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105"/>
  </p:notesMasterIdLst>
  <p:sldIdLst>
    <p:sldId id="358" r:id="rId6"/>
    <p:sldId id="305" r:id="rId7"/>
    <p:sldId id="383" r:id="rId8"/>
    <p:sldId id="265" r:id="rId9"/>
    <p:sldId id="264" r:id="rId10"/>
    <p:sldId id="325" r:id="rId11"/>
    <p:sldId id="258" r:id="rId12"/>
    <p:sldId id="330" r:id="rId13"/>
    <p:sldId id="268" r:id="rId14"/>
    <p:sldId id="269" r:id="rId15"/>
    <p:sldId id="331" r:id="rId16"/>
    <p:sldId id="270" r:id="rId17"/>
    <p:sldId id="333" r:id="rId18"/>
    <p:sldId id="316" r:id="rId19"/>
    <p:sldId id="334" r:id="rId20"/>
    <p:sldId id="271" r:id="rId21"/>
    <p:sldId id="272" r:id="rId22"/>
    <p:sldId id="335" r:id="rId23"/>
    <p:sldId id="337" r:id="rId24"/>
    <p:sldId id="336" r:id="rId25"/>
    <p:sldId id="306" r:id="rId26"/>
    <p:sldId id="338" r:id="rId27"/>
    <p:sldId id="339" r:id="rId28"/>
    <p:sldId id="319" r:id="rId29"/>
    <p:sldId id="322" r:id="rId30"/>
    <p:sldId id="323" r:id="rId31"/>
    <p:sldId id="276" r:id="rId32"/>
    <p:sldId id="340" r:id="rId33"/>
    <p:sldId id="278" r:id="rId34"/>
    <p:sldId id="266" r:id="rId35"/>
    <p:sldId id="341" r:id="rId36"/>
    <p:sldId id="279" r:id="rId37"/>
    <p:sldId id="385" r:id="rId38"/>
    <p:sldId id="342" r:id="rId39"/>
    <p:sldId id="280" r:id="rId40"/>
    <p:sldId id="343" r:id="rId41"/>
    <p:sldId id="281" r:id="rId42"/>
    <p:sldId id="344" r:id="rId43"/>
    <p:sldId id="386" r:id="rId44"/>
    <p:sldId id="282" r:id="rId45"/>
    <p:sldId id="345" r:id="rId46"/>
    <p:sldId id="387" r:id="rId47"/>
    <p:sldId id="283" r:id="rId48"/>
    <p:sldId id="346" r:id="rId49"/>
    <p:sldId id="284" r:id="rId50"/>
    <p:sldId id="347" r:id="rId51"/>
    <p:sldId id="285" r:id="rId52"/>
    <p:sldId id="348" r:id="rId53"/>
    <p:sldId id="286" r:id="rId54"/>
    <p:sldId id="349" r:id="rId55"/>
    <p:sldId id="313" r:id="rId56"/>
    <p:sldId id="350" r:id="rId57"/>
    <p:sldId id="351" r:id="rId58"/>
    <p:sldId id="352" r:id="rId59"/>
    <p:sldId id="353" r:id="rId60"/>
    <p:sldId id="381" r:id="rId61"/>
    <p:sldId id="359" r:id="rId62"/>
    <p:sldId id="360" r:id="rId63"/>
    <p:sldId id="361" r:id="rId64"/>
    <p:sldId id="317" r:id="rId65"/>
    <p:sldId id="362" r:id="rId66"/>
    <p:sldId id="267" r:id="rId67"/>
    <p:sldId id="389" r:id="rId68"/>
    <p:sldId id="363" r:id="rId69"/>
    <p:sldId id="274" r:id="rId70"/>
    <p:sldId id="324" r:id="rId71"/>
    <p:sldId id="364" r:id="rId72"/>
    <p:sldId id="365" r:id="rId73"/>
    <p:sldId id="366" r:id="rId74"/>
    <p:sldId id="326" r:id="rId75"/>
    <p:sldId id="367" r:id="rId76"/>
    <p:sldId id="368" r:id="rId77"/>
    <p:sldId id="369" r:id="rId78"/>
    <p:sldId id="370" r:id="rId79"/>
    <p:sldId id="277" r:id="rId80"/>
    <p:sldId id="371" r:id="rId81"/>
    <p:sldId id="314" r:id="rId82"/>
    <p:sldId id="372" r:id="rId83"/>
    <p:sldId id="384" r:id="rId84"/>
    <p:sldId id="328" r:id="rId85"/>
    <p:sldId id="373" r:id="rId86"/>
    <p:sldId id="374" r:id="rId87"/>
    <p:sldId id="315" r:id="rId88"/>
    <p:sldId id="329" r:id="rId89"/>
    <p:sldId id="375" r:id="rId90"/>
    <p:sldId id="377" r:id="rId91"/>
    <p:sldId id="378" r:id="rId92"/>
    <p:sldId id="379" r:id="rId93"/>
    <p:sldId id="332" r:id="rId94"/>
    <p:sldId id="321" r:id="rId95"/>
    <p:sldId id="380" r:id="rId96"/>
    <p:sldId id="302" r:id="rId97"/>
    <p:sldId id="390" r:id="rId98"/>
    <p:sldId id="308" r:id="rId99"/>
    <p:sldId id="309" r:id="rId100"/>
    <p:sldId id="355" r:id="rId101"/>
    <p:sldId id="391" r:id="rId102"/>
    <p:sldId id="307" r:id="rId103"/>
    <p:sldId id="263" r:id="rId10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76BA19-5E84-7124-4FD3-C963DDDDF802}" name="Theodora Makri" initials="TM" userId="S::tmakri_ied.eu#ext#@dobasi.onmicrosoft.com::b4231701-344d-4f2c-a0fa-4bf1dff300cf" providerId="AD"/>
  <p188:author id="{C6924B3F-1C0E-E709-45BA-6C8D332A7CD5}" name="Martina Plantak" initials="MP" userId="S::martina.plantak@doba.si::de674679-c024-4d92-9c12-6923d982c1a5" providerId="AD"/>
  <p188:author id="{5BF946B3-5E71-ACB1-1BFD-164363E8187F}" name="Theodora Makri" initials="TM" userId="S::tmakri@ied.eu::3c478f8c-1e23-448c-bd7f-b2780b75f27b" providerId="AD"/>
  <p188:author id="{06A24CCB-A096-C8C6-9025-1AB1E94BF830}" name="Laure Raso" initials="LR" userId="S::laure.raso_ceeim.es#ext#@dobasi.onmicrosoft.com::a0348273-907d-44af-8ef9-d345f2f0590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E9941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6E8E0CB-B72F-C9A4-3A35-A555EFD7BFAE}" v="88" dt="2025-07-22T07:57:00.32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226"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12" Type="http://schemas.microsoft.com/office/2018/10/relationships/authors" Target="authors.xml"/><Relationship Id="rId16" Type="http://schemas.openxmlformats.org/officeDocument/2006/relationships/slide" Target="slides/slide11.xml"/><Relationship Id="rId107" Type="http://schemas.openxmlformats.org/officeDocument/2006/relationships/viewProps" Target="view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theme" Target="theme/theme1.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presProps" Target="presProp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ableStyles" Target="tableStyles.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slide" Target="slides/slide99.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microsoft.com/office/2016/11/relationships/changesInfo" Target="changesInfos/changesInfo1.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notesMaster" Target="notesMasters/notes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 Id="rId111"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5" userId="S::epo_35_jogroup.eu#ext#@dobasi.onmicrosoft.com::edd5f0fd-77c0-4369-83c5-84439aafe912" providerId="AD" clId="Web-{26E8E0CB-B72F-C9A4-3A35-A555EFD7BFAE}"/>
    <pc:docChg chg="modSld">
      <pc:chgData name="epo_35" userId="S::epo_35_jogroup.eu#ext#@dobasi.onmicrosoft.com::edd5f0fd-77c0-4369-83c5-84439aafe912" providerId="AD" clId="Web-{26E8E0CB-B72F-C9A4-3A35-A555EFD7BFAE}" dt="2025-07-22T07:56:59.258" v="77" actId="20577"/>
      <pc:docMkLst>
        <pc:docMk/>
      </pc:docMkLst>
      <pc:sldChg chg="modSp">
        <pc:chgData name="epo_35" userId="S::epo_35_jogroup.eu#ext#@dobasi.onmicrosoft.com::edd5f0fd-77c0-4369-83c5-84439aafe912" providerId="AD" clId="Web-{26E8E0CB-B72F-C9A4-3A35-A555EFD7BFAE}" dt="2025-07-22T07:46:53.673" v="26" actId="20577"/>
        <pc:sldMkLst>
          <pc:docMk/>
          <pc:sldMk cId="2591287154" sldId="258"/>
        </pc:sldMkLst>
        <pc:spChg chg="mod">
          <ac:chgData name="epo_35" userId="S::epo_35_jogroup.eu#ext#@dobasi.onmicrosoft.com::edd5f0fd-77c0-4369-83c5-84439aafe912" providerId="AD" clId="Web-{26E8E0CB-B72F-C9A4-3A35-A555EFD7BFAE}" dt="2025-07-22T07:46:53.673" v="26" actId="20577"/>
          <ac:spMkLst>
            <pc:docMk/>
            <pc:sldMk cId="2591287154" sldId="258"/>
            <ac:spMk id="4" creationId="{EDDEB2B8-67A4-DBB2-B33B-FA3A94AEE46E}"/>
          </ac:spMkLst>
        </pc:spChg>
      </pc:sldChg>
      <pc:sldChg chg="modSp">
        <pc:chgData name="epo_35" userId="S::epo_35_jogroup.eu#ext#@dobasi.onmicrosoft.com::edd5f0fd-77c0-4369-83c5-84439aafe912" providerId="AD" clId="Web-{26E8E0CB-B72F-C9A4-3A35-A555EFD7BFAE}" dt="2025-07-22T07:46:06.921" v="19" actId="20577"/>
        <pc:sldMkLst>
          <pc:docMk/>
          <pc:sldMk cId="670520092" sldId="264"/>
        </pc:sldMkLst>
        <pc:spChg chg="mod">
          <ac:chgData name="epo_35" userId="S::epo_35_jogroup.eu#ext#@dobasi.onmicrosoft.com::edd5f0fd-77c0-4369-83c5-84439aafe912" providerId="AD" clId="Web-{26E8E0CB-B72F-C9A4-3A35-A555EFD7BFAE}" dt="2025-07-22T07:46:06.921" v="19" actId="20577"/>
          <ac:spMkLst>
            <pc:docMk/>
            <pc:sldMk cId="670520092" sldId="264"/>
            <ac:spMk id="2" creationId="{E308D177-7010-4719-7994-3ECFB9A6C752}"/>
          </ac:spMkLst>
        </pc:spChg>
      </pc:sldChg>
      <pc:sldChg chg="modSp">
        <pc:chgData name="epo_35" userId="S::epo_35_jogroup.eu#ext#@dobasi.onmicrosoft.com::edd5f0fd-77c0-4369-83c5-84439aafe912" providerId="AD" clId="Web-{26E8E0CB-B72F-C9A4-3A35-A555EFD7BFAE}" dt="2025-07-22T07:46:10.530" v="22" actId="20577"/>
        <pc:sldMkLst>
          <pc:docMk/>
          <pc:sldMk cId="1872930087" sldId="265"/>
        </pc:sldMkLst>
        <pc:spChg chg="mod">
          <ac:chgData name="epo_35" userId="S::epo_35_jogroup.eu#ext#@dobasi.onmicrosoft.com::edd5f0fd-77c0-4369-83c5-84439aafe912" providerId="AD" clId="Web-{26E8E0CB-B72F-C9A4-3A35-A555EFD7BFAE}" dt="2025-07-22T07:46:10.530" v="22" actId="20577"/>
          <ac:spMkLst>
            <pc:docMk/>
            <pc:sldMk cId="1872930087" sldId="265"/>
            <ac:spMk id="2" creationId="{59D847FD-A1DB-D188-688B-B991579E0DCE}"/>
          </ac:spMkLst>
        </pc:spChg>
        <pc:spChg chg="mod">
          <ac:chgData name="epo_35" userId="S::epo_35_jogroup.eu#ext#@dobasi.onmicrosoft.com::edd5f0fd-77c0-4369-83c5-84439aafe912" providerId="AD" clId="Web-{26E8E0CB-B72F-C9A4-3A35-A555EFD7BFAE}" dt="2025-07-22T07:45:28.216" v="11" actId="20577"/>
          <ac:spMkLst>
            <pc:docMk/>
            <pc:sldMk cId="1872930087" sldId="265"/>
            <ac:spMk id="9" creationId="{CDFE7A6D-2270-F74C-C3A7-51A6FE57905E}"/>
          </ac:spMkLst>
        </pc:spChg>
      </pc:sldChg>
      <pc:sldChg chg="modSp">
        <pc:chgData name="epo_35" userId="S::epo_35_jogroup.eu#ext#@dobasi.onmicrosoft.com::edd5f0fd-77c0-4369-83c5-84439aafe912" providerId="AD" clId="Web-{26E8E0CB-B72F-C9A4-3A35-A555EFD7BFAE}" dt="2025-07-22T07:56:59.258" v="77" actId="20577"/>
        <pc:sldMkLst>
          <pc:docMk/>
          <pc:sldMk cId="907719340" sldId="267"/>
        </pc:sldMkLst>
        <pc:spChg chg="mod">
          <ac:chgData name="epo_35" userId="S::epo_35_jogroup.eu#ext#@dobasi.onmicrosoft.com::edd5f0fd-77c0-4369-83c5-84439aafe912" providerId="AD" clId="Web-{26E8E0CB-B72F-C9A4-3A35-A555EFD7BFAE}" dt="2025-07-22T07:56:59.258" v="77" actId="20577"/>
          <ac:spMkLst>
            <pc:docMk/>
            <pc:sldMk cId="907719340" sldId="267"/>
            <ac:spMk id="2" creationId="{2B434E33-7AF3-125E-A209-D042A070D99C}"/>
          </ac:spMkLst>
        </pc:spChg>
      </pc:sldChg>
      <pc:sldChg chg="modSp">
        <pc:chgData name="epo_35" userId="S::epo_35_jogroup.eu#ext#@dobasi.onmicrosoft.com::edd5f0fd-77c0-4369-83c5-84439aafe912" providerId="AD" clId="Web-{26E8E0CB-B72F-C9A4-3A35-A555EFD7BFAE}" dt="2025-07-22T07:48:43.302" v="27" actId="1076"/>
        <pc:sldMkLst>
          <pc:docMk/>
          <pc:sldMk cId="2431607839" sldId="279"/>
        </pc:sldMkLst>
        <pc:spChg chg="mod">
          <ac:chgData name="epo_35" userId="S::epo_35_jogroup.eu#ext#@dobasi.onmicrosoft.com::edd5f0fd-77c0-4369-83c5-84439aafe912" providerId="AD" clId="Web-{26E8E0CB-B72F-C9A4-3A35-A555EFD7BFAE}" dt="2025-07-22T07:48:43.302" v="27" actId="1076"/>
          <ac:spMkLst>
            <pc:docMk/>
            <pc:sldMk cId="2431607839" sldId="279"/>
            <ac:spMk id="10" creationId="{150A14E3-52AC-CE67-DB65-25FFF4976DF2}"/>
          </ac:spMkLst>
        </pc:spChg>
      </pc:sldChg>
      <pc:sldChg chg="modSp">
        <pc:chgData name="epo_35" userId="S::epo_35_jogroup.eu#ext#@dobasi.onmicrosoft.com::edd5f0fd-77c0-4369-83c5-84439aafe912" providerId="AD" clId="Web-{26E8E0CB-B72F-C9A4-3A35-A555EFD7BFAE}" dt="2025-07-22T07:51:35.855" v="38" actId="14100"/>
        <pc:sldMkLst>
          <pc:docMk/>
          <pc:sldMk cId="745022857" sldId="286"/>
        </pc:sldMkLst>
        <pc:spChg chg="mod">
          <ac:chgData name="epo_35" userId="S::epo_35_jogroup.eu#ext#@dobasi.onmicrosoft.com::edd5f0fd-77c0-4369-83c5-84439aafe912" providerId="AD" clId="Web-{26E8E0CB-B72F-C9A4-3A35-A555EFD7BFAE}" dt="2025-07-22T07:51:35.855" v="38" actId="14100"/>
          <ac:spMkLst>
            <pc:docMk/>
            <pc:sldMk cId="745022857" sldId="286"/>
            <ac:spMk id="3" creationId="{A4726DCF-B35E-083F-3DE5-EFD5CB0C7625}"/>
          </ac:spMkLst>
        </pc:spChg>
        <pc:spChg chg="mod">
          <ac:chgData name="epo_35" userId="S::epo_35_jogroup.eu#ext#@dobasi.onmicrosoft.com::edd5f0fd-77c0-4369-83c5-84439aafe912" providerId="AD" clId="Web-{26E8E0CB-B72F-C9A4-3A35-A555EFD7BFAE}" dt="2025-07-22T07:51:33.527" v="37" actId="1076"/>
          <ac:spMkLst>
            <pc:docMk/>
            <pc:sldMk cId="745022857" sldId="286"/>
            <ac:spMk id="4" creationId="{82CAD15C-A123-0A01-5484-58DF2FA09160}"/>
          </ac:spMkLst>
        </pc:spChg>
        <pc:spChg chg="mod">
          <ac:chgData name="epo_35" userId="S::epo_35_jogroup.eu#ext#@dobasi.onmicrosoft.com::edd5f0fd-77c0-4369-83c5-84439aafe912" providerId="AD" clId="Web-{26E8E0CB-B72F-C9A4-3A35-A555EFD7BFAE}" dt="2025-07-22T07:50:58.010" v="28" actId="1076"/>
          <ac:spMkLst>
            <pc:docMk/>
            <pc:sldMk cId="745022857" sldId="286"/>
            <ac:spMk id="5" creationId="{F1F0E75E-AE8B-E73E-8C32-65231E256C9C}"/>
          </ac:spMkLst>
        </pc:spChg>
        <pc:grpChg chg="mod">
          <ac:chgData name="epo_35" userId="S::epo_35_jogroup.eu#ext#@dobasi.onmicrosoft.com::edd5f0fd-77c0-4369-83c5-84439aafe912" providerId="AD" clId="Web-{26E8E0CB-B72F-C9A4-3A35-A555EFD7BFAE}" dt="2025-07-22T07:51:17.714" v="34" actId="1076"/>
          <ac:grpSpMkLst>
            <pc:docMk/>
            <pc:sldMk cId="745022857" sldId="286"/>
            <ac:grpSpMk id="6" creationId="{7C63C7F2-2381-2064-3CBE-BCECA0CEF3D6}"/>
          </ac:grpSpMkLst>
        </pc:grpChg>
      </pc:sldChg>
      <pc:sldChg chg="modSp">
        <pc:chgData name="epo_35" userId="S::epo_35_jogroup.eu#ext#@dobasi.onmicrosoft.com::edd5f0fd-77c0-4369-83c5-84439aafe912" providerId="AD" clId="Web-{26E8E0CB-B72F-C9A4-3A35-A555EFD7BFAE}" dt="2025-07-22T07:44:51.512" v="5" actId="20577"/>
        <pc:sldMkLst>
          <pc:docMk/>
          <pc:sldMk cId="1043091233" sldId="305"/>
        </pc:sldMkLst>
        <pc:spChg chg="mod">
          <ac:chgData name="epo_35" userId="S::epo_35_jogroup.eu#ext#@dobasi.onmicrosoft.com::edd5f0fd-77c0-4369-83c5-84439aafe912" providerId="AD" clId="Web-{26E8E0CB-B72F-C9A4-3A35-A555EFD7BFAE}" dt="2025-07-22T07:44:51.512" v="5" actId="20577"/>
          <ac:spMkLst>
            <pc:docMk/>
            <pc:sldMk cId="1043091233" sldId="305"/>
            <ac:spMk id="3" creationId="{848F65B3-814F-8187-24CB-70D06104D414}"/>
          </ac:spMkLst>
        </pc:spChg>
      </pc:sldChg>
      <pc:sldChg chg="modSp">
        <pc:chgData name="epo_35" userId="S::epo_35_jogroup.eu#ext#@dobasi.onmicrosoft.com::edd5f0fd-77c0-4369-83c5-84439aafe912" providerId="AD" clId="Web-{26E8E0CB-B72F-C9A4-3A35-A555EFD7BFAE}" dt="2025-07-22T07:54:30.143" v="57" actId="20577"/>
        <pc:sldMkLst>
          <pc:docMk/>
          <pc:sldMk cId="2664040053" sldId="322"/>
        </pc:sldMkLst>
        <pc:spChg chg="mod">
          <ac:chgData name="epo_35" userId="S::epo_35_jogroup.eu#ext#@dobasi.onmicrosoft.com::edd5f0fd-77c0-4369-83c5-84439aafe912" providerId="AD" clId="Web-{26E8E0CB-B72F-C9A4-3A35-A555EFD7BFAE}" dt="2025-07-22T07:54:30.143" v="57" actId="20577"/>
          <ac:spMkLst>
            <pc:docMk/>
            <pc:sldMk cId="2664040053" sldId="322"/>
            <ac:spMk id="9" creationId="{586AA6A2-98A0-5B50-A8C9-5DFC29C7576E}"/>
          </ac:spMkLst>
        </pc:spChg>
      </pc:sldChg>
      <pc:sldChg chg="modSp">
        <pc:chgData name="epo_35" userId="S::epo_35_jogroup.eu#ext#@dobasi.onmicrosoft.com::edd5f0fd-77c0-4369-83c5-84439aafe912" providerId="AD" clId="Web-{26E8E0CB-B72F-C9A4-3A35-A555EFD7BFAE}" dt="2025-07-22T07:46:31.047" v="24" actId="20577"/>
        <pc:sldMkLst>
          <pc:docMk/>
          <pc:sldMk cId="2885071267" sldId="325"/>
        </pc:sldMkLst>
        <pc:spChg chg="mod">
          <ac:chgData name="epo_35" userId="S::epo_35_jogroup.eu#ext#@dobasi.onmicrosoft.com::edd5f0fd-77c0-4369-83c5-84439aafe912" providerId="AD" clId="Web-{26E8E0CB-B72F-C9A4-3A35-A555EFD7BFAE}" dt="2025-07-22T07:46:31.047" v="24" actId="20577"/>
          <ac:spMkLst>
            <pc:docMk/>
            <pc:sldMk cId="2885071267" sldId="325"/>
            <ac:spMk id="2" creationId="{E308D177-7010-4719-7994-3ECFB9A6C752}"/>
          </ac:spMkLst>
        </pc:spChg>
      </pc:sldChg>
      <pc:sldChg chg="modSp">
        <pc:chgData name="epo_35" userId="S::epo_35_jogroup.eu#ext#@dobasi.onmicrosoft.com::edd5f0fd-77c0-4369-83c5-84439aafe912" providerId="AD" clId="Web-{26E8E0CB-B72F-C9A4-3A35-A555EFD7BFAE}" dt="2025-07-22T07:53:04.468" v="43" actId="14100"/>
        <pc:sldMkLst>
          <pc:docMk/>
          <pc:sldMk cId="4281931243" sldId="349"/>
        </pc:sldMkLst>
        <pc:graphicFrameChg chg="mod">
          <ac:chgData name="epo_35" userId="S::epo_35_jogroup.eu#ext#@dobasi.onmicrosoft.com::edd5f0fd-77c0-4369-83c5-84439aafe912" providerId="AD" clId="Web-{26E8E0CB-B72F-C9A4-3A35-A555EFD7BFAE}" dt="2025-07-22T07:53:04.468" v="43" actId="14100"/>
          <ac:graphicFrameMkLst>
            <pc:docMk/>
            <pc:sldMk cId="4281931243" sldId="349"/>
            <ac:graphicFrameMk id="7" creationId="{EC4E6A1E-E58E-467A-A611-E8E6DF5B374B}"/>
          </ac:graphicFrameMkLst>
        </pc:graphicFrameChg>
      </pc:sldChg>
      <pc:sldChg chg="modSp">
        <pc:chgData name="epo_35" userId="S::epo_35_jogroup.eu#ext#@dobasi.onmicrosoft.com::edd5f0fd-77c0-4369-83c5-84439aafe912" providerId="AD" clId="Web-{26E8E0CB-B72F-C9A4-3A35-A555EFD7BFAE}" dt="2025-07-22T07:53:32.547" v="45" actId="1076"/>
        <pc:sldMkLst>
          <pc:docMk/>
          <pc:sldMk cId="3918589148" sldId="350"/>
        </pc:sldMkLst>
        <pc:spChg chg="mod">
          <ac:chgData name="epo_35" userId="S::epo_35_jogroup.eu#ext#@dobasi.onmicrosoft.com::edd5f0fd-77c0-4369-83c5-84439aafe912" providerId="AD" clId="Web-{26E8E0CB-B72F-C9A4-3A35-A555EFD7BFAE}" dt="2025-07-22T07:53:29.390" v="44" actId="1076"/>
          <ac:spMkLst>
            <pc:docMk/>
            <pc:sldMk cId="3918589148" sldId="350"/>
            <ac:spMk id="5" creationId="{EE50636A-2CEE-7876-2374-980627B57096}"/>
          </ac:spMkLst>
        </pc:spChg>
        <pc:spChg chg="mod">
          <ac:chgData name="epo_35" userId="S::epo_35_jogroup.eu#ext#@dobasi.onmicrosoft.com::edd5f0fd-77c0-4369-83c5-84439aafe912" providerId="AD" clId="Web-{26E8E0CB-B72F-C9A4-3A35-A555EFD7BFAE}" dt="2025-07-22T07:53:32.547" v="45" actId="1076"/>
          <ac:spMkLst>
            <pc:docMk/>
            <pc:sldMk cId="3918589148" sldId="350"/>
            <ac:spMk id="8" creationId="{4E413E0B-8457-1782-5AF9-10CC97E4F919}"/>
          </ac:spMkLst>
        </pc:spChg>
      </pc:sldChg>
      <pc:sldChg chg="modSp">
        <pc:chgData name="epo_35" userId="S::epo_35_jogroup.eu#ext#@dobasi.onmicrosoft.com::edd5f0fd-77c0-4369-83c5-84439aafe912" providerId="AD" clId="Web-{26E8E0CB-B72F-C9A4-3A35-A555EFD7BFAE}" dt="2025-07-22T07:54:51.519" v="65" actId="20577"/>
        <pc:sldMkLst>
          <pc:docMk/>
          <pc:sldMk cId="759121878" sldId="352"/>
        </pc:sldMkLst>
        <pc:spChg chg="mod">
          <ac:chgData name="epo_35" userId="S::epo_35_jogroup.eu#ext#@dobasi.onmicrosoft.com::edd5f0fd-77c0-4369-83c5-84439aafe912" providerId="AD" clId="Web-{26E8E0CB-B72F-C9A4-3A35-A555EFD7BFAE}" dt="2025-07-22T07:54:51.519" v="65" actId="20577"/>
          <ac:spMkLst>
            <pc:docMk/>
            <pc:sldMk cId="759121878" sldId="352"/>
            <ac:spMk id="6" creationId="{77B7E613-E631-6F64-35EC-561EAC02AA3C}"/>
          </ac:spMkLst>
        </pc:spChg>
        <pc:grpChg chg="mod">
          <ac:chgData name="epo_35" userId="S::epo_35_jogroup.eu#ext#@dobasi.onmicrosoft.com::edd5f0fd-77c0-4369-83c5-84439aafe912" providerId="AD" clId="Web-{26E8E0CB-B72F-C9A4-3A35-A555EFD7BFAE}" dt="2025-07-22T07:54:07.392" v="48" actId="1076"/>
          <ac:grpSpMkLst>
            <pc:docMk/>
            <pc:sldMk cId="759121878" sldId="352"/>
            <ac:grpSpMk id="12" creationId="{930C3104-8D95-7598-8AA5-CFC1FF310AC5}"/>
          </ac:grpSpMkLst>
        </pc:grpChg>
        <pc:picChg chg="mod">
          <ac:chgData name="epo_35" userId="S::epo_35_jogroup.eu#ext#@dobasi.onmicrosoft.com::edd5f0fd-77c0-4369-83c5-84439aafe912" providerId="AD" clId="Web-{26E8E0CB-B72F-C9A4-3A35-A555EFD7BFAE}" dt="2025-07-22T07:54:01.610" v="47" actId="1076"/>
          <ac:picMkLst>
            <pc:docMk/>
            <pc:sldMk cId="759121878" sldId="352"/>
            <ac:picMk id="4" creationId="{8769A660-85E4-1F0E-F8B9-2731B2C2A9FB}"/>
          </ac:picMkLst>
        </pc:picChg>
      </pc:sldChg>
      <pc:sldChg chg="modSp">
        <pc:chgData name="epo_35" userId="S::epo_35_jogroup.eu#ext#@dobasi.onmicrosoft.com::edd5f0fd-77c0-4369-83c5-84439aafe912" providerId="AD" clId="Web-{26E8E0CB-B72F-C9A4-3A35-A555EFD7BFAE}" dt="2025-07-22T07:56:43.632" v="70" actId="20577"/>
        <pc:sldMkLst>
          <pc:docMk/>
          <pc:sldMk cId="209798226" sldId="362"/>
        </pc:sldMkLst>
        <pc:spChg chg="mod">
          <ac:chgData name="epo_35" userId="S::epo_35_jogroup.eu#ext#@dobasi.onmicrosoft.com::edd5f0fd-77c0-4369-83c5-84439aafe912" providerId="AD" clId="Web-{26E8E0CB-B72F-C9A4-3A35-A555EFD7BFAE}" dt="2025-07-22T07:56:43.632" v="70" actId="20577"/>
          <ac:spMkLst>
            <pc:docMk/>
            <pc:sldMk cId="209798226" sldId="362"/>
            <ac:spMk id="2" creationId="{2B434E33-7AF3-125E-A209-D042A070D99C}"/>
          </ac:spMkLst>
        </pc:spChg>
      </pc:sldChg>
    </pc:docChg>
  </pc:docChgLst>
  <pc:docChgLst>
    <pc:chgData name="Laure Raso" userId="S::laure.raso_ceeim.es#ext#@dobasi.onmicrosoft.com::a0348273-907d-44af-8ef9-d345f2f0590b" providerId="AD" clId="Web-{74E5AD35-6BD6-F1CB-FC54-E5993EB8AD8A}"/>
    <pc:docChg chg="addSld modSld">
      <pc:chgData name="Laure Raso" userId="S::laure.raso_ceeim.es#ext#@dobasi.onmicrosoft.com::a0348273-907d-44af-8ef9-d345f2f0590b" providerId="AD" clId="Web-{74E5AD35-6BD6-F1CB-FC54-E5993EB8AD8A}" dt="2024-11-08T08:58:36.591" v="111" actId="20577"/>
      <pc:docMkLst>
        <pc:docMk/>
      </pc:docMkLst>
      <pc:sldChg chg="modSp">
        <pc:chgData name="Laure Raso" userId="S::laure.raso_ceeim.es#ext#@dobasi.onmicrosoft.com::a0348273-907d-44af-8ef9-d345f2f0590b" providerId="AD" clId="Web-{74E5AD35-6BD6-F1CB-FC54-E5993EB8AD8A}" dt="2024-11-08T08:57:09.901" v="22" actId="20577"/>
        <pc:sldMkLst>
          <pc:docMk/>
          <pc:sldMk cId="2569460042" sldId="276"/>
        </pc:sldMkLst>
      </pc:sldChg>
      <pc:sldChg chg="modSp add replId">
        <pc:chgData name="Laure Raso" userId="S::laure.raso_ceeim.es#ext#@dobasi.onmicrosoft.com::a0348273-907d-44af-8ef9-d345f2f0590b" providerId="AD" clId="Web-{74E5AD35-6BD6-F1CB-FC54-E5993EB8AD8A}" dt="2024-11-08T08:58:36.591" v="111" actId="20577"/>
        <pc:sldMkLst>
          <pc:docMk/>
          <pc:sldMk cId="2043438708" sldId="381"/>
        </pc:sldMkLst>
      </pc:sldChg>
    </pc:docChg>
  </pc:docChgLst>
  <pc:docChgLst>
    <pc:chgData name="epo_35" userId="S::epo_35_jogroup.eu#ext#@dobasi.onmicrosoft.com::edd5f0fd-77c0-4369-83c5-84439aafe912" providerId="AD" clId="Web-{F469A895-E5B1-0F1C-71DC-A28E0DBDD805}"/>
    <pc:docChg chg="addSld delSld modSld sldOrd">
      <pc:chgData name="epo_35" userId="S::epo_35_jogroup.eu#ext#@dobasi.onmicrosoft.com::edd5f0fd-77c0-4369-83c5-84439aafe912" providerId="AD" clId="Web-{F469A895-E5B1-0F1C-71DC-A28E0DBDD805}" dt="2024-11-12T11:42:48.114" v="61" actId="20577"/>
      <pc:docMkLst>
        <pc:docMk/>
      </pc:docMkLst>
      <pc:sldChg chg="modSp">
        <pc:chgData name="epo_35" userId="S::epo_35_jogroup.eu#ext#@dobasi.onmicrosoft.com::edd5f0fd-77c0-4369-83c5-84439aafe912" providerId="AD" clId="Web-{F469A895-E5B1-0F1C-71DC-A28E0DBDD805}" dt="2024-11-12T11:21:25.605" v="26" actId="20577"/>
        <pc:sldMkLst>
          <pc:docMk/>
          <pc:sldMk cId="1177726443" sldId="257"/>
        </pc:sldMkLst>
      </pc:sldChg>
      <pc:sldChg chg="modSp">
        <pc:chgData name="epo_35" userId="S::epo_35_jogroup.eu#ext#@dobasi.onmicrosoft.com::edd5f0fd-77c0-4369-83c5-84439aafe912" providerId="AD" clId="Web-{F469A895-E5B1-0F1C-71DC-A28E0DBDD805}" dt="2024-11-12T11:42:48.114" v="61" actId="20577"/>
        <pc:sldMkLst>
          <pc:docMk/>
          <pc:sldMk cId="1742645539" sldId="302"/>
        </pc:sldMkLst>
      </pc:sldChg>
      <pc:sldChg chg="modSp add del">
        <pc:chgData name="epo_35" userId="S::epo_35_jogroup.eu#ext#@dobasi.onmicrosoft.com::edd5f0fd-77c0-4369-83c5-84439aafe912" providerId="AD" clId="Web-{F469A895-E5B1-0F1C-71DC-A28E0DBDD805}" dt="2024-11-12T11:25:41.644" v="53" actId="20577"/>
        <pc:sldMkLst>
          <pc:docMk/>
          <pc:sldMk cId="1821673080" sldId="307"/>
        </pc:sldMkLst>
      </pc:sldChg>
      <pc:sldChg chg="modSp">
        <pc:chgData name="epo_35" userId="S::epo_35_jogroup.eu#ext#@dobasi.onmicrosoft.com::edd5f0fd-77c0-4369-83c5-84439aafe912" providerId="AD" clId="Web-{F469A895-E5B1-0F1C-71DC-A28E0DBDD805}" dt="2024-11-12T11:25:49.941" v="55" actId="20577"/>
        <pc:sldMkLst>
          <pc:docMk/>
          <pc:sldMk cId="3119389221" sldId="308"/>
        </pc:sldMkLst>
      </pc:sldChg>
      <pc:sldChg chg="modSp">
        <pc:chgData name="epo_35" userId="S::epo_35_jogroup.eu#ext#@dobasi.onmicrosoft.com::edd5f0fd-77c0-4369-83c5-84439aafe912" providerId="AD" clId="Web-{F469A895-E5B1-0F1C-71DC-A28E0DBDD805}" dt="2024-11-12T11:25:52.535" v="56" actId="20577"/>
        <pc:sldMkLst>
          <pc:docMk/>
          <pc:sldMk cId="1580078791" sldId="309"/>
        </pc:sldMkLst>
      </pc:sldChg>
      <pc:sldChg chg="del">
        <pc:chgData name="epo_35" userId="S::epo_35_jogroup.eu#ext#@dobasi.onmicrosoft.com::edd5f0fd-77c0-4369-83c5-84439aafe912" providerId="AD" clId="Web-{F469A895-E5B1-0F1C-71DC-A28E0DBDD805}" dt="2024-11-12T11:23:19.421" v="37"/>
        <pc:sldMkLst>
          <pc:docMk/>
          <pc:sldMk cId="3532600841" sldId="312"/>
        </pc:sldMkLst>
      </pc:sldChg>
      <pc:sldChg chg="modSp">
        <pc:chgData name="epo_35" userId="S::epo_35_jogroup.eu#ext#@dobasi.onmicrosoft.com::edd5f0fd-77c0-4369-83c5-84439aafe912" providerId="AD" clId="Web-{F469A895-E5B1-0F1C-71DC-A28E0DBDD805}" dt="2024-11-12T11:25:57.863" v="60" actId="20577"/>
        <pc:sldMkLst>
          <pc:docMk/>
          <pc:sldMk cId="73049143" sldId="355"/>
        </pc:sldMkLst>
      </pc:sldChg>
      <pc:sldChg chg="ord">
        <pc:chgData name="epo_35" userId="S::epo_35_jogroup.eu#ext#@dobasi.onmicrosoft.com::edd5f0fd-77c0-4369-83c5-84439aafe912" providerId="AD" clId="Web-{F469A895-E5B1-0F1C-71DC-A28E0DBDD805}" dt="2024-11-12T11:19:37.773" v="5"/>
        <pc:sldMkLst>
          <pc:docMk/>
          <pc:sldMk cId="581179050" sldId="359"/>
        </pc:sldMkLst>
      </pc:sldChg>
      <pc:sldChg chg="add replId">
        <pc:chgData name="epo_35" userId="S::epo_35_jogroup.eu#ext#@dobasi.onmicrosoft.com::edd5f0fd-77c0-4369-83c5-84439aafe912" providerId="AD" clId="Web-{F469A895-E5B1-0F1C-71DC-A28E0DBDD805}" dt="2024-11-12T11:19:33.538" v="4"/>
        <pc:sldMkLst>
          <pc:docMk/>
          <pc:sldMk cId="3768630525" sldId="382"/>
        </pc:sldMkLst>
      </pc:sldChg>
    </pc:docChg>
  </pc:docChgLst>
  <pc:docChgLst>
    <pc:chgData name="epo_35" userId="S::epo_35_jogroup.eu#ext#@dobasi.onmicrosoft.com::edd5f0fd-77c0-4369-83c5-84439aafe912" providerId="AD" clId="Web-{37AA669A-01E8-CD77-5FFE-474D52E7E8A3}"/>
    <pc:docChg chg="delSld">
      <pc:chgData name="epo_35" userId="S::epo_35_jogroup.eu#ext#@dobasi.onmicrosoft.com::edd5f0fd-77c0-4369-83c5-84439aafe912" providerId="AD" clId="Web-{37AA669A-01E8-CD77-5FFE-474D52E7E8A3}" dt="2024-11-07T15:35:22.521" v="0"/>
      <pc:docMkLst>
        <pc:docMk/>
      </pc:docMkLst>
      <pc:sldChg chg="del">
        <pc:chgData name="epo_35" userId="S::epo_35_jogroup.eu#ext#@dobasi.onmicrosoft.com::edd5f0fd-77c0-4369-83c5-84439aafe912" providerId="AD" clId="Web-{37AA669A-01E8-CD77-5FFE-474D52E7E8A3}" dt="2024-11-07T15:35:22.521" v="0"/>
        <pc:sldMkLst>
          <pc:docMk/>
          <pc:sldMk cId="1326018968" sldId="256"/>
        </pc:sldMkLst>
      </pc:sldChg>
    </pc:docChg>
  </pc:docChgLst>
  <pc:docChgLst>
    <pc:chgData name="epo_35" userId="S::epo_35_jogroup.eu#ext#@dobasi.onmicrosoft.com::edd5f0fd-77c0-4369-83c5-84439aafe912" providerId="AD" clId="Web-{0F514F3D-EF2A-CFDE-D773-609BF723F790}"/>
    <pc:docChg chg="addSld delSld modSld">
      <pc:chgData name="epo_35" userId="S::epo_35_jogroup.eu#ext#@dobasi.onmicrosoft.com::edd5f0fd-77c0-4369-83c5-84439aafe912" providerId="AD" clId="Web-{0F514F3D-EF2A-CFDE-D773-609BF723F790}" dt="2024-11-12T10:54:55.054" v="21"/>
      <pc:docMkLst>
        <pc:docMk/>
      </pc:docMkLst>
      <pc:sldChg chg="add del">
        <pc:chgData name="epo_35" userId="S::epo_35_jogroup.eu#ext#@dobasi.onmicrosoft.com::edd5f0fd-77c0-4369-83c5-84439aafe912" providerId="AD" clId="Web-{0F514F3D-EF2A-CFDE-D773-609BF723F790}" dt="2024-11-12T10:54:55.054" v="21"/>
        <pc:sldMkLst>
          <pc:docMk/>
          <pc:sldMk cId="1177726443" sldId="257"/>
        </pc:sldMkLst>
      </pc:sldChg>
      <pc:sldChg chg="modSp">
        <pc:chgData name="epo_35" userId="S::epo_35_jogroup.eu#ext#@dobasi.onmicrosoft.com::edd5f0fd-77c0-4369-83c5-84439aafe912" providerId="AD" clId="Web-{0F514F3D-EF2A-CFDE-D773-609BF723F790}" dt="2024-11-12T10:52:11.159" v="19" actId="20577"/>
        <pc:sldMkLst>
          <pc:docMk/>
          <pc:sldMk cId="1043091233" sldId="305"/>
        </pc:sldMkLst>
      </pc:sldChg>
      <pc:sldChg chg="modSp">
        <pc:chgData name="epo_35" userId="S::epo_35_jogroup.eu#ext#@dobasi.onmicrosoft.com::edd5f0fd-77c0-4369-83c5-84439aafe912" providerId="AD" clId="Web-{0F514F3D-EF2A-CFDE-D773-609BF723F790}" dt="2024-11-12T10:29:21.563" v="0" actId="1076"/>
        <pc:sldMkLst>
          <pc:docMk/>
          <pc:sldMk cId="1641378024" sldId="358"/>
        </pc:sldMkLst>
      </pc:sldChg>
    </pc:docChg>
  </pc:docChgLst>
  <pc:docChgLst>
    <pc:chgData name="Laure Raso" userId="S::laure.raso_ceeim.es#ext#@dobasi.onmicrosoft.com::a0348273-907d-44af-8ef9-d345f2f0590b" providerId="AD" clId="Web-{BF0CB45A-F428-ABDD-3592-44FFC0A7BDCC}"/>
    <pc:docChg chg="delSld modSld">
      <pc:chgData name="Laure Raso" userId="S::laure.raso_ceeim.es#ext#@dobasi.onmicrosoft.com::a0348273-907d-44af-8ef9-d345f2f0590b" providerId="AD" clId="Web-{BF0CB45A-F428-ABDD-3592-44FFC0A7BDCC}" dt="2024-11-08T08:46:01.525" v="66" actId="20577"/>
      <pc:docMkLst>
        <pc:docMk/>
      </pc:docMkLst>
      <pc:sldChg chg="modSp">
        <pc:chgData name="Laure Raso" userId="S::laure.raso_ceeim.es#ext#@dobasi.onmicrosoft.com::a0348273-907d-44af-8ef9-d345f2f0590b" providerId="AD" clId="Web-{BF0CB45A-F428-ABDD-3592-44FFC0A7BDCC}" dt="2024-11-08T08:45:09.054" v="54" actId="20577"/>
        <pc:sldMkLst>
          <pc:docMk/>
          <pc:sldMk cId="1821673080" sldId="307"/>
        </pc:sldMkLst>
      </pc:sldChg>
      <pc:sldChg chg="modSp">
        <pc:chgData name="Laure Raso" userId="S::laure.raso_ceeim.es#ext#@dobasi.onmicrosoft.com::a0348273-907d-44af-8ef9-d345f2f0590b" providerId="AD" clId="Web-{BF0CB45A-F428-ABDD-3592-44FFC0A7BDCC}" dt="2024-11-08T08:46:01.525" v="66" actId="20577"/>
        <pc:sldMkLst>
          <pc:docMk/>
          <pc:sldMk cId="3119389221" sldId="308"/>
        </pc:sldMkLst>
      </pc:sldChg>
      <pc:sldChg chg="modSp">
        <pc:chgData name="Laure Raso" userId="S::laure.raso_ceeim.es#ext#@dobasi.onmicrosoft.com::a0348273-907d-44af-8ef9-d345f2f0590b" providerId="AD" clId="Web-{BF0CB45A-F428-ABDD-3592-44FFC0A7BDCC}" dt="2024-11-08T08:45:55.446" v="64" actId="20577"/>
        <pc:sldMkLst>
          <pc:docMk/>
          <pc:sldMk cId="1580078791" sldId="309"/>
        </pc:sldMkLst>
      </pc:sldChg>
      <pc:sldChg chg="modSp">
        <pc:chgData name="Laure Raso" userId="S::laure.raso_ceeim.es#ext#@dobasi.onmicrosoft.com::a0348273-907d-44af-8ef9-d345f2f0590b" providerId="AD" clId="Web-{BF0CB45A-F428-ABDD-3592-44FFC0A7BDCC}" dt="2024-11-08T08:45:47.571" v="62" actId="20577"/>
        <pc:sldMkLst>
          <pc:docMk/>
          <pc:sldMk cId="3532600841" sldId="312"/>
        </pc:sldMkLst>
      </pc:sldChg>
      <pc:sldChg chg="addSp delSp modSp">
        <pc:chgData name="Laure Raso" userId="S::laure.raso_ceeim.es#ext#@dobasi.onmicrosoft.com::a0348273-907d-44af-8ef9-d345f2f0590b" providerId="AD" clId="Web-{BF0CB45A-F428-ABDD-3592-44FFC0A7BDCC}" dt="2024-11-08T08:45:51.087" v="63" actId="20577"/>
        <pc:sldMkLst>
          <pc:docMk/>
          <pc:sldMk cId="73049143" sldId="355"/>
        </pc:sldMkLst>
      </pc:sldChg>
      <pc:sldChg chg="del">
        <pc:chgData name="Laure Raso" userId="S::laure.raso_ceeim.es#ext#@dobasi.onmicrosoft.com::a0348273-907d-44af-8ef9-d345f2f0590b" providerId="AD" clId="Web-{BF0CB45A-F428-ABDD-3592-44FFC0A7BDCC}" dt="2024-11-08T08:40:44.527" v="8"/>
        <pc:sldMkLst>
          <pc:docMk/>
          <pc:sldMk cId="756159920" sldId="356"/>
        </pc:sldMkLst>
      </pc:sldChg>
    </pc:docChg>
  </pc:docChgLst>
  <pc:docChgLst>
    <pc:chgData name="Laure Raso" userId="S::laure.raso_ceeim.es#ext#@dobasi.onmicrosoft.com::a0348273-907d-44af-8ef9-d345f2f0590b" providerId="AD" clId="Web-{A11919C4-6E0B-6F1A-4201-96FE8013DFB6}"/>
    <pc:docChg chg="addSld delSld modSld addMainMaster">
      <pc:chgData name="Laure Raso" userId="S::laure.raso_ceeim.es#ext#@dobasi.onmicrosoft.com::a0348273-907d-44af-8ef9-d345f2f0590b" providerId="AD" clId="Web-{A11919C4-6E0B-6F1A-4201-96FE8013DFB6}" dt="2024-11-08T08:53:02.424" v="54"/>
      <pc:docMkLst>
        <pc:docMk/>
      </pc:docMkLst>
      <pc:sldChg chg="add">
        <pc:chgData name="Laure Raso" userId="S::laure.raso_ceeim.es#ext#@dobasi.onmicrosoft.com::a0348273-907d-44af-8ef9-d345f2f0590b" providerId="AD" clId="Web-{A11919C4-6E0B-6F1A-4201-96FE8013DFB6}" dt="2024-11-08T08:53:01.080" v="19"/>
        <pc:sldMkLst>
          <pc:docMk/>
          <pc:sldMk cId="1177726443" sldId="257"/>
        </pc:sldMkLst>
      </pc:sldChg>
      <pc:sldChg chg="add">
        <pc:chgData name="Laure Raso" userId="S::laure.raso_ceeim.es#ext#@dobasi.onmicrosoft.com::a0348273-907d-44af-8ef9-d345f2f0590b" providerId="AD" clId="Web-{A11919C4-6E0B-6F1A-4201-96FE8013DFB6}" dt="2024-11-08T08:53:01.221" v="25"/>
        <pc:sldMkLst>
          <pc:docMk/>
          <pc:sldMk cId="907719340" sldId="267"/>
        </pc:sldMkLst>
      </pc:sldChg>
      <pc:sldChg chg="add">
        <pc:chgData name="Laure Raso" userId="S::laure.raso_ceeim.es#ext#@dobasi.onmicrosoft.com::a0348273-907d-44af-8ef9-d345f2f0590b" providerId="AD" clId="Web-{A11919C4-6E0B-6F1A-4201-96FE8013DFB6}" dt="2024-11-08T08:53:01.346" v="27"/>
        <pc:sldMkLst>
          <pc:docMk/>
          <pc:sldMk cId="1967663930" sldId="274"/>
        </pc:sldMkLst>
      </pc:sldChg>
      <pc:sldChg chg="add">
        <pc:chgData name="Laure Raso" userId="S::laure.raso_ceeim.es#ext#@dobasi.onmicrosoft.com::a0348273-907d-44af-8ef9-d345f2f0590b" providerId="AD" clId="Web-{A11919C4-6E0B-6F1A-4201-96FE8013DFB6}" dt="2024-11-08T08:53:01.690" v="37"/>
        <pc:sldMkLst>
          <pc:docMk/>
          <pc:sldMk cId="3663398769" sldId="277"/>
        </pc:sldMkLst>
      </pc:sldChg>
      <pc:sldChg chg="add">
        <pc:chgData name="Laure Raso" userId="S::laure.raso_ceeim.es#ext#@dobasi.onmicrosoft.com::a0348273-907d-44af-8ef9-d345f2f0590b" providerId="AD" clId="Web-{A11919C4-6E0B-6F1A-4201-96FE8013DFB6}" dt="2024-11-08T08:53:02.424" v="54"/>
        <pc:sldMkLst>
          <pc:docMk/>
          <pc:sldMk cId="1742645539" sldId="302"/>
        </pc:sldMkLst>
      </pc:sldChg>
      <pc:sldChg chg="modSp add del">
        <pc:chgData name="Laure Raso" userId="S::laure.raso_ceeim.es#ext#@dobasi.onmicrosoft.com::a0348273-907d-44af-8ef9-d345f2f0590b" providerId="AD" clId="Web-{A11919C4-6E0B-6F1A-4201-96FE8013DFB6}" dt="2024-11-08T08:51:15.248" v="18"/>
        <pc:sldMkLst>
          <pc:docMk/>
          <pc:sldMk cId="2949865065" sldId="303"/>
        </pc:sldMkLst>
      </pc:sldChg>
      <pc:sldChg chg="add">
        <pc:chgData name="Laure Raso" userId="S::laure.raso_ceeim.es#ext#@dobasi.onmicrosoft.com::a0348273-907d-44af-8ef9-d345f2f0590b" providerId="AD" clId="Web-{A11919C4-6E0B-6F1A-4201-96FE8013DFB6}" dt="2024-11-08T08:53:01.799" v="39"/>
        <pc:sldMkLst>
          <pc:docMk/>
          <pc:sldMk cId="3765282971" sldId="314"/>
        </pc:sldMkLst>
      </pc:sldChg>
      <pc:sldChg chg="add">
        <pc:chgData name="Laure Raso" userId="S::laure.raso_ceeim.es#ext#@dobasi.onmicrosoft.com::a0348273-907d-44af-8ef9-d345f2f0590b" providerId="AD" clId="Web-{A11919C4-6E0B-6F1A-4201-96FE8013DFB6}" dt="2024-11-08T08:53:02.018" v="44"/>
        <pc:sldMkLst>
          <pc:docMk/>
          <pc:sldMk cId="3136589219" sldId="315"/>
        </pc:sldMkLst>
      </pc:sldChg>
      <pc:sldChg chg="add">
        <pc:chgData name="Laure Raso" userId="S::laure.raso_ceeim.es#ext#@dobasi.onmicrosoft.com::a0348273-907d-44af-8ef9-d345f2f0590b" providerId="AD" clId="Web-{A11919C4-6E0B-6F1A-4201-96FE8013DFB6}" dt="2024-11-08T08:53:01.174" v="23"/>
        <pc:sldMkLst>
          <pc:docMk/>
          <pc:sldMk cId="2000040867" sldId="317"/>
        </pc:sldMkLst>
      </pc:sldChg>
      <pc:sldChg chg="add">
        <pc:chgData name="Laure Raso" userId="S::laure.raso_ceeim.es#ext#@dobasi.onmicrosoft.com::a0348273-907d-44af-8ef9-d345f2f0590b" providerId="AD" clId="Web-{A11919C4-6E0B-6F1A-4201-96FE8013DFB6}" dt="2024-11-08T08:53:02.284" v="52"/>
        <pc:sldMkLst>
          <pc:docMk/>
          <pc:sldMk cId="197381209" sldId="321"/>
        </pc:sldMkLst>
      </pc:sldChg>
      <pc:sldChg chg="add">
        <pc:chgData name="Laure Raso" userId="S::laure.raso_ceeim.es#ext#@dobasi.onmicrosoft.com::a0348273-907d-44af-8ef9-d345f2f0590b" providerId="AD" clId="Web-{A11919C4-6E0B-6F1A-4201-96FE8013DFB6}" dt="2024-11-08T08:53:01.362" v="28"/>
        <pc:sldMkLst>
          <pc:docMk/>
          <pc:sldMk cId="1710182749" sldId="324"/>
        </pc:sldMkLst>
      </pc:sldChg>
      <pc:sldChg chg="add">
        <pc:chgData name="Laure Raso" userId="S::laure.raso_ceeim.es#ext#@dobasi.onmicrosoft.com::a0348273-907d-44af-8ef9-d345f2f0590b" providerId="AD" clId="Web-{A11919C4-6E0B-6F1A-4201-96FE8013DFB6}" dt="2024-11-08T08:53:01.518" v="32"/>
        <pc:sldMkLst>
          <pc:docMk/>
          <pc:sldMk cId="2136114307" sldId="326"/>
        </pc:sldMkLst>
      </pc:sldChg>
      <pc:sldChg chg="add">
        <pc:chgData name="Laure Raso" userId="S::laure.raso_ceeim.es#ext#@dobasi.onmicrosoft.com::a0348273-907d-44af-8ef9-d345f2f0590b" providerId="AD" clId="Web-{A11919C4-6E0B-6F1A-4201-96FE8013DFB6}" dt="2024-11-08T08:53:01.909" v="41"/>
        <pc:sldMkLst>
          <pc:docMk/>
          <pc:sldMk cId="2646660167" sldId="328"/>
        </pc:sldMkLst>
      </pc:sldChg>
      <pc:sldChg chg="add">
        <pc:chgData name="Laure Raso" userId="S::laure.raso_ceeim.es#ext#@dobasi.onmicrosoft.com::a0348273-907d-44af-8ef9-d345f2f0590b" providerId="AD" clId="Web-{A11919C4-6E0B-6F1A-4201-96FE8013DFB6}" dt="2024-11-08T08:53:02.065" v="45"/>
        <pc:sldMkLst>
          <pc:docMk/>
          <pc:sldMk cId="3536863366" sldId="329"/>
        </pc:sldMkLst>
      </pc:sldChg>
      <pc:sldChg chg="add">
        <pc:chgData name="Laure Raso" userId="S::laure.raso_ceeim.es#ext#@dobasi.onmicrosoft.com::a0348273-907d-44af-8ef9-d345f2f0590b" providerId="AD" clId="Web-{A11919C4-6E0B-6F1A-4201-96FE8013DFB6}" dt="2024-11-08T08:53:02.268" v="51"/>
        <pc:sldMkLst>
          <pc:docMk/>
          <pc:sldMk cId="3582303033" sldId="332"/>
        </pc:sldMkLst>
      </pc:sldChg>
      <pc:sldChg chg="del">
        <pc:chgData name="Laure Raso" userId="S::laure.raso_ceeim.es#ext#@dobasi.onmicrosoft.com::a0348273-907d-44af-8ef9-d345f2f0590b" providerId="AD" clId="Web-{A11919C4-6E0B-6F1A-4201-96FE8013DFB6}" dt="2024-11-08T08:51:13.404" v="17"/>
        <pc:sldMkLst>
          <pc:docMk/>
          <pc:sldMk cId="2949865065" sldId="357"/>
        </pc:sldMkLst>
      </pc:sldChg>
      <pc:sldChg chg="modSp add">
        <pc:chgData name="Laure Raso" userId="S::laure.raso_ceeim.es#ext#@dobasi.onmicrosoft.com::a0348273-907d-44af-8ef9-d345f2f0590b" providerId="AD" clId="Web-{A11919C4-6E0B-6F1A-4201-96FE8013DFB6}" dt="2024-11-08T08:51:12.514" v="16" actId="20577"/>
        <pc:sldMkLst>
          <pc:docMk/>
          <pc:sldMk cId="1641378024" sldId="358"/>
        </pc:sldMkLst>
      </pc:sldChg>
      <pc:sldChg chg="add">
        <pc:chgData name="Laure Raso" userId="S::laure.raso_ceeim.es#ext#@dobasi.onmicrosoft.com::a0348273-907d-44af-8ef9-d345f2f0590b" providerId="AD" clId="Web-{A11919C4-6E0B-6F1A-4201-96FE8013DFB6}" dt="2024-11-08T08:53:01.096" v="20"/>
        <pc:sldMkLst>
          <pc:docMk/>
          <pc:sldMk cId="581179050" sldId="359"/>
        </pc:sldMkLst>
      </pc:sldChg>
      <pc:sldChg chg="add">
        <pc:chgData name="Laure Raso" userId="S::laure.raso_ceeim.es#ext#@dobasi.onmicrosoft.com::a0348273-907d-44af-8ef9-d345f2f0590b" providerId="AD" clId="Web-{A11919C4-6E0B-6F1A-4201-96FE8013DFB6}" dt="2024-11-08T08:53:01.127" v="21"/>
        <pc:sldMkLst>
          <pc:docMk/>
          <pc:sldMk cId="1498264318" sldId="360"/>
        </pc:sldMkLst>
      </pc:sldChg>
      <pc:sldChg chg="add">
        <pc:chgData name="Laure Raso" userId="S::laure.raso_ceeim.es#ext#@dobasi.onmicrosoft.com::a0348273-907d-44af-8ef9-d345f2f0590b" providerId="AD" clId="Web-{A11919C4-6E0B-6F1A-4201-96FE8013DFB6}" dt="2024-11-08T08:53:01.159" v="22"/>
        <pc:sldMkLst>
          <pc:docMk/>
          <pc:sldMk cId="2985604687" sldId="361"/>
        </pc:sldMkLst>
      </pc:sldChg>
      <pc:sldChg chg="add">
        <pc:chgData name="Laure Raso" userId="S::laure.raso_ceeim.es#ext#@dobasi.onmicrosoft.com::a0348273-907d-44af-8ef9-d345f2f0590b" providerId="AD" clId="Web-{A11919C4-6E0B-6F1A-4201-96FE8013DFB6}" dt="2024-11-08T08:53:01.205" v="24"/>
        <pc:sldMkLst>
          <pc:docMk/>
          <pc:sldMk cId="209798226" sldId="362"/>
        </pc:sldMkLst>
      </pc:sldChg>
      <pc:sldChg chg="add">
        <pc:chgData name="Laure Raso" userId="S::laure.raso_ceeim.es#ext#@dobasi.onmicrosoft.com::a0348273-907d-44af-8ef9-d345f2f0590b" providerId="AD" clId="Web-{A11919C4-6E0B-6F1A-4201-96FE8013DFB6}" dt="2024-11-08T08:53:01.299" v="26"/>
        <pc:sldMkLst>
          <pc:docMk/>
          <pc:sldMk cId="304987856" sldId="363"/>
        </pc:sldMkLst>
      </pc:sldChg>
      <pc:sldChg chg="add">
        <pc:chgData name="Laure Raso" userId="S::laure.raso_ceeim.es#ext#@dobasi.onmicrosoft.com::a0348273-907d-44af-8ef9-d345f2f0590b" providerId="AD" clId="Web-{A11919C4-6E0B-6F1A-4201-96FE8013DFB6}" dt="2024-11-08T08:53:01.377" v="29"/>
        <pc:sldMkLst>
          <pc:docMk/>
          <pc:sldMk cId="3675920502" sldId="364"/>
        </pc:sldMkLst>
      </pc:sldChg>
      <pc:sldChg chg="add">
        <pc:chgData name="Laure Raso" userId="S::laure.raso_ceeim.es#ext#@dobasi.onmicrosoft.com::a0348273-907d-44af-8ef9-d345f2f0590b" providerId="AD" clId="Web-{A11919C4-6E0B-6F1A-4201-96FE8013DFB6}" dt="2024-11-08T08:53:01.393" v="30"/>
        <pc:sldMkLst>
          <pc:docMk/>
          <pc:sldMk cId="3859828150" sldId="365"/>
        </pc:sldMkLst>
      </pc:sldChg>
      <pc:sldChg chg="add">
        <pc:chgData name="Laure Raso" userId="S::laure.raso_ceeim.es#ext#@dobasi.onmicrosoft.com::a0348273-907d-44af-8ef9-d345f2f0590b" providerId="AD" clId="Web-{A11919C4-6E0B-6F1A-4201-96FE8013DFB6}" dt="2024-11-08T08:53:01.487" v="31"/>
        <pc:sldMkLst>
          <pc:docMk/>
          <pc:sldMk cId="2994565017" sldId="366"/>
        </pc:sldMkLst>
      </pc:sldChg>
      <pc:sldChg chg="add">
        <pc:chgData name="Laure Raso" userId="S::laure.raso_ceeim.es#ext#@dobasi.onmicrosoft.com::a0348273-907d-44af-8ef9-d345f2f0590b" providerId="AD" clId="Web-{A11919C4-6E0B-6F1A-4201-96FE8013DFB6}" dt="2024-11-08T08:53:01.534" v="33"/>
        <pc:sldMkLst>
          <pc:docMk/>
          <pc:sldMk cId="3821415945" sldId="367"/>
        </pc:sldMkLst>
      </pc:sldChg>
      <pc:sldChg chg="add">
        <pc:chgData name="Laure Raso" userId="S::laure.raso_ceeim.es#ext#@dobasi.onmicrosoft.com::a0348273-907d-44af-8ef9-d345f2f0590b" providerId="AD" clId="Web-{A11919C4-6E0B-6F1A-4201-96FE8013DFB6}" dt="2024-11-08T08:53:01.549" v="34"/>
        <pc:sldMkLst>
          <pc:docMk/>
          <pc:sldMk cId="1654172759" sldId="368"/>
        </pc:sldMkLst>
      </pc:sldChg>
      <pc:sldChg chg="add">
        <pc:chgData name="Laure Raso" userId="S::laure.raso_ceeim.es#ext#@dobasi.onmicrosoft.com::a0348273-907d-44af-8ef9-d345f2f0590b" providerId="AD" clId="Web-{A11919C4-6E0B-6F1A-4201-96FE8013DFB6}" dt="2024-11-08T08:53:01.643" v="35"/>
        <pc:sldMkLst>
          <pc:docMk/>
          <pc:sldMk cId="3597053772" sldId="369"/>
        </pc:sldMkLst>
      </pc:sldChg>
      <pc:sldChg chg="add">
        <pc:chgData name="Laure Raso" userId="S::laure.raso_ceeim.es#ext#@dobasi.onmicrosoft.com::a0348273-907d-44af-8ef9-d345f2f0590b" providerId="AD" clId="Web-{A11919C4-6E0B-6F1A-4201-96FE8013DFB6}" dt="2024-11-08T08:53:01.674" v="36"/>
        <pc:sldMkLst>
          <pc:docMk/>
          <pc:sldMk cId="973692077" sldId="370"/>
        </pc:sldMkLst>
      </pc:sldChg>
      <pc:sldChg chg="add">
        <pc:chgData name="Laure Raso" userId="S::laure.raso_ceeim.es#ext#@dobasi.onmicrosoft.com::a0348273-907d-44af-8ef9-d345f2f0590b" providerId="AD" clId="Web-{A11919C4-6E0B-6F1A-4201-96FE8013DFB6}" dt="2024-11-08T08:53:01.706" v="38"/>
        <pc:sldMkLst>
          <pc:docMk/>
          <pc:sldMk cId="1702797708" sldId="371"/>
        </pc:sldMkLst>
      </pc:sldChg>
      <pc:sldChg chg="add">
        <pc:chgData name="Laure Raso" userId="S::laure.raso_ceeim.es#ext#@dobasi.onmicrosoft.com::a0348273-907d-44af-8ef9-d345f2f0590b" providerId="AD" clId="Web-{A11919C4-6E0B-6F1A-4201-96FE8013DFB6}" dt="2024-11-08T08:53:01.893" v="40"/>
        <pc:sldMkLst>
          <pc:docMk/>
          <pc:sldMk cId="2412971810" sldId="372"/>
        </pc:sldMkLst>
      </pc:sldChg>
      <pc:sldChg chg="add">
        <pc:chgData name="Laure Raso" userId="S::laure.raso_ceeim.es#ext#@dobasi.onmicrosoft.com::a0348273-907d-44af-8ef9-d345f2f0590b" providerId="AD" clId="Web-{A11919C4-6E0B-6F1A-4201-96FE8013DFB6}" dt="2024-11-08T08:53:01.924" v="42"/>
        <pc:sldMkLst>
          <pc:docMk/>
          <pc:sldMk cId="4218044892" sldId="373"/>
        </pc:sldMkLst>
      </pc:sldChg>
      <pc:sldChg chg="add">
        <pc:chgData name="Laure Raso" userId="S::laure.raso_ceeim.es#ext#@dobasi.onmicrosoft.com::a0348273-907d-44af-8ef9-d345f2f0590b" providerId="AD" clId="Web-{A11919C4-6E0B-6F1A-4201-96FE8013DFB6}" dt="2024-11-08T08:53:01.940" v="43"/>
        <pc:sldMkLst>
          <pc:docMk/>
          <pc:sldMk cId="752843248" sldId="374"/>
        </pc:sldMkLst>
      </pc:sldChg>
      <pc:sldChg chg="add">
        <pc:chgData name="Laure Raso" userId="S::laure.raso_ceeim.es#ext#@dobasi.onmicrosoft.com::a0348273-907d-44af-8ef9-d345f2f0590b" providerId="AD" clId="Web-{A11919C4-6E0B-6F1A-4201-96FE8013DFB6}" dt="2024-11-08T08:53:02.081" v="46"/>
        <pc:sldMkLst>
          <pc:docMk/>
          <pc:sldMk cId="22602257" sldId="375"/>
        </pc:sldMkLst>
      </pc:sldChg>
      <pc:sldChg chg="add">
        <pc:chgData name="Laure Raso" userId="S::laure.raso_ceeim.es#ext#@dobasi.onmicrosoft.com::a0348273-907d-44af-8ef9-d345f2f0590b" providerId="AD" clId="Web-{A11919C4-6E0B-6F1A-4201-96FE8013DFB6}" dt="2024-11-08T08:53:02.174" v="47"/>
        <pc:sldMkLst>
          <pc:docMk/>
          <pc:sldMk cId="4164065748" sldId="376"/>
        </pc:sldMkLst>
      </pc:sldChg>
      <pc:sldChg chg="add">
        <pc:chgData name="Laure Raso" userId="S::laure.raso_ceeim.es#ext#@dobasi.onmicrosoft.com::a0348273-907d-44af-8ef9-d345f2f0590b" providerId="AD" clId="Web-{A11919C4-6E0B-6F1A-4201-96FE8013DFB6}" dt="2024-11-08T08:53:02.206" v="48"/>
        <pc:sldMkLst>
          <pc:docMk/>
          <pc:sldMk cId="1782317114" sldId="377"/>
        </pc:sldMkLst>
      </pc:sldChg>
      <pc:sldChg chg="add">
        <pc:chgData name="Laure Raso" userId="S::laure.raso_ceeim.es#ext#@dobasi.onmicrosoft.com::a0348273-907d-44af-8ef9-d345f2f0590b" providerId="AD" clId="Web-{A11919C4-6E0B-6F1A-4201-96FE8013DFB6}" dt="2024-11-08T08:53:02.221" v="49"/>
        <pc:sldMkLst>
          <pc:docMk/>
          <pc:sldMk cId="3007952599" sldId="378"/>
        </pc:sldMkLst>
      </pc:sldChg>
      <pc:sldChg chg="add">
        <pc:chgData name="Laure Raso" userId="S::laure.raso_ceeim.es#ext#@dobasi.onmicrosoft.com::a0348273-907d-44af-8ef9-d345f2f0590b" providerId="AD" clId="Web-{A11919C4-6E0B-6F1A-4201-96FE8013DFB6}" dt="2024-11-08T08:53:02.252" v="50"/>
        <pc:sldMkLst>
          <pc:docMk/>
          <pc:sldMk cId="3129388643" sldId="379"/>
        </pc:sldMkLst>
      </pc:sldChg>
      <pc:sldChg chg="add">
        <pc:chgData name="Laure Raso" userId="S::laure.raso_ceeim.es#ext#@dobasi.onmicrosoft.com::a0348273-907d-44af-8ef9-d345f2f0590b" providerId="AD" clId="Web-{A11919C4-6E0B-6F1A-4201-96FE8013DFB6}" dt="2024-11-08T08:53:02.409" v="53"/>
        <pc:sldMkLst>
          <pc:docMk/>
          <pc:sldMk cId="3837303408" sldId="380"/>
        </pc:sldMkLst>
      </pc:sldChg>
      <pc:sldMasterChg chg="add addSldLayout">
        <pc:chgData name="Laure Raso" userId="S::laure.raso_ceeim.es#ext#@dobasi.onmicrosoft.com::a0348273-907d-44af-8ef9-d345f2f0590b" providerId="AD" clId="Web-{A11919C4-6E0B-6F1A-4201-96FE8013DFB6}" dt="2024-11-08T08:50:46.716" v="3"/>
        <pc:sldMasterMkLst>
          <pc:docMk/>
          <pc:sldMasterMk cId="473381627" sldId="2147483662"/>
        </pc:sldMasterMkLst>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3110644882" sldId="2147483663"/>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4083876374" sldId="2147483664"/>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146665792" sldId="2147483665"/>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712206059" sldId="2147483666"/>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924328958" sldId="2147483667"/>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519551229" sldId="2147483668"/>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949243406" sldId="2147483669"/>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649292427" sldId="2147483670"/>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1594727233" sldId="2147483671"/>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9725946" sldId="2147483672"/>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2240058968" sldId="2147483673"/>
          </pc:sldLayoutMkLst>
        </pc:sldLayoutChg>
        <pc:sldLayoutChg chg="add">
          <pc:chgData name="Laure Raso" userId="S::laure.raso_ceeim.es#ext#@dobasi.onmicrosoft.com::a0348273-907d-44af-8ef9-d345f2f0590b" providerId="AD" clId="Web-{A11919C4-6E0B-6F1A-4201-96FE8013DFB6}" dt="2024-11-08T08:50:46.716" v="3"/>
          <pc:sldLayoutMkLst>
            <pc:docMk/>
            <pc:sldMasterMk cId="473381627" sldId="2147483662"/>
            <pc:sldLayoutMk cId="43774978" sldId="2147483674"/>
          </pc:sldLayoutMkLst>
        </pc:sldLayoutChg>
      </pc:sldMasterChg>
    </pc:docChg>
  </pc:docChgLst>
  <pc:docChgLst>
    <pc:chgData name="Laure Raso" userId="S::laure.raso_ceeim.es#ext#@dobasi.onmicrosoft.com::a0348273-907d-44af-8ef9-d345f2f0590b" providerId="AD" clId="Web-{410F3AD0-4543-74B1-2CD5-022864F832CA}"/>
    <pc:docChg chg="modSld">
      <pc:chgData name="Laure Raso" userId="S::laure.raso_ceeim.es#ext#@dobasi.onmicrosoft.com::a0348273-907d-44af-8ef9-d345f2f0590b" providerId="AD" clId="Web-{410F3AD0-4543-74B1-2CD5-022864F832CA}" dt="2025-01-18T17:33:42.279" v="7" actId="20577"/>
      <pc:docMkLst>
        <pc:docMk/>
      </pc:docMkLst>
      <pc:sldChg chg="modSp">
        <pc:chgData name="Laure Raso" userId="S::laure.raso_ceeim.es#ext#@dobasi.onmicrosoft.com::a0348273-907d-44af-8ef9-d345f2f0590b" providerId="AD" clId="Web-{410F3AD0-4543-74B1-2CD5-022864F832CA}" dt="2025-01-18T17:33:42.279" v="7" actId="20577"/>
        <pc:sldMkLst>
          <pc:docMk/>
          <pc:sldMk cId="1967663930" sldId="274"/>
        </pc:sldMkLst>
      </pc:sldChg>
    </pc:docChg>
  </pc:docChgLst>
  <pc:docChgLst>
    <pc:chgData name="Theodora Makri" userId="3c478f8c-1e23-448c-bd7f-b2780b75f27b" providerId="ADAL" clId="{72F7E90E-CE00-40AB-BFC5-895D269C92A4}"/>
    <pc:docChg chg="modSld sldOrd">
      <pc:chgData name="Theodora Makri" userId="3c478f8c-1e23-448c-bd7f-b2780b75f27b" providerId="ADAL" clId="{72F7E90E-CE00-40AB-BFC5-895D269C92A4}" dt="2024-11-26T11:10:24.699" v="1"/>
      <pc:docMkLst>
        <pc:docMk/>
      </pc:docMkLst>
      <pc:sldChg chg="ord">
        <pc:chgData name="Theodora Makri" userId="3c478f8c-1e23-448c-bd7f-b2780b75f27b" providerId="ADAL" clId="{72F7E90E-CE00-40AB-BFC5-895D269C92A4}" dt="2024-11-26T11:10:24.699" v="1"/>
        <pc:sldMkLst>
          <pc:docMk/>
          <pc:sldMk cId="1358983678" sldId="323"/>
        </pc:sldMkLst>
      </pc:sldChg>
    </pc:docChg>
  </pc:docChgLst>
  <pc:docChgLst>
    <pc:chgData name="Mateja Geder, DOBA" userId="S::mateja.geder@doba.si::ccfd40d0-487c-4fcf-87d0-5a1ee1eda87d" providerId="AD" clId="Web-{2CD4FE1D-AC4A-41F0-8A88-2A57F849CE4E}"/>
    <pc:docChg chg="modSld">
      <pc:chgData name="Mateja Geder, DOBA" userId="S::mateja.geder@doba.si::ccfd40d0-487c-4fcf-87d0-5a1ee1eda87d" providerId="AD" clId="Web-{2CD4FE1D-AC4A-41F0-8A88-2A57F849CE4E}" dt="2024-11-19T16:27:11.959" v="7" actId="20577"/>
      <pc:docMkLst>
        <pc:docMk/>
      </pc:docMkLst>
      <pc:sldChg chg="modSp">
        <pc:chgData name="Mateja Geder, DOBA" userId="S::mateja.geder@doba.si::ccfd40d0-487c-4fcf-87d0-5a1ee1eda87d" providerId="AD" clId="Web-{2CD4FE1D-AC4A-41F0-8A88-2A57F849CE4E}" dt="2024-11-19T16:20:53.602" v="1" actId="20577"/>
        <pc:sldMkLst>
          <pc:docMk/>
          <pc:sldMk cId="1872930087" sldId="265"/>
        </pc:sldMkLst>
      </pc:sldChg>
      <pc:sldChg chg="modSp">
        <pc:chgData name="Mateja Geder, DOBA" userId="S::mateja.geder@doba.si::ccfd40d0-487c-4fcf-87d0-5a1ee1eda87d" providerId="AD" clId="Web-{2CD4FE1D-AC4A-41F0-8A88-2A57F849CE4E}" dt="2024-11-19T16:22:01.088" v="4" actId="20577"/>
        <pc:sldMkLst>
          <pc:docMk/>
          <pc:sldMk cId="982736669" sldId="336"/>
        </pc:sldMkLst>
      </pc:sldChg>
      <pc:sldChg chg="modSp">
        <pc:chgData name="Mateja Geder, DOBA" userId="S::mateja.geder@doba.si::ccfd40d0-487c-4fcf-87d0-5a1ee1eda87d" providerId="AD" clId="Web-{2CD4FE1D-AC4A-41F0-8A88-2A57F849CE4E}" dt="2024-11-19T16:27:11.959" v="7" actId="20577"/>
        <pc:sldMkLst>
          <pc:docMk/>
          <pc:sldMk cId="3129388643" sldId="379"/>
        </pc:sldMkLst>
      </pc:sldChg>
    </pc:docChg>
  </pc:docChgLst>
  <pc:docChgLst>
    <pc:chgData name="Laure Raso" userId="S::laure.raso_ceeim.es#ext#@dobasi.onmicrosoft.com::a0348273-907d-44af-8ef9-d345f2f0590b" providerId="AD" clId="Web-{5BCE5308-C7CE-F564-0519-A9B9FA08BF0D}"/>
    <pc:docChg chg="modSld">
      <pc:chgData name="Laure Raso" userId="S::laure.raso_ceeim.es#ext#@dobasi.onmicrosoft.com::a0348273-907d-44af-8ef9-d345f2f0590b" providerId="AD" clId="Web-{5BCE5308-C7CE-F564-0519-A9B9FA08BF0D}" dt="2024-11-18T15:30:07.237" v="18" actId="1076"/>
      <pc:docMkLst>
        <pc:docMk/>
      </pc:docMkLst>
      <pc:sldChg chg="modSp">
        <pc:chgData name="Laure Raso" userId="S::laure.raso_ceeim.es#ext#@dobasi.onmicrosoft.com::a0348273-907d-44af-8ef9-d345f2f0590b" providerId="AD" clId="Web-{5BCE5308-C7CE-F564-0519-A9B9FA08BF0D}" dt="2024-11-18T15:27:53.748" v="11" actId="20577"/>
        <pc:sldMkLst>
          <pc:docMk/>
          <pc:sldMk cId="2486977590" sldId="348"/>
        </pc:sldMkLst>
      </pc:sldChg>
      <pc:sldChg chg="modSp">
        <pc:chgData name="Laure Raso" userId="S::laure.raso_ceeim.es#ext#@dobasi.onmicrosoft.com::a0348273-907d-44af-8ef9-d345f2f0590b" providerId="AD" clId="Web-{5BCE5308-C7CE-F564-0519-A9B9FA08BF0D}" dt="2024-11-18T15:30:07.237" v="18" actId="1076"/>
        <pc:sldMkLst>
          <pc:docMk/>
          <pc:sldMk cId="1498264318" sldId="360"/>
        </pc:sldMkLst>
      </pc:sldChg>
      <pc:sldChg chg="modSp">
        <pc:chgData name="Laure Raso" userId="S::laure.raso_ceeim.es#ext#@dobasi.onmicrosoft.com::a0348273-907d-44af-8ef9-d345f2f0590b" providerId="AD" clId="Web-{5BCE5308-C7CE-F564-0519-A9B9FA08BF0D}" dt="2024-11-18T15:28:38.343" v="17" actId="20577"/>
        <pc:sldMkLst>
          <pc:docMk/>
          <pc:sldMk cId="509749941" sldId="383"/>
        </pc:sldMkLst>
      </pc:sldChg>
    </pc:docChg>
  </pc:docChgLst>
  <pc:docChgLst>
    <pc:chgData name="Laure Raso" userId="S::laure.raso_ceeim.es#ext#@dobasi.onmicrosoft.com::a0348273-907d-44af-8ef9-d345f2f0590b" providerId="AD" clId="Web-{629706A1-60D4-2D10-C1DA-376C0AEE1ECE}"/>
    <pc:docChg chg="modSld">
      <pc:chgData name="Laure Raso" userId="S::laure.raso_ceeim.es#ext#@dobasi.onmicrosoft.com::a0348273-907d-44af-8ef9-d345f2f0590b" providerId="AD" clId="Web-{629706A1-60D4-2D10-C1DA-376C0AEE1ECE}" dt="2024-11-22T09:54:53.868" v="50" actId="20577"/>
      <pc:docMkLst>
        <pc:docMk/>
      </pc:docMkLst>
      <pc:sldChg chg="modSp">
        <pc:chgData name="Laure Raso" userId="S::laure.raso_ceeim.es#ext#@dobasi.onmicrosoft.com::a0348273-907d-44af-8ef9-d345f2f0590b" providerId="AD" clId="Web-{629706A1-60D4-2D10-C1DA-376C0AEE1ECE}" dt="2024-11-22T09:49:21.038" v="36" actId="20577"/>
        <pc:sldMkLst>
          <pc:docMk/>
          <pc:sldMk cId="1043091233" sldId="305"/>
        </pc:sldMkLst>
      </pc:sldChg>
      <pc:sldChg chg="modSp">
        <pc:chgData name="Laure Raso" userId="S::laure.raso_ceeim.es#ext#@dobasi.onmicrosoft.com::a0348273-907d-44af-8ef9-d345f2f0590b" providerId="AD" clId="Web-{629706A1-60D4-2D10-C1DA-376C0AEE1ECE}" dt="2024-11-22T09:54:43.476" v="43" actId="20577"/>
        <pc:sldMkLst>
          <pc:docMk/>
          <pc:sldMk cId="3119389221" sldId="308"/>
        </pc:sldMkLst>
      </pc:sldChg>
      <pc:sldChg chg="modSp">
        <pc:chgData name="Laure Raso" userId="S::laure.raso_ceeim.es#ext#@dobasi.onmicrosoft.com::a0348273-907d-44af-8ef9-d345f2f0590b" providerId="AD" clId="Web-{629706A1-60D4-2D10-C1DA-376C0AEE1ECE}" dt="2024-11-22T09:54:48.320" v="47" actId="20577"/>
        <pc:sldMkLst>
          <pc:docMk/>
          <pc:sldMk cId="1580078791" sldId="309"/>
        </pc:sldMkLst>
      </pc:sldChg>
      <pc:sldChg chg="modSp">
        <pc:chgData name="Laure Raso" userId="S::laure.raso_ceeim.es#ext#@dobasi.onmicrosoft.com::a0348273-907d-44af-8ef9-d345f2f0590b" providerId="AD" clId="Web-{629706A1-60D4-2D10-C1DA-376C0AEE1ECE}" dt="2024-11-22T09:54:53.868" v="50" actId="20577"/>
        <pc:sldMkLst>
          <pc:docMk/>
          <pc:sldMk cId="73049143" sldId="355"/>
        </pc:sldMkLst>
      </pc:sldChg>
    </pc:docChg>
  </pc:docChgLst>
  <pc:docChgLst>
    <pc:chgData name="Theodora Makri" userId="S::tmakri_ied.eu#ext#@dobasi.onmicrosoft.com::b4231701-344d-4f2c-a0fa-4bf1dff300cf" providerId="AD" clId="Web-{4BC2687C-794C-A5EC-B0BE-7ACA9879BAA7}"/>
    <pc:docChg chg="mod">
      <pc:chgData name="Theodora Makri" userId="S::tmakri_ied.eu#ext#@dobasi.onmicrosoft.com::b4231701-344d-4f2c-a0fa-4bf1dff300cf" providerId="AD" clId="Web-{4BC2687C-794C-A5EC-B0BE-7ACA9879BAA7}" dt="2024-11-20T10:57:32.837" v="2"/>
      <pc:docMkLst>
        <pc:docMk/>
      </pc:docMkLst>
    </pc:docChg>
  </pc:docChgLst>
  <pc:docChgLst>
    <pc:chgData name="Laure Raso" userId="S::laure.raso_ceeim.es#ext#@dobasi.onmicrosoft.com::a0348273-907d-44af-8ef9-d345f2f0590b" providerId="AD" clId="Web-{69B75868-E683-EF23-F169-2D574CCE335C}"/>
    <pc:docChg chg="modSld">
      <pc:chgData name="Laure Raso" userId="S::laure.raso_ceeim.es#ext#@dobasi.onmicrosoft.com::a0348273-907d-44af-8ef9-d345f2f0590b" providerId="AD" clId="Web-{69B75868-E683-EF23-F169-2D574CCE335C}" dt="2025-01-18T19:38:56.228" v="6" actId="20577"/>
      <pc:docMkLst>
        <pc:docMk/>
      </pc:docMkLst>
      <pc:sldChg chg="modSp">
        <pc:chgData name="Laure Raso" userId="S::laure.raso_ceeim.es#ext#@dobasi.onmicrosoft.com::a0348273-907d-44af-8ef9-d345f2f0590b" providerId="AD" clId="Web-{69B75868-E683-EF23-F169-2D574CCE335C}" dt="2025-01-18T19:38:56.228" v="6" actId="20577"/>
        <pc:sldMkLst>
          <pc:docMk/>
          <pc:sldMk cId="3765282971" sldId="314"/>
        </pc:sldMkLst>
      </pc:sldChg>
      <pc:sldChg chg="modSp">
        <pc:chgData name="Laure Raso" userId="S::laure.raso_ceeim.es#ext#@dobasi.onmicrosoft.com::a0348273-907d-44af-8ef9-d345f2f0590b" providerId="AD" clId="Web-{69B75868-E683-EF23-F169-2D574CCE335C}" dt="2025-01-18T19:37:28.612" v="0" actId="20577"/>
        <pc:sldMkLst>
          <pc:docMk/>
          <pc:sldMk cId="3136589219" sldId="315"/>
        </pc:sldMkLst>
      </pc:sldChg>
    </pc:docChg>
  </pc:docChgLst>
  <pc:docChgLst>
    <pc:chgData name="Mateja Geder, DOBA" userId="S::mateja.geder@doba.si::ccfd40d0-487c-4fcf-87d0-5a1ee1eda87d" providerId="AD" clId="Web-{704026EC-442B-48D9-92B9-102E12EF8283}"/>
    <pc:docChg chg="modSld">
      <pc:chgData name="Mateja Geder, DOBA" userId="S::mateja.geder@doba.si::ccfd40d0-487c-4fcf-87d0-5a1ee1eda87d" providerId="AD" clId="Web-{704026EC-442B-48D9-92B9-102E12EF8283}" dt="2024-11-22T09:02:20.209" v="127" actId="20577"/>
      <pc:docMkLst>
        <pc:docMk/>
      </pc:docMkLst>
      <pc:sldChg chg="modSp">
        <pc:chgData name="Mateja Geder, DOBA" userId="S::mateja.geder@doba.si::ccfd40d0-487c-4fcf-87d0-5a1ee1eda87d" providerId="AD" clId="Web-{704026EC-442B-48D9-92B9-102E12EF8283}" dt="2024-11-22T08:55:04.849" v="61" actId="20577"/>
        <pc:sldMkLst>
          <pc:docMk/>
          <pc:sldMk cId="2127734137" sldId="266"/>
        </pc:sldMkLst>
      </pc:sldChg>
      <pc:sldChg chg="modSp">
        <pc:chgData name="Mateja Geder, DOBA" userId="S::mateja.geder@doba.si::ccfd40d0-487c-4fcf-87d0-5a1ee1eda87d" providerId="AD" clId="Web-{704026EC-442B-48D9-92B9-102E12EF8283}" dt="2024-11-22T08:59:21.640" v="116" actId="20577"/>
        <pc:sldMkLst>
          <pc:docMk/>
          <pc:sldMk cId="907719340" sldId="267"/>
        </pc:sldMkLst>
      </pc:sldChg>
      <pc:sldChg chg="modSp">
        <pc:chgData name="Mateja Geder, DOBA" userId="S::mateja.geder@doba.si::ccfd40d0-487c-4fcf-87d0-5a1ee1eda87d" providerId="AD" clId="Web-{704026EC-442B-48D9-92B9-102E12EF8283}" dt="2024-11-22T08:51:32.029" v="37" actId="20577"/>
        <pc:sldMkLst>
          <pc:docMk/>
          <pc:sldMk cId="333219362" sldId="272"/>
        </pc:sldMkLst>
      </pc:sldChg>
      <pc:sldChg chg="modSp">
        <pc:chgData name="Mateja Geder, DOBA" userId="S::mateja.geder@doba.si::ccfd40d0-487c-4fcf-87d0-5a1ee1eda87d" providerId="AD" clId="Web-{704026EC-442B-48D9-92B9-102E12EF8283}" dt="2024-11-22T08:53:23.783" v="40" actId="20577"/>
        <pc:sldMkLst>
          <pc:docMk/>
          <pc:sldMk cId="2569460042" sldId="276"/>
        </pc:sldMkLst>
      </pc:sldChg>
      <pc:sldChg chg="modSp">
        <pc:chgData name="Mateja Geder, DOBA" userId="S::mateja.geder@doba.si::ccfd40d0-487c-4fcf-87d0-5a1ee1eda87d" providerId="AD" clId="Web-{704026EC-442B-48D9-92B9-102E12EF8283}" dt="2024-11-22T08:55:23.538" v="62" actId="20577"/>
        <pc:sldMkLst>
          <pc:docMk/>
          <pc:sldMk cId="2431607839" sldId="279"/>
        </pc:sldMkLst>
      </pc:sldChg>
      <pc:sldChg chg="modSp">
        <pc:chgData name="Mateja Geder, DOBA" userId="S::mateja.geder@doba.si::ccfd40d0-487c-4fcf-87d0-5a1ee1eda87d" providerId="AD" clId="Web-{704026EC-442B-48D9-92B9-102E12EF8283}" dt="2024-11-22T08:56:22.274" v="66" actId="20577"/>
        <pc:sldMkLst>
          <pc:docMk/>
          <pc:sldMk cId="4161256290" sldId="283"/>
        </pc:sldMkLst>
      </pc:sldChg>
      <pc:sldChg chg="modSp">
        <pc:chgData name="Mateja Geder, DOBA" userId="S::mateja.geder@doba.si::ccfd40d0-487c-4fcf-87d0-5a1ee1eda87d" providerId="AD" clId="Web-{704026EC-442B-48D9-92B9-102E12EF8283}" dt="2024-11-22T08:57:14.104" v="103" actId="20577"/>
        <pc:sldMkLst>
          <pc:docMk/>
          <pc:sldMk cId="1848216580" sldId="285"/>
        </pc:sldMkLst>
      </pc:sldChg>
      <pc:sldChg chg="modSp">
        <pc:chgData name="Mateja Geder, DOBA" userId="S::mateja.geder@doba.si::ccfd40d0-487c-4fcf-87d0-5a1ee1eda87d" providerId="AD" clId="Web-{704026EC-442B-48D9-92B9-102E12EF8283}" dt="2024-11-22T08:57:32.808" v="105" actId="20577"/>
        <pc:sldMkLst>
          <pc:docMk/>
          <pc:sldMk cId="745022857" sldId="286"/>
        </pc:sldMkLst>
      </pc:sldChg>
      <pc:sldChg chg="modSp">
        <pc:chgData name="Mateja Geder, DOBA" userId="S::mateja.geder@doba.si::ccfd40d0-487c-4fcf-87d0-5a1ee1eda87d" providerId="AD" clId="Web-{704026EC-442B-48D9-92B9-102E12EF8283}" dt="2024-11-22T08:48:00.850" v="31" actId="20577"/>
        <pc:sldMkLst>
          <pc:docMk/>
          <pc:sldMk cId="1043091233" sldId="305"/>
        </pc:sldMkLst>
      </pc:sldChg>
      <pc:sldChg chg="modSp">
        <pc:chgData name="Mateja Geder, DOBA" userId="S::mateja.geder@doba.si::ccfd40d0-487c-4fcf-87d0-5a1ee1eda87d" providerId="AD" clId="Web-{704026EC-442B-48D9-92B9-102E12EF8283}" dt="2024-11-22T08:57:47.527" v="106" actId="20577"/>
        <pc:sldMkLst>
          <pc:docMk/>
          <pc:sldMk cId="883705601" sldId="313"/>
        </pc:sldMkLst>
      </pc:sldChg>
      <pc:sldChg chg="modSp">
        <pc:chgData name="Mateja Geder, DOBA" userId="S::mateja.geder@doba.si::ccfd40d0-487c-4fcf-87d0-5a1ee1eda87d" providerId="AD" clId="Web-{704026EC-442B-48D9-92B9-102E12EF8283}" dt="2024-11-22T09:00:24.501" v="120" actId="20577"/>
        <pc:sldMkLst>
          <pc:docMk/>
          <pc:sldMk cId="3765282971" sldId="314"/>
        </pc:sldMkLst>
      </pc:sldChg>
      <pc:sldChg chg="modSp">
        <pc:chgData name="Mateja Geder, DOBA" userId="S::mateja.geder@doba.si::ccfd40d0-487c-4fcf-87d0-5a1ee1eda87d" providerId="AD" clId="Web-{704026EC-442B-48D9-92B9-102E12EF8283}" dt="2024-11-22T09:01:07.862" v="123" actId="20577"/>
        <pc:sldMkLst>
          <pc:docMk/>
          <pc:sldMk cId="3136589219" sldId="315"/>
        </pc:sldMkLst>
      </pc:sldChg>
      <pc:sldChg chg="modSp">
        <pc:chgData name="Mateja Geder, DOBA" userId="S::mateja.geder@doba.si::ccfd40d0-487c-4fcf-87d0-5a1ee1eda87d" providerId="AD" clId="Web-{704026EC-442B-48D9-92B9-102E12EF8283}" dt="2024-11-22T09:01:38.910" v="125" actId="20577"/>
        <pc:sldMkLst>
          <pc:docMk/>
          <pc:sldMk cId="197381209" sldId="321"/>
        </pc:sldMkLst>
      </pc:sldChg>
      <pc:sldChg chg="modSp">
        <pc:chgData name="Mateja Geder, DOBA" userId="S::mateja.geder@doba.si::ccfd40d0-487c-4fcf-87d0-5a1ee1eda87d" providerId="AD" clId="Web-{704026EC-442B-48D9-92B9-102E12EF8283}" dt="2024-11-22T08:54:38.911" v="56" actId="20577"/>
        <pc:sldMkLst>
          <pc:docMk/>
          <pc:sldMk cId="397168477" sldId="340"/>
        </pc:sldMkLst>
      </pc:sldChg>
      <pc:sldChg chg="modSp">
        <pc:chgData name="Mateja Geder, DOBA" userId="S::mateja.geder@doba.si::ccfd40d0-487c-4fcf-87d0-5a1ee1eda87d" providerId="AD" clId="Web-{704026EC-442B-48D9-92B9-102E12EF8283}" dt="2024-11-22T08:55:45.882" v="65" actId="1076"/>
        <pc:sldMkLst>
          <pc:docMk/>
          <pc:sldMk cId="2141090675" sldId="343"/>
        </pc:sldMkLst>
      </pc:sldChg>
      <pc:sldChg chg="modSp">
        <pc:chgData name="Mateja Geder, DOBA" userId="S::mateja.geder@doba.si::ccfd40d0-487c-4fcf-87d0-5a1ee1eda87d" providerId="AD" clId="Web-{704026EC-442B-48D9-92B9-102E12EF8283}" dt="2024-11-22T08:58:25.028" v="108" actId="20577"/>
        <pc:sldMkLst>
          <pc:docMk/>
          <pc:sldMk cId="759121878" sldId="352"/>
        </pc:sldMkLst>
      </pc:sldChg>
      <pc:sldChg chg="modSp">
        <pc:chgData name="Mateja Geder, DOBA" userId="S::mateja.geder@doba.si::ccfd40d0-487c-4fcf-87d0-5a1ee1eda87d" providerId="AD" clId="Web-{704026EC-442B-48D9-92B9-102E12EF8283}" dt="2024-11-22T09:02:20.209" v="127" actId="20577"/>
        <pc:sldMkLst>
          <pc:docMk/>
          <pc:sldMk cId="73049143" sldId="355"/>
        </pc:sldMkLst>
      </pc:sldChg>
      <pc:sldChg chg="modSp">
        <pc:chgData name="Mateja Geder, DOBA" userId="S::mateja.geder@doba.si::ccfd40d0-487c-4fcf-87d0-5a1ee1eda87d" providerId="AD" clId="Web-{704026EC-442B-48D9-92B9-102E12EF8283}" dt="2024-11-22T08:59:05.889" v="114" actId="20577"/>
        <pc:sldMkLst>
          <pc:docMk/>
          <pc:sldMk cId="1498264318" sldId="360"/>
        </pc:sldMkLst>
      </pc:sldChg>
      <pc:sldChg chg="modSp">
        <pc:chgData name="Mateja Geder, DOBA" userId="S::mateja.geder@doba.si::ccfd40d0-487c-4fcf-87d0-5a1ee1eda87d" providerId="AD" clId="Web-{704026EC-442B-48D9-92B9-102E12EF8283}" dt="2024-11-22T09:00:09.798" v="118" actId="20577"/>
        <pc:sldMkLst>
          <pc:docMk/>
          <pc:sldMk cId="3597053772" sldId="369"/>
        </pc:sldMkLst>
      </pc:sldChg>
      <pc:sldChg chg="modSp">
        <pc:chgData name="Mateja Geder, DOBA" userId="S::mateja.geder@doba.si::ccfd40d0-487c-4fcf-87d0-5a1ee1eda87d" providerId="AD" clId="Web-{704026EC-442B-48D9-92B9-102E12EF8283}" dt="2024-11-22T09:00:54.940" v="121" actId="20577"/>
        <pc:sldMkLst>
          <pc:docMk/>
          <pc:sldMk cId="4218044892" sldId="373"/>
        </pc:sldMkLst>
      </pc:sldChg>
      <pc:sldChg chg="modSp">
        <pc:chgData name="Mateja Geder, DOBA" userId="S::mateja.geder@doba.si::ccfd40d0-487c-4fcf-87d0-5a1ee1eda87d" providerId="AD" clId="Web-{704026EC-442B-48D9-92B9-102E12EF8283}" dt="2024-11-22T08:58:48.357" v="110" actId="20577"/>
        <pc:sldMkLst>
          <pc:docMk/>
          <pc:sldMk cId="2043438708" sldId="381"/>
        </pc:sldMkLst>
      </pc:sldChg>
      <pc:sldChg chg="modSp">
        <pc:chgData name="Mateja Geder, DOBA" userId="S::mateja.geder@doba.si::ccfd40d0-487c-4fcf-87d0-5a1ee1eda87d" providerId="AD" clId="Web-{704026EC-442B-48D9-92B9-102E12EF8283}" dt="2024-11-22T08:49:39.432" v="36" actId="20577"/>
        <pc:sldMkLst>
          <pc:docMk/>
          <pc:sldMk cId="509749941" sldId="383"/>
        </pc:sldMkLst>
      </pc:sldChg>
    </pc:docChg>
  </pc:docChgLst>
  <pc:docChgLst>
    <pc:chgData name="epo_35" userId="S::epo_35_jogroup.eu#ext#@dobasi.onmicrosoft.com::edd5f0fd-77c0-4369-83c5-84439aafe912" providerId="AD" clId="Web-{E1ACBEA7-5081-86EB-9EBE-65092E2399B1}"/>
    <pc:docChg chg="modSld">
      <pc:chgData name="epo_35" userId="S::epo_35_jogroup.eu#ext#@dobasi.onmicrosoft.com::edd5f0fd-77c0-4369-83c5-84439aafe912" providerId="AD" clId="Web-{E1ACBEA7-5081-86EB-9EBE-65092E2399B1}" dt="2024-11-08T14:05:58.825" v="12" actId="20577"/>
      <pc:docMkLst>
        <pc:docMk/>
      </pc:docMkLst>
      <pc:sldChg chg="modSp">
        <pc:chgData name="epo_35" userId="S::epo_35_jogroup.eu#ext#@dobasi.onmicrosoft.com::edd5f0fd-77c0-4369-83c5-84439aafe912" providerId="AD" clId="Web-{E1ACBEA7-5081-86EB-9EBE-65092E2399B1}" dt="2024-11-08T14:04:58.979" v="9" actId="20577"/>
        <pc:sldMkLst>
          <pc:docMk/>
          <pc:sldMk cId="1872930087" sldId="265"/>
        </pc:sldMkLst>
      </pc:sldChg>
      <pc:sldChg chg="modSp">
        <pc:chgData name="epo_35" userId="S::epo_35_jogroup.eu#ext#@dobasi.onmicrosoft.com::edd5f0fd-77c0-4369-83c5-84439aafe912" providerId="AD" clId="Web-{E1ACBEA7-5081-86EB-9EBE-65092E2399B1}" dt="2024-11-08T14:04:38.947" v="6" actId="20577"/>
        <pc:sldMkLst>
          <pc:docMk/>
          <pc:sldMk cId="2569460042" sldId="276"/>
        </pc:sldMkLst>
      </pc:sldChg>
      <pc:sldChg chg="addSp modSp">
        <pc:chgData name="epo_35" userId="S::epo_35_jogroup.eu#ext#@dobasi.onmicrosoft.com::edd5f0fd-77c0-4369-83c5-84439aafe912" providerId="AD" clId="Web-{E1ACBEA7-5081-86EB-9EBE-65092E2399B1}" dt="2024-11-08T14:04:19.884" v="4" actId="1076"/>
        <pc:sldMkLst>
          <pc:docMk/>
          <pc:sldMk cId="1641378024" sldId="358"/>
        </pc:sldMkLst>
      </pc:sldChg>
      <pc:sldChg chg="modSp">
        <pc:chgData name="epo_35" userId="S::epo_35_jogroup.eu#ext#@dobasi.onmicrosoft.com::edd5f0fd-77c0-4369-83c5-84439aafe912" providerId="AD" clId="Web-{E1ACBEA7-5081-86EB-9EBE-65092E2399B1}" dt="2024-11-08T14:05:58.825" v="12" actId="20577"/>
        <pc:sldMkLst>
          <pc:docMk/>
          <pc:sldMk cId="2043438708" sldId="381"/>
        </pc:sldMkLst>
      </pc:sldChg>
    </pc:docChg>
  </pc:docChgLst>
  <pc:docChgLst>
    <pc:chgData name="epo_35" userId="S::epo_35_jogroup.eu#ext#@dobasi.onmicrosoft.com::edd5f0fd-77c0-4369-83c5-84439aafe912" providerId="AD" clId="Web-{7FD4BEA6-E69B-FC3E-2C1F-B4E70D52F92C}"/>
    <pc:docChg chg="addSld delSld modSld">
      <pc:chgData name="epo_35" userId="S::epo_35_jogroup.eu#ext#@dobasi.onmicrosoft.com::edd5f0fd-77c0-4369-83c5-84439aafe912" providerId="AD" clId="Web-{7FD4BEA6-E69B-FC3E-2C1F-B4E70D52F92C}" dt="2024-11-07T15:32:55.362" v="79" actId="1076"/>
      <pc:docMkLst>
        <pc:docMk/>
      </pc:docMkLst>
      <pc:sldChg chg="modSp">
        <pc:chgData name="epo_35" userId="S::epo_35_jogroup.eu#ext#@dobasi.onmicrosoft.com::edd5f0fd-77c0-4369-83c5-84439aafe912" providerId="AD" clId="Web-{7FD4BEA6-E69B-FC3E-2C1F-B4E70D52F92C}" dt="2024-11-07T15:31:08.686" v="30" actId="20577"/>
        <pc:sldMkLst>
          <pc:docMk/>
          <pc:sldMk cId="1326018968" sldId="256"/>
        </pc:sldMkLst>
      </pc:sldChg>
      <pc:sldChg chg="addSp modSp">
        <pc:chgData name="epo_35" userId="S::epo_35_jogroup.eu#ext#@dobasi.onmicrosoft.com::edd5f0fd-77c0-4369-83c5-84439aafe912" providerId="AD" clId="Web-{7FD4BEA6-E69B-FC3E-2C1F-B4E70D52F92C}" dt="2024-11-07T15:32:55.362" v="79" actId="1076"/>
        <pc:sldMkLst>
          <pc:docMk/>
          <pc:sldMk cId="1872930087" sldId="265"/>
        </pc:sldMkLst>
      </pc:sldChg>
      <pc:sldChg chg="del">
        <pc:chgData name="epo_35" userId="S::epo_35_jogroup.eu#ext#@dobasi.onmicrosoft.com::edd5f0fd-77c0-4369-83c5-84439aafe912" providerId="AD" clId="Web-{7FD4BEA6-E69B-FC3E-2C1F-B4E70D52F92C}" dt="2024-11-07T15:30:58.154" v="28"/>
        <pc:sldMkLst>
          <pc:docMk/>
          <pc:sldMk cId="909986486" sldId="275"/>
        </pc:sldMkLst>
      </pc:sldChg>
      <pc:sldChg chg="modSp">
        <pc:chgData name="epo_35" userId="S::epo_35_jogroup.eu#ext#@dobasi.onmicrosoft.com::edd5f0fd-77c0-4369-83c5-84439aafe912" providerId="AD" clId="Web-{7FD4BEA6-E69B-FC3E-2C1F-B4E70D52F92C}" dt="2024-11-07T15:30:50.092" v="27" actId="20577"/>
        <pc:sldMkLst>
          <pc:docMk/>
          <pc:sldMk cId="2569460042" sldId="276"/>
        </pc:sldMkLst>
      </pc:sldChg>
      <pc:sldChg chg="del">
        <pc:chgData name="epo_35" userId="S::epo_35_jogroup.eu#ext#@dobasi.onmicrosoft.com::edd5f0fd-77c0-4369-83c5-84439aafe912" providerId="AD" clId="Web-{7FD4BEA6-E69B-FC3E-2C1F-B4E70D52F92C}" dt="2024-11-07T15:28:38.211" v="5"/>
        <pc:sldMkLst>
          <pc:docMk/>
          <pc:sldMk cId="2978648541" sldId="303"/>
        </pc:sldMkLst>
      </pc:sldChg>
      <pc:sldChg chg="del">
        <pc:chgData name="epo_35" userId="S::epo_35_jogroup.eu#ext#@dobasi.onmicrosoft.com::edd5f0fd-77c0-4369-83c5-84439aafe912" providerId="AD" clId="Web-{7FD4BEA6-E69B-FC3E-2C1F-B4E70D52F92C}" dt="2024-11-07T15:29:19.041" v="8"/>
        <pc:sldMkLst>
          <pc:docMk/>
          <pc:sldMk cId="879302129" sldId="317"/>
        </pc:sldMkLst>
      </pc:sldChg>
      <pc:sldChg chg="modSp add">
        <pc:chgData name="epo_35" userId="S::epo_35_jogroup.eu#ext#@dobasi.onmicrosoft.com::edd5f0fd-77c0-4369-83c5-84439aafe912" providerId="AD" clId="Web-{7FD4BEA6-E69B-FC3E-2C1F-B4E70D52F92C}" dt="2024-11-07T15:28:47.618" v="7" actId="1076"/>
        <pc:sldMkLst>
          <pc:docMk/>
          <pc:sldMk cId="2949865065" sldId="357"/>
        </pc:sldMkLst>
      </pc:sldChg>
    </pc:docChg>
  </pc:docChgLst>
  <pc:docChgLst>
    <pc:chgData name="Laure Raso" userId="S::laure.raso_ceeim.es#ext#@dobasi.onmicrosoft.com::a0348273-907d-44af-8ef9-d345f2f0590b" providerId="AD" clId="Web-{E4654351-76CD-1E24-A4FE-6045F2DFDA34}"/>
    <pc:docChg chg="mod addSld modSld">
      <pc:chgData name="Laure Raso" userId="S::laure.raso_ceeim.es#ext#@dobasi.onmicrosoft.com::a0348273-907d-44af-8ef9-d345f2f0590b" providerId="AD" clId="Web-{E4654351-76CD-1E24-A4FE-6045F2DFDA34}" dt="2024-11-21T12:51:12.393" v="962" actId="20577"/>
      <pc:docMkLst>
        <pc:docMk/>
      </pc:docMkLst>
      <pc:sldChg chg="modSp">
        <pc:chgData name="Laure Raso" userId="S::laure.raso_ceeim.es#ext#@dobasi.onmicrosoft.com::a0348273-907d-44af-8ef9-d345f2f0590b" providerId="AD" clId="Web-{E4654351-76CD-1E24-A4FE-6045F2DFDA34}" dt="2024-11-21T12:19:33.969" v="129" actId="1076"/>
        <pc:sldMkLst>
          <pc:docMk/>
          <pc:sldMk cId="3663398769" sldId="277"/>
        </pc:sldMkLst>
      </pc:sldChg>
      <pc:sldChg chg="delSp modSp modCm">
        <pc:chgData name="Laure Raso" userId="S::laure.raso_ceeim.es#ext#@dobasi.onmicrosoft.com::a0348273-907d-44af-8ef9-d345f2f0590b" providerId="AD" clId="Web-{E4654351-76CD-1E24-A4FE-6045F2DFDA34}" dt="2024-11-21T12:32:49.770" v="230" actId="20577"/>
        <pc:sldMkLst>
          <pc:docMk/>
          <pc:sldMk cId="3765282971" sldId="314"/>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32:45.348" v="228" actId="20577"/>
              <pc2:cmMkLst xmlns:pc2="http://schemas.microsoft.com/office/powerpoint/2019/9/main/command">
                <pc:docMk/>
                <pc:sldMk cId="3765282971" sldId="314"/>
                <pc2:cmMk id="{5DFEC247-6C31-4BB1-B289-1B27760B0AA8}"/>
              </pc2:cmMkLst>
            </pc226:cmChg>
          </p:ext>
        </pc:extLst>
      </pc:sldChg>
      <pc:sldChg chg="delSp modSp modCm">
        <pc:chgData name="Laure Raso" userId="S::laure.raso_ceeim.es#ext#@dobasi.onmicrosoft.com::a0348273-907d-44af-8ef9-d345f2f0590b" providerId="AD" clId="Web-{E4654351-76CD-1E24-A4FE-6045F2DFDA34}" dt="2024-11-21T12:36:02.807" v="281" actId="1076"/>
        <pc:sldMkLst>
          <pc:docMk/>
          <pc:sldMk cId="3136589219" sldId="315"/>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35:53.760" v="278" actId="20577"/>
              <pc2:cmMkLst xmlns:pc2="http://schemas.microsoft.com/office/powerpoint/2019/9/main/command">
                <pc:docMk/>
                <pc:sldMk cId="3136589219" sldId="315"/>
                <pc2:cmMk id="{28768B11-0537-4475-8093-5F3C81841ED5}"/>
              </pc2:cmMkLst>
            </pc226:cmChg>
          </p:ext>
        </pc:extLst>
      </pc:sldChg>
      <pc:sldChg chg="addSp modSp">
        <pc:chgData name="Laure Raso" userId="S::laure.raso_ceeim.es#ext#@dobasi.onmicrosoft.com::a0348273-907d-44af-8ef9-d345f2f0590b" providerId="AD" clId="Web-{E4654351-76CD-1E24-A4FE-6045F2DFDA34}" dt="2024-11-21T12:31:38.987" v="217" actId="20577"/>
        <pc:sldMkLst>
          <pc:docMk/>
          <pc:sldMk cId="2664040053" sldId="322"/>
        </pc:sldMkLst>
      </pc:sldChg>
      <pc:sldChg chg="modSp">
        <pc:chgData name="Laure Raso" userId="S::laure.raso_ceeim.es#ext#@dobasi.onmicrosoft.com::a0348273-907d-44af-8ef9-d345f2f0590b" providerId="AD" clId="Web-{E4654351-76CD-1E24-A4FE-6045F2DFDA34}" dt="2024-11-21T12:21:03.549" v="146" actId="1076"/>
        <pc:sldMkLst>
          <pc:docMk/>
          <pc:sldMk cId="1710182749" sldId="324"/>
        </pc:sldMkLst>
      </pc:sldChg>
      <pc:sldChg chg="addSp modSp">
        <pc:chgData name="Laure Raso" userId="S::laure.raso_ceeim.es#ext#@dobasi.onmicrosoft.com::a0348273-907d-44af-8ef9-d345f2f0590b" providerId="AD" clId="Web-{E4654351-76CD-1E24-A4FE-6045F2DFDA34}" dt="2024-11-21T12:31:50.581" v="218" actId="20577"/>
        <pc:sldMkLst>
          <pc:docMk/>
          <pc:sldMk cId="759121878" sldId="352"/>
        </pc:sldMkLst>
      </pc:sldChg>
      <pc:sldChg chg="delSp modSp modCm">
        <pc:chgData name="Laure Raso" userId="S::laure.raso_ceeim.es#ext#@dobasi.onmicrosoft.com::a0348273-907d-44af-8ef9-d345f2f0590b" providerId="AD" clId="Web-{E4654351-76CD-1E24-A4FE-6045F2DFDA34}" dt="2024-11-21T12:32:00.238" v="220" actId="20577"/>
        <pc:sldMkLst>
          <pc:docMk/>
          <pc:sldMk cId="304987856" sldId="363"/>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15:18.970" v="37" actId="20577"/>
              <pc2:cmMkLst xmlns:pc2="http://schemas.microsoft.com/office/powerpoint/2019/9/main/command">
                <pc:docMk/>
                <pc:sldMk cId="304987856" sldId="363"/>
                <pc2:cmMk id="{3571C89F-04C6-436B-B1E1-D6A47B4921E4}"/>
              </pc2:cmMkLst>
            </pc226:cmChg>
          </p:ext>
        </pc:extLst>
      </pc:sldChg>
      <pc:sldChg chg="modSp">
        <pc:chgData name="Laure Raso" userId="S::laure.raso_ceeim.es#ext#@dobasi.onmicrosoft.com::a0348273-907d-44af-8ef9-d345f2f0590b" providerId="AD" clId="Web-{E4654351-76CD-1E24-A4FE-6045F2DFDA34}" dt="2024-11-21T12:20:45.345" v="140" actId="1076"/>
        <pc:sldMkLst>
          <pc:docMk/>
          <pc:sldMk cId="3675920502" sldId="364"/>
        </pc:sldMkLst>
      </pc:sldChg>
      <pc:sldChg chg="modSp">
        <pc:chgData name="Laure Raso" userId="S::laure.raso_ceeim.es#ext#@dobasi.onmicrosoft.com::a0348273-907d-44af-8ef9-d345f2f0590b" providerId="AD" clId="Web-{E4654351-76CD-1E24-A4FE-6045F2DFDA34}" dt="2024-11-21T12:20:36.236" v="138" actId="1076"/>
        <pc:sldMkLst>
          <pc:docMk/>
          <pc:sldMk cId="3859828150" sldId="365"/>
        </pc:sldMkLst>
      </pc:sldChg>
      <pc:sldChg chg="delSp modSp modCm">
        <pc:chgData name="Laure Raso" userId="S::laure.raso_ceeim.es#ext#@dobasi.onmicrosoft.com::a0348273-907d-44af-8ef9-d345f2f0590b" providerId="AD" clId="Web-{E4654351-76CD-1E24-A4FE-6045F2DFDA34}" dt="2024-11-21T12:32:11.176" v="223" actId="20577"/>
        <pc:sldMkLst>
          <pc:docMk/>
          <pc:sldMk cId="2994565017" sldId="366"/>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16:36.894" v="70" actId="20577"/>
              <pc2:cmMkLst xmlns:pc2="http://schemas.microsoft.com/office/powerpoint/2019/9/main/command">
                <pc:docMk/>
                <pc:sldMk cId="2994565017" sldId="366"/>
                <pc2:cmMk id="{9BFE8D68-6FAD-40FD-AEA9-1473DAC56E15}"/>
              </pc2:cmMkLst>
            </pc226:cmChg>
          </p:ext>
        </pc:extLst>
      </pc:sldChg>
      <pc:sldChg chg="modSp">
        <pc:chgData name="Laure Raso" userId="S::laure.raso_ceeim.es#ext#@dobasi.onmicrosoft.com::a0348273-907d-44af-8ef9-d345f2f0590b" providerId="AD" clId="Web-{E4654351-76CD-1E24-A4FE-6045F2DFDA34}" dt="2024-11-21T10:16:53.457" v="72" actId="1076"/>
        <pc:sldMkLst>
          <pc:docMk/>
          <pc:sldMk cId="3821415945" sldId="367"/>
        </pc:sldMkLst>
      </pc:sldChg>
      <pc:sldChg chg="addSp modSp">
        <pc:chgData name="Laure Raso" userId="S::laure.raso_ceeim.es#ext#@dobasi.onmicrosoft.com::a0348273-907d-44af-8ef9-d345f2f0590b" providerId="AD" clId="Web-{E4654351-76CD-1E24-A4FE-6045F2DFDA34}" dt="2024-11-21T12:30:26.657" v="213" actId="1076"/>
        <pc:sldMkLst>
          <pc:docMk/>
          <pc:sldMk cId="1654172759" sldId="368"/>
        </pc:sldMkLst>
      </pc:sldChg>
      <pc:sldChg chg="addSp delSp modSp modCm">
        <pc:chgData name="Laure Raso" userId="S::laure.raso_ceeim.es#ext#@dobasi.onmicrosoft.com::a0348273-907d-44af-8ef9-d345f2f0590b" providerId="AD" clId="Web-{E4654351-76CD-1E24-A4FE-6045F2DFDA34}" dt="2024-11-21T12:32:31.770" v="226" actId="20577"/>
        <pc:sldMkLst>
          <pc:docMk/>
          <pc:sldMk cId="3597053772" sldId="369"/>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2:21:41.503" v="149" actId="20577"/>
              <pc2:cmMkLst xmlns:pc2="http://schemas.microsoft.com/office/powerpoint/2019/9/main/command">
                <pc:docMk/>
                <pc:sldMk cId="3597053772" sldId="369"/>
                <pc2:cmMk id="{BDCA5757-DB63-4DEF-A38D-295366B7B1C8}"/>
              </pc2:cmMkLst>
            </pc226:cmChg>
          </p:ext>
        </pc:extLst>
      </pc:sldChg>
      <pc:sldChg chg="modSp">
        <pc:chgData name="Laure Raso" userId="S::laure.raso_ceeim.es#ext#@dobasi.onmicrosoft.com::a0348273-907d-44af-8ef9-d345f2f0590b" providerId="AD" clId="Web-{E4654351-76CD-1E24-A4FE-6045F2DFDA34}" dt="2024-11-21T12:19:48.141" v="132" actId="1076"/>
        <pc:sldMkLst>
          <pc:docMk/>
          <pc:sldMk cId="1702797708" sldId="371"/>
        </pc:sldMkLst>
      </pc:sldChg>
      <pc:sldChg chg="delSp modSp modCm">
        <pc:chgData name="Laure Raso" userId="S::laure.raso_ceeim.es#ext#@dobasi.onmicrosoft.com::a0348273-907d-44af-8ef9-d345f2f0590b" providerId="AD" clId="Web-{E4654351-76CD-1E24-A4FE-6045F2DFDA34}" dt="2024-11-21T12:26:24.995" v="172" actId="1076"/>
        <pc:sldMkLst>
          <pc:docMk/>
          <pc:sldMk cId="2412971810" sldId="372"/>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23:13.107" v="122" actId="20577"/>
              <pc2:cmMkLst xmlns:pc2="http://schemas.microsoft.com/office/powerpoint/2019/9/main/command">
                <pc:docMk/>
                <pc:sldMk cId="2412971810" sldId="372"/>
                <pc2:cmMk id="{07B6C544-986D-4B3B-9128-CF224C2138F0}"/>
              </pc2:cmMkLst>
            </pc226:cmChg>
          </p:ext>
        </pc:extLst>
      </pc:sldChg>
      <pc:sldChg chg="modSp">
        <pc:chgData name="Laure Raso" userId="S::laure.raso_ceeim.es#ext#@dobasi.onmicrosoft.com::a0348273-907d-44af-8ef9-d345f2f0590b" providerId="AD" clId="Web-{E4654351-76CD-1E24-A4FE-6045F2DFDA34}" dt="2024-11-21T12:38:42.405" v="316" actId="20577"/>
        <pc:sldMkLst>
          <pc:docMk/>
          <pc:sldMk cId="4218044892" sldId="373"/>
        </pc:sldMkLst>
      </pc:sldChg>
      <pc:sldChg chg="delSp modSp modCm">
        <pc:chgData name="Laure Raso" userId="S::laure.raso_ceeim.es#ext#@dobasi.onmicrosoft.com::a0348273-907d-44af-8ef9-d345f2f0590b" providerId="AD" clId="Web-{E4654351-76CD-1E24-A4FE-6045F2DFDA34}" dt="2024-11-21T12:36:10.604" v="282"/>
        <pc:sldMkLst>
          <pc:docMk/>
          <pc:sldMk cId="4164065748" sldId="376"/>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E4654351-76CD-1E24-A4FE-6045F2DFDA34}" dt="2024-11-21T10:20:03.899" v="106" actId="20577"/>
              <pc2:cmMkLst xmlns:pc2="http://schemas.microsoft.com/office/powerpoint/2019/9/main/command">
                <pc:docMk/>
                <pc:sldMk cId="4164065748" sldId="376"/>
                <pc2:cmMk id="{8D63F8BA-1ED9-4B50-A678-BF32363686FF}"/>
              </pc2:cmMkLst>
            </pc226:cmChg>
          </p:ext>
        </pc:extLst>
      </pc:sldChg>
      <pc:sldChg chg="addSp delSp modSp">
        <pc:chgData name="Laure Raso" userId="S::laure.raso_ceeim.es#ext#@dobasi.onmicrosoft.com::a0348273-907d-44af-8ef9-d345f2f0590b" providerId="AD" clId="Web-{E4654351-76CD-1E24-A4FE-6045F2DFDA34}" dt="2024-11-21T12:38:12.435" v="314" actId="20577"/>
        <pc:sldMkLst>
          <pc:docMk/>
          <pc:sldMk cId="3837303408" sldId="380"/>
        </pc:sldMkLst>
      </pc:sldChg>
      <pc:sldChg chg="addSp delSp modSp add replId">
        <pc:chgData name="Laure Raso" userId="S::laure.raso_ceeim.es#ext#@dobasi.onmicrosoft.com::a0348273-907d-44af-8ef9-d345f2f0590b" providerId="AD" clId="Web-{E4654351-76CD-1E24-A4FE-6045F2DFDA34}" dt="2024-11-21T12:51:12.393" v="962" actId="20577"/>
        <pc:sldMkLst>
          <pc:docMk/>
          <pc:sldMk cId="184509768" sldId="384"/>
        </pc:sldMkLst>
      </pc:sldChg>
    </pc:docChg>
  </pc:docChgLst>
  <pc:docChgLst>
    <pc:chgData name="Mateja Geder, DOBA" userId="S::mateja.geder@doba.si::ccfd40d0-487c-4fcf-87d0-5a1ee1eda87d" providerId="AD" clId="Web-{307815D5-FB40-424E-B7D4-148DA0431CAD}"/>
    <pc:docChg chg="modSld">
      <pc:chgData name="Mateja Geder, DOBA" userId="S::mateja.geder@doba.si::ccfd40d0-487c-4fcf-87d0-5a1ee1eda87d" providerId="AD" clId="Web-{307815D5-FB40-424E-B7D4-148DA0431CAD}" dt="2024-12-12T13:21:31.673" v="1"/>
      <pc:docMkLst>
        <pc:docMk/>
      </pc:docMkLst>
      <pc:sldChg chg="delSp modSp">
        <pc:chgData name="Mateja Geder, DOBA" userId="S::mateja.geder@doba.si::ccfd40d0-487c-4fcf-87d0-5a1ee1eda87d" providerId="AD" clId="Web-{307815D5-FB40-424E-B7D4-148DA0431CAD}" dt="2024-12-12T13:21:31.673" v="1"/>
        <pc:sldMkLst>
          <pc:docMk/>
          <pc:sldMk cId="1641378024" sldId="358"/>
        </pc:sldMkLst>
      </pc:sldChg>
    </pc:docChg>
  </pc:docChgLst>
  <pc:docChgLst>
    <pc:chgData name="Martina Plantak, DOBA" userId="S::martina.plantak@doba.si::de674679-c024-4d92-9c12-6923d982c1a5" providerId="AD" clId="Web-{8E6CE98E-2351-BADC-57AC-9870E9D331D1}"/>
    <pc:docChg chg="modSld">
      <pc:chgData name="Martina Plantak, DOBA" userId="S::martina.plantak@doba.si::de674679-c024-4d92-9c12-6923d982c1a5" providerId="AD" clId="Web-{8E6CE98E-2351-BADC-57AC-9870E9D331D1}" dt="2024-12-16T14:15:40.343" v="84" actId="20577"/>
      <pc:docMkLst>
        <pc:docMk/>
      </pc:docMkLst>
      <pc:sldChg chg="addSp modSp">
        <pc:chgData name="Martina Plantak, DOBA" userId="S::martina.plantak@doba.si::de674679-c024-4d92-9c12-6923d982c1a5" providerId="AD" clId="Web-{8E6CE98E-2351-BADC-57AC-9870E9D331D1}" dt="2024-12-16T14:08:53.905" v="62" actId="20577"/>
        <pc:sldMkLst>
          <pc:docMk/>
          <pc:sldMk cId="2591287154" sldId="258"/>
        </pc:sldMkLst>
      </pc:sldChg>
      <pc:sldChg chg="modSp">
        <pc:chgData name="Martina Plantak, DOBA" userId="S::martina.plantak@doba.si::de674679-c024-4d92-9c12-6923d982c1a5" providerId="AD" clId="Web-{8E6CE98E-2351-BADC-57AC-9870E9D331D1}" dt="2024-12-16T14:15:40.343" v="84" actId="20577"/>
        <pc:sldMkLst>
          <pc:docMk/>
          <pc:sldMk cId="907719340" sldId="267"/>
        </pc:sldMkLst>
      </pc:sldChg>
      <pc:sldChg chg="modSp">
        <pc:chgData name="Martina Plantak, DOBA" userId="S::martina.plantak@doba.si::de674679-c024-4d92-9c12-6923d982c1a5" providerId="AD" clId="Web-{8E6CE98E-2351-BADC-57AC-9870E9D331D1}" dt="2024-12-16T14:03:22.641" v="24" actId="20577"/>
        <pc:sldMkLst>
          <pc:docMk/>
          <pc:sldMk cId="1043091233" sldId="305"/>
        </pc:sldMkLst>
      </pc:sldChg>
      <pc:sldChg chg="modSp">
        <pc:chgData name="Martina Plantak, DOBA" userId="S::martina.plantak@doba.si::de674679-c024-4d92-9c12-6923d982c1a5" providerId="AD" clId="Web-{8E6CE98E-2351-BADC-57AC-9870E9D331D1}" dt="2024-12-16T14:07:57.449" v="32" actId="20577"/>
        <pc:sldMkLst>
          <pc:docMk/>
          <pc:sldMk cId="2885071267" sldId="325"/>
        </pc:sldMkLst>
      </pc:sldChg>
    </pc:docChg>
  </pc:docChgLst>
  <pc:docChgLst>
    <pc:chgData name="Theodora Makri" userId="S::tmakri_ied.eu#ext#@dobasi.onmicrosoft.com::b4231701-344d-4f2c-a0fa-4bf1dff300cf" providerId="AD" clId="Web-{6C7BB2A9-DE8E-D346-AE18-C139C80A1543}"/>
    <pc:docChg chg="addSld delSld modSld">
      <pc:chgData name="Theodora Makri" userId="S::tmakri_ied.eu#ext#@dobasi.onmicrosoft.com::b4231701-344d-4f2c-a0fa-4bf1dff300cf" providerId="AD" clId="Web-{6C7BB2A9-DE8E-D346-AE18-C139C80A1543}" dt="2024-11-15T14:19:53.988" v="15"/>
      <pc:docMkLst>
        <pc:docMk/>
      </pc:docMkLst>
      <pc:sldChg chg="del">
        <pc:chgData name="Theodora Makri" userId="S::tmakri_ied.eu#ext#@dobasi.onmicrosoft.com::b4231701-344d-4f2c-a0fa-4bf1dff300cf" providerId="AD" clId="Web-{6C7BB2A9-DE8E-D346-AE18-C139C80A1543}" dt="2024-11-15T14:17:26.197" v="1"/>
        <pc:sldMkLst>
          <pc:docMk/>
          <pc:sldMk cId="1177726443" sldId="257"/>
        </pc:sldMkLst>
      </pc:sldChg>
      <pc:sldChg chg="del">
        <pc:chgData name="Theodora Makri" userId="S::tmakri_ied.eu#ext#@dobasi.onmicrosoft.com::b4231701-344d-4f2c-a0fa-4bf1dff300cf" providerId="AD" clId="Web-{6C7BB2A9-DE8E-D346-AE18-C139C80A1543}" dt="2024-11-15T14:19:53.988" v="15"/>
        <pc:sldMkLst>
          <pc:docMk/>
          <pc:sldMk cId="3768630525" sldId="382"/>
        </pc:sldMkLst>
      </pc:sldChg>
      <pc:sldChg chg="modSp add">
        <pc:chgData name="Theodora Makri" userId="S::tmakri_ied.eu#ext#@dobasi.onmicrosoft.com::b4231701-344d-4f2c-a0fa-4bf1dff300cf" providerId="AD" clId="Web-{6C7BB2A9-DE8E-D346-AE18-C139C80A1543}" dt="2024-11-15T14:18:19.966" v="14" actId="20577"/>
        <pc:sldMkLst>
          <pc:docMk/>
          <pc:sldMk cId="509749941" sldId="383"/>
        </pc:sldMkLst>
      </pc:sldChg>
    </pc:docChg>
  </pc:docChgLst>
  <pc:docChgLst>
    <pc:chgData name="Theodora Makri" userId="3c478f8c-1e23-448c-bd7f-b2780b75f27b" providerId="ADAL" clId="{74B0C1FD-AB20-47E3-8FA9-177BD02F4A97}"/>
    <pc:docChg chg="undo redo custSel addSld delSld modSld sldOrd">
      <pc:chgData name="Theodora Makri" userId="3c478f8c-1e23-448c-bd7f-b2780b75f27b" providerId="ADAL" clId="{74B0C1FD-AB20-47E3-8FA9-177BD02F4A97}" dt="2024-07-30T10:49:39.061" v="6863" actId="255"/>
      <pc:docMkLst>
        <pc:docMk/>
      </pc:docMkLst>
      <pc:sldChg chg="modSp mod modTransition">
        <pc:chgData name="Theodora Makri" userId="3c478f8c-1e23-448c-bd7f-b2780b75f27b" providerId="ADAL" clId="{74B0C1FD-AB20-47E3-8FA9-177BD02F4A97}" dt="2024-07-29T12:30:41.193" v="5827"/>
        <pc:sldMkLst>
          <pc:docMk/>
          <pc:sldMk cId="1326018968" sldId="256"/>
        </pc:sldMkLst>
      </pc:sldChg>
      <pc:sldChg chg="addSp delSp modSp mod modTransition setBg">
        <pc:chgData name="Theodora Makri" userId="3c478f8c-1e23-448c-bd7f-b2780b75f27b" providerId="ADAL" clId="{74B0C1FD-AB20-47E3-8FA9-177BD02F4A97}" dt="2024-07-29T12:30:41.193" v="5827"/>
        <pc:sldMkLst>
          <pc:docMk/>
          <pc:sldMk cId="2591287154" sldId="258"/>
        </pc:sldMkLst>
      </pc:sldChg>
      <pc:sldChg chg="modTransition">
        <pc:chgData name="Theodora Makri" userId="3c478f8c-1e23-448c-bd7f-b2780b75f27b" providerId="ADAL" clId="{74B0C1FD-AB20-47E3-8FA9-177BD02F4A97}" dt="2024-07-29T12:30:41.193" v="5827"/>
        <pc:sldMkLst>
          <pc:docMk/>
          <pc:sldMk cId="361623514" sldId="263"/>
        </pc:sldMkLst>
      </pc:sldChg>
      <pc:sldChg chg="addSp delSp modSp mod modTransition">
        <pc:chgData name="Theodora Makri" userId="3c478f8c-1e23-448c-bd7f-b2780b75f27b" providerId="ADAL" clId="{74B0C1FD-AB20-47E3-8FA9-177BD02F4A97}" dt="2024-07-29T12:30:41.193" v="5827"/>
        <pc:sldMkLst>
          <pc:docMk/>
          <pc:sldMk cId="670520092" sldId="264"/>
        </pc:sldMkLst>
      </pc:sldChg>
      <pc:sldChg chg="addSp delSp modSp mod modTransition">
        <pc:chgData name="Theodora Makri" userId="3c478f8c-1e23-448c-bd7f-b2780b75f27b" providerId="ADAL" clId="{74B0C1FD-AB20-47E3-8FA9-177BD02F4A97}" dt="2024-07-29T12:30:41.193" v="5827"/>
        <pc:sldMkLst>
          <pc:docMk/>
          <pc:sldMk cId="1872930087" sldId="265"/>
        </pc:sldMkLst>
      </pc:sldChg>
      <pc:sldChg chg="addSp delSp modSp mod modTransition">
        <pc:chgData name="Theodora Makri" userId="3c478f8c-1e23-448c-bd7f-b2780b75f27b" providerId="ADAL" clId="{74B0C1FD-AB20-47E3-8FA9-177BD02F4A97}" dt="2024-07-29T12:30:41.193" v="5827"/>
        <pc:sldMkLst>
          <pc:docMk/>
          <pc:sldMk cId="2127734137" sldId="266"/>
        </pc:sldMkLst>
      </pc:sldChg>
      <pc:sldChg chg="addSp delSp modSp mod ord modTransition">
        <pc:chgData name="Theodora Makri" userId="3c478f8c-1e23-448c-bd7f-b2780b75f27b" providerId="ADAL" clId="{74B0C1FD-AB20-47E3-8FA9-177BD02F4A97}" dt="2024-07-29T12:30:41.193" v="5827"/>
        <pc:sldMkLst>
          <pc:docMk/>
          <pc:sldMk cId="429506596" sldId="268"/>
        </pc:sldMkLst>
      </pc:sldChg>
      <pc:sldChg chg="addSp delSp modSp mod modTransition">
        <pc:chgData name="Theodora Makri" userId="3c478f8c-1e23-448c-bd7f-b2780b75f27b" providerId="ADAL" clId="{74B0C1FD-AB20-47E3-8FA9-177BD02F4A97}" dt="2024-07-29T12:30:41.193" v="5827"/>
        <pc:sldMkLst>
          <pc:docMk/>
          <pc:sldMk cId="80106433" sldId="269"/>
        </pc:sldMkLst>
      </pc:sldChg>
      <pc:sldChg chg="addSp delSp modSp mod modTransition">
        <pc:chgData name="Theodora Makri" userId="3c478f8c-1e23-448c-bd7f-b2780b75f27b" providerId="ADAL" clId="{74B0C1FD-AB20-47E3-8FA9-177BD02F4A97}" dt="2024-07-29T12:30:41.193" v="5827"/>
        <pc:sldMkLst>
          <pc:docMk/>
          <pc:sldMk cId="3112084314" sldId="270"/>
        </pc:sldMkLst>
      </pc:sldChg>
      <pc:sldChg chg="addSp delSp modSp mod modTransition">
        <pc:chgData name="Theodora Makri" userId="3c478f8c-1e23-448c-bd7f-b2780b75f27b" providerId="ADAL" clId="{74B0C1FD-AB20-47E3-8FA9-177BD02F4A97}" dt="2024-07-29T12:30:41.193" v="5827"/>
        <pc:sldMkLst>
          <pc:docMk/>
          <pc:sldMk cId="1934961006" sldId="271"/>
        </pc:sldMkLst>
      </pc:sldChg>
      <pc:sldChg chg="addSp modSp mod modTransition">
        <pc:chgData name="Theodora Makri" userId="3c478f8c-1e23-448c-bd7f-b2780b75f27b" providerId="ADAL" clId="{74B0C1FD-AB20-47E3-8FA9-177BD02F4A97}" dt="2024-07-29T12:30:41.193" v="5827"/>
        <pc:sldMkLst>
          <pc:docMk/>
          <pc:sldMk cId="333219362" sldId="272"/>
        </pc:sldMkLst>
      </pc:sldChg>
      <pc:sldChg chg="del">
        <pc:chgData name="Theodora Makri" userId="3c478f8c-1e23-448c-bd7f-b2780b75f27b" providerId="ADAL" clId="{74B0C1FD-AB20-47E3-8FA9-177BD02F4A97}" dt="2024-07-29T08:59:46.006" v="4194" actId="47"/>
        <pc:sldMkLst>
          <pc:docMk/>
          <pc:sldMk cId="1857735462" sldId="273"/>
        </pc:sldMkLst>
      </pc:sldChg>
      <pc:sldChg chg="del">
        <pc:chgData name="Theodora Makri" userId="3c478f8c-1e23-448c-bd7f-b2780b75f27b" providerId="ADAL" clId="{74B0C1FD-AB20-47E3-8FA9-177BD02F4A97}" dt="2024-07-29T09:35:22.142" v="4402" actId="47"/>
        <pc:sldMkLst>
          <pc:docMk/>
          <pc:sldMk cId="2688777988" sldId="274"/>
        </pc:sldMkLst>
      </pc:sldChg>
      <pc:sldChg chg="modSp mod ord modTransition">
        <pc:chgData name="Theodora Makri" userId="3c478f8c-1e23-448c-bd7f-b2780b75f27b" providerId="ADAL" clId="{74B0C1FD-AB20-47E3-8FA9-177BD02F4A97}" dt="2024-07-30T08:28:30.943" v="6230"/>
        <pc:sldMkLst>
          <pc:docMk/>
          <pc:sldMk cId="909986486" sldId="275"/>
        </pc:sldMkLst>
      </pc:sldChg>
      <pc:sldChg chg="addSp modSp mod modTransition">
        <pc:chgData name="Theodora Makri" userId="3c478f8c-1e23-448c-bd7f-b2780b75f27b" providerId="ADAL" clId="{74B0C1FD-AB20-47E3-8FA9-177BD02F4A97}" dt="2024-07-30T09:10:35.782" v="6504" actId="1076"/>
        <pc:sldMkLst>
          <pc:docMk/>
          <pc:sldMk cId="2569460042" sldId="276"/>
        </pc:sldMkLst>
      </pc:sldChg>
      <pc:sldChg chg="addSp delSp modSp mod modTransition">
        <pc:chgData name="Theodora Makri" userId="3c478f8c-1e23-448c-bd7f-b2780b75f27b" providerId="ADAL" clId="{74B0C1FD-AB20-47E3-8FA9-177BD02F4A97}" dt="2024-07-29T12:30:41.193" v="5827"/>
        <pc:sldMkLst>
          <pc:docMk/>
          <pc:sldMk cId="4118808171" sldId="278"/>
        </pc:sldMkLst>
      </pc:sldChg>
      <pc:sldChg chg="addSp delSp modSp mod modTransition">
        <pc:chgData name="Theodora Makri" userId="3c478f8c-1e23-448c-bd7f-b2780b75f27b" providerId="ADAL" clId="{74B0C1FD-AB20-47E3-8FA9-177BD02F4A97}" dt="2024-07-29T12:30:41.193" v="5827"/>
        <pc:sldMkLst>
          <pc:docMk/>
          <pc:sldMk cId="2431607839" sldId="279"/>
        </pc:sldMkLst>
      </pc:sldChg>
      <pc:sldChg chg="addSp delSp modSp mod modTransition">
        <pc:chgData name="Theodora Makri" userId="3c478f8c-1e23-448c-bd7f-b2780b75f27b" providerId="ADAL" clId="{74B0C1FD-AB20-47E3-8FA9-177BD02F4A97}" dt="2024-07-29T12:30:41.193" v="5827"/>
        <pc:sldMkLst>
          <pc:docMk/>
          <pc:sldMk cId="1742084195" sldId="280"/>
        </pc:sldMkLst>
      </pc:sldChg>
      <pc:sldChg chg="addSp delSp modSp mod modTransition">
        <pc:chgData name="Theodora Makri" userId="3c478f8c-1e23-448c-bd7f-b2780b75f27b" providerId="ADAL" clId="{74B0C1FD-AB20-47E3-8FA9-177BD02F4A97}" dt="2024-07-29T12:30:41.193" v="5827"/>
        <pc:sldMkLst>
          <pc:docMk/>
          <pc:sldMk cId="1561430925" sldId="281"/>
        </pc:sldMkLst>
      </pc:sldChg>
      <pc:sldChg chg="addSp delSp modSp mod modTransition">
        <pc:chgData name="Theodora Makri" userId="3c478f8c-1e23-448c-bd7f-b2780b75f27b" providerId="ADAL" clId="{74B0C1FD-AB20-47E3-8FA9-177BD02F4A97}" dt="2024-07-29T12:30:41.193" v="5827"/>
        <pc:sldMkLst>
          <pc:docMk/>
          <pc:sldMk cId="1086837417" sldId="282"/>
        </pc:sldMkLst>
      </pc:sldChg>
      <pc:sldChg chg="addSp delSp modSp mod modTransition">
        <pc:chgData name="Theodora Makri" userId="3c478f8c-1e23-448c-bd7f-b2780b75f27b" providerId="ADAL" clId="{74B0C1FD-AB20-47E3-8FA9-177BD02F4A97}" dt="2024-07-29T12:30:41.193" v="5827"/>
        <pc:sldMkLst>
          <pc:docMk/>
          <pc:sldMk cId="4161256290" sldId="283"/>
        </pc:sldMkLst>
      </pc:sldChg>
      <pc:sldChg chg="addSp delSp modSp mod modTransition">
        <pc:chgData name="Theodora Makri" userId="3c478f8c-1e23-448c-bd7f-b2780b75f27b" providerId="ADAL" clId="{74B0C1FD-AB20-47E3-8FA9-177BD02F4A97}" dt="2024-07-29T12:30:41.193" v="5827"/>
        <pc:sldMkLst>
          <pc:docMk/>
          <pc:sldMk cId="1916635044" sldId="284"/>
        </pc:sldMkLst>
      </pc:sldChg>
      <pc:sldChg chg="addSp delSp modSp mod modTransition">
        <pc:chgData name="Theodora Makri" userId="3c478f8c-1e23-448c-bd7f-b2780b75f27b" providerId="ADAL" clId="{74B0C1FD-AB20-47E3-8FA9-177BD02F4A97}" dt="2024-07-30T07:30:13.562" v="5925" actId="1076"/>
        <pc:sldMkLst>
          <pc:docMk/>
          <pc:sldMk cId="1848216580" sldId="285"/>
        </pc:sldMkLst>
      </pc:sldChg>
      <pc:sldChg chg="addSp delSp modSp mod modTransition">
        <pc:chgData name="Theodora Makri" userId="3c478f8c-1e23-448c-bd7f-b2780b75f27b" providerId="ADAL" clId="{74B0C1FD-AB20-47E3-8FA9-177BD02F4A97}" dt="2024-07-30T10:49:32.116" v="6859" actId="255"/>
        <pc:sldMkLst>
          <pc:docMk/>
          <pc:sldMk cId="745022857" sldId="286"/>
        </pc:sldMkLst>
      </pc:sldChg>
      <pc:sldChg chg="addSp modSp del mod modTransition">
        <pc:chgData name="Theodora Makri" userId="3c478f8c-1e23-448c-bd7f-b2780b75f27b" providerId="ADAL" clId="{74B0C1FD-AB20-47E3-8FA9-177BD02F4A97}" dt="2024-07-30T08:51:08.126" v="6375" actId="47"/>
        <pc:sldMkLst>
          <pc:docMk/>
          <pc:sldMk cId="4246760670" sldId="287"/>
        </pc:sldMkLst>
      </pc:sldChg>
      <pc:sldChg chg="modSp mod modTransition">
        <pc:chgData name="Theodora Makri" userId="3c478f8c-1e23-448c-bd7f-b2780b75f27b" providerId="ADAL" clId="{74B0C1FD-AB20-47E3-8FA9-177BD02F4A97}" dt="2024-07-30T09:12:54.898" v="6506" actId="1076"/>
        <pc:sldMkLst>
          <pc:docMk/>
          <pc:sldMk cId="2978648541" sldId="303"/>
        </pc:sldMkLst>
      </pc:sldChg>
      <pc:sldChg chg="modSp mod modTransition">
        <pc:chgData name="Theodora Makri" userId="3c478f8c-1e23-448c-bd7f-b2780b75f27b" providerId="ADAL" clId="{74B0C1FD-AB20-47E3-8FA9-177BD02F4A97}" dt="2024-07-30T08:58:50.916" v="6401" actId="20577"/>
        <pc:sldMkLst>
          <pc:docMk/>
          <pc:sldMk cId="1043091233" sldId="305"/>
        </pc:sldMkLst>
      </pc:sldChg>
      <pc:sldChg chg="addSp delSp modSp mod modTransition">
        <pc:chgData name="Theodora Makri" userId="3c478f8c-1e23-448c-bd7f-b2780b75f27b" providerId="ADAL" clId="{74B0C1FD-AB20-47E3-8FA9-177BD02F4A97}" dt="2024-07-29T12:30:41.193" v="5827"/>
        <pc:sldMkLst>
          <pc:docMk/>
          <pc:sldMk cId="3351224895" sldId="306"/>
        </pc:sldMkLst>
      </pc:sldChg>
      <pc:sldChg chg="modSp add mod">
        <pc:chgData name="Theodora Makri" userId="3c478f8c-1e23-448c-bd7f-b2780b75f27b" providerId="ADAL" clId="{74B0C1FD-AB20-47E3-8FA9-177BD02F4A97}" dt="2024-07-30T09:51:57.036" v="6743" actId="403"/>
        <pc:sldMkLst>
          <pc:docMk/>
          <pc:sldMk cId="1821673080" sldId="307"/>
        </pc:sldMkLst>
      </pc:sldChg>
      <pc:sldChg chg="modSp add mod">
        <pc:chgData name="Theodora Makri" userId="3c478f8c-1e23-448c-bd7f-b2780b75f27b" providerId="ADAL" clId="{74B0C1FD-AB20-47E3-8FA9-177BD02F4A97}" dt="2024-07-30T10:12:43.015" v="6774" actId="255"/>
        <pc:sldMkLst>
          <pc:docMk/>
          <pc:sldMk cId="3119389221" sldId="308"/>
        </pc:sldMkLst>
      </pc:sldChg>
      <pc:sldChg chg="modSp add mod">
        <pc:chgData name="Theodora Makri" userId="3c478f8c-1e23-448c-bd7f-b2780b75f27b" providerId="ADAL" clId="{74B0C1FD-AB20-47E3-8FA9-177BD02F4A97}" dt="2024-07-30T10:21:37.216" v="6793" actId="20577"/>
        <pc:sldMkLst>
          <pc:docMk/>
          <pc:sldMk cId="1580078791" sldId="309"/>
        </pc:sldMkLst>
      </pc:sldChg>
      <pc:sldChg chg="addSp delSp modSp add mod delAnim">
        <pc:chgData name="Theodora Makri" userId="3c478f8c-1e23-448c-bd7f-b2780b75f27b" providerId="ADAL" clId="{74B0C1FD-AB20-47E3-8FA9-177BD02F4A97}" dt="2024-07-30T10:49:02.979" v="6853" actId="1076"/>
        <pc:sldMkLst>
          <pc:docMk/>
          <pc:sldMk cId="803432024" sldId="311"/>
        </pc:sldMkLst>
      </pc:sldChg>
      <pc:sldChg chg="modSp add mod">
        <pc:chgData name="Theodora Makri" userId="3c478f8c-1e23-448c-bd7f-b2780b75f27b" providerId="ADAL" clId="{74B0C1FD-AB20-47E3-8FA9-177BD02F4A97}" dt="2024-07-30T10:46:37.980" v="6806" actId="27636"/>
        <pc:sldMkLst>
          <pc:docMk/>
          <pc:sldMk cId="3532600841" sldId="312"/>
        </pc:sldMkLst>
      </pc:sldChg>
      <pc:sldChg chg="addSp delSp modSp mod modTransition">
        <pc:chgData name="Theodora Makri" userId="3c478f8c-1e23-448c-bd7f-b2780b75f27b" providerId="ADAL" clId="{74B0C1FD-AB20-47E3-8FA9-177BD02F4A97}" dt="2024-07-30T08:27:18.709" v="6226" actId="1076"/>
        <pc:sldMkLst>
          <pc:docMk/>
          <pc:sldMk cId="883705601" sldId="313"/>
        </pc:sldMkLst>
      </pc:sldChg>
      <pc:sldChg chg="del modTransition">
        <pc:chgData name="Theodora Makri" userId="3c478f8c-1e23-448c-bd7f-b2780b75f27b" providerId="ADAL" clId="{74B0C1FD-AB20-47E3-8FA9-177BD02F4A97}" dt="2024-07-30T07:58:32.589" v="6224" actId="47"/>
        <pc:sldMkLst>
          <pc:docMk/>
          <pc:sldMk cId="4112041344" sldId="314"/>
        </pc:sldMkLst>
      </pc:sldChg>
      <pc:sldChg chg="addSp delSp modSp mod modTransition">
        <pc:chgData name="Theodora Makri" userId="3c478f8c-1e23-448c-bd7f-b2780b75f27b" providerId="ADAL" clId="{74B0C1FD-AB20-47E3-8FA9-177BD02F4A97}" dt="2024-07-29T12:30:41.193" v="5827"/>
        <pc:sldMkLst>
          <pc:docMk/>
          <pc:sldMk cId="2802272491" sldId="316"/>
        </pc:sldMkLst>
      </pc:sldChg>
      <pc:sldChg chg="modTransition">
        <pc:chgData name="Theodora Makri" userId="3c478f8c-1e23-448c-bd7f-b2780b75f27b" providerId="ADAL" clId="{74B0C1FD-AB20-47E3-8FA9-177BD02F4A97}" dt="2024-07-29T12:30:41.193" v="5827"/>
        <pc:sldMkLst>
          <pc:docMk/>
          <pc:sldMk cId="879302129" sldId="317"/>
        </pc:sldMkLst>
      </pc:sldChg>
      <pc:sldChg chg="addSp modSp mod modTransition">
        <pc:chgData name="Theodora Makri" userId="3c478f8c-1e23-448c-bd7f-b2780b75f27b" providerId="ADAL" clId="{74B0C1FD-AB20-47E3-8FA9-177BD02F4A97}" dt="2024-07-30T09:08:08.121" v="6432" actId="1076"/>
        <pc:sldMkLst>
          <pc:docMk/>
          <pc:sldMk cId="1821893075" sldId="318"/>
        </pc:sldMkLst>
      </pc:sldChg>
      <pc:sldChg chg="addSp delSp modSp mod modTransition">
        <pc:chgData name="Theodora Makri" userId="3c478f8c-1e23-448c-bd7f-b2780b75f27b" providerId="ADAL" clId="{74B0C1FD-AB20-47E3-8FA9-177BD02F4A97}" dt="2024-07-29T12:30:41.193" v="5827"/>
        <pc:sldMkLst>
          <pc:docMk/>
          <pc:sldMk cId="3868666802" sldId="319"/>
        </pc:sldMkLst>
      </pc:sldChg>
      <pc:sldChg chg="del modTransition">
        <pc:chgData name="Theodora Makri" userId="3c478f8c-1e23-448c-bd7f-b2780b75f27b" providerId="ADAL" clId="{74B0C1FD-AB20-47E3-8FA9-177BD02F4A97}" dt="2024-07-30T08:51:30.195" v="6378" actId="47"/>
        <pc:sldMkLst>
          <pc:docMk/>
          <pc:sldMk cId="1773877406" sldId="320"/>
        </pc:sldMkLst>
      </pc:sldChg>
      <pc:sldChg chg="del modTransition">
        <pc:chgData name="Theodora Makri" userId="3c478f8c-1e23-448c-bd7f-b2780b75f27b" providerId="ADAL" clId="{74B0C1FD-AB20-47E3-8FA9-177BD02F4A97}" dt="2024-07-30T08:48:16.770" v="6317" actId="47"/>
        <pc:sldMkLst>
          <pc:docMk/>
          <pc:sldMk cId="727117717" sldId="321"/>
        </pc:sldMkLst>
      </pc:sldChg>
      <pc:sldChg chg="addSp modSp mod modTransition">
        <pc:chgData name="Theodora Makri" userId="3c478f8c-1e23-448c-bd7f-b2780b75f27b" providerId="ADAL" clId="{74B0C1FD-AB20-47E3-8FA9-177BD02F4A97}" dt="2024-07-30T08:51:18.893" v="6377" actId="1076"/>
        <pc:sldMkLst>
          <pc:docMk/>
          <pc:sldMk cId="2664040053" sldId="322"/>
        </pc:sldMkLst>
      </pc:sldChg>
      <pc:sldChg chg="addSp modSp mod modTransition">
        <pc:chgData name="Theodora Makri" userId="3c478f8c-1e23-448c-bd7f-b2780b75f27b" providerId="ADAL" clId="{74B0C1FD-AB20-47E3-8FA9-177BD02F4A97}" dt="2024-07-29T12:30:41.193" v="5827"/>
        <pc:sldMkLst>
          <pc:docMk/>
          <pc:sldMk cId="1358983678" sldId="323"/>
        </pc:sldMkLst>
      </pc:sldChg>
      <pc:sldChg chg="modSp add del mod modTransition">
        <pc:chgData name="Theodora Makri" userId="3c478f8c-1e23-448c-bd7f-b2780b75f27b" providerId="ADAL" clId="{74B0C1FD-AB20-47E3-8FA9-177BD02F4A97}" dt="2024-07-30T07:58:36.776" v="6225" actId="47"/>
        <pc:sldMkLst>
          <pc:docMk/>
          <pc:sldMk cId="2286755370" sldId="324"/>
        </pc:sldMkLst>
      </pc:sldChg>
      <pc:sldChg chg="add del">
        <pc:chgData name="Theodora Makri" userId="3c478f8c-1e23-448c-bd7f-b2780b75f27b" providerId="ADAL" clId="{74B0C1FD-AB20-47E3-8FA9-177BD02F4A97}" dt="2024-07-26T11:04:15.364" v="566"/>
        <pc:sldMkLst>
          <pc:docMk/>
          <pc:sldMk cId="2046943327" sldId="325"/>
        </pc:sldMkLst>
      </pc:sldChg>
      <pc:sldChg chg="addSp delSp modSp add mod modTransition">
        <pc:chgData name="Theodora Makri" userId="3c478f8c-1e23-448c-bd7f-b2780b75f27b" providerId="ADAL" clId="{74B0C1FD-AB20-47E3-8FA9-177BD02F4A97}" dt="2024-07-29T12:30:41.193" v="5827"/>
        <pc:sldMkLst>
          <pc:docMk/>
          <pc:sldMk cId="2885071267" sldId="325"/>
        </pc:sldMkLst>
      </pc:sldChg>
      <pc:sldChg chg="addSp delSp modSp add del mod setBg">
        <pc:chgData name="Theodora Makri" userId="3c478f8c-1e23-448c-bd7f-b2780b75f27b" providerId="ADAL" clId="{74B0C1FD-AB20-47E3-8FA9-177BD02F4A97}" dt="2024-07-26T11:51:18.061" v="1890" actId="47"/>
        <pc:sldMkLst>
          <pc:docMk/>
          <pc:sldMk cId="2053509740" sldId="326"/>
        </pc:sldMkLst>
      </pc:sldChg>
      <pc:sldChg chg="addSp delSp modSp add del mod setBg">
        <pc:chgData name="Theodora Makri" userId="3c478f8c-1e23-448c-bd7f-b2780b75f27b" providerId="ADAL" clId="{74B0C1FD-AB20-47E3-8FA9-177BD02F4A97}" dt="2024-07-26T12:53:43.587" v="2271" actId="47"/>
        <pc:sldMkLst>
          <pc:docMk/>
          <pc:sldMk cId="1111817755" sldId="327"/>
        </pc:sldMkLst>
      </pc:sldChg>
      <pc:sldChg chg="addSp delSp modSp add del mod">
        <pc:chgData name="Theodora Makri" userId="3c478f8c-1e23-448c-bd7f-b2780b75f27b" providerId="ADAL" clId="{74B0C1FD-AB20-47E3-8FA9-177BD02F4A97}" dt="2024-07-26T12:53:44.271" v="2272" actId="47"/>
        <pc:sldMkLst>
          <pc:docMk/>
          <pc:sldMk cId="259842834" sldId="328"/>
        </pc:sldMkLst>
      </pc:sldChg>
      <pc:sldChg chg="addSp delSp modSp add del mod">
        <pc:chgData name="Theodora Makri" userId="3c478f8c-1e23-448c-bd7f-b2780b75f27b" providerId="ADAL" clId="{74B0C1FD-AB20-47E3-8FA9-177BD02F4A97}" dt="2024-07-26T12:53:44.708" v="2273" actId="47"/>
        <pc:sldMkLst>
          <pc:docMk/>
          <pc:sldMk cId="3395729634" sldId="329"/>
        </pc:sldMkLst>
      </pc:sldChg>
      <pc:sldChg chg="delSp add del mod">
        <pc:chgData name="Theodora Makri" userId="3c478f8c-1e23-448c-bd7f-b2780b75f27b" providerId="ADAL" clId="{74B0C1FD-AB20-47E3-8FA9-177BD02F4A97}" dt="2024-07-26T12:41:46.859" v="1993" actId="47"/>
        <pc:sldMkLst>
          <pc:docMk/>
          <pc:sldMk cId="237406721" sldId="330"/>
        </pc:sldMkLst>
      </pc:sldChg>
      <pc:sldChg chg="add del">
        <pc:chgData name="Theodora Makri" userId="3c478f8c-1e23-448c-bd7f-b2780b75f27b" providerId="ADAL" clId="{74B0C1FD-AB20-47E3-8FA9-177BD02F4A97}" dt="2024-07-26T12:43:28.138" v="2000"/>
        <pc:sldMkLst>
          <pc:docMk/>
          <pc:sldMk cId="1042993824" sldId="330"/>
        </pc:sldMkLst>
      </pc:sldChg>
      <pc:sldChg chg="addSp delSp modSp add mod ord modTransition">
        <pc:chgData name="Theodora Makri" userId="3c478f8c-1e23-448c-bd7f-b2780b75f27b" providerId="ADAL" clId="{74B0C1FD-AB20-47E3-8FA9-177BD02F4A97}" dt="2024-07-29T12:30:41.193" v="5827"/>
        <pc:sldMkLst>
          <pc:docMk/>
          <pc:sldMk cId="1271195525" sldId="330"/>
        </pc:sldMkLst>
      </pc:sldChg>
      <pc:sldChg chg="delSp add del mod setBg">
        <pc:chgData name="Theodora Makri" userId="3c478f8c-1e23-448c-bd7f-b2780b75f27b" providerId="ADAL" clId="{74B0C1FD-AB20-47E3-8FA9-177BD02F4A97}" dt="2024-07-26T12:43:25.091" v="1998" actId="47"/>
        <pc:sldMkLst>
          <pc:docMk/>
          <pc:sldMk cId="2290168989" sldId="330"/>
        </pc:sldMkLst>
      </pc:sldChg>
      <pc:sldChg chg="addSp delSp modSp add mod modTransition">
        <pc:chgData name="Theodora Makri" userId="3c478f8c-1e23-448c-bd7f-b2780b75f27b" providerId="ADAL" clId="{74B0C1FD-AB20-47E3-8FA9-177BD02F4A97}" dt="2024-07-29T12:30:41.193" v="5827"/>
        <pc:sldMkLst>
          <pc:docMk/>
          <pc:sldMk cId="2546741604" sldId="331"/>
        </pc:sldMkLst>
      </pc:sldChg>
      <pc:sldChg chg="delSp add del mod">
        <pc:chgData name="Theodora Makri" userId="3c478f8c-1e23-448c-bd7f-b2780b75f27b" providerId="ADAL" clId="{74B0C1FD-AB20-47E3-8FA9-177BD02F4A97}" dt="2024-07-26T13:46:13.286" v="3217" actId="47"/>
        <pc:sldMkLst>
          <pc:docMk/>
          <pc:sldMk cId="3552139529" sldId="332"/>
        </pc:sldMkLst>
      </pc:sldChg>
      <pc:sldChg chg="modSp add mod modTransition">
        <pc:chgData name="Theodora Makri" userId="3c478f8c-1e23-448c-bd7f-b2780b75f27b" providerId="ADAL" clId="{74B0C1FD-AB20-47E3-8FA9-177BD02F4A97}" dt="2024-07-29T12:30:41.193" v="5827"/>
        <pc:sldMkLst>
          <pc:docMk/>
          <pc:sldMk cId="2605276985" sldId="333"/>
        </pc:sldMkLst>
      </pc:sldChg>
      <pc:sldChg chg="add del">
        <pc:chgData name="Theodora Makri" userId="3c478f8c-1e23-448c-bd7f-b2780b75f27b" providerId="ADAL" clId="{74B0C1FD-AB20-47E3-8FA9-177BD02F4A97}" dt="2024-07-26T13:47:09.205" v="3219"/>
        <pc:sldMkLst>
          <pc:docMk/>
          <pc:sldMk cId="2502912161" sldId="334"/>
        </pc:sldMkLst>
      </pc:sldChg>
      <pc:sldChg chg="addSp delSp modSp add mod modTransition">
        <pc:chgData name="Theodora Makri" userId="3c478f8c-1e23-448c-bd7f-b2780b75f27b" providerId="ADAL" clId="{74B0C1FD-AB20-47E3-8FA9-177BD02F4A97}" dt="2024-07-29T12:30:41.193" v="5827"/>
        <pc:sldMkLst>
          <pc:docMk/>
          <pc:sldMk cId="3054435788" sldId="334"/>
        </pc:sldMkLst>
      </pc:sldChg>
      <pc:sldChg chg="addSp delSp modSp add mod modTransition">
        <pc:chgData name="Theodora Makri" userId="3c478f8c-1e23-448c-bd7f-b2780b75f27b" providerId="ADAL" clId="{74B0C1FD-AB20-47E3-8FA9-177BD02F4A97}" dt="2024-07-29T12:30:41.193" v="5827"/>
        <pc:sldMkLst>
          <pc:docMk/>
          <pc:sldMk cId="3742452315" sldId="335"/>
        </pc:sldMkLst>
      </pc:sldChg>
      <pc:sldChg chg="addSp delSp modSp add mod modTransition">
        <pc:chgData name="Theodora Makri" userId="3c478f8c-1e23-448c-bd7f-b2780b75f27b" providerId="ADAL" clId="{74B0C1FD-AB20-47E3-8FA9-177BD02F4A97}" dt="2024-07-29T12:30:41.193" v="5827"/>
        <pc:sldMkLst>
          <pc:docMk/>
          <pc:sldMk cId="982736669" sldId="336"/>
        </pc:sldMkLst>
      </pc:sldChg>
      <pc:sldChg chg="addSp delSp modSp add mod modTransition">
        <pc:chgData name="Theodora Makri" userId="3c478f8c-1e23-448c-bd7f-b2780b75f27b" providerId="ADAL" clId="{74B0C1FD-AB20-47E3-8FA9-177BD02F4A97}" dt="2024-07-29T12:30:41.193" v="5827"/>
        <pc:sldMkLst>
          <pc:docMk/>
          <pc:sldMk cId="273764257" sldId="337"/>
        </pc:sldMkLst>
      </pc:sldChg>
      <pc:sldChg chg="addSp delSp modSp add mod modTransition">
        <pc:chgData name="Theodora Makri" userId="3c478f8c-1e23-448c-bd7f-b2780b75f27b" providerId="ADAL" clId="{74B0C1FD-AB20-47E3-8FA9-177BD02F4A97}" dt="2024-07-29T12:30:41.193" v="5827"/>
        <pc:sldMkLst>
          <pc:docMk/>
          <pc:sldMk cId="3093494678" sldId="338"/>
        </pc:sldMkLst>
      </pc:sldChg>
      <pc:sldChg chg="addSp delSp modSp add mod modTransition">
        <pc:chgData name="Theodora Makri" userId="3c478f8c-1e23-448c-bd7f-b2780b75f27b" providerId="ADAL" clId="{74B0C1FD-AB20-47E3-8FA9-177BD02F4A97}" dt="2024-07-29T12:30:41.193" v="5827"/>
        <pc:sldMkLst>
          <pc:docMk/>
          <pc:sldMk cId="373080266" sldId="339"/>
        </pc:sldMkLst>
      </pc:sldChg>
      <pc:sldChg chg="addSp delSp modSp add del mod ord modTransition">
        <pc:chgData name="Theodora Makri" userId="3c478f8c-1e23-448c-bd7f-b2780b75f27b" providerId="ADAL" clId="{74B0C1FD-AB20-47E3-8FA9-177BD02F4A97}" dt="2024-07-30T07:25:30.675" v="5851" actId="20577"/>
        <pc:sldMkLst>
          <pc:docMk/>
          <pc:sldMk cId="397168477" sldId="340"/>
        </pc:sldMkLst>
      </pc:sldChg>
      <pc:sldChg chg="addSp delSp modSp add mod modTransition">
        <pc:chgData name="Theodora Makri" userId="3c478f8c-1e23-448c-bd7f-b2780b75f27b" providerId="ADAL" clId="{74B0C1FD-AB20-47E3-8FA9-177BD02F4A97}" dt="2024-07-29T12:30:41.193" v="5827"/>
        <pc:sldMkLst>
          <pc:docMk/>
          <pc:sldMk cId="1454889874" sldId="341"/>
        </pc:sldMkLst>
      </pc:sldChg>
      <pc:sldChg chg="add del">
        <pc:chgData name="Theodora Makri" userId="3c478f8c-1e23-448c-bd7f-b2780b75f27b" providerId="ADAL" clId="{74B0C1FD-AB20-47E3-8FA9-177BD02F4A97}" dt="2024-07-29T10:49:44.780" v="5022"/>
        <pc:sldMkLst>
          <pc:docMk/>
          <pc:sldMk cId="4007822409" sldId="341"/>
        </pc:sldMkLst>
      </pc:sldChg>
      <pc:sldChg chg="addSp delSp modSp add mod modTransition">
        <pc:chgData name="Theodora Makri" userId="3c478f8c-1e23-448c-bd7f-b2780b75f27b" providerId="ADAL" clId="{74B0C1FD-AB20-47E3-8FA9-177BD02F4A97}" dt="2024-07-29T12:30:41.193" v="5827"/>
        <pc:sldMkLst>
          <pc:docMk/>
          <pc:sldMk cId="83068948" sldId="342"/>
        </pc:sldMkLst>
      </pc:sldChg>
      <pc:sldChg chg="addSp delSp modSp add mod modTransition">
        <pc:chgData name="Theodora Makri" userId="3c478f8c-1e23-448c-bd7f-b2780b75f27b" providerId="ADAL" clId="{74B0C1FD-AB20-47E3-8FA9-177BD02F4A97}" dt="2024-07-29T12:30:41.193" v="5827"/>
        <pc:sldMkLst>
          <pc:docMk/>
          <pc:sldMk cId="2141090675" sldId="343"/>
        </pc:sldMkLst>
      </pc:sldChg>
      <pc:sldChg chg="addSp delSp modSp add mod modTransition">
        <pc:chgData name="Theodora Makri" userId="3c478f8c-1e23-448c-bd7f-b2780b75f27b" providerId="ADAL" clId="{74B0C1FD-AB20-47E3-8FA9-177BD02F4A97}" dt="2024-07-29T12:30:41.193" v="5827"/>
        <pc:sldMkLst>
          <pc:docMk/>
          <pc:sldMk cId="2977034175" sldId="344"/>
        </pc:sldMkLst>
      </pc:sldChg>
      <pc:sldChg chg="addSp delSp modSp add mod modTransition">
        <pc:chgData name="Theodora Makri" userId="3c478f8c-1e23-448c-bd7f-b2780b75f27b" providerId="ADAL" clId="{74B0C1FD-AB20-47E3-8FA9-177BD02F4A97}" dt="2024-07-29T12:30:41.193" v="5827"/>
        <pc:sldMkLst>
          <pc:docMk/>
          <pc:sldMk cId="3587095155" sldId="345"/>
        </pc:sldMkLst>
      </pc:sldChg>
      <pc:sldChg chg="addSp delSp modSp add mod modTransition">
        <pc:chgData name="Theodora Makri" userId="3c478f8c-1e23-448c-bd7f-b2780b75f27b" providerId="ADAL" clId="{74B0C1FD-AB20-47E3-8FA9-177BD02F4A97}" dt="2024-07-29T12:30:41.193" v="5827"/>
        <pc:sldMkLst>
          <pc:docMk/>
          <pc:sldMk cId="1120277803" sldId="346"/>
        </pc:sldMkLst>
      </pc:sldChg>
      <pc:sldChg chg="addSp delSp modSp add mod modTransition">
        <pc:chgData name="Theodora Makri" userId="3c478f8c-1e23-448c-bd7f-b2780b75f27b" providerId="ADAL" clId="{74B0C1FD-AB20-47E3-8FA9-177BD02F4A97}" dt="2024-07-29T12:30:41.193" v="5827"/>
        <pc:sldMkLst>
          <pc:docMk/>
          <pc:sldMk cId="619510498" sldId="347"/>
        </pc:sldMkLst>
      </pc:sldChg>
      <pc:sldChg chg="addSp delSp modSp add mod">
        <pc:chgData name="Theodora Makri" userId="3c478f8c-1e23-448c-bd7f-b2780b75f27b" providerId="ADAL" clId="{74B0C1FD-AB20-47E3-8FA9-177BD02F4A97}" dt="2024-07-30T07:35:55.868" v="6035" actId="1076"/>
        <pc:sldMkLst>
          <pc:docMk/>
          <pc:sldMk cId="2486977590" sldId="348"/>
        </pc:sldMkLst>
      </pc:sldChg>
      <pc:sldChg chg="add del">
        <pc:chgData name="Theodora Makri" userId="3c478f8c-1e23-448c-bd7f-b2780b75f27b" providerId="ADAL" clId="{74B0C1FD-AB20-47E3-8FA9-177BD02F4A97}" dt="2024-07-30T07:32:45.494" v="5974"/>
        <pc:sldMkLst>
          <pc:docMk/>
          <pc:sldMk cId="2012648810" sldId="349"/>
        </pc:sldMkLst>
      </pc:sldChg>
      <pc:sldChg chg="addSp delSp modSp add mod">
        <pc:chgData name="Theodora Makri" userId="3c478f8c-1e23-448c-bd7f-b2780b75f27b" providerId="ADAL" clId="{74B0C1FD-AB20-47E3-8FA9-177BD02F4A97}" dt="2024-07-30T10:49:39.061" v="6863" actId="255"/>
        <pc:sldMkLst>
          <pc:docMk/>
          <pc:sldMk cId="4281931243" sldId="349"/>
        </pc:sldMkLst>
      </pc:sldChg>
      <pc:sldChg chg="addSp delSp modSp add mod">
        <pc:chgData name="Theodora Makri" userId="3c478f8c-1e23-448c-bd7f-b2780b75f27b" providerId="ADAL" clId="{74B0C1FD-AB20-47E3-8FA9-177BD02F4A97}" dt="2024-07-30T08:27:21.946" v="6227" actId="1076"/>
        <pc:sldMkLst>
          <pc:docMk/>
          <pc:sldMk cId="3918589148" sldId="350"/>
        </pc:sldMkLst>
      </pc:sldChg>
      <pc:sldChg chg="addSp delSp modSp add mod">
        <pc:chgData name="Theodora Makri" userId="3c478f8c-1e23-448c-bd7f-b2780b75f27b" providerId="ADAL" clId="{74B0C1FD-AB20-47E3-8FA9-177BD02F4A97}" dt="2024-07-30T08:27:25.344" v="6228" actId="1076"/>
        <pc:sldMkLst>
          <pc:docMk/>
          <pc:sldMk cId="334922813" sldId="351"/>
        </pc:sldMkLst>
      </pc:sldChg>
      <pc:sldChg chg="addSp delSp modSp add mod">
        <pc:chgData name="Theodora Makri" userId="3c478f8c-1e23-448c-bd7f-b2780b75f27b" providerId="ADAL" clId="{74B0C1FD-AB20-47E3-8FA9-177BD02F4A97}" dt="2024-07-30T08:51:04.880" v="6374" actId="1076"/>
        <pc:sldMkLst>
          <pc:docMk/>
          <pc:sldMk cId="759121878" sldId="352"/>
        </pc:sldMkLst>
      </pc:sldChg>
      <pc:sldChg chg="addSp modSp add mod ord">
        <pc:chgData name="Theodora Makri" userId="3c478f8c-1e23-448c-bd7f-b2780b75f27b" providerId="ADAL" clId="{74B0C1FD-AB20-47E3-8FA9-177BD02F4A97}" dt="2024-07-30T09:28:02.317" v="6649"/>
        <pc:sldMkLst>
          <pc:docMk/>
          <pc:sldMk cId="4271581968" sldId="353"/>
        </pc:sldMkLst>
      </pc:sldChg>
      <pc:sldChg chg="modSp add mod">
        <pc:chgData name="Theodora Makri" userId="3c478f8c-1e23-448c-bd7f-b2780b75f27b" providerId="ADAL" clId="{74B0C1FD-AB20-47E3-8FA9-177BD02F4A97}" dt="2024-07-30T09:53:00.323" v="6747" actId="5793"/>
        <pc:sldMkLst>
          <pc:docMk/>
          <pc:sldMk cId="3002656014" sldId="354"/>
        </pc:sldMkLst>
      </pc:sldChg>
      <pc:sldChg chg="addSp modSp add mod">
        <pc:chgData name="Theodora Makri" userId="3c478f8c-1e23-448c-bd7f-b2780b75f27b" providerId="ADAL" clId="{74B0C1FD-AB20-47E3-8FA9-177BD02F4A97}" dt="2024-07-30T10:48:04.692" v="6812" actId="113"/>
        <pc:sldMkLst>
          <pc:docMk/>
          <pc:sldMk cId="73049143" sldId="355"/>
        </pc:sldMkLst>
      </pc:sldChg>
      <pc:sldChg chg="modSp add mod">
        <pc:chgData name="Theodora Makri" userId="3c478f8c-1e23-448c-bd7f-b2780b75f27b" providerId="ADAL" clId="{74B0C1FD-AB20-47E3-8FA9-177BD02F4A97}" dt="2024-07-30T10:48:09.888" v="6814" actId="20577"/>
        <pc:sldMkLst>
          <pc:docMk/>
          <pc:sldMk cId="756159920" sldId="356"/>
        </pc:sldMkLst>
      </pc:sldChg>
      <pc:sldChg chg="add del">
        <pc:chgData name="Theodora Makri" userId="3c478f8c-1e23-448c-bd7f-b2780b75f27b" providerId="ADAL" clId="{74B0C1FD-AB20-47E3-8FA9-177BD02F4A97}" dt="2024-07-30T10:48:30.901" v="6816"/>
        <pc:sldMkLst>
          <pc:docMk/>
          <pc:sldMk cId="1971868575" sldId="357"/>
        </pc:sldMkLst>
      </pc:sldChg>
    </pc:docChg>
  </pc:docChgLst>
  <pc:docChgLst>
    <pc:chgData name="Theodora Makri" userId="3c478f8c-1e23-448c-bd7f-b2780b75f27b" providerId="ADAL" clId="{DF012B56-567B-4A6D-9F3C-1CB4447D46FA}"/>
    <pc:docChg chg="undo redo custSel addSld delSld modSld sldOrd">
      <pc:chgData name="Theodora Makri" userId="3c478f8c-1e23-448c-bd7f-b2780b75f27b" providerId="ADAL" clId="{DF012B56-567B-4A6D-9F3C-1CB4447D46FA}" dt="2024-12-20T11:06:01.747" v="1693" actId="948"/>
      <pc:docMkLst>
        <pc:docMk/>
      </pc:docMkLst>
      <pc:sldChg chg="modSp mod">
        <pc:chgData name="Theodora Makri" userId="3c478f8c-1e23-448c-bd7f-b2780b75f27b" providerId="ADAL" clId="{DF012B56-567B-4A6D-9F3C-1CB4447D46FA}" dt="2024-12-20T09:20:27.419" v="478" actId="1076"/>
        <pc:sldMkLst>
          <pc:docMk/>
          <pc:sldMk cId="2591287154" sldId="258"/>
        </pc:sldMkLst>
      </pc:sldChg>
      <pc:sldChg chg="addSp modSp mod">
        <pc:chgData name="Theodora Makri" userId="3c478f8c-1e23-448c-bd7f-b2780b75f27b" providerId="ADAL" clId="{DF012B56-567B-4A6D-9F3C-1CB4447D46FA}" dt="2024-12-20T08:54:52.210" v="317" actId="20577"/>
        <pc:sldMkLst>
          <pc:docMk/>
          <pc:sldMk cId="670520092" sldId="264"/>
        </pc:sldMkLst>
      </pc:sldChg>
      <pc:sldChg chg="modSp mod">
        <pc:chgData name="Theodora Makri" userId="3c478f8c-1e23-448c-bd7f-b2780b75f27b" providerId="ADAL" clId="{DF012B56-567B-4A6D-9F3C-1CB4447D46FA}" dt="2024-12-20T11:06:01.747" v="1693" actId="948"/>
        <pc:sldMkLst>
          <pc:docMk/>
          <pc:sldMk cId="1872930087" sldId="265"/>
        </pc:sldMkLst>
      </pc:sldChg>
      <pc:sldChg chg="modSp mod">
        <pc:chgData name="Theodora Makri" userId="3c478f8c-1e23-448c-bd7f-b2780b75f27b" providerId="ADAL" clId="{DF012B56-567B-4A6D-9F3C-1CB4447D46FA}" dt="2024-12-20T09:57:23.685" v="1030" actId="2710"/>
        <pc:sldMkLst>
          <pc:docMk/>
          <pc:sldMk cId="2127734137" sldId="266"/>
        </pc:sldMkLst>
      </pc:sldChg>
      <pc:sldChg chg="modSp mod">
        <pc:chgData name="Theodora Makri" userId="3c478f8c-1e23-448c-bd7f-b2780b75f27b" providerId="ADAL" clId="{DF012B56-567B-4A6D-9F3C-1CB4447D46FA}" dt="2024-12-20T10:19:07.981" v="1392" actId="20577"/>
        <pc:sldMkLst>
          <pc:docMk/>
          <pc:sldMk cId="907719340" sldId="267"/>
        </pc:sldMkLst>
      </pc:sldChg>
      <pc:sldChg chg="modSp mod">
        <pc:chgData name="Theodora Makri" userId="3c478f8c-1e23-448c-bd7f-b2780b75f27b" providerId="ADAL" clId="{DF012B56-567B-4A6D-9F3C-1CB4447D46FA}" dt="2024-12-20T09:11:55.104" v="422" actId="20577"/>
        <pc:sldMkLst>
          <pc:docMk/>
          <pc:sldMk cId="429506596" sldId="268"/>
        </pc:sldMkLst>
      </pc:sldChg>
      <pc:sldChg chg="addSp modSp mod">
        <pc:chgData name="Theodora Makri" userId="3c478f8c-1e23-448c-bd7f-b2780b75f27b" providerId="ADAL" clId="{DF012B56-567B-4A6D-9F3C-1CB4447D46FA}" dt="2024-12-20T09:20:33.921" v="480" actId="1076"/>
        <pc:sldMkLst>
          <pc:docMk/>
          <pc:sldMk cId="80106433" sldId="269"/>
        </pc:sldMkLst>
      </pc:sldChg>
      <pc:sldChg chg="modSp mod">
        <pc:chgData name="Theodora Makri" userId="3c478f8c-1e23-448c-bd7f-b2780b75f27b" providerId="ADAL" clId="{DF012B56-567B-4A6D-9F3C-1CB4447D46FA}" dt="2024-12-20T09:30:14.406" v="582" actId="404"/>
        <pc:sldMkLst>
          <pc:docMk/>
          <pc:sldMk cId="3112084314" sldId="270"/>
        </pc:sldMkLst>
      </pc:sldChg>
      <pc:sldChg chg="modSp mod">
        <pc:chgData name="Theodora Makri" userId="3c478f8c-1e23-448c-bd7f-b2780b75f27b" providerId="ADAL" clId="{DF012B56-567B-4A6D-9F3C-1CB4447D46FA}" dt="2024-12-20T09:42:18.852" v="808" actId="255"/>
        <pc:sldMkLst>
          <pc:docMk/>
          <pc:sldMk cId="1934961006" sldId="271"/>
        </pc:sldMkLst>
      </pc:sldChg>
      <pc:sldChg chg="modSp mod">
        <pc:chgData name="Theodora Makri" userId="3c478f8c-1e23-448c-bd7f-b2780b75f27b" providerId="ADAL" clId="{DF012B56-567B-4A6D-9F3C-1CB4447D46FA}" dt="2024-12-20T09:42:52.579" v="817" actId="255"/>
        <pc:sldMkLst>
          <pc:docMk/>
          <pc:sldMk cId="333219362" sldId="272"/>
        </pc:sldMkLst>
      </pc:sldChg>
      <pc:sldChg chg="modSp mod">
        <pc:chgData name="Theodora Makri" userId="3c478f8c-1e23-448c-bd7f-b2780b75f27b" providerId="ADAL" clId="{DF012B56-567B-4A6D-9F3C-1CB4447D46FA}" dt="2024-12-20T10:20:27.550" v="1413" actId="255"/>
        <pc:sldMkLst>
          <pc:docMk/>
          <pc:sldMk cId="1967663930" sldId="274"/>
        </pc:sldMkLst>
      </pc:sldChg>
      <pc:sldChg chg="modSp mod">
        <pc:chgData name="Theodora Makri" userId="3c478f8c-1e23-448c-bd7f-b2780b75f27b" providerId="ADAL" clId="{DF012B56-567B-4A6D-9F3C-1CB4447D46FA}" dt="2024-12-20T09:54:34.355" v="984" actId="2710"/>
        <pc:sldMkLst>
          <pc:docMk/>
          <pc:sldMk cId="2569460042" sldId="276"/>
        </pc:sldMkLst>
      </pc:sldChg>
      <pc:sldChg chg="modSp mod">
        <pc:chgData name="Theodora Makri" userId="3c478f8c-1e23-448c-bd7f-b2780b75f27b" providerId="ADAL" clId="{DF012B56-567B-4A6D-9F3C-1CB4447D46FA}" dt="2024-12-20T10:26:05.505" v="1464" actId="255"/>
        <pc:sldMkLst>
          <pc:docMk/>
          <pc:sldMk cId="3663398769" sldId="277"/>
        </pc:sldMkLst>
      </pc:sldChg>
      <pc:sldChg chg="modSp mod">
        <pc:chgData name="Theodora Makri" userId="3c478f8c-1e23-448c-bd7f-b2780b75f27b" providerId="ADAL" clId="{DF012B56-567B-4A6D-9F3C-1CB4447D46FA}" dt="2024-12-20T09:56:56.800" v="1021" actId="1076"/>
        <pc:sldMkLst>
          <pc:docMk/>
          <pc:sldMk cId="4118808171" sldId="278"/>
        </pc:sldMkLst>
      </pc:sldChg>
      <pc:sldChg chg="modSp mod">
        <pc:chgData name="Theodora Makri" userId="3c478f8c-1e23-448c-bd7f-b2780b75f27b" providerId="ADAL" clId="{DF012B56-567B-4A6D-9F3C-1CB4447D46FA}" dt="2024-12-20T09:59:03.547" v="1048" actId="113"/>
        <pc:sldMkLst>
          <pc:docMk/>
          <pc:sldMk cId="2431607839" sldId="279"/>
        </pc:sldMkLst>
      </pc:sldChg>
      <pc:sldChg chg="modSp mod">
        <pc:chgData name="Theodora Makri" userId="3c478f8c-1e23-448c-bd7f-b2780b75f27b" providerId="ADAL" clId="{DF012B56-567B-4A6D-9F3C-1CB4447D46FA}" dt="2024-12-20T10:00:40.106" v="1070" actId="1076"/>
        <pc:sldMkLst>
          <pc:docMk/>
          <pc:sldMk cId="1742084195" sldId="280"/>
        </pc:sldMkLst>
      </pc:sldChg>
      <pc:sldChg chg="modSp mod">
        <pc:chgData name="Theodora Makri" userId="3c478f8c-1e23-448c-bd7f-b2780b75f27b" providerId="ADAL" clId="{DF012B56-567B-4A6D-9F3C-1CB4447D46FA}" dt="2024-12-20T10:01:23.909" v="1088" actId="1076"/>
        <pc:sldMkLst>
          <pc:docMk/>
          <pc:sldMk cId="1561430925" sldId="281"/>
        </pc:sldMkLst>
      </pc:sldChg>
      <pc:sldChg chg="modSp mod">
        <pc:chgData name="Theodora Makri" userId="3c478f8c-1e23-448c-bd7f-b2780b75f27b" providerId="ADAL" clId="{DF012B56-567B-4A6D-9F3C-1CB4447D46FA}" dt="2024-12-20T10:04:27.511" v="1140" actId="1076"/>
        <pc:sldMkLst>
          <pc:docMk/>
          <pc:sldMk cId="1086837417" sldId="282"/>
        </pc:sldMkLst>
      </pc:sldChg>
      <pc:sldChg chg="modSp mod">
        <pc:chgData name="Theodora Makri" userId="3c478f8c-1e23-448c-bd7f-b2780b75f27b" providerId="ADAL" clId="{DF012B56-567B-4A6D-9F3C-1CB4447D46FA}" dt="2024-12-20T10:06:44.052" v="1170" actId="1076"/>
        <pc:sldMkLst>
          <pc:docMk/>
          <pc:sldMk cId="4161256290" sldId="283"/>
        </pc:sldMkLst>
      </pc:sldChg>
      <pc:sldChg chg="modSp mod">
        <pc:chgData name="Theodora Makri" userId="3c478f8c-1e23-448c-bd7f-b2780b75f27b" providerId="ADAL" clId="{DF012B56-567B-4A6D-9F3C-1CB4447D46FA}" dt="2024-12-20T10:07:19.453" v="1179" actId="1076"/>
        <pc:sldMkLst>
          <pc:docMk/>
          <pc:sldMk cId="1916635044" sldId="284"/>
        </pc:sldMkLst>
      </pc:sldChg>
      <pc:sldChg chg="modSp mod">
        <pc:chgData name="Theodora Makri" userId="3c478f8c-1e23-448c-bd7f-b2780b75f27b" providerId="ADAL" clId="{DF012B56-567B-4A6D-9F3C-1CB4447D46FA}" dt="2024-12-20T10:11:07.248" v="1208" actId="14100"/>
        <pc:sldMkLst>
          <pc:docMk/>
          <pc:sldMk cId="1848216580" sldId="285"/>
        </pc:sldMkLst>
      </pc:sldChg>
      <pc:sldChg chg="modSp mod">
        <pc:chgData name="Theodora Makri" userId="3c478f8c-1e23-448c-bd7f-b2780b75f27b" providerId="ADAL" clId="{DF012B56-567B-4A6D-9F3C-1CB4447D46FA}" dt="2024-12-20T10:12:14.568" v="1238" actId="1076"/>
        <pc:sldMkLst>
          <pc:docMk/>
          <pc:sldMk cId="745022857" sldId="286"/>
        </pc:sldMkLst>
      </pc:sldChg>
      <pc:sldChg chg="addSp modSp mod">
        <pc:chgData name="Theodora Makri" userId="3c478f8c-1e23-448c-bd7f-b2780b75f27b" providerId="ADAL" clId="{DF012B56-567B-4A6D-9F3C-1CB4447D46FA}" dt="2024-12-20T10:33:54.841" v="1643" actId="1076"/>
        <pc:sldMkLst>
          <pc:docMk/>
          <pc:sldMk cId="1742645539" sldId="302"/>
        </pc:sldMkLst>
      </pc:sldChg>
      <pc:sldChg chg="modSp mod">
        <pc:chgData name="Theodora Makri" userId="3c478f8c-1e23-448c-bd7f-b2780b75f27b" providerId="ADAL" clId="{DF012B56-567B-4A6D-9F3C-1CB4447D46FA}" dt="2024-12-20T11:05:30.675" v="1689" actId="948"/>
        <pc:sldMkLst>
          <pc:docMk/>
          <pc:sldMk cId="1043091233" sldId="305"/>
        </pc:sldMkLst>
      </pc:sldChg>
      <pc:sldChg chg="addSp modSp mod">
        <pc:chgData name="Theodora Makri" userId="3c478f8c-1e23-448c-bd7f-b2780b75f27b" providerId="ADAL" clId="{DF012B56-567B-4A6D-9F3C-1CB4447D46FA}" dt="2024-12-20T09:50:41.889" v="917" actId="1076"/>
        <pc:sldMkLst>
          <pc:docMk/>
          <pc:sldMk cId="3351224895" sldId="306"/>
        </pc:sldMkLst>
      </pc:sldChg>
      <pc:sldChg chg="modSp mod">
        <pc:chgData name="Theodora Makri" userId="3c478f8c-1e23-448c-bd7f-b2780b75f27b" providerId="ADAL" clId="{DF012B56-567B-4A6D-9F3C-1CB4447D46FA}" dt="2024-12-20T10:40:24.710" v="1678" actId="1076"/>
        <pc:sldMkLst>
          <pc:docMk/>
          <pc:sldMk cId="1821673080" sldId="307"/>
        </pc:sldMkLst>
      </pc:sldChg>
      <pc:sldChg chg="addSp delSp modSp mod">
        <pc:chgData name="Theodora Makri" userId="3c478f8c-1e23-448c-bd7f-b2780b75f27b" providerId="ADAL" clId="{DF012B56-567B-4A6D-9F3C-1CB4447D46FA}" dt="2024-12-20T10:34:29.119" v="1652" actId="1076"/>
        <pc:sldMkLst>
          <pc:docMk/>
          <pc:sldMk cId="3119389221" sldId="308"/>
        </pc:sldMkLst>
      </pc:sldChg>
      <pc:sldChg chg="modSp mod">
        <pc:chgData name="Theodora Makri" userId="3c478f8c-1e23-448c-bd7f-b2780b75f27b" providerId="ADAL" clId="{DF012B56-567B-4A6D-9F3C-1CB4447D46FA}" dt="2024-12-20T10:40:04.455" v="1674" actId="1076"/>
        <pc:sldMkLst>
          <pc:docMk/>
          <pc:sldMk cId="1580078791" sldId="309"/>
        </pc:sldMkLst>
      </pc:sldChg>
      <pc:sldChg chg="del">
        <pc:chgData name="Theodora Makri" userId="3c478f8c-1e23-448c-bd7f-b2780b75f27b" providerId="ADAL" clId="{DF012B56-567B-4A6D-9F3C-1CB4447D46FA}" dt="2024-12-20T10:16:54.566" v="1350" actId="47"/>
        <pc:sldMkLst>
          <pc:docMk/>
          <pc:sldMk cId="803432024" sldId="311"/>
        </pc:sldMkLst>
      </pc:sldChg>
      <pc:sldChg chg="modSp mod">
        <pc:chgData name="Theodora Makri" userId="3c478f8c-1e23-448c-bd7f-b2780b75f27b" providerId="ADAL" clId="{DF012B56-567B-4A6D-9F3C-1CB4447D46FA}" dt="2024-12-20T10:14:08.665" v="1268" actId="403"/>
        <pc:sldMkLst>
          <pc:docMk/>
          <pc:sldMk cId="883705601" sldId="313"/>
        </pc:sldMkLst>
      </pc:sldChg>
      <pc:sldChg chg="modSp mod">
        <pc:chgData name="Theodora Makri" userId="3c478f8c-1e23-448c-bd7f-b2780b75f27b" providerId="ADAL" clId="{DF012B56-567B-4A6D-9F3C-1CB4447D46FA}" dt="2024-12-20T10:26:51.473" v="1478" actId="1076"/>
        <pc:sldMkLst>
          <pc:docMk/>
          <pc:sldMk cId="3765282971" sldId="314"/>
        </pc:sldMkLst>
      </pc:sldChg>
      <pc:sldChg chg="modSp mod">
        <pc:chgData name="Theodora Makri" userId="3c478f8c-1e23-448c-bd7f-b2780b75f27b" providerId="ADAL" clId="{DF012B56-567B-4A6D-9F3C-1CB4447D46FA}" dt="2024-12-20T10:28:42.285" v="1507" actId="403"/>
        <pc:sldMkLst>
          <pc:docMk/>
          <pc:sldMk cId="3136589219" sldId="315"/>
        </pc:sldMkLst>
      </pc:sldChg>
      <pc:sldChg chg="addSp modSp mod">
        <pc:chgData name="Theodora Makri" userId="3c478f8c-1e23-448c-bd7f-b2780b75f27b" providerId="ADAL" clId="{DF012B56-567B-4A6D-9F3C-1CB4447D46FA}" dt="2024-12-20T09:32:30.424" v="643" actId="1076"/>
        <pc:sldMkLst>
          <pc:docMk/>
          <pc:sldMk cId="2802272491" sldId="316"/>
        </pc:sldMkLst>
      </pc:sldChg>
      <pc:sldChg chg="modSp mod">
        <pc:chgData name="Theodora Makri" userId="3c478f8c-1e23-448c-bd7f-b2780b75f27b" providerId="ADAL" clId="{DF012B56-567B-4A6D-9F3C-1CB4447D46FA}" dt="2024-12-20T10:18:53.365" v="1384" actId="2710"/>
        <pc:sldMkLst>
          <pc:docMk/>
          <pc:sldMk cId="2000040867" sldId="317"/>
        </pc:sldMkLst>
      </pc:sldChg>
      <pc:sldChg chg="addSp modSp mod">
        <pc:chgData name="Theodora Makri" userId="3c478f8c-1e23-448c-bd7f-b2780b75f27b" providerId="ADAL" clId="{DF012B56-567B-4A6D-9F3C-1CB4447D46FA}" dt="2024-12-20T09:53:42.501" v="949" actId="1076"/>
        <pc:sldMkLst>
          <pc:docMk/>
          <pc:sldMk cId="3868666802" sldId="319"/>
        </pc:sldMkLst>
      </pc:sldChg>
      <pc:sldChg chg="modSp mod">
        <pc:chgData name="Theodora Makri" userId="3c478f8c-1e23-448c-bd7f-b2780b75f27b" providerId="ADAL" clId="{DF012B56-567B-4A6D-9F3C-1CB4447D46FA}" dt="2024-12-20T10:32:12.690" v="1602" actId="1076"/>
        <pc:sldMkLst>
          <pc:docMk/>
          <pc:sldMk cId="197381209" sldId="321"/>
        </pc:sldMkLst>
      </pc:sldChg>
      <pc:sldChg chg="addSp modSp mod">
        <pc:chgData name="Theodora Makri" userId="3c478f8c-1e23-448c-bd7f-b2780b75f27b" providerId="ADAL" clId="{DF012B56-567B-4A6D-9F3C-1CB4447D46FA}" dt="2024-12-20T09:54:19.783" v="979" actId="1076"/>
        <pc:sldMkLst>
          <pc:docMk/>
          <pc:sldMk cId="2664040053" sldId="322"/>
        </pc:sldMkLst>
      </pc:sldChg>
      <pc:sldChg chg="modSp mod">
        <pc:chgData name="Theodora Makri" userId="3c478f8c-1e23-448c-bd7f-b2780b75f27b" providerId="ADAL" clId="{DF012B56-567B-4A6D-9F3C-1CB4447D46FA}" dt="2024-12-20T09:54:23.592" v="980" actId="255"/>
        <pc:sldMkLst>
          <pc:docMk/>
          <pc:sldMk cId="1358983678" sldId="323"/>
        </pc:sldMkLst>
      </pc:sldChg>
      <pc:sldChg chg="modSp mod">
        <pc:chgData name="Theodora Makri" userId="3c478f8c-1e23-448c-bd7f-b2780b75f27b" providerId="ADAL" clId="{DF012B56-567B-4A6D-9F3C-1CB4447D46FA}" dt="2024-12-20T10:20:42.631" v="1418" actId="2710"/>
        <pc:sldMkLst>
          <pc:docMk/>
          <pc:sldMk cId="1710182749" sldId="324"/>
        </pc:sldMkLst>
      </pc:sldChg>
      <pc:sldChg chg="addSp delSp modSp mod">
        <pc:chgData name="Theodora Makri" userId="3c478f8c-1e23-448c-bd7f-b2780b75f27b" providerId="ADAL" clId="{DF012B56-567B-4A6D-9F3C-1CB4447D46FA}" dt="2024-12-20T08:54:12.790" v="289" actId="14100"/>
        <pc:sldMkLst>
          <pc:docMk/>
          <pc:sldMk cId="2885071267" sldId="325"/>
        </pc:sldMkLst>
      </pc:sldChg>
      <pc:sldChg chg="modSp mod">
        <pc:chgData name="Theodora Makri" userId="3c478f8c-1e23-448c-bd7f-b2780b75f27b" providerId="ADAL" clId="{DF012B56-567B-4A6D-9F3C-1CB4447D46FA}" dt="2024-12-20T10:23:36.123" v="1428" actId="255"/>
        <pc:sldMkLst>
          <pc:docMk/>
          <pc:sldMk cId="2136114307" sldId="326"/>
        </pc:sldMkLst>
      </pc:sldChg>
      <pc:sldChg chg="modSp mod">
        <pc:chgData name="Theodora Makri" userId="3c478f8c-1e23-448c-bd7f-b2780b75f27b" providerId="ADAL" clId="{DF012B56-567B-4A6D-9F3C-1CB4447D46FA}" dt="2024-12-20T10:27:58.209" v="1494" actId="255"/>
        <pc:sldMkLst>
          <pc:docMk/>
          <pc:sldMk cId="2646660167" sldId="328"/>
        </pc:sldMkLst>
      </pc:sldChg>
      <pc:sldChg chg="modSp mod">
        <pc:chgData name="Theodora Makri" userId="3c478f8c-1e23-448c-bd7f-b2780b75f27b" providerId="ADAL" clId="{DF012B56-567B-4A6D-9F3C-1CB4447D46FA}" dt="2024-12-20T10:28:47.290" v="1508" actId="255"/>
        <pc:sldMkLst>
          <pc:docMk/>
          <pc:sldMk cId="3536863366" sldId="329"/>
        </pc:sldMkLst>
      </pc:sldChg>
      <pc:sldChg chg="addSp delSp modSp mod">
        <pc:chgData name="Theodora Makri" userId="3c478f8c-1e23-448c-bd7f-b2780b75f27b" providerId="ADAL" clId="{DF012B56-567B-4A6D-9F3C-1CB4447D46FA}" dt="2024-12-20T09:20:14.704" v="477" actId="20577"/>
        <pc:sldMkLst>
          <pc:docMk/>
          <pc:sldMk cId="1271195525" sldId="330"/>
        </pc:sldMkLst>
      </pc:sldChg>
      <pc:sldChg chg="addSp delSp modSp mod">
        <pc:chgData name="Theodora Makri" userId="3c478f8c-1e23-448c-bd7f-b2780b75f27b" providerId="ADAL" clId="{DF012B56-567B-4A6D-9F3C-1CB4447D46FA}" dt="2024-12-20T09:32:01.177" v="630" actId="1035"/>
        <pc:sldMkLst>
          <pc:docMk/>
          <pc:sldMk cId="2546741604" sldId="331"/>
        </pc:sldMkLst>
      </pc:sldChg>
      <pc:sldChg chg="modSp mod">
        <pc:chgData name="Theodora Makri" userId="3c478f8c-1e23-448c-bd7f-b2780b75f27b" providerId="ADAL" clId="{DF012B56-567B-4A6D-9F3C-1CB4447D46FA}" dt="2024-12-20T10:31:36.276" v="1565" actId="1076"/>
        <pc:sldMkLst>
          <pc:docMk/>
          <pc:sldMk cId="3582303033" sldId="332"/>
        </pc:sldMkLst>
      </pc:sldChg>
      <pc:sldChg chg="modSp mod">
        <pc:chgData name="Theodora Makri" userId="3c478f8c-1e23-448c-bd7f-b2780b75f27b" providerId="ADAL" clId="{DF012B56-567B-4A6D-9F3C-1CB4447D46FA}" dt="2024-12-20T09:30:24.573" v="584" actId="404"/>
        <pc:sldMkLst>
          <pc:docMk/>
          <pc:sldMk cId="2605276985" sldId="333"/>
        </pc:sldMkLst>
      </pc:sldChg>
      <pc:sldChg chg="addSp delSp modSp mod">
        <pc:chgData name="Theodora Makri" userId="3c478f8c-1e23-448c-bd7f-b2780b75f27b" providerId="ADAL" clId="{DF012B56-567B-4A6D-9F3C-1CB4447D46FA}" dt="2024-12-20T09:41:26.244" v="797" actId="1076"/>
        <pc:sldMkLst>
          <pc:docMk/>
          <pc:sldMk cId="3054435788" sldId="334"/>
        </pc:sldMkLst>
      </pc:sldChg>
      <pc:sldChg chg="modSp mod">
        <pc:chgData name="Theodora Makri" userId="3c478f8c-1e23-448c-bd7f-b2780b75f27b" providerId="ADAL" clId="{DF012B56-567B-4A6D-9F3C-1CB4447D46FA}" dt="2024-12-20T09:45:17.869" v="847"/>
        <pc:sldMkLst>
          <pc:docMk/>
          <pc:sldMk cId="3742452315" sldId="335"/>
        </pc:sldMkLst>
      </pc:sldChg>
      <pc:sldChg chg="addSp delSp modSp mod">
        <pc:chgData name="Theodora Makri" userId="3c478f8c-1e23-448c-bd7f-b2780b75f27b" providerId="ADAL" clId="{DF012B56-567B-4A6D-9F3C-1CB4447D46FA}" dt="2024-12-20T09:49:28.134" v="915" actId="255"/>
        <pc:sldMkLst>
          <pc:docMk/>
          <pc:sldMk cId="982736669" sldId="336"/>
        </pc:sldMkLst>
      </pc:sldChg>
      <pc:sldChg chg="modSp mod">
        <pc:chgData name="Theodora Makri" userId="3c478f8c-1e23-448c-bd7f-b2780b75f27b" providerId="ADAL" clId="{DF012B56-567B-4A6D-9F3C-1CB4447D46FA}" dt="2024-12-20T09:46:00.167" v="858" actId="1076"/>
        <pc:sldMkLst>
          <pc:docMk/>
          <pc:sldMk cId="273764257" sldId="337"/>
        </pc:sldMkLst>
      </pc:sldChg>
      <pc:sldChg chg="modSp mod">
        <pc:chgData name="Theodora Makri" userId="3c478f8c-1e23-448c-bd7f-b2780b75f27b" providerId="ADAL" clId="{DF012B56-567B-4A6D-9F3C-1CB4447D46FA}" dt="2024-12-20T09:52:19.824" v="936"/>
        <pc:sldMkLst>
          <pc:docMk/>
          <pc:sldMk cId="3093494678" sldId="338"/>
        </pc:sldMkLst>
      </pc:sldChg>
      <pc:sldChg chg="modSp mod">
        <pc:chgData name="Theodora Makri" userId="3c478f8c-1e23-448c-bd7f-b2780b75f27b" providerId="ADAL" clId="{DF012B56-567B-4A6D-9F3C-1CB4447D46FA}" dt="2024-12-20T09:52:43.923" v="937" actId="255"/>
        <pc:sldMkLst>
          <pc:docMk/>
          <pc:sldMk cId="373080266" sldId="339"/>
        </pc:sldMkLst>
      </pc:sldChg>
      <pc:sldChg chg="addSp modSp mod">
        <pc:chgData name="Theodora Makri" userId="3c478f8c-1e23-448c-bd7f-b2780b75f27b" providerId="ADAL" clId="{DF012B56-567B-4A6D-9F3C-1CB4447D46FA}" dt="2024-12-20T09:56:36.071" v="1015" actId="1076"/>
        <pc:sldMkLst>
          <pc:docMk/>
          <pc:sldMk cId="397168477" sldId="340"/>
        </pc:sldMkLst>
      </pc:sldChg>
      <pc:sldChg chg="modSp mod">
        <pc:chgData name="Theodora Makri" userId="3c478f8c-1e23-448c-bd7f-b2780b75f27b" providerId="ADAL" clId="{DF012B56-567B-4A6D-9F3C-1CB4447D46FA}" dt="2024-12-20T09:57:27.682" v="1031" actId="255"/>
        <pc:sldMkLst>
          <pc:docMk/>
          <pc:sldMk cId="1454889874" sldId="341"/>
        </pc:sldMkLst>
      </pc:sldChg>
      <pc:sldChg chg="modSp mod">
        <pc:chgData name="Theodora Makri" userId="3c478f8c-1e23-448c-bd7f-b2780b75f27b" providerId="ADAL" clId="{DF012B56-567B-4A6D-9F3C-1CB4447D46FA}" dt="2024-12-20T10:00:10.535" v="1063" actId="1076"/>
        <pc:sldMkLst>
          <pc:docMk/>
          <pc:sldMk cId="83068948" sldId="342"/>
        </pc:sldMkLst>
      </pc:sldChg>
      <pc:sldChg chg="modSp mod">
        <pc:chgData name="Theodora Makri" userId="3c478f8c-1e23-448c-bd7f-b2780b75f27b" providerId="ADAL" clId="{DF012B56-567B-4A6D-9F3C-1CB4447D46FA}" dt="2024-12-20T10:01:02.165" v="1079" actId="404"/>
        <pc:sldMkLst>
          <pc:docMk/>
          <pc:sldMk cId="2141090675" sldId="343"/>
        </pc:sldMkLst>
      </pc:sldChg>
      <pc:sldChg chg="modSp mod">
        <pc:chgData name="Theodora Makri" userId="3c478f8c-1e23-448c-bd7f-b2780b75f27b" providerId="ADAL" clId="{DF012B56-567B-4A6D-9F3C-1CB4447D46FA}" dt="2024-12-20T10:03:14.463" v="1120" actId="1076"/>
        <pc:sldMkLst>
          <pc:docMk/>
          <pc:sldMk cId="2977034175" sldId="344"/>
        </pc:sldMkLst>
      </pc:sldChg>
      <pc:sldChg chg="modSp mod">
        <pc:chgData name="Theodora Makri" userId="3c478f8c-1e23-448c-bd7f-b2780b75f27b" providerId="ADAL" clId="{DF012B56-567B-4A6D-9F3C-1CB4447D46FA}" dt="2024-12-20T10:05:07.378" v="1150" actId="1076"/>
        <pc:sldMkLst>
          <pc:docMk/>
          <pc:sldMk cId="3587095155" sldId="345"/>
        </pc:sldMkLst>
      </pc:sldChg>
      <pc:sldChg chg="modSp mod">
        <pc:chgData name="Theodora Makri" userId="3c478f8c-1e23-448c-bd7f-b2780b75f27b" providerId="ADAL" clId="{DF012B56-567B-4A6D-9F3C-1CB4447D46FA}" dt="2024-12-20T10:07:05.013" v="1175" actId="2710"/>
        <pc:sldMkLst>
          <pc:docMk/>
          <pc:sldMk cId="1120277803" sldId="346"/>
        </pc:sldMkLst>
      </pc:sldChg>
      <pc:sldChg chg="modSp mod">
        <pc:chgData name="Theodora Makri" userId="3c478f8c-1e23-448c-bd7f-b2780b75f27b" providerId="ADAL" clId="{DF012B56-567B-4A6D-9F3C-1CB4447D46FA}" dt="2024-12-20T10:10:17.653" v="1187"/>
        <pc:sldMkLst>
          <pc:docMk/>
          <pc:sldMk cId="619510498" sldId="347"/>
        </pc:sldMkLst>
      </pc:sldChg>
      <pc:sldChg chg="modSp mod">
        <pc:chgData name="Theodora Makri" userId="3c478f8c-1e23-448c-bd7f-b2780b75f27b" providerId="ADAL" clId="{DF012B56-567B-4A6D-9F3C-1CB4447D46FA}" dt="2024-12-20T10:11:32.063" v="1212" actId="2710"/>
        <pc:sldMkLst>
          <pc:docMk/>
          <pc:sldMk cId="2486977590" sldId="348"/>
        </pc:sldMkLst>
      </pc:sldChg>
      <pc:sldChg chg="modSp mod">
        <pc:chgData name="Theodora Makri" userId="3c478f8c-1e23-448c-bd7f-b2780b75f27b" providerId="ADAL" clId="{DF012B56-567B-4A6D-9F3C-1CB4447D46FA}" dt="2024-12-20T10:13:27.391" v="1257" actId="1076"/>
        <pc:sldMkLst>
          <pc:docMk/>
          <pc:sldMk cId="4281931243" sldId="349"/>
        </pc:sldMkLst>
      </pc:sldChg>
      <pc:sldChg chg="modSp mod">
        <pc:chgData name="Theodora Makri" userId="3c478f8c-1e23-448c-bd7f-b2780b75f27b" providerId="ADAL" clId="{DF012B56-567B-4A6D-9F3C-1CB4447D46FA}" dt="2024-12-20T10:14:44.749" v="1288" actId="1076"/>
        <pc:sldMkLst>
          <pc:docMk/>
          <pc:sldMk cId="3918589148" sldId="350"/>
        </pc:sldMkLst>
      </pc:sldChg>
      <pc:sldChg chg="modSp mod">
        <pc:chgData name="Theodora Makri" userId="3c478f8c-1e23-448c-bd7f-b2780b75f27b" providerId="ADAL" clId="{DF012B56-567B-4A6D-9F3C-1CB4447D46FA}" dt="2024-12-20T10:15:20.006" v="1313" actId="404"/>
        <pc:sldMkLst>
          <pc:docMk/>
          <pc:sldMk cId="334922813" sldId="351"/>
        </pc:sldMkLst>
      </pc:sldChg>
      <pc:sldChg chg="addSp modSp mod">
        <pc:chgData name="Theodora Makri" userId="3c478f8c-1e23-448c-bd7f-b2780b75f27b" providerId="ADAL" clId="{DF012B56-567B-4A6D-9F3C-1CB4447D46FA}" dt="2024-12-20T10:16:37.792" v="1348" actId="1076"/>
        <pc:sldMkLst>
          <pc:docMk/>
          <pc:sldMk cId="759121878" sldId="352"/>
        </pc:sldMkLst>
      </pc:sldChg>
      <pc:sldChg chg="modSp mod">
        <pc:chgData name="Theodora Makri" userId="3c478f8c-1e23-448c-bd7f-b2780b75f27b" providerId="ADAL" clId="{DF012B56-567B-4A6D-9F3C-1CB4447D46FA}" dt="2024-12-20T10:16:41.339" v="1349" actId="255"/>
        <pc:sldMkLst>
          <pc:docMk/>
          <pc:sldMk cId="4271581968" sldId="353"/>
        </pc:sldMkLst>
      </pc:sldChg>
      <pc:sldChg chg="modSp mod">
        <pc:chgData name="Theodora Makri" userId="3c478f8c-1e23-448c-bd7f-b2780b75f27b" providerId="ADAL" clId="{DF012B56-567B-4A6D-9F3C-1CB4447D46FA}" dt="2024-12-20T10:36:12.279" v="1672" actId="1076"/>
        <pc:sldMkLst>
          <pc:docMk/>
          <pc:sldMk cId="73049143" sldId="355"/>
        </pc:sldMkLst>
      </pc:sldChg>
      <pc:sldChg chg="modSp mod">
        <pc:chgData name="Theodora Makri" userId="3c478f8c-1e23-448c-bd7f-b2780b75f27b" providerId="ADAL" clId="{DF012B56-567B-4A6D-9F3C-1CB4447D46FA}" dt="2024-12-20T10:17:07.101" v="1355" actId="255"/>
        <pc:sldMkLst>
          <pc:docMk/>
          <pc:sldMk cId="581179050" sldId="359"/>
        </pc:sldMkLst>
      </pc:sldChg>
      <pc:sldChg chg="modSp mod modCm">
        <pc:chgData name="Theodora Makri" userId="3c478f8c-1e23-448c-bd7f-b2780b75f27b" providerId="ADAL" clId="{DF012B56-567B-4A6D-9F3C-1CB4447D46FA}" dt="2024-12-20T10:18:05.525" v="1377" actId="20577"/>
        <pc:sldMkLst>
          <pc:docMk/>
          <pc:sldMk cId="1498264318" sldId="360"/>
        </pc:sldMkLst>
        <pc:extLst>
          <p:ext xmlns:p="http://schemas.openxmlformats.org/presentationml/2006/main" uri="{D6D511B9-2390-475A-947B-AFAB55BFBCF1}">
            <pc226:cmChg xmlns:pc226="http://schemas.microsoft.com/office/powerpoint/2022/06/main/command" chg="mod">
              <pc226:chgData name="Theodora Makri" userId="3c478f8c-1e23-448c-bd7f-b2780b75f27b" providerId="ADAL" clId="{DF012B56-567B-4A6D-9F3C-1CB4447D46FA}" dt="2024-12-20T10:18:05.525" v="1377" actId="20577"/>
              <pc2:cmMkLst xmlns:pc2="http://schemas.microsoft.com/office/powerpoint/2019/9/main/command">
                <pc:docMk/>
                <pc:sldMk cId="1498264318" sldId="360"/>
                <pc2:cmMk id="{67A7BDAD-E649-429F-B79E-C4CF5368D024}"/>
              </pc2:cmMkLst>
            </pc226:cmChg>
          </p:ext>
        </pc:extLst>
      </pc:sldChg>
      <pc:sldChg chg="modSp mod">
        <pc:chgData name="Theodora Makri" userId="3c478f8c-1e23-448c-bd7f-b2780b75f27b" providerId="ADAL" clId="{DF012B56-567B-4A6D-9F3C-1CB4447D46FA}" dt="2024-12-20T10:18:42.577" v="1381" actId="255"/>
        <pc:sldMkLst>
          <pc:docMk/>
          <pc:sldMk cId="2985604687" sldId="361"/>
        </pc:sldMkLst>
      </pc:sldChg>
      <pc:sldChg chg="modSp mod">
        <pc:chgData name="Theodora Makri" userId="3c478f8c-1e23-448c-bd7f-b2780b75f27b" providerId="ADAL" clId="{DF012B56-567B-4A6D-9F3C-1CB4447D46FA}" dt="2024-12-20T10:18:56.535" v="1385" actId="255"/>
        <pc:sldMkLst>
          <pc:docMk/>
          <pc:sldMk cId="209798226" sldId="362"/>
        </pc:sldMkLst>
      </pc:sldChg>
      <pc:sldChg chg="delSp modSp mod ord">
        <pc:chgData name="Theodora Makri" userId="3c478f8c-1e23-448c-bd7f-b2780b75f27b" providerId="ADAL" clId="{DF012B56-567B-4A6D-9F3C-1CB4447D46FA}" dt="2024-12-20T10:20:20.083" v="1411" actId="1076"/>
        <pc:sldMkLst>
          <pc:docMk/>
          <pc:sldMk cId="304987856" sldId="363"/>
        </pc:sldMkLst>
      </pc:sldChg>
      <pc:sldChg chg="modSp mod">
        <pc:chgData name="Theodora Makri" userId="3c478f8c-1e23-448c-bd7f-b2780b75f27b" providerId="ADAL" clId="{DF012B56-567B-4A6D-9F3C-1CB4447D46FA}" dt="2024-12-20T10:21:04.432" v="1423" actId="12"/>
        <pc:sldMkLst>
          <pc:docMk/>
          <pc:sldMk cId="3675920502" sldId="364"/>
        </pc:sldMkLst>
      </pc:sldChg>
      <pc:sldChg chg="modSp mod">
        <pc:chgData name="Theodora Makri" userId="3c478f8c-1e23-448c-bd7f-b2780b75f27b" providerId="ADAL" clId="{DF012B56-567B-4A6D-9F3C-1CB4447D46FA}" dt="2024-12-20T10:21:10.844" v="1425" actId="404"/>
        <pc:sldMkLst>
          <pc:docMk/>
          <pc:sldMk cId="3859828150" sldId="365"/>
        </pc:sldMkLst>
      </pc:sldChg>
      <pc:sldChg chg="addSp modSp mod">
        <pc:chgData name="Theodora Makri" userId="3c478f8c-1e23-448c-bd7f-b2780b75f27b" providerId="ADAL" clId="{DF012B56-567B-4A6D-9F3C-1CB4447D46FA}" dt="2024-12-20T10:24:19.263" v="1441" actId="1076"/>
        <pc:sldMkLst>
          <pc:docMk/>
          <pc:sldMk cId="2994565017" sldId="366"/>
        </pc:sldMkLst>
      </pc:sldChg>
      <pc:sldChg chg="modSp mod">
        <pc:chgData name="Theodora Makri" userId="3c478f8c-1e23-448c-bd7f-b2780b75f27b" providerId="ADAL" clId="{DF012B56-567B-4A6D-9F3C-1CB4447D46FA}" dt="2024-12-20T10:23:44.757" v="1432" actId="255"/>
        <pc:sldMkLst>
          <pc:docMk/>
          <pc:sldMk cId="3821415945" sldId="367"/>
        </pc:sldMkLst>
      </pc:sldChg>
      <pc:sldChg chg="modSp mod">
        <pc:chgData name="Theodora Makri" userId="3c478f8c-1e23-448c-bd7f-b2780b75f27b" providerId="ADAL" clId="{DF012B56-567B-4A6D-9F3C-1CB4447D46FA}" dt="2024-12-20T10:24:08.756" v="1439" actId="6549"/>
        <pc:sldMkLst>
          <pc:docMk/>
          <pc:sldMk cId="1654172759" sldId="368"/>
        </pc:sldMkLst>
      </pc:sldChg>
      <pc:sldChg chg="addSp delSp modSp mod">
        <pc:chgData name="Theodora Makri" userId="3c478f8c-1e23-448c-bd7f-b2780b75f27b" providerId="ADAL" clId="{DF012B56-567B-4A6D-9F3C-1CB4447D46FA}" dt="2024-12-20T10:25:52.945" v="1458" actId="1076"/>
        <pc:sldMkLst>
          <pc:docMk/>
          <pc:sldMk cId="3597053772" sldId="369"/>
        </pc:sldMkLst>
      </pc:sldChg>
      <pc:sldChg chg="modSp mod">
        <pc:chgData name="Theodora Makri" userId="3c478f8c-1e23-448c-bd7f-b2780b75f27b" providerId="ADAL" clId="{DF012B56-567B-4A6D-9F3C-1CB4447D46FA}" dt="2024-12-20T10:25:56.991" v="1459" actId="255"/>
        <pc:sldMkLst>
          <pc:docMk/>
          <pc:sldMk cId="973692077" sldId="370"/>
        </pc:sldMkLst>
      </pc:sldChg>
      <pc:sldChg chg="modSp mod">
        <pc:chgData name="Theodora Makri" userId="3c478f8c-1e23-448c-bd7f-b2780b75f27b" providerId="ADAL" clId="{DF012B56-567B-4A6D-9F3C-1CB4447D46FA}" dt="2024-12-20T10:26:31.293" v="1472" actId="255"/>
        <pc:sldMkLst>
          <pc:docMk/>
          <pc:sldMk cId="1702797708" sldId="371"/>
        </pc:sldMkLst>
      </pc:sldChg>
      <pc:sldChg chg="modSp mod">
        <pc:chgData name="Theodora Makri" userId="3c478f8c-1e23-448c-bd7f-b2780b75f27b" providerId="ADAL" clId="{DF012B56-567B-4A6D-9F3C-1CB4447D46FA}" dt="2024-12-20T10:27:14.303" v="1485" actId="403"/>
        <pc:sldMkLst>
          <pc:docMk/>
          <pc:sldMk cId="2412971810" sldId="372"/>
        </pc:sldMkLst>
      </pc:sldChg>
      <pc:sldChg chg="modSp mod">
        <pc:chgData name="Theodora Makri" userId="3c478f8c-1e23-448c-bd7f-b2780b75f27b" providerId="ADAL" clId="{DF012B56-567B-4A6D-9F3C-1CB4447D46FA}" dt="2024-12-20T10:28:08.479" v="1497" actId="2710"/>
        <pc:sldMkLst>
          <pc:docMk/>
          <pc:sldMk cId="4218044892" sldId="373"/>
        </pc:sldMkLst>
      </pc:sldChg>
      <pc:sldChg chg="modSp mod">
        <pc:chgData name="Theodora Makri" userId="3c478f8c-1e23-448c-bd7f-b2780b75f27b" providerId="ADAL" clId="{DF012B56-567B-4A6D-9F3C-1CB4447D46FA}" dt="2024-12-20T10:28:22.459" v="1500" actId="2710"/>
        <pc:sldMkLst>
          <pc:docMk/>
          <pc:sldMk cId="752843248" sldId="374"/>
        </pc:sldMkLst>
      </pc:sldChg>
      <pc:sldChg chg="modSp mod">
        <pc:chgData name="Theodora Makri" userId="3c478f8c-1e23-448c-bd7f-b2780b75f27b" providerId="ADAL" clId="{DF012B56-567B-4A6D-9F3C-1CB4447D46FA}" dt="2024-12-20T10:29:26.847" v="1530" actId="2710"/>
        <pc:sldMkLst>
          <pc:docMk/>
          <pc:sldMk cId="22602257" sldId="375"/>
        </pc:sldMkLst>
      </pc:sldChg>
      <pc:sldChg chg="modSp del mod">
        <pc:chgData name="Theodora Makri" userId="3c478f8c-1e23-448c-bd7f-b2780b75f27b" providerId="ADAL" clId="{DF012B56-567B-4A6D-9F3C-1CB4447D46FA}" dt="2024-12-20T10:29:29.295" v="1531" actId="47"/>
        <pc:sldMkLst>
          <pc:docMk/>
          <pc:sldMk cId="4164065748" sldId="376"/>
        </pc:sldMkLst>
      </pc:sldChg>
      <pc:sldChg chg="modSp mod">
        <pc:chgData name="Theodora Makri" userId="3c478f8c-1e23-448c-bd7f-b2780b75f27b" providerId="ADAL" clId="{DF012B56-567B-4A6D-9F3C-1CB4447D46FA}" dt="2024-12-20T10:29:32.939" v="1532" actId="255"/>
        <pc:sldMkLst>
          <pc:docMk/>
          <pc:sldMk cId="1782317114" sldId="377"/>
        </pc:sldMkLst>
      </pc:sldChg>
      <pc:sldChg chg="modSp mod">
        <pc:chgData name="Theodora Makri" userId="3c478f8c-1e23-448c-bd7f-b2780b75f27b" providerId="ADAL" clId="{DF012B56-567B-4A6D-9F3C-1CB4447D46FA}" dt="2024-12-20T10:30:41.349" v="1548" actId="1076"/>
        <pc:sldMkLst>
          <pc:docMk/>
          <pc:sldMk cId="3007952599" sldId="378"/>
        </pc:sldMkLst>
      </pc:sldChg>
      <pc:sldChg chg="modSp mod">
        <pc:chgData name="Theodora Makri" userId="3c478f8c-1e23-448c-bd7f-b2780b75f27b" providerId="ADAL" clId="{DF012B56-567B-4A6D-9F3C-1CB4447D46FA}" dt="2024-12-20T10:31:15.373" v="1557" actId="1076"/>
        <pc:sldMkLst>
          <pc:docMk/>
          <pc:sldMk cId="3129388643" sldId="379"/>
        </pc:sldMkLst>
      </pc:sldChg>
      <pc:sldChg chg="modSp mod">
        <pc:chgData name="Theodora Makri" userId="3c478f8c-1e23-448c-bd7f-b2780b75f27b" providerId="ADAL" clId="{DF012B56-567B-4A6D-9F3C-1CB4447D46FA}" dt="2024-12-20T10:17:03.002" v="1354" actId="2710"/>
        <pc:sldMkLst>
          <pc:docMk/>
          <pc:sldMk cId="2043438708" sldId="381"/>
        </pc:sldMkLst>
      </pc:sldChg>
      <pc:sldChg chg="modSp mod">
        <pc:chgData name="Theodora Makri" userId="3c478f8c-1e23-448c-bd7f-b2780b75f27b" providerId="ADAL" clId="{DF012B56-567B-4A6D-9F3C-1CB4447D46FA}" dt="2024-12-20T11:05:49.470" v="1691" actId="948"/>
        <pc:sldMkLst>
          <pc:docMk/>
          <pc:sldMk cId="509749941" sldId="383"/>
        </pc:sldMkLst>
      </pc:sldChg>
      <pc:sldChg chg="addSp modSp mod">
        <pc:chgData name="Theodora Makri" userId="3c478f8c-1e23-448c-bd7f-b2780b75f27b" providerId="ADAL" clId="{DF012B56-567B-4A6D-9F3C-1CB4447D46FA}" dt="2024-12-20T10:27:49.845" v="1493" actId="1076"/>
        <pc:sldMkLst>
          <pc:docMk/>
          <pc:sldMk cId="184509768" sldId="384"/>
        </pc:sldMkLst>
      </pc:sldChg>
      <pc:sldChg chg="add del">
        <pc:chgData name="Theodora Makri" userId="3c478f8c-1e23-448c-bd7f-b2780b75f27b" providerId="ADAL" clId="{DF012B56-567B-4A6D-9F3C-1CB4447D46FA}" dt="2024-12-20T08:54:16.299" v="290" actId="47"/>
        <pc:sldMkLst>
          <pc:docMk/>
          <pc:sldMk cId="1405059736" sldId="385"/>
        </pc:sldMkLst>
      </pc:sldChg>
      <pc:sldChg chg="modSp add ord">
        <pc:chgData name="Theodora Makri" userId="3c478f8c-1e23-448c-bd7f-b2780b75f27b" providerId="ADAL" clId="{DF012B56-567B-4A6D-9F3C-1CB4447D46FA}" dt="2024-12-20T09:59:40.497" v="1057"/>
        <pc:sldMkLst>
          <pc:docMk/>
          <pc:sldMk cId="2354699574" sldId="385"/>
        </pc:sldMkLst>
      </pc:sldChg>
      <pc:sldChg chg="modSp add mod">
        <pc:chgData name="Theodora Makri" userId="3c478f8c-1e23-448c-bd7f-b2780b75f27b" providerId="ADAL" clId="{DF012B56-567B-4A6D-9F3C-1CB4447D46FA}" dt="2024-12-20T10:04:04.091" v="1133" actId="14100"/>
        <pc:sldMkLst>
          <pc:docMk/>
          <pc:sldMk cId="3600011285" sldId="386"/>
        </pc:sldMkLst>
      </pc:sldChg>
      <pc:sldChg chg="modSp add mod">
        <pc:chgData name="Theodora Makri" userId="3c478f8c-1e23-448c-bd7f-b2780b75f27b" providerId="ADAL" clId="{DF012B56-567B-4A6D-9F3C-1CB4447D46FA}" dt="2024-12-20T10:05:55.859" v="1161" actId="1076"/>
        <pc:sldMkLst>
          <pc:docMk/>
          <pc:sldMk cId="3850238914" sldId="387"/>
        </pc:sldMkLst>
      </pc:sldChg>
      <pc:sldChg chg="add del">
        <pc:chgData name="Theodora Makri" userId="3c478f8c-1e23-448c-bd7f-b2780b75f27b" providerId="ADAL" clId="{DF012B56-567B-4A6D-9F3C-1CB4447D46FA}" dt="2024-12-20T10:20:23.540" v="1412" actId="47"/>
        <pc:sldMkLst>
          <pc:docMk/>
          <pc:sldMk cId="3578550729" sldId="388"/>
        </pc:sldMkLst>
      </pc:sldChg>
      <pc:sldChg chg="modSp add mod ord">
        <pc:chgData name="Theodora Makri" userId="3c478f8c-1e23-448c-bd7f-b2780b75f27b" providerId="ADAL" clId="{DF012B56-567B-4A6D-9F3C-1CB4447D46FA}" dt="2024-12-20T10:20:10.015" v="1408"/>
        <pc:sldMkLst>
          <pc:docMk/>
          <pc:sldMk cId="1736048481" sldId="389"/>
        </pc:sldMkLst>
      </pc:sldChg>
      <pc:sldChg chg="modSp add mod">
        <pc:chgData name="Theodora Makri" userId="3c478f8c-1e23-448c-bd7f-b2780b75f27b" providerId="ADAL" clId="{DF012B56-567B-4A6D-9F3C-1CB4447D46FA}" dt="2024-12-20T10:33:45.980" v="1642" actId="14100"/>
        <pc:sldMkLst>
          <pc:docMk/>
          <pc:sldMk cId="1828704542" sldId="390"/>
        </pc:sldMkLst>
      </pc:sldChg>
      <pc:sldChg chg="modSp add mod">
        <pc:chgData name="Theodora Makri" userId="3c478f8c-1e23-448c-bd7f-b2780b75f27b" providerId="ADAL" clId="{DF012B56-567B-4A6D-9F3C-1CB4447D46FA}" dt="2024-12-20T10:40:13.833" v="1676" actId="1076"/>
        <pc:sldMkLst>
          <pc:docMk/>
          <pc:sldMk cId="3958424005" sldId="391"/>
        </pc:sldMkLst>
      </pc:sldChg>
    </pc:docChg>
  </pc:docChgLst>
  <pc:docChgLst>
    <pc:chgData name="epo_35" userId="S::epo_35_jogroup.eu#ext#@dobasi.onmicrosoft.com::edd5f0fd-77c0-4369-83c5-84439aafe912" providerId="AD" clId="Web-{7153A44B-E588-6014-D197-08D8CC718B52}"/>
    <pc:docChg chg="delSld modSld">
      <pc:chgData name="epo_35" userId="S::epo_35_jogroup.eu#ext#@dobasi.onmicrosoft.com::edd5f0fd-77c0-4369-83c5-84439aafe912" providerId="AD" clId="Web-{7153A44B-E588-6014-D197-08D8CC718B52}" dt="2024-11-08T08:12:18.178" v="1"/>
      <pc:docMkLst>
        <pc:docMk/>
      </pc:docMkLst>
      <pc:sldChg chg="delSp">
        <pc:chgData name="epo_35" userId="S::epo_35_jogroup.eu#ext#@dobasi.onmicrosoft.com::edd5f0fd-77c0-4369-83c5-84439aafe912" providerId="AD" clId="Web-{7153A44B-E588-6014-D197-08D8CC718B52}" dt="2024-11-08T08:09:08.874" v="0"/>
        <pc:sldMkLst>
          <pc:docMk/>
          <pc:sldMk cId="803432024" sldId="311"/>
        </pc:sldMkLst>
      </pc:sldChg>
      <pc:sldChg chg="del">
        <pc:chgData name="epo_35" userId="S::epo_35_jogroup.eu#ext#@dobasi.onmicrosoft.com::edd5f0fd-77c0-4369-83c5-84439aafe912" providerId="AD" clId="Web-{7153A44B-E588-6014-D197-08D8CC718B52}" dt="2024-11-08T08:12:18.178" v="1"/>
        <pc:sldMkLst>
          <pc:docMk/>
          <pc:sldMk cId="3002656014" sldId="354"/>
        </pc:sldMkLst>
      </pc:sldChg>
    </pc:docChg>
  </pc:docChgLst>
  <pc:docChgLst>
    <pc:chgData name="Theodora Makri" userId="S::tmakri_ied.eu#ext#@dobasi.onmicrosoft.com::b4231701-344d-4f2c-a0fa-4bf1dff300cf" providerId="AD" clId="Web-{50B493CF-2CB2-08EF-463E-B2C877628BCF}"/>
    <pc:docChg chg="sldOrd">
      <pc:chgData name="Theodora Makri" userId="S::tmakri_ied.eu#ext#@dobasi.onmicrosoft.com::b4231701-344d-4f2c-a0fa-4bf1dff300cf" providerId="AD" clId="Web-{50B493CF-2CB2-08EF-463E-B2C877628BCF}" dt="2024-11-15T12:19:04.549" v="1"/>
      <pc:docMkLst>
        <pc:docMk/>
      </pc:docMkLst>
      <pc:sldChg chg="ord">
        <pc:chgData name="Theodora Makri" userId="S::tmakri_ied.eu#ext#@dobasi.onmicrosoft.com::b4231701-344d-4f2c-a0fa-4bf1dff300cf" providerId="AD" clId="Web-{50B493CF-2CB2-08EF-463E-B2C877628BCF}" dt="2024-11-15T12:18:56.346" v="0"/>
        <pc:sldMkLst>
          <pc:docMk/>
          <pc:sldMk cId="2043438708" sldId="381"/>
        </pc:sldMkLst>
      </pc:sldChg>
      <pc:sldChg chg="ord">
        <pc:chgData name="Theodora Makri" userId="S::tmakri_ied.eu#ext#@dobasi.onmicrosoft.com::b4231701-344d-4f2c-a0fa-4bf1dff300cf" providerId="AD" clId="Web-{50B493CF-2CB2-08EF-463E-B2C877628BCF}" dt="2024-11-15T12:19:04.549" v="1"/>
        <pc:sldMkLst>
          <pc:docMk/>
          <pc:sldMk cId="3768630525" sldId="382"/>
        </pc:sldMkLst>
      </pc:sldChg>
    </pc:docChg>
  </pc:docChgLst>
  <pc:docChgLst>
    <pc:chgData name="Laure Raso" userId="S::laure.raso_ceeim.es#ext#@dobasi.onmicrosoft.com::a0348273-907d-44af-8ef9-d345f2f0590b" providerId="AD" clId="Web-{A5249D60-8362-B8FB-39EE-3C03D0E9385D}"/>
    <pc:docChg chg="modSld">
      <pc:chgData name="Laure Raso" userId="S::laure.raso_ceeim.es#ext#@dobasi.onmicrosoft.com::a0348273-907d-44af-8ef9-d345f2f0590b" providerId="AD" clId="Web-{A5249D60-8362-B8FB-39EE-3C03D0E9385D}" dt="2024-12-04T18:43:46.681" v="1333" actId="20577"/>
      <pc:docMkLst>
        <pc:docMk/>
      </pc:docMkLst>
      <pc:sldChg chg="modSp">
        <pc:chgData name="Laure Raso" userId="S::laure.raso_ceeim.es#ext#@dobasi.onmicrosoft.com::a0348273-907d-44af-8ef9-d345f2f0590b" providerId="AD" clId="Web-{A5249D60-8362-B8FB-39EE-3C03D0E9385D}" dt="2024-12-04T18:15:18.055" v="518" actId="20577"/>
        <pc:sldMkLst>
          <pc:docMk/>
          <pc:sldMk cId="907719340" sldId="267"/>
        </pc:sldMkLst>
      </pc:sldChg>
      <pc:sldChg chg="modSp">
        <pc:chgData name="Laure Raso" userId="S::laure.raso_ceeim.es#ext#@dobasi.onmicrosoft.com::a0348273-907d-44af-8ef9-d345f2f0590b" providerId="AD" clId="Web-{A5249D60-8362-B8FB-39EE-3C03D0E9385D}" dt="2024-12-04T17:59:05.552" v="30" actId="20577"/>
        <pc:sldMkLst>
          <pc:docMk/>
          <pc:sldMk cId="2569460042" sldId="276"/>
        </pc:sldMkLst>
      </pc:sldChg>
      <pc:sldChg chg="modSp">
        <pc:chgData name="Laure Raso" userId="S::laure.raso_ceeim.es#ext#@dobasi.onmicrosoft.com::a0348273-907d-44af-8ef9-d345f2f0590b" providerId="AD" clId="Web-{A5249D60-8362-B8FB-39EE-3C03D0E9385D}" dt="2024-12-04T17:57:10.425" v="14" actId="20577"/>
        <pc:sldMkLst>
          <pc:docMk/>
          <pc:sldMk cId="1043091233" sldId="305"/>
        </pc:sldMkLst>
      </pc:sldChg>
      <pc:sldChg chg="modSp">
        <pc:chgData name="Laure Raso" userId="S::laure.raso_ceeim.es#ext#@dobasi.onmicrosoft.com::a0348273-907d-44af-8ef9-d345f2f0590b" providerId="AD" clId="Web-{A5249D60-8362-B8FB-39EE-3C03D0E9385D}" dt="2024-12-04T18:43:35.274" v="1332" actId="20577"/>
        <pc:sldMkLst>
          <pc:docMk/>
          <pc:sldMk cId="1821673080" sldId="307"/>
        </pc:sldMkLst>
      </pc:sldChg>
      <pc:sldChg chg="modSp">
        <pc:chgData name="Laure Raso" userId="S::laure.raso_ceeim.es#ext#@dobasi.onmicrosoft.com::a0348273-907d-44af-8ef9-d345f2f0590b" providerId="AD" clId="Web-{A5249D60-8362-B8FB-39EE-3C03D0E9385D}" dt="2024-12-04T18:27:47.397" v="941" actId="20577"/>
        <pc:sldMkLst>
          <pc:docMk/>
          <pc:sldMk cId="3765282971" sldId="314"/>
        </pc:sldMkLst>
      </pc:sldChg>
      <pc:sldChg chg="modSp">
        <pc:chgData name="Laure Raso" userId="S::laure.raso_ceeim.es#ext#@dobasi.onmicrosoft.com::a0348273-907d-44af-8ef9-d345f2f0590b" providerId="AD" clId="Web-{A5249D60-8362-B8FB-39EE-3C03D0E9385D}" dt="2024-12-04T18:43:00.367" v="1316" actId="20577"/>
        <pc:sldMkLst>
          <pc:docMk/>
          <pc:sldMk cId="3136589219" sldId="315"/>
        </pc:sldMkLst>
      </pc:sldChg>
      <pc:sldChg chg="modSp">
        <pc:chgData name="Laure Raso" userId="S::laure.raso_ceeim.es#ext#@dobasi.onmicrosoft.com::a0348273-907d-44af-8ef9-d345f2f0590b" providerId="AD" clId="Web-{A5249D60-8362-B8FB-39EE-3C03D0E9385D}" dt="2024-12-04T18:33:13.856" v="1079" actId="20577"/>
        <pc:sldMkLst>
          <pc:docMk/>
          <pc:sldMk cId="197381209" sldId="321"/>
        </pc:sldMkLst>
      </pc:sldChg>
      <pc:sldChg chg="modSp">
        <pc:chgData name="Laure Raso" userId="S::laure.raso_ceeim.es#ext#@dobasi.onmicrosoft.com::a0348273-907d-44af-8ef9-d345f2f0590b" providerId="AD" clId="Web-{A5249D60-8362-B8FB-39EE-3C03D0E9385D}" dt="2024-12-04T18:00:00.115" v="47" actId="20577"/>
        <pc:sldMkLst>
          <pc:docMk/>
          <pc:sldMk cId="759121878" sldId="352"/>
        </pc:sldMkLst>
      </pc:sldChg>
      <pc:sldChg chg="modSp">
        <pc:chgData name="Laure Raso" userId="S::laure.raso_ceeim.es#ext#@dobasi.onmicrosoft.com::a0348273-907d-44af-8ef9-d345f2f0590b" providerId="AD" clId="Web-{A5249D60-8362-B8FB-39EE-3C03D0E9385D}" dt="2024-12-04T18:43:46.681" v="1333" actId="20577"/>
        <pc:sldMkLst>
          <pc:docMk/>
          <pc:sldMk cId="73049143" sldId="355"/>
        </pc:sldMkLst>
      </pc:sldChg>
      <pc:sldChg chg="modSp modCm">
        <pc:chgData name="Laure Raso" userId="S::laure.raso_ceeim.es#ext#@dobasi.onmicrosoft.com::a0348273-907d-44af-8ef9-d345f2f0590b" providerId="AD" clId="Web-{A5249D60-8362-B8FB-39EE-3C03D0E9385D}" dt="2024-12-04T18:11:36.316" v="406" actId="20577"/>
        <pc:sldMkLst>
          <pc:docMk/>
          <pc:sldMk cId="1498264318" sldId="360"/>
        </pc:sldMkLst>
        <pc:extLst>
          <p:ext xmlns:p="http://schemas.openxmlformats.org/presentationml/2006/main" uri="{D6D511B9-2390-475A-947B-AFAB55BFBCF1}">
            <pc226:cmChg xmlns:pc226="http://schemas.microsoft.com/office/powerpoint/2022/06/main/command" chg="mod">
              <pc226:chgData name="Laure Raso" userId="S::laure.raso_ceeim.es#ext#@dobasi.onmicrosoft.com::a0348273-907d-44af-8ef9-d345f2f0590b" providerId="AD" clId="Web-{A5249D60-8362-B8FB-39EE-3C03D0E9385D}" dt="2024-12-04T18:09:06.173" v="320" actId="20577"/>
              <pc2:cmMkLst xmlns:pc2="http://schemas.microsoft.com/office/powerpoint/2019/9/main/command">
                <pc:docMk/>
                <pc:sldMk cId="1498264318" sldId="360"/>
                <pc2:cmMk id="{67A7BDAD-E649-429F-B79E-C4CF5368D024}"/>
              </pc2:cmMkLst>
            </pc226:cmChg>
          </p:ext>
        </pc:extLst>
      </pc:sldChg>
      <pc:sldChg chg="modSp">
        <pc:chgData name="Laure Raso" userId="S::laure.raso_ceeim.es#ext#@dobasi.onmicrosoft.com::a0348273-907d-44af-8ef9-d345f2f0590b" providerId="AD" clId="Web-{A5249D60-8362-B8FB-39EE-3C03D0E9385D}" dt="2024-12-04T18:11:43.926" v="407" actId="1076"/>
        <pc:sldMkLst>
          <pc:docMk/>
          <pc:sldMk cId="2985604687" sldId="361"/>
        </pc:sldMkLst>
      </pc:sldChg>
      <pc:sldChg chg="modSp">
        <pc:chgData name="Laure Raso" userId="S::laure.raso_ceeim.es#ext#@dobasi.onmicrosoft.com::a0348273-907d-44af-8ef9-d345f2f0590b" providerId="AD" clId="Web-{A5249D60-8362-B8FB-39EE-3C03D0E9385D}" dt="2024-12-04T18:24:03.846" v="721" actId="1076"/>
        <pc:sldMkLst>
          <pc:docMk/>
          <pc:sldMk cId="3597053772" sldId="369"/>
        </pc:sldMkLst>
      </pc:sldChg>
      <pc:sldChg chg="modSp">
        <pc:chgData name="Laure Raso" userId="S::laure.raso_ceeim.es#ext#@dobasi.onmicrosoft.com::a0348273-907d-44af-8ef9-d345f2f0590b" providerId="AD" clId="Web-{A5249D60-8362-B8FB-39EE-3C03D0E9385D}" dt="2024-12-04T18:32:03.871" v="1004" actId="20577"/>
        <pc:sldMkLst>
          <pc:docMk/>
          <pc:sldMk cId="4218044892" sldId="373"/>
        </pc:sldMkLst>
      </pc:sldChg>
      <pc:sldChg chg="modSp">
        <pc:chgData name="Laure Raso" userId="S::laure.raso_ceeim.es#ext#@dobasi.onmicrosoft.com::a0348273-907d-44af-8ef9-d345f2f0590b" providerId="AD" clId="Web-{A5249D60-8362-B8FB-39EE-3C03D0E9385D}" dt="2024-12-04T18:00:30.678" v="52" actId="20577"/>
        <pc:sldMkLst>
          <pc:docMk/>
          <pc:sldMk cId="2043438708" sldId="381"/>
        </pc:sldMkLst>
      </pc:sldChg>
    </pc:docChg>
  </pc:docChgLst>
  <pc:docChgLst>
    <pc:chgData name="epo_38" userId="S::epo_38_jogroup.eu#ext#@dobasi.onmicrosoft.com::66d8512a-8ddf-40e0-bce7-ad06085cc67f" providerId="AD" clId="Web-{A6C123F5-0874-F2D4-1C89-A775EFA03A0B}"/>
    <pc:docChg chg="delSld">
      <pc:chgData name="epo_38" userId="S::epo_38_jogroup.eu#ext#@dobasi.onmicrosoft.com::66d8512a-8ddf-40e0-bce7-ad06085cc67f" providerId="AD" clId="Web-{A6C123F5-0874-F2D4-1C89-A775EFA03A0B}" dt="2024-11-12T11:07:00.701" v="0"/>
      <pc:docMkLst>
        <pc:docMk/>
      </pc:docMkLst>
      <pc:sldChg chg="del">
        <pc:chgData name="epo_38" userId="S::epo_38_jogroup.eu#ext#@dobasi.onmicrosoft.com::66d8512a-8ddf-40e0-bce7-ad06085cc67f" providerId="AD" clId="Web-{A6C123F5-0874-F2D4-1C89-A775EFA03A0B}" dt="2024-11-12T11:07:00.701" v="0"/>
        <pc:sldMkLst>
          <pc:docMk/>
          <pc:sldMk cId="1821893075" sldId="318"/>
        </pc:sldMkLst>
      </pc:sldChg>
    </pc:docChg>
  </pc:docChgLst>
</pc:chgInfo>
</file>

<file path=ppt/diagrams/_rels/data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colors1.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A772A9-08F2-42E4-9256-5BECA72799BE}" type="doc">
      <dgm:prSet loTypeId="urn:microsoft.com/office/officeart/2005/8/layout/target1" loCatId="relationship" qsTypeId="urn:microsoft.com/office/officeart/2005/8/quickstyle/simple1" qsCatId="simple" csTypeId="urn:microsoft.com/office/officeart/2005/8/colors/accent1_3" csCatId="accent1" phldr="1"/>
      <dgm:spPr/>
    </dgm:pt>
    <dgm:pt modelId="{FEAFF39C-A626-4CE5-87C2-45E81F7F36D5}">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n-US" sz="1600" b="1" dirty="0">
              <a:solidFill>
                <a:schemeClr val="accent1"/>
              </a:solidFill>
            </a:rPr>
            <a:t>- Stella polare guida: </a:t>
          </a:r>
          <a:r>
            <a:rPr lang="en-US" sz="1600" b="0" dirty="0">
              <a:solidFill>
                <a:schemeClr val="accent1"/>
              </a:solidFill>
            </a:rPr>
            <a:t>Fornisce una direzione chiara e aspirazioni a lungo termine.</a:t>
          </a:r>
        </a:p>
        <a:p>
          <a:pPr>
            <a:lnSpc>
              <a:spcPct val="150000"/>
            </a:lnSpc>
          </a:pPr>
          <a:r>
            <a:rPr lang="en-US" sz="1600" b="1" dirty="0">
              <a:solidFill>
                <a:schemeClr val="accent1"/>
              </a:solidFill>
            </a:rPr>
            <a:t>- Ispira l'innovazione: </a:t>
          </a:r>
          <a:r>
            <a:rPr lang="en-US" sz="1600" b="0" dirty="0">
              <a:solidFill>
                <a:schemeClr val="accent1"/>
              </a:solidFill>
            </a:rPr>
            <a:t>Incoraggia i dipendenti ad allinearsi con gli obiettivi futuri dell'azienda, favorendo la creatività e l'innovazione</a:t>
          </a:r>
          <a:r>
            <a:rPr lang="en-US" sz="1600" b="1" dirty="0">
              <a:solidFill>
                <a:schemeClr val="accent1"/>
              </a:solidFill>
            </a:rPr>
            <a:t>.</a:t>
          </a:r>
          <a:endParaRPr lang="en-GB" sz="1600" dirty="0">
            <a:solidFill>
              <a:schemeClr val="accent1"/>
            </a:solidFill>
          </a:endParaRPr>
        </a:p>
      </dgm:t>
    </dgm:pt>
    <dgm:pt modelId="{33D90505-DC77-46F7-A8EF-67D0164AD228}" type="parTrans" cxnId="{0B7482FD-6A83-40FB-AB02-A87BD5076A01}">
      <dgm:prSet/>
      <dgm:spPr/>
      <dgm:t>
        <a:bodyPr/>
        <a:lstStyle/>
        <a:p>
          <a:endParaRPr lang="en-GB"/>
        </a:p>
      </dgm:t>
    </dgm:pt>
    <dgm:pt modelId="{EB2FB6D0-6F0C-448E-9E89-075C8A1E545B}" type="sibTrans" cxnId="{0B7482FD-6A83-40FB-AB02-A87BD5076A01}">
      <dgm:prSet/>
      <dgm:spPr/>
      <dgm:t>
        <a:bodyPr/>
        <a:lstStyle/>
        <a:p>
          <a:endParaRPr lang="en-GB"/>
        </a:p>
      </dgm:t>
    </dgm:pt>
    <dgm:pt modelId="{5915EE0B-D535-4F06-A96B-7127795B4987}">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n-US" sz="1600" b="1" dirty="0">
              <a:solidFill>
                <a:schemeClr val="accent1"/>
              </a:solidFill>
            </a:rPr>
            <a:t>- Definisce lo scopo: </a:t>
          </a:r>
          <a:r>
            <a:rPr lang="en-US" sz="1600" b="0" dirty="0">
              <a:solidFill>
                <a:schemeClr val="accent1"/>
              </a:solidFill>
            </a:rPr>
            <a:t>chiarisce lo scopo principale dell'azienda e la sua proposta di valore unica.                    </a:t>
          </a:r>
        </a:p>
        <a:p>
          <a:pPr>
            <a:lnSpc>
              <a:spcPct val="150000"/>
            </a:lnSpc>
          </a:pPr>
          <a:r>
            <a:rPr lang="en-US" sz="1600" b="1" dirty="0">
              <a:solidFill>
                <a:schemeClr val="accent1"/>
              </a:solidFill>
            </a:rPr>
            <a:t>- Guida le decisioni strategiche</a:t>
          </a:r>
          <a:r>
            <a:rPr lang="en-US" sz="1600" b="0" dirty="0">
              <a:solidFill>
                <a:schemeClr val="accent1"/>
              </a:solidFill>
            </a:rPr>
            <a:t>: Assicura che tutte le attività siano in linea con lo scopo e gli obiettivi dell'azienda.</a:t>
          </a:r>
          <a:endParaRPr lang="en-GB" sz="1600" b="0" dirty="0">
            <a:solidFill>
              <a:schemeClr val="accent1"/>
            </a:solidFill>
          </a:endParaRPr>
        </a:p>
      </dgm:t>
    </dgm:pt>
    <dgm:pt modelId="{113C0241-B405-492C-B6D9-3F9973A1DC97}" type="sibTrans" cxnId="{B6CA5718-0518-47BB-93A2-DAE10FE81502}">
      <dgm:prSet/>
      <dgm:spPr/>
      <dgm:t>
        <a:bodyPr/>
        <a:lstStyle/>
        <a:p>
          <a:endParaRPr lang="en-GB"/>
        </a:p>
      </dgm:t>
    </dgm:pt>
    <dgm:pt modelId="{DCB14929-319C-43A1-897D-F679819658C8}" type="parTrans" cxnId="{B6CA5718-0518-47BB-93A2-DAE10FE81502}">
      <dgm:prSet/>
      <dgm:spPr/>
      <dgm:t>
        <a:bodyPr/>
        <a:lstStyle/>
        <a:p>
          <a:endParaRPr lang="en-GB"/>
        </a:p>
      </dgm:t>
    </dgm:pt>
    <dgm:pt modelId="{F9FA36CD-9FC7-4AE5-B153-555CD3F9B15D}">
      <dgm:prSet phldrT="[Text]" custT="1">
        <dgm:style>
          <a:lnRef idx="2">
            <a:schemeClr val="accent1"/>
          </a:lnRef>
          <a:fillRef idx="1">
            <a:schemeClr val="lt1"/>
          </a:fillRef>
          <a:effectRef idx="0">
            <a:schemeClr val="accent1"/>
          </a:effectRef>
          <a:fontRef idx="minor">
            <a:schemeClr val="dk1"/>
          </a:fontRef>
        </dgm:style>
      </dgm:prSet>
      <dgm:spPr/>
      <dgm:t>
        <a:bodyPr/>
        <a:lstStyle/>
        <a:p>
          <a:pPr>
            <a:lnSpc>
              <a:spcPct val="150000"/>
            </a:lnSpc>
          </a:pPr>
          <a:r>
            <a:rPr lang="en-US" sz="1600" b="1" dirty="0">
              <a:solidFill>
                <a:schemeClr val="accent1"/>
              </a:solidFill>
            </a:rPr>
            <a:t>- Fondazione culturale: </a:t>
          </a:r>
          <a:r>
            <a:rPr lang="en-US" sz="1600" b="0" dirty="0">
              <a:solidFill>
                <a:schemeClr val="accent1"/>
              </a:solidFill>
            </a:rPr>
            <a:t>Modella i comportamenti, le norme e la cultura aziendale. </a:t>
          </a:r>
        </a:p>
        <a:p>
          <a:pPr>
            <a:lnSpc>
              <a:spcPct val="150000"/>
            </a:lnSpc>
          </a:pPr>
          <a:r>
            <a:rPr lang="en-US" sz="1600" b="1" dirty="0">
              <a:solidFill>
                <a:schemeClr val="accent1"/>
              </a:solidFill>
            </a:rPr>
            <a:t>- Consente di prendere decisioni: </a:t>
          </a:r>
          <a:r>
            <a:rPr lang="en-US" sz="1600" b="0" dirty="0">
              <a:solidFill>
                <a:schemeClr val="accent1"/>
              </a:solidFill>
            </a:rPr>
            <a:t>Funge da bussola per i dipendenti, guidando le azioni e favorendo un approccio unitario.</a:t>
          </a:r>
          <a:endParaRPr lang="en-GB" sz="1600" b="0" dirty="0">
            <a:solidFill>
              <a:schemeClr val="accent1"/>
            </a:solidFill>
          </a:endParaRPr>
        </a:p>
      </dgm:t>
    </dgm:pt>
    <dgm:pt modelId="{C7AD25C7-6041-4ACD-8D04-3D8FF3C0E7F2}" type="sibTrans" cxnId="{5E467C8C-609A-403D-A191-A652787C7D8F}">
      <dgm:prSet/>
      <dgm:spPr/>
      <dgm:t>
        <a:bodyPr/>
        <a:lstStyle/>
        <a:p>
          <a:endParaRPr lang="en-GB"/>
        </a:p>
      </dgm:t>
    </dgm:pt>
    <dgm:pt modelId="{821C34B9-F92C-4B25-9782-CDC69B955A38}" type="parTrans" cxnId="{5E467C8C-609A-403D-A191-A652787C7D8F}">
      <dgm:prSet/>
      <dgm:spPr/>
      <dgm:t>
        <a:bodyPr/>
        <a:lstStyle/>
        <a:p>
          <a:endParaRPr lang="en-GB"/>
        </a:p>
      </dgm:t>
    </dgm:pt>
    <dgm:pt modelId="{281253A9-A884-4E22-A83B-E1D6156A0D23}" type="pres">
      <dgm:prSet presAssocID="{BAA772A9-08F2-42E4-9256-5BECA72799BE}" presName="composite" presStyleCnt="0">
        <dgm:presLayoutVars>
          <dgm:chMax val="5"/>
          <dgm:dir/>
          <dgm:resizeHandles val="exact"/>
        </dgm:presLayoutVars>
      </dgm:prSet>
      <dgm:spPr/>
    </dgm:pt>
    <dgm:pt modelId="{4A880148-9A95-4F00-BEB1-32463401DC1A}" type="pres">
      <dgm:prSet presAssocID="{FEAFF39C-A626-4CE5-87C2-45E81F7F36D5}" presName="circle1" presStyleLbl="lnNode1" presStyleIdx="0" presStyleCnt="3" custLinFactNeighborX="-58182" custLinFactNeighborY="-63812"/>
      <dgm:spPr/>
    </dgm:pt>
    <dgm:pt modelId="{C7986DB5-2361-4484-91A5-9D6D2DD95C08}" type="pres">
      <dgm:prSet presAssocID="{FEAFF39C-A626-4CE5-87C2-45E81F7F36D5}" presName="text1" presStyleLbl="revTx" presStyleIdx="0" presStyleCnt="3" custScaleX="275969" custScaleY="149540" custLinFactNeighborX="56507" custLinFactNeighborY="12638">
        <dgm:presLayoutVars>
          <dgm:bulletEnabled val="1"/>
        </dgm:presLayoutVars>
      </dgm:prSet>
      <dgm:spPr/>
    </dgm:pt>
    <dgm:pt modelId="{A2191F67-55DA-4EB8-9E66-00FF2A7559FB}" type="pres">
      <dgm:prSet presAssocID="{FEAFF39C-A626-4CE5-87C2-45E81F7F36D5}" presName="line1" presStyleLbl="callout" presStyleIdx="0" presStyleCnt="6" custLinFactX="-23032" custLinFactY="3000000" custLinFactNeighborX="-100000" custLinFactNeighborY="3019073"/>
      <dgm:spPr/>
    </dgm:pt>
    <dgm:pt modelId="{6A49EFCD-5C91-4170-897D-7B53CB2A6A39}" type="pres">
      <dgm:prSet presAssocID="{FEAFF39C-A626-4CE5-87C2-45E81F7F36D5}" presName="d1" presStyleLbl="callout" presStyleIdx="1" presStyleCnt="6" custScaleX="80802" custScaleY="53199" custLinFactNeighborX="-22004" custLinFactNeighborY="-4444"/>
      <dgm:spPr/>
    </dgm:pt>
    <dgm:pt modelId="{98A1FB4D-0C21-40F2-BF63-1D95F4F9CA55}" type="pres">
      <dgm:prSet presAssocID="{5915EE0B-D535-4F06-A96B-7127795B4987}" presName="circle2" presStyleLbl="lnNode1" presStyleIdx="1" presStyleCnt="3" custLinFactNeighborX="-20428" custLinFactNeighborY="-21705"/>
      <dgm:spPr/>
    </dgm:pt>
    <dgm:pt modelId="{6800B3B7-91E4-427D-BBF2-81B75B5993DC}" type="pres">
      <dgm:prSet presAssocID="{5915EE0B-D535-4F06-A96B-7127795B4987}" presName="text2" presStyleLbl="revTx" presStyleIdx="1" presStyleCnt="3" custScaleX="277098" custScaleY="122975" custLinFactNeighborX="58149" custLinFactNeighborY="59265">
        <dgm:presLayoutVars>
          <dgm:bulletEnabled val="1"/>
        </dgm:presLayoutVars>
      </dgm:prSet>
      <dgm:spPr/>
    </dgm:pt>
    <dgm:pt modelId="{F2147B87-F632-4CC9-ADE7-DB332B26FD4A}" type="pres">
      <dgm:prSet presAssocID="{5915EE0B-D535-4F06-A96B-7127795B4987}" presName="line2" presStyleLbl="callout" presStyleIdx="2" presStyleCnt="6" custLinFactX="-42610" custLinFactY="-995830" custLinFactNeighborX="-100000" custLinFactNeighborY="-1000000"/>
      <dgm:spPr/>
    </dgm:pt>
    <dgm:pt modelId="{A42EFCC9-9580-426F-A06E-E68ECF091EF7}" type="pres">
      <dgm:prSet presAssocID="{5915EE0B-D535-4F06-A96B-7127795B4987}" presName="d2" presStyleLbl="callout" presStyleIdx="3" presStyleCnt="6" custScaleX="80515" custScaleY="37194" custLinFactNeighborX="-27765" custLinFactNeighborY="6928"/>
      <dgm:spPr/>
    </dgm:pt>
    <dgm:pt modelId="{824FAF25-6ADD-4825-A244-38481BC5766C}" type="pres">
      <dgm:prSet presAssocID="{F9FA36CD-9FC7-4AE5-B153-555CD3F9B15D}" presName="circle3" presStyleLbl="lnNode1" presStyleIdx="2" presStyleCnt="3" custLinFactNeighborX="-10707" custLinFactNeighborY="-13375"/>
      <dgm:spPr/>
    </dgm:pt>
    <dgm:pt modelId="{D9474A0F-80F2-4F5C-AD6E-BF33AC2F842D}" type="pres">
      <dgm:prSet presAssocID="{F9FA36CD-9FC7-4AE5-B153-555CD3F9B15D}" presName="text3" presStyleLbl="revTx" presStyleIdx="2" presStyleCnt="3" custScaleX="275818" custScaleY="140922" custLinFactY="1677" custLinFactNeighborX="58168" custLinFactNeighborY="100000">
        <dgm:presLayoutVars>
          <dgm:bulletEnabled val="1"/>
        </dgm:presLayoutVars>
      </dgm:prSet>
      <dgm:spPr/>
    </dgm:pt>
    <dgm:pt modelId="{96EF363A-0C5F-43D1-B266-6BF6683B209B}" type="pres">
      <dgm:prSet presAssocID="{F9FA36CD-9FC7-4AE5-B153-555CD3F9B15D}" presName="line3" presStyleLbl="callout" presStyleIdx="4" presStyleCnt="6" custLinFactX="-15736" custLinFactY="2065975" custLinFactNeighborX="-100000" custLinFactNeighborY="2100000"/>
      <dgm:spPr/>
    </dgm:pt>
    <dgm:pt modelId="{2EE7502C-CDCC-4547-972F-BA20D8BBD299}" type="pres">
      <dgm:prSet presAssocID="{F9FA36CD-9FC7-4AE5-B153-555CD3F9B15D}" presName="d3" presStyleLbl="callout" presStyleIdx="5" presStyleCnt="6" custFlipHor="1" custScaleX="104426" custScaleY="26250" custLinFactNeighborX="-57369" custLinFactNeighborY="26867"/>
      <dgm:spPr/>
    </dgm:pt>
  </dgm:ptLst>
  <dgm:cxnLst>
    <dgm:cxn modelId="{A2387A06-446D-4644-A6DB-9E763C4DA7BF}" type="presOf" srcId="{BAA772A9-08F2-42E4-9256-5BECA72799BE}" destId="{281253A9-A884-4E22-A83B-E1D6156A0D23}" srcOrd="0" destOrd="0" presId="urn:microsoft.com/office/officeart/2005/8/layout/target1"/>
    <dgm:cxn modelId="{1BE85108-CCD6-4689-B7C4-7DBEF207AC22}" type="presOf" srcId="{F9FA36CD-9FC7-4AE5-B153-555CD3F9B15D}" destId="{D9474A0F-80F2-4F5C-AD6E-BF33AC2F842D}" srcOrd="0" destOrd="0" presId="urn:microsoft.com/office/officeart/2005/8/layout/target1"/>
    <dgm:cxn modelId="{B6CA5718-0518-47BB-93A2-DAE10FE81502}" srcId="{BAA772A9-08F2-42E4-9256-5BECA72799BE}" destId="{5915EE0B-D535-4F06-A96B-7127795B4987}" srcOrd="1" destOrd="0" parTransId="{DCB14929-319C-43A1-897D-F679819658C8}" sibTransId="{113C0241-B405-492C-B6D9-3F9973A1DC97}"/>
    <dgm:cxn modelId="{2EAA2180-9840-4247-9D1B-2C16AC1863DB}" type="presOf" srcId="{FEAFF39C-A626-4CE5-87C2-45E81F7F36D5}" destId="{C7986DB5-2361-4484-91A5-9D6D2DD95C08}" srcOrd="0" destOrd="0" presId="urn:microsoft.com/office/officeart/2005/8/layout/target1"/>
    <dgm:cxn modelId="{5E467C8C-609A-403D-A191-A652787C7D8F}" srcId="{BAA772A9-08F2-42E4-9256-5BECA72799BE}" destId="{F9FA36CD-9FC7-4AE5-B153-555CD3F9B15D}" srcOrd="2" destOrd="0" parTransId="{821C34B9-F92C-4B25-9782-CDC69B955A38}" sibTransId="{C7AD25C7-6041-4ACD-8D04-3D8FF3C0E7F2}"/>
    <dgm:cxn modelId="{DB813CFB-C312-4B35-87EE-B418F4BAF876}" type="presOf" srcId="{5915EE0B-D535-4F06-A96B-7127795B4987}" destId="{6800B3B7-91E4-427D-BBF2-81B75B5993DC}" srcOrd="0" destOrd="0" presId="urn:microsoft.com/office/officeart/2005/8/layout/target1"/>
    <dgm:cxn modelId="{0B7482FD-6A83-40FB-AB02-A87BD5076A01}" srcId="{BAA772A9-08F2-42E4-9256-5BECA72799BE}" destId="{FEAFF39C-A626-4CE5-87C2-45E81F7F36D5}" srcOrd="0" destOrd="0" parTransId="{33D90505-DC77-46F7-A8EF-67D0164AD228}" sibTransId="{EB2FB6D0-6F0C-448E-9E89-075C8A1E545B}"/>
    <dgm:cxn modelId="{C6AFCE26-E9AC-48F2-AE97-342780198B80}" type="presParOf" srcId="{281253A9-A884-4E22-A83B-E1D6156A0D23}" destId="{4A880148-9A95-4F00-BEB1-32463401DC1A}" srcOrd="0" destOrd="0" presId="urn:microsoft.com/office/officeart/2005/8/layout/target1"/>
    <dgm:cxn modelId="{46A01D4C-220B-4EE5-A65F-C908BD970415}" type="presParOf" srcId="{281253A9-A884-4E22-A83B-E1D6156A0D23}" destId="{C7986DB5-2361-4484-91A5-9D6D2DD95C08}" srcOrd="1" destOrd="0" presId="urn:microsoft.com/office/officeart/2005/8/layout/target1"/>
    <dgm:cxn modelId="{3E7E183B-F6A6-4EA5-B1E2-D4C645B3A408}" type="presParOf" srcId="{281253A9-A884-4E22-A83B-E1D6156A0D23}" destId="{A2191F67-55DA-4EB8-9E66-00FF2A7559FB}" srcOrd="2" destOrd="0" presId="urn:microsoft.com/office/officeart/2005/8/layout/target1"/>
    <dgm:cxn modelId="{9803B407-F198-4FD3-804C-FDDB92145000}" type="presParOf" srcId="{281253A9-A884-4E22-A83B-E1D6156A0D23}" destId="{6A49EFCD-5C91-4170-897D-7B53CB2A6A39}" srcOrd="3" destOrd="0" presId="urn:microsoft.com/office/officeart/2005/8/layout/target1"/>
    <dgm:cxn modelId="{F264FE25-C26D-4D9D-9A7C-4A680D8C7824}" type="presParOf" srcId="{281253A9-A884-4E22-A83B-E1D6156A0D23}" destId="{98A1FB4D-0C21-40F2-BF63-1D95F4F9CA55}" srcOrd="4" destOrd="0" presId="urn:microsoft.com/office/officeart/2005/8/layout/target1"/>
    <dgm:cxn modelId="{FC3E393E-E5F6-41F6-9E2B-DAD985C3F241}" type="presParOf" srcId="{281253A9-A884-4E22-A83B-E1D6156A0D23}" destId="{6800B3B7-91E4-427D-BBF2-81B75B5993DC}" srcOrd="5" destOrd="0" presId="urn:microsoft.com/office/officeart/2005/8/layout/target1"/>
    <dgm:cxn modelId="{1DB8EBA5-C558-41AE-AAF9-E0710C9EA02A}" type="presParOf" srcId="{281253A9-A884-4E22-A83B-E1D6156A0D23}" destId="{F2147B87-F632-4CC9-ADE7-DB332B26FD4A}" srcOrd="6" destOrd="0" presId="urn:microsoft.com/office/officeart/2005/8/layout/target1"/>
    <dgm:cxn modelId="{ABC4988A-3A0D-4D2F-BACE-08C0D1D2C471}" type="presParOf" srcId="{281253A9-A884-4E22-A83B-E1D6156A0D23}" destId="{A42EFCC9-9580-426F-A06E-E68ECF091EF7}" srcOrd="7" destOrd="0" presId="urn:microsoft.com/office/officeart/2005/8/layout/target1"/>
    <dgm:cxn modelId="{242A5AEC-6AB3-496C-A4DA-2E675034F11F}" type="presParOf" srcId="{281253A9-A884-4E22-A83B-E1D6156A0D23}" destId="{824FAF25-6ADD-4825-A244-38481BC5766C}" srcOrd="8" destOrd="0" presId="urn:microsoft.com/office/officeart/2005/8/layout/target1"/>
    <dgm:cxn modelId="{8DB11BAE-BB82-453F-91D8-A037EF61BDC7}" type="presParOf" srcId="{281253A9-A884-4E22-A83B-E1D6156A0D23}" destId="{D9474A0F-80F2-4F5C-AD6E-BF33AC2F842D}" srcOrd="9" destOrd="0" presId="urn:microsoft.com/office/officeart/2005/8/layout/target1"/>
    <dgm:cxn modelId="{9975E52D-CBAC-4309-9ED8-826F61084614}" type="presParOf" srcId="{281253A9-A884-4E22-A83B-E1D6156A0D23}" destId="{96EF363A-0C5F-43D1-B266-6BF6683B209B}" srcOrd="10" destOrd="0" presId="urn:microsoft.com/office/officeart/2005/8/layout/target1"/>
    <dgm:cxn modelId="{62812001-4E14-4783-8031-1F2C37D4EECF}" type="presParOf" srcId="{281253A9-A884-4E22-A83B-E1D6156A0D23}" destId="{2EE7502C-CDCC-4547-972F-BA20D8BBD299}" srcOrd="11" destOrd="0" presId="urn:microsoft.com/office/officeart/2005/8/layout/targe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494941AD-03AC-4D4F-96F4-750AC3C94F7E}" type="doc">
      <dgm:prSet loTypeId="urn:microsoft.com/office/officeart/2005/8/layout/hProcess4" loCatId="process" qsTypeId="urn:microsoft.com/office/officeart/2005/8/quickstyle/simple2" qsCatId="simple" csTypeId="urn:microsoft.com/office/officeart/2005/8/colors/accent1_2" csCatId="accent1" phldr="1"/>
      <dgm:spPr/>
      <dgm:t>
        <a:bodyPr/>
        <a:lstStyle/>
        <a:p>
          <a:endParaRPr lang="en-GB"/>
        </a:p>
      </dgm:t>
    </dgm:pt>
    <dgm:pt modelId="{F7D27D1B-AFC2-4317-98B7-93304174B166}">
      <dgm:prSet phldrT="[Text]"/>
      <dgm:spPr/>
      <dgm:t>
        <a:bodyPr/>
        <a:lstStyle/>
        <a:p>
          <a:r>
            <a:rPr lang="en-US" b="1"/>
            <a:t>Leadership visionaria</a:t>
          </a:r>
          <a:r>
            <a:rPr lang="en-US"/>
            <a:t>:</a:t>
          </a:r>
          <a:endParaRPr lang="en-GB"/>
        </a:p>
      </dgm:t>
    </dgm:pt>
    <dgm:pt modelId="{E60F3EFF-0220-49D6-863E-3BB4EEAAA00B}" type="parTrans" cxnId="{7CC12B0A-EE88-4B3E-A945-9B729DF76E08}">
      <dgm:prSet/>
      <dgm:spPr/>
      <dgm:t>
        <a:bodyPr/>
        <a:lstStyle/>
        <a:p>
          <a:endParaRPr lang="en-GB"/>
        </a:p>
      </dgm:t>
    </dgm:pt>
    <dgm:pt modelId="{9480489C-572E-4A67-9B55-D1576DEB7C68}" type="sibTrans" cxnId="{7CC12B0A-EE88-4B3E-A945-9B729DF76E08}">
      <dgm:prSet/>
      <dgm:spPr/>
      <dgm:t>
        <a:bodyPr/>
        <a:lstStyle/>
        <a:p>
          <a:endParaRPr lang="en-GB"/>
        </a:p>
      </dgm:t>
    </dgm:pt>
    <dgm:pt modelId="{EB725E8E-C139-4677-A2A0-5F7F69E36587}">
      <dgm:prSet/>
      <dgm:spPr/>
      <dgm:t>
        <a:bodyPr/>
        <a:lstStyle/>
        <a:p>
          <a:pPr>
            <a:buFont typeface="Arial" panose="020B0604020202020204" pitchFamily="34" charset="0"/>
            <a:buChar char="•"/>
          </a:pPr>
          <a:r>
            <a:rPr lang="en-US">
              <a:solidFill>
                <a:schemeClr val="accent1"/>
              </a:solidFill>
            </a:rPr>
            <a:t>I leader definiscono una visione chiara e ispirano l'innovazione.</a:t>
          </a:r>
        </a:p>
      </dgm:t>
    </dgm:pt>
    <dgm:pt modelId="{6A6750C2-C847-4CCA-B2FE-4D2AF5673638}" type="parTrans" cxnId="{36C3989D-9F8D-400D-83B3-DA64782A4085}">
      <dgm:prSet/>
      <dgm:spPr/>
      <dgm:t>
        <a:bodyPr/>
        <a:lstStyle/>
        <a:p>
          <a:endParaRPr lang="en-GB"/>
        </a:p>
      </dgm:t>
    </dgm:pt>
    <dgm:pt modelId="{F17433D6-F757-44A2-AB7B-D1B82A11E4C1}" type="sibTrans" cxnId="{36C3989D-9F8D-400D-83B3-DA64782A4085}">
      <dgm:prSet/>
      <dgm:spPr/>
      <dgm:t>
        <a:bodyPr/>
        <a:lstStyle/>
        <a:p>
          <a:endParaRPr lang="en-GB"/>
        </a:p>
      </dgm:t>
    </dgm:pt>
    <dgm:pt modelId="{7ECA5518-7067-46A1-853D-41483618EDA7}">
      <dgm:prSet/>
      <dgm:spPr/>
      <dgm:t>
        <a:bodyPr/>
        <a:lstStyle/>
        <a:p>
          <a:pPr>
            <a:buFont typeface="Arial" panose="020B0604020202020204" pitchFamily="34" charset="0"/>
            <a:buChar char="•"/>
          </a:pPr>
          <a:r>
            <a:rPr lang="en-US">
              <a:solidFill>
                <a:schemeClr val="accent1"/>
              </a:solidFill>
            </a:rPr>
            <a:t>Allineare la missione dell'organizzazione con gli obiettivi innovativi.</a:t>
          </a:r>
        </a:p>
      </dgm:t>
    </dgm:pt>
    <dgm:pt modelId="{4D90584D-6D11-4B5A-A27C-79EEC394B929}" type="parTrans" cxnId="{181F8534-E59B-4E8E-9CAC-30347347BD3C}">
      <dgm:prSet/>
      <dgm:spPr/>
      <dgm:t>
        <a:bodyPr/>
        <a:lstStyle/>
        <a:p>
          <a:endParaRPr lang="en-GB"/>
        </a:p>
      </dgm:t>
    </dgm:pt>
    <dgm:pt modelId="{85B04299-975F-4DEA-ACA7-0FBA823ACB31}" type="sibTrans" cxnId="{181F8534-E59B-4E8E-9CAC-30347347BD3C}">
      <dgm:prSet/>
      <dgm:spPr/>
      <dgm:t>
        <a:bodyPr/>
        <a:lstStyle/>
        <a:p>
          <a:endParaRPr lang="en-GB"/>
        </a:p>
      </dgm:t>
    </dgm:pt>
    <dgm:pt modelId="{0CFBD8FB-F85D-4417-A7BC-70797C546F47}">
      <dgm:prSet/>
      <dgm:spPr/>
      <dgm:t>
        <a:bodyPr/>
        <a:lstStyle/>
        <a:p>
          <a:r>
            <a:rPr lang="en-US" b="1"/>
            <a:t>Empowerment e autonomia</a:t>
          </a:r>
          <a:r>
            <a:rPr lang="en-US"/>
            <a:t>:</a:t>
          </a:r>
        </a:p>
      </dgm:t>
    </dgm:pt>
    <dgm:pt modelId="{490386F2-3AF2-4550-A5E1-E48A17AEEAB3}" type="parTrans" cxnId="{D1C52E30-3537-4815-B96C-A987A1EA647C}">
      <dgm:prSet/>
      <dgm:spPr/>
      <dgm:t>
        <a:bodyPr/>
        <a:lstStyle/>
        <a:p>
          <a:endParaRPr lang="en-GB"/>
        </a:p>
      </dgm:t>
    </dgm:pt>
    <dgm:pt modelId="{17027E95-7DD2-4DF6-BDE7-1C3BC7A5A1D1}" type="sibTrans" cxnId="{D1C52E30-3537-4815-B96C-A987A1EA647C}">
      <dgm:prSet/>
      <dgm:spPr/>
      <dgm:t>
        <a:bodyPr/>
        <a:lstStyle/>
        <a:p>
          <a:endParaRPr lang="en-GB"/>
        </a:p>
      </dgm:t>
    </dgm:pt>
    <dgm:pt modelId="{E16BADA7-F25C-47BD-9EE8-0A03527DF582}">
      <dgm:prSet/>
      <dgm:spPr/>
      <dgm:t>
        <a:bodyPr/>
        <a:lstStyle/>
        <a:p>
          <a:pPr>
            <a:buFont typeface="Arial" panose="020B0604020202020204" pitchFamily="34" charset="0"/>
            <a:buChar char="•"/>
          </a:pPr>
          <a:r>
            <a:rPr lang="en-US">
              <a:solidFill>
                <a:schemeClr val="accent1"/>
              </a:solidFill>
            </a:rPr>
            <a:t>Concedete ai dipendenti l'autonomia di esplorare nuove idee.</a:t>
          </a:r>
        </a:p>
      </dgm:t>
    </dgm:pt>
    <dgm:pt modelId="{510017D3-80D6-4640-834D-9237B56C5EFB}" type="parTrans" cxnId="{78382D65-3E41-4437-BC38-F8530286CBF3}">
      <dgm:prSet/>
      <dgm:spPr/>
      <dgm:t>
        <a:bodyPr/>
        <a:lstStyle/>
        <a:p>
          <a:endParaRPr lang="en-GB"/>
        </a:p>
      </dgm:t>
    </dgm:pt>
    <dgm:pt modelId="{35BCC1D3-7F0B-4633-A3A5-6C47551073F2}" type="sibTrans" cxnId="{78382D65-3E41-4437-BC38-F8530286CBF3}">
      <dgm:prSet/>
      <dgm:spPr/>
      <dgm:t>
        <a:bodyPr/>
        <a:lstStyle/>
        <a:p>
          <a:endParaRPr lang="en-GB"/>
        </a:p>
      </dgm:t>
    </dgm:pt>
    <dgm:pt modelId="{3FC17AE7-8D6E-4C65-9A82-4EBD80C20603}">
      <dgm:prSet/>
      <dgm:spPr/>
      <dgm:t>
        <a:bodyPr/>
        <a:lstStyle/>
        <a:p>
          <a:pPr>
            <a:buFont typeface="Arial" panose="020B0604020202020204" pitchFamily="34" charset="0"/>
            <a:buChar char="•"/>
          </a:pPr>
          <a:r>
            <a:rPr lang="en-US">
              <a:solidFill>
                <a:schemeClr val="accent1"/>
              </a:solidFill>
            </a:rPr>
            <a:t>Confidare che i membri del team prendano decisioni e prendano iniziative.</a:t>
          </a:r>
        </a:p>
      </dgm:t>
    </dgm:pt>
    <dgm:pt modelId="{374702FD-3AD2-4E27-926B-BC170633F2DE}" type="parTrans" cxnId="{C2478955-836B-4B0D-BCC5-B94652E1EDF3}">
      <dgm:prSet/>
      <dgm:spPr/>
      <dgm:t>
        <a:bodyPr/>
        <a:lstStyle/>
        <a:p>
          <a:endParaRPr lang="en-GB"/>
        </a:p>
      </dgm:t>
    </dgm:pt>
    <dgm:pt modelId="{7E12BC1F-F570-4129-97E3-D768E939DFD6}" type="sibTrans" cxnId="{C2478955-836B-4B0D-BCC5-B94652E1EDF3}">
      <dgm:prSet/>
      <dgm:spPr/>
      <dgm:t>
        <a:bodyPr/>
        <a:lstStyle/>
        <a:p>
          <a:endParaRPr lang="en-GB"/>
        </a:p>
      </dgm:t>
    </dgm:pt>
    <dgm:pt modelId="{8C623087-F347-491D-A936-900301B1C4A0}">
      <dgm:prSet/>
      <dgm:spPr/>
      <dgm:t>
        <a:bodyPr/>
        <a:lstStyle/>
        <a:p>
          <a:r>
            <a:rPr lang="en-US" b="1"/>
            <a:t>Modellare il comportamento innovativo</a:t>
          </a:r>
          <a:r>
            <a:rPr lang="en-US"/>
            <a:t>:</a:t>
          </a:r>
        </a:p>
      </dgm:t>
    </dgm:pt>
    <dgm:pt modelId="{27E50061-4487-403A-BD37-2EBBD20ECACC}" type="parTrans" cxnId="{C2932777-6BA3-4233-AE06-1452EF129B71}">
      <dgm:prSet/>
      <dgm:spPr/>
      <dgm:t>
        <a:bodyPr/>
        <a:lstStyle/>
        <a:p>
          <a:endParaRPr lang="en-GB"/>
        </a:p>
      </dgm:t>
    </dgm:pt>
    <dgm:pt modelId="{4ECD1C8A-5630-4C64-8546-B8EEC59F28C7}" type="sibTrans" cxnId="{C2932777-6BA3-4233-AE06-1452EF129B71}">
      <dgm:prSet/>
      <dgm:spPr/>
      <dgm:t>
        <a:bodyPr/>
        <a:lstStyle/>
        <a:p>
          <a:endParaRPr lang="en-GB"/>
        </a:p>
      </dgm:t>
    </dgm:pt>
    <dgm:pt modelId="{9F6D1D16-2A22-4140-9AF8-516B04064B8D}">
      <dgm:prSet/>
      <dgm:spPr/>
      <dgm:t>
        <a:bodyPr/>
        <a:lstStyle/>
        <a:p>
          <a:pPr>
            <a:buFont typeface="Arial" panose="020B0604020202020204" pitchFamily="34" charset="0"/>
            <a:buChar char="•"/>
          </a:pPr>
          <a:r>
            <a:rPr lang="en-US">
              <a:solidFill>
                <a:schemeClr val="accent1"/>
              </a:solidFill>
            </a:rPr>
            <a:t>I leader devono incarnare il pensiero e le pratiche innovative.</a:t>
          </a:r>
        </a:p>
      </dgm:t>
    </dgm:pt>
    <dgm:pt modelId="{4B3E1B9B-E4A1-473D-8FD9-C103DBE6CDE0}" type="parTrans" cxnId="{777E031F-570D-4180-ACCE-9C2F3DC49F2D}">
      <dgm:prSet/>
      <dgm:spPr/>
      <dgm:t>
        <a:bodyPr/>
        <a:lstStyle/>
        <a:p>
          <a:endParaRPr lang="en-GB"/>
        </a:p>
      </dgm:t>
    </dgm:pt>
    <dgm:pt modelId="{542E9B39-06EA-4A02-81B0-B4C49E9BE8AE}" type="sibTrans" cxnId="{777E031F-570D-4180-ACCE-9C2F3DC49F2D}">
      <dgm:prSet/>
      <dgm:spPr/>
      <dgm:t>
        <a:bodyPr/>
        <a:lstStyle/>
        <a:p>
          <a:endParaRPr lang="en-GB"/>
        </a:p>
      </dgm:t>
    </dgm:pt>
    <dgm:pt modelId="{BE41D8D1-7B9A-4574-9D0E-B29A49A06910}">
      <dgm:prSet/>
      <dgm:spPr/>
      <dgm:t>
        <a:bodyPr/>
        <a:lstStyle/>
        <a:p>
          <a:pPr>
            <a:buFont typeface="Arial" panose="020B0604020202020204" pitchFamily="34" charset="0"/>
            <a:buChar char="•"/>
          </a:pPr>
          <a:r>
            <a:rPr lang="en-US">
              <a:solidFill>
                <a:schemeClr val="accent1"/>
              </a:solidFill>
            </a:rPr>
            <a:t>Incoraggiare l'apprendimento continuo e l'adattabilità.</a:t>
          </a:r>
        </a:p>
      </dgm:t>
    </dgm:pt>
    <dgm:pt modelId="{7F84F462-FF2E-4865-B7A2-B171CAB9ED65}" type="parTrans" cxnId="{E48D7A8F-7556-48D9-B88A-E06A9DCCF464}">
      <dgm:prSet/>
      <dgm:spPr/>
      <dgm:t>
        <a:bodyPr/>
        <a:lstStyle/>
        <a:p>
          <a:endParaRPr lang="en-GB"/>
        </a:p>
      </dgm:t>
    </dgm:pt>
    <dgm:pt modelId="{05AAF3E2-0544-4D53-A6AE-E6C28C1EBE5D}" type="sibTrans" cxnId="{E48D7A8F-7556-48D9-B88A-E06A9DCCF464}">
      <dgm:prSet/>
      <dgm:spPr/>
      <dgm:t>
        <a:bodyPr/>
        <a:lstStyle/>
        <a:p>
          <a:endParaRPr lang="en-GB"/>
        </a:p>
      </dgm:t>
    </dgm:pt>
    <dgm:pt modelId="{50D8CD32-7E4E-4D76-A6FB-5D3E4A465FE1}">
      <dgm:prSet/>
      <dgm:spPr/>
      <dgm:t>
        <a:bodyPr/>
        <a:lstStyle/>
        <a:p>
          <a:r>
            <a:rPr lang="en-US" b="1"/>
            <a:t>Comunicazione efficace</a:t>
          </a:r>
          <a:r>
            <a:rPr lang="en-US"/>
            <a:t>:</a:t>
          </a:r>
        </a:p>
      </dgm:t>
    </dgm:pt>
    <dgm:pt modelId="{C3F79079-55E0-411B-BFC8-84C702C42A9D}" type="parTrans" cxnId="{E4654DFB-8E90-4C78-8086-39534A6AD334}">
      <dgm:prSet/>
      <dgm:spPr/>
      <dgm:t>
        <a:bodyPr/>
        <a:lstStyle/>
        <a:p>
          <a:endParaRPr lang="en-GB"/>
        </a:p>
      </dgm:t>
    </dgm:pt>
    <dgm:pt modelId="{ADE75543-F0E0-404C-98DB-A974CC9E2462}" type="sibTrans" cxnId="{E4654DFB-8E90-4C78-8086-39534A6AD334}">
      <dgm:prSet/>
      <dgm:spPr/>
      <dgm:t>
        <a:bodyPr/>
        <a:lstStyle/>
        <a:p>
          <a:endParaRPr lang="en-GB"/>
        </a:p>
      </dgm:t>
    </dgm:pt>
    <dgm:pt modelId="{C8BD9038-43D3-4F51-9E57-1A4EAE008965}">
      <dgm:prSet/>
      <dgm:spPr/>
      <dgm:t>
        <a:bodyPr/>
        <a:lstStyle/>
        <a:p>
          <a:pPr>
            <a:buFont typeface="Arial" panose="020B0604020202020204" pitchFamily="34" charset="0"/>
            <a:buChar char="•"/>
          </a:pPr>
          <a:r>
            <a:rPr lang="en-US">
              <a:solidFill>
                <a:schemeClr val="accent1"/>
              </a:solidFill>
            </a:rPr>
            <a:t>Comunicare chiaramente l'importanza dell'innovazione.</a:t>
          </a:r>
        </a:p>
      </dgm:t>
    </dgm:pt>
    <dgm:pt modelId="{1BEC9E93-098D-4AEE-96C4-B99C1B495D9B}" type="parTrans" cxnId="{62AAC4E9-61BB-46B7-A224-88CF4D8C76CB}">
      <dgm:prSet/>
      <dgm:spPr/>
      <dgm:t>
        <a:bodyPr/>
        <a:lstStyle/>
        <a:p>
          <a:endParaRPr lang="en-GB"/>
        </a:p>
      </dgm:t>
    </dgm:pt>
    <dgm:pt modelId="{3FB0B0A1-380F-4A3D-9638-2D994150B4AD}" type="sibTrans" cxnId="{62AAC4E9-61BB-46B7-A224-88CF4D8C76CB}">
      <dgm:prSet/>
      <dgm:spPr/>
      <dgm:t>
        <a:bodyPr/>
        <a:lstStyle/>
        <a:p>
          <a:endParaRPr lang="en-GB"/>
        </a:p>
      </dgm:t>
    </dgm:pt>
    <dgm:pt modelId="{9F9D93E4-D4CF-48C6-87E7-C51EA8826DD7}">
      <dgm:prSet/>
      <dgm:spPr/>
      <dgm:t>
        <a:bodyPr/>
        <a:lstStyle/>
        <a:p>
          <a:pPr>
            <a:buFont typeface="Arial" panose="020B0604020202020204" pitchFamily="34" charset="0"/>
            <a:buChar char="•"/>
          </a:pPr>
          <a:r>
            <a:rPr lang="en-US">
              <a:solidFill>
                <a:schemeClr val="accent1"/>
              </a:solidFill>
            </a:rPr>
            <a:t>Fornire aggiornamenti e feedback regolari sugli sforzi di innovazione.</a:t>
          </a:r>
        </a:p>
      </dgm:t>
    </dgm:pt>
    <dgm:pt modelId="{6CBFEDD5-8994-4EFD-BA88-CD84AEC9A708}" type="parTrans" cxnId="{2EE0F21A-81C4-4157-AF1C-54A6B7A96387}">
      <dgm:prSet/>
      <dgm:spPr/>
      <dgm:t>
        <a:bodyPr/>
        <a:lstStyle/>
        <a:p>
          <a:endParaRPr lang="en-GB"/>
        </a:p>
      </dgm:t>
    </dgm:pt>
    <dgm:pt modelId="{D25471FB-1BF8-48BA-9FDD-EEAA3CD5C0E0}" type="sibTrans" cxnId="{2EE0F21A-81C4-4157-AF1C-54A6B7A96387}">
      <dgm:prSet/>
      <dgm:spPr/>
      <dgm:t>
        <a:bodyPr/>
        <a:lstStyle/>
        <a:p>
          <a:endParaRPr lang="en-GB"/>
        </a:p>
      </dgm:t>
    </dgm:pt>
    <dgm:pt modelId="{87752A11-FC2C-4C03-BA07-D194E069F645}">
      <dgm:prSet/>
      <dgm:spPr/>
      <dgm:t>
        <a:bodyPr/>
        <a:lstStyle/>
        <a:p>
          <a:r>
            <a:rPr lang="en-US" b="1"/>
            <a:t>Allocazione delle risorse</a:t>
          </a:r>
          <a:r>
            <a:rPr lang="en-US"/>
            <a:t>:</a:t>
          </a:r>
        </a:p>
      </dgm:t>
    </dgm:pt>
    <dgm:pt modelId="{BEFEEF58-6B15-4EB0-88A2-6FBB48493E2F}" type="parTrans" cxnId="{D84E84F1-9E8A-42A0-93AF-AB9664D1D3C9}">
      <dgm:prSet/>
      <dgm:spPr/>
      <dgm:t>
        <a:bodyPr/>
        <a:lstStyle/>
        <a:p>
          <a:endParaRPr lang="en-GB"/>
        </a:p>
      </dgm:t>
    </dgm:pt>
    <dgm:pt modelId="{804059D9-E6AA-4CCA-9706-2A3066CFA397}" type="sibTrans" cxnId="{D84E84F1-9E8A-42A0-93AF-AB9664D1D3C9}">
      <dgm:prSet/>
      <dgm:spPr/>
      <dgm:t>
        <a:bodyPr/>
        <a:lstStyle/>
        <a:p>
          <a:endParaRPr lang="en-GB"/>
        </a:p>
      </dgm:t>
    </dgm:pt>
    <dgm:pt modelId="{A3FD524A-BA8D-4A66-8B43-A4F45478C625}">
      <dgm:prSet/>
      <dgm:spPr/>
      <dgm:t>
        <a:bodyPr/>
        <a:lstStyle/>
        <a:p>
          <a:pPr>
            <a:buFont typeface="Arial" panose="020B0604020202020204" pitchFamily="34" charset="0"/>
            <a:buChar char="•"/>
          </a:pPr>
          <a:r>
            <a:rPr lang="en-US">
              <a:solidFill>
                <a:schemeClr val="accent1"/>
              </a:solidFill>
            </a:rPr>
            <a:t>Garantire la disponibilità di risorse sufficienti per i progetti di innovazione.</a:t>
          </a:r>
        </a:p>
      </dgm:t>
    </dgm:pt>
    <dgm:pt modelId="{2782E694-4930-4A34-84C9-A2097D9DFC77}" type="parTrans" cxnId="{40257902-F6C3-4ADA-B46F-FC3600DA6364}">
      <dgm:prSet/>
      <dgm:spPr/>
      <dgm:t>
        <a:bodyPr/>
        <a:lstStyle/>
        <a:p>
          <a:endParaRPr lang="en-GB"/>
        </a:p>
      </dgm:t>
    </dgm:pt>
    <dgm:pt modelId="{191A7D01-7C22-48E3-8E8F-1A0F7CEEA8C1}" type="sibTrans" cxnId="{40257902-F6C3-4ADA-B46F-FC3600DA6364}">
      <dgm:prSet/>
      <dgm:spPr/>
      <dgm:t>
        <a:bodyPr/>
        <a:lstStyle/>
        <a:p>
          <a:endParaRPr lang="en-GB"/>
        </a:p>
      </dgm:t>
    </dgm:pt>
    <dgm:pt modelId="{C0077389-4DC9-4909-A665-E0E9EBAC1844}">
      <dgm:prSet/>
      <dgm:spPr/>
      <dgm:t>
        <a:bodyPr/>
        <a:lstStyle/>
        <a:p>
          <a:pPr>
            <a:buFont typeface="Arial" panose="020B0604020202020204" pitchFamily="34" charset="0"/>
            <a:buChar char="•"/>
          </a:pPr>
          <a:r>
            <a:rPr lang="en-US">
              <a:solidFill>
                <a:schemeClr val="accent1"/>
              </a:solidFill>
            </a:rPr>
            <a:t>Sostenere e investire nello sviluppo di nuove idee.</a:t>
          </a:r>
        </a:p>
      </dgm:t>
    </dgm:pt>
    <dgm:pt modelId="{87B34CCE-3BAD-42B9-BB87-1ECD200CFA22}" type="parTrans" cxnId="{25CE0BCA-7E80-4295-B281-423376844FF6}">
      <dgm:prSet/>
      <dgm:spPr/>
      <dgm:t>
        <a:bodyPr/>
        <a:lstStyle/>
        <a:p>
          <a:endParaRPr lang="en-GB"/>
        </a:p>
      </dgm:t>
    </dgm:pt>
    <dgm:pt modelId="{6E144973-B4D5-47CD-8B58-ACD5C60C0EB3}" type="sibTrans" cxnId="{25CE0BCA-7E80-4295-B281-423376844FF6}">
      <dgm:prSet/>
      <dgm:spPr/>
      <dgm:t>
        <a:bodyPr/>
        <a:lstStyle/>
        <a:p>
          <a:endParaRPr lang="en-GB"/>
        </a:p>
      </dgm:t>
    </dgm:pt>
    <dgm:pt modelId="{28176959-2FD4-4C9A-907D-AD4C9DBFA5CC}" type="pres">
      <dgm:prSet presAssocID="{494941AD-03AC-4D4F-96F4-750AC3C94F7E}" presName="Name0" presStyleCnt="0">
        <dgm:presLayoutVars>
          <dgm:dir/>
          <dgm:animLvl val="lvl"/>
          <dgm:resizeHandles val="exact"/>
        </dgm:presLayoutVars>
      </dgm:prSet>
      <dgm:spPr/>
    </dgm:pt>
    <dgm:pt modelId="{C0ED4EB1-DE87-4CA8-A2FA-5FEC19393A5F}" type="pres">
      <dgm:prSet presAssocID="{494941AD-03AC-4D4F-96F4-750AC3C94F7E}" presName="tSp" presStyleCnt="0"/>
      <dgm:spPr/>
    </dgm:pt>
    <dgm:pt modelId="{EE9F1DE8-8CD1-4710-AFA9-31D21EAE17F3}" type="pres">
      <dgm:prSet presAssocID="{494941AD-03AC-4D4F-96F4-750AC3C94F7E}" presName="bSp" presStyleCnt="0"/>
      <dgm:spPr/>
    </dgm:pt>
    <dgm:pt modelId="{C9E1C6BB-D773-4D39-A080-0828BFCDB2B5}" type="pres">
      <dgm:prSet presAssocID="{494941AD-03AC-4D4F-96F4-750AC3C94F7E}" presName="process" presStyleCnt="0"/>
      <dgm:spPr/>
    </dgm:pt>
    <dgm:pt modelId="{E718E01B-1A66-4B46-AE7E-3D737D9862CD}" type="pres">
      <dgm:prSet presAssocID="{F7D27D1B-AFC2-4317-98B7-93304174B166}" presName="composite1" presStyleCnt="0"/>
      <dgm:spPr/>
    </dgm:pt>
    <dgm:pt modelId="{1835C92C-84E8-4FF1-A429-4784D393533E}" type="pres">
      <dgm:prSet presAssocID="{F7D27D1B-AFC2-4317-98B7-93304174B166}" presName="dummyNode1" presStyleLbl="node1" presStyleIdx="0" presStyleCnt="5"/>
      <dgm:spPr/>
    </dgm:pt>
    <dgm:pt modelId="{96F946EB-8173-4EDD-BBBB-85986A4470CF}" type="pres">
      <dgm:prSet presAssocID="{F7D27D1B-AFC2-4317-98B7-93304174B166}" presName="childNode1" presStyleLbl="bgAcc1" presStyleIdx="0" presStyleCnt="5">
        <dgm:presLayoutVars>
          <dgm:bulletEnabled val="1"/>
        </dgm:presLayoutVars>
      </dgm:prSet>
      <dgm:spPr/>
    </dgm:pt>
    <dgm:pt modelId="{5F28B6B5-CE78-4092-876A-99670FB0E9BD}" type="pres">
      <dgm:prSet presAssocID="{F7D27D1B-AFC2-4317-98B7-93304174B166}" presName="childNode1tx" presStyleLbl="bgAcc1" presStyleIdx="0" presStyleCnt="5">
        <dgm:presLayoutVars>
          <dgm:bulletEnabled val="1"/>
        </dgm:presLayoutVars>
      </dgm:prSet>
      <dgm:spPr/>
    </dgm:pt>
    <dgm:pt modelId="{AA355942-0B02-4403-B0C5-D8F1A76559CE}" type="pres">
      <dgm:prSet presAssocID="{F7D27D1B-AFC2-4317-98B7-93304174B166}" presName="parentNode1" presStyleLbl="node1" presStyleIdx="0" presStyleCnt="5">
        <dgm:presLayoutVars>
          <dgm:chMax val="1"/>
          <dgm:bulletEnabled val="1"/>
        </dgm:presLayoutVars>
      </dgm:prSet>
      <dgm:spPr/>
    </dgm:pt>
    <dgm:pt modelId="{23C06D0F-7C42-4726-B127-DF7720DBF0A8}" type="pres">
      <dgm:prSet presAssocID="{F7D27D1B-AFC2-4317-98B7-93304174B166}" presName="connSite1" presStyleCnt="0"/>
      <dgm:spPr/>
    </dgm:pt>
    <dgm:pt modelId="{E3075CD7-6DF0-484D-A207-0F9C6CD40E52}" type="pres">
      <dgm:prSet presAssocID="{9480489C-572E-4A67-9B55-D1576DEB7C68}" presName="Name9" presStyleLbl="sibTrans2D1" presStyleIdx="0" presStyleCnt="4"/>
      <dgm:spPr/>
    </dgm:pt>
    <dgm:pt modelId="{3A3D420E-4249-495B-BF94-BB2FA69BFE93}" type="pres">
      <dgm:prSet presAssocID="{0CFBD8FB-F85D-4417-A7BC-70797C546F47}" presName="composite2" presStyleCnt="0"/>
      <dgm:spPr/>
    </dgm:pt>
    <dgm:pt modelId="{6FA46692-905B-4753-97DA-9892CCF3F188}" type="pres">
      <dgm:prSet presAssocID="{0CFBD8FB-F85D-4417-A7BC-70797C546F47}" presName="dummyNode2" presStyleLbl="node1" presStyleIdx="0" presStyleCnt="5"/>
      <dgm:spPr/>
    </dgm:pt>
    <dgm:pt modelId="{438DA9A9-FAAD-4387-AAB6-0965AFEAB954}" type="pres">
      <dgm:prSet presAssocID="{0CFBD8FB-F85D-4417-A7BC-70797C546F47}" presName="childNode2" presStyleLbl="bgAcc1" presStyleIdx="1" presStyleCnt="5">
        <dgm:presLayoutVars>
          <dgm:bulletEnabled val="1"/>
        </dgm:presLayoutVars>
      </dgm:prSet>
      <dgm:spPr/>
    </dgm:pt>
    <dgm:pt modelId="{5E3F9E0D-F14B-418E-8836-D510390B23DA}" type="pres">
      <dgm:prSet presAssocID="{0CFBD8FB-F85D-4417-A7BC-70797C546F47}" presName="childNode2tx" presStyleLbl="bgAcc1" presStyleIdx="1" presStyleCnt="5">
        <dgm:presLayoutVars>
          <dgm:bulletEnabled val="1"/>
        </dgm:presLayoutVars>
      </dgm:prSet>
      <dgm:spPr/>
    </dgm:pt>
    <dgm:pt modelId="{DFC6C3CC-4292-4E7A-8DF5-4C92D7678DDB}" type="pres">
      <dgm:prSet presAssocID="{0CFBD8FB-F85D-4417-A7BC-70797C546F47}" presName="parentNode2" presStyleLbl="node1" presStyleIdx="1" presStyleCnt="5">
        <dgm:presLayoutVars>
          <dgm:chMax val="0"/>
          <dgm:bulletEnabled val="1"/>
        </dgm:presLayoutVars>
      </dgm:prSet>
      <dgm:spPr/>
    </dgm:pt>
    <dgm:pt modelId="{B0F10D7F-FB82-4594-91AF-BD58B5AD2572}" type="pres">
      <dgm:prSet presAssocID="{0CFBD8FB-F85D-4417-A7BC-70797C546F47}" presName="connSite2" presStyleCnt="0"/>
      <dgm:spPr/>
    </dgm:pt>
    <dgm:pt modelId="{2A3E3185-76D1-454C-A962-C3590B84505C}" type="pres">
      <dgm:prSet presAssocID="{17027E95-7DD2-4DF6-BDE7-1C3BC7A5A1D1}" presName="Name18" presStyleLbl="sibTrans2D1" presStyleIdx="1" presStyleCnt="4"/>
      <dgm:spPr/>
    </dgm:pt>
    <dgm:pt modelId="{0AF6D1CD-A4B7-4AFC-A88B-D7A986384684}" type="pres">
      <dgm:prSet presAssocID="{8C623087-F347-491D-A936-900301B1C4A0}" presName="composite1" presStyleCnt="0"/>
      <dgm:spPr/>
    </dgm:pt>
    <dgm:pt modelId="{1C2E0A3E-BB11-4634-9E9D-B18AA2C1E08F}" type="pres">
      <dgm:prSet presAssocID="{8C623087-F347-491D-A936-900301B1C4A0}" presName="dummyNode1" presStyleLbl="node1" presStyleIdx="1" presStyleCnt="5"/>
      <dgm:spPr/>
    </dgm:pt>
    <dgm:pt modelId="{63233BA4-D0BE-4718-8355-FA73D949DB38}" type="pres">
      <dgm:prSet presAssocID="{8C623087-F347-491D-A936-900301B1C4A0}" presName="childNode1" presStyleLbl="bgAcc1" presStyleIdx="2" presStyleCnt="5">
        <dgm:presLayoutVars>
          <dgm:bulletEnabled val="1"/>
        </dgm:presLayoutVars>
      </dgm:prSet>
      <dgm:spPr/>
    </dgm:pt>
    <dgm:pt modelId="{3A6DDFFF-4B93-4032-ACA6-0DEF496DC74D}" type="pres">
      <dgm:prSet presAssocID="{8C623087-F347-491D-A936-900301B1C4A0}" presName="childNode1tx" presStyleLbl="bgAcc1" presStyleIdx="2" presStyleCnt="5">
        <dgm:presLayoutVars>
          <dgm:bulletEnabled val="1"/>
        </dgm:presLayoutVars>
      </dgm:prSet>
      <dgm:spPr/>
    </dgm:pt>
    <dgm:pt modelId="{7043CCD5-AD47-4CD1-BFBB-70A641F16382}" type="pres">
      <dgm:prSet presAssocID="{8C623087-F347-491D-A936-900301B1C4A0}" presName="parentNode1" presStyleLbl="node1" presStyleIdx="2" presStyleCnt="5">
        <dgm:presLayoutVars>
          <dgm:chMax val="1"/>
          <dgm:bulletEnabled val="1"/>
        </dgm:presLayoutVars>
      </dgm:prSet>
      <dgm:spPr/>
    </dgm:pt>
    <dgm:pt modelId="{77448A1B-D5C0-4ACB-A6CA-67A35E12926A}" type="pres">
      <dgm:prSet presAssocID="{8C623087-F347-491D-A936-900301B1C4A0}" presName="connSite1" presStyleCnt="0"/>
      <dgm:spPr/>
    </dgm:pt>
    <dgm:pt modelId="{B4F162AB-2C92-4794-8D74-8EE11B51B0E0}" type="pres">
      <dgm:prSet presAssocID="{4ECD1C8A-5630-4C64-8546-B8EEC59F28C7}" presName="Name9" presStyleLbl="sibTrans2D1" presStyleIdx="2" presStyleCnt="4"/>
      <dgm:spPr/>
    </dgm:pt>
    <dgm:pt modelId="{8815BDE2-C055-466E-AC51-7153EBD3C16D}" type="pres">
      <dgm:prSet presAssocID="{50D8CD32-7E4E-4D76-A6FB-5D3E4A465FE1}" presName="composite2" presStyleCnt="0"/>
      <dgm:spPr/>
    </dgm:pt>
    <dgm:pt modelId="{B98B5539-A647-4169-B774-84E9A5975382}" type="pres">
      <dgm:prSet presAssocID="{50D8CD32-7E4E-4D76-A6FB-5D3E4A465FE1}" presName="dummyNode2" presStyleLbl="node1" presStyleIdx="2" presStyleCnt="5"/>
      <dgm:spPr/>
    </dgm:pt>
    <dgm:pt modelId="{663FDEAD-333C-4969-A7FD-7C8D259699FC}" type="pres">
      <dgm:prSet presAssocID="{50D8CD32-7E4E-4D76-A6FB-5D3E4A465FE1}" presName="childNode2" presStyleLbl="bgAcc1" presStyleIdx="3" presStyleCnt="5">
        <dgm:presLayoutVars>
          <dgm:bulletEnabled val="1"/>
        </dgm:presLayoutVars>
      </dgm:prSet>
      <dgm:spPr/>
    </dgm:pt>
    <dgm:pt modelId="{43402535-B43C-435C-9178-1E08075B4F8A}" type="pres">
      <dgm:prSet presAssocID="{50D8CD32-7E4E-4D76-A6FB-5D3E4A465FE1}" presName="childNode2tx" presStyleLbl="bgAcc1" presStyleIdx="3" presStyleCnt="5">
        <dgm:presLayoutVars>
          <dgm:bulletEnabled val="1"/>
        </dgm:presLayoutVars>
      </dgm:prSet>
      <dgm:spPr/>
    </dgm:pt>
    <dgm:pt modelId="{55AC40C0-D74D-42FD-82BD-3FEB16582E2C}" type="pres">
      <dgm:prSet presAssocID="{50D8CD32-7E4E-4D76-A6FB-5D3E4A465FE1}" presName="parentNode2" presStyleLbl="node1" presStyleIdx="3" presStyleCnt="5">
        <dgm:presLayoutVars>
          <dgm:chMax val="0"/>
          <dgm:bulletEnabled val="1"/>
        </dgm:presLayoutVars>
      </dgm:prSet>
      <dgm:spPr/>
    </dgm:pt>
    <dgm:pt modelId="{A4ADA37F-1092-4926-BD7D-E63A5E0309BA}" type="pres">
      <dgm:prSet presAssocID="{50D8CD32-7E4E-4D76-A6FB-5D3E4A465FE1}" presName="connSite2" presStyleCnt="0"/>
      <dgm:spPr/>
    </dgm:pt>
    <dgm:pt modelId="{745315D6-E2C3-4244-8FDD-34DE8A84EC11}" type="pres">
      <dgm:prSet presAssocID="{ADE75543-F0E0-404C-98DB-A974CC9E2462}" presName="Name18" presStyleLbl="sibTrans2D1" presStyleIdx="3" presStyleCnt="4"/>
      <dgm:spPr/>
    </dgm:pt>
    <dgm:pt modelId="{2A6B373F-E776-43AB-A154-23811526ADC6}" type="pres">
      <dgm:prSet presAssocID="{87752A11-FC2C-4C03-BA07-D194E069F645}" presName="composite1" presStyleCnt="0"/>
      <dgm:spPr/>
    </dgm:pt>
    <dgm:pt modelId="{1F074ACB-B619-4E9A-9AA1-0144AF7BB091}" type="pres">
      <dgm:prSet presAssocID="{87752A11-FC2C-4C03-BA07-D194E069F645}" presName="dummyNode1" presStyleLbl="node1" presStyleIdx="3" presStyleCnt="5"/>
      <dgm:spPr/>
    </dgm:pt>
    <dgm:pt modelId="{1BAB2332-8B0D-4D00-9DAE-E57DFC3A9CD7}" type="pres">
      <dgm:prSet presAssocID="{87752A11-FC2C-4C03-BA07-D194E069F645}" presName="childNode1" presStyleLbl="bgAcc1" presStyleIdx="4" presStyleCnt="5">
        <dgm:presLayoutVars>
          <dgm:bulletEnabled val="1"/>
        </dgm:presLayoutVars>
      </dgm:prSet>
      <dgm:spPr/>
    </dgm:pt>
    <dgm:pt modelId="{D224262A-81E9-4438-8445-0F516362B382}" type="pres">
      <dgm:prSet presAssocID="{87752A11-FC2C-4C03-BA07-D194E069F645}" presName="childNode1tx" presStyleLbl="bgAcc1" presStyleIdx="4" presStyleCnt="5">
        <dgm:presLayoutVars>
          <dgm:bulletEnabled val="1"/>
        </dgm:presLayoutVars>
      </dgm:prSet>
      <dgm:spPr/>
    </dgm:pt>
    <dgm:pt modelId="{B3AB3E52-98B0-4CB8-8E81-1F1CFBF81EF0}" type="pres">
      <dgm:prSet presAssocID="{87752A11-FC2C-4C03-BA07-D194E069F645}" presName="parentNode1" presStyleLbl="node1" presStyleIdx="4" presStyleCnt="5">
        <dgm:presLayoutVars>
          <dgm:chMax val="1"/>
          <dgm:bulletEnabled val="1"/>
        </dgm:presLayoutVars>
      </dgm:prSet>
      <dgm:spPr/>
    </dgm:pt>
    <dgm:pt modelId="{8E8485BF-2608-4A12-9099-2FA1DF1820F6}" type="pres">
      <dgm:prSet presAssocID="{87752A11-FC2C-4C03-BA07-D194E069F645}" presName="connSite1" presStyleCnt="0"/>
      <dgm:spPr/>
    </dgm:pt>
  </dgm:ptLst>
  <dgm:cxnLst>
    <dgm:cxn modelId="{40257902-F6C3-4ADA-B46F-FC3600DA6364}" srcId="{87752A11-FC2C-4C03-BA07-D194E069F645}" destId="{A3FD524A-BA8D-4A66-8B43-A4F45478C625}" srcOrd="0" destOrd="0" parTransId="{2782E694-4930-4A34-84C9-A2097D9DFC77}" sibTransId="{191A7D01-7C22-48E3-8E8F-1A0F7CEEA8C1}"/>
    <dgm:cxn modelId="{E7035705-16C2-47C5-A670-2FA6CAB8F872}" type="presOf" srcId="{7ECA5518-7067-46A1-853D-41483618EDA7}" destId="{96F946EB-8173-4EDD-BBBB-85986A4470CF}" srcOrd="0" destOrd="1" presId="urn:microsoft.com/office/officeart/2005/8/layout/hProcess4"/>
    <dgm:cxn modelId="{7CC12B0A-EE88-4B3E-A945-9B729DF76E08}" srcId="{494941AD-03AC-4D4F-96F4-750AC3C94F7E}" destId="{F7D27D1B-AFC2-4317-98B7-93304174B166}" srcOrd="0" destOrd="0" parTransId="{E60F3EFF-0220-49D6-863E-3BB4EEAAA00B}" sibTransId="{9480489C-572E-4A67-9B55-D1576DEB7C68}"/>
    <dgm:cxn modelId="{2D070011-C7BD-4693-99AA-FFE3734A082B}" type="presOf" srcId="{EB725E8E-C139-4677-A2A0-5F7F69E36587}" destId="{5F28B6B5-CE78-4092-876A-99670FB0E9BD}" srcOrd="1" destOrd="0" presId="urn:microsoft.com/office/officeart/2005/8/layout/hProcess4"/>
    <dgm:cxn modelId="{2EE0F21A-81C4-4157-AF1C-54A6B7A96387}" srcId="{50D8CD32-7E4E-4D76-A6FB-5D3E4A465FE1}" destId="{9F9D93E4-D4CF-48C6-87E7-C51EA8826DD7}" srcOrd="1" destOrd="0" parTransId="{6CBFEDD5-8994-4EFD-BA88-CD84AEC9A708}" sibTransId="{D25471FB-1BF8-48BA-9FDD-EEAA3CD5C0E0}"/>
    <dgm:cxn modelId="{777E031F-570D-4180-ACCE-9C2F3DC49F2D}" srcId="{8C623087-F347-491D-A936-900301B1C4A0}" destId="{9F6D1D16-2A22-4140-9AF8-516B04064B8D}" srcOrd="0" destOrd="0" parTransId="{4B3E1B9B-E4A1-473D-8FD9-C103DBE6CDE0}" sibTransId="{542E9B39-06EA-4A02-81B0-B4C49E9BE8AE}"/>
    <dgm:cxn modelId="{EBC23220-81F6-474F-8749-A329F2ACA47D}" type="presOf" srcId="{C0077389-4DC9-4909-A665-E0E9EBAC1844}" destId="{1BAB2332-8B0D-4D00-9DAE-E57DFC3A9CD7}" srcOrd="0" destOrd="1" presId="urn:microsoft.com/office/officeart/2005/8/layout/hProcess4"/>
    <dgm:cxn modelId="{ECCBBB20-44B6-462B-B945-D7D4477A2214}" type="presOf" srcId="{17027E95-7DD2-4DF6-BDE7-1C3BC7A5A1D1}" destId="{2A3E3185-76D1-454C-A962-C3590B84505C}" srcOrd="0" destOrd="0" presId="urn:microsoft.com/office/officeart/2005/8/layout/hProcess4"/>
    <dgm:cxn modelId="{9BED0928-6CB9-4E24-A6E1-5BE1432F4CE3}" type="presOf" srcId="{87752A11-FC2C-4C03-BA07-D194E069F645}" destId="{B3AB3E52-98B0-4CB8-8E81-1F1CFBF81EF0}" srcOrd="0" destOrd="0" presId="urn:microsoft.com/office/officeart/2005/8/layout/hProcess4"/>
    <dgm:cxn modelId="{F32F5A2E-7FEE-4CBC-ABE4-36B2CDA52E23}" type="presOf" srcId="{E16BADA7-F25C-47BD-9EE8-0A03527DF582}" destId="{438DA9A9-FAAD-4387-AAB6-0965AFEAB954}" srcOrd="0" destOrd="0" presId="urn:microsoft.com/office/officeart/2005/8/layout/hProcess4"/>
    <dgm:cxn modelId="{D1C52E30-3537-4815-B96C-A987A1EA647C}" srcId="{494941AD-03AC-4D4F-96F4-750AC3C94F7E}" destId="{0CFBD8FB-F85D-4417-A7BC-70797C546F47}" srcOrd="1" destOrd="0" parTransId="{490386F2-3AF2-4550-A5E1-E48A17AEEAB3}" sibTransId="{17027E95-7DD2-4DF6-BDE7-1C3BC7A5A1D1}"/>
    <dgm:cxn modelId="{181F8534-E59B-4E8E-9CAC-30347347BD3C}" srcId="{F7D27D1B-AFC2-4317-98B7-93304174B166}" destId="{7ECA5518-7067-46A1-853D-41483618EDA7}" srcOrd="1" destOrd="0" parTransId="{4D90584D-6D11-4B5A-A27C-79EEC394B929}" sibTransId="{85B04299-975F-4DEA-ACA7-0FBA823ACB31}"/>
    <dgm:cxn modelId="{AFBDB735-19FB-4044-8B50-A3F1C8361A04}" type="presOf" srcId="{E16BADA7-F25C-47BD-9EE8-0A03527DF582}" destId="{5E3F9E0D-F14B-418E-8836-D510390B23DA}" srcOrd="1" destOrd="0" presId="urn:microsoft.com/office/officeart/2005/8/layout/hProcess4"/>
    <dgm:cxn modelId="{EBF41B3D-D098-4A35-930C-C35237558F72}" type="presOf" srcId="{9F9D93E4-D4CF-48C6-87E7-C51EA8826DD7}" destId="{663FDEAD-333C-4969-A7FD-7C8D259699FC}" srcOrd="0" destOrd="1" presId="urn:microsoft.com/office/officeart/2005/8/layout/hProcess4"/>
    <dgm:cxn modelId="{CBF26E41-B03E-4420-878A-FBAED4A74CD9}" type="presOf" srcId="{A3FD524A-BA8D-4A66-8B43-A4F45478C625}" destId="{D224262A-81E9-4438-8445-0F516362B382}" srcOrd="1" destOrd="0" presId="urn:microsoft.com/office/officeart/2005/8/layout/hProcess4"/>
    <dgm:cxn modelId="{7991E044-F52C-4401-A64C-6057ADCA648F}" type="presOf" srcId="{4ECD1C8A-5630-4C64-8546-B8EEC59F28C7}" destId="{B4F162AB-2C92-4794-8D74-8EE11B51B0E0}" srcOrd="0" destOrd="0" presId="urn:microsoft.com/office/officeart/2005/8/layout/hProcess4"/>
    <dgm:cxn modelId="{78382D65-3E41-4437-BC38-F8530286CBF3}" srcId="{0CFBD8FB-F85D-4417-A7BC-70797C546F47}" destId="{E16BADA7-F25C-47BD-9EE8-0A03527DF582}" srcOrd="0" destOrd="0" parTransId="{510017D3-80D6-4640-834D-9237B56C5EFB}" sibTransId="{35BCC1D3-7F0B-4633-A3A5-6C47551073F2}"/>
    <dgm:cxn modelId="{7D465D46-F565-47EA-BD97-DA7D08A5F7A4}" type="presOf" srcId="{9F9D93E4-D4CF-48C6-87E7-C51EA8826DD7}" destId="{43402535-B43C-435C-9178-1E08075B4F8A}" srcOrd="1" destOrd="1" presId="urn:microsoft.com/office/officeart/2005/8/layout/hProcess4"/>
    <dgm:cxn modelId="{C2478955-836B-4B0D-BCC5-B94652E1EDF3}" srcId="{0CFBD8FB-F85D-4417-A7BC-70797C546F47}" destId="{3FC17AE7-8D6E-4C65-9A82-4EBD80C20603}" srcOrd="1" destOrd="0" parTransId="{374702FD-3AD2-4E27-926B-BC170633F2DE}" sibTransId="{7E12BC1F-F570-4129-97E3-D768E939DFD6}"/>
    <dgm:cxn modelId="{C2932777-6BA3-4233-AE06-1452EF129B71}" srcId="{494941AD-03AC-4D4F-96F4-750AC3C94F7E}" destId="{8C623087-F347-491D-A936-900301B1C4A0}" srcOrd="2" destOrd="0" parTransId="{27E50061-4487-403A-BD37-2EBBD20ECACC}" sibTransId="{4ECD1C8A-5630-4C64-8546-B8EEC59F28C7}"/>
    <dgm:cxn modelId="{75FA3F81-2985-460D-8B0C-F47191D6C77E}" type="presOf" srcId="{9F6D1D16-2A22-4140-9AF8-516B04064B8D}" destId="{63233BA4-D0BE-4718-8355-FA73D949DB38}" srcOrd="0" destOrd="0" presId="urn:microsoft.com/office/officeart/2005/8/layout/hProcess4"/>
    <dgm:cxn modelId="{E48D7A8F-7556-48D9-B88A-E06A9DCCF464}" srcId="{8C623087-F347-491D-A936-900301B1C4A0}" destId="{BE41D8D1-7B9A-4574-9D0E-B29A49A06910}" srcOrd="1" destOrd="0" parTransId="{7F84F462-FF2E-4865-B7A2-B171CAB9ED65}" sibTransId="{05AAF3E2-0544-4D53-A6AE-E6C28C1EBE5D}"/>
    <dgm:cxn modelId="{EB624C91-4097-405C-80F8-7FE3D310F45C}" type="presOf" srcId="{3FC17AE7-8D6E-4C65-9A82-4EBD80C20603}" destId="{5E3F9E0D-F14B-418E-8836-D510390B23DA}" srcOrd="1" destOrd="1" presId="urn:microsoft.com/office/officeart/2005/8/layout/hProcess4"/>
    <dgm:cxn modelId="{ED240694-86A2-4545-8FE7-15DE7D3FC432}" type="presOf" srcId="{50D8CD32-7E4E-4D76-A6FB-5D3E4A465FE1}" destId="{55AC40C0-D74D-42FD-82BD-3FEB16582E2C}" srcOrd="0" destOrd="0" presId="urn:microsoft.com/office/officeart/2005/8/layout/hProcess4"/>
    <dgm:cxn modelId="{36C3989D-9F8D-400D-83B3-DA64782A4085}" srcId="{F7D27D1B-AFC2-4317-98B7-93304174B166}" destId="{EB725E8E-C139-4677-A2A0-5F7F69E36587}" srcOrd="0" destOrd="0" parTransId="{6A6750C2-C847-4CCA-B2FE-4D2AF5673638}" sibTransId="{F17433D6-F757-44A2-AB7B-D1B82A11E4C1}"/>
    <dgm:cxn modelId="{AD0FEF9E-75B5-4DB2-9623-D04A6B914CB0}" type="presOf" srcId="{C8BD9038-43D3-4F51-9E57-1A4EAE008965}" destId="{663FDEAD-333C-4969-A7FD-7C8D259699FC}" srcOrd="0" destOrd="0" presId="urn:microsoft.com/office/officeart/2005/8/layout/hProcess4"/>
    <dgm:cxn modelId="{7C94C3A0-E3E7-4023-931D-455F3E57104B}" type="presOf" srcId="{7ECA5518-7067-46A1-853D-41483618EDA7}" destId="{5F28B6B5-CE78-4092-876A-99670FB0E9BD}" srcOrd="1" destOrd="1" presId="urn:microsoft.com/office/officeart/2005/8/layout/hProcess4"/>
    <dgm:cxn modelId="{86A1EDAB-6E53-4F30-A603-FDBDF3037847}" type="presOf" srcId="{494941AD-03AC-4D4F-96F4-750AC3C94F7E}" destId="{28176959-2FD4-4C9A-907D-AD4C9DBFA5CC}" srcOrd="0" destOrd="0" presId="urn:microsoft.com/office/officeart/2005/8/layout/hProcess4"/>
    <dgm:cxn modelId="{EAEEC8B7-22AD-4224-A7A1-5394FB1DA66F}" type="presOf" srcId="{EB725E8E-C139-4677-A2A0-5F7F69E36587}" destId="{96F946EB-8173-4EDD-BBBB-85986A4470CF}" srcOrd="0" destOrd="0" presId="urn:microsoft.com/office/officeart/2005/8/layout/hProcess4"/>
    <dgm:cxn modelId="{A0DDFEBD-C5E2-4F7E-BC4B-E06B7F409EEB}" type="presOf" srcId="{F7D27D1B-AFC2-4317-98B7-93304174B166}" destId="{AA355942-0B02-4403-B0C5-D8F1A76559CE}" srcOrd="0" destOrd="0" presId="urn:microsoft.com/office/officeart/2005/8/layout/hProcess4"/>
    <dgm:cxn modelId="{E2C446C7-4D1D-4C6B-BEF8-FB01D8513ECD}" type="presOf" srcId="{ADE75543-F0E0-404C-98DB-A974CC9E2462}" destId="{745315D6-E2C3-4244-8FDD-34DE8A84EC11}" srcOrd="0" destOrd="0" presId="urn:microsoft.com/office/officeart/2005/8/layout/hProcess4"/>
    <dgm:cxn modelId="{B4D3B7C7-5A50-40CA-9A8A-D3DEE31D6306}" type="presOf" srcId="{C0077389-4DC9-4909-A665-E0E9EBAC1844}" destId="{D224262A-81E9-4438-8445-0F516362B382}" srcOrd="1" destOrd="1" presId="urn:microsoft.com/office/officeart/2005/8/layout/hProcess4"/>
    <dgm:cxn modelId="{25CE0BCA-7E80-4295-B281-423376844FF6}" srcId="{87752A11-FC2C-4C03-BA07-D194E069F645}" destId="{C0077389-4DC9-4909-A665-E0E9EBAC1844}" srcOrd="1" destOrd="0" parTransId="{87B34CCE-3BAD-42B9-BB87-1ECD200CFA22}" sibTransId="{6E144973-B4D5-47CD-8B58-ACD5C60C0EB3}"/>
    <dgm:cxn modelId="{43863CCB-32B1-44D3-B70B-FC5A9708BB14}" type="presOf" srcId="{9F6D1D16-2A22-4140-9AF8-516B04064B8D}" destId="{3A6DDFFF-4B93-4032-ACA6-0DEF496DC74D}" srcOrd="1" destOrd="0" presId="urn:microsoft.com/office/officeart/2005/8/layout/hProcess4"/>
    <dgm:cxn modelId="{453C16CC-3536-4890-A407-F2D23B155BBE}" type="presOf" srcId="{A3FD524A-BA8D-4A66-8B43-A4F45478C625}" destId="{1BAB2332-8B0D-4D00-9DAE-E57DFC3A9CD7}" srcOrd="0" destOrd="0" presId="urn:microsoft.com/office/officeart/2005/8/layout/hProcess4"/>
    <dgm:cxn modelId="{166FAFCE-4A76-4D68-B646-6766ACF8608D}" type="presOf" srcId="{C8BD9038-43D3-4F51-9E57-1A4EAE008965}" destId="{43402535-B43C-435C-9178-1E08075B4F8A}" srcOrd="1" destOrd="0" presId="urn:microsoft.com/office/officeart/2005/8/layout/hProcess4"/>
    <dgm:cxn modelId="{49FB20DA-4CEE-46A6-B1FB-6D9A249FD37B}" type="presOf" srcId="{0CFBD8FB-F85D-4417-A7BC-70797C546F47}" destId="{DFC6C3CC-4292-4E7A-8DF5-4C92D7678DDB}" srcOrd="0" destOrd="0" presId="urn:microsoft.com/office/officeart/2005/8/layout/hProcess4"/>
    <dgm:cxn modelId="{EA7FA9E0-E8B7-4093-BD44-733B76E38EF5}" type="presOf" srcId="{9480489C-572E-4A67-9B55-D1576DEB7C68}" destId="{E3075CD7-6DF0-484D-A207-0F9C6CD40E52}" srcOrd="0" destOrd="0" presId="urn:microsoft.com/office/officeart/2005/8/layout/hProcess4"/>
    <dgm:cxn modelId="{62AAC4E9-61BB-46B7-A224-88CF4D8C76CB}" srcId="{50D8CD32-7E4E-4D76-A6FB-5D3E4A465FE1}" destId="{C8BD9038-43D3-4F51-9E57-1A4EAE008965}" srcOrd="0" destOrd="0" parTransId="{1BEC9E93-098D-4AEE-96C4-B99C1B495D9B}" sibTransId="{3FB0B0A1-380F-4A3D-9638-2D994150B4AD}"/>
    <dgm:cxn modelId="{E3E693EF-8E2A-49AF-BA62-294F3A457B03}" type="presOf" srcId="{3FC17AE7-8D6E-4C65-9A82-4EBD80C20603}" destId="{438DA9A9-FAAD-4387-AAB6-0965AFEAB954}" srcOrd="0" destOrd="1" presId="urn:microsoft.com/office/officeart/2005/8/layout/hProcess4"/>
    <dgm:cxn modelId="{D84E84F1-9E8A-42A0-93AF-AB9664D1D3C9}" srcId="{494941AD-03AC-4D4F-96F4-750AC3C94F7E}" destId="{87752A11-FC2C-4C03-BA07-D194E069F645}" srcOrd="4" destOrd="0" parTransId="{BEFEEF58-6B15-4EB0-88A2-6FBB48493E2F}" sibTransId="{804059D9-E6AA-4CCA-9706-2A3066CFA397}"/>
    <dgm:cxn modelId="{B6D322F4-1382-419A-BC86-E5A79324C864}" type="presOf" srcId="{8C623087-F347-491D-A936-900301B1C4A0}" destId="{7043CCD5-AD47-4CD1-BFBB-70A641F16382}" srcOrd="0" destOrd="0" presId="urn:microsoft.com/office/officeart/2005/8/layout/hProcess4"/>
    <dgm:cxn modelId="{D84F31F6-605C-4BC9-9830-44032CFD5E99}" type="presOf" srcId="{BE41D8D1-7B9A-4574-9D0E-B29A49A06910}" destId="{3A6DDFFF-4B93-4032-ACA6-0DEF496DC74D}" srcOrd="1" destOrd="1" presId="urn:microsoft.com/office/officeart/2005/8/layout/hProcess4"/>
    <dgm:cxn modelId="{0C5B76F9-F1AD-4DDB-8151-9F2F583721B3}" type="presOf" srcId="{BE41D8D1-7B9A-4574-9D0E-B29A49A06910}" destId="{63233BA4-D0BE-4718-8355-FA73D949DB38}" srcOrd="0" destOrd="1" presId="urn:microsoft.com/office/officeart/2005/8/layout/hProcess4"/>
    <dgm:cxn modelId="{E4654DFB-8E90-4C78-8086-39534A6AD334}" srcId="{494941AD-03AC-4D4F-96F4-750AC3C94F7E}" destId="{50D8CD32-7E4E-4D76-A6FB-5D3E4A465FE1}" srcOrd="3" destOrd="0" parTransId="{C3F79079-55E0-411B-BFC8-84C702C42A9D}" sibTransId="{ADE75543-F0E0-404C-98DB-A974CC9E2462}"/>
    <dgm:cxn modelId="{E072430C-EE68-4FA3-A95B-A8D1B427D4EF}" type="presParOf" srcId="{28176959-2FD4-4C9A-907D-AD4C9DBFA5CC}" destId="{C0ED4EB1-DE87-4CA8-A2FA-5FEC19393A5F}" srcOrd="0" destOrd="0" presId="urn:microsoft.com/office/officeart/2005/8/layout/hProcess4"/>
    <dgm:cxn modelId="{8AA480AD-50F4-4CD8-BF29-9CA5F913D53F}" type="presParOf" srcId="{28176959-2FD4-4C9A-907D-AD4C9DBFA5CC}" destId="{EE9F1DE8-8CD1-4710-AFA9-31D21EAE17F3}" srcOrd="1" destOrd="0" presId="urn:microsoft.com/office/officeart/2005/8/layout/hProcess4"/>
    <dgm:cxn modelId="{5FA56037-2326-408C-BA30-418C93148A9F}" type="presParOf" srcId="{28176959-2FD4-4C9A-907D-AD4C9DBFA5CC}" destId="{C9E1C6BB-D773-4D39-A080-0828BFCDB2B5}" srcOrd="2" destOrd="0" presId="urn:microsoft.com/office/officeart/2005/8/layout/hProcess4"/>
    <dgm:cxn modelId="{9E5E98BD-05DE-4D9C-9EF8-196A17B31D62}" type="presParOf" srcId="{C9E1C6BB-D773-4D39-A080-0828BFCDB2B5}" destId="{E718E01B-1A66-4B46-AE7E-3D737D9862CD}" srcOrd="0" destOrd="0" presId="urn:microsoft.com/office/officeart/2005/8/layout/hProcess4"/>
    <dgm:cxn modelId="{97A97BC2-EBAE-4BBE-90C9-3FE858B2EC1E}" type="presParOf" srcId="{E718E01B-1A66-4B46-AE7E-3D737D9862CD}" destId="{1835C92C-84E8-4FF1-A429-4784D393533E}" srcOrd="0" destOrd="0" presId="urn:microsoft.com/office/officeart/2005/8/layout/hProcess4"/>
    <dgm:cxn modelId="{E2F77CFB-672D-48F5-9ED1-23467FB4D5A3}" type="presParOf" srcId="{E718E01B-1A66-4B46-AE7E-3D737D9862CD}" destId="{96F946EB-8173-4EDD-BBBB-85986A4470CF}" srcOrd="1" destOrd="0" presId="urn:microsoft.com/office/officeart/2005/8/layout/hProcess4"/>
    <dgm:cxn modelId="{32A98A03-E6B9-4C6F-9F36-13A57E8F6FB8}" type="presParOf" srcId="{E718E01B-1A66-4B46-AE7E-3D737D9862CD}" destId="{5F28B6B5-CE78-4092-876A-99670FB0E9BD}" srcOrd="2" destOrd="0" presId="urn:microsoft.com/office/officeart/2005/8/layout/hProcess4"/>
    <dgm:cxn modelId="{94EA7559-9DFD-499D-A837-DD2AB2567E9A}" type="presParOf" srcId="{E718E01B-1A66-4B46-AE7E-3D737D9862CD}" destId="{AA355942-0B02-4403-B0C5-D8F1A76559CE}" srcOrd="3" destOrd="0" presId="urn:microsoft.com/office/officeart/2005/8/layout/hProcess4"/>
    <dgm:cxn modelId="{12323098-E61E-48E5-92D4-C3872F88018C}" type="presParOf" srcId="{E718E01B-1A66-4B46-AE7E-3D737D9862CD}" destId="{23C06D0F-7C42-4726-B127-DF7720DBF0A8}" srcOrd="4" destOrd="0" presId="urn:microsoft.com/office/officeart/2005/8/layout/hProcess4"/>
    <dgm:cxn modelId="{C3841EBE-21B4-440F-B31D-E94A7C93920F}" type="presParOf" srcId="{C9E1C6BB-D773-4D39-A080-0828BFCDB2B5}" destId="{E3075CD7-6DF0-484D-A207-0F9C6CD40E52}" srcOrd="1" destOrd="0" presId="urn:microsoft.com/office/officeart/2005/8/layout/hProcess4"/>
    <dgm:cxn modelId="{AB9D818A-02E9-4AA2-AD63-664EBAA249A0}" type="presParOf" srcId="{C9E1C6BB-D773-4D39-A080-0828BFCDB2B5}" destId="{3A3D420E-4249-495B-BF94-BB2FA69BFE93}" srcOrd="2" destOrd="0" presId="urn:microsoft.com/office/officeart/2005/8/layout/hProcess4"/>
    <dgm:cxn modelId="{995B33F5-603D-4ACF-8E88-465237A4C08D}" type="presParOf" srcId="{3A3D420E-4249-495B-BF94-BB2FA69BFE93}" destId="{6FA46692-905B-4753-97DA-9892CCF3F188}" srcOrd="0" destOrd="0" presId="urn:microsoft.com/office/officeart/2005/8/layout/hProcess4"/>
    <dgm:cxn modelId="{458E3633-72DE-41F2-A818-FC4F4D0C0A55}" type="presParOf" srcId="{3A3D420E-4249-495B-BF94-BB2FA69BFE93}" destId="{438DA9A9-FAAD-4387-AAB6-0965AFEAB954}" srcOrd="1" destOrd="0" presId="urn:microsoft.com/office/officeart/2005/8/layout/hProcess4"/>
    <dgm:cxn modelId="{E79D224E-22E0-4BD3-B7A2-75126128F63B}" type="presParOf" srcId="{3A3D420E-4249-495B-BF94-BB2FA69BFE93}" destId="{5E3F9E0D-F14B-418E-8836-D510390B23DA}" srcOrd="2" destOrd="0" presId="urn:microsoft.com/office/officeart/2005/8/layout/hProcess4"/>
    <dgm:cxn modelId="{212EC23A-94CB-46E2-BF6E-F49DE1DE63BB}" type="presParOf" srcId="{3A3D420E-4249-495B-BF94-BB2FA69BFE93}" destId="{DFC6C3CC-4292-4E7A-8DF5-4C92D7678DDB}" srcOrd="3" destOrd="0" presId="urn:microsoft.com/office/officeart/2005/8/layout/hProcess4"/>
    <dgm:cxn modelId="{35513C5F-EB68-4F05-BFD0-086C1E2F2C47}" type="presParOf" srcId="{3A3D420E-4249-495B-BF94-BB2FA69BFE93}" destId="{B0F10D7F-FB82-4594-91AF-BD58B5AD2572}" srcOrd="4" destOrd="0" presId="urn:microsoft.com/office/officeart/2005/8/layout/hProcess4"/>
    <dgm:cxn modelId="{7ECE79AC-6999-4EC3-B2F2-448673F8C909}" type="presParOf" srcId="{C9E1C6BB-D773-4D39-A080-0828BFCDB2B5}" destId="{2A3E3185-76D1-454C-A962-C3590B84505C}" srcOrd="3" destOrd="0" presId="urn:microsoft.com/office/officeart/2005/8/layout/hProcess4"/>
    <dgm:cxn modelId="{82075BE8-A759-4B6A-8946-8C6FC657D85F}" type="presParOf" srcId="{C9E1C6BB-D773-4D39-A080-0828BFCDB2B5}" destId="{0AF6D1CD-A4B7-4AFC-A88B-D7A986384684}" srcOrd="4" destOrd="0" presId="urn:microsoft.com/office/officeart/2005/8/layout/hProcess4"/>
    <dgm:cxn modelId="{9BFD0E94-B315-4AAD-9FAC-B1D4D27FC4DA}" type="presParOf" srcId="{0AF6D1CD-A4B7-4AFC-A88B-D7A986384684}" destId="{1C2E0A3E-BB11-4634-9E9D-B18AA2C1E08F}" srcOrd="0" destOrd="0" presId="urn:microsoft.com/office/officeart/2005/8/layout/hProcess4"/>
    <dgm:cxn modelId="{7B5EBDEA-B528-4F6B-A043-2D685A3739D0}" type="presParOf" srcId="{0AF6D1CD-A4B7-4AFC-A88B-D7A986384684}" destId="{63233BA4-D0BE-4718-8355-FA73D949DB38}" srcOrd="1" destOrd="0" presId="urn:microsoft.com/office/officeart/2005/8/layout/hProcess4"/>
    <dgm:cxn modelId="{F83BA677-9918-4CF3-B874-92680A72D6FD}" type="presParOf" srcId="{0AF6D1CD-A4B7-4AFC-A88B-D7A986384684}" destId="{3A6DDFFF-4B93-4032-ACA6-0DEF496DC74D}" srcOrd="2" destOrd="0" presId="urn:microsoft.com/office/officeart/2005/8/layout/hProcess4"/>
    <dgm:cxn modelId="{3FF211AA-F103-48A8-B782-E415046CD3F8}" type="presParOf" srcId="{0AF6D1CD-A4B7-4AFC-A88B-D7A986384684}" destId="{7043CCD5-AD47-4CD1-BFBB-70A641F16382}" srcOrd="3" destOrd="0" presId="urn:microsoft.com/office/officeart/2005/8/layout/hProcess4"/>
    <dgm:cxn modelId="{2013C519-7448-4229-8396-D46CCFEF368C}" type="presParOf" srcId="{0AF6D1CD-A4B7-4AFC-A88B-D7A986384684}" destId="{77448A1B-D5C0-4ACB-A6CA-67A35E12926A}" srcOrd="4" destOrd="0" presId="urn:microsoft.com/office/officeart/2005/8/layout/hProcess4"/>
    <dgm:cxn modelId="{2E6263B0-FD81-48C6-8934-72F648116F72}" type="presParOf" srcId="{C9E1C6BB-D773-4D39-A080-0828BFCDB2B5}" destId="{B4F162AB-2C92-4794-8D74-8EE11B51B0E0}" srcOrd="5" destOrd="0" presId="urn:microsoft.com/office/officeart/2005/8/layout/hProcess4"/>
    <dgm:cxn modelId="{781A2ACF-7268-4F1A-9716-CE4036C7B753}" type="presParOf" srcId="{C9E1C6BB-D773-4D39-A080-0828BFCDB2B5}" destId="{8815BDE2-C055-466E-AC51-7153EBD3C16D}" srcOrd="6" destOrd="0" presId="urn:microsoft.com/office/officeart/2005/8/layout/hProcess4"/>
    <dgm:cxn modelId="{93F272F3-4E85-4A41-AF9E-F65EF0CA1DC6}" type="presParOf" srcId="{8815BDE2-C055-466E-AC51-7153EBD3C16D}" destId="{B98B5539-A647-4169-B774-84E9A5975382}" srcOrd="0" destOrd="0" presId="urn:microsoft.com/office/officeart/2005/8/layout/hProcess4"/>
    <dgm:cxn modelId="{FD8AE3B2-47FC-4466-9F88-34DDC5853C20}" type="presParOf" srcId="{8815BDE2-C055-466E-AC51-7153EBD3C16D}" destId="{663FDEAD-333C-4969-A7FD-7C8D259699FC}" srcOrd="1" destOrd="0" presId="urn:microsoft.com/office/officeart/2005/8/layout/hProcess4"/>
    <dgm:cxn modelId="{31D34D23-A314-4C52-8533-8A3F915799B1}" type="presParOf" srcId="{8815BDE2-C055-466E-AC51-7153EBD3C16D}" destId="{43402535-B43C-435C-9178-1E08075B4F8A}" srcOrd="2" destOrd="0" presId="urn:microsoft.com/office/officeart/2005/8/layout/hProcess4"/>
    <dgm:cxn modelId="{6FFE1BD7-2316-44AA-BCB2-9107A35FD1D8}" type="presParOf" srcId="{8815BDE2-C055-466E-AC51-7153EBD3C16D}" destId="{55AC40C0-D74D-42FD-82BD-3FEB16582E2C}" srcOrd="3" destOrd="0" presId="urn:microsoft.com/office/officeart/2005/8/layout/hProcess4"/>
    <dgm:cxn modelId="{D4146A07-8C62-45CC-86E8-17EA09007D88}" type="presParOf" srcId="{8815BDE2-C055-466E-AC51-7153EBD3C16D}" destId="{A4ADA37F-1092-4926-BD7D-E63A5E0309BA}" srcOrd="4" destOrd="0" presId="urn:microsoft.com/office/officeart/2005/8/layout/hProcess4"/>
    <dgm:cxn modelId="{D475EAA2-0108-448D-9B8F-519121826878}" type="presParOf" srcId="{C9E1C6BB-D773-4D39-A080-0828BFCDB2B5}" destId="{745315D6-E2C3-4244-8FDD-34DE8A84EC11}" srcOrd="7" destOrd="0" presId="urn:microsoft.com/office/officeart/2005/8/layout/hProcess4"/>
    <dgm:cxn modelId="{447539E8-94B0-4BC7-8532-E0B7CC20969E}" type="presParOf" srcId="{C9E1C6BB-D773-4D39-A080-0828BFCDB2B5}" destId="{2A6B373F-E776-43AB-A154-23811526ADC6}" srcOrd="8" destOrd="0" presId="urn:microsoft.com/office/officeart/2005/8/layout/hProcess4"/>
    <dgm:cxn modelId="{B385B756-038C-4D3E-9A8A-6CA5DD80CB94}" type="presParOf" srcId="{2A6B373F-E776-43AB-A154-23811526ADC6}" destId="{1F074ACB-B619-4E9A-9AA1-0144AF7BB091}" srcOrd="0" destOrd="0" presId="urn:microsoft.com/office/officeart/2005/8/layout/hProcess4"/>
    <dgm:cxn modelId="{0BC39D09-D5C5-41A4-AFF3-FB3A9F9CAC21}" type="presParOf" srcId="{2A6B373F-E776-43AB-A154-23811526ADC6}" destId="{1BAB2332-8B0D-4D00-9DAE-E57DFC3A9CD7}" srcOrd="1" destOrd="0" presId="urn:microsoft.com/office/officeart/2005/8/layout/hProcess4"/>
    <dgm:cxn modelId="{C9F7C144-2E32-4CAE-9F8E-AEDF31D8DCBE}" type="presParOf" srcId="{2A6B373F-E776-43AB-A154-23811526ADC6}" destId="{D224262A-81E9-4438-8445-0F516362B382}" srcOrd="2" destOrd="0" presId="urn:microsoft.com/office/officeart/2005/8/layout/hProcess4"/>
    <dgm:cxn modelId="{0C76F7EB-35E4-4CDC-8222-6FE77C80BFDE}" type="presParOf" srcId="{2A6B373F-E776-43AB-A154-23811526ADC6}" destId="{B3AB3E52-98B0-4CB8-8E81-1F1CFBF81EF0}" srcOrd="3" destOrd="0" presId="urn:microsoft.com/office/officeart/2005/8/layout/hProcess4"/>
    <dgm:cxn modelId="{C65E6F60-13DF-4E10-8348-5456C3E1E922}" type="presParOf" srcId="{2A6B373F-E776-43AB-A154-23811526ADC6}" destId="{8E8485BF-2608-4A12-9099-2FA1DF1820F6}"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7E4D1018-8EFC-4128-BC0C-F812BB8C83FD}" type="doc">
      <dgm:prSet loTypeId="urn:microsoft.com/office/officeart/2005/8/layout/chevron2" loCatId="list" qsTypeId="urn:microsoft.com/office/officeart/2005/8/quickstyle/simple2" qsCatId="simple" csTypeId="urn:microsoft.com/office/officeart/2005/8/colors/accent1_2" csCatId="accent1" phldr="1"/>
      <dgm:spPr/>
      <dgm:t>
        <a:bodyPr/>
        <a:lstStyle/>
        <a:p>
          <a:endParaRPr lang="en-GB"/>
        </a:p>
      </dgm:t>
    </dgm:pt>
    <dgm:pt modelId="{C5024EDF-8421-4FA2-BC08-FAF6E2352B63}">
      <dgm:prSet custT="1"/>
      <dgm:spPr/>
      <dgm:t>
        <a:bodyPr/>
        <a:lstStyle/>
        <a:p>
          <a:r>
            <a:rPr lang="en-US" sz="4000" b="1"/>
            <a:t>Tipi</a:t>
          </a:r>
          <a:endParaRPr lang="en-GB" sz="4000"/>
        </a:p>
      </dgm:t>
    </dgm:pt>
    <dgm:pt modelId="{AD02AF29-9A2D-4678-9F1F-ED99980887F9}" type="parTrans" cxnId="{E7C31D20-8202-485C-BB39-B0388E30DF77}">
      <dgm:prSet/>
      <dgm:spPr/>
      <dgm:t>
        <a:bodyPr/>
        <a:lstStyle/>
        <a:p>
          <a:endParaRPr lang="en-GB"/>
        </a:p>
      </dgm:t>
    </dgm:pt>
    <dgm:pt modelId="{A49301F3-D9E1-4B3C-8DFC-66D913687E80}" type="sibTrans" cxnId="{E7C31D20-8202-485C-BB39-B0388E30DF77}">
      <dgm:prSet/>
      <dgm:spPr/>
      <dgm:t>
        <a:bodyPr/>
        <a:lstStyle/>
        <a:p>
          <a:endParaRPr lang="en-GB"/>
        </a:p>
      </dgm:t>
    </dgm:pt>
    <dgm:pt modelId="{46766BD0-D677-4E3D-93FF-A226353EC480}">
      <dgm:prSet custT="1"/>
      <dgm:spPr/>
      <dgm:t>
        <a:bodyPr/>
        <a:lstStyle/>
        <a:p>
          <a:pPr>
            <a:buFont typeface="Arial" panose="020B0604020202020204" pitchFamily="34" charset="0"/>
            <a:buChar char="•"/>
          </a:pPr>
          <a:r>
            <a:rPr lang="en-US" sz="1600" b="1">
              <a:solidFill>
                <a:schemeClr val="accent1"/>
              </a:solidFill>
            </a:rPr>
            <a:t>Mass Market</a:t>
          </a:r>
          <a:r>
            <a:rPr lang="en-US" sz="1600">
              <a:solidFill>
                <a:schemeClr val="accent1"/>
              </a:solidFill>
            </a:rPr>
            <a:t>:</a:t>
          </a:r>
        </a:p>
      </dgm:t>
    </dgm:pt>
    <dgm:pt modelId="{A1E027D2-143E-48B8-B6D7-F1F7A26CF3BB}" type="parTrans" cxnId="{FC61D08E-2D34-4D93-B65B-EAC89781BA62}">
      <dgm:prSet/>
      <dgm:spPr/>
      <dgm:t>
        <a:bodyPr/>
        <a:lstStyle/>
        <a:p>
          <a:endParaRPr lang="en-GB"/>
        </a:p>
      </dgm:t>
    </dgm:pt>
    <dgm:pt modelId="{0B0FBEC8-A12C-4ADA-9979-6CFF330751B6}" type="sibTrans" cxnId="{FC61D08E-2D34-4D93-B65B-EAC89781BA62}">
      <dgm:prSet/>
      <dgm:spPr/>
      <dgm:t>
        <a:bodyPr/>
        <a:lstStyle/>
        <a:p>
          <a:endParaRPr lang="en-GB"/>
        </a:p>
      </dgm:t>
    </dgm:pt>
    <dgm:pt modelId="{33391998-59BF-402F-A438-37709E358A9A}">
      <dgm:prSet custT="1"/>
      <dgm:spPr/>
      <dgm:t>
        <a:bodyPr/>
        <a:lstStyle/>
        <a:p>
          <a:pPr>
            <a:buFont typeface="Arial" panose="020B0604020202020204" pitchFamily="34" charset="0"/>
            <a:buChar char="•"/>
          </a:pPr>
          <a:r>
            <a:rPr lang="en-US" sz="1600" b="1">
              <a:solidFill>
                <a:schemeClr val="accent1"/>
              </a:solidFill>
            </a:rPr>
            <a:t>Diversificato</a:t>
          </a:r>
          <a:r>
            <a:rPr lang="en-US" sz="1600">
              <a:solidFill>
                <a:schemeClr val="accent1"/>
              </a:solidFill>
            </a:rPr>
            <a:t>:</a:t>
          </a:r>
        </a:p>
      </dgm:t>
    </dgm:pt>
    <dgm:pt modelId="{67F6871B-8219-4F0E-BDD6-DE6163DDF2A2}" type="parTrans" cxnId="{F61F9B02-72C3-4232-9F35-8487218A20C8}">
      <dgm:prSet/>
      <dgm:spPr/>
      <dgm:t>
        <a:bodyPr/>
        <a:lstStyle/>
        <a:p>
          <a:endParaRPr lang="en-GB"/>
        </a:p>
      </dgm:t>
    </dgm:pt>
    <dgm:pt modelId="{ED7A5D0F-AEF8-4E5B-AD58-7D53660EB1BC}" type="sibTrans" cxnId="{F61F9B02-72C3-4232-9F35-8487218A20C8}">
      <dgm:prSet/>
      <dgm:spPr/>
      <dgm:t>
        <a:bodyPr/>
        <a:lstStyle/>
        <a:p>
          <a:endParaRPr lang="en-GB"/>
        </a:p>
      </dgm:t>
    </dgm:pt>
    <dgm:pt modelId="{0CBF0402-6E5A-4EF7-AFC6-22B1FD11A397}">
      <dgm:prSet custT="1"/>
      <dgm:spPr/>
      <dgm:t>
        <a:bodyPr/>
        <a:lstStyle/>
        <a:p>
          <a:pPr>
            <a:buFont typeface="Arial" panose="020B0604020202020204" pitchFamily="34" charset="0"/>
            <a:buChar char="•"/>
          </a:pPr>
          <a:r>
            <a:rPr lang="en-US" sz="1600" b="1">
              <a:solidFill>
                <a:schemeClr val="accent1"/>
              </a:solidFill>
            </a:rPr>
            <a:t>Piattaforme multilaterali</a:t>
          </a:r>
          <a:r>
            <a:rPr lang="en-US" sz="1600">
              <a:solidFill>
                <a:schemeClr val="accent1"/>
              </a:solidFill>
            </a:rPr>
            <a:t>:</a:t>
          </a:r>
        </a:p>
      </dgm:t>
    </dgm:pt>
    <dgm:pt modelId="{6825533C-5B11-4C2C-A897-8B7F21BCBBCC}" type="parTrans" cxnId="{922FD7D6-C944-469C-AEE3-C257A455C0FA}">
      <dgm:prSet/>
      <dgm:spPr/>
      <dgm:t>
        <a:bodyPr/>
        <a:lstStyle/>
        <a:p>
          <a:endParaRPr lang="en-GB"/>
        </a:p>
      </dgm:t>
    </dgm:pt>
    <dgm:pt modelId="{80E6AE7F-D97D-486D-84BB-C97136B405BA}" type="sibTrans" cxnId="{922FD7D6-C944-469C-AEE3-C257A455C0FA}">
      <dgm:prSet/>
      <dgm:spPr/>
      <dgm:t>
        <a:bodyPr/>
        <a:lstStyle/>
        <a:p>
          <a:endParaRPr lang="en-GB"/>
        </a:p>
      </dgm:t>
    </dgm:pt>
    <dgm:pt modelId="{83EC1906-C56F-45BB-B4FE-2FC0E5C83B1E}">
      <dgm:prSet custT="1"/>
      <dgm:spPr/>
      <dgm:t>
        <a:bodyPr/>
        <a:lstStyle/>
        <a:p>
          <a:pPr>
            <a:buFont typeface="Arial" panose="020B0604020202020204" pitchFamily="34" charset="0"/>
            <a:buChar char="•"/>
          </a:pPr>
          <a:r>
            <a:rPr lang="en-US" sz="1600" b="1">
              <a:solidFill>
                <a:schemeClr val="accent1"/>
              </a:solidFill>
            </a:rPr>
            <a:t>Mercato di nicchia</a:t>
          </a:r>
          <a:r>
            <a:rPr lang="en-US" sz="1600">
              <a:solidFill>
                <a:schemeClr val="accent1"/>
              </a:solidFill>
            </a:rPr>
            <a:t>:</a:t>
          </a:r>
        </a:p>
      </dgm:t>
    </dgm:pt>
    <dgm:pt modelId="{6831D1C3-1049-411C-9D1B-CFDABD0DF9EA}" type="parTrans" cxnId="{CB43B3FA-82A4-475A-9F0F-453BFBFC1877}">
      <dgm:prSet/>
      <dgm:spPr/>
      <dgm:t>
        <a:bodyPr/>
        <a:lstStyle/>
        <a:p>
          <a:endParaRPr lang="en-GB"/>
        </a:p>
      </dgm:t>
    </dgm:pt>
    <dgm:pt modelId="{98FB9462-7FA4-4D0D-AF5E-89E3515DF867}" type="sibTrans" cxnId="{CB43B3FA-82A4-475A-9F0F-453BFBFC1877}">
      <dgm:prSet/>
      <dgm:spPr/>
      <dgm:t>
        <a:bodyPr/>
        <a:lstStyle/>
        <a:p>
          <a:endParaRPr lang="en-GB"/>
        </a:p>
      </dgm:t>
    </dgm:pt>
    <dgm:pt modelId="{3B6302D0-8EB9-4095-8E51-C2FF53DA911F}">
      <dgm:prSet custT="1"/>
      <dgm:spPr/>
      <dgm:t>
        <a:bodyPr/>
        <a:lstStyle/>
        <a:p>
          <a:pPr>
            <a:buFont typeface="Arial" panose="020B0604020202020204" pitchFamily="34" charset="0"/>
            <a:buNone/>
          </a:pPr>
          <a:r>
            <a:rPr lang="en-US" sz="1600" dirty="0">
              <a:solidFill>
                <a:schemeClr val="accent1"/>
              </a:solidFill>
            </a:rPr>
            <a:t>   Si rivolge a un pubblico ampio e indifferenziato. Comune nell'elettronica di consumo e nei prodotti per la casa.</a:t>
          </a:r>
        </a:p>
      </dgm:t>
    </dgm:pt>
    <dgm:pt modelId="{61F6FB52-A055-4FAB-AABB-A145F99C8EAC}" type="parTrans" cxnId="{C567E9F0-1821-4CC1-9191-5177D5AEBB33}">
      <dgm:prSet/>
      <dgm:spPr/>
      <dgm:t>
        <a:bodyPr/>
        <a:lstStyle/>
        <a:p>
          <a:endParaRPr lang="en-GB"/>
        </a:p>
      </dgm:t>
    </dgm:pt>
    <dgm:pt modelId="{537C48AE-A096-43C9-83A3-504D1EF725B2}" type="sibTrans" cxnId="{C567E9F0-1821-4CC1-9191-5177D5AEBB33}">
      <dgm:prSet/>
      <dgm:spPr/>
      <dgm:t>
        <a:bodyPr/>
        <a:lstStyle/>
        <a:p>
          <a:endParaRPr lang="en-GB"/>
        </a:p>
      </dgm:t>
    </dgm:pt>
    <dgm:pt modelId="{872EFA88-BF1D-45D7-AB96-40975C749313}">
      <dgm:prSet custT="1"/>
      <dgm:spPr/>
      <dgm:t>
        <a:bodyPr/>
        <a:lstStyle/>
        <a:p>
          <a:pPr>
            <a:buFont typeface="Arial" panose="020B0604020202020204" pitchFamily="34" charset="0"/>
            <a:buChar char="•"/>
          </a:pPr>
          <a:r>
            <a:rPr lang="en-US" sz="1600" b="1">
              <a:solidFill>
                <a:schemeClr val="accent1"/>
              </a:solidFill>
            </a:rPr>
            <a:t>Segmentato</a:t>
          </a:r>
          <a:r>
            <a:rPr lang="en-US" sz="1600">
              <a:solidFill>
                <a:schemeClr val="accent1"/>
              </a:solidFill>
            </a:rPr>
            <a:t>:</a:t>
          </a:r>
        </a:p>
      </dgm:t>
    </dgm:pt>
    <dgm:pt modelId="{E09B54E7-EEEA-4154-909E-28B734470980}" type="parTrans" cxnId="{0ABB707F-C7C2-4FE7-B9ED-9FB08EDE299E}">
      <dgm:prSet/>
      <dgm:spPr/>
      <dgm:t>
        <a:bodyPr/>
        <a:lstStyle/>
        <a:p>
          <a:endParaRPr lang="en-GB"/>
        </a:p>
      </dgm:t>
    </dgm:pt>
    <dgm:pt modelId="{ADF5DF00-589E-4092-956C-BECAC7E9EB58}" type="sibTrans" cxnId="{0ABB707F-C7C2-4FE7-B9ED-9FB08EDE299E}">
      <dgm:prSet/>
      <dgm:spPr/>
      <dgm:t>
        <a:bodyPr/>
        <a:lstStyle/>
        <a:p>
          <a:endParaRPr lang="en-GB"/>
        </a:p>
      </dgm:t>
    </dgm:pt>
    <dgm:pt modelId="{AD322F07-260B-4161-A8A4-45B2625E9EE8}">
      <dgm:prSet custT="1"/>
      <dgm:spPr/>
      <dgm:t>
        <a:bodyPr/>
        <a:lstStyle/>
        <a:p>
          <a:pPr>
            <a:buFont typeface="Arial" panose="020B0604020202020204" pitchFamily="34" charset="0"/>
            <a:buNone/>
          </a:pPr>
          <a:r>
            <a:rPr lang="en-US" sz="1600">
              <a:solidFill>
                <a:schemeClr val="accent1"/>
              </a:solidFill>
            </a:rPr>
            <a:t>   Si concentra su un segmento ristretto e specializzato con esigenze uniche. Tra gli esempi vi sono i beni di lusso o i prodotti alimentari speciali.</a:t>
          </a:r>
        </a:p>
      </dgm:t>
    </dgm:pt>
    <dgm:pt modelId="{F3C4484B-22DE-4B1C-AA38-F87EEDE7A403}" type="parTrans" cxnId="{46D6D07F-454B-4584-B0D8-D8157AD7E35F}">
      <dgm:prSet/>
      <dgm:spPr/>
      <dgm:t>
        <a:bodyPr/>
        <a:lstStyle/>
        <a:p>
          <a:endParaRPr lang="en-GB"/>
        </a:p>
      </dgm:t>
    </dgm:pt>
    <dgm:pt modelId="{942A9718-7BFC-417C-9D09-79E671C5DFB2}" type="sibTrans" cxnId="{46D6D07F-454B-4584-B0D8-D8157AD7E35F}">
      <dgm:prSet/>
      <dgm:spPr/>
      <dgm:t>
        <a:bodyPr/>
        <a:lstStyle/>
        <a:p>
          <a:endParaRPr lang="en-GB"/>
        </a:p>
      </dgm:t>
    </dgm:pt>
    <dgm:pt modelId="{73EE5988-DD67-45B6-9F8E-A568AFC4DAB6}">
      <dgm:prSet custT="1"/>
      <dgm:spPr/>
      <dgm:t>
        <a:bodyPr/>
        <a:lstStyle/>
        <a:p>
          <a:pPr>
            <a:buFont typeface="Arial" panose="020B0604020202020204" pitchFamily="34" charset="0"/>
            <a:buNone/>
          </a:pPr>
          <a:r>
            <a:rPr lang="en-US" sz="1600">
              <a:solidFill>
                <a:schemeClr val="accent1"/>
              </a:solidFill>
            </a:rPr>
            <a:t>    Serve segmenti di clientela non correlati con esigenze distinte, come nel caso di un'azienda che offre servizi finanziari sia personali che aziendali.</a:t>
          </a:r>
        </a:p>
      </dgm:t>
    </dgm:pt>
    <dgm:pt modelId="{011B6142-6AF2-4C53-A8BE-4678F67EAE77}" type="parTrans" cxnId="{E9F1C659-4391-4397-8785-F76C0E02EB97}">
      <dgm:prSet/>
      <dgm:spPr/>
      <dgm:t>
        <a:bodyPr/>
        <a:lstStyle/>
        <a:p>
          <a:endParaRPr lang="en-GB"/>
        </a:p>
      </dgm:t>
    </dgm:pt>
    <dgm:pt modelId="{300C12B5-3276-4786-A812-ADABD530DD47}" type="sibTrans" cxnId="{E9F1C659-4391-4397-8785-F76C0E02EB97}">
      <dgm:prSet/>
      <dgm:spPr/>
      <dgm:t>
        <a:bodyPr/>
        <a:lstStyle/>
        <a:p>
          <a:endParaRPr lang="en-GB"/>
        </a:p>
      </dgm:t>
    </dgm:pt>
    <dgm:pt modelId="{1B52FF17-B797-46DE-BFE3-BAE736E344D6}">
      <dgm:prSet custT="1"/>
      <dgm:spPr/>
      <dgm:t>
        <a:bodyPr/>
        <a:lstStyle/>
        <a:p>
          <a:pPr>
            <a:buFont typeface="Arial" panose="020B0604020202020204" pitchFamily="34" charset="0"/>
            <a:buNone/>
          </a:pPr>
          <a:r>
            <a:rPr lang="en-US" sz="1600">
              <a:solidFill>
                <a:schemeClr val="accent1"/>
              </a:solidFill>
            </a:rPr>
            <a:t>   Si rivolge a segmenti interdipendenti, come le società di carte di credito che servono sia i titolari di carta che gli esercenti.</a:t>
          </a:r>
        </a:p>
      </dgm:t>
    </dgm:pt>
    <dgm:pt modelId="{BF3D8909-0C8A-4837-8584-52765603CFB7}" type="parTrans" cxnId="{72CF57A8-F184-42BD-ADFC-FA77F66EA970}">
      <dgm:prSet/>
      <dgm:spPr/>
      <dgm:t>
        <a:bodyPr/>
        <a:lstStyle/>
        <a:p>
          <a:endParaRPr lang="en-GB"/>
        </a:p>
      </dgm:t>
    </dgm:pt>
    <dgm:pt modelId="{37D70268-D8F4-4D86-9E86-8C8446D8E626}" type="sibTrans" cxnId="{72CF57A8-F184-42BD-ADFC-FA77F66EA970}">
      <dgm:prSet/>
      <dgm:spPr/>
      <dgm:t>
        <a:bodyPr/>
        <a:lstStyle/>
        <a:p>
          <a:endParaRPr lang="en-GB"/>
        </a:p>
      </dgm:t>
    </dgm:pt>
    <dgm:pt modelId="{AB507BC1-8C19-4AFA-8150-602DF2954E7F}">
      <dgm:prSet custT="1"/>
      <dgm:spPr/>
      <dgm:t>
        <a:bodyPr/>
        <a:lstStyle/>
        <a:p>
          <a:pPr>
            <a:buFont typeface="Arial" panose="020B0604020202020204" pitchFamily="34" charset="0"/>
            <a:buChar char="•"/>
          </a:pPr>
          <a:endParaRPr lang="en-US" sz="1600">
            <a:solidFill>
              <a:schemeClr val="accent1"/>
            </a:solidFill>
          </a:endParaRPr>
        </a:p>
      </dgm:t>
    </dgm:pt>
    <dgm:pt modelId="{D3B8F1BC-7AB3-4B79-A141-65BD082A797A}" type="parTrans" cxnId="{1AF6D5C3-C319-42F2-A689-21319B666457}">
      <dgm:prSet/>
      <dgm:spPr/>
      <dgm:t>
        <a:bodyPr/>
        <a:lstStyle/>
        <a:p>
          <a:endParaRPr lang="en-GB"/>
        </a:p>
      </dgm:t>
    </dgm:pt>
    <dgm:pt modelId="{5D42FE2C-A3C0-4ADE-8A06-627C56DBF102}" type="sibTrans" cxnId="{1AF6D5C3-C319-42F2-A689-21319B666457}">
      <dgm:prSet/>
      <dgm:spPr/>
      <dgm:t>
        <a:bodyPr/>
        <a:lstStyle/>
        <a:p>
          <a:endParaRPr lang="en-GB"/>
        </a:p>
      </dgm:t>
    </dgm:pt>
    <dgm:pt modelId="{F3E13FAB-CDE9-4233-955A-7776743E07DB}">
      <dgm:prSet custT="1"/>
      <dgm:spPr/>
      <dgm:t>
        <a:bodyPr/>
        <a:lstStyle/>
        <a:p>
          <a:pPr>
            <a:buFont typeface="Arial" panose="020B0604020202020204" pitchFamily="34" charset="0"/>
            <a:buNone/>
          </a:pPr>
          <a:endParaRPr lang="en-US" sz="1600">
            <a:solidFill>
              <a:schemeClr val="accent1"/>
            </a:solidFill>
          </a:endParaRPr>
        </a:p>
      </dgm:t>
    </dgm:pt>
    <dgm:pt modelId="{D9D655AA-C07C-4539-9E38-CA58B7C4C6F5}" type="parTrans" cxnId="{A7D92E1F-4A07-4221-BA61-D66BDCD93ED9}">
      <dgm:prSet/>
      <dgm:spPr/>
      <dgm:t>
        <a:bodyPr/>
        <a:lstStyle/>
        <a:p>
          <a:endParaRPr lang="en-GB"/>
        </a:p>
      </dgm:t>
    </dgm:pt>
    <dgm:pt modelId="{12DE6BEB-44A5-4468-8401-28A301FA8F66}" type="sibTrans" cxnId="{A7D92E1F-4A07-4221-BA61-D66BDCD93ED9}">
      <dgm:prSet/>
      <dgm:spPr/>
      <dgm:t>
        <a:bodyPr/>
        <a:lstStyle/>
        <a:p>
          <a:endParaRPr lang="en-GB"/>
        </a:p>
      </dgm:t>
    </dgm:pt>
    <dgm:pt modelId="{55CA9A25-45C0-4708-96A5-B0B993943EDF}">
      <dgm:prSet custT="1"/>
      <dgm:spPr/>
      <dgm:t>
        <a:bodyPr/>
        <a:lstStyle/>
        <a:p>
          <a:pPr>
            <a:buFont typeface="Arial" panose="020B0604020202020204" pitchFamily="34" charset="0"/>
            <a:buNone/>
          </a:pPr>
          <a:r>
            <a:rPr lang="en-US" sz="1600">
              <a:solidFill>
                <a:schemeClr val="accent1"/>
              </a:solidFill>
            </a:rPr>
            <a:t>    Differenzia le esigenze leggermente diverse all'interno di mercati più ampi, come l'offerta di servizi bancari diversi per livelli di reddito diversi.</a:t>
          </a:r>
        </a:p>
      </dgm:t>
    </dgm:pt>
    <dgm:pt modelId="{7703C151-4443-48C1-89A6-1C0AF983DB4F}" type="parTrans" cxnId="{17B0BBD2-A85B-44F7-A747-C94A0E4F84E2}">
      <dgm:prSet/>
      <dgm:spPr/>
      <dgm:t>
        <a:bodyPr/>
        <a:lstStyle/>
        <a:p>
          <a:endParaRPr lang="en-GB"/>
        </a:p>
      </dgm:t>
    </dgm:pt>
    <dgm:pt modelId="{AD79B1E1-ECB3-4080-A85C-A33A74018661}" type="sibTrans" cxnId="{17B0BBD2-A85B-44F7-A747-C94A0E4F84E2}">
      <dgm:prSet/>
      <dgm:spPr/>
      <dgm:t>
        <a:bodyPr/>
        <a:lstStyle/>
        <a:p>
          <a:endParaRPr lang="en-GB"/>
        </a:p>
      </dgm:t>
    </dgm:pt>
    <dgm:pt modelId="{AAE20895-9D69-4FC6-A0BE-8F3719AF025F}">
      <dgm:prSet custT="1"/>
      <dgm:spPr/>
      <dgm:t>
        <a:bodyPr/>
        <a:lstStyle/>
        <a:p>
          <a:pPr>
            <a:buFont typeface="Arial" panose="020B0604020202020204" pitchFamily="34" charset="0"/>
            <a:buNone/>
          </a:pPr>
          <a:endParaRPr lang="en-US" sz="1600">
            <a:solidFill>
              <a:schemeClr val="accent1"/>
            </a:solidFill>
          </a:endParaRPr>
        </a:p>
      </dgm:t>
    </dgm:pt>
    <dgm:pt modelId="{B6E8DCDB-73E0-4E1D-9A72-360CF4380561}" type="parTrans" cxnId="{CE93E9F7-73AD-4EDC-B193-DC70D636C541}">
      <dgm:prSet/>
      <dgm:spPr/>
      <dgm:t>
        <a:bodyPr/>
        <a:lstStyle/>
        <a:p>
          <a:endParaRPr lang="en-GB"/>
        </a:p>
      </dgm:t>
    </dgm:pt>
    <dgm:pt modelId="{9C3717A2-CC87-4FDF-BF53-9541618CDFC8}" type="sibTrans" cxnId="{CE93E9F7-73AD-4EDC-B193-DC70D636C541}">
      <dgm:prSet/>
      <dgm:spPr/>
      <dgm:t>
        <a:bodyPr/>
        <a:lstStyle/>
        <a:p>
          <a:endParaRPr lang="en-GB"/>
        </a:p>
      </dgm:t>
    </dgm:pt>
    <dgm:pt modelId="{063FF7CA-00FE-469A-883C-3BF2E12D107F}">
      <dgm:prSet custT="1"/>
      <dgm:spPr/>
      <dgm:t>
        <a:bodyPr/>
        <a:lstStyle/>
        <a:p>
          <a:pPr>
            <a:buFont typeface="Arial" panose="020B0604020202020204" pitchFamily="34" charset="0"/>
            <a:buNone/>
          </a:pPr>
          <a:endParaRPr lang="en-US" sz="1600">
            <a:solidFill>
              <a:schemeClr val="accent1"/>
            </a:solidFill>
          </a:endParaRPr>
        </a:p>
      </dgm:t>
    </dgm:pt>
    <dgm:pt modelId="{F0F0AADC-647F-4798-A3F0-B74977C52246}" type="parTrans" cxnId="{EE331520-E483-49C6-8D07-E151E82ED81D}">
      <dgm:prSet/>
      <dgm:spPr/>
      <dgm:t>
        <a:bodyPr/>
        <a:lstStyle/>
        <a:p>
          <a:endParaRPr lang="en-GB"/>
        </a:p>
      </dgm:t>
    </dgm:pt>
    <dgm:pt modelId="{7A2E94F5-9D44-48FD-9629-FF8807A489A1}" type="sibTrans" cxnId="{EE331520-E483-49C6-8D07-E151E82ED81D}">
      <dgm:prSet/>
      <dgm:spPr/>
      <dgm:t>
        <a:bodyPr/>
        <a:lstStyle/>
        <a:p>
          <a:endParaRPr lang="en-GB"/>
        </a:p>
      </dgm:t>
    </dgm:pt>
    <dgm:pt modelId="{0904BA1C-4811-4F95-AB29-F4591371A89C}" type="pres">
      <dgm:prSet presAssocID="{7E4D1018-8EFC-4128-BC0C-F812BB8C83FD}" presName="linearFlow" presStyleCnt="0">
        <dgm:presLayoutVars>
          <dgm:dir/>
          <dgm:animLvl val="lvl"/>
          <dgm:resizeHandles val="exact"/>
        </dgm:presLayoutVars>
      </dgm:prSet>
      <dgm:spPr/>
    </dgm:pt>
    <dgm:pt modelId="{F54BB0B1-B4DA-4E20-AB13-6520E1322A95}" type="pres">
      <dgm:prSet presAssocID="{C5024EDF-8421-4FA2-BC08-FAF6E2352B63}" presName="composite" presStyleCnt="0"/>
      <dgm:spPr/>
    </dgm:pt>
    <dgm:pt modelId="{87A4CE8F-8E2D-4E2E-BF43-DA1E11153BA2}" type="pres">
      <dgm:prSet presAssocID="{C5024EDF-8421-4FA2-BC08-FAF6E2352B63}" presName="parentText" presStyleLbl="alignNode1" presStyleIdx="0" presStyleCnt="1" custLinFactNeighborX="-47734" custLinFactNeighborY="1471">
        <dgm:presLayoutVars>
          <dgm:chMax val="1"/>
          <dgm:bulletEnabled val="1"/>
        </dgm:presLayoutVars>
      </dgm:prSet>
      <dgm:spPr/>
    </dgm:pt>
    <dgm:pt modelId="{A9614270-DA90-455A-AC93-2EBE5B5E80E8}" type="pres">
      <dgm:prSet presAssocID="{C5024EDF-8421-4FA2-BC08-FAF6E2352B63}" presName="descendantText" presStyleLbl="alignAcc1" presStyleIdx="0" presStyleCnt="1" custScaleX="107392" custScaleY="202596" custLinFactNeighborX="30370" custLinFactNeighborY="3146">
        <dgm:presLayoutVars>
          <dgm:bulletEnabled val="1"/>
        </dgm:presLayoutVars>
      </dgm:prSet>
      <dgm:spPr/>
    </dgm:pt>
  </dgm:ptLst>
  <dgm:cxnLst>
    <dgm:cxn modelId="{D2A87401-F50E-4F23-B5AB-B67F3707186E}" type="presOf" srcId="{55CA9A25-45C0-4708-96A5-B0B993943EDF}" destId="{A9614270-DA90-455A-AC93-2EBE5B5E80E8}" srcOrd="0" destOrd="7" presId="urn:microsoft.com/office/officeart/2005/8/layout/chevron2"/>
    <dgm:cxn modelId="{F61F9B02-72C3-4232-9F35-8487218A20C8}" srcId="{C5024EDF-8421-4FA2-BC08-FAF6E2352B63}" destId="{33391998-59BF-402F-A438-37709E358A9A}" srcOrd="8" destOrd="0" parTransId="{67F6871B-8219-4F0E-BDD6-DE6163DDF2A2}" sibTransId="{ED7A5D0F-AEF8-4E5B-AD58-7D53660EB1BC}"/>
    <dgm:cxn modelId="{8C6C200E-0DEB-442D-846F-17FBA70FD383}" type="presOf" srcId="{33391998-59BF-402F-A438-37709E358A9A}" destId="{A9614270-DA90-455A-AC93-2EBE5B5E80E8}" srcOrd="0" destOrd="9" presId="urn:microsoft.com/office/officeart/2005/8/layout/chevron2"/>
    <dgm:cxn modelId="{15B70219-31CF-4221-89A6-1D5F750D8101}" type="presOf" srcId="{46766BD0-D677-4E3D-93FF-A226353EC480}" destId="{A9614270-DA90-455A-AC93-2EBE5B5E80E8}" srcOrd="0" destOrd="0" presId="urn:microsoft.com/office/officeart/2005/8/layout/chevron2"/>
    <dgm:cxn modelId="{C6B54D1A-0F97-4822-B87F-320057C75407}" type="presOf" srcId="{7E4D1018-8EFC-4128-BC0C-F812BB8C83FD}" destId="{0904BA1C-4811-4F95-AB29-F4591371A89C}" srcOrd="0" destOrd="0" presId="urn:microsoft.com/office/officeart/2005/8/layout/chevron2"/>
    <dgm:cxn modelId="{A7D92E1F-4A07-4221-BA61-D66BDCD93ED9}" srcId="{C5024EDF-8421-4FA2-BC08-FAF6E2352B63}" destId="{F3E13FAB-CDE9-4233-955A-7776743E07DB}" srcOrd="5" destOrd="0" parTransId="{D9D655AA-C07C-4539-9E38-CA58B7C4C6F5}" sibTransId="{12DE6BEB-44A5-4468-8401-28A301FA8F66}"/>
    <dgm:cxn modelId="{EE331520-E483-49C6-8D07-E151E82ED81D}" srcId="{C5024EDF-8421-4FA2-BC08-FAF6E2352B63}" destId="{063FF7CA-00FE-469A-883C-3BF2E12D107F}" srcOrd="10" destOrd="0" parTransId="{F0F0AADC-647F-4798-A3F0-B74977C52246}" sibTransId="{7A2E94F5-9D44-48FD-9629-FF8807A489A1}"/>
    <dgm:cxn modelId="{E7C31D20-8202-485C-BB39-B0388E30DF77}" srcId="{7E4D1018-8EFC-4128-BC0C-F812BB8C83FD}" destId="{C5024EDF-8421-4FA2-BC08-FAF6E2352B63}" srcOrd="0" destOrd="0" parTransId="{AD02AF29-9A2D-4678-9F1F-ED99980887F9}" sibTransId="{A49301F3-D9E1-4B3C-8DFC-66D913687E80}"/>
    <dgm:cxn modelId="{15AD4F37-6321-4137-A90D-B487D6F7B9EB}" type="presOf" srcId="{063FF7CA-00FE-469A-883C-3BF2E12D107F}" destId="{A9614270-DA90-455A-AC93-2EBE5B5E80E8}" srcOrd="0" destOrd="11" presId="urn:microsoft.com/office/officeart/2005/8/layout/chevron2"/>
    <dgm:cxn modelId="{57DDE942-1F4B-4152-86B2-ABC59A7B0FE5}" type="presOf" srcId="{F3E13FAB-CDE9-4233-955A-7776743E07DB}" destId="{A9614270-DA90-455A-AC93-2EBE5B5E80E8}" srcOrd="0" destOrd="5" presId="urn:microsoft.com/office/officeart/2005/8/layout/chevron2"/>
    <dgm:cxn modelId="{780AA864-BB4D-4EC2-AB35-9674675098B1}" type="presOf" srcId="{3B6302D0-8EB9-4095-8E51-C2FF53DA911F}" destId="{A9614270-DA90-455A-AC93-2EBE5B5E80E8}" srcOrd="0" destOrd="1" presId="urn:microsoft.com/office/officeart/2005/8/layout/chevron2"/>
    <dgm:cxn modelId="{73D8E256-E651-46A2-A7C7-03DD55E484C0}" type="presOf" srcId="{AD322F07-260B-4161-A8A4-45B2625E9EE8}" destId="{A9614270-DA90-455A-AC93-2EBE5B5E80E8}" srcOrd="0" destOrd="4" presId="urn:microsoft.com/office/officeart/2005/8/layout/chevron2"/>
    <dgm:cxn modelId="{E9F1C659-4391-4397-8785-F76C0E02EB97}" srcId="{C5024EDF-8421-4FA2-BC08-FAF6E2352B63}" destId="{73EE5988-DD67-45B6-9F8E-A568AFC4DAB6}" srcOrd="9" destOrd="0" parTransId="{011B6142-6AF2-4C53-A8BE-4678F67EAE77}" sibTransId="{300C12B5-3276-4786-A812-ADABD530DD47}"/>
    <dgm:cxn modelId="{0ABB707F-C7C2-4FE7-B9ED-9FB08EDE299E}" srcId="{F3E13FAB-CDE9-4233-955A-7776743E07DB}" destId="{872EFA88-BF1D-45D7-AB96-40975C749313}" srcOrd="0" destOrd="0" parTransId="{E09B54E7-EEEA-4154-909E-28B734470980}" sibTransId="{ADF5DF00-589E-4092-956C-BECAC7E9EB58}"/>
    <dgm:cxn modelId="{46D6D07F-454B-4584-B0D8-D8157AD7E35F}" srcId="{C5024EDF-8421-4FA2-BC08-FAF6E2352B63}" destId="{AD322F07-260B-4161-A8A4-45B2625E9EE8}" srcOrd="4" destOrd="0" parTransId="{F3C4484B-22DE-4B1C-AA38-F87EEDE7A403}" sibTransId="{942A9718-7BFC-417C-9D09-79E671C5DFB2}"/>
    <dgm:cxn modelId="{6F1FBE80-E700-4946-9D07-E7CB1DE1F46D}" type="presOf" srcId="{83EC1906-C56F-45BB-B4FE-2FC0E5C83B1E}" destId="{A9614270-DA90-455A-AC93-2EBE5B5E80E8}" srcOrd="0" destOrd="3" presId="urn:microsoft.com/office/officeart/2005/8/layout/chevron2"/>
    <dgm:cxn modelId="{B9FB9888-0A2E-49E4-945A-16CE5A96862A}" type="presOf" srcId="{C5024EDF-8421-4FA2-BC08-FAF6E2352B63}" destId="{87A4CE8F-8E2D-4E2E-BF43-DA1E11153BA2}" srcOrd="0" destOrd="0" presId="urn:microsoft.com/office/officeart/2005/8/layout/chevron2"/>
    <dgm:cxn modelId="{FC61D08E-2D34-4D93-B65B-EAC89781BA62}" srcId="{C5024EDF-8421-4FA2-BC08-FAF6E2352B63}" destId="{46766BD0-D677-4E3D-93FF-A226353EC480}" srcOrd="0" destOrd="0" parTransId="{A1E027D2-143E-48B8-B6D7-F1F7A26CF3BB}" sibTransId="{0B0FBEC8-A12C-4ADA-9979-6CFF330751B6}"/>
    <dgm:cxn modelId="{547B0399-AE35-422E-94F9-0164BE785DEE}" type="presOf" srcId="{0CBF0402-6E5A-4EF7-AFC6-22B1FD11A397}" destId="{A9614270-DA90-455A-AC93-2EBE5B5E80E8}" srcOrd="0" destOrd="12" presId="urn:microsoft.com/office/officeart/2005/8/layout/chevron2"/>
    <dgm:cxn modelId="{C1C4B5A5-36E2-4C49-BF6B-1B53633494C4}" type="presOf" srcId="{872EFA88-BF1D-45D7-AB96-40975C749313}" destId="{A9614270-DA90-455A-AC93-2EBE5B5E80E8}" srcOrd="0" destOrd="6" presId="urn:microsoft.com/office/officeart/2005/8/layout/chevron2"/>
    <dgm:cxn modelId="{700B69A8-9111-4CBC-9773-719293EE063C}" type="presOf" srcId="{73EE5988-DD67-45B6-9F8E-A568AFC4DAB6}" destId="{A9614270-DA90-455A-AC93-2EBE5B5E80E8}" srcOrd="0" destOrd="10" presId="urn:microsoft.com/office/officeart/2005/8/layout/chevron2"/>
    <dgm:cxn modelId="{72CF57A8-F184-42BD-ADFC-FA77F66EA970}" srcId="{C5024EDF-8421-4FA2-BC08-FAF6E2352B63}" destId="{1B52FF17-B797-46DE-BFE3-BAE736E344D6}" srcOrd="12" destOrd="0" parTransId="{BF3D8909-0C8A-4837-8584-52765603CFB7}" sibTransId="{37D70268-D8F4-4D86-9E86-8C8446D8E626}"/>
    <dgm:cxn modelId="{1EF2E6B8-4147-4746-A285-04398AFC2FD6}" type="presOf" srcId="{AAE20895-9D69-4FC6-A0BE-8F3719AF025F}" destId="{A9614270-DA90-455A-AC93-2EBE5B5E80E8}" srcOrd="0" destOrd="8" presId="urn:microsoft.com/office/officeart/2005/8/layout/chevron2"/>
    <dgm:cxn modelId="{E67B03BD-8ABE-48EF-BB8C-9B0A79E084B6}" type="presOf" srcId="{1B52FF17-B797-46DE-BFE3-BAE736E344D6}" destId="{A9614270-DA90-455A-AC93-2EBE5B5E80E8}" srcOrd="0" destOrd="13" presId="urn:microsoft.com/office/officeart/2005/8/layout/chevron2"/>
    <dgm:cxn modelId="{1AF6D5C3-C319-42F2-A689-21319B666457}" srcId="{C5024EDF-8421-4FA2-BC08-FAF6E2352B63}" destId="{AB507BC1-8C19-4AFA-8150-602DF2954E7F}" srcOrd="2" destOrd="0" parTransId="{D3B8F1BC-7AB3-4B79-A141-65BD082A797A}" sibTransId="{5D42FE2C-A3C0-4ADE-8A06-627C56DBF102}"/>
    <dgm:cxn modelId="{17B0BBD2-A85B-44F7-A747-C94A0E4F84E2}" srcId="{C5024EDF-8421-4FA2-BC08-FAF6E2352B63}" destId="{55CA9A25-45C0-4708-96A5-B0B993943EDF}" srcOrd="6" destOrd="0" parTransId="{7703C151-4443-48C1-89A6-1C0AF983DB4F}" sibTransId="{AD79B1E1-ECB3-4080-A85C-A33A74018661}"/>
    <dgm:cxn modelId="{922FD7D6-C944-469C-AEE3-C257A455C0FA}" srcId="{C5024EDF-8421-4FA2-BC08-FAF6E2352B63}" destId="{0CBF0402-6E5A-4EF7-AFC6-22B1FD11A397}" srcOrd="11" destOrd="0" parTransId="{6825533C-5B11-4C2C-A897-8B7F21BCBBCC}" sibTransId="{80E6AE7F-D97D-486D-84BB-C97136B405BA}"/>
    <dgm:cxn modelId="{D1AEC9E1-4731-42C6-83E1-82193AA389B8}" type="presOf" srcId="{AB507BC1-8C19-4AFA-8150-602DF2954E7F}" destId="{A9614270-DA90-455A-AC93-2EBE5B5E80E8}" srcOrd="0" destOrd="2" presId="urn:microsoft.com/office/officeart/2005/8/layout/chevron2"/>
    <dgm:cxn modelId="{C567E9F0-1821-4CC1-9191-5177D5AEBB33}" srcId="{C5024EDF-8421-4FA2-BC08-FAF6E2352B63}" destId="{3B6302D0-8EB9-4095-8E51-C2FF53DA911F}" srcOrd="1" destOrd="0" parTransId="{61F6FB52-A055-4FAB-AABB-A145F99C8EAC}" sibTransId="{537C48AE-A096-43C9-83A3-504D1EF725B2}"/>
    <dgm:cxn modelId="{CE93E9F7-73AD-4EDC-B193-DC70D636C541}" srcId="{C5024EDF-8421-4FA2-BC08-FAF6E2352B63}" destId="{AAE20895-9D69-4FC6-A0BE-8F3719AF025F}" srcOrd="7" destOrd="0" parTransId="{B6E8DCDB-73E0-4E1D-9A72-360CF4380561}" sibTransId="{9C3717A2-CC87-4FDF-BF53-9541618CDFC8}"/>
    <dgm:cxn modelId="{CB43B3FA-82A4-475A-9F0F-453BFBFC1877}" srcId="{C5024EDF-8421-4FA2-BC08-FAF6E2352B63}" destId="{83EC1906-C56F-45BB-B4FE-2FC0E5C83B1E}" srcOrd="3" destOrd="0" parTransId="{6831D1C3-1049-411C-9D1B-CFDABD0DF9EA}" sibTransId="{98FB9462-7FA4-4D0D-AF5E-89E3515DF867}"/>
    <dgm:cxn modelId="{5AD662E3-BC6F-4CAD-8FE5-27903E895D30}" type="presParOf" srcId="{0904BA1C-4811-4F95-AB29-F4591371A89C}" destId="{F54BB0B1-B4DA-4E20-AB13-6520E1322A95}" srcOrd="0" destOrd="0" presId="urn:microsoft.com/office/officeart/2005/8/layout/chevron2"/>
    <dgm:cxn modelId="{3FC68C77-3F63-4CDE-B127-3E92B8493399}" type="presParOf" srcId="{F54BB0B1-B4DA-4E20-AB13-6520E1322A95}" destId="{87A4CE8F-8E2D-4E2E-BF43-DA1E11153BA2}" srcOrd="0" destOrd="0" presId="urn:microsoft.com/office/officeart/2005/8/layout/chevron2"/>
    <dgm:cxn modelId="{1384745E-2818-496D-AF3E-BF4756B6D127}" type="presParOf" srcId="{F54BB0B1-B4DA-4E20-AB13-6520E1322A95}" destId="{A9614270-DA90-455A-AC93-2EBE5B5E80E8}"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AD91167-CB7E-487F-B36B-AE428F492961}">
      <dgm:prSet phldrT="[Text]" custT="1"/>
      <dgm:spPr/>
      <dgm:t>
        <a:bodyPr/>
        <a:lstStyle/>
        <a:p>
          <a:pPr>
            <a:lnSpc>
              <a:spcPct val="150000"/>
            </a:lnSpc>
          </a:pPr>
          <a:r>
            <a:rPr lang="en-US" sz="1600" b="1">
              <a:solidFill>
                <a:schemeClr val="bg1"/>
              </a:solidFill>
            </a:rPr>
            <a:t>Novità</a:t>
          </a:r>
          <a:r>
            <a:rPr lang="en-US" sz="1600">
              <a:solidFill>
                <a:schemeClr val="bg1"/>
              </a:solidFill>
            </a:rPr>
            <a:t>:</a:t>
          </a:r>
          <a:endParaRPr lang="en-GB" sz="1600">
            <a:solidFill>
              <a:schemeClr val="bg1"/>
            </a:solidFill>
          </a:endParaRPr>
        </a:p>
      </dgm:t>
    </dgm:pt>
    <dgm:pt modelId="{2DF2F4A2-10B8-4DBA-9127-26725B1E5623}" type="parTrans" cxnId="{385FD0AE-308C-43FC-B2B4-DA7E730A2EB7}">
      <dgm:prSet/>
      <dgm:spPr/>
      <dgm:t>
        <a:bodyPr/>
        <a:lstStyle/>
        <a:p>
          <a:pPr>
            <a:lnSpc>
              <a:spcPct val="150000"/>
            </a:lnSpc>
          </a:pPr>
          <a:endParaRPr lang="en-GB" sz="1600"/>
        </a:p>
      </dgm:t>
    </dgm:pt>
    <dgm:pt modelId="{4526708D-B0BE-4B75-A55A-C4909067CF84}" type="sibTrans" cxnId="{385FD0AE-308C-43FC-B2B4-DA7E730A2EB7}">
      <dgm:prSet/>
      <dgm:spPr/>
      <dgm:t>
        <a:bodyPr/>
        <a:lstStyle/>
        <a:p>
          <a:pPr>
            <a:lnSpc>
              <a:spcPct val="150000"/>
            </a:lnSpc>
          </a:pPr>
          <a:endParaRPr lang="en-GB" sz="1600"/>
        </a:p>
      </dgm:t>
    </dgm:pt>
    <dgm:pt modelId="{C10F624A-315E-41F4-B796-8A7A42D52A1A}">
      <dgm:prSet custT="1"/>
      <dgm:spPr/>
      <dgm:t>
        <a:bodyPr/>
        <a:lstStyle/>
        <a:p>
          <a:pPr>
            <a:lnSpc>
              <a:spcPct val="150000"/>
            </a:lnSpc>
          </a:pPr>
          <a:r>
            <a:rPr lang="en-US" sz="1600" b="1">
              <a:solidFill>
                <a:schemeClr val="bg1"/>
              </a:solidFill>
            </a:rPr>
            <a:t>Prestazioni</a:t>
          </a:r>
          <a:r>
            <a:rPr lang="en-US" sz="1600">
              <a:solidFill>
                <a:schemeClr val="bg1"/>
              </a:solidFill>
            </a:rPr>
            <a:t>:</a:t>
          </a:r>
          <a:endParaRPr lang="el-GR" sz="1600">
            <a:solidFill>
              <a:schemeClr val="bg1"/>
            </a:solidFill>
          </a:endParaRPr>
        </a:p>
      </dgm:t>
    </dgm:pt>
    <dgm:pt modelId="{85BBF235-DF42-4B96-9F5E-85FD016453B4}" type="parTrans" cxnId="{1CF066C6-B4B7-49D8-8F4B-23B093F87F71}">
      <dgm:prSet/>
      <dgm:spPr/>
      <dgm:t>
        <a:bodyPr/>
        <a:lstStyle/>
        <a:p>
          <a:pPr>
            <a:lnSpc>
              <a:spcPct val="150000"/>
            </a:lnSpc>
          </a:pPr>
          <a:endParaRPr lang="en-GB" sz="1600"/>
        </a:p>
      </dgm:t>
    </dgm:pt>
    <dgm:pt modelId="{D418C95E-1F0F-47A5-B7AE-24BC1E394A18}" type="sibTrans" cxnId="{1CF066C6-B4B7-49D8-8F4B-23B093F87F71}">
      <dgm:prSet/>
      <dgm:spPr/>
      <dgm:t>
        <a:bodyPr/>
        <a:lstStyle/>
        <a:p>
          <a:pPr>
            <a:lnSpc>
              <a:spcPct val="150000"/>
            </a:lnSpc>
          </a:pPr>
          <a:endParaRPr lang="en-GB" sz="1600"/>
        </a:p>
      </dgm:t>
    </dgm:pt>
    <dgm:pt modelId="{A2013BB9-0550-4DFE-884D-D7DF6026AFDB}">
      <dgm:prSet custT="1"/>
      <dgm:spPr/>
      <dgm:t>
        <a:bodyPr/>
        <a:lstStyle/>
        <a:p>
          <a:pPr>
            <a:lnSpc>
              <a:spcPct val="150000"/>
            </a:lnSpc>
          </a:pPr>
          <a:r>
            <a:rPr lang="en-US" sz="1600" b="1">
              <a:solidFill>
                <a:schemeClr val="bg1"/>
              </a:solidFill>
            </a:rPr>
            <a:t>Personalizzazione</a:t>
          </a:r>
          <a:r>
            <a:rPr lang="en-US" sz="1600">
              <a:solidFill>
                <a:schemeClr val="bg1"/>
              </a:solidFill>
            </a:rPr>
            <a:t>:</a:t>
          </a:r>
          <a:endParaRPr lang="el-GR" sz="1600">
            <a:solidFill>
              <a:schemeClr val="bg1"/>
            </a:solidFill>
          </a:endParaRPr>
        </a:p>
      </dgm:t>
    </dgm:pt>
    <dgm:pt modelId="{F4083728-A82F-42BE-9360-1799B9480791}" type="parTrans" cxnId="{CBD1707A-3710-4AA6-9A72-00A4D59F5D5D}">
      <dgm:prSet/>
      <dgm:spPr/>
      <dgm:t>
        <a:bodyPr/>
        <a:lstStyle/>
        <a:p>
          <a:pPr>
            <a:lnSpc>
              <a:spcPct val="150000"/>
            </a:lnSpc>
          </a:pPr>
          <a:endParaRPr lang="en-GB" sz="1600"/>
        </a:p>
      </dgm:t>
    </dgm:pt>
    <dgm:pt modelId="{C934514F-5E52-4E9D-B6DA-0D4F9157F954}" type="sibTrans" cxnId="{CBD1707A-3710-4AA6-9A72-00A4D59F5D5D}">
      <dgm:prSet/>
      <dgm:spPr/>
      <dgm:t>
        <a:bodyPr/>
        <a:lstStyle/>
        <a:p>
          <a:pPr>
            <a:lnSpc>
              <a:spcPct val="150000"/>
            </a:lnSpc>
          </a:pPr>
          <a:endParaRPr lang="en-GB" sz="1600"/>
        </a:p>
      </dgm:t>
    </dgm:pt>
    <dgm:pt modelId="{61DDA8C3-F54F-4FEE-9407-E2AC60072BD1}">
      <dgm:prSet custT="1"/>
      <dgm:spPr/>
      <dgm:t>
        <a:bodyPr/>
        <a:lstStyle/>
        <a:p>
          <a:pPr>
            <a:lnSpc>
              <a:spcPct val="150000"/>
            </a:lnSpc>
          </a:pPr>
          <a:r>
            <a:rPr lang="en-US" sz="1600" b="1">
              <a:solidFill>
                <a:schemeClr val="bg1"/>
              </a:solidFill>
            </a:rPr>
            <a:t>Portare a termine il lavoro</a:t>
          </a:r>
          <a:r>
            <a:rPr lang="en-US" sz="1600">
              <a:solidFill>
                <a:schemeClr val="bg1"/>
              </a:solidFill>
            </a:rPr>
            <a:t>:</a:t>
          </a:r>
          <a:endParaRPr lang="el-GR" sz="1600">
            <a:solidFill>
              <a:schemeClr val="bg1"/>
            </a:solidFill>
          </a:endParaRPr>
        </a:p>
      </dgm:t>
    </dgm:pt>
    <dgm:pt modelId="{41351061-58C0-409F-BBA7-2CEA395A842C}" type="parTrans" cxnId="{B3DF43F6-4573-4339-8B2F-5E7651A07040}">
      <dgm:prSet/>
      <dgm:spPr/>
      <dgm:t>
        <a:bodyPr/>
        <a:lstStyle/>
        <a:p>
          <a:pPr>
            <a:lnSpc>
              <a:spcPct val="150000"/>
            </a:lnSpc>
          </a:pPr>
          <a:endParaRPr lang="en-GB" sz="1600"/>
        </a:p>
      </dgm:t>
    </dgm:pt>
    <dgm:pt modelId="{900DC88D-1A1B-4D2D-A1A7-9E2765FE620E}" type="sibTrans" cxnId="{B3DF43F6-4573-4339-8B2F-5E7651A07040}">
      <dgm:prSet/>
      <dgm:spPr/>
      <dgm:t>
        <a:bodyPr/>
        <a:lstStyle/>
        <a:p>
          <a:pPr>
            <a:lnSpc>
              <a:spcPct val="150000"/>
            </a:lnSpc>
          </a:pPr>
          <a:endParaRPr lang="en-GB" sz="1600"/>
        </a:p>
      </dgm:t>
    </dgm:pt>
    <dgm:pt modelId="{D0DE0028-7D5D-460B-92F6-8EE2D87076D6}">
      <dgm:prSet custT="1"/>
      <dgm:spPr/>
      <dgm:t>
        <a:bodyPr/>
        <a:lstStyle/>
        <a:p>
          <a:pPr>
            <a:lnSpc>
              <a:spcPct val="150000"/>
            </a:lnSpc>
          </a:pPr>
          <a:r>
            <a:rPr lang="en-US" sz="1600" b="1">
              <a:solidFill>
                <a:schemeClr val="bg1"/>
              </a:solidFill>
            </a:rPr>
            <a:t>Design</a:t>
          </a:r>
          <a:r>
            <a:rPr lang="en-US" sz="1600">
              <a:solidFill>
                <a:schemeClr val="bg1"/>
              </a:solidFill>
            </a:rPr>
            <a:t>:</a:t>
          </a:r>
          <a:endParaRPr lang="el-GR" sz="1600">
            <a:solidFill>
              <a:schemeClr val="bg1"/>
            </a:solidFill>
          </a:endParaRPr>
        </a:p>
      </dgm:t>
    </dgm:pt>
    <dgm:pt modelId="{794E0E25-4A69-4BF5-9E5F-B58A659F7B32}" type="parTrans" cxnId="{97343B70-D645-4615-AC3C-61B9E4FC1BD0}">
      <dgm:prSet/>
      <dgm:spPr/>
      <dgm:t>
        <a:bodyPr/>
        <a:lstStyle/>
        <a:p>
          <a:pPr>
            <a:lnSpc>
              <a:spcPct val="150000"/>
            </a:lnSpc>
          </a:pPr>
          <a:endParaRPr lang="en-GB" sz="1600"/>
        </a:p>
      </dgm:t>
    </dgm:pt>
    <dgm:pt modelId="{3A979AA6-49C5-4250-AC0D-0DDBBD9F2349}" type="sibTrans" cxnId="{97343B70-D645-4615-AC3C-61B9E4FC1BD0}">
      <dgm:prSet/>
      <dgm:spPr/>
      <dgm:t>
        <a:bodyPr/>
        <a:lstStyle/>
        <a:p>
          <a:pPr>
            <a:lnSpc>
              <a:spcPct val="150000"/>
            </a:lnSpc>
          </a:pPr>
          <a:endParaRPr lang="en-GB" sz="1600"/>
        </a:p>
      </dgm:t>
    </dgm:pt>
    <dgm:pt modelId="{D0E87CA5-C316-4DCF-8519-AD9FCF7F021A}">
      <dgm:prSet phldrT="[Text]" custT="1"/>
      <dgm:spPr/>
      <dgm:t>
        <a:bodyPr/>
        <a:lstStyle/>
        <a:p>
          <a:pPr>
            <a:lnSpc>
              <a:spcPct val="150000"/>
            </a:lnSpc>
          </a:pPr>
          <a:r>
            <a:rPr lang="en-US" sz="1600">
              <a:solidFill>
                <a:schemeClr val="accent1"/>
              </a:solidFill>
            </a:rPr>
            <a:t>Introdurre prodotti completamente nuovi o innovazioni che non esistevano prima, facendo leva sugli early adopters.</a:t>
          </a:r>
          <a:endParaRPr lang="en-GB" sz="1600">
            <a:solidFill>
              <a:schemeClr val="accent1"/>
            </a:solidFill>
          </a:endParaRPr>
        </a:p>
      </dgm:t>
    </dgm:pt>
    <dgm:pt modelId="{18B8100D-A780-4813-81CC-5D9F6EE01CDD}" type="parTrans" cxnId="{09448989-ED0E-40FA-849C-D185FBB98159}">
      <dgm:prSet/>
      <dgm:spPr/>
      <dgm:t>
        <a:bodyPr/>
        <a:lstStyle/>
        <a:p>
          <a:pPr>
            <a:lnSpc>
              <a:spcPct val="150000"/>
            </a:lnSpc>
          </a:pPr>
          <a:endParaRPr lang="en-GB" sz="1600"/>
        </a:p>
      </dgm:t>
    </dgm:pt>
    <dgm:pt modelId="{60B3CB16-584E-4C77-BAD8-3195A3C33067}" type="sibTrans" cxnId="{09448989-ED0E-40FA-849C-D185FBB98159}">
      <dgm:prSet/>
      <dgm:spPr/>
      <dgm:t>
        <a:bodyPr/>
        <a:lstStyle/>
        <a:p>
          <a:pPr>
            <a:lnSpc>
              <a:spcPct val="150000"/>
            </a:lnSpc>
          </a:pPr>
          <a:endParaRPr lang="en-GB" sz="1600"/>
        </a:p>
      </dgm:t>
    </dgm:pt>
    <dgm:pt modelId="{5AB61E8A-D8DB-4498-B459-7397C1552569}">
      <dgm:prSet custT="1"/>
      <dgm:spPr/>
      <dgm:t>
        <a:bodyPr/>
        <a:lstStyle/>
        <a:p>
          <a:pPr>
            <a:lnSpc>
              <a:spcPct val="150000"/>
            </a:lnSpc>
          </a:pPr>
          <a:r>
            <a:rPr lang="en-US" sz="1600">
              <a:solidFill>
                <a:schemeClr val="accent1"/>
              </a:solidFill>
            </a:rPr>
            <a:t>Migliorare le prestazioni o la qualità dei prodotti esistenti, attirando i clienti che cercano soluzioni migliori.</a:t>
          </a:r>
          <a:endParaRPr lang="el-GR" sz="1600">
            <a:solidFill>
              <a:schemeClr val="accent1"/>
            </a:solidFill>
          </a:endParaRPr>
        </a:p>
      </dgm:t>
    </dgm:pt>
    <dgm:pt modelId="{40175183-A3AC-450A-8AA0-2A1EA5ABD92E}" type="parTrans" cxnId="{49771581-DA95-444A-92C9-31A9F7EC2C4A}">
      <dgm:prSet/>
      <dgm:spPr/>
      <dgm:t>
        <a:bodyPr/>
        <a:lstStyle/>
        <a:p>
          <a:pPr>
            <a:lnSpc>
              <a:spcPct val="150000"/>
            </a:lnSpc>
          </a:pPr>
          <a:endParaRPr lang="en-GB" sz="1600"/>
        </a:p>
      </dgm:t>
    </dgm:pt>
    <dgm:pt modelId="{D792610A-60E3-4B9D-8537-407405CD1383}" type="sibTrans" cxnId="{49771581-DA95-444A-92C9-31A9F7EC2C4A}">
      <dgm:prSet/>
      <dgm:spPr/>
      <dgm:t>
        <a:bodyPr/>
        <a:lstStyle/>
        <a:p>
          <a:pPr>
            <a:lnSpc>
              <a:spcPct val="150000"/>
            </a:lnSpc>
          </a:pPr>
          <a:endParaRPr lang="en-GB" sz="1600"/>
        </a:p>
      </dgm:t>
    </dgm:pt>
    <dgm:pt modelId="{C8976CDA-C60B-4B1D-915F-36EA18A36F7D}">
      <dgm:prSet custT="1"/>
      <dgm:spPr/>
      <dgm:t>
        <a:bodyPr/>
        <a:lstStyle/>
        <a:p>
          <a:pPr>
            <a:lnSpc>
              <a:spcPct val="150000"/>
            </a:lnSpc>
          </a:pPr>
          <a:r>
            <a:rPr lang="en-US" sz="1600">
              <a:solidFill>
                <a:schemeClr val="accent1"/>
              </a:solidFill>
            </a:rPr>
            <a:t>Offrire prodotti o servizi personalizzati in base alle esigenze specifiche del cliente, creando un'esperienza più intima.</a:t>
          </a:r>
          <a:endParaRPr lang="el-GR" sz="1600">
            <a:solidFill>
              <a:schemeClr val="accent1"/>
            </a:solidFill>
          </a:endParaRPr>
        </a:p>
      </dgm:t>
    </dgm:pt>
    <dgm:pt modelId="{9769CFC8-2EF1-4656-B4AC-29F8DE99FAB9}" type="parTrans" cxnId="{71FE2DCE-9FBA-4768-B0B0-2F85D2945E34}">
      <dgm:prSet/>
      <dgm:spPr/>
      <dgm:t>
        <a:bodyPr/>
        <a:lstStyle/>
        <a:p>
          <a:pPr>
            <a:lnSpc>
              <a:spcPct val="150000"/>
            </a:lnSpc>
          </a:pPr>
          <a:endParaRPr lang="en-GB" sz="1600"/>
        </a:p>
      </dgm:t>
    </dgm:pt>
    <dgm:pt modelId="{7A33CDC5-B3AB-418E-9BBB-2AD64A5263C6}" type="sibTrans" cxnId="{71FE2DCE-9FBA-4768-B0B0-2F85D2945E34}">
      <dgm:prSet/>
      <dgm:spPr/>
      <dgm:t>
        <a:bodyPr/>
        <a:lstStyle/>
        <a:p>
          <a:pPr>
            <a:lnSpc>
              <a:spcPct val="150000"/>
            </a:lnSpc>
          </a:pPr>
          <a:endParaRPr lang="en-GB" sz="1600"/>
        </a:p>
      </dgm:t>
    </dgm:pt>
    <dgm:pt modelId="{73863697-EDDB-4159-B9DD-BE71BCCCD96B}">
      <dgm:prSet custT="1"/>
      <dgm:spPr/>
      <dgm:t>
        <a:bodyPr/>
        <a:lstStyle/>
        <a:p>
          <a:pPr>
            <a:lnSpc>
              <a:spcPct val="150000"/>
            </a:lnSpc>
          </a:pPr>
          <a:r>
            <a:rPr lang="en-US" sz="1600">
              <a:solidFill>
                <a:schemeClr val="accent1"/>
              </a:solidFill>
            </a:rPr>
            <a:t>Soluzioni che aiutano i clienti a svolgere compiti specifici in modo più efficace o efficiente.</a:t>
          </a:r>
          <a:endParaRPr lang="el-GR" sz="1600">
            <a:solidFill>
              <a:schemeClr val="accent1"/>
            </a:solidFill>
          </a:endParaRPr>
        </a:p>
      </dgm:t>
    </dgm:pt>
    <dgm:pt modelId="{A729C9F9-E385-4F0D-BAF0-2ADADC22A727}" type="parTrans" cxnId="{141A418A-D510-42A3-81EA-1880823CF14A}">
      <dgm:prSet/>
      <dgm:spPr/>
      <dgm:t>
        <a:bodyPr/>
        <a:lstStyle/>
        <a:p>
          <a:pPr>
            <a:lnSpc>
              <a:spcPct val="150000"/>
            </a:lnSpc>
          </a:pPr>
          <a:endParaRPr lang="en-GB" sz="1600"/>
        </a:p>
      </dgm:t>
    </dgm:pt>
    <dgm:pt modelId="{305C692F-6AE1-4665-8170-0B7D6A83173C}" type="sibTrans" cxnId="{141A418A-D510-42A3-81EA-1880823CF14A}">
      <dgm:prSet/>
      <dgm:spPr/>
      <dgm:t>
        <a:bodyPr/>
        <a:lstStyle/>
        <a:p>
          <a:pPr>
            <a:lnSpc>
              <a:spcPct val="150000"/>
            </a:lnSpc>
          </a:pPr>
          <a:endParaRPr lang="en-GB" sz="1600"/>
        </a:p>
      </dgm:t>
    </dgm:pt>
    <dgm:pt modelId="{D8593557-4B87-45B1-AAE5-642EC6A1687C}">
      <dgm:prSet custT="1"/>
      <dgm:spPr/>
      <dgm:t>
        <a:bodyPr/>
        <a:lstStyle/>
        <a:p>
          <a:pPr>
            <a:lnSpc>
              <a:spcPct val="150000"/>
            </a:lnSpc>
          </a:pPr>
          <a:r>
            <a:rPr lang="en-US" sz="1600">
              <a:solidFill>
                <a:schemeClr val="accent1"/>
              </a:solidFill>
            </a:rPr>
            <a:t>Elementi di design esteticamente gradevoli o funzionalmente superiori che differenziano un prodotto...</a:t>
          </a:r>
          <a:endParaRPr lang="el-GR" sz="1600">
            <a:solidFill>
              <a:schemeClr val="accent1"/>
            </a:solidFill>
          </a:endParaRPr>
        </a:p>
      </dgm:t>
    </dgm:pt>
    <dgm:pt modelId="{C7EA5BA2-220A-414C-99F7-063C048E9DA7}" type="parTrans" cxnId="{6D023506-F14B-4455-8A0C-8464688BA2E4}">
      <dgm:prSet/>
      <dgm:spPr/>
      <dgm:t>
        <a:bodyPr/>
        <a:lstStyle/>
        <a:p>
          <a:pPr>
            <a:lnSpc>
              <a:spcPct val="150000"/>
            </a:lnSpc>
          </a:pPr>
          <a:endParaRPr lang="en-GB" sz="1600"/>
        </a:p>
      </dgm:t>
    </dgm:pt>
    <dgm:pt modelId="{B7B29FBC-4B87-4CEB-AA93-5C098A848420}" type="sibTrans" cxnId="{6D023506-F14B-4455-8A0C-8464688BA2E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55B86A11-CCCF-4FF0-83C4-0A85D90A8020}" type="pres">
      <dgm:prSet presAssocID="{1AD91167-CB7E-487F-B36B-AE428F492961}" presName="composite" presStyleCnt="0"/>
      <dgm:spPr/>
    </dgm:pt>
    <dgm:pt modelId="{8B310812-77F5-41F9-A7F5-9B488FF25462}" type="pres">
      <dgm:prSet presAssocID="{1AD91167-CB7E-487F-B36B-AE428F492961}" presName="FirstChild" presStyleLbl="revTx" presStyleIdx="0" presStyleCnt="5">
        <dgm:presLayoutVars>
          <dgm:chMax val="0"/>
          <dgm:chPref val="0"/>
          <dgm:bulletEnabled val="1"/>
        </dgm:presLayoutVars>
      </dgm:prSet>
      <dgm:spPr/>
    </dgm:pt>
    <dgm:pt modelId="{81F8082C-B172-4F72-8057-3A7C41A5CC40}" type="pres">
      <dgm:prSet presAssocID="{1AD91167-CB7E-487F-B36B-AE428F492961}" presName="Parent" presStyleLbl="alignNode1" presStyleIdx="0" presStyleCnt="5">
        <dgm:presLayoutVars>
          <dgm:chMax val="3"/>
          <dgm:chPref val="3"/>
          <dgm:bulletEnabled val="1"/>
        </dgm:presLayoutVars>
      </dgm:prSet>
      <dgm:spPr/>
    </dgm:pt>
    <dgm:pt modelId="{2E889975-75C0-4C10-9F0B-8A56D22A5C1F}" type="pres">
      <dgm:prSet presAssocID="{1AD91167-CB7E-487F-B36B-AE428F492961}" presName="Accent" presStyleLbl="parChTrans1D1" presStyleIdx="0" presStyleCnt="5"/>
      <dgm:spPr/>
    </dgm:pt>
    <dgm:pt modelId="{F39C6985-0B89-431F-8A39-5C7973F6ED2B}" type="pres">
      <dgm:prSet presAssocID="{4526708D-B0BE-4B75-A55A-C4909067CF84}" presName="sibTrans" presStyleCnt="0"/>
      <dgm:spPr/>
    </dgm:pt>
    <dgm:pt modelId="{B4DFD586-B4D1-4BED-B8ED-2526F5B70BAF}" type="pres">
      <dgm:prSet presAssocID="{C10F624A-315E-41F4-B796-8A7A42D52A1A}" presName="composite" presStyleCnt="0"/>
      <dgm:spPr/>
    </dgm:pt>
    <dgm:pt modelId="{C409B313-2044-4AA7-BF56-A4A111BF3AF4}" type="pres">
      <dgm:prSet presAssocID="{C10F624A-315E-41F4-B796-8A7A42D52A1A}" presName="FirstChild" presStyleLbl="revTx" presStyleIdx="1" presStyleCnt="5">
        <dgm:presLayoutVars>
          <dgm:chMax val="0"/>
          <dgm:chPref val="0"/>
          <dgm:bulletEnabled val="1"/>
        </dgm:presLayoutVars>
      </dgm:prSet>
      <dgm:spPr/>
    </dgm:pt>
    <dgm:pt modelId="{938E9394-7124-4311-95F4-0F6088E68D46}" type="pres">
      <dgm:prSet presAssocID="{C10F624A-315E-41F4-B796-8A7A42D52A1A}" presName="Parent" presStyleLbl="alignNode1" presStyleIdx="1" presStyleCnt="5">
        <dgm:presLayoutVars>
          <dgm:chMax val="3"/>
          <dgm:chPref val="3"/>
          <dgm:bulletEnabled val="1"/>
        </dgm:presLayoutVars>
      </dgm:prSet>
      <dgm:spPr/>
    </dgm:pt>
    <dgm:pt modelId="{20B46A75-35D4-48F3-A5C3-5011C6FB042B}" type="pres">
      <dgm:prSet presAssocID="{C10F624A-315E-41F4-B796-8A7A42D52A1A}" presName="Accent" presStyleLbl="parChTrans1D1" presStyleIdx="1" presStyleCnt="5"/>
      <dgm:spPr/>
    </dgm:pt>
    <dgm:pt modelId="{08E1D5B7-B152-4347-AD7A-2F4F2E49995F}" type="pres">
      <dgm:prSet presAssocID="{D418C95E-1F0F-47A5-B7AE-24BC1E394A18}" presName="sibTrans" presStyleCnt="0"/>
      <dgm:spPr/>
    </dgm:pt>
    <dgm:pt modelId="{933ADC64-B66B-494D-9A90-0736B36CB460}" type="pres">
      <dgm:prSet presAssocID="{A2013BB9-0550-4DFE-884D-D7DF6026AFDB}" presName="composite" presStyleCnt="0"/>
      <dgm:spPr/>
    </dgm:pt>
    <dgm:pt modelId="{2591555B-A691-464F-BBC5-F3A5AF6DEFA0}" type="pres">
      <dgm:prSet presAssocID="{A2013BB9-0550-4DFE-884D-D7DF6026AFDB}" presName="FirstChild" presStyleLbl="revTx" presStyleIdx="2" presStyleCnt="5">
        <dgm:presLayoutVars>
          <dgm:chMax val="0"/>
          <dgm:chPref val="0"/>
          <dgm:bulletEnabled val="1"/>
        </dgm:presLayoutVars>
      </dgm:prSet>
      <dgm:spPr/>
    </dgm:pt>
    <dgm:pt modelId="{B1809A7C-F5DF-4BF1-9A7B-8F347D402867}" type="pres">
      <dgm:prSet presAssocID="{A2013BB9-0550-4DFE-884D-D7DF6026AFDB}" presName="Parent" presStyleLbl="alignNode1" presStyleIdx="2" presStyleCnt="5">
        <dgm:presLayoutVars>
          <dgm:chMax val="3"/>
          <dgm:chPref val="3"/>
          <dgm:bulletEnabled val="1"/>
        </dgm:presLayoutVars>
      </dgm:prSet>
      <dgm:spPr/>
    </dgm:pt>
    <dgm:pt modelId="{FF674D37-54F5-4A45-86E1-E342798B03D1}" type="pres">
      <dgm:prSet presAssocID="{A2013BB9-0550-4DFE-884D-D7DF6026AFDB}" presName="Accent" presStyleLbl="parChTrans1D1" presStyleIdx="2" presStyleCnt="5"/>
      <dgm:spPr/>
    </dgm:pt>
    <dgm:pt modelId="{61B99C34-4F8F-47FB-8283-FD128204658B}" type="pres">
      <dgm:prSet presAssocID="{C934514F-5E52-4E9D-B6DA-0D4F9157F954}" presName="sibTrans" presStyleCnt="0"/>
      <dgm:spPr/>
    </dgm:pt>
    <dgm:pt modelId="{A16BD59D-D39C-499E-9EC8-7ADAB5428D43}" type="pres">
      <dgm:prSet presAssocID="{61DDA8C3-F54F-4FEE-9407-E2AC60072BD1}" presName="composite" presStyleCnt="0"/>
      <dgm:spPr/>
    </dgm:pt>
    <dgm:pt modelId="{1F384DE9-9EF4-4989-9AB7-4B53C9C3F0DE}" type="pres">
      <dgm:prSet presAssocID="{61DDA8C3-F54F-4FEE-9407-E2AC60072BD1}" presName="FirstChild" presStyleLbl="revTx" presStyleIdx="3" presStyleCnt="5">
        <dgm:presLayoutVars>
          <dgm:chMax val="0"/>
          <dgm:chPref val="0"/>
          <dgm:bulletEnabled val="1"/>
        </dgm:presLayoutVars>
      </dgm:prSet>
      <dgm:spPr/>
    </dgm:pt>
    <dgm:pt modelId="{480EB8C6-69C6-4772-B098-089AE747F852}" type="pres">
      <dgm:prSet presAssocID="{61DDA8C3-F54F-4FEE-9407-E2AC60072BD1}" presName="Parent" presStyleLbl="alignNode1" presStyleIdx="3" presStyleCnt="5">
        <dgm:presLayoutVars>
          <dgm:chMax val="3"/>
          <dgm:chPref val="3"/>
          <dgm:bulletEnabled val="1"/>
        </dgm:presLayoutVars>
      </dgm:prSet>
      <dgm:spPr/>
    </dgm:pt>
    <dgm:pt modelId="{574DD445-E71F-4D42-87C7-E4FACABDFDCD}" type="pres">
      <dgm:prSet presAssocID="{61DDA8C3-F54F-4FEE-9407-E2AC60072BD1}" presName="Accent" presStyleLbl="parChTrans1D1" presStyleIdx="3" presStyleCnt="5"/>
      <dgm:spPr/>
    </dgm:pt>
    <dgm:pt modelId="{DEAE1EDF-5DA0-473D-970A-C144B9699CEB}" type="pres">
      <dgm:prSet presAssocID="{900DC88D-1A1B-4D2D-A1A7-9E2765FE620E}" presName="sibTrans" presStyleCnt="0"/>
      <dgm:spPr/>
    </dgm:pt>
    <dgm:pt modelId="{7A42A5C6-DA3F-4607-B36B-42D97F38646F}" type="pres">
      <dgm:prSet presAssocID="{D0DE0028-7D5D-460B-92F6-8EE2D87076D6}" presName="composite" presStyleCnt="0"/>
      <dgm:spPr/>
    </dgm:pt>
    <dgm:pt modelId="{D54A36B3-3C10-4019-B25E-96BD6DF04980}" type="pres">
      <dgm:prSet presAssocID="{D0DE0028-7D5D-460B-92F6-8EE2D87076D6}" presName="FirstChild" presStyleLbl="revTx" presStyleIdx="4" presStyleCnt="5">
        <dgm:presLayoutVars>
          <dgm:chMax val="0"/>
          <dgm:chPref val="0"/>
          <dgm:bulletEnabled val="1"/>
        </dgm:presLayoutVars>
      </dgm:prSet>
      <dgm:spPr/>
    </dgm:pt>
    <dgm:pt modelId="{6F69C0CB-D836-4DB0-8D88-C6E799EE3451}" type="pres">
      <dgm:prSet presAssocID="{D0DE0028-7D5D-460B-92F6-8EE2D87076D6}" presName="Parent" presStyleLbl="alignNode1" presStyleIdx="4" presStyleCnt="5">
        <dgm:presLayoutVars>
          <dgm:chMax val="3"/>
          <dgm:chPref val="3"/>
          <dgm:bulletEnabled val="1"/>
        </dgm:presLayoutVars>
      </dgm:prSet>
      <dgm:spPr/>
    </dgm:pt>
    <dgm:pt modelId="{C2E424BC-0349-43B2-A68B-6E108E20322B}" type="pres">
      <dgm:prSet presAssocID="{D0DE0028-7D5D-460B-92F6-8EE2D87076D6}" presName="Accent" presStyleLbl="parChTrans1D1" presStyleIdx="4" presStyleCnt="5"/>
      <dgm:spPr/>
    </dgm:pt>
  </dgm:ptLst>
  <dgm:cxnLst>
    <dgm:cxn modelId="{6FDA0305-47F0-478E-9C4B-DD4587396051}" type="presOf" srcId="{D0E87CA5-C316-4DCF-8519-AD9FCF7F021A}" destId="{8B310812-77F5-41F9-A7F5-9B488FF25462}" srcOrd="0" destOrd="0" presId="urn:microsoft.com/office/officeart/2011/layout/TabList"/>
    <dgm:cxn modelId="{6D023506-F14B-4455-8A0C-8464688BA2E4}" srcId="{D0DE0028-7D5D-460B-92F6-8EE2D87076D6}" destId="{D8593557-4B87-45B1-AAE5-642EC6A1687C}" srcOrd="0" destOrd="0" parTransId="{C7EA5BA2-220A-414C-99F7-063C048E9DA7}" sibTransId="{B7B29FBC-4B87-4CEB-AA93-5C098A848420}"/>
    <dgm:cxn modelId="{82D0F40E-2D63-4749-8042-393D71920E23}" type="presOf" srcId="{1AD91167-CB7E-487F-B36B-AE428F492961}" destId="{81F8082C-B172-4F72-8057-3A7C41A5CC40}" srcOrd="0" destOrd="0" presId="urn:microsoft.com/office/officeart/2011/layout/TabList"/>
    <dgm:cxn modelId="{E3EE6E4C-3452-41F3-BC60-BA82B4185C05}" type="presOf" srcId="{73863697-EDDB-4159-B9DD-BE71BCCCD96B}" destId="{1F384DE9-9EF4-4989-9AB7-4B53C9C3F0DE}" srcOrd="0" destOrd="0" presId="urn:microsoft.com/office/officeart/2011/layout/TabList"/>
    <dgm:cxn modelId="{97343B70-D645-4615-AC3C-61B9E4FC1BD0}" srcId="{32284DBD-8BE3-4B68-B22E-AB0CEC481679}" destId="{D0DE0028-7D5D-460B-92F6-8EE2D87076D6}" srcOrd="4" destOrd="0" parTransId="{794E0E25-4A69-4BF5-9E5F-B58A659F7B32}" sibTransId="{3A979AA6-49C5-4250-AC0D-0DDBBD9F2349}"/>
    <dgm:cxn modelId="{3B219F57-A5BC-4825-BD88-C0F82D1FD497}" type="presOf" srcId="{D8593557-4B87-45B1-AAE5-642EC6A1687C}" destId="{D54A36B3-3C10-4019-B25E-96BD6DF04980}" srcOrd="0" destOrd="0" presId="urn:microsoft.com/office/officeart/2011/layout/TabList"/>
    <dgm:cxn modelId="{732E3C78-78B1-46E7-ABC8-560DE2FAE800}" type="presOf" srcId="{D0DE0028-7D5D-460B-92F6-8EE2D87076D6}" destId="{6F69C0CB-D836-4DB0-8D88-C6E799EE345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CBD1707A-3710-4AA6-9A72-00A4D59F5D5D}" srcId="{32284DBD-8BE3-4B68-B22E-AB0CEC481679}" destId="{A2013BB9-0550-4DFE-884D-D7DF6026AFDB}" srcOrd="2" destOrd="0" parTransId="{F4083728-A82F-42BE-9360-1799B9480791}" sibTransId="{C934514F-5E52-4E9D-B6DA-0D4F9157F954}"/>
    <dgm:cxn modelId="{5B787B7B-96E5-4E18-8906-B2783FFDB117}" type="presOf" srcId="{A2013BB9-0550-4DFE-884D-D7DF6026AFDB}" destId="{B1809A7C-F5DF-4BF1-9A7B-8F347D402867}" srcOrd="0" destOrd="0" presId="urn:microsoft.com/office/officeart/2011/layout/TabList"/>
    <dgm:cxn modelId="{7CCF7480-D1CD-43F3-AC15-5614698E9993}" type="presOf" srcId="{C10F624A-315E-41F4-B796-8A7A42D52A1A}" destId="{938E9394-7124-4311-95F4-0F6088E68D46}" srcOrd="0" destOrd="0" presId="urn:microsoft.com/office/officeart/2011/layout/TabList"/>
    <dgm:cxn modelId="{49771581-DA95-444A-92C9-31A9F7EC2C4A}" srcId="{C10F624A-315E-41F4-B796-8A7A42D52A1A}" destId="{5AB61E8A-D8DB-4498-B459-7397C1552569}" srcOrd="0" destOrd="0" parTransId="{40175183-A3AC-450A-8AA0-2A1EA5ABD92E}" sibTransId="{D792610A-60E3-4B9D-8537-407405CD1383}"/>
    <dgm:cxn modelId="{09448989-ED0E-40FA-849C-D185FBB98159}" srcId="{1AD91167-CB7E-487F-B36B-AE428F492961}" destId="{D0E87CA5-C316-4DCF-8519-AD9FCF7F021A}" srcOrd="0" destOrd="0" parTransId="{18B8100D-A780-4813-81CC-5D9F6EE01CDD}" sibTransId="{60B3CB16-584E-4C77-BAD8-3195A3C33067}"/>
    <dgm:cxn modelId="{141A418A-D510-42A3-81EA-1880823CF14A}" srcId="{61DDA8C3-F54F-4FEE-9407-E2AC60072BD1}" destId="{73863697-EDDB-4159-B9DD-BE71BCCCD96B}" srcOrd="0" destOrd="0" parTransId="{A729C9F9-E385-4F0D-BAF0-2ADADC22A727}" sibTransId="{305C692F-6AE1-4665-8170-0B7D6A83173C}"/>
    <dgm:cxn modelId="{1F3AED99-F35D-4A52-AA78-00EB5E91777A}" type="presOf" srcId="{C8976CDA-C60B-4B1D-915F-36EA18A36F7D}" destId="{2591555B-A691-464F-BBC5-F3A5AF6DEFA0}" srcOrd="0" destOrd="0" presId="urn:microsoft.com/office/officeart/2011/layout/TabList"/>
    <dgm:cxn modelId="{2FCF1DA3-A35C-4694-9B0B-E3D0B021C830}" type="presOf" srcId="{5AB61E8A-D8DB-4498-B459-7397C1552569}" destId="{C409B313-2044-4AA7-BF56-A4A111BF3AF4}" srcOrd="0" destOrd="0" presId="urn:microsoft.com/office/officeart/2011/layout/TabList"/>
    <dgm:cxn modelId="{385FD0AE-308C-43FC-B2B4-DA7E730A2EB7}" srcId="{32284DBD-8BE3-4B68-B22E-AB0CEC481679}" destId="{1AD91167-CB7E-487F-B36B-AE428F492961}" srcOrd="0" destOrd="0" parTransId="{2DF2F4A2-10B8-4DBA-9127-26725B1E5623}" sibTransId="{4526708D-B0BE-4B75-A55A-C4909067CF84}"/>
    <dgm:cxn modelId="{49487FAF-4C4A-4F5C-AAFF-324D84CFCDA5}" type="presOf" srcId="{61DDA8C3-F54F-4FEE-9407-E2AC60072BD1}" destId="{480EB8C6-69C6-4772-B098-089AE747F852}" srcOrd="0" destOrd="0" presId="urn:microsoft.com/office/officeart/2011/layout/TabList"/>
    <dgm:cxn modelId="{1CF066C6-B4B7-49D8-8F4B-23B093F87F71}" srcId="{32284DBD-8BE3-4B68-B22E-AB0CEC481679}" destId="{C10F624A-315E-41F4-B796-8A7A42D52A1A}" srcOrd="1" destOrd="0" parTransId="{85BBF235-DF42-4B96-9F5E-85FD016453B4}" sibTransId="{D418C95E-1F0F-47A5-B7AE-24BC1E394A18}"/>
    <dgm:cxn modelId="{71FE2DCE-9FBA-4768-B0B0-2F85D2945E34}" srcId="{A2013BB9-0550-4DFE-884D-D7DF6026AFDB}" destId="{C8976CDA-C60B-4B1D-915F-36EA18A36F7D}" srcOrd="0" destOrd="0" parTransId="{9769CFC8-2EF1-4656-B4AC-29F8DE99FAB9}" sibTransId="{7A33CDC5-B3AB-418E-9BBB-2AD64A5263C6}"/>
    <dgm:cxn modelId="{B3DF43F6-4573-4339-8B2F-5E7651A07040}" srcId="{32284DBD-8BE3-4B68-B22E-AB0CEC481679}" destId="{61DDA8C3-F54F-4FEE-9407-E2AC60072BD1}" srcOrd="3" destOrd="0" parTransId="{41351061-58C0-409F-BBA7-2CEA395A842C}" sibTransId="{900DC88D-1A1B-4D2D-A1A7-9E2765FE620E}"/>
    <dgm:cxn modelId="{7D3A617F-F013-4C0A-9DF9-0E74FD54A7F6}" type="presParOf" srcId="{65B57ABF-9655-4DBB-B193-B028E4FCE53B}" destId="{55B86A11-CCCF-4FF0-83C4-0A85D90A8020}" srcOrd="0" destOrd="0" presId="urn:microsoft.com/office/officeart/2011/layout/TabList"/>
    <dgm:cxn modelId="{64C374DE-D386-4909-9624-C8F65A3983FC}" type="presParOf" srcId="{55B86A11-CCCF-4FF0-83C4-0A85D90A8020}" destId="{8B310812-77F5-41F9-A7F5-9B488FF25462}" srcOrd="0" destOrd="0" presId="urn:microsoft.com/office/officeart/2011/layout/TabList"/>
    <dgm:cxn modelId="{5A2AAB22-A65C-4FFF-9F1D-FC739542B4F8}" type="presParOf" srcId="{55B86A11-CCCF-4FF0-83C4-0A85D90A8020}" destId="{81F8082C-B172-4F72-8057-3A7C41A5CC40}" srcOrd="1" destOrd="0" presId="urn:microsoft.com/office/officeart/2011/layout/TabList"/>
    <dgm:cxn modelId="{7A79CD67-C382-493C-B91C-45C079B3EA40}" type="presParOf" srcId="{55B86A11-CCCF-4FF0-83C4-0A85D90A8020}" destId="{2E889975-75C0-4C10-9F0B-8A56D22A5C1F}" srcOrd="2" destOrd="0" presId="urn:microsoft.com/office/officeart/2011/layout/TabList"/>
    <dgm:cxn modelId="{FB04891C-2EAD-4488-8FA5-D1987FDAD940}" type="presParOf" srcId="{65B57ABF-9655-4DBB-B193-B028E4FCE53B}" destId="{F39C6985-0B89-431F-8A39-5C7973F6ED2B}" srcOrd="1" destOrd="0" presId="urn:microsoft.com/office/officeart/2011/layout/TabList"/>
    <dgm:cxn modelId="{BDFCB4CA-4CF8-4C43-A57E-69A17CC242E5}" type="presParOf" srcId="{65B57ABF-9655-4DBB-B193-B028E4FCE53B}" destId="{B4DFD586-B4D1-4BED-B8ED-2526F5B70BAF}" srcOrd="2" destOrd="0" presId="urn:microsoft.com/office/officeart/2011/layout/TabList"/>
    <dgm:cxn modelId="{4A74146F-98F0-45FE-91BF-944943531DFA}" type="presParOf" srcId="{B4DFD586-B4D1-4BED-B8ED-2526F5B70BAF}" destId="{C409B313-2044-4AA7-BF56-A4A111BF3AF4}" srcOrd="0" destOrd="0" presId="urn:microsoft.com/office/officeart/2011/layout/TabList"/>
    <dgm:cxn modelId="{4AD33B21-95D2-4905-A711-C412F162F24C}" type="presParOf" srcId="{B4DFD586-B4D1-4BED-B8ED-2526F5B70BAF}" destId="{938E9394-7124-4311-95F4-0F6088E68D46}" srcOrd="1" destOrd="0" presId="urn:microsoft.com/office/officeart/2011/layout/TabList"/>
    <dgm:cxn modelId="{88F6B8FE-1DDE-46C1-B241-6DA017B84D63}" type="presParOf" srcId="{B4DFD586-B4D1-4BED-B8ED-2526F5B70BAF}" destId="{20B46A75-35D4-48F3-A5C3-5011C6FB042B}" srcOrd="2" destOrd="0" presId="urn:microsoft.com/office/officeart/2011/layout/TabList"/>
    <dgm:cxn modelId="{322AD8D7-4663-46FC-8767-8721CCFD61FA}" type="presParOf" srcId="{65B57ABF-9655-4DBB-B193-B028E4FCE53B}" destId="{08E1D5B7-B152-4347-AD7A-2F4F2E49995F}" srcOrd="3" destOrd="0" presId="urn:microsoft.com/office/officeart/2011/layout/TabList"/>
    <dgm:cxn modelId="{52A6A3F3-20E1-4FC3-8D2D-B6569DD25A46}" type="presParOf" srcId="{65B57ABF-9655-4DBB-B193-B028E4FCE53B}" destId="{933ADC64-B66B-494D-9A90-0736B36CB460}" srcOrd="4" destOrd="0" presId="urn:microsoft.com/office/officeart/2011/layout/TabList"/>
    <dgm:cxn modelId="{AB4F9BD3-B74A-4CE7-8CC8-D07EFBEA07FF}" type="presParOf" srcId="{933ADC64-B66B-494D-9A90-0736B36CB460}" destId="{2591555B-A691-464F-BBC5-F3A5AF6DEFA0}" srcOrd="0" destOrd="0" presId="urn:microsoft.com/office/officeart/2011/layout/TabList"/>
    <dgm:cxn modelId="{41A1463D-2294-4316-B9AC-045D245C949C}" type="presParOf" srcId="{933ADC64-B66B-494D-9A90-0736B36CB460}" destId="{B1809A7C-F5DF-4BF1-9A7B-8F347D402867}" srcOrd="1" destOrd="0" presId="urn:microsoft.com/office/officeart/2011/layout/TabList"/>
    <dgm:cxn modelId="{13D0F369-1F0F-49E1-8B30-DEE25BB0269A}" type="presParOf" srcId="{933ADC64-B66B-494D-9A90-0736B36CB460}" destId="{FF674D37-54F5-4A45-86E1-E342798B03D1}" srcOrd="2" destOrd="0" presId="urn:microsoft.com/office/officeart/2011/layout/TabList"/>
    <dgm:cxn modelId="{54480A77-0451-4FA7-92BA-829BF195F7CF}" type="presParOf" srcId="{65B57ABF-9655-4DBB-B193-B028E4FCE53B}" destId="{61B99C34-4F8F-47FB-8283-FD128204658B}" srcOrd="5" destOrd="0" presId="urn:microsoft.com/office/officeart/2011/layout/TabList"/>
    <dgm:cxn modelId="{1516C817-ECF0-43A1-BB01-B7C6F98BC239}" type="presParOf" srcId="{65B57ABF-9655-4DBB-B193-B028E4FCE53B}" destId="{A16BD59D-D39C-499E-9EC8-7ADAB5428D43}" srcOrd="6" destOrd="0" presId="urn:microsoft.com/office/officeart/2011/layout/TabList"/>
    <dgm:cxn modelId="{F21231EC-2663-4E39-81EB-279B808C4238}" type="presParOf" srcId="{A16BD59D-D39C-499E-9EC8-7ADAB5428D43}" destId="{1F384DE9-9EF4-4989-9AB7-4B53C9C3F0DE}" srcOrd="0" destOrd="0" presId="urn:microsoft.com/office/officeart/2011/layout/TabList"/>
    <dgm:cxn modelId="{E7EBBDEA-7208-40B2-B137-A9561E2B635A}" type="presParOf" srcId="{A16BD59D-D39C-499E-9EC8-7ADAB5428D43}" destId="{480EB8C6-69C6-4772-B098-089AE747F852}" srcOrd="1" destOrd="0" presId="urn:microsoft.com/office/officeart/2011/layout/TabList"/>
    <dgm:cxn modelId="{FE8866A5-E2A7-40F3-B387-7F53554019B5}" type="presParOf" srcId="{A16BD59D-D39C-499E-9EC8-7ADAB5428D43}" destId="{574DD445-E71F-4D42-87C7-E4FACABDFDCD}" srcOrd="2" destOrd="0" presId="urn:microsoft.com/office/officeart/2011/layout/TabList"/>
    <dgm:cxn modelId="{5AE4395D-3CBF-454C-87BC-9880F05A47C1}" type="presParOf" srcId="{65B57ABF-9655-4DBB-B193-B028E4FCE53B}" destId="{DEAE1EDF-5DA0-473D-970A-C144B9699CEB}" srcOrd="7" destOrd="0" presId="urn:microsoft.com/office/officeart/2011/layout/TabList"/>
    <dgm:cxn modelId="{4D76F3CC-D28F-496B-8F98-679CE8BC1F7C}" type="presParOf" srcId="{65B57ABF-9655-4DBB-B193-B028E4FCE53B}" destId="{7A42A5C6-DA3F-4607-B36B-42D97F38646F}" srcOrd="8" destOrd="0" presId="urn:microsoft.com/office/officeart/2011/layout/TabList"/>
    <dgm:cxn modelId="{330D6C07-63AA-494A-9E64-DD7657A46BC3}" type="presParOf" srcId="{7A42A5C6-DA3F-4607-B36B-42D97F38646F}" destId="{D54A36B3-3C10-4019-B25E-96BD6DF04980}" srcOrd="0" destOrd="0" presId="urn:microsoft.com/office/officeart/2011/layout/TabList"/>
    <dgm:cxn modelId="{9B474F85-5C44-4F9A-A264-F7CB2150F655}" type="presParOf" srcId="{7A42A5C6-DA3F-4607-B36B-42D97F38646F}" destId="{6F69C0CB-D836-4DB0-8D88-C6E799EE3451}" srcOrd="1" destOrd="0" presId="urn:microsoft.com/office/officeart/2011/layout/TabList"/>
    <dgm:cxn modelId="{148527BE-C80C-4285-8C62-7402B700A810}" type="presParOf" srcId="{7A42A5C6-DA3F-4607-B36B-42D97F38646F}" destId="{C2E424BC-0349-43B2-A68B-6E108E20322B}"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32284DBD-8BE3-4B68-B22E-AB0CEC481679}" type="doc">
      <dgm:prSet loTypeId="urn:microsoft.com/office/officeart/2011/layout/TabList" loCatId="list" qsTypeId="urn:microsoft.com/office/officeart/2005/8/quickstyle/simple1" qsCatId="simple" csTypeId="urn:microsoft.com/office/officeart/2005/8/colors/accent1_2" csCatId="accent1" phldr="1"/>
      <dgm:spPr/>
      <dgm:t>
        <a:bodyPr/>
        <a:lstStyle/>
        <a:p>
          <a:endParaRPr lang="en-GB"/>
        </a:p>
      </dgm:t>
    </dgm:pt>
    <dgm:pt modelId="{19688A69-7893-45BD-AA5A-5213F4B7E5AD}">
      <dgm:prSet custT="1"/>
      <dgm:spPr/>
      <dgm:t>
        <a:bodyPr/>
        <a:lstStyle/>
        <a:p>
          <a:pPr>
            <a:lnSpc>
              <a:spcPct val="150000"/>
            </a:lnSpc>
          </a:pPr>
          <a:r>
            <a:rPr lang="en-US" sz="1600" b="1">
              <a:solidFill>
                <a:schemeClr val="bg1"/>
              </a:solidFill>
            </a:rPr>
            <a:t>Marca/Stato</a:t>
          </a:r>
          <a:r>
            <a:rPr lang="en-US" sz="1600">
              <a:solidFill>
                <a:schemeClr val="bg1"/>
              </a:solidFill>
            </a:rPr>
            <a:t>:</a:t>
          </a:r>
          <a:endParaRPr lang="el-GR" sz="1600">
            <a:solidFill>
              <a:schemeClr val="bg1"/>
            </a:solidFill>
          </a:endParaRPr>
        </a:p>
      </dgm:t>
    </dgm:pt>
    <dgm:pt modelId="{A5664505-F683-4FAC-A028-AE6C3688561F}" type="parTrans" cxnId="{7B16606D-E388-42C3-AD5E-10925440EFAE}">
      <dgm:prSet/>
      <dgm:spPr/>
      <dgm:t>
        <a:bodyPr/>
        <a:lstStyle/>
        <a:p>
          <a:pPr>
            <a:lnSpc>
              <a:spcPct val="150000"/>
            </a:lnSpc>
          </a:pPr>
          <a:endParaRPr lang="en-GB" sz="1600"/>
        </a:p>
      </dgm:t>
    </dgm:pt>
    <dgm:pt modelId="{3CAF0102-31B4-4590-B9C7-2049414334E4}" type="sibTrans" cxnId="{7B16606D-E388-42C3-AD5E-10925440EFAE}">
      <dgm:prSet/>
      <dgm:spPr/>
      <dgm:t>
        <a:bodyPr/>
        <a:lstStyle/>
        <a:p>
          <a:pPr>
            <a:lnSpc>
              <a:spcPct val="150000"/>
            </a:lnSpc>
          </a:pPr>
          <a:endParaRPr lang="en-GB" sz="1600"/>
        </a:p>
      </dgm:t>
    </dgm:pt>
    <dgm:pt modelId="{3C68E89C-1170-444D-9587-25163B7EE803}">
      <dgm:prSet custT="1"/>
      <dgm:spPr/>
      <dgm:t>
        <a:bodyPr/>
        <a:lstStyle/>
        <a:p>
          <a:pPr>
            <a:lnSpc>
              <a:spcPct val="150000"/>
            </a:lnSpc>
          </a:pPr>
          <a:r>
            <a:rPr lang="en-US" sz="1600" b="1">
              <a:solidFill>
                <a:schemeClr val="bg1"/>
              </a:solidFill>
            </a:rPr>
            <a:t>Prezzo</a:t>
          </a:r>
          <a:r>
            <a:rPr lang="en-US" sz="1600">
              <a:solidFill>
                <a:schemeClr val="bg1"/>
              </a:solidFill>
            </a:rPr>
            <a:t>:</a:t>
          </a:r>
          <a:endParaRPr lang="el-GR" sz="1600">
            <a:solidFill>
              <a:schemeClr val="bg1"/>
            </a:solidFill>
          </a:endParaRPr>
        </a:p>
      </dgm:t>
    </dgm:pt>
    <dgm:pt modelId="{DB645381-6AF2-4E81-848D-DE95306F2C64}" type="parTrans" cxnId="{24EE7F42-F181-4A5A-864B-583D655F5508}">
      <dgm:prSet/>
      <dgm:spPr/>
      <dgm:t>
        <a:bodyPr/>
        <a:lstStyle/>
        <a:p>
          <a:pPr>
            <a:lnSpc>
              <a:spcPct val="150000"/>
            </a:lnSpc>
          </a:pPr>
          <a:endParaRPr lang="en-GB" sz="1600"/>
        </a:p>
      </dgm:t>
    </dgm:pt>
    <dgm:pt modelId="{1E988B3E-03AE-456C-ABF6-064F43379E1B}" type="sibTrans" cxnId="{24EE7F42-F181-4A5A-864B-583D655F5508}">
      <dgm:prSet/>
      <dgm:spPr/>
      <dgm:t>
        <a:bodyPr/>
        <a:lstStyle/>
        <a:p>
          <a:pPr>
            <a:lnSpc>
              <a:spcPct val="150000"/>
            </a:lnSpc>
          </a:pPr>
          <a:endParaRPr lang="en-GB" sz="1600"/>
        </a:p>
      </dgm:t>
    </dgm:pt>
    <dgm:pt modelId="{3AF56005-ED95-4052-8530-D36176A06391}">
      <dgm:prSet custT="1"/>
      <dgm:spPr/>
      <dgm:t>
        <a:bodyPr/>
        <a:lstStyle/>
        <a:p>
          <a:pPr>
            <a:lnSpc>
              <a:spcPct val="150000"/>
            </a:lnSpc>
          </a:pPr>
          <a:r>
            <a:rPr lang="en-US" sz="1600" b="1">
              <a:solidFill>
                <a:schemeClr val="bg1"/>
              </a:solidFill>
            </a:rPr>
            <a:t>Riduzione dei costi</a:t>
          </a:r>
          <a:r>
            <a:rPr lang="en-US" sz="1600">
              <a:solidFill>
                <a:schemeClr val="bg1"/>
              </a:solidFill>
            </a:rPr>
            <a:t>:</a:t>
          </a:r>
          <a:endParaRPr lang="el-GR" sz="1600">
            <a:solidFill>
              <a:schemeClr val="bg1"/>
            </a:solidFill>
          </a:endParaRPr>
        </a:p>
      </dgm:t>
    </dgm:pt>
    <dgm:pt modelId="{72DE084A-5085-49AB-A891-841334BC98B1}" type="parTrans" cxnId="{DCA4CCB4-AACD-410F-A01E-A7CAA1663842}">
      <dgm:prSet/>
      <dgm:spPr/>
      <dgm:t>
        <a:bodyPr/>
        <a:lstStyle/>
        <a:p>
          <a:pPr>
            <a:lnSpc>
              <a:spcPct val="150000"/>
            </a:lnSpc>
          </a:pPr>
          <a:endParaRPr lang="en-GB" sz="1600"/>
        </a:p>
      </dgm:t>
    </dgm:pt>
    <dgm:pt modelId="{6C5039E5-9362-4675-862D-837F8B2B750A}" type="sibTrans" cxnId="{DCA4CCB4-AACD-410F-A01E-A7CAA1663842}">
      <dgm:prSet/>
      <dgm:spPr/>
      <dgm:t>
        <a:bodyPr/>
        <a:lstStyle/>
        <a:p>
          <a:pPr>
            <a:lnSpc>
              <a:spcPct val="150000"/>
            </a:lnSpc>
          </a:pPr>
          <a:endParaRPr lang="en-GB" sz="1600"/>
        </a:p>
      </dgm:t>
    </dgm:pt>
    <dgm:pt modelId="{B64A18CC-73E1-441A-8757-9F487466EDE7}">
      <dgm:prSet custT="1"/>
      <dgm:spPr/>
      <dgm:t>
        <a:bodyPr/>
        <a:lstStyle/>
        <a:p>
          <a:pPr>
            <a:lnSpc>
              <a:spcPct val="150000"/>
            </a:lnSpc>
          </a:pPr>
          <a:r>
            <a:rPr lang="en-US" sz="1600" b="1">
              <a:solidFill>
                <a:schemeClr val="bg1"/>
              </a:solidFill>
            </a:rPr>
            <a:t>Riduzione del rischio</a:t>
          </a:r>
          <a:r>
            <a:rPr lang="en-US" sz="1600">
              <a:solidFill>
                <a:schemeClr val="bg1"/>
              </a:solidFill>
            </a:rPr>
            <a:t>:</a:t>
          </a:r>
          <a:endParaRPr lang="el-GR" sz="1600">
            <a:solidFill>
              <a:schemeClr val="bg1"/>
            </a:solidFill>
          </a:endParaRPr>
        </a:p>
      </dgm:t>
    </dgm:pt>
    <dgm:pt modelId="{D76CF6DB-C8AC-4097-A4B9-5C596FD4C1EB}" type="parTrans" cxnId="{1129DD9D-0039-470B-BB14-3CF521AEF1AB}">
      <dgm:prSet/>
      <dgm:spPr/>
      <dgm:t>
        <a:bodyPr/>
        <a:lstStyle/>
        <a:p>
          <a:pPr>
            <a:lnSpc>
              <a:spcPct val="150000"/>
            </a:lnSpc>
          </a:pPr>
          <a:endParaRPr lang="en-GB" sz="1600"/>
        </a:p>
      </dgm:t>
    </dgm:pt>
    <dgm:pt modelId="{52B5EDB0-E2E1-4184-A410-EE52D1FD893A}" type="sibTrans" cxnId="{1129DD9D-0039-470B-BB14-3CF521AEF1AB}">
      <dgm:prSet/>
      <dgm:spPr/>
      <dgm:t>
        <a:bodyPr/>
        <a:lstStyle/>
        <a:p>
          <a:pPr>
            <a:lnSpc>
              <a:spcPct val="150000"/>
            </a:lnSpc>
          </a:pPr>
          <a:endParaRPr lang="en-GB" sz="1600"/>
        </a:p>
      </dgm:t>
    </dgm:pt>
    <dgm:pt modelId="{30E682E1-C8BC-42C8-9FE7-35A1FB93BF18}">
      <dgm:prSet custT="1"/>
      <dgm:spPr/>
      <dgm:t>
        <a:bodyPr/>
        <a:lstStyle/>
        <a:p>
          <a:pPr>
            <a:lnSpc>
              <a:spcPct val="150000"/>
            </a:lnSpc>
          </a:pPr>
          <a:r>
            <a:rPr lang="en-US" sz="1600" b="1">
              <a:solidFill>
                <a:schemeClr val="bg1"/>
              </a:solidFill>
            </a:rPr>
            <a:t>Convenienza/Utilità</a:t>
          </a:r>
          <a:r>
            <a:rPr lang="en-US" sz="1600">
              <a:solidFill>
                <a:schemeClr val="bg1"/>
              </a:solidFill>
            </a:rPr>
            <a:t>:</a:t>
          </a:r>
          <a:endParaRPr lang="el-GR" sz="1600">
            <a:solidFill>
              <a:schemeClr val="bg1"/>
            </a:solidFill>
          </a:endParaRPr>
        </a:p>
      </dgm:t>
    </dgm:pt>
    <dgm:pt modelId="{877A3DF6-B832-4EE3-857C-7F0263E8530B}" type="parTrans" cxnId="{94BFF9CE-92B0-422B-BBE5-6CB4466064B2}">
      <dgm:prSet/>
      <dgm:spPr/>
      <dgm:t>
        <a:bodyPr/>
        <a:lstStyle/>
        <a:p>
          <a:pPr>
            <a:lnSpc>
              <a:spcPct val="150000"/>
            </a:lnSpc>
          </a:pPr>
          <a:endParaRPr lang="en-GB" sz="1600"/>
        </a:p>
      </dgm:t>
    </dgm:pt>
    <dgm:pt modelId="{836F99B1-0C49-43A5-8E2A-259E3A612F47}" type="sibTrans" cxnId="{94BFF9CE-92B0-422B-BBE5-6CB4466064B2}">
      <dgm:prSet/>
      <dgm:spPr/>
      <dgm:t>
        <a:bodyPr/>
        <a:lstStyle/>
        <a:p>
          <a:pPr>
            <a:lnSpc>
              <a:spcPct val="150000"/>
            </a:lnSpc>
          </a:pPr>
          <a:endParaRPr lang="en-GB" sz="1600"/>
        </a:p>
      </dgm:t>
    </dgm:pt>
    <dgm:pt modelId="{C1A8FDC7-3048-42B3-8D25-6DC96C128C1D}">
      <dgm:prSet custT="1"/>
      <dgm:spPr/>
      <dgm:t>
        <a:bodyPr/>
        <a:lstStyle/>
        <a:p>
          <a:pPr>
            <a:lnSpc>
              <a:spcPct val="150000"/>
            </a:lnSpc>
          </a:pPr>
          <a:r>
            <a:rPr lang="en-US" sz="1600">
              <a:solidFill>
                <a:schemeClr val="accent1"/>
              </a:solidFill>
            </a:rPr>
            <a:t>Sfruttare la reputazione o lo status del marchio per attirare i clienti in cerca di riconoscimento o prestigio.</a:t>
          </a:r>
          <a:endParaRPr lang="el-GR" sz="1600">
            <a:solidFill>
              <a:schemeClr val="accent1"/>
            </a:solidFill>
          </a:endParaRPr>
        </a:p>
      </dgm:t>
    </dgm:pt>
    <dgm:pt modelId="{18A33691-FAA4-4D57-B28B-F8E8E022B8EB}" type="parTrans" cxnId="{5CFC66BB-2A9D-46D3-A8EA-AA1C32B69356}">
      <dgm:prSet/>
      <dgm:spPr/>
      <dgm:t>
        <a:bodyPr/>
        <a:lstStyle/>
        <a:p>
          <a:pPr>
            <a:lnSpc>
              <a:spcPct val="150000"/>
            </a:lnSpc>
          </a:pPr>
          <a:endParaRPr lang="en-GB" sz="1600"/>
        </a:p>
      </dgm:t>
    </dgm:pt>
    <dgm:pt modelId="{1F2785DC-AF02-41DB-8DC0-7C39A09911A4}" type="sibTrans" cxnId="{5CFC66BB-2A9D-46D3-A8EA-AA1C32B69356}">
      <dgm:prSet/>
      <dgm:spPr/>
      <dgm:t>
        <a:bodyPr/>
        <a:lstStyle/>
        <a:p>
          <a:pPr>
            <a:lnSpc>
              <a:spcPct val="150000"/>
            </a:lnSpc>
          </a:pPr>
          <a:endParaRPr lang="en-GB" sz="1600"/>
        </a:p>
      </dgm:t>
    </dgm:pt>
    <dgm:pt modelId="{2D14D293-EC56-47DF-BD7F-9DFAB1F4C649}">
      <dgm:prSet custT="1"/>
      <dgm:spPr/>
      <dgm:t>
        <a:bodyPr/>
        <a:lstStyle/>
        <a:p>
          <a:pPr>
            <a:lnSpc>
              <a:spcPct val="150000"/>
            </a:lnSpc>
          </a:pPr>
          <a:r>
            <a:rPr lang="en-US" sz="1600">
              <a:solidFill>
                <a:schemeClr val="accent1"/>
              </a:solidFill>
            </a:rPr>
            <a:t>Fornendo soluzioni economiche che si rivolgono a clienti attenti al budget.</a:t>
          </a:r>
          <a:endParaRPr lang="el-GR" sz="1600">
            <a:solidFill>
              <a:schemeClr val="accent1"/>
            </a:solidFill>
          </a:endParaRPr>
        </a:p>
      </dgm:t>
    </dgm:pt>
    <dgm:pt modelId="{3CDE5E15-EA9D-413D-A1A4-2B7A3574A4F4}" type="parTrans" cxnId="{44C84371-D2F2-4050-8805-B368F9C671FD}">
      <dgm:prSet/>
      <dgm:spPr/>
      <dgm:t>
        <a:bodyPr/>
        <a:lstStyle/>
        <a:p>
          <a:pPr>
            <a:lnSpc>
              <a:spcPct val="150000"/>
            </a:lnSpc>
          </a:pPr>
          <a:endParaRPr lang="en-GB" sz="1600"/>
        </a:p>
      </dgm:t>
    </dgm:pt>
    <dgm:pt modelId="{5418A853-13E8-4BF3-94BB-60F758C7CC7C}" type="sibTrans" cxnId="{44C84371-D2F2-4050-8805-B368F9C671FD}">
      <dgm:prSet/>
      <dgm:spPr/>
      <dgm:t>
        <a:bodyPr/>
        <a:lstStyle/>
        <a:p>
          <a:pPr>
            <a:lnSpc>
              <a:spcPct val="150000"/>
            </a:lnSpc>
          </a:pPr>
          <a:endParaRPr lang="en-GB" sz="1600"/>
        </a:p>
      </dgm:t>
    </dgm:pt>
    <dgm:pt modelId="{61203D35-3BC7-46DD-AB6A-AC44ED036FDC}">
      <dgm:prSet custT="1"/>
      <dgm:spPr/>
      <dgm:t>
        <a:bodyPr/>
        <a:lstStyle/>
        <a:p>
          <a:pPr>
            <a:lnSpc>
              <a:spcPct val="150000"/>
            </a:lnSpc>
          </a:pPr>
          <a:r>
            <a:rPr lang="en-US" sz="1600">
              <a:solidFill>
                <a:schemeClr val="accent1"/>
              </a:solidFill>
            </a:rPr>
            <a:t>Aiutare i clienti a risparmiare, grazie a prodotti più efficienti o alla riduzione dei costi correlati.</a:t>
          </a:r>
          <a:endParaRPr lang="el-GR" sz="1600">
            <a:solidFill>
              <a:schemeClr val="accent1"/>
            </a:solidFill>
          </a:endParaRPr>
        </a:p>
      </dgm:t>
    </dgm:pt>
    <dgm:pt modelId="{BA88E12D-04AC-4A1F-A82E-B7EB1C263DFC}" type="parTrans" cxnId="{CC8D1538-80EF-47D8-B708-32F3839355B5}">
      <dgm:prSet/>
      <dgm:spPr/>
      <dgm:t>
        <a:bodyPr/>
        <a:lstStyle/>
        <a:p>
          <a:pPr>
            <a:lnSpc>
              <a:spcPct val="150000"/>
            </a:lnSpc>
          </a:pPr>
          <a:endParaRPr lang="en-GB" sz="1600"/>
        </a:p>
      </dgm:t>
    </dgm:pt>
    <dgm:pt modelId="{AAEAC984-9E1D-436B-8188-F9ECC3270F89}" type="sibTrans" cxnId="{CC8D1538-80EF-47D8-B708-32F3839355B5}">
      <dgm:prSet/>
      <dgm:spPr/>
      <dgm:t>
        <a:bodyPr/>
        <a:lstStyle/>
        <a:p>
          <a:pPr>
            <a:lnSpc>
              <a:spcPct val="150000"/>
            </a:lnSpc>
          </a:pPr>
          <a:endParaRPr lang="en-GB" sz="1600"/>
        </a:p>
      </dgm:t>
    </dgm:pt>
    <dgm:pt modelId="{AFB235FD-8C4C-4099-B194-C1DE67ECC329}">
      <dgm:prSet custT="1"/>
      <dgm:spPr/>
      <dgm:t>
        <a:bodyPr/>
        <a:lstStyle/>
        <a:p>
          <a:pPr>
            <a:lnSpc>
              <a:spcPct val="150000"/>
            </a:lnSpc>
          </a:pPr>
          <a:r>
            <a:rPr lang="en-US" sz="1600">
              <a:solidFill>
                <a:schemeClr val="accent1"/>
              </a:solidFill>
            </a:rPr>
            <a:t>Ridurre al minimo i potenziali rischi o incertezze associati all'acquisto o all'utilizzo del prodotto.</a:t>
          </a:r>
          <a:endParaRPr lang="el-GR" sz="1600">
            <a:solidFill>
              <a:schemeClr val="accent1"/>
            </a:solidFill>
          </a:endParaRPr>
        </a:p>
      </dgm:t>
    </dgm:pt>
    <dgm:pt modelId="{78CF791D-C775-4D6D-89AA-79504C16342C}" type="parTrans" cxnId="{827AE063-F14B-4BED-B2A9-B0CA6EFFD36C}">
      <dgm:prSet/>
      <dgm:spPr/>
      <dgm:t>
        <a:bodyPr/>
        <a:lstStyle/>
        <a:p>
          <a:pPr>
            <a:lnSpc>
              <a:spcPct val="150000"/>
            </a:lnSpc>
          </a:pPr>
          <a:endParaRPr lang="en-GB" sz="1600"/>
        </a:p>
      </dgm:t>
    </dgm:pt>
    <dgm:pt modelId="{A670829A-B7C0-413A-9C13-C8A6E9A12E97}" type="sibTrans" cxnId="{827AE063-F14B-4BED-B2A9-B0CA6EFFD36C}">
      <dgm:prSet/>
      <dgm:spPr/>
      <dgm:t>
        <a:bodyPr/>
        <a:lstStyle/>
        <a:p>
          <a:pPr>
            <a:lnSpc>
              <a:spcPct val="150000"/>
            </a:lnSpc>
          </a:pPr>
          <a:endParaRPr lang="en-GB" sz="1600"/>
        </a:p>
      </dgm:t>
    </dgm:pt>
    <dgm:pt modelId="{618E8396-27AC-4E0C-B8B8-A42C00351B33}">
      <dgm:prSet custT="1"/>
      <dgm:spPr/>
      <dgm:t>
        <a:bodyPr/>
        <a:lstStyle/>
        <a:p>
          <a:pPr>
            <a:lnSpc>
              <a:spcPct val="150000"/>
            </a:lnSpc>
          </a:pPr>
          <a:r>
            <a:rPr lang="en-US" sz="1600">
              <a:solidFill>
                <a:schemeClr val="accent1"/>
              </a:solidFill>
            </a:rPr>
            <a:t>Facilitare l'uso o l'accesso ai prodotti, migliorando la convenienza per i clienti.</a:t>
          </a:r>
          <a:endParaRPr lang="el-GR" sz="1600">
            <a:solidFill>
              <a:schemeClr val="accent1"/>
            </a:solidFill>
          </a:endParaRPr>
        </a:p>
      </dgm:t>
    </dgm:pt>
    <dgm:pt modelId="{17A85BDE-6BD0-43D9-B42C-5BCD4956DDC5}" type="parTrans" cxnId="{4C944299-6ED3-4B7E-BE57-A771E0993D84}">
      <dgm:prSet/>
      <dgm:spPr/>
      <dgm:t>
        <a:bodyPr/>
        <a:lstStyle/>
        <a:p>
          <a:pPr>
            <a:lnSpc>
              <a:spcPct val="150000"/>
            </a:lnSpc>
          </a:pPr>
          <a:endParaRPr lang="en-GB" sz="1600"/>
        </a:p>
      </dgm:t>
    </dgm:pt>
    <dgm:pt modelId="{446E2C4A-FFD9-40C5-B066-D9E4E436332C}" type="sibTrans" cxnId="{4C944299-6ED3-4B7E-BE57-A771E0993D84}">
      <dgm:prSet/>
      <dgm:spPr/>
      <dgm:t>
        <a:bodyPr/>
        <a:lstStyle/>
        <a:p>
          <a:pPr>
            <a:lnSpc>
              <a:spcPct val="150000"/>
            </a:lnSpc>
          </a:pPr>
          <a:endParaRPr lang="en-GB" sz="1600"/>
        </a:p>
      </dgm:t>
    </dgm:pt>
    <dgm:pt modelId="{65B57ABF-9655-4DBB-B193-B028E4FCE53B}" type="pres">
      <dgm:prSet presAssocID="{32284DBD-8BE3-4B68-B22E-AB0CEC481679}" presName="Name0" presStyleCnt="0">
        <dgm:presLayoutVars>
          <dgm:chMax/>
          <dgm:chPref val="3"/>
          <dgm:dir/>
          <dgm:animOne val="branch"/>
          <dgm:animLvl val="lvl"/>
        </dgm:presLayoutVars>
      </dgm:prSet>
      <dgm:spPr/>
    </dgm:pt>
    <dgm:pt modelId="{44A8A731-A0FF-42F5-940F-2F4C32513190}" type="pres">
      <dgm:prSet presAssocID="{19688A69-7893-45BD-AA5A-5213F4B7E5AD}" presName="composite" presStyleCnt="0"/>
      <dgm:spPr/>
    </dgm:pt>
    <dgm:pt modelId="{12D16AE1-D568-4B25-B82A-97447C8DF8B9}" type="pres">
      <dgm:prSet presAssocID="{19688A69-7893-45BD-AA5A-5213F4B7E5AD}" presName="FirstChild" presStyleLbl="revTx" presStyleIdx="0" presStyleCnt="5">
        <dgm:presLayoutVars>
          <dgm:chMax val="0"/>
          <dgm:chPref val="0"/>
          <dgm:bulletEnabled val="1"/>
        </dgm:presLayoutVars>
      </dgm:prSet>
      <dgm:spPr/>
    </dgm:pt>
    <dgm:pt modelId="{6D516ED4-7D0B-4DC7-8085-8B811A400EBD}" type="pres">
      <dgm:prSet presAssocID="{19688A69-7893-45BD-AA5A-5213F4B7E5AD}" presName="Parent" presStyleLbl="alignNode1" presStyleIdx="0" presStyleCnt="5">
        <dgm:presLayoutVars>
          <dgm:chMax val="3"/>
          <dgm:chPref val="3"/>
          <dgm:bulletEnabled val="1"/>
        </dgm:presLayoutVars>
      </dgm:prSet>
      <dgm:spPr/>
    </dgm:pt>
    <dgm:pt modelId="{3D1316B9-D4A9-4C15-A1E0-17753BB476B7}" type="pres">
      <dgm:prSet presAssocID="{19688A69-7893-45BD-AA5A-5213F4B7E5AD}" presName="Accent" presStyleLbl="parChTrans1D1" presStyleIdx="0" presStyleCnt="5"/>
      <dgm:spPr/>
    </dgm:pt>
    <dgm:pt modelId="{99D0A7F4-1F01-4115-B163-A15F58E57183}" type="pres">
      <dgm:prSet presAssocID="{3CAF0102-31B4-4590-B9C7-2049414334E4}" presName="sibTrans" presStyleCnt="0"/>
      <dgm:spPr/>
    </dgm:pt>
    <dgm:pt modelId="{147B4CC4-F788-4AEA-959F-9B96B3D1579D}" type="pres">
      <dgm:prSet presAssocID="{3C68E89C-1170-444D-9587-25163B7EE803}" presName="composite" presStyleCnt="0"/>
      <dgm:spPr/>
    </dgm:pt>
    <dgm:pt modelId="{4B3EB407-58C4-4DC9-B813-025E98E576E1}" type="pres">
      <dgm:prSet presAssocID="{3C68E89C-1170-444D-9587-25163B7EE803}" presName="FirstChild" presStyleLbl="revTx" presStyleIdx="1" presStyleCnt="5">
        <dgm:presLayoutVars>
          <dgm:chMax val="0"/>
          <dgm:chPref val="0"/>
          <dgm:bulletEnabled val="1"/>
        </dgm:presLayoutVars>
      </dgm:prSet>
      <dgm:spPr/>
    </dgm:pt>
    <dgm:pt modelId="{3862384A-28C9-4B45-A8B8-B867AD7E4C6F}" type="pres">
      <dgm:prSet presAssocID="{3C68E89C-1170-444D-9587-25163B7EE803}" presName="Parent" presStyleLbl="alignNode1" presStyleIdx="1" presStyleCnt="5">
        <dgm:presLayoutVars>
          <dgm:chMax val="3"/>
          <dgm:chPref val="3"/>
          <dgm:bulletEnabled val="1"/>
        </dgm:presLayoutVars>
      </dgm:prSet>
      <dgm:spPr/>
    </dgm:pt>
    <dgm:pt modelId="{B26FB248-2B40-4169-BA8F-D6B11F4B02B7}" type="pres">
      <dgm:prSet presAssocID="{3C68E89C-1170-444D-9587-25163B7EE803}" presName="Accent" presStyleLbl="parChTrans1D1" presStyleIdx="1" presStyleCnt="5"/>
      <dgm:spPr/>
    </dgm:pt>
    <dgm:pt modelId="{E8595DE5-EED3-428E-ABFB-97885C5D54F8}" type="pres">
      <dgm:prSet presAssocID="{1E988B3E-03AE-456C-ABF6-064F43379E1B}" presName="sibTrans" presStyleCnt="0"/>
      <dgm:spPr/>
    </dgm:pt>
    <dgm:pt modelId="{5EFCA05F-0BB4-4D2E-97E3-1E043C047EF2}" type="pres">
      <dgm:prSet presAssocID="{3AF56005-ED95-4052-8530-D36176A06391}" presName="composite" presStyleCnt="0"/>
      <dgm:spPr/>
    </dgm:pt>
    <dgm:pt modelId="{250DF056-2A40-4B60-9121-43D235E89FD1}" type="pres">
      <dgm:prSet presAssocID="{3AF56005-ED95-4052-8530-D36176A06391}" presName="FirstChild" presStyleLbl="revTx" presStyleIdx="2" presStyleCnt="5">
        <dgm:presLayoutVars>
          <dgm:chMax val="0"/>
          <dgm:chPref val="0"/>
          <dgm:bulletEnabled val="1"/>
        </dgm:presLayoutVars>
      </dgm:prSet>
      <dgm:spPr/>
    </dgm:pt>
    <dgm:pt modelId="{C780A0CE-35D7-42D2-96A3-616BFA44ED84}" type="pres">
      <dgm:prSet presAssocID="{3AF56005-ED95-4052-8530-D36176A06391}" presName="Parent" presStyleLbl="alignNode1" presStyleIdx="2" presStyleCnt="5">
        <dgm:presLayoutVars>
          <dgm:chMax val="3"/>
          <dgm:chPref val="3"/>
          <dgm:bulletEnabled val="1"/>
        </dgm:presLayoutVars>
      </dgm:prSet>
      <dgm:spPr/>
    </dgm:pt>
    <dgm:pt modelId="{B627F55D-D781-41AD-8881-68C89DA0DDE5}" type="pres">
      <dgm:prSet presAssocID="{3AF56005-ED95-4052-8530-D36176A06391}" presName="Accent" presStyleLbl="parChTrans1D1" presStyleIdx="2" presStyleCnt="5"/>
      <dgm:spPr/>
    </dgm:pt>
    <dgm:pt modelId="{69FF9FF6-19D7-4AE2-B5DB-08FA77E454B8}" type="pres">
      <dgm:prSet presAssocID="{6C5039E5-9362-4675-862D-837F8B2B750A}" presName="sibTrans" presStyleCnt="0"/>
      <dgm:spPr/>
    </dgm:pt>
    <dgm:pt modelId="{C624F4F4-9083-4DFD-A858-27FFDADAEC15}" type="pres">
      <dgm:prSet presAssocID="{B64A18CC-73E1-441A-8757-9F487466EDE7}" presName="composite" presStyleCnt="0"/>
      <dgm:spPr/>
    </dgm:pt>
    <dgm:pt modelId="{8898CF35-E6A7-4CE2-879D-429A564E2F5D}" type="pres">
      <dgm:prSet presAssocID="{B64A18CC-73E1-441A-8757-9F487466EDE7}" presName="FirstChild" presStyleLbl="revTx" presStyleIdx="3" presStyleCnt="5">
        <dgm:presLayoutVars>
          <dgm:chMax val="0"/>
          <dgm:chPref val="0"/>
          <dgm:bulletEnabled val="1"/>
        </dgm:presLayoutVars>
      </dgm:prSet>
      <dgm:spPr/>
    </dgm:pt>
    <dgm:pt modelId="{A261BD2F-2414-41D6-99FA-CB470D28F209}" type="pres">
      <dgm:prSet presAssocID="{B64A18CC-73E1-441A-8757-9F487466EDE7}" presName="Parent" presStyleLbl="alignNode1" presStyleIdx="3" presStyleCnt="5">
        <dgm:presLayoutVars>
          <dgm:chMax val="3"/>
          <dgm:chPref val="3"/>
          <dgm:bulletEnabled val="1"/>
        </dgm:presLayoutVars>
      </dgm:prSet>
      <dgm:spPr/>
    </dgm:pt>
    <dgm:pt modelId="{110AC849-F754-44C8-BB1F-8C72D174CDE2}" type="pres">
      <dgm:prSet presAssocID="{B64A18CC-73E1-441A-8757-9F487466EDE7}" presName="Accent" presStyleLbl="parChTrans1D1" presStyleIdx="3" presStyleCnt="5"/>
      <dgm:spPr/>
    </dgm:pt>
    <dgm:pt modelId="{BB70A438-BA69-432B-9384-F9467E6208D8}" type="pres">
      <dgm:prSet presAssocID="{52B5EDB0-E2E1-4184-A410-EE52D1FD893A}" presName="sibTrans" presStyleCnt="0"/>
      <dgm:spPr/>
    </dgm:pt>
    <dgm:pt modelId="{170741E2-F44E-4282-9057-1617BCF11D15}" type="pres">
      <dgm:prSet presAssocID="{30E682E1-C8BC-42C8-9FE7-35A1FB93BF18}" presName="composite" presStyleCnt="0"/>
      <dgm:spPr/>
    </dgm:pt>
    <dgm:pt modelId="{3EE1F81F-F33E-4D15-8446-98BC778AC4F8}" type="pres">
      <dgm:prSet presAssocID="{30E682E1-C8BC-42C8-9FE7-35A1FB93BF18}" presName="FirstChild" presStyleLbl="revTx" presStyleIdx="4" presStyleCnt="5">
        <dgm:presLayoutVars>
          <dgm:chMax val="0"/>
          <dgm:chPref val="0"/>
          <dgm:bulletEnabled val="1"/>
        </dgm:presLayoutVars>
      </dgm:prSet>
      <dgm:spPr/>
    </dgm:pt>
    <dgm:pt modelId="{5CF54CC3-F17E-4685-94B4-A85FBFED4B9C}" type="pres">
      <dgm:prSet presAssocID="{30E682E1-C8BC-42C8-9FE7-35A1FB93BF18}" presName="Parent" presStyleLbl="alignNode1" presStyleIdx="4" presStyleCnt="5">
        <dgm:presLayoutVars>
          <dgm:chMax val="3"/>
          <dgm:chPref val="3"/>
          <dgm:bulletEnabled val="1"/>
        </dgm:presLayoutVars>
      </dgm:prSet>
      <dgm:spPr/>
    </dgm:pt>
    <dgm:pt modelId="{6C4A950C-CED7-4FD1-A66E-109C572ACB63}" type="pres">
      <dgm:prSet presAssocID="{30E682E1-C8BC-42C8-9FE7-35A1FB93BF18}" presName="Accent" presStyleLbl="parChTrans1D1" presStyleIdx="4" presStyleCnt="5"/>
      <dgm:spPr/>
    </dgm:pt>
  </dgm:ptLst>
  <dgm:cxnLst>
    <dgm:cxn modelId="{D84B1011-8F9B-4CB0-BF0B-80F8DBC80FFC}" type="presOf" srcId="{19688A69-7893-45BD-AA5A-5213F4B7E5AD}" destId="{6D516ED4-7D0B-4DC7-8085-8B811A400EBD}" srcOrd="0" destOrd="0" presId="urn:microsoft.com/office/officeart/2011/layout/TabList"/>
    <dgm:cxn modelId="{A79D441C-A815-40E8-987A-421849156C43}" type="presOf" srcId="{61203D35-3BC7-46DD-AB6A-AC44ED036FDC}" destId="{250DF056-2A40-4B60-9121-43D235E89FD1}" srcOrd="0" destOrd="0" presId="urn:microsoft.com/office/officeart/2011/layout/TabList"/>
    <dgm:cxn modelId="{251C0B31-D493-4AE2-8264-1CB642A2499D}" type="presOf" srcId="{618E8396-27AC-4E0C-B8B8-A42C00351B33}" destId="{3EE1F81F-F33E-4D15-8446-98BC778AC4F8}" srcOrd="0" destOrd="0" presId="urn:microsoft.com/office/officeart/2011/layout/TabList"/>
    <dgm:cxn modelId="{CC8D1538-80EF-47D8-B708-32F3839355B5}" srcId="{3AF56005-ED95-4052-8530-D36176A06391}" destId="{61203D35-3BC7-46DD-AB6A-AC44ED036FDC}" srcOrd="0" destOrd="0" parTransId="{BA88E12D-04AC-4A1F-A82E-B7EB1C263DFC}" sibTransId="{AAEAC984-9E1D-436B-8188-F9ECC3270F89}"/>
    <dgm:cxn modelId="{24EE7F42-F181-4A5A-864B-583D655F5508}" srcId="{32284DBD-8BE3-4B68-B22E-AB0CEC481679}" destId="{3C68E89C-1170-444D-9587-25163B7EE803}" srcOrd="1" destOrd="0" parTransId="{DB645381-6AF2-4E81-848D-DE95306F2C64}" sibTransId="{1E988B3E-03AE-456C-ABF6-064F43379E1B}"/>
    <dgm:cxn modelId="{827AE063-F14B-4BED-B2A9-B0CA6EFFD36C}" srcId="{B64A18CC-73E1-441A-8757-9F487466EDE7}" destId="{AFB235FD-8C4C-4099-B194-C1DE67ECC329}" srcOrd="0" destOrd="0" parTransId="{78CF791D-C775-4D6D-89AA-79504C16342C}" sibTransId="{A670829A-B7C0-413A-9C13-C8A6E9A12E97}"/>
    <dgm:cxn modelId="{DE50D948-6AC6-454C-A891-29719DA97A66}" type="presOf" srcId="{3C68E89C-1170-444D-9587-25163B7EE803}" destId="{3862384A-28C9-4B45-A8B8-B867AD7E4C6F}" srcOrd="0" destOrd="0" presId="urn:microsoft.com/office/officeart/2011/layout/TabList"/>
    <dgm:cxn modelId="{1CAD5D49-18AD-4867-A620-5907C2F3085B}" type="presOf" srcId="{AFB235FD-8C4C-4099-B194-C1DE67ECC329}" destId="{8898CF35-E6A7-4CE2-879D-429A564E2F5D}" srcOrd="0" destOrd="0" presId="urn:microsoft.com/office/officeart/2011/layout/TabList"/>
    <dgm:cxn modelId="{7B16606D-E388-42C3-AD5E-10925440EFAE}" srcId="{32284DBD-8BE3-4B68-B22E-AB0CEC481679}" destId="{19688A69-7893-45BD-AA5A-5213F4B7E5AD}" srcOrd="0" destOrd="0" parTransId="{A5664505-F683-4FAC-A028-AE6C3688561F}" sibTransId="{3CAF0102-31B4-4590-B9C7-2049414334E4}"/>
    <dgm:cxn modelId="{44C84371-D2F2-4050-8805-B368F9C671FD}" srcId="{3C68E89C-1170-444D-9587-25163B7EE803}" destId="{2D14D293-EC56-47DF-BD7F-9DFAB1F4C649}" srcOrd="0" destOrd="0" parTransId="{3CDE5E15-EA9D-413D-A1A4-2B7A3574A4F4}" sibTransId="{5418A853-13E8-4BF3-94BB-60F758C7CC7C}"/>
    <dgm:cxn modelId="{DDD94471-DD06-47D0-9FFF-94E06ECFC19A}" type="presOf" srcId="{2D14D293-EC56-47DF-BD7F-9DFAB1F4C649}" destId="{4B3EB407-58C4-4DC9-B813-025E98E576E1}" srcOrd="0" destOrd="0" presId="urn:microsoft.com/office/officeart/2011/layout/TabList"/>
    <dgm:cxn modelId="{174B7758-3AF8-4123-8201-727240903FCA}" type="presOf" srcId="{32284DBD-8BE3-4B68-B22E-AB0CEC481679}" destId="{65B57ABF-9655-4DBB-B193-B028E4FCE53B}" srcOrd="0" destOrd="0" presId="urn:microsoft.com/office/officeart/2011/layout/TabList"/>
    <dgm:cxn modelId="{4C944299-6ED3-4B7E-BE57-A771E0993D84}" srcId="{30E682E1-C8BC-42C8-9FE7-35A1FB93BF18}" destId="{618E8396-27AC-4E0C-B8B8-A42C00351B33}" srcOrd="0" destOrd="0" parTransId="{17A85BDE-6BD0-43D9-B42C-5BCD4956DDC5}" sibTransId="{446E2C4A-FFD9-40C5-B066-D9E4E436332C}"/>
    <dgm:cxn modelId="{1129DD9D-0039-470B-BB14-3CF521AEF1AB}" srcId="{32284DBD-8BE3-4B68-B22E-AB0CEC481679}" destId="{B64A18CC-73E1-441A-8757-9F487466EDE7}" srcOrd="3" destOrd="0" parTransId="{D76CF6DB-C8AC-4097-A4B9-5C596FD4C1EB}" sibTransId="{52B5EDB0-E2E1-4184-A410-EE52D1FD893A}"/>
    <dgm:cxn modelId="{1A9271AE-30C8-4D33-A910-E36F83DD5B10}" type="presOf" srcId="{C1A8FDC7-3048-42B3-8D25-6DC96C128C1D}" destId="{12D16AE1-D568-4B25-B82A-97447C8DF8B9}" srcOrd="0" destOrd="0" presId="urn:microsoft.com/office/officeart/2011/layout/TabList"/>
    <dgm:cxn modelId="{DCA4CCB4-AACD-410F-A01E-A7CAA1663842}" srcId="{32284DBD-8BE3-4B68-B22E-AB0CEC481679}" destId="{3AF56005-ED95-4052-8530-D36176A06391}" srcOrd="2" destOrd="0" parTransId="{72DE084A-5085-49AB-A891-841334BC98B1}" sibTransId="{6C5039E5-9362-4675-862D-837F8B2B750A}"/>
    <dgm:cxn modelId="{64D3CCBA-94D0-44A9-BC3D-CE09C12754E7}" type="presOf" srcId="{30E682E1-C8BC-42C8-9FE7-35A1FB93BF18}" destId="{5CF54CC3-F17E-4685-94B4-A85FBFED4B9C}" srcOrd="0" destOrd="0" presId="urn:microsoft.com/office/officeart/2011/layout/TabList"/>
    <dgm:cxn modelId="{5CFC66BB-2A9D-46D3-A8EA-AA1C32B69356}" srcId="{19688A69-7893-45BD-AA5A-5213F4B7E5AD}" destId="{C1A8FDC7-3048-42B3-8D25-6DC96C128C1D}" srcOrd="0" destOrd="0" parTransId="{18A33691-FAA4-4D57-B28B-F8E8E022B8EB}" sibTransId="{1F2785DC-AF02-41DB-8DC0-7C39A09911A4}"/>
    <dgm:cxn modelId="{BA6B0BCB-FF95-4786-AB3E-152EB7208161}" type="presOf" srcId="{3AF56005-ED95-4052-8530-D36176A06391}" destId="{C780A0CE-35D7-42D2-96A3-616BFA44ED84}" srcOrd="0" destOrd="0" presId="urn:microsoft.com/office/officeart/2011/layout/TabList"/>
    <dgm:cxn modelId="{94BFF9CE-92B0-422B-BBE5-6CB4466064B2}" srcId="{32284DBD-8BE3-4B68-B22E-AB0CEC481679}" destId="{30E682E1-C8BC-42C8-9FE7-35A1FB93BF18}" srcOrd="4" destOrd="0" parTransId="{877A3DF6-B832-4EE3-857C-7F0263E8530B}" sibTransId="{836F99B1-0C49-43A5-8E2A-259E3A612F47}"/>
    <dgm:cxn modelId="{B77788D6-0F86-4B58-B9FE-FE589976D034}" type="presOf" srcId="{B64A18CC-73E1-441A-8757-9F487466EDE7}" destId="{A261BD2F-2414-41D6-99FA-CB470D28F209}" srcOrd="0" destOrd="0" presId="urn:microsoft.com/office/officeart/2011/layout/TabList"/>
    <dgm:cxn modelId="{B95658A2-3214-4882-9A87-3B4BB163CA37}" type="presParOf" srcId="{65B57ABF-9655-4DBB-B193-B028E4FCE53B}" destId="{44A8A731-A0FF-42F5-940F-2F4C32513190}" srcOrd="0" destOrd="0" presId="urn:microsoft.com/office/officeart/2011/layout/TabList"/>
    <dgm:cxn modelId="{4D73F7AA-B701-4E78-979A-7E43EF1E65CC}" type="presParOf" srcId="{44A8A731-A0FF-42F5-940F-2F4C32513190}" destId="{12D16AE1-D568-4B25-B82A-97447C8DF8B9}" srcOrd="0" destOrd="0" presId="urn:microsoft.com/office/officeart/2011/layout/TabList"/>
    <dgm:cxn modelId="{6BC2CF21-751C-41EA-9723-0352F094389A}" type="presParOf" srcId="{44A8A731-A0FF-42F5-940F-2F4C32513190}" destId="{6D516ED4-7D0B-4DC7-8085-8B811A400EBD}" srcOrd="1" destOrd="0" presId="urn:microsoft.com/office/officeart/2011/layout/TabList"/>
    <dgm:cxn modelId="{7FDD5F16-EC20-41EB-89E3-214F9BF58738}" type="presParOf" srcId="{44A8A731-A0FF-42F5-940F-2F4C32513190}" destId="{3D1316B9-D4A9-4C15-A1E0-17753BB476B7}" srcOrd="2" destOrd="0" presId="urn:microsoft.com/office/officeart/2011/layout/TabList"/>
    <dgm:cxn modelId="{62558256-3928-4C4C-A0B9-9B5CDDC0961F}" type="presParOf" srcId="{65B57ABF-9655-4DBB-B193-B028E4FCE53B}" destId="{99D0A7F4-1F01-4115-B163-A15F58E57183}" srcOrd="1" destOrd="0" presId="urn:microsoft.com/office/officeart/2011/layout/TabList"/>
    <dgm:cxn modelId="{B349DF54-ADB2-4D72-B404-DCBCE9D17D4B}" type="presParOf" srcId="{65B57ABF-9655-4DBB-B193-B028E4FCE53B}" destId="{147B4CC4-F788-4AEA-959F-9B96B3D1579D}" srcOrd="2" destOrd="0" presId="urn:microsoft.com/office/officeart/2011/layout/TabList"/>
    <dgm:cxn modelId="{EBA4BA67-98A2-4F19-AE86-8202DFE70106}" type="presParOf" srcId="{147B4CC4-F788-4AEA-959F-9B96B3D1579D}" destId="{4B3EB407-58C4-4DC9-B813-025E98E576E1}" srcOrd="0" destOrd="0" presId="urn:microsoft.com/office/officeart/2011/layout/TabList"/>
    <dgm:cxn modelId="{86D14ADE-FFCB-4048-A736-F3E981D07506}" type="presParOf" srcId="{147B4CC4-F788-4AEA-959F-9B96B3D1579D}" destId="{3862384A-28C9-4B45-A8B8-B867AD7E4C6F}" srcOrd="1" destOrd="0" presId="urn:microsoft.com/office/officeart/2011/layout/TabList"/>
    <dgm:cxn modelId="{25E2C317-A690-4F00-ABDE-B6DC93862740}" type="presParOf" srcId="{147B4CC4-F788-4AEA-959F-9B96B3D1579D}" destId="{B26FB248-2B40-4169-BA8F-D6B11F4B02B7}" srcOrd="2" destOrd="0" presId="urn:microsoft.com/office/officeart/2011/layout/TabList"/>
    <dgm:cxn modelId="{64291DF8-4B9B-48F0-B5EB-BD589BC76FC1}" type="presParOf" srcId="{65B57ABF-9655-4DBB-B193-B028E4FCE53B}" destId="{E8595DE5-EED3-428E-ABFB-97885C5D54F8}" srcOrd="3" destOrd="0" presId="urn:microsoft.com/office/officeart/2011/layout/TabList"/>
    <dgm:cxn modelId="{6C4655DD-6D13-435C-A9FD-490A1AD46986}" type="presParOf" srcId="{65B57ABF-9655-4DBB-B193-B028E4FCE53B}" destId="{5EFCA05F-0BB4-4D2E-97E3-1E043C047EF2}" srcOrd="4" destOrd="0" presId="urn:microsoft.com/office/officeart/2011/layout/TabList"/>
    <dgm:cxn modelId="{DB54DECE-BA3C-49C8-830F-95408588B47F}" type="presParOf" srcId="{5EFCA05F-0BB4-4D2E-97E3-1E043C047EF2}" destId="{250DF056-2A40-4B60-9121-43D235E89FD1}" srcOrd="0" destOrd="0" presId="urn:microsoft.com/office/officeart/2011/layout/TabList"/>
    <dgm:cxn modelId="{73846AD0-AAA1-4F51-8775-B8F93F6A85C2}" type="presParOf" srcId="{5EFCA05F-0BB4-4D2E-97E3-1E043C047EF2}" destId="{C780A0CE-35D7-42D2-96A3-616BFA44ED84}" srcOrd="1" destOrd="0" presId="urn:microsoft.com/office/officeart/2011/layout/TabList"/>
    <dgm:cxn modelId="{89E601B2-C65E-4EB4-ABF3-650A77D4FB49}" type="presParOf" srcId="{5EFCA05F-0BB4-4D2E-97E3-1E043C047EF2}" destId="{B627F55D-D781-41AD-8881-68C89DA0DDE5}" srcOrd="2" destOrd="0" presId="urn:microsoft.com/office/officeart/2011/layout/TabList"/>
    <dgm:cxn modelId="{1D176A62-BFE1-4592-B910-792E65E222FC}" type="presParOf" srcId="{65B57ABF-9655-4DBB-B193-B028E4FCE53B}" destId="{69FF9FF6-19D7-4AE2-B5DB-08FA77E454B8}" srcOrd="5" destOrd="0" presId="urn:microsoft.com/office/officeart/2011/layout/TabList"/>
    <dgm:cxn modelId="{1261B5E5-83ED-40DF-A6DC-F902400F65A2}" type="presParOf" srcId="{65B57ABF-9655-4DBB-B193-B028E4FCE53B}" destId="{C624F4F4-9083-4DFD-A858-27FFDADAEC15}" srcOrd="6" destOrd="0" presId="urn:microsoft.com/office/officeart/2011/layout/TabList"/>
    <dgm:cxn modelId="{6654DF35-0D47-41BB-AE6E-C4EAA9052792}" type="presParOf" srcId="{C624F4F4-9083-4DFD-A858-27FFDADAEC15}" destId="{8898CF35-E6A7-4CE2-879D-429A564E2F5D}" srcOrd="0" destOrd="0" presId="urn:microsoft.com/office/officeart/2011/layout/TabList"/>
    <dgm:cxn modelId="{669127B2-F291-48D2-96B3-20B138B01E9F}" type="presParOf" srcId="{C624F4F4-9083-4DFD-A858-27FFDADAEC15}" destId="{A261BD2F-2414-41D6-99FA-CB470D28F209}" srcOrd="1" destOrd="0" presId="urn:microsoft.com/office/officeart/2011/layout/TabList"/>
    <dgm:cxn modelId="{B4F07C6C-FE1A-4017-8AEB-0552BFEE61F9}" type="presParOf" srcId="{C624F4F4-9083-4DFD-A858-27FFDADAEC15}" destId="{110AC849-F754-44C8-BB1F-8C72D174CDE2}" srcOrd="2" destOrd="0" presId="urn:microsoft.com/office/officeart/2011/layout/TabList"/>
    <dgm:cxn modelId="{233FBAFA-6A31-45C1-8B1A-104C332E2DE0}" type="presParOf" srcId="{65B57ABF-9655-4DBB-B193-B028E4FCE53B}" destId="{BB70A438-BA69-432B-9384-F9467E6208D8}" srcOrd="7" destOrd="0" presId="urn:microsoft.com/office/officeart/2011/layout/TabList"/>
    <dgm:cxn modelId="{677F023E-777D-410D-8A95-3292E240EED4}" type="presParOf" srcId="{65B57ABF-9655-4DBB-B193-B028E4FCE53B}" destId="{170741E2-F44E-4282-9057-1617BCF11D15}" srcOrd="8" destOrd="0" presId="urn:microsoft.com/office/officeart/2011/layout/TabList"/>
    <dgm:cxn modelId="{4D701BE4-E510-4AD0-AB0F-C6FBF4DF082E}" type="presParOf" srcId="{170741E2-F44E-4282-9057-1617BCF11D15}" destId="{3EE1F81F-F33E-4D15-8446-98BC778AC4F8}" srcOrd="0" destOrd="0" presId="urn:microsoft.com/office/officeart/2011/layout/TabList"/>
    <dgm:cxn modelId="{2C001C29-5DE1-4891-B0E5-C1C7085940D9}" type="presParOf" srcId="{170741E2-F44E-4282-9057-1617BCF11D15}" destId="{5CF54CC3-F17E-4685-94B4-A85FBFED4B9C}" srcOrd="1" destOrd="0" presId="urn:microsoft.com/office/officeart/2011/layout/TabList"/>
    <dgm:cxn modelId="{DCD5943C-8730-45BE-8CA3-D494A9FDA144}" type="presParOf" srcId="{170741E2-F44E-4282-9057-1617BCF11D15}" destId="{6C4A950C-CED7-4FD1-A66E-109C572ACB63}" srcOrd="2" destOrd="0" presId="urn:microsoft.com/office/officeart/2011/layout/Tab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53B0A802-F60F-4434-8EF4-A45B43AB88BA}" type="doc">
      <dgm:prSet loTypeId="urn:microsoft.com/office/officeart/2011/layout/HexagonRadial" loCatId="cycle" qsTypeId="urn:microsoft.com/office/officeart/2005/8/quickstyle/simple1" qsCatId="simple" csTypeId="urn:microsoft.com/office/officeart/2005/8/colors/accent1_2" csCatId="accent1" phldr="1"/>
      <dgm:spPr/>
      <dgm:t>
        <a:bodyPr/>
        <a:lstStyle/>
        <a:p>
          <a:endParaRPr lang="en-GB"/>
        </a:p>
      </dgm:t>
    </dgm:pt>
    <dgm:pt modelId="{F4FC50E6-6378-4D92-8791-11E02220556A}">
      <dgm:prSet phldrT="[Text]" custT="1"/>
      <dgm:spPr/>
      <dgm:t>
        <a:bodyPr/>
        <a:lstStyle/>
        <a:p>
          <a:r>
            <a:rPr lang="en-US" sz="2000" dirty="0"/>
            <a:t>Funzioni:</a:t>
          </a:r>
          <a:endParaRPr lang="en-GB" sz="2000" dirty="0"/>
        </a:p>
      </dgm:t>
    </dgm:pt>
    <dgm:pt modelId="{75F69DEE-77D1-4344-A6EC-C458DEEB17B5}" type="parTrans" cxnId="{06E5F708-E96B-42B2-BCAE-82A8E6EDDEE0}">
      <dgm:prSet/>
      <dgm:spPr/>
      <dgm:t>
        <a:bodyPr/>
        <a:lstStyle/>
        <a:p>
          <a:endParaRPr lang="en-GB" sz="4000"/>
        </a:p>
      </dgm:t>
    </dgm:pt>
    <dgm:pt modelId="{D0EB93EA-E314-4B8F-879B-E96456267612}" type="sibTrans" cxnId="{06E5F708-E96B-42B2-BCAE-82A8E6EDDEE0}">
      <dgm:prSet/>
      <dgm:spPr/>
      <dgm:t>
        <a:bodyPr/>
        <a:lstStyle/>
        <a:p>
          <a:endParaRPr lang="en-GB" sz="4000"/>
        </a:p>
      </dgm:t>
    </dgm:pt>
    <dgm:pt modelId="{A085FB2E-5ECE-4BCB-AD34-05AB17CD8BF1}">
      <dgm:prSet phldrT="[Text]" custT="1"/>
      <dgm:spPr/>
      <dgm:t>
        <a:bodyPr/>
        <a:lstStyle/>
        <a:p>
          <a:r>
            <a:rPr lang="en-US" sz="1200" b="1"/>
            <a:t>Consapevolezza:</a:t>
          </a:r>
          <a:endParaRPr lang="en-GB" sz="1200"/>
        </a:p>
      </dgm:t>
    </dgm:pt>
    <dgm:pt modelId="{D0CFB051-7B63-438D-9F14-76A1B1D5A8F7}" type="parTrans" cxnId="{2DDE1648-27B1-49F1-B074-5C0E6FAB9054}">
      <dgm:prSet/>
      <dgm:spPr/>
      <dgm:t>
        <a:bodyPr/>
        <a:lstStyle/>
        <a:p>
          <a:endParaRPr lang="en-GB" sz="4000"/>
        </a:p>
      </dgm:t>
    </dgm:pt>
    <dgm:pt modelId="{ADFDC5EB-C601-4820-9E23-35B696DE5365}" type="sibTrans" cxnId="{2DDE1648-27B1-49F1-B074-5C0E6FAB9054}">
      <dgm:prSet/>
      <dgm:spPr/>
      <dgm:t>
        <a:bodyPr/>
        <a:lstStyle/>
        <a:p>
          <a:endParaRPr lang="en-GB" sz="4000"/>
        </a:p>
      </dgm:t>
    </dgm:pt>
    <dgm:pt modelId="{90C3FCAE-0FF7-470C-A677-B64CB84E06DA}">
      <dgm:prSet phldrT="[Text]" custT="1"/>
      <dgm:spPr/>
      <dgm:t>
        <a:bodyPr/>
        <a:lstStyle/>
        <a:p>
          <a:r>
            <a:rPr lang="en-US" sz="1200" b="1"/>
            <a:t>Valutazione:</a:t>
          </a:r>
          <a:endParaRPr lang="el-GR" sz="1200"/>
        </a:p>
      </dgm:t>
    </dgm:pt>
    <dgm:pt modelId="{16070514-63E7-48D5-8682-1663FD55506C}" type="parTrans" cxnId="{2A59B586-D50C-441A-925C-A76163BF8581}">
      <dgm:prSet/>
      <dgm:spPr/>
      <dgm:t>
        <a:bodyPr/>
        <a:lstStyle/>
        <a:p>
          <a:endParaRPr lang="en-GB" sz="4000"/>
        </a:p>
      </dgm:t>
    </dgm:pt>
    <dgm:pt modelId="{50F47B39-D9B5-491F-98BE-DF0D3F716768}" type="sibTrans" cxnId="{2A59B586-D50C-441A-925C-A76163BF8581}">
      <dgm:prSet/>
      <dgm:spPr/>
      <dgm:t>
        <a:bodyPr/>
        <a:lstStyle/>
        <a:p>
          <a:endParaRPr lang="en-GB" sz="4000"/>
        </a:p>
      </dgm:t>
    </dgm:pt>
    <dgm:pt modelId="{D2C92459-6878-42F3-B01F-FCE16A4B1D4A}">
      <dgm:prSet phldrT="[Text]" custT="1"/>
      <dgm:spPr/>
      <dgm:t>
        <a:bodyPr/>
        <a:lstStyle/>
        <a:p>
          <a:r>
            <a:rPr lang="en-US" sz="1200" b="1"/>
            <a:t>Acquisto:</a:t>
          </a:r>
          <a:endParaRPr lang="el-GR" sz="1200"/>
        </a:p>
      </dgm:t>
    </dgm:pt>
    <dgm:pt modelId="{FD7E3983-4F1A-47DE-865F-61CA220739C3}" type="parTrans" cxnId="{B409E351-F9A7-4C40-AA5E-776A0A5C7E32}">
      <dgm:prSet/>
      <dgm:spPr/>
      <dgm:t>
        <a:bodyPr/>
        <a:lstStyle/>
        <a:p>
          <a:endParaRPr lang="en-GB" sz="4000"/>
        </a:p>
      </dgm:t>
    </dgm:pt>
    <dgm:pt modelId="{436DE9B2-FE39-41EB-A000-ED970E8EEE09}" type="sibTrans" cxnId="{B409E351-F9A7-4C40-AA5E-776A0A5C7E32}">
      <dgm:prSet/>
      <dgm:spPr/>
      <dgm:t>
        <a:bodyPr/>
        <a:lstStyle/>
        <a:p>
          <a:endParaRPr lang="en-GB" sz="4000"/>
        </a:p>
      </dgm:t>
    </dgm:pt>
    <dgm:pt modelId="{07D65068-14B8-471E-A1F4-3CAE5931C748}">
      <dgm:prSet phldrT="[Text]" custT="1"/>
      <dgm:spPr/>
      <dgm:t>
        <a:bodyPr/>
        <a:lstStyle/>
        <a:p>
          <a:r>
            <a:rPr lang="en-US" sz="1200" b="1"/>
            <a:t>Consegna:</a:t>
          </a:r>
          <a:endParaRPr lang="el-GR" sz="1200"/>
        </a:p>
      </dgm:t>
    </dgm:pt>
    <dgm:pt modelId="{7A5765D4-A2ED-4F4F-969F-5C245302C39D}" type="parTrans" cxnId="{FD177FE1-AC45-4B65-B60F-1371399BB818}">
      <dgm:prSet/>
      <dgm:spPr/>
      <dgm:t>
        <a:bodyPr/>
        <a:lstStyle/>
        <a:p>
          <a:endParaRPr lang="en-GB" sz="4000"/>
        </a:p>
      </dgm:t>
    </dgm:pt>
    <dgm:pt modelId="{E2BD37B8-E862-4DF8-A05B-6A8DD834F0D6}" type="sibTrans" cxnId="{FD177FE1-AC45-4B65-B60F-1371399BB818}">
      <dgm:prSet/>
      <dgm:spPr/>
      <dgm:t>
        <a:bodyPr/>
        <a:lstStyle/>
        <a:p>
          <a:endParaRPr lang="en-GB" sz="4000"/>
        </a:p>
      </dgm:t>
    </dgm:pt>
    <dgm:pt modelId="{D42015AF-C6E9-446C-82D9-46508ADC3BE4}">
      <dgm:prSet phldrT="[Text]" custT="1"/>
      <dgm:spPr/>
      <dgm:t>
        <a:bodyPr/>
        <a:lstStyle/>
        <a:p>
          <a:r>
            <a:rPr lang="en-US" sz="1200" b="1"/>
            <a:t>Post vendita:</a:t>
          </a:r>
          <a:endParaRPr lang="el-GR" sz="1200"/>
        </a:p>
      </dgm:t>
    </dgm:pt>
    <dgm:pt modelId="{A45DF76B-987E-4D71-BC0D-A4DDFF790674}" type="parTrans" cxnId="{35461E01-2C0A-4109-9570-EBE8AA3BE938}">
      <dgm:prSet/>
      <dgm:spPr/>
      <dgm:t>
        <a:bodyPr/>
        <a:lstStyle/>
        <a:p>
          <a:endParaRPr lang="en-GB" sz="4000"/>
        </a:p>
      </dgm:t>
    </dgm:pt>
    <dgm:pt modelId="{88E5FCF6-32E0-4EF9-AE6E-293A2F6E3BC8}" type="sibTrans" cxnId="{35461E01-2C0A-4109-9570-EBE8AA3BE938}">
      <dgm:prSet/>
      <dgm:spPr/>
      <dgm:t>
        <a:bodyPr/>
        <a:lstStyle/>
        <a:p>
          <a:endParaRPr lang="en-GB" sz="4000"/>
        </a:p>
      </dgm:t>
    </dgm:pt>
    <dgm:pt modelId="{3F985E11-CBF0-4097-A590-B6E02E030FDB}">
      <dgm:prSet phldrT="[Text]" custT="1"/>
      <dgm:spPr/>
      <dgm:t>
        <a:bodyPr/>
        <a:lstStyle/>
        <a:p>
          <a:r>
            <a:rPr lang="en-US" sz="1050" b="0"/>
            <a:t>Creare consapevolezza sul prodotto o servizio attraverso campagne pubblicitarie e di marketing.</a:t>
          </a:r>
          <a:endParaRPr lang="en-GB" sz="1050" b="0"/>
        </a:p>
      </dgm:t>
    </dgm:pt>
    <dgm:pt modelId="{67E7135E-E8F5-4265-A247-6E20B8CC4F94}" type="parTrans" cxnId="{CE76AB71-0F2C-4015-B5D7-1EA74CD02EC5}">
      <dgm:prSet/>
      <dgm:spPr/>
      <dgm:t>
        <a:bodyPr/>
        <a:lstStyle/>
        <a:p>
          <a:endParaRPr lang="en-GB" sz="4000"/>
        </a:p>
      </dgm:t>
    </dgm:pt>
    <dgm:pt modelId="{8AC10C46-063F-45B9-A646-98688191DF52}" type="sibTrans" cxnId="{CE76AB71-0F2C-4015-B5D7-1EA74CD02EC5}">
      <dgm:prSet/>
      <dgm:spPr/>
      <dgm:t>
        <a:bodyPr/>
        <a:lstStyle/>
        <a:p>
          <a:endParaRPr lang="en-GB" sz="4000"/>
        </a:p>
      </dgm:t>
    </dgm:pt>
    <dgm:pt modelId="{4A90346E-A916-4923-BF20-D2F76B72218B}">
      <dgm:prSet phldrT="[Text]" custT="1"/>
      <dgm:spPr/>
      <dgm:t>
        <a:bodyPr/>
        <a:lstStyle/>
        <a:p>
          <a:r>
            <a:rPr lang="en-US" sz="1050" b="0"/>
            <a:t>Aiutare i potenziali clienti a valutare la proposta di valore attraverso dimostrazioni, recensioni e confronti.</a:t>
          </a:r>
          <a:endParaRPr lang="el-GR" sz="1050" b="0"/>
        </a:p>
      </dgm:t>
    </dgm:pt>
    <dgm:pt modelId="{C243646A-80AC-4E82-82E3-9EAF463AB97C}" type="parTrans" cxnId="{A286F1EE-546F-47DB-AE52-B8E09289B5A7}">
      <dgm:prSet/>
      <dgm:spPr/>
      <dgm:t>
        <a:bodyPr/>
        <a:lstStyle/>
        <a:p>
          <a:endParaRPr lang="en-GB" sz="4000"/>
        </a:p>
      </dgm:t>
    </dgm:pt>
    <dgm:pt modelId="{32248FF7-BDC3-4155-8E1D-A1757E60F10D}" type="sibTrans" cxnId="{A286F1EE-546F-47DB-AE52-B8E09289B5A7}">
      <dgm:prSet/>
      <dgm:spPr/>
      <dgm:t>
        <a:bodyPr/>
        <a:lstStyle/>
        <a:p>
          <a:endParaRPr lang="en-GB" sz="4000"/>
        </a:p>
      </dgm:t>
    </dgm:pt>
    <dgm:pt modelId="{4C74E4E0-E271-4648-976D-2BAC811BCEA0}">
      <dgm:prSet phldrT="[Text]" custT="1"/>
      <dgm:spPr/>
      <dgm:t>
        <a:bodyPr/>
        <a:lstStyle/>
        <a:p>
          <a:r>
            <a:rPr lang="en-US" sz="1050" b="0"/>
            <a:t>Facilitare il processo di acquisto, sia attraverso l'e-commerce, i negozi al dettaglio o la vendita diretta.</a:t>
          </a:r>
          <a:endParaRPr lang="el-GR" sz="1050" b="0"/>
        </a:p>
      </dgm:t>
    </dgm:pt>
    <dgm:pt modelId="{293F94A5-6317-4503-935B-E6DEB6E8C130}" type="parTrans" cxnId="{DBAAF27E-5B57-4ABF-AB96-37C7046B012E}">
      <dgm:prSet/>
      <dgm:spPr/>
      <dgm:t>
        <a:bodyPr/>
        <a:lstStyle/>
        <a:p>
          <a:endParaRPr lang="en-GB" sz="4000"/>
        </a:p>
      </dgm:t>
    </dgm:pt>
    <dgm:pt modelId="{BB80DF90-AA54-41E9-A1E2-74CF6538707E}" type="sibTrans" cxnId="{DBAAF27E-5B57-4ABF-AB96-37C7046B012E}">
      <dgm:prSet/>
      <dgm:spPr/>
      <dgm:t>
        <a:bodyPr/>
        <a:lstStyle/>
        <a:p>
          <a:endParaRPr lang="en-GB" sz="4000"/>
        </a:p>
      </dgm:t>
    </dgm:pt>
    <dgm:pt modelId="{DBE19A73-FC4E-4AF3-8C35-B9CCC0D8BA78}">
      <dgm:prSet phldrT="[Text]" custT="1"/>
      <dgm:spPr/>
      <dgm:t>
        <a:bodyPr/>
        <a:lstStyle/>
        <a:p>
          <a:r>
            <a:rPr lang="en-US" sz="1050" b="0"/>
            <a:t>Garantire che il prodotto raggiunga il cliente, compresi i processi logistici e di adempimento.</a:t>
          </a:r>
          <a:endParaRPr lang="el-GR" sz="1050" b="0"/>
        </a:p>
      </dgm:t>
    </dgm:pt>
    <dgm:pt modelId="{BF4EA4AD-6002-4DCF-9923-207F5DBE2877}" type="parTrans" cxnId="{0CE111FE-8ED6-44E9-8B79-2E1A5FC33596}">
      <dgm:prSet/>
      <dgm:spPr/>
      <dgm:t>
        <a:bodyPr/>
        <a:lstStyle/>
        <a:p>
          <a:endParaRPr lang="en-GB" sz="4000"/>
        </a:p>
      </dgm:t>
    </dgm:pt>
    <dgm:pt modelId="{691F81F0-0BAF-4D93-8729-525D970AA96D}" type="sibTrans" cxnId="{0CE111FE-8ED6-44E9-8B79-2E1A5FC33596}">
      <dgm:prSet/>
      <dgm:spPr/>
      <dgm:t>
        <a:bodyPr/>
        <a:lstStyle/>
        <a:p>
          <a:endParaRPr lang="en-GB" sz="4000"/>
        </a:p>
      </dgm:t>
    </dgm:pt>
    <dgm:pt modelId="{E88910A7-E3E4-4DB8-BD37-C4C912723858}">
      <dgm:prSet phldrT="[Text]" custT="1"/>
      <dgm:spPr/>
      <dgm:t>
        <a:bodyPr/>
        <a:lstStyle/>
        <a:p>
          <a:r>
            <a:rPr lang="en-US" sz="1050" b="0"/>
            <a:t>Fornire assistenza e servizi al cliente dopo l'acquisto, come garanzie, riparazioni o servizio clienti.</a:t>
          </a:r>
          <a:endParaRPr lang="el-GR" sz="1050" b="0"/>
        </a:p>
      </dgm:t>
    </dgm:pt>
    <dgm:pt modelId="{C9B867B9-98FE-4062-B5BE-B2ADC89291A5}" type="parTrans" cxnId="{80C6DCC5-F5CC-49AA-AFA6-45AA7274F1BB}">
      <dgm:prSet/>
      <dgm:spPr/>
      <dgm:t>
        <a:bodyPr/>
        <a:lstStyle/>
        <a:p>
          <a:endParaRPr lang="en-GB" sz="4000"/>
        </a:p>
      </dgm:t>
    </dgm:pt>
    <dgm:pt modelId="{97C2D188-C3B4-470E-9E97-AAF57D944BC0}" type="sibTrans" cxnId="{80C6DCC5-F5CC-49AA-AFA6-45AA7274F1BB}">
      <dgm:prSet/>
      <dgm:spPr/>
      <dgm:t>
        <a:bodyPr/>
        <a:lstStyle/>
        <a:p>
          <a:endParaRPr lang="en-GB" sz="4000"/>
        </a:p>
      </dgm:t>
    </dgm:pt>
    <dgm:pt modelId="{4A57D5FC-69A7-4458-88E4-4A52F5A1BFD0}" type="pres">
      <dgm:prSet presAssocID="{53B0A802-F60F-4434-8EF4-A45B43AB88BA}" presName="Name0" presStyleCnt="0">
        <dgm:presLayoutVars>
          <dgm:chMax val="1"/>
          <dgm:chPref val="1"/>
          <dgm:dir/>
          <dgm:animOne val="branch"/>
          <dgm:animLvl val="lvl"/>
        </dgm:presLayoutVars>
      </dgm:prSet>
      <dgm:spPr/>
    </dgm:pt>
    <dgm:pt modelId="{0D3ADB18-D204-4695-87EA-B65B268A4B82}" type="pres">
      <dgm:prSet presAssocID="{F4FC50E6-6378-4D92-8791-11E02220556A}" presName="Parent" presStyleLbl="node0" presStyleIdx="0" presStyleCnt="1">
        <dgm:presLayoutVars>
          <dgm:chMax val="6"/>
          <dgm:chPref val="6"/>
        </dgm:presLayoutVars>
      </dgm:prSet>
      <dgm:spPr/>
    </dgm:pt>
    <dgm:pt modelId="{DF09AB77-25B6-4897-95BD-ADB86DA78181}" type="pres">
      <dgm:prSet presAssocID="{A085FB2E-5ECE-4BCB-AD34-05AB17CD8BF1}" presName="Accent1" presStyleCnt="0"/>
      <dgm:spPr/>
    </dgm:pt>
    <dgm:pt modelId="{21EAAA94-ED65-4139-8E5A-B4ACD1A5897A}" type="pres">
      <dgm:prSet presAssocID="{A085FB2E-5ECE-4BCB-AD34-05AB17CD8BF1}" presName="Accent" presStyleLbl="bgShp" presStyleIdx="0" presStyleCnt="5"/>
      <dgm:spPr/>
    </dgm:pt>
    <dgm:pt modelId="{7AB6AFC1-7F3E-4365-9510-A6010238FF31}" type="pres">
      <dgm:prSet presAssocID="{A085FB2E-5ECE-4BCB-AD34-05AB17CD8BF1}" presName="Child1" presStyleLbl="node1" presStyleIdx="0" presStyleCnt="5">
        <dgm:presLayoutVars>
          <dgm:chMax val="0"/>
          <dgm:chPref val="0"/>
          <dgm:bulletEnabled val="1"/>
        </dgm:presLayoutVars>
      </dgm:prSet>
      <dgm:spPr/>
    </dgm:pt>
    <dgm:pt modelId="{935619AF-FD60-4E07-B5D3-42EFEEA292E2}" type="pres">
      <dgm:prSet presAssocID="{90C3FCAE-0FF7-470C-A677-B64CB84E06DA}" presName="Accent2" presStyleCnt="0"/>
      <dgm:spPr/>
    </dgm:pt>
    <dgm:pt modelId="{F0525994-9ED3-4265-A594-71986B359B11}" type="pres">
      <dgm:prSet presAssocID="{90C3FCAE-0FF7-470C-A677-B64CB84E06DA}" presName="Accent" presStyleLbl="bgShp" presStyleIdx="1" presStyleCnt="5"/>
      <dgm:spPr/>
    </dgm:pt>
    <dgm:pt modelId="{BD220BAB-8218-45EF-9AED-DA12774C3B60}" type="pres">
      <dgm:prSet presAssocID="{90C3FCAE-0FF7-470C-A677-B64CB84E06DA}" presName="Child2" presStyleLbl="node1" presStyleIdx="1" presStyleCnt="5">
        <dgm:presLayoutVars>
          <dgm:chMax val="0"/>
          <dgm:chPref val="0"/>
          <dgm:bulletEnabled val="1"/>
        </dgm:presLayoutVars>
      </dgm:prSet>
      <dgm:spPr/>
    </dgm:pt>
    <dgm:pt modelId="{9470E2E0-A0E5-4620-83E8-EE042F34E746}" type="pres">
      <dgm:prSet presAssocID="{D2C92459-6878-42F3-B01F-FCE16A4B1D4A}" presName="Accent3" presStyleCnt="0"/>
      <dgm:spPr/>
    </dgm:pt>
    <dgm:pt modelId="{0089CD56-2B86-4113-BCFA-A39E46918A3C}" type="pres">
      <dgm:prSet presAssocID="{D2C92459-6878-42F3-B01F-FCE16A4B1D4A}" presName="Accent" presStyleLbl="bgShp" presStyleIdx="2" presStyleCnt="5"/>
      <dgm:spPr/>
    </dgm:pt>
    <dgm:pt modelId="{441B7DAB-1FD9-410C-98E0-C5C38A704C94}" type="pres">
      <dgm:prSet presAssocID="{D2C92459-6878-42F3-B01F-FCE16A4B1D4A}" presName="Child3" presStyleLbl="node1" presStyleIdx="2" presStyleCnt="5">
        <dgm:presLayoutVars>
          <dgm:chMax val="0"/>
          <dgm:chPref val="0"/>
          <dgm:bulletEnabled val="1"/>
        </dgm:presLayoutVars>
      </dgm:prSet>
      <dgm:spPr/>
    </dgm:pt>
    <dgm:pt modelId="{295665C4-F9E2-4C33-B428-1EC368CC8B8E}" type="pres">
      <dgm:prSet presAssocID="{07D65068-14B8-471E-A1F4-3CAE5931C748}" presName="Accent4" presStyleCnt="0"/>
      <dgm:spPr/>
    </dgm:pt>
    <dgm:pt modelId="{C1D637D4-D2F4-4531-94BA-F347F54944F2}" type="pres">
      <dgm:prSet presAssocID="{07D65068-14B8-471E-A1F4-3CAE5931C748}" presName="Accent" presStyleLbl="bgShp" presStyleIdx="3" presStyleCnt="5"/>
      <dgm:spPr/>
    </dgm:pt>
    <dgm:pt modelId="{4D448A9D-E23B-4156-BD5B-00B371247B9A}" type="pres">
      <dgm:prSet presAssocID="{07D65068-14B8-471E-A1F4-3CAE5931C748}" presName="Child4" presStyleLbl="node1" presStyleIdx="3" presStyleCnt="5">
        <dgm:presLayoutVars>
          <dgm:chMax val="0"/>
          <dgm:chPref val="0"/>
          <dgm:bulletEnabled val="1"/>
        </dgm:presLayoutVars>
      </dgm:prSet>
      <dgm:spPr/>
    </dgm:pt>
    <dgm:pt modelId="{9B01A751-BBAF-4F93-9781-C679C9DC82E7}" type="pres">
      <dgm:prSet presAssocID="{D42015AF-C6E9-446C-82D9-46508ADC3BE4}" presName="Accent5" presStyleCnt="0"/>
      <dgm:spPr/>
    </dgm:pt>
    <dgm:pt modelId="{7ED13AD5-9AA1-4A52-8290-D944B2F01CCC}" type="pres">
      <dgm:prSet presAssocID="{D42015AF-C6E9-446C-82D9-46508ADC3BE4}" presName="Accent" presStyleLbl="bgShp" presStyleIdx="4" presStyleCnt="5"/>
      <dgm:spPr/>
    </dgm:pt>
    <dgm:pt modelId="{98F4C660-DC97-43D8-A3AD-48FCA1250E82}" type="pres">
      <dgm:prSet presAssocID="{D42015AF-C6E9-446C-82D9-46508ADC3BE4}" presName="Child5" presStyleLbl="node1" presStyleIdx="4" presStyleCnt="5">
        <dgm:presLayoutVars>
          <dgm:chMax val="0"/>
          <dgm:chPref val="0"/>
          <dgm:bulletEnabled val="1"/>
        </dgm:presLayoutVars>
      </dgm:prSet>
      <dgm:spPr/>
    </dgm:pt>
  </dgm:ptLst>
  <dgm:cxnLst>
    <dgm:cxn modelId="{35461E01-2C0A-4109-9570-EBE8AA3BE938}" srcId="{F4FC50E6-6378-4D92-8791-11E02220556A}" destId="{D42015AF-C6E9-446C-82D9-46508ADC3BE4}" srcOrd="4" destOrd="0" parTransId="{A45DF76B-987E-4D71-BC0D-A4DDFF790674}" sibTransId="{88E5FCF6-32E0-4EF9-AE6E-293A2F6E3BC8}"/>
    <dgm:cxn modelId="{06E5F708-E96B-42B2-BCAE-82A8E6EDDEE0}" srcId="{53B0A802-F60F-4434-8EF4-A45B43AB88BA}" destId="{F4FC50E6-6378-4D92-8791-11E02220556A}" srcOrd="0" destOrd="0" parTransId="{75F69DEE-77D1-4344-A6EC-C458DEEB17B5}" sibTransId="{D0EB93EA-E314-4B8F-879B-E96456267612}"/>
    <dgm:cxn modelId="{25763E0B-E27B-4EB4-BB37-FF9DD750AF4D}" type="presOf" srcId="{90C3FCAE-0FF7-470C-A677-B64CB84E06DA}" destId="{BD220BAB-8218-45EF-9AED-DA12774C3B60}" srcOrd="0" destOrd="0" presId="urn:microsoft.com/office/officeart/2011/layout/HexagonRadial"/>
    <dgm:cxn modelId="{6D6BDD16-C570-4549-8052-CE438FF243BD}" type="presOf" srcId="{D2C92459-6878-42F3-B01F-FCE16A4B1D4A}" destId="{441B7DAB-1FD9-410C-98E0-C5C38A704C94}" srcOrd="0" destOrd="0" presId="urn:microsoft.com/office/officeart/2011/layout/HexagonRadial"/>
    <dgm:cxn modelId="{99278840-2228-43C5-AD81-AE409099B51F}" type="presOf" srcId="{07D65068-14B8-471E-A1F4-3CAE5931C748}" destId="{4D448A9D-E23B-4156-BD5B-00B371247B9A}" srcOrd="0" destOrd="0" presId="urn:microsoft.com/office/officeart/2011/layout/HexagonRadial"/>
    <dgm:cxn modelId="{2DDE1648-27B1-49F1-B074-5C0E6FAB9054}" srcId="{F4FC50E6-6378-4D92-8791-11E02220556A}" destId="{A085FB2E-5ECE-4BCB-AD34-05AB17CD8BF1}" srcOrd="0" destOrd="0" parTransId="{D0CFB051-7B63-438D-9F14-76A1B1D5A8F7}" sibTransId="{ADFDC5EB-C601-4820-9E23-35B696DE5365}"/>
    <dgm:cxn modelId="{CE76AB71-0F2C-4015-B5D7-1EA74CD02EC5}" srcId="{A085FB2E-5ECE-4BCB-AD34-05AB17CD8BF1}" destId="{3F985E11-CBF0-4097-A590-B6E02E030FDB}" srcOrd="0" destOrd="0" parTransId="{67E7135E-E8F5-4265-A247-6E20B8CC4F94}" sibTransId="{8AC10C46-063F-45B9-A646-98688191DF52}"/>
    <dgm:cxn modelId="{B409E351-F9A7-4C40-AA5E-776A0A5C7E32}" srcId="{F4FC50E6-6378-4D92-8791-11E02220556A}" destId="{D2C92459-6878-42F3-B01F-FCE16A4B1D4A}" srcOrd="2" destOrd="0" parTransId="{FD7E3983-4F1A-47DE-865F-61CA220739C3}" sibTransId="{436DE9B2-FE39-41EB-A000-ED970E8EEE09}"/>
    <dgm:cxn modelId="{DBAAF27E-5B57-4ABF-AB96-37C7046B012E}" srcId="{D2C92459-6878-42F3-B01F-FCE16A4B1D4A}" destId="{4C74E4E0-E271-4648-976D-2BAC811BCEA0}" srcOrd="0" destOrd="0" parTransId="{293F94A5-6317-4503-935B-E6DEB6E8C130}" sibTransId="{BB80DF90-AA54-41E9-A1E2-74CF6538707E}"/>
    <dgm:cxn modelId="{2A59B586-D50C-441A-925C-A76163BF8581}" srcId="{F4FC50E6-6378-4D92-8791-11E02220556A}" destId="{90C3FCAE-0FF7-470C-A677-B64CB84E06DA}" srcOrd="1" destOrd="0" parTransId="{16070514-63E7-48D5-8682-1663FD55506C}" sibTransId="{50F47B39-D9B5-491F-98BE-DF0D3F716768}"/>
    <dgm:cxn modelId="{ADA27396-D094-442D-B4CA-C7FD4444D04A}" type="presOf" srcId="{53B0A802-F60F-4434-8EF4-A45B43AB88BA}" destId="{4A57D5FC-69A7-4458-88E4-4A52F5A1BFD0}" srcOrd="0" destOrd="0" presId="urn:microsoft.com/office/officeart/2011/layout/HexagonRadial"/>
    <dgm:cxn modelId="{3DBA1A9B-6C54-4935-9935-7B83C724683B}" type="presOf" srcId="{3F985E11-CBF0-4097-A590-B6E02E030FDB}" destId="{7AB6AFC1-7F3E-4365-9510-A6010238FF31}" srcOrd="0" destOrd="1" presId="urn:microsoft.com/office/officeart/2011/layout/HexagonRadial"/>
    <dgm:cxn modelId="{6288839F-C54E-4578-A29A-274D52792C70}" type="presOf" srcId="{A085FB2E-5ECE-4BCB-AD34-05AB17CD8BF1}" destId="{7AB6AFC1-7F3E-4365-9510-A6010238FF31}" srcOrd="0" destOrd="0" presId="urn:microsoft.com/office/officeart/2011/layout/HexagonRadial"/>
    <dgm:cxn modelId="{6B8895A0-78F5-442A-B804-17CE79D01904}" type="presOf" srcId="{F4FC50E6-6378-4D92-8791-11E02220556A}" destId="{0D3ADB18-D204-4695-87EA-B65B268A4B82}" srcOrd="0" destOrd="0" presId="urn:microsoft.com/office/officeart/2011/layout/HexagonRadial"/>
    <dgm:cxn modelId="{80013CB5-35F6-4A89-B4D7-8F84CE599BC9}" type="presOf" srcId="{DBE19A73-FC4E-4AF3-8C35-B9CCC0D8BA78}" destId="{4D448A9D-E23B-4156-BD5B-00B371247B9A}" srcOrd="0" destOrd="1" presId="urn:microsoft.com/office/officeart/2011/layout/HexagonRadial"/>
    <dgm:cxn modelId="{E5A53EBA-41D1-439A-AF85-1544773FCF29}" type="presOf" srcId="{E88910A7-E3E4-4DB8-BD37-C4C912723858}" destId="{98F4C660-DC97-43D8-A3AD-48FCA1250E82}" srcOrd="0" destOrd="1" presId="urn:microsoft.com/office/officeart/2011/layout/HexagonRadial"/>
    <dgm:cxn modelId="{80C6DCC5-F5CC-49AA-AFA6-45AA7274F1BB}" srcId="{D42015AF-C6E9-446C-82D9-46508ADC3BE4}" destId="{E88910A7-E3E4-4DB8-BD37-C4C912723858}" srcOrd="0" destOrd="0" parTransId="{C9B867B9-98FE-4062-B5BE-B2ADC89291A5}" sibTransId="{97C2D188-C3B4-470E-9E97-AAF57D944BC0}"/>
    <dgm:cxn modelId="{645AFBD3-73EF-42A6-B734-EC4310914B39}" type="presOf" srcId="{4A90346E-A916-4923-BF20-D2F76B72218B}" destId="{BD220BAB-8218-45EF-9AED-DA12774C3B60}" srcOrd="0" destOrd="1" presId="urn:microsoft.com/office/officeart/2011/layout/HexagonRadial"/>
    <dgm:cxn modelId="{AFDE38DC-C6E3-43FD-B41E-77BF500C879C}" type="presOf" srcId="{4C74E4E0-E271-4648-976D-2BAC811BCEA0}" destId="{441B7DAB-1FD9-410C-98E0-C5C38A704C94}" srcOrd="0" destOrd="1" presId="urn:microsoft.com/office/officeart/2011/layout/HexagonRadial"/>
    <dgm:cxn modelId="{FD177FE1-AC45-4B65-B60F-1371399BB818}" srcId="{F4FC50E6-6378-4D92-8791-11E02220556A}" destId="{07D65068-14B8-471E-A1F4-3CAE5931C748}" srcOrd="3" destOrd="0" parTransId="{7A5765D4-A2ED-4F4F-969F-5C245302C39D}" sibTransId="{E2BD37B8-E862-4DF8-A05B-6A8DD834F0D6}"/>
    <dgm:cxn modelId="{A286F1EE-546F-47DB-AE52-B8E09289B5A7}" srcId="{90C3FCAE-0FF7-470C-A677-B64CB84E06DA}" destId="{4A90346E-A916-4923-BF20-D2F76B72218B}" srcOrd="0" destOrd="0" parTransId="{C243646A-80AC-4E82-82E3-9EAF463AB97C}" sibTransId="{32248FF7-BDC3-4155-8E1D-A1757E60F10D}"/>
    <dgm:cxn modelId="{40B1AFEF-25F0-4879-AF62-51CA40207559}" type="presOf" srcId="{D42015AF-C6E9-446C-82D9-46508ADC3BE4}" destId="{98F4C660-DC97-43D8-A3AD-48FCA1250E82}" srcOrd="0" destOrd="0" presId="urn:microsoft.com/office/officeart/2011/layout/HexagonRadial"/>
    <dgm:cxn modelId="{0CE111FE-8ED6-44E9-8B79-2E1A5FC33596}" srcId="{07D65068-14B8-471E-A1F4-3CAE5931C748}" destId="{DBE19A73-FC4E-4AF3-8C35-B9CCC0D8BA78}" srcOrd="0" destOrd="0" parTransId="{BF4EA4AD-6002-4DCF-9923-207F5DBE2877}" sibTransId="{691F81F0-0BAF-4D93-8729-525D970AA96D}"/>
    <dgm:cxn modelId="{F1FFE05C-4EF5-4D63-9ACF-0C07041DEFC1}" type="presParOf" srcId="{4A57D5FC-69A7-4458-88E4-4A52F5A1BFD0}" destId="{0D3ADB18-D204-4695-87EA-B65B268A4B82}" srcOrd="0" destOrd="0" presId="urn:microsoft.com/office/officeart/2011/layout/HexagonRadial"/>
    <dgm:cxn modelId="{F79D47C1-97E7-4851-B954-FD46AD518B57}" type="presParOf" srcId="{4A57D5FC-69A7-4458-88E4-4A52F5A1BFD0}" destId="{DF09AB77-25B6-4897-95BD-ADB86DA78181}" srcOrd="1" destOrd="0" presId="urn:microsoft.com/office/officeart/2011/layout/HexagonRadial"/>
    <dgm:cxn modelId="{9A0D6C40-57A0-4D28-A9A9-07020E68DE33}" type="presParOf" srcId="{DF09AB77-25B6-4897-95BD-ADB86DA78181}" destId="{21EAAA94-ED65-4139-8E5A-B4ACD1A5897A}" srcOrd="0" destOrd="0" presId="urn:microsoft.com/office/officeart/2011/layout/HexagonRadial"/>
    <dgm:cxn modelId="{38985CB1-D6C5-40AF-91B3-AEE842F888CE}" type="presParOf" srcId="{4A57D5FC-69A7-4458-88E4-4A52F5A1BFD0}" destId="{7AB6AFC1-7F3E-4365-9510-A6010238FF31}" srcOrd="2" destOrd="0" presId="urn:microsoft.com/office/officeart/2011/layout/HexagonRadial"/>
    <dgm:cxn modelId="{933AD680-146A-4334-AB18-C50D73D9954F}" type="presParOf" srcId="{4A57D5FC-69A7-4458-88E4-4A52F5A1BFD0}" destId="{935619AF-FD60-4E07-B5D3-42EFEEA292E2}" srcOrd="3" destOrd="0" presId="urn:microsoft.com/office/officeart/2011/layout/HexagonRadial"/>
    <dgm:cxn modelId="{1DE95833-6054-4021-AFF4-05080EE1841C}" type="presParOf" srcId="{935619AF-FD60-4E07-B5D3-42EFEEA292E2}" destId="{F0525994-9ED3-4265-A594-71986B359B11}" srcOrd="0" destOrd="0" presId="urn:microsoft.com/office/officeart/2011/layout/HexagonRadial"/>
    <dgm:cxn modelId="{D4AD192B-F31D-4550-AB9B-E010914B6665}" type="presParOf" srcId="{4A57D5FC-69A7-4458-88E4-4A52F5A1BFD0}" destId="{BD220BAB-8218-45EF-9AED-DA12774C3B60}" srcOrd="4" destOrd="0" presId="urn:microsoft.com/office/officeart/2011/layout/HexagonRadial"/>
    <dgm:cxn modelId="{96D5EC29-35D5-4286-85A7-0F158FA84160}" type="presParOf" srcId="{4A57D5FC-69A7-4458-88E4-4A52F5A1BFD0}" destId="{9470E2E0-A0E5-4620-83E8-EE042F34E746}" srcOrd="5" destOrd="0" presId="urn:microsoft.com/office/officeart/2011/layout/HexagonRadial"/>
    <dgm:cxn modelId="{43BDBFA0-C192-4C4E-B150-A60026B770CA}" type="presParOf" srcId="{9470E2E0-A0E5-4620-83E8-EE042F34E746}" destId="{0089CD56-2B86-4113-BCFA-A39E46918A3C}" srcOrd="0" destOrd="0" presId="urn:microsoft.com/office/officeart/2011/layout/HexagonRadial"/>
    <dgm:cxn modelId="{CEF4EEA4-97DC-4881-B525-2283BBA4BCB1}" type="presParOf" srcId="{4A57D5FC-69A7-4458-88E4-4A52F5A1BFD0}" destId="{441B7DAB-1FD9-410C-98E0-C5C38A704C94}" srcOrd="6" destOrd="0" presId="urn:microsoft.com/office/officeart/2011/layout/HexagonRadial"/>
    <dgm:cxn modelId="{3BDF8591-C397-4AD9-9CA0-1996B39016C5}" type="presParOf" srcId="{4A57D5FC-69A7-4458-88E4-4A52F5A1BFD0}" destId="{295665C4-F9E2-4C33-B428-1EC368CC8B8E}" srcOrd="7" destOrd="0" presId="urn:microsoft.com/office/officeart/2011/layout/HexagonRadial"/>
    <dgm:cxn modelId="{AAEAF3FD-530A-4F29-9C52-6E9ACB1B4291}" type="presParOf" srcId="{295665C4-F9E2-4C33-B428-1EC368CC8B8E}" destId="{C1D637D4-D2F4-4531-94BA-F347F54944F2}" srcOrd="0" destOrd="0" presId="urn:microsoft.com/office/officeart/2011/layout/HexagonRadial"/>
    <dgm:cxn modelId="{F27396F0-5EEA-4471-AA0A-6AA12CB83913}" type="presParOf" srcId="{4A57D5FC-69A7-4458-88E4-4A52F5A1BFD0}" destId="{4D448A9D-E23B-4156-BD5B-00B371247B9A}" srcOrd="8" destOrd="0" presId="urn:microsoft.com/office/officeart/2011/layout/HexagonRadial"/>
    <dgm:cxn modelId="{910AE179-6522-4943-8DAA-027895B4338B}" type="presParOf" srcId="{4A57D5FC-69A7-4458-88E4-4A52F5A1BFD0}" destId="{9B01A751-BBAF-4F93-9781-C679C9DC82E7}" srcOrd="9" destOrd="0" presId="urn:microsoft.com/office/officeart/2011/layout/HexagonRadial"/>
    <dgm:cxn modelId="{F2FC1EC5-293C-4E6C-AC0A-881CF3F847B2}" type="presParOf" srcId="{9B01A751-BBAF-4F93-9781-C679C9DC82E7}" destId="{7ED13AD5-9AA1-4A52-8290-D944B2F01CCC}" srcOrd="0" destOrd="0" presId="urn:microsoft.com/office/officeart/2011/layout/HexagonRadial"/>
    <dgm:cxn modelId="{18037F37-F239-4FB8-8C56-BB0D64CF98A8}" type="presParOf" srcId="{4A57D5FC-69A7-4458-88E4-4A52F5A1BFD0}" destId="{98F4C660-DC97-43D8-A3AD-48FCA1250E82}" srcOrd="10"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DD1A4D57-0CA0-462D-8691-BCFF0B278F05}">
      <dgm:prSet phldrT="[Text]" custT="1"/>
      <dgm:spPr/>
      <dgm:t>
        <a:bodyPr/>
        <a:lstStyle/>
        <a:p>
          <a:pPr>
            <a:lnSpc>
              <a:spcPct val="100000"/>
            </a:lnSpc>
          </a:pPr>
          <a:r>
            <a:rPr lang="en-US" sz="1600" b="1">
              <a:solidFill>
                <a:schemeClr val="accent1"/>
              </a:solidFill>
            </a:rPr>
            <a:t>Transazionale:</a:t>
          </a:r>
          <a:endParaRPr lang="en-GB" sz="1600">
            <a:solidFill>
              <a:schemeClr val="accent1"/>
            </a:solidFill>
          </a:endParaRPr>
        </a:p>
      </dgm:t>
    </dgm:pt>
    <dgm:pt modelId="{B24CD753-2FFB-46E9-A7DA-83AF4EF5403F}" type="parTrans" cxnId="{0EFCB1AB-09A7-48C8-A5A5-B6AD33D640EB}">
      <dgm:prSet/>
      <dgm:spPr/>
      <dgm:t>
        <a:bodyPr/>
        <a:lstStyle/>
        <a:p>
          <a:pPr>
            <a:lnSpc>
              <a:spcPct val="150000"/>
            </a:lnSpc>
          </a:pPr>
          <a:endParaRPr lang="en-GB" sz="1600">
            <a:solidFill>
              <a:schemeClr val="accent1"/>
            </a:solidFill>
          </a:endParaRPr>
        </a:p>
      </dgm:t>
    </dgm:pt>
    <dgm:pt modelId="{D38ABF84-DC1B-4667-BB75-1AC7DC581FD8}" type="sibTrans" cxnId="{0EFCB1AB-09A7-48C8-A5A5-B6AD33D640EB}">
      <dgm:prSet/>
      <dgm:spPr/>
      <dgm:t>
        <a:bodyPr/>
        <a:lstStyle/>
        <a:p>
          <a:pPr>
            <a:lnSpc>
              <a:spcPct val="150000"/>
            </a:lnSpc>
          </a:pPr>
          <a:endParaRPr lang="en-GB" sz="1600">
            <a:solidFill>
              <a:schemeClr val="accent1"/>
            </a:solidFill>
          </a:endParaRPr>
        </a:p>
      </dgm:t>
    </dgm:pt>
    <dgm:pt modelId="{57D25025-07C1-4895-93E7-8C4086008CFB}">
      <dgm:prSet custT="1"/>
      <dgm:spPr/>
      <dgm:t>
        <a:bodyPr/>
        <a:lstStyle/>
        <a:p>
          <a:pPr>
            <a:lnSpc>
              <a:spcPct val="100000"/>
            </a:lnSpc>
          </a:pPr>
          <a:r>
            <a:rPr lang="en-US" sz="1600" b="1">
              <a:solidFill>
                <a:schemeClr val="accent1"/>
              </a:solidFill>
            </a:rPr>
            <a:t>A lungo termine:</a:t>
          </a:r>
          <a:endParaRPr lang="el-GR" sz="1600">
            <a:solidFill>
              <a:schemeClr val="accent1"/>
            </a:solidFill>
          </a:endParaRPr>
        </a:p>
      </dgm:t>
    </dgm:pt>
    <dgm:pt modelId="{1D5FF610-FF75-4B0C-BAC8-86F81A20071F}" type="parTrans" cxnId="{92D70348-9435-4BA3-B908-0DB48E526256}">
      <dgm:prSet/>
      <dgm:spPr/>
      <dgm:t>
        <a:bodyPr/>
        <a:lstStyle/>
        <a:p>
          <a:pPr>
            <a:lnSpc>
              <a:spcPct val="150000"/>
            </a:lnSpc>
          </a:pPr>
          <a:endParaRPr lang="en-GB" sz="1600">
            <a:solidFill>
              <a:schemeClr val="accent1"/>
            </a:solidFill>
          </a:endParaRPr>
        </a:p>
      </dgm:t>
    </dgm:pt>
    <dgm:pt modelId="{A09EE456-622A-4385-A963-985269526855}" type="sibTrans" cxnId="{92D70348-9435-4BA3-B908-0DB48E526256}">
      <dgm:prSet/>
      <dgm:spPr/>
      <dgm:t>
        <a:bodyPr/>
        <a:lstStyle/>
        <a:p>
          <a:pPr>
            <a:lnSpc>
              <a:spcPct val="150000"/>
            </a:lnSpc>
          </a:pPr>
          <a:endParaRPr lang="en-GB" sz="1600">
            <a:solidFill>
              <a:schemeClr val="accent1"/>
            </a:solidFill>
          </a:endParaRPr>
        </a:p>
      </dgm:t>
    </dgm:pt>
    <dgm:pt modelId="{F22FB792-AF9D-43A5-9BC7-3594EF3F94E8}">
      <dgm:prSet custT="1"/>
      <dgm:spPr/>
      <dgm:t>
        <a:bodyPr/>
        <a:lstStyle/>
        <a:p>
          <a:pPr>
            <a:lnSpc>
              <a:spcPct val="100000"/>
            </a:lnSpc>
          </a:pPr>
          <a:r>
            <a:rPr lang="en-US" sz="1600" b="1">
              <a:solidFill>
                <a:schemeClr val="accent1"/>
              </a:solidFill>
            </a:rPr>
            <a:t>Assistenza personale:</a:t>
          </a:r>
          <a:endParaRPr lang="el-GR" sz="1600">
            <a:solidFill>
              <a:schemeClr val="accent1"/>
            </a:solidFill>
          </a:endParaRPr>
        </a:p>
      </dgm:t>
    </dgm:pt>
    <dgm:pt modelId="{2779C4B2-09D1-4139-9103-092F0D873F56}" type="parTrans" cxnId="{8AD3A464-0411-4C17-B88B-08B0CA5EA655}">
      <dgm:prSet/>
      <dgm:spPr/>
      <dgm:t>
        <a:bodyPr/>
        <a:lstStyle/>
        <a:p>
          <a:pPr>
            <a:lnSpc>
              <a:spcPct val="150000"/>
            </a:lnSpc>
          </a:pPr>
          <a:endParaRPr lang="en-GB" sz="1600">
            <a:solidFill>
              <a:schemeClr val="accent1"/>
            </a:solidFill>
          </a:endParaRPr>
        </a:p>
      </dgm:t>
    </dgm:pt>
    <dgm:pt modelId="{E5A553BB-F1AA-4C11-863E-4A9EEBC7B712}" type="sibTrans" cxnId="{8AD3A464-0411-4C17-B88B-08B0CA5EA655}">
      <dgm:prSet/>
      <dgm:spPr/>
      <dgm:t>
        <a:bodyPr/>
        <a:lstStyle/>
        <a:p>
          <a:pPr>
            <a:lnSpc>
              <a:spcPct val="150000"/>
            </a:lnSpc>
          </a:pPr>
          <a:endParaRPr lang="en-GB" sz="1600">
            <a:solidFill>
              <a:schemeClr val="accent1"/>
            </a:solidFill>
          </a:endParaRPr>
        </a:p>
      </dgm:t>
    </dgm:pt>
    <dgm:pt modelId="{C2831739-AB99-4646-A852-B4CABC3C6731}">
      <dgm:prSet phldrT="[Text]" custT="1"/>
      <dgm:spPr/>
      <dgm:t>
        <a:bodyPr/>
        <a:lstStyle/>
        <a:p>
          <a:pPr>
            <a:lnSpc>
              <a:spcPct val="100000"/>
            </a:lnSpc>
          </a:pPr>
          <a:r>
            <a:rPr lang="en-US" sz="1600" b="0">
              <a:solidFill>
                <a:schemeClr val="accent1"/>
              </a:solidFill>
            </a:rPr>
            <a:t>Interazioni una tantum senza impegno continuativo, tipiche degli acquisti a basso coinvolgimento.</a:t>
          </a:r>
          <a:endParaRPr lang="en-GB" sz="1600" b="0">
            <a:solidFill>
              <a:schemeClr val="accent1"/>
            </a:solidFill>
          </a:endParaRPr>
        </a:p>
      </dgm:t>
    </dgm:pt>
    <dgm:pt modelId="{ACD8B7B6-2AFA-4320-B398-A0B21F3F7FEC}" type="parTrans" cxnId="{8EB0B577-C7AB-4CC6-8626-C5B01A45109A}">
      <dgm:prSet/>
      <dgm:spPr/>
      <dgm:t>
        <a:bodyPr/>
        <a:lstStyle/>
        <a:p>
          <a:pPr>
            <a:lnSpc>
              <a:spcPct val="100000"/>
            </a:lnSpc>
          </a:pPr>
          <a:endParaRPr lang="en-GB" sz="1600">
            <a:solidFill>
              <a:schemeClr val="accent1"/>
            </a:solidFill>
          </a:endParaRPr>
        </a:p>
      </dgm:t>
    </dgm:pt>
    <dgm:pt modelId="{2F4CCE82-E857-4EB4-BEA1-895C1ACD548D}" type="sibTrans" cxnId="{8EB0B577-C7AB-4CC6-8626-C5B01A45109A}">
      <dgm:prSet/>
      <dgm:spPr/>
      <dgm:t>
        <a:bodyPr/>
        <a:lstStyle/>
        <a:p>
          <a:pPr>
            <a:lnSpc>
              <a:spcPct val="150000"/>
            </a:lnSpc>
          </a:pPr>
          <a:endParaRPr lang="en-GB" sz="1600">
            <a:solidFill>
              <a:schemeClr val="accent1"/>
            </a:solidFill>
          </a:endParaRPr>
        </a:p>
      </dgm:t>
    </dgm:pt>
    <dgm:pt modelId="{7A3E81EB-2C04-4CF9-9875-835E1B217640}">
      <dgm:prSet custT="1"/>
      <dgm:spPr/>
      <dgm:t>
        <a:bodyPr/>
        <a:lstStyle/>
        <a:p>
          <a:pPr>
            <a:lnSpc>
              <a:spcPct val="100000"/>
            </a:lnSpc>
          </a:pPr>
          <a:r>
            <a:rPr lang="en-US" sz="1600" b="0">
              <a:solidFill>
                <a:schemeClr val="accent1"/>
              </a:solidFill>
            </a:rPr>
            <a:t>Interazioni continue che favoriscono la fedeltà e la ripetizione dell'attività, comuni nei modelli di abbonamento o nei programmi di fidelizzazione.</a:t>
          </a:r>
          <a:endParaRPr lang="el-GR" sz="1600" b="0">
            <a:solidFill>
              <a:schemeClr val="accent1"/>
            </a:solidFill>
          </a:endParaRPr>
        </a:p>
      </dgm:t>
    </dgm:pt>
    <dgm:pt modelId="{95552DA2-7E50-4450-A132-639DAC45B31D}" type="parTrans" cxnId="{07A48758-3AD3-49EC-BD5A-A5A991BA5DC3}">
      <dgm:prSet/>
      <dgm:spPr/>
      <dgm:t>
        <a:bodyPr/>
        <a:lstStyle/>
        <a:p>
          <a:pPr>
            <a:lnSpc>
              <a:spcPct val="100000"/>
            </a:lnSpc>
          </a:pPr>
          <a:endParaRPr lang="en-GB" sz="1600">
            <a:solidFill>
              <a:schemeClr val="accent1"/>
            </a:solidFill>
          </a:endParaRPr>
        </a:p>
      </dgm:t>
    </dgm:pt>
    <dgm:pt modelId="{9816E7F3-FCB7-423B-9529-71F971E6968A}" type="sibTrans" cxnId="{07A48758-3AD3-49EC-BD5A-A5A991BA5DC3}">
      <dgm:prSet/>
      <dgm:spPr/>
      <dgm:t>
        <a:bodyPr/>
        <a:lstStyle/>
        <a:p>
          <a:pPr>
            <a:lnSpc>
              <a:spcPct val="150000"/>
            </a:lnSpc>
          </a:pPr>
          <a:endParaRPr lang="en-GB" sz="1600">
            <a:solidFill>
              <a:schemeClr val="accent1"/>
            </a:solidFill>
          </a:endParaRPr>
        </a:p>
      </dgm:t>
    </dgm:pt>
    <dgm:pt modelId="{7C8B50AD-72AD-4522-8394-6F4EA4D0E255}">
      <dgm:prSet custT="1"/>
      <dgm:spPr/>
      <dgm:t>
        <a:bodyPr/>
        <a:lstStyle/>
        <a:p>
          <a:pPr>
            <a:lnSpc>
              <a:spcPct val="100000"/>
            </a:lnSpc>
          </a:pPr>
          <a:r>
            <a:rPr lang="en-US" sz="1600" b="0">
              <a:solidFill>
                <a:schemeClr val="accent1"/>
              </a:solidFill>
            </a:rPr>
            <a:t> Interazione diretta tra i rappresentanti del servizio clienti e i clienti, per offrire consigli o assistenza personalizzati.</a:t>
          </a:r>
          <a:endParaRPr lang="el-GR" sz="1600" b="0">
            <a:solidFill>
              <a:schemeClr val="accent1"/>
            </a:solidFill>
          </a:endParaRPr>
        </a:p>
      </dgm:t>
    </dgm:pt>
    <dgm:pt modelId="{11941317-D6C0-47CD-91D1-CBD12BCBBF4D}" type="parTrans" cxnId="{F93B4A05-DF21-4885-9388-18560ECB24DE}">
      <dgm:prSet/>
      <dgm:spPr/>
      <dgm:t>
        <a:bodyPr/>
        <a:lstStyle/>
        <a:p>
          <a:pPr>
            <a:lnSpc>
              <a:spcPct val="100000"/>
            </a:lnSpc>
          </a:pPr>
          <a:endParaRPr lang="en-GB" sz="1600">
            <a:solidFill>
              <a:schemeClr val="accent1"/>
            </a:solidFill>
          </a:endParaRPr>
        </a:p>
      </dgm:t>
    </dgm:pt>
    <dgm:pt modelId="{1191880E-C14F-4159-B195-9F65BCF09C78}" type="sibTrans" cxnId="{F93B4A05-DF21-4885-9388-18560ECB24DE}">
      <dgm:prSet/>
      <dgm:spPr/>
      <dgm:t>
        <a:bodyPr/>
        <a:lstStyle/>
        <a:p>
          <a:pPr>
            <a:lnSpc>
              <a:spcPct val="150000"/>
            </a:lnSpc>
          </a:pPr>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5B6F03F6-3067-4923-9D00-287B1D5C8145}" type="pres">
      <dgm:prSet presAssocID="{DD1A4D57-0CA0-462D-8691-BCFF0B278F05}" presName="hierRoot1" presStyleCnt="0"/>
      <dgm:spPr/>
    </dgm:pt>
    <dgm:pt modelId="{D0A04CB6-B39C-4D26-93CE-813E644E2461}" type="pres">
      <dgm:prSet presAssocID="{DD1A4D57-0CA0-462D-8691-BCFF0B278F05}" presName="composite" presStyleCnt="0"/>
      <dgm:spPr/>
    </dgm:pt>
    <dgm:pt modelId="{2FF8F238-3FA8-44DE-91E9-FAF4FBEDD0C8}" type="pres">
      <dgm:prSet presAssocID="{DD1A4D57-0CA0-462D-8691-BCFF0B278F05}" presName="background" presStyleLbl="node0" presStyleIdx="0" presStyleCnt="3"/>
      <dgm:spPr/>
    </dgm:pt>
    <dgm:pt modelId="{FF9AFABD-CF5A-4E93-91FA-D809CB40A04B}" type="pres">
      <dgm:prSet presAssocID="{DD1A4D57-0CA0-462D-8691-BCFF0B278F05}" presName="text" presStyleLbl="fgAcc0" presStyleIdx="0" presStyleCnt="3" custScaleX="131128">
        <dgm:presLayoutVars>
          <dgm:chPref val="3"/>
        </dgm:presLayoutVars>
      </dgm:prSet>
      <dgm:spPr/>
    </dgm:pt>
    <dgm:pt modelId="{3CC35B74-A6FB-4330-B75A-FE3860B45F30}" type="pres">
      <dgm:prSet presAssocID="{DD1A4D57-0CA0-462D-8691-BCFF0B278F05}" presName="hierChild2" presStyleCnt="0"/>
      <dgm:spPr/>
    </dgm:pt>
    <dgm:pt modelId="{EB778A77-F776-4F2E-82AB-E05FB7F65133}" type="pres">
      <dgm:prSet presAssocID="{ACD8B7B6-2AFA-4320-B398-A0B21F3F7FEC}" presName="Name10" presStyleLbl="parChTrans1D2" presStyleIdx="0" presStyleCnt="3" custSzX="119903"/>
      <dgm:spPr/>
    </dgm:pt>
    <dgm:pt modelId="{388B7A01-FBEE-495B-B141-047B931C5D43}" type="pres">
      <dgm:prSet presAssocID="{C2831739-AB99-4646-A852-B4CABC3C6731}" presName="hierRoot2" presStyleCnt="0"/>
      <dgm:spPr/>
    </dgm:pt>
    <dgm:pt modelId="{1A7628AC-E576-46C3-ACE2-3D33CF227141}" type="pres">
      <dgm:prSet presAssocID="{C2831739-AB99-4646-A852-B4CABC3C6731}" presName="composite2" presStyleCnt="0"/>
      <dgm:spPr/>
    </dgm:pt>
    <dgm:pt modelId="{E8BC7441-67EB-4429-A048-16FB94273AB4}" type="pres">
      <dgm:prSet presAssocID="{C2831739-AB99-4646-A852-B4CABC3C6731}" presName="background2" presStyleLbl="node2" presStyleIdx="0" presStyleCnt="3"/>
      <dgm:spPr/>
    </dgm:pt>
    <dgm:pt modelId="{C7DE44B0-CED1-46D5-A8D6-E5E370487C90}" type="pres">
      <dgm:prSet presAssocID="{C2831739-AB99-4646-A852-B4CABC3C6731}" presName="text2" presStyleLbl="fgAcc2" presStyleIdx="0" presStyleCnt="3" custScaleX="131128">
        <dgm:presLayoutVars>
          <dgm:chPref val="3"/>
        </dgm:presLayoutVars>
      </dgm:prSet>
      <dgm:spPr/>
    </dgm:pt>
    <dgm:pt modelId="{63401E56-8A24-46D0-9592-544550DB32FF}" type="pres">
      <dgm:prSet presAssocID="{C2831739-AB99-4646-A852-B4CABC3C6731}" presName="hierChild3" presStyleCnt="0"/>
      <dgm:spPr/>
    </dgm:pt>
    <dgm:pt modelId="{A82550C1-33E6-445B-B5CE-E849573EA0F7}" type="pres">
      <dgm:prSet presAssocID="{57D25025-07C1-4895-93E7-8C4086008CFB}" presName="hierRoot1" presStyleCnt="0"/>
      <dgm:spPr/>
    </dgm:pt>
    <dgm:pt modelId="{5E73EDB3-F52B-4C32-B6A9-4ACE164F9B2A}" type="pres">
      <dgm:prSet presAssocID="{57D25025-07C1-4895-93E7-8C4086008CFB}" presName="composite" presStyleCnt="0"/>
      <dgm:spPr/>
    </dgm:pt>
    <dgm:pt modelId="{19238666-00F7-4EEF-9F84-D42956874FD2}" type="pres">
      <dgm:prSet presAssocID="{57D25025-07C1-4895-93E7-8C4086008CFB}" presName="background" presStyleLbl="node0" presStyleIdx="1" presStyleCnt="3"/>
      <dgm:spPr/>
    </dgm:pt>
    <dgm:pt modelId="{F0433D51-EFCC-404C-8E3B-01E10BE4E740}" type="pres">
      <dgm:prSet presAssocID="{57D25025-07C1-4895-93E7-8C4086008CFB}" presName="text" presStyleLbl="fgAcc0" presStyleIdx="1" presStyleCnt="3" custScaleX="131128">
        <dgm:presLayoutVars>
          <dgm:chPref val="3"/>
        </dgm:presLayoutVars>
      </dgm:prSet>
      <dgm:spPr/>
    </dgm:pt>
    <dgm:pt modelId="{B9FC1632-B910-4077-9E75-0AE99DE9502B}" type="pres">
      <dgm:prSet presAssocID="{57D25025-07C1-4895-93E7-8C4086008CFB}" presName="hierChild2" presStyleCnt="0"/>
      <dgm:spPr/>
    </dgm:pt>
    <dgm:pt modelId="{3F3970A4-5E26-463D-B8C7-8511C27DF0D9}" type="pres">
      <dgm:prSet presAssocID="{95552DA2-7E50-4450-A132-639DAC45B31D}" presName="Name10" presStyleLbl="parChTrans1D2" presStyleIdx="1" presStyleCnt="3" custSzX="119903"/>
      <dgm:spPr/>
    </dgm:pt>
    <dgm:pt modelId="{21E70C8E-0F1B-4486-8B13-B1A0C30EB248}" type="pres">
      <dgm:prSet presAssocID="{7A3E81EB-2C04-4CF9-9875-835E1B217640}" presName="hierRoot2" presStyleCnt="0"/>
      <dgm:spPr/>
    </dgm:pt>
    <dgm:pt modelId="{271FA516-6976-4C38-A436-BD4D55298C5D}" type="pres">
      <dgm:prSet presAssocID="{7A3E81EB-2C04-4CF9-9875-835E1B217640}" presName="composite2" presStyleCnt="0"/>
      <dgm:spPr/>
    </dgm:pt>
    <dgm:pt modelId="{D0C80679-9107-4945-8B73-CF5C0259283C}" type="pres">
      <dgm:prSet presAssocID="{7A3E81EB-2C04-4CF9-9875-835E1B217640}" presName="background2" presStyleLbl="node2" presStyleIdx="1" presStyleCnt="3"/>
      <dgm:spPr/>
    </dgm:pt>
    <dgm:pt modelId="{A981087B-E2B4-458B-8130-CEC435F6EF25}" type="pres">
      <dgm:prSet presAssocID="{7A3E81EB-2C04-4CF9-9875-835E1B217640}" presName="text2" presStyleLbl="fgAcc2" presStyleIdx="1" presStyleCnt="3" custScaleX="131128">
        <dgm:presLayoutVars>
          <dgm:chPref val="3"/>
        </dgm:presLayoutVars>
      </dgm:prSet>
      <dgm:spPr/>
    </dgm:pt>
    <dgm:pt modelId="{E0E9FADC-4E9F-4774-9E82-B1D57C6658DC}" type="pres">
      <dgm:prSet presAssocID="{7A3E81EB-2C04-4CF9-9875-835E1B217640}" presName="hierChild3" presStyleCnt="0"/>
      <dgm:spPr/>
    </dgm:pt>
    <dgm:pt modelId="{672F5DE7-1CD2-4B51-B441-9F91383B1A2E}" type="pres">
      <dgm:prSet presAssocID="{F22FB792-AF9D-43A5-9BC7-3594EF3F94E8}" presName="hierRoot1" presStyleCnt="0"/>
      <dgm:spPr/>
    </dgm:pt>
    <dgm:pt modelId="{95BD4351-6525-48EF-9149-582191F48613}" type="pres">
      <dgm:prSet presAssocID="{F22FB792-AF9D-43A5-9BC7-3594EF3F94E8}" presName="composite" presStyleCnt="0"/>
      <dgm:spPr/>
    </dgm:pt>
    <dgm:pt modelId="{77E07542-A1C2-4A8F-97C0-3B6B8485AC4D}" type="pres">
      <dgm:prSet presAssocID="{F22FB792-AF9D-43A5-9BC7-3594EF3F94E8}" presName="background" presStyleLbl="node0" presStyleIdx="2" presStyleCnt="3"/>
      <dgm:spPr/>
    </dgm:pt>
    <dgm:pt modelId="{84094B34-F62F-4117-9CA3-1CC6C70F082E}" type="pres">
      <dgm:prSet presAssocID="{F22FB792-AF9D-43A5-9BC7-3594EF3F94E8}" presName="text" presStyleLbl="fgAcc0" presStyleIdx="2" presStyleCnt="3" custScaleX="131128">
        <dgm:presLayoutVars>
          <dgm:chPref val="3"/>
        </dgm:presLayoutVars>
      </dgm:prSet>
      <dgm:spPr/>
    </dgm:pt>
    <dgm:pt modelId="{92A16610-D8A8-4809-95D9-42F96B9179AD}" type="pres">
      <dgm:prSet presAssocID="{F22FB792-AF9D-43A5-9BC7-3594EF3F94E8}" presName="hierChild2" presStyleCnt="0"/>
      <dgm:spPr/>
    </dgm:pt>
    <dgm:pt modelId="{FB1F54E5-CDF8-4871-A780-6543BC6BD8A7}" type="pres">
      <dgm:prSet presAssocID="{11941317-D6C0-47CD-91D1-CBD12BCBBF4D}" presName="Name10" presStyleLbl="parChTrans1D2" presStyleIdx="2" presStyleCnt="3" custSzX="119903"/>
      <dgm:spPr/>
    </dgm:pt>
    <dgm:pt modelId="{C3598A74-B4A2-43E5-9778-8F54787359B9}" type="pres">
      <dgm:prSet presAssocID="{7C8B50AD-72AD-4522-8394-6F4EA4D0E255}" presName="hierRoot2" presStyleCnt="0"/>
      <dgm:spPr/>
    </dgm:pt>
    <dgm:pt modelId="{665678A9-3470-4A3C-B30F-E7C8008D41F3}" type="pres">
      <dgm:prSet presAssocID="{7C8B50AD-72AD-4522-8394-6F4EA4D0E255}" presName="composite2" presStyleCnt="0"/>
      <dgm:spPr/>
    </dgm:pt>
    <dgm:pt modelId="{C65ACE7A-863A-4AE4-8E13-554955628458}" type="pres">
      <dgm:prSet presAssocID="{7C8B50AD-72AD-4522-8394-6F4EA4D0E255}" presName="background2" presStyleLbl="node2" presStyleIdx="2" presStyleCnt="3"/>
      <dgm:spPr/>
    </dgm:pt>
    <dgm:pt modelId="{00D98E9C-C739-4D78-BC79-B5F659897CF2}" type="pres">
      <dgm:prSet presAssocID="{7C8B50AD-72AD-4522-8394-6F4EA4D0E255}" presName="text2" presStyleLbl="fgAcc2" presStyleIdx="2" presStyleCnt="3" custScaleX="131128">
        <dgm:presLayoutVars>
          <dgm:chPref val="3"/>
        </dgm:presLayoutVars>
      </dgm:prSet>
      <dgm:spPr/>
    </dgm:pt>
    <dgm:pt modelId="{2C0B41EA-27AF-43CA-917D-BFE3A712CD77}" type="pres">
      <dgm:prSet presAssocID="{7C8B50AD-72AD-4522-8394-6F4EA4D0E255}" presName="hierChild3" presStyleCnt="0"/>
      <dgm:spPr/>
    </dgm:pt>
  </dgm:ptLst>
  <dgm:cxnLst>
    <dgm:cxn modelId="{E2B1A800-7EDB-4848-9090-253003F23B1F}" type="presOf" srcId="{DD1A4D57-0CA0-462D-8691-BCFF0B278F05}" destId="{FF9AFABD-CF5A-4E93-91FA-D809CB40A04B}" srcOrd="0" destOrd="0" presId="urn:microsoft.com/office/officeart/2005/8/layout/hierarchy1"/>
    <dgm:cxn modelId="{F93B4A05-DF21-4885-9388-18560ECB24DE}" srcId="{F22FB792-AF9D-43A5-9BC7-3594EF3F94E8}" destId="{7C8B50AD-72AD-4522-8394-6F4EA4D0E255}" srcOrd="0" destOrd="0" parTransId="{11941317-D6C0-47CD-91D1-CBD12BCBBF4D}" sibTransId="{1191880E-C14F-4159-B195-9F65BCF09C78}"/>
    <dgm:cxn modelId="{0A73B108-EE01-4749-BE85-23C37B567288}" type="presOf" srcId="{7C8B50AD-72AD-4522-8394-6F4EA4D0E255}" destId="{00D98E9C-C739-4D78-BC79-B5F659897CF2}" srcOrd="0" destOrd="0" presId="urn:microsoft.com/office/officeart/2005/8/layout/hierarchy1"/>
    <dgm:cxn modelId="{6C844A1A-8A60-4808-A9B3-7C3E9E68C281}" type="presOf" srcId="{F22FB792-AF9D-43A5-9BC7-3594EF3F94E8}" destId="{84094B34-F62F-4117-9CA3-1CC6C70F082E}" srcOrd="0" destOrd="0" presId="urn:microsoft.com/office/officeart/2005/8/layout/hierarchy1"/>
    <dgm:cxn modelId="{D2E5A21D-B54E-492E-999C-1FF81C493AC4}" type="presOf" srcId="{C2831739-AB99-4646-A852-B4CABC3C6731}" destId="{C7DE44B0-CED1-46D5-A8D6-E5E370487C90}" srcOrd="0" destOrd="0" presId="urn:microsoft.com/office/officeart/2005/8/layout/hierarchy1"/>
    <dgm:cxn modelId="{55CBBA2C-0C54-4695-B1BA-1EC386307960}" type="presOf" srcId="{95552DA2-7E50-4450-A132-639DAC45B31D}" destId="{3F3970A4-5E26-463D-B8C7-8511C27DF0D9}" srcOrd="0" destOrd="0" presId="urn:microsoft.com/office/officeart/2005/8/layout/hierarchy1"/>
    <dgm:cxn modelId="{6D68823E-3619-4C0C-8BB3-138D6B25BA24}" type="presOf" srcId="{11941317-D6C0-47CD-91D1-CBD12BCBBF4D}" destId="{FB1F54E5-CDF8-4871-A780-6543BC6BD8A7}"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8AD3A464-0411-4C17-B88B-08B0CA5EA655}" srcId="{A5B8A035-087F-4982-A46F-8C9C567CC7C3}" destId="{F22FB792-AF9D-43A5-9BC7-3594EF3F94E8}" srcOrd="2" destOrd="0" parTransId="{2779C4B2-09D1-4139-9103-092F0D873F56}" sibTransId="{E5A553BB-F1AA-4C11-863E-4A9EEBC7B712}"/>
    <dgm:cxn modelId="{92D70348-9435-4BA3-B908-0DB48E526256}" srcId="{A5B8A035-087F-4982-A46F-8C9C567CC7C3}" destId="{57D25025-07C1-4895-93E7-8C4086008CFB}" srcOrd="1" destOrd="0" parTransId="{1D5FF610-FF75-4B0C-BAC8-86F81A20071F}" sibTransId="{A09EE456-622A-4385-A963-985269526855}"/>
    <dgm:cxn modelId="{94719A77-1604-434B-B163-E259368D8040}" type="presOf" srcId="{57D25025-07C1-4895-93E7-8C4086008CFB}" destId="{F0433D51-EFCC-404C-8E3B-01E10BE4E740}" srcOrd="0" destOrd="0" presId="urn:microsoft.com/office/officeart/2005/8/layout/hierarchy1"/>
    <dgm:cxn modelId="{8EB0B577-C7AB-4CC6-8626-C5B01A45109A}" srcId="{DD1A4D57-0CA0-462D-8691-BCFF0B278F05}" destId="{C2831739-AB99-4646-A852-B4CABC3C6731}" srcOrd="0" destOrd="0" parTransId="{ACD8B7B6-2AFA-4320-B398-A0B21F3F7FEC}" sibTransId="{2F4CCE82-E857-4EB4-BEA1-895C1ACD548D}"/>
    <dgm:cxn modelId="{07A48758-3AD3-49EC-BD5A-A5A991BA5DC3}" srcId="{57D25025-07C1-4895-93E7-8C4086008CFB}" destId="{7A3E81EB-2C04-4CF9-9875-835E1B217640}" srcOrd="0" destOrd="0" parTransId="{95552DA2-7E50-4450-A132-639DAC45B31D}" sibTransId="{9816E7F3-FCB7-423B-9529-71F971E6968A}"/>
    <dgm:cxn modelId="{0EFCB1AB-09A7-48C8-A5A5-B6AD33D640EB}" srcId="{A5B8A035-087F-4982-A46F-8C9C567CC7C3}" destId="{DD1A4D57-0CA0-462D-8691-BCFF0B278F05}" srcOrd="0" destOrd="0" parTransId="{B24CD753-2FFB-46E9-A7DA-83AF4EF5403F}" sibTransId="{D38ABF84-DC1B-4667-BB75-1AC7DC581FD8}"/>
    <dgm:cxn modelId="{F4B06EC6-3D65-4B00-A338-DB8FC1F0003D}" type="presOf" srcId="{ACD8B7B6-2AFA-4320-B398-A0B21F3F7FEC}" destId="{EB778A77-F776-4F2E-82AB-E05FB7F65133}" srcOrd="0" destOrd="0" presId="urn:microsoft.com/office/officeart/2005/8/layout/hierarchy1"/>
    <dgm:cxn modelId="{7B61E1E9-5E58-4953-9805-BD6EF352CEC4}" type="presOf" srcId="{7A3E81EB-2C04-4CF9-9875-835E1B217640}" destId="{A981087B-E2B4-458B-8130-CEC435F6EF25}" srcOrd="0" destOrd="0" presId="urn:microsoft.com/office/officeart/2005/8/layout/hierarchy1"/>
    <dgm:cxn modelId="{4789576B-FAA1-480B-B1CF-E66D117A9BFC}" type="presParOf" srcId="{C4F4B237-E616-4AE1-84E4-C63F72F498B6}" destId="{5B6F03F6-3067-4923-9D00-287B1D5C8145}" srcOrd="0" destOrd="0" presId="urn:microsoft.com/office/officeart/2005/8/layout/hierarchy1"/>
    <dgm:cxn modelId="{78864C51-D17E-46BC-AD48-6082176DB65A}" type="presParOf" srcId="{5B6F03F6-3067-4923-9D00-287B1D5C8145}" destId="{D0A04CB6-B39C-4D26-93CE-813E644E2461}" srcOrd="0" destOrd="0" presId="urn:microsoft.com/office/officeart/2005/8/layout/hierarchy1"/>
    <dgm:cxn modelId="{B3B29AD2-E5FB-492C-86FA-2EBEC0CCA9D4}" type="presParOf" srcId="{D0A04CB6-B39C-4D26-93CE-813E644E2461}" destId="{2FF8F238-3FA8-44DE-91E9-FAF4FBEDD0C8}" srcOrd="0" destOrd="0" presId="urn:microsoft.com/office/officeart/2005/8/layout/hierarchy1"/>
    <dgm:cxn modelId="{A80922FC-08B4-4934-AD95-75C3F751BA94}" type="presParOf" srcId="{D0A04CB6-B39C-4D26-93CE-813E644E2461}" destId="{FF9AFABD-CF5A-4E93-91FA-D809CB40A04B}" srcOrd="1" destOrd="0" presId="urn:microsoft.com/office/officeart/2005/8/layout/hierarchy1"/>
    <dgm:cxn modelId="{42A8556D-8F1E-4EFB-9573-7DB32D606CD6}" type="presParOf" srcId="{5B6F03F6-3067-4923-9D00-287B1D5C8145}" destId="{3CC35B74-A6FB-4330-B75A-FE3860B45F30}" srcOrd="1" destOrd="0" presId="urn:microsoft.com/office/officeart/2005/8/layout/hierarchy1"/>
    <dgm:cxn modelId="{F95573D8-4015-4BC0-A69C-3B52D5335906}" type="presParOf" srcId="{3CC35B74-A6FB-4330-B75A-FE3860B45F30}" destId="{EB778A77-F776-4F2E-82AB-E05FB7F65133}" srcOrd="0" destOrd="0" presId="urn:microsoft.com/office/officeart/2005/8/layout/hierarchy1"/>
    <dgm:cxn modelId="{E77F7EBF-6EC6-46CB-8856-FCC8D3891E18}" type="presParOf" srcId="{3CC35B74-A6FB-4330-B75A-FE3860B45F30}" destId="{388B7A01-FBEE-495B-B141-047B931C5D43}" srcOrd="1" destOrd="0" presId="urn:microsoft.com/office/officeart/2005/8/layout/hierarchy1"/>
    <dgm:cxn modelId="{0D2C2758-3369-4A5D-9703-C703278FC657}" type="presParOf" srcId="{388B7A01-FBEE-495B-B141-047B931C5D43}" destId="{1A7628AC-E576-46C3-ACE2-3D33CF227141}" srcOrd="0" destOrd="0" presId="urn:microsoft.com/office/officeart/2005/8/layout/hierarchy1"/>
    <dgm:cxn modelId="{6086AD04-AF5F-4CF5-A9E6-A67B2A75D4CF}" type="presParOf" srcId="{1A7628AC-E576-46C3-ACE2-3D33CF227141}" destId="{E8BC7441-67EB-4429-A048-16FB94273AB4}" srcOrd="0" destOrd="0" presId="urn:microsoft.com/office/officeart/2005/8/layout/hierarchy1"/>
    <dgm:cxn modelId="{206C06F0-6446-431E-B41E-7858F8FF6EA1}" type="presParOf" srcId="{1A7628AC-E576-46C3-ACE2-3D33CF227141}" destId="{C7DE44B0-CED1-46D5-A8D6-E5E370487C90}" srcOrd="1" destOrd="0" presId="urn:microsoft.com/office/officeart/2005/8/layout/hierarchy1"/>
    <dgm:cxn modelId="{0491ABD0-E8F3-4578-95F5-D92F62A029FA}" type="presParOf" srcId="{388B7A01-FBEE-495B-B141-047B931C5D43}" destId="{63401E56-8A24-46D0-9592-544550DB32FF}" srcOrd="1" destOrd="0" presId="urn:microsoft.com/office/officeart/2005/8/layout/hierarchy1"/>
    <dgm:cxn modelId="{B1002EA9-4442-41CA-AF11-F87477D177D3}" type="presParOf" srcId="{C4F4B237-E616-4AE1-84E4-C63F72F498B6}" destId="{A82550C1-33E6-445B-B5CE-E849573EA0F7}" srcOrd="1" destOrd="0" presId="urn:microsoft.com/office/officeart/2005/8/layout/hierarchy1"/>
    <dgm:cxn modelId="{8852C353-3BB7-4B56-82DD-9BF3A83286D3}" type="presParOf" srcId="{A82550C1-33E6-445B-B5CE-E849573EA0F7}" destId="{5E73EDB3-F52B-4C32-B6A9-4ACE164F9B2A}" srcOrd="0" destOrd="0" presId="urn:microsoft.com/office/officeart/2005/8/layout/hierarchy1"/>
    <dgm:cxn modelId="{D2E8A588-498E-4BFC-8B91-28470211847A}" type="presParOf" srcId="{5E73EDB3-F52B-4C32-B6A9-4ACE164F9B2A}" destId="{19238666-00F7-4EEF-9F84-D42956874FD2}" srcOrd="0" destOrd="0" presId="urn:microsoft.com/office/officeart/2005/8/layout/hierarchy1"/>
    <dgm:cxn modelId="{F3A40F60-503E-4B9D-8890-0A5EA8384983}" type="presParOf" srcId="{5E73EDB3-F52B-4C32-B6A9-4ACE164F9B2A}" destId="{F0433D51-EFCC-404C-8E3B-01E10BE4E740}" srcOrd="1" destOrd="0" presId="urn:microsoft.com/office/officeart/2005/8/layout/hierarchy1"/>
    <dgm:cxn modelId="{30835E0A-7D26-4081-AD6E-9517AB519AD0}" type="presParOf" srcId="{A82550C1-33E6-445B-B5CE-E849573EA0F7}" destId="{B9FC1632-B910-4077-9E75-0AE99DE9502B}" srcOrd="1" destOrd="0" presId="urn:microsoft.com/office/officeart/2005/8/layout/hierarchy1"/>
    <dgm:cxn modelId="{09F8A7EB-C668-43A5-A54F-B256DC21CE70}" type="presParOf" srcId="{B9FC1632-B910-4077-9E75-0AE99DE9502B}" destId="{3F3970A4-5E26-463D-B8C7-8511C27DF0D9}" srcOrd="0" destOrd="0" presId="urn:microsoft.com/office/officeart/2005/8/layout/hierarchy1"/>
    <dgm:cxn modelId="{16DCE755-49A9-41BC-BAD9-E4101A59347A}" type="presParOf" srcId="{B9FC1632-B910-4077-9E75-0AE99DE9502B}" destId="{21E70C8E-0F1B-4486-8B13-B1A0C30EB248}" srcOrd="1" destOrd="0" presId="urn:microsoft.com/office/officeart/2005/8/layout/hierarchy1"/>
    <dgm:cxn modelId="{8B9DE242-F9E3-40F3-90D6-A2BD51E8AF73}" type="presParOf" srcId="{21E70C8E-0F1B-4486-8B13-B1A0C30EB248}" destId="{271FA516-6976-4C38-A436-BD4D55298C5D}" srcOrd="0" destOrd="0" presId="urn:microsoft.com/office/officeart/2005/8/layout/hierarchy1"/>
    <dgm:cxn modelId="{9ABAB04F-7BA8-4D3E-A566-DA2C09608ECC}" type="presParOf" srcId="{271FA516-6976-4C38-A436-BD4D55298C5D}" destId="{D0C80679-9107-4945-8B73-CF5C0259283C}" srcOrd="0" destOrd="0" presId="urn:microsoft.com/office/officeart/2005/8/layout/hierarchy1"/>
    <dgm:cxn modelId="{33647DCA-7C46-448A-9134-E92EF921D0E0}" type="presParOf" srcId="{271FA516-6976-4C38-A436-BD4D55298C5D}" destId="{A981087B-E2B4-458B-8130-CEC435F6EF25}" srcOrd="1" destOrd="0" presId="urn:microsoft.com/office/officeart/2005/8/layout/hierarchy1"/>
    <dgm:cxn modelId="{67637761-9DDB-4290-8A72-786EF3BCA542}" type="presParOf" srcId="{21E70C8E-0F1B-4486-8B13-B1A0C30EB248}" destId="{E0E9FADC-4E9F-4774-9E82-B1D57C6658DC}" srcOrd="1" destOrd="0" presId="urn:microsoft.com/office/officeart/2005/8/layout/hierarchy1"/>
    <dgm:cxn modelId="{FE3367F0-654D-4105-B30D-1EA3859B71EB}" type="presParOf" srcId="{C4F4B237-E616-4AE1-84E4-C63F72F498B6}" destId="{672F5DE7-1CD2-4B51-B441-9F91383B1A2E}" srcOrd="2" destOrd="0" presId="urn:microsoft.com/office/officeart/2005/8/layout/hierarchy1"/>
    <dgm:cxn modelId="{1BB335A3-E445-42A1-9069-0835D9CB63CF}" type="presParOf" srcId="{672F5DE7-1CD2-4B51-B441-9F91383B1A2E}" destId="{95BD4351-6525-48EF-9149-582191F48613}" srcOrd="0" destOrd="0" presId="urn:microsoft.com/office/officeart/2005/8/layout/hierarchy1"/>
    <dgm:cxn modelId="{7B70951A-F626-422E-ADE2-964A7B6B2C5E}" type="presParOf" srcId="{95BD4351-6525-48EF-9149-582191F48613}" destId="{77E07542-A1C2-4A8F-97C0-3B6B8485AC4D}" srcOrd="0" destOrd="0" presId="urn:microsoft.com/office/officeart/2005/8/layout/hierarchy1"/>
    <dgm:cxn modelId="{02B144E7-F117-4FD6-AE4B-D4CAB7CB4D11}" type="presParOf" srcId="{95BD4351-6525-48EF-9149-582191F48613}" destId="{84094B34-F62F-4117-9CA3-1CC6C70F082E}" srcOrd="1" destOrd="0" presId="urn:microsoft.com/office/officeart/2005/8/layout/hierarchy1"/>
    <dgm:cxn modelId="{281DCFE5-C761-4DAB-BB52-F8535A68C44D}" type="presParOf" srcId="{672F5DE7-1CD2-4B51-B441-9F91383B1A2E}" destId="{92A16610-D8A8-4809-95D9-42F96B9179AD}" srcOrd="1" destOrd="0" presId="urn:microsoft.com/office/officeart/2005/8/layout/hierarchy1"/>
    <dgm:cxn modelId="{8E5B359A-6566-4742-B33E-B3E36EFCE069}" type="presParOf" srcId="{92A16610-D8A8-4809-95D9-42F96B9179AD}" destId="{FB1F54E5-CDF8-4871-A780-6543BC6BD8A7}" srcOrd="0" destOrd="0" presId="urn:microsoft.com/office/officeart/2005/8/layout/hierarchy1"/>
    <dgm:cxn modelId="{9A3A9107-DB97-4885-85DE-97B3489C871F}" type="presParOf" srcId="{92A16610-D8A8-4809-95D9-42F96B9179AD}" destId="{C3598A74-B4A2-43E5-9778-8F54787359B9}" srcOrd="1" destOrd="0" presId="urn:microsoft.com/office/officeart/2005/8/layout/hierarchy1"/>
    <dgm:cxn modelId="{D834CCFC-6F2E-4F30-ACE7-9948D5B07D2E}" type="presParOf" srcId="{C3598A74-B4A2-43E5-9778-8F54787359B9}" destId="{665678A9-3470-4A3C-B30F-E7C8008D41F3}" srcOrd="0" destOrd="0" presId="urn:microsoft.com/office/officeart/2005/8/layout/hierarchy1"/>
    <dgm:cxn modelId="{40B154C9-D72A-4571-B7D2-14427C13E824}" type="presParOf" srcId="{665678A9-3470-4A3C-B30F-E7C8008D41F3}" destId="{C65ACE7A-863A-4AE4-8E13-554955628458}" srcOrd="0" destOrd="0" presId="urn:microsoft.com/office/officeart/2005/8/layout/hierarchy1"/>
    <dgm:cxn modelId="{47C2F004-6AB1-4DE6-92B4-CA30EE0AF45A}" type="presParOf" srcId="{665678A9-3470-4A3C-B30F-E7C8008D41F3}" destId="{00D98E9C-C739-4D78-BC79-B5F659897CF2}" srcOrd="1" destOrd="0" presId="urn:microsoft.com/office/officeart/2005/8/layout/hierarchy1"/>
    <dgm:cxn modelId="{517886B7-7CAC-4628-83C4-17BBF3CC9FA1}" type="presParOf" srcId="{C3598A74-B4A2-43E5-9778-8F54787359B9}" destId="{2C0B41EA-27AF-43CA-917D-BFE3A712CD7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A5B8A035-087F-4982-A46F-8C9C567CC7C3}"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GB"/>
        </a:p>
      </dgm:t>
    </dgm:pt>
    <dgm:pt modelId="{9C8F9BC0-DC7C-43A2-8F71-B9EA379037EF}">
      <dgm:prSet custT="1"/>
      <dgm:spPr/>
      <dgm:t>
        <a:bodyPr/>
        <a:lstStyle/>
        <a:p>
          <a:r>
            <a:rPr lang="en-US" sz="1600" b="1">
              <a:solidFill>
                <a:schemeClr val="accent1"/>
              </a:solidFill>
            </a:rPr>
            <a:t>Self-Service:</a:t>
          </a:r>
          <a:endParaRPr lang="el-GR" sz="1600">
            <a:solidFill>
              <a:schemeClr val="accent1"/>
            </a:solidFill>
          </a:endParaRPr>
        </a:p>
      </dgm:t>
    </dgm:pt>
    <dgm:pt modelId="{6ED39A9C-6BCC-4045-A2CF-184DCC801C47}" type="parTrans" cxnId="{71161592-E68D-4B00-A7C5-2DCA78B9FBAA}">
      <dgm:prSet/>
      <dgm:spPr/>
      <dgm:t>
        <a:bodyPr/>
        <a:lstStyle/>
        <a:p>
          <a:endParaRPr lang="en-GB" sz="1600">
            <a:solidFill>
              <a:schemeClr val="accent1"/>
            </a:solidFill>
          </a:endParaRPr>
        </a:p>
      </dgm:t>
    </dgm:pt>
    <dgm:pt modelId="{D20BA46F-C799-4DD6-8D30-44C55964FE69}" type="sibTrans" cxnId="{71161592-E68D-4B00-A7C5-2DCA78B9FBAA}">
      <dgm:prSet/>
      <dgm:spPr/>
      <dgm:t>
        <a:bodyPr/>
        <a:lstStyle/>
        <a:p>
          <a:endParaRPr lang="en-GB" sz="1600">
            <a:solidFill>
              <a:schemeClr val="accent1"/>
            </a:solidFill>
          </a:endParaRPr>
        </a:p>
      </dgm:t>
    </dgm:pt>
    <dgm:pt modelId="{D49906CA-64DB-40BF-964B-7952F845EDB9}">
      <dgm:prSet custT="1"/>
      <dgm:spPr/>
      <dgm:t>
        <a:bodyPr/>
        <a:lstStyle/>
        <a:p>
          <a:r>
            <a:rPr lang="en-US" sz="1600" b="1">
              <a:solidFill>
                <a:schemeClr val="accent1"/>
              </a:solidFill>
            </a:rPr>
            <a:t>Servizi automatizzati:</a:t>
          </a:r>
          <a:endParaRPr lang="el-GR" sz="1600">
            <a:solidFill>
              <a:schemeClr val="accent1"/>
            </a:solidFill>
          </a:endParaRPr>
        </a:p>
      </dgm:t>
    </dgm:pt>
    <dgm:pt modelId="{CF4B6DA0-69D1-470A-8657-FC38076CC4AB}" type="parTrans" cxnId="{0CAA6085-80EC-4E6F-A86A-4EB2967ACC74}">
      <dgm:prSet/>
      <dgm:spPr/>
      <dgm:t>
        <a:bodyPr/>
        <a:lstStyle/>
        <a:p>
          <a:endParaRPr lang="en-GB" sz="1600">
            <a:solidFill>
              <a:schemeClr val="accent1"/>
            </a:solidFill>
          </a:endParaRPr>
        </a:p>
      </dgm:t>
    </dgm:pt>
    <dgm:pt modelId="{B36B5CC8-0ABB-4EEC-9A5F-89A3D445C59A}" type="sibTrans" cxnId="{0CAA6085-80EC-4E6F-A86A-4EB2967ACC74}">
      <dgm:prSet/>
      <dgm:spPr/>
      <dgm:t>
        <a:bodyPr/>
        <a:lstStyle/>
        <a:p>
          <a:endParaRPr lang="en-GB" sz="1600">
            <a:solidFill>
              <a:schemeClr val="accent1"/>
            </a:solidFill>
          </a:endParaRPr>
        </a:p>
      </dgm:t>
    </dgm:pt>
    <dgm:pt modelId="{1C2CAC59-136D-411A-910F-CF1CFB9414B1}">
      <dgm:prSet custT="1"/>
      <dgm:spPr/>
      <dgm:t>
        <a:bodyPr/>
        <a:lstStyle/>
        <a:p>
          <a:r>
            <a:rPr lang="en-US" sz="1600" b="1">
              <a:solidFill>
                <a:schemeClr val="accent1"/>
              </a:solidFill>
            </a:rPr>
            <a:t>Comunità:</a:t>
          </a:r>
          <a:endParaRPr lang="el-GR" sz="1600">
            <a:solidFill>
              <a:schemeClr val="accent1"/>
            </a:solidFill>
          </a:endParaRPr>
        </a:p>
      </dgm:t>
    </dgm:pt>
    <dgm:pt modelId="{69DAE49B-7C93-4D6E-94D9-E0B0A279CCBC}" type="parTrans" cxnId="{37A80B22-FB6B-4E4F-854E-E132DF2C2D6A}">
      <dgm:prSet/>
      <dgm:spPr/>
      <dgm:t>
        <a:bodyPr/>
        <a:lstStyle/>
        <a:p>
          <a:endParaRPr lang="en-GB" sz="1600">
            <a:solidFill>
              <a:schemeClr val="accent1"/>
            </a:solidFill>
          </a:endParaRPr>
        </a:p>
      </dgm:t>
    </dgm:pt>
    <dgm:pt modelId="{82A2D693-07B6-4BF7-A64B-6969BD683DE1}" type="sibTrans" cxnId="{37A80B22-FB6B-4E4F-854E-E132DF2C2D6A}">
      <dgm:prSet/>
      <dgm:spPr/>
      <dgm:t>
        <a:bodyPr/>
        <a:lstStyle/>
        <a:p>
          <a:endParaRPr lang="en-GB" sz="1600">
            <a:solidFill>
              <a:schemeClr val="accent1"/>
            </a:solidFill>
          </a:endParaRPr>
        </a:p>
      </dgm:t>
    </dgm:pt>
    <dgm:pt modelId="{ED1AFD5F-F046-4B04-B06A-C7BD87791869}">
      <dgm:prSet custT="1"/>
      <dgm:spPr/>
      <dgm:t>
        <a:bodyPr/>
        <a:lstStyle/>
        <a:p>
          <a:r>
            <a:rPr lang="en-US" sz="1600" b="0">
              <a:solidFill>
                <a:schemeClr val="accent1"/>
              </a:solidFill>
            </a:rPr>
            <a:t>Fornire strumenti e risorse che permettano ai clienti di servirsi da soli, come ad esempio le FAQ online o le opzioni di self-checkout.</a:t>
          </a:r>
          <a:endParaRPr lang="el-GR" sz="1600" b="0">
            <a:solidFill>
              <a:schemeClr val="accent1"/>
            </a:solidFill>
          </a:endParaRPr>
        </a:p>
      </dgm:t>
    </dgm:pt>
    <dgm:pt modelId="{DE4CE6B9-1C1B-4EEB-9A55-BC16E4CEC2F4}" type="parTrans" cxnId="{B1DB5850-C61C-483B-8349-41C7BFC69D18}">
      <dgm:prSet/>
      <dgm:spPr/>
      <dgm:t>
        <a:bodyPr/>
        <a:lstStyle/>
        <a:p>
          <a:endParaRPr lang="en-GB" sz="1600">
            <a:solidFill>
              <a:schemeClr val="accent1"/>
            </a:solidFill>
          </a:endParaRPr>
        </a:p>
      </dgm:t>
    </dgm:pt>
    <dgm:pt modelId="{A85703CF-700B-430A-AAFD-611BE1F0ADE3}" type="sibTrans" cxnId="{B1DB5850-C61C-483B-8349-41C7BFC69D18}">
      <dgm:prSet/>
      <dgm:spPr/>
      <dgm:t>
        <a:bodyPr/>
        <a:lstStyle/>
        <a:p>
          <a:endParaRPr lang="en-GB" sz="1600">
            <a:solidFill>
              <a:schemeClr val="accent1"/>
            </a:solidFill>
          </a:endParaRPr>
        </a:p>
      </dgm:t>
    </dgm:pt>
    <dgm:pt modelId="{864F4AC1-02C5-41BE-A7DD-0923C775294D}">
      <dgm:prSet custT="1"/>
      <dgm:spPr/>
      <dgm:t>
        <a:bodyPr/>
        <a:lstStyle/>
        <a:p>
          <a:r>
            <a:rPr lang="en-US" sz="1600" b="0" dirty="0">
              <a:solidFill>
                <a:schemeClr val="accent1"/>
              </a:solidFill>
            </a:rPr>
            <a:t>Utilizzo della tecnologia per interagire con i clienti, come e-mail automatiche, chatbot o motori di raccomandazione.</a:t>
          </a:r>
          <a:endParaRPr lang="el-GR" sz="1600" b="0" dirty="0">
            <a:solidFill>
              <a:schemeClr val="accent1"/>
            </a:solidFill>
          </a:endParaRPr>
        </a:p>
      </dgm:t>
    </dgm:pt>
    <dgm:pt modelId="{427C2B12-8940-4879-A89F-9B426F7C9697}" type="parTrans" cxnId="{C43D00E4-FBED-4240-B653-6715BED0A137}">
      <dgm:prSet/>
      <dgm:spPr/>
      <dgm:t>
        <a:bodyPr/>
        <a:lstStyle/>
        <a:p>
          <a:endParaRPr lang="en-GB" sz="1600">
            <a:solidFill>
              <a:schemeClr val="accent1"/>
            </a:solidFill>
          </a:endParaRPr>
        </a:p>
      </dgm:t>
    </dgm:pt>
    <dgm:pt modelId="{2715D495-A20A-41B1-9A83-1935A31B4CF0}" type="sibTrans" cxnId="{C43D00E4-FBED-4240-B653-6715BED0A137}">
      <dgm:prSet/>
      <dgm:spPr/>
      <dgm:t>
        <a:bodyPr/>
        <a:lstStyle/>
        <a:p>
          <a:endParaRPr lang="en-GB" sz="1600">
            <a:solidFill>
              <a:schemeClr val="accent1"/>
            </a:solidFill>
          </a:endParaRPr>
        </a:p>
      </dgm:t>
    </dgm:pt>
    <dgm:pt modelId="{016B297C-6010-4B51-83B0-DC06E960585E}">
      <dgm:prSet custT="1"/>
      <dgm:spPr/>
      <dgm:t>
        <a:bodyPr/>
        <a:lstStyle/>
        <a:p>
          <a:r>
            <a:rPr lang="en-US" sz="1600" b="0" dirty="0">
              <a:solidFill>
                <a:schemeClr val="accent1"/>
              </a:solidFill>
            </a:rPr>
            <a:t>Creare forum o gruppi in cui i clienti possano interagire tra di loro e con il marchio, come spesso accade nei marchi di lifestyle o di prodotti tecnologici.</a:t>
          </a:r>
          <a:endParaRPr lang="el-GR" sz="1600" b="0" dirty="0">
            <a:solidFill>
              <a:schemeClr val="accent1"/>
            </a:solidFill>
          </a:endParaRPr>
        </a:p>
      </dgm:t>
    </dgm:pt>
    <dgm:pt modelId="{6742F846-26CA-4234-9330-DED6ED96CE67}" type="parTrans" cxnId="{38D4D616-7C75-4907-9102-35836D95F02C}">
      <dgm:prSet/>
      <dgm:spPr/>
      <dgm:t>
        <a:bodyPr/>
        <a:lstStyle/>
        <a:p>
          <a:endParaRPr lang="en-GB" sz="1600">
            <a:solidFill>
              <a:schemeClr val="accent1"/>
            </a:solidFill>
          </a:endParaRPr>
        </a:p>
      </dgm:t>
    </dgm:pt>
    <dgm:pt modelId="{A1A2AA1A-82CA-4839-8446-8EEA81A27F99}" type="sibTrans" cxnId="{38D4D616-7C75-4907-9102-35836D95F02C}">
      <dgm:prSet/>
      <dgm:spPr/>
      <dgm:t>
        <a:bodyPr/>
        <a:lstStyle/>
        <a:p>
          <a:endParaRPr lang="en-GB" sz="1600">
            <a:solidFill>
              <a:schemeClr val="accent1"/>
            </a:solidFill>
          </a:endParaRPr>
        </a:p>
      </dgm:t>
    </dgm:pt>
    <dgm:pt modelId="{C4F4B237-E616-4AE1-84E4-C63F72F498B6}" type="pres">
      <dgm:prSet presAssocID="{A5B8A035-087F-4982-A46F-8C9C567CC7C3}" presName="hierChild1" presStyleCnt="0">
        <dgm:presLayoutVars>
          <dgm:chPref val="1"/>
          <dgm:dir/>
          <dgm:animOne val="branch"/>
          <dgm:animLvl val="lvl"/>
          <dgm:resizeHandles/>
        </dgm:presLayoutVars>
      </dgm:prSet>
      <dgm:spPr/>
    </dgm:pt>
    <dgm:pt modelId="{7A78BDD6-118F-4565-97AF-E643B865203D}" type="pres">
      <dgm:prSet presAssocID="{9C8F9BC0-DC7C-43A2-8F71-B9EA379037EF}" presName="hierRoot1" presStyleCnt="0"/>
      <dgm:spPr/>
    </dgm:pt>
    <dgm:pt modelId="{C60AEA52-4535-48BA-98C2-37B28F8B90C6}" type="pres">
      <dgm:prSet presAssocID="{9C8F9BC0-DC7C-43A2-8F71-B9EA379037EF}" presName="composite" presStyleCnt="0"/>
      <dgm:spPr/>
    </dgm:pt>
    <dgm:pt modelId="{12733ADD-76A9-47A2-BBE1-640F9415D1E5}" type="pres">
      <dgm:prSet presAssocID="{9C8F9BC0-DC7C-43A2-8F71-B9EA379037EF}" presName="background" presStyleLbl="node0" presStyleIdx="0" presStyleCnt="3"/>
      <dgm:spPr/>
    </dgm:pt>
    <dgm:pt modelId="{DC0A8FE9-EFD2-4ECA-83B3-0E38A5E4D162}" type="pres">
      <dgm:prSet presAssocID="{9C8F9BC0-DC7C-43A2-8F71-B9EA379037EF}" presName="text" presStyleLbl="fgAcc0" presStyleIdx="0" presStyleCnt="3" custScaleX="133214">
        <dgm:presLayoutVars>
          <dgm:chPref val="3"/>
        </dgm:presLayoutVars>
      </dgm:prSet>
      <dgm:spPr/>
    </dgm:pt>
    <dgm:pt modelId="{0C1E8500-237D-4E94-9FC4-F4FD541B4BD9}" type="pres">
      <dgm:prSet presAssocID="{9C8F9BC0-DC7C-43A2-8F71-B9EA379037EF}" presName="hierChild2" presStyleCnt="0"/>
      <dgm:spPr/>
    </dgm:pt>
    <dgm:pt modelId="{0EFA2D89-6EDA-48CE-95F1-112F6E2A4F6E}" type="pres">
      <dgm:prSet presAssocID="{DE4CE6B9-1C1B-4EEB-9A55-BC16E4CEC2F4}" presName="Name10" presStyleLbl="parChTrans1D2" presStyleIdx="0" presStyleCnt="3" custSzX="121811"/>
      <dgm:spPr/>
    </dgm:pt>
    <dgm:pt modelId="{72F25B0D-E006-491D-9F52-A1FF20F56CBE}" type="pres">
      <dgm:prSet presAssocID="{ED1AFD5F-F046-4B04-B06A-C7BD87791869}" presName="hierRoot2" presStyleCnt="0"/>
      <dgm:spPr/>
    </dgm:pt>
    <dgm:pt modelId="{16902310-6A6C-47C1-BB06-78E73D6E0919}" type="pres">
      <dgm:prSet presAssocID="{ED1AFD5F-F046-4B04-B06A-C7BD87791869}" presName="composite2" presStyleCnt="0"/>
      <dgm:spPr/>
    </dgm:pt>
    <dgm:pt modelId="{5DD12423-E131-428E-BCCC-98B9E3835EDF}" type="pres">
      <dgm:prSet presAssocID="{ED1AFD5F-F046-4B04-B06A-C7BD87791869}" presName="background2" presStyleLbl="node2" presStyleIdx="0" presStyleCnt="3"/>
      <dgm:spPr/>
    </dgm:pt>
    <dgm:pt modelId="{77E91423-E4A8-4A6F-847E-E4BF5B9CDA4C}" type="pres">
      <dgm:prSet presAssocID="{ED1AFD5F-F046-4B04-B06A-C7BD87791869}" presName="text2" presStyleLbl="fgAcc2" presStyleIdx="0" presStyleCnt="3" custScaleX="133214">
        <dgm:presLayoutVars>
          <dgm:chPref val="3"/>
        </dgm:presLayoutVars>
      </dgm:prSet>
      <dgm:spPr/>
    </dgm:pt>
    <dgm:pt modelId="{7F596910-74EA-4038-B562-74678585645D}" type="pres">
      <dgm:prSet presAssocID="{ED1AFD5F-F046-4B04-B06A-C7BD87791869}" presName="hierChild3" presStyleCnt="0"/>
      <dgm:spPr/>
    </dgm:pt>
    <dgm:pt modelId="{D4B35228-A598-4A42-B4AB-46982D3F5DB1}" type="pres">
      <dgm:prSet presAssocID="{D49906CA-64DB-40BF-964B-7952F845EDB9}" presName="hierRoot1" presStyleCnt="0"/>
      <dgm:spPr/>
    </dgm:pt>
    <dgm:pt modelId="{D6C461A9-0AB0-4C6C-9D91-2BFF0B665DC4}" type="pres">
      <dgm:prSet presAssocID="{D49906CA-64DB-40BF-964B-7952F845EDB9}" presName="composite" presStyleCnt="0"/>
      <dgm:spPr/>
    </dgm:pt>
    <dgm:pt modelId="{442789F9-7D62-4AFF-AF70-CAE800B85DE1}" type="pres">
      <dgm:prSet presAssocID="{D49906CA-64DB-40BF-964B-7952F845EDB9}" presName="background" presStyleLbl="node0" presStyleIdx="1" presStyleCnt="3"/>
      <dgm:spPr/>
    </dgm:pt>
    <dgm:pt modelId="{B3DCEB63-BD3C-4751-8EE5-72FD77FBE4A6}" type="pres">
      <dgm:prSet presAssocID="{D49906CA-64DB-40BF-964B-7952F845EDB9}" presName="text" presStyleLbl="fgAcc0" presStyleIdx="1" presStyleCnt="3" custScaleX="133214">
        <dgm:presLayoutVars>
          <dgm:chPref val="3"/>
        </dgm:presLayoutVars>
      </dgm:prSet>
      <dgm:spPr/>
    </dgm:pt>
    <dgm:pt modelId="{5AFE5BDF-0FAE-44C8-BE38-0F4E701A4567}" type="pres">
      <dgm:prSet presAssocID="{D49906CA-64DB-40BF-964B-7952F845EDB9}" presName="hierChild2" presStyleCnt="0"/>
      <dgm:spPr/>
    </dgm:pt>
    <dgm:pt modelId="{0D067FFB-7995-4CA0-B421-536E82FA4B88}" type="pres">
      <dgm:prSet presAssocID="{427C2B12-8940-4879-A89F-9B426F7C9697}" presName="Name10" presStyleLbl="parChTrans1D2" presStyleIdx="1" presStyleCnt="3" custSzX="121811"/>
      <dgm:spPr/>
    </dgm:pt>
    <dgm:pt modelId="{379BA52F-A198-45A5-B796-E3C683ABE9C4}" type="pres">
      <dgm:prSet presAssocID="{864F4AC1-02C5-41BE-A7DD-0923C775294D}" presName="hierRoot2" presStyleCnt="0"/>
      <dgm:spPr/>
    </dgm:pt>
    <dgm:pt modelId="{2EB74DD5-C210-4596-9224-972258AE3D0B}" type="pres">
      <dgm:prSet presAssocID="{864F4AC1-02C5-41BE-A7DD-0923C775294D}" presName="composite2" presStyleCnt="0"/>
      <dgm:spPr/>
    </dgm:pt>
    <dgm:pt modelId="{F55D5A0B-AF5F-4B44-A43B-4EF807341768}" type="pres">
      <dgm:prSet presAssocID="{864F4AC1-02C5-41BE-A7DD-0923C775294D}" presName="background2" presStyleLbl="node2" presStyleIdx="1" presStyleCnt="3"/>
      <dgm:spPr/>
    </dgm:pt>
    <dgm:pt modelId="{7AF3EACB-EF86-47FF-A01D-4CF28A3ED5B4}" type="pres">
      <dgm:prSet presAssocID="{864F4AC1-02C5-41BE-A7DD-0923C775294D}" presName="text2" presStyleLbl="fgAcc2" presStyleIdx="1" presStyleCnt="3" custScaleX="133214">
        <dgm:presLayoutVars>
          <dgm:chPref val="3"/>
        </dgm:presLayoutVars>
      </dgm:prSet>
      <dgm:spPr/>
    </dgm:pt>
    <dgm:pt modelId="{5F0D4060-1F65-4AD8-8941-E22DA43B637A}" type="pres">
      <dgm:prSet presAssocID="{864F4AC1-02C5-41BE-A7DD-0923C775294D}" presName="hierChild3" presStyleCnt="0"/>
      <dgm:spPr/>
    </dgm:pt>
    <dgm:pt modelId="{2CA262E5-28C4-464F-8907-41CE833643D3}" type="pres">
      <dgm:prSet presAssocID="{1C2CAC59-136D-411A-910F-CF1CFB9414B1}" presName="hierRoot1" presStyleCnt="0"/>
      <dgm:spPr/>
    </dgm:pt>
    <dgm:pt modelId="{EB1FE7B0-E9BF-4B62-884C-B50E7432E214}" type="pres">
      <dgm:prSet presAssocID="{1C2CAC59-136D-411A-910F-CF1CFB9414B1}" presName="composite" presStyleCnt="0"/>
      <dgm:spPr/>
    </dgm:pt>
    <dgm:pt modelId="{8CE22AFE-ADB2-4F8D-8B6B-892DBB193B30}" type="pres">
      <dgm:prSet presAssocID="{1C2CAC59-136D-411A-910F-CF1CFB9414B1}" presName="background" presStyleLbl="node0" presStyleIdx="2" presStyleCnt="3"/>
      <dgm:spPr/>
    </dgm:pt>
    <dgm:pt modelId="{9E445D99-2388-41AC-ABB0-1DE36BDAED43}" type="pres">
      <dgm:prSet presAssocID="{1C2CAC59-136D-411A-910F-CF1CFB9414B1}" presName="text" presStyleLbl="fgAcc0" presStyleIdx="2" presStyleCnt="3" custScaleX="133214">
        <dgm:presLayoutVars>
          <dgm:chPref val="3"/>
        </dgm:presLayoutVars>
      </dgm:prSet>
      <dgm:spPr/>
    </dgm:pt>
    <dgm:pt modelId="{DBC84347-1D72-49F5-9E3C-7631E064ABF6}" type="pres">
      <dgm:prSet presAssocID="{1C2CAC59-136D-411A-910F-CF1CFB9414B1}" presName="hierChild2" presStyleCnt="0"/>
      <dgm:spPr/>
    </dgm:pt>
    <dgm:pt modelId="{21F5490D-13E8-4452-9880-93B6F435A5DD}" type="pres">
      <dgm:prSet presAssocID="{6742F846-26CA-4234-9330-DED6ED96CE67}" presName="Name10" presStyleLbl="parChTrans1D2" presStyleIdx="2" presStyleCnt="3" custSzX="121811"/>
      <dgm:spPr/>
    </dgm:pt>
    <dgm:pt modelId="{B2528D54-0500-4ABA-B523-0289F6F80102}" type="pres">
      <dgm:prSet presAssocID="{016B297C-6010-4B51-83B0-DC06E960585E}" presName="hierRoot2" presStyleCnt="0"/>
      <dgm:spPr/>
    </dgm:pt>
    <dgm:pt modelId="{4B156BDC-E665-47EC-AC1B-5D52BCF0E980}" type="pres">
      <dgm:prSet presAssocID="{016B297C-6010-4B51-83B0-DC06E960585E}" presName="composite2" presStyleCnt="0"/>
      <dgm:spPr/>
    </dgm:pt>
    <dgm:pt modelId="{D72FA7D3-08A2-4A3A-A4C7-9A734A214251}" type="pres">
      <dgm:prSet presAssocID="{016B297C-6010-4B51-83B0-DC06E960585E}" presName="background2" presStyleLbl="node2" presStyleIdx="2" presStyleCnt="3"/>
      <dgm:spPr/>
    </dgm:pt>
    <dgm:pt modelId="{0EF3FD14-9F56-4655-8C3C-3A87389716A3}" type="pres">
      <dgm:prSet presAssocID="{016B297C-6010-4B51-83B0-DC06E960585E}" presName="text2" presStyleLbl="fgAcc2" presStyleIdx="2" presStyleCnt="3" custScaleX="133214">
        <dgm:presLayoutVars>
          <dgm:chPref val="3"/>
        </dgm:presLayoutVars>
      </dgm:prSet>
      <dgm:spPr/>
    </dgm:pt>
    <dgm:pt modelId="{7EAB070F-BEE6-42A5-8272-EBBD743625A7}" type="pres">
      <dgm:prSet presAssocID="{016B297C-6010-4B51-83B0-DC06E960585E}" presName="hierChild3" presStyleCnt="0"/>
      <dgm:spPr/>
    </dgm:pt>
  </dgm:ptLst>
  <dgm:cxnLst>
    <dgm:cxn modelId="{0D995D09-9777-450F-80B9-3E673E807009}" type="presOf" srcId="{016B297C-6010-4B51-83B0-DC06E960585E}" destId="{0EF3FD14-9F56-4655-8C3C-3A87389716A3}" srcOrd="0" destOrd="0" presId="urn:microsoft.com/office/officeart/2005/8/layout/hierarchy1"/>
    <dgm:cxn modelId="{38D4D616-7C75-4907-9102-35836D95F02C}" srcId="{1C2CAC59-136D-411A-910F-CF1CFB9414B1}" destId="{016B297C-6010-4B51-83B0-DC06E960585E}" srcOrd="0" destOrd="0" parTransId="{6742F846-26CA-4234-9330-DED6ED96CE67}" sibTransId="{A1A2AA1A-82CA-4839-8446-8EEA81A27F99}"/>
    <dgm:cxn modelId="{37A80B22-FB6B-4E4F-854E-E132DF2C2D6A}" srcId="{A5B8A035-087F-4982-A46F-8C9C567CC7C3}" destId="{1C2CAC59-136D-411A-910F-CF1CFB9414B1}" srcOrd="2" destOrd="0" parTransId="{69DAE49B-7C93-4D6E-94D9-E0B0A279CCBC}" sibTransId="{82A2D693-07B6-4BF7-A64B-6969BD683DE1}"/>
    <dgm:cxn modelId="{5961682D-93E9-4B6D-8C06-FB399552B861}" type="presOf" srcId="{DE4CE6B9-1C1B-4EEB-9A55-BC16E4CEC2F4}" destId="{0EFA2D89-6EDA-48CE-95F1-112F6E2A4F6E}" srcOrd="0" destOrd="0" presId="urn:microsoft.com/office/officeart/2005/8/layout/hierarchy1"/>
    <dgm:cxn modelId="{4035A540-C266-436A-9445-3CB6FA89D5B0}" type="presOf" srcId="{864F4AC1-02C5-41BE-A7DD-0923C775294D}" destId="{7AF3EACB-EF86-47FF-A01D-4CF28A3ED5B4}" srcOrd="0" destOrd="0" presId="urn:microsoft.com/office/officeart/2005/8/layout/hierarchy1"/>
    <dgm:cxn modelId="{2F619E44-B1F3-4938-A779-55F367A28744}" type="presOf" srcId="{A5B8A035-087F-4982-A46F-8C9C567CC7C3}" destId="{C4F4B237-E616-4AE1-84E4-C63F72F498B6}" srcOrd="0" destOrd="0" presId="urn:microsoft.com/office/officeart/2005/8/layout/hierarchy1"/>
    <dgm:cxn modelId="{501C3967-376D-4C94-9879-F6BF9B88511C}" type="presOf" srcId="{ED1AFD5F-F046-4B04-B06A-C7BD87791869}" destId="{77E91423-E4A8-4A6F-847E-E4BF5B9CDA4C}" srcOrd="0" destOrd="0" presId="urn:microsoft.com/office/officeart/2005/8/layout/hierarchy1"/>
    <dgm:cxn modelId="{B1DB5850-C61C-483B-8349-41C7BFC69D18}" srcId="{9C8F9BC0-DC7C-43A2-8F71-B9EA379037EF}" destId="{ED1AFD5F-F046-4B04-B06A-C7BD87791869}" srcOrd="0" destOrd="0" parTransId="{DE4CE6B9-1C1B-4EEB-9A55-BC16E4CEC2F4}" sibTransId="{A85703CF-700B-430A-AAFD-611BE1F0ADE3}"/>
    <dgm:cxn modelId="{F9FD9052-C0DC-4F12-B0BC-CF6FB00074DA}" type="presOf" srcId="{1C2CAC59-136D-411A-910F-CF1CFB9414B1}" destId="{9E445D99-2388-41AC-ABB0-1DE36BDAED43}" srcOrd="0" destOrd="0" presId="urn:microsoft.com/office/officeart/2005/8/layout/hierarchy1"/>
    <dgm:cxn modelId="{09F06655-476C-4C13-BCF7-5BD6FB705BAA}" type="presOf" srcId="{9C8F9BC0-DC7C-43A2-8F71-B9EA379037EF}" destId="{DC0A8FE9-EFD2-4ECA-83B3-0E38A5E4D162}" srcOrd="0" destOrd="0" presId="urn:microsoft.com/office/officeart/2005/8/layout/hierarchy1"/>
    <dgm:cxn modelId="{0CAA6085-80EC-4E6F-A86A-4EB2967ACC74}" srcId="{A5B8A035-087F-4982-A46F-8C9C567CC7C3}" destId="{D49906CA-64DB-40BF-964B-7952F845EDB9}" srcOrd="1" destOrd="0" parTransId="{CF4B6DA0-69D1-470A-8657-FC38076CC4AB}" sibTransId="{B36B5CC8-0ABB-4EEC-9A5F-89A3D445C59A}"/>
    <dgm:cxn modelId="{71161592-E68D-4B00-A7C5-2DCA78B9FBAA}" srcId="{A5B8A035-087F-4982-A46F-8C9C567CC7C3}" destId="{9C8F9BC0-DC7C-43A2-8F71-B9EA379037EF}" srcOrd="0" destOrd="0" parTransId="{6ED39A9C-6BCC-4045-A2CF-184DCC801C47}" sibTransId="{D20BA46F-C799-4DD6-8D30-44C55964FE69}"/>
    <dgm:cxn modelId="{E11175C9-B8F5-4E8F-B906-FD10FA5A52DA}" type="presOf" srcId="{6742F846-26CA-4234-9330-DED6ED96CE67}" destId="{21F5490D-13E8-4452-9880-93B6F435A5DD}" srcOrd="0" destOrd="0" presId="urn:microsoft.com/office/officeart/2005/8/layout/hierarchy1"/>
    <dgm:cxn modelId="{C43D00E4-FBED-4240-B653-6715BED0A137}" srcId="{D49906CA-64DB-40BF-964B-7952F845EDB9}" destId="{864F4AC1-02C5-41BE-A7DD-0923C775294D}" srcOrd="0" destOrd="0" parTransId="{427C2B12-8940-4879-A89F-9B426F7C9697}" sibTransId="{2715D495-A20A-41B1-9A83-1935A31B4CF0}"/>
    <dgm:cxn modelId="{807444F8-4761-419B-B06F-BE50264D7214}" type="presOf" srcId="{D49906CA-64DB-40BF-964B-7952F845EDB9}" destId="{B3DCEB63-BD3C-4751-8EE5-72FD77FBE4A6}" srcOrd="0" destOrd="0" presId="urn:microsoft.com/office/officeart/2005/8/layout/hierarchy1"/>
    <dgm:cxn modelId="{8A79E9FC-BDC7-45C7-B462-4E1BE70910EB}" type="presOf" srcId="{427C2B12-8940-4879-A89F-9B426F7C9697}" destId="{0D067FFB-7995-4CA0-B421-536E82FA4B88}" srcOrd="0" destOrd="0" presId="urn:microsoft.com/office/officeart/2005/8/layout/hierarchy1"/>
    <dgm:cxn modelId="{3C44E236-0F37-4806-8B86-BDC409FDE1E3}" type="presParOf" srcId="{C4F4B237-E616-4AE1-84E4-C63F72F498B6}" destId="{7A78BDD6-118F-4565-97AF-E643B865203D}" srcOrd="0" destOrd="0" presId="urn:microsoft.com/office/officeart/2005/8/layout/hierarchy1"/>
    <dgm:cxn modelId="{54D89343-23F9-4569-B25E-D0E0AFD7DFEF}" type="presParOf" srcId="{7A78BDD6-118F-4565-97AF-E643B865203D}" destId="{C60AEA52-4535-48BA-98C2-37B28F8B90C6}" srcOrd="0" destOrd="0" presId="urn:microsoft.com/office/officeart/2005/8/layout/hierarchy1"/>
    <dgm:cxn modelId="{8ABC808A-AF13-4AC6-9350-9FEB5C145F6C}" type="presParOf" srcId="{C60AEA52-4535-48BA-98C2-37B28F8B90C6}" destId="{12733ADD-76A9-47A2-BBE1-640F9415D1E5}" srcOrd="0" destOrd="0" presId="urn:microsoft.com/office/officeart/2005/8/layout/hierarchy1"/>
    <dgm:cxn modelId="{02F2C3C4-C4E7-40C0-A2AC-7FA137CA089B}" type="presParOf" srcId="{C60AEA52-4535-48BA-98C2-37B28F8B90C6}" destId="{DC0A8FE9-EFD2-4ECA-83B3-0E38A5E4D162}" srcOrd="1" destOrd="0" presId="urn:microsoft.com/office/officeart/2005/8/layout/hierarchy1"/>
    <dgm:cxn modelId="{AADBBF35-4BFF-4945-B124-6B1138611488}" type="presParOf" srcId="{7A78BDD6-118F-4565-97AF-E643B865203D}" destId="{0C1E8500-237D-4E94-9FC4-F4FD541B4BD9}" srcOrd="1" destOrd="0" presId="urn:microsoft.com/office/officeart/2005/8/layout/hierarchy1"/>
    <dgm:cxn modelId="{CB786BB2-913B-42F4-B3BC-22AFDAAC04FC}" type="presParOf" srcId="{0C1E8500-237D-4E94-9FC4-F4FD541B4BD9}" destId="{0EFA2D89-6EDA-48CE-95F1-112F6E2A4F6E}" srcOrd="0" destOrd="0" presId="urn:microsoft.com/office/officeart/2005/8/layout/hierarchy1"/>
    <dgm:cxn modelId="{C53F53AB-F954-455F-9772-BEB5FFB6FDDD}" type="presParOf" srcId="{0C1E8500-237D-4E94-9FC4-F4FD541B4BD9}" destId="{72F25B0D-E006-491D-9F52-A1FF20F56CBE}" srcOrd="1" destOrd="0" presId="urn:microsoft.com/office/officeart/2005/8/layout/hierarchy1"/>
    <dgm:cxn modelId="{4EB56679-4CA8-452D-B893-21A1A448EA9A}" type="presParOf" srcId="{72F25B0D-E006-491D-9F52-A1FF20F56CBE}" destId="{16902310-6A6C-47C1-BB06-78E73D6E0919}" srcOrd="0" destOrd="0" presId="urn:microsoft.com/office/officeart/2005/8/layout/hierarchy1"/>
    <dgm:cxn modelId="{04B663C7-7AFB-4FD8-B3DF-65A2E8113C30}" type="presParOf" srcId="{16902310-6A6C-47C1-BB06-78E73D6E0919}" destId="{5DD12423-E131-428E-BCCC-98B9E3835EDF}" srcOrd="0" destOrd="0" presId="urn:microsoft.com/office/officeart/2005/8/layout/hierarchy1"/>
    <dgm:cxn modelId="{C74AABBB-F075-4AE9-AE94-92D42F0E7993}" type="presParOf" srcId="{16902310-6A6C-47C1-BB06-78E73D6E0919}" destId="{77E91423-E4A8-4A6F-847E-E4BF5B9CDA4C}" srcOrd="1" destOrd="0" presId="urn:microsoft.com/office/officeart/2005/8/layout/hierarchy1"/>
    <dgm:cxn modelId="{20AA4106-5681-4F98-8154-E0075C74529C}" type="presParOf" srcId="{72F25B0D-E006-491D-9F52-A1FF20F56CBE}" destId="{7F596910-74EA-4038-B562-74678585645D}" srcOrd="1" destOrd="0" presId="urn:microsoft.com/office/officeart/2005/8/layout/hierarchy1"/>
    <dgm:cxn modelId="{BD080180-3D27-4A79-9C6E-130BA67B102D}" type="presParOf" srcId="{C4F4B237-E616-4AE1-84E4-C63F72F498B6}" destId="{D4B35228-A598-4A42-B4AB-46982D3F5DB1}" srcOrd="1" destOrd="0" presId="urn:microsoft.com/office/officeart/2005/8/layout/hierarchy1"/>
    <dgm:cxn modelId="{462F7FD1-423D-401B-87E3-6FACFD00E030}" type="presParOf" srcId="{D4B35228-A598-4A42-B4AB-46982D3F5DB1}" destId="{D6C461A9-0AB0-4C6C-9D91-2BFF0B665DC4}" srcOrd="0" destOrd="0" presId="urn:microsoft.com/office/officeart/2005/8/layout/hierarchy1"/>
    <dgm:cxn modelId="{782C695A-2A5C-431C-965B-AC8CCE4BE0E0}" type="presParOf" srcId="{D6C461A9-0AB0-4C6C-9D91-2BFF0B665DC4}" destId="{442789F9-7D62-4AFF-AF70-CAE800B85DE1}" srcOrd="0" destOrd="0" presId="urn:microsoft.com/office/officeart/2005/8/layout/hierarchy1"/>
    <dgm:cxn modelId="{279ACE29-E4BD-4185-9461-52389735CF34}" type="presParOf" srcId="{D6C461A9-0AB0-4C6C-9D91-2BFF0B665DC4}" destId="{B3DCEB63-BD3C-4751-8EE5-72FD77FBE4A6}" srcOrd="1" destOrd="0" presId="urn:microsoft.com/office/officeart/2005/8/layout/hierarchy1"/>
    <dgm:cxn modelId="{45A3C1F0-DF3C-4CF6-9CB3-91152CB51210}" type="presParOf" srcId="{D4B35228-A598-4A42-B4AB-46982D3F5DB1}" destId="{5AFE5BDF-0FAE-44C8-BE38-0F4E701A4567}" srcOrd="1" destOrd="0" presId="urn:microsoft.com/office/officeart/2005/8/layout/hierarchy1"/>
    <dgm:cxn modelId="{58893567-CDAE-4345-BB0A-ACBE19E19656}" type="presParOf" srcId="{5AFE5BDF-0FAE-44C8-BE38-0F4E701A4567}" destId="{0D067FFB-7995-4CA0-B421-536E82FA4B88}" srcOrd="0" destOrd="0" presId="urn:microsoft.com/office/officeart/2005/8/layout/hierarchy1"/>
    <dgm:cxn modelId="{524AF8ED-86E8-40DC-AA07-86BEB97DCFFD}" type="presParOf" srcId="{5AFE5BDF-0FAE-44C8-BE38-0F4E701A4567}" destId="{379BA52F-A198-45A5-B796-E3C683ABE9C4}" srcOrd="1" destOrd="0" presId="urn:microsoft.com/office/officeart/2005/8/layout/hierarchy1"/>
    <dgm:cxn modelId="{8F1B50B5-CFB3-43A1-9D06-3C0DAD5630D3}" type="presParOf" srcId="{379BA52F-A198-45A5-B796-E3C683ABE9C4}" destId="{2EB74DD5-C210-4596-9224-972258AE3D0B}" srcOrd="0" destOrd="0" presId="urn:microsoft.com/office/officeart/2005/8/layout/hierarchy1"/>
    <dgm:cxn modelId="{67423FDF-908D-4A30-B72D-83B9C04CDD7A}" type="presParOf" srcId="{2EB74DD5-C210-4596-9224-972258AE3D0B}" destId="{F55D5A0B-AF5F-4B44-A43B-4EF807341768}" srcOrd="0" destOrd="0" presId="urn:microsoft.com/office/officeart/2005/8/layout/hierarchy1"/>
    <dgm:cxn modelId="{E7580AC1-466E-4205-A24E-FF3A1E2B42BC}" type="presParOf" srcId="{2EB74DD5-C210-4596-9224-972258AE3D0B}" destId="{7AF3EACB-EF86-47FF-A01D-4CF28A3ED5B4}" srcOrd="1" destOrd="0" presId="urn:microsoft.com/office/officeart/2005/8/layout/hierarchy1"/>
    <dgm:cxn modelId="{B0C091F1-191E-4F42-980E-AF2EF1EC4287}" type="presParOf" srcId="{379BA52F-A198-45A5-B796-E3C683ABE9C4}" destId="{5F0D4060-1F65-4AD8-8941-E22DA43B637A}" srcOrd="1" destOrd="0" presId="urn:microsoft.com/office/officeart/2005/8/layout/hierarchy1"/>
    <dgm:cxn modelId="{C5F6E3E6-A4EB-42F8-A85C-5F68EC989871}" type="presParOf" srcId="{C4F4B237-E616-4AE1-84E4-C63F72F498B6}" destId="{2CA262E5-28C4-464F-8907-41CE833643D3}" srcOrd="2" destOrd="0" presId="urn:microsoft.com/office/officeart/2005/8/layout/hierarchy1"/>
    <dgm:cxn modelId="{E1C82EFD-746E-4EDF-A4B4-8C53FA17F4F3}" type="presParOf" srcId="{2CA262E5-28C4-464F-8907-41CE833643D3}" destId="{EB1FE7B0-E9BF-4B62-884C-B50E7432E214}" srcOrd="0" destOrd="0" presId="urn:microsoft.com/office/officeart/2005/8/layout/hierarchy1"/>
    <dgm:cxn modelId="{566AAE7F-359E-46D7-9887-60633556C7A9}" type="presParOf" srcId="{EB1FE7B0-E9BF-4B62-884C-B50E7432E214}" destId="{8CE22AFE-ADB2-4F8D-8B6B-892DBB193B30}" srcOrd="0" destOrd="0" presId="urn:microsoft.com/office/officeart/2005/8/layout/hierarchy1"/>
    <dgm:cxn modelId="{B0337B8A-5D15-45D8-B872-4B8B64B71C0F}" type="presParOf" srcId="{EB1FE7B0-E9BF-4B62-884C-B50E7432E214}" destId="{9E445D99-2388-41AC-ABB0-1DE36BDAED43}" srcOrd="1" destOrd="0" presId="urn:microsoft.com/office/officeart/2005/8/layout/hierarchy1"/>
    <dgm:cxn modelId="{00D1E50A-D061-4FB1-A09C-2CEA36FE1F17}" type="presParOf" srcId="{2CA262E5-28C4-464F-8907-41CE833643D3}" destId="{DBC84347-1D72-49F5-9E3C-7631E064ABF6}" srcOrd="1" destOrd="0" presId="urn:microsoft.com/office/officeart/2005/8/layout/hierarchy1"/>
    <dgm:cxn modelId="{849DA3C6-F530-4B49-A93E-43B5C4F97F02}" type="presParOf" srcId="{DBC84347-1D72-49F5-9E3C-7631E064ABF6}" destId="{21F5490D-13E8-4452-9880-93B6F435A5DD}" srcOrd="0" destOrd="0" presId="urn:microsoft.com/office/officeart/2005/8/layout/hierarchy1"/>
    <dgm:cxn modelId="{02360C16-D2B1-4B39-A491-12DA7A150D05}" type="presParOf" srcId="{DBC84347-1D72-49F5-9E3C-7631E064ABF6}" destId="{B2528D54-0500-4ABA-B523-0289F6F80102}" srcOrd="1" destOrd="0" presId="urn:microsoft.com/office/officeart/2005/8/layout/hierarchy1"/>
    <dgm:cxn modelId="{07A9C60F-341B-4C4C-8627-18E696A12C01}" type="presParOf" srcId="{B2528D54-0500-4ABA-B523-0289F6F80102}" destId="{4B156BDC-E665-47EC-AC1B-5D52BCF0E980}" srcOrd="0" destOrd="0" presId="urn:microsoft.com/office/officeart/2005/8/layout/hierarchy1"/>
    <dgm:cxn modelId="{127BDA20-E363-4581-8C69-A4A46D1F25B4}" type="presParOf" srcId="{4B156BDC-E665-47EC-AC1B-5D52BCF0E980}" destId="{D72FA7D3-08A2-4A3A-A4C7-9A734A214251}" srcOrd="0" destOrd="0" presId="urn:microsoft.com/office/officeart/2005/8/layout/hierarchy1"/>
    <dgm:cxn modelId="{A96DE359-895A-4072-8D33-E33E89EFBED4}" type="presParOf" srcId="{4B156BDC-E665-47EC-AC1B-5D52BCF0E980}" destId="{0EF3FD14-9F56-4655-8C3C-3A87389716A3}" srcOrd="1" destOrd="0" presId="urn:microsoft.com/office/officeart/2005/8/layout/hierarchy1"/>
    <dgm:cxn modelId="{367A694A-554F-4178-9B09-7E676B96046F}" type="presParOf" srcId="{B2528D54-0500-4ABA-B523-0289F6F80102}" destId="{7EAB070F-BEE6-42A5-8272-EBBD743625A7}"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3BEA1AD0-11CC-42AD-B010-47EC857EF025}">
      <dgm:prSet phldrT="[Text]" custT="1"/>
      <dgm:spPr/>
      <dgm:t>
        <a:bodyPr/>
        <a:lstStyle/>
        <a:p>
          <a:r>
            <a:rPr lang="en-US" sz="1600">
              <a:solidFill>
                <a:schemeClr val="bg1"/>
              </a:solidFill>
            </a:rPr>
            <a:t>Vendita di attività:</a:t>
          </a:r>
          <a:endParaRPr lang="en-GB" sz="1600">
            <a:solidFill>
              <a:schemeClr val="bg1"/>
            </a:solidFill>
          </a:endParaRPr>
        </a:p>
      </dgm:t>
    </dgm:pt>
    <dgm:pt modelId="{DBD71EAF-78BC-4574-BFE9-EC8EE42DA075}" type="parTrans" cxnId="{07EEEFC0-DED4-4C32-883F-F4E89ED28955}">
      <dgm:prSet/>
      <dgm:spPr/>
      <dgm:t>
        <a:bodyPr/>
        <a:lstStyle/>
        <a:p>
          <a:endParaRPr lang="en-GB" sz="1600"/>
        </a:p>
      </dgm:t>
    </dgm:pt>
    <dgm:pt modelId="{0E88A4FE-28A0-4924-B742-9460A33EBECF}" type="sibTrans" cxnId="{07EEEFC0-DED4-4C32-883F-F4E89ED28955}">
      <dgm:prSet/>
      <dgm:spPr/>
      <dgm:t>
        <a:bodyPr/>
        <a:lstStyle/>
        <a:p>
          <a:endParaRPr lang="en-GB" sz="1600"/>
        </a:p>
      </dgm:t>
    </dgm:pt>
    <dgm:pt modelId="{B6F2F7BE-A368-4442-8136-EB9F2018B325}">
      <dgm:prSet custT="1"/>
      <dgm:spPr/>
      <dgm:t>
        <a:bodyPr/>
        <a:lstStyle/>
        <a:p>
          <a:r>
            <a:rPr lang="en-US" sz="1600">
              <a:solidFill>
                <a:schemeClr val="bg1"/>
              </a:solidFill>
            </a:rPr>
            <a:t>Tassa d'uso:</a:t>
          </a:r>
        </a:p>
      </dgm:t>
    </dgm:pt>
    <dgm:pt modelId="{CB89BCA5-CA80-4A9C-886B-AEC294802AAD}" type="parTrans" cxnId="{C2EC4CD5-13F1-4EAA-92AF-6FCE04AD69B5}">
      <dgm:prSet/>
      <dgm:spPr/>
      <dgm:t>
        <a:bodyPr/>
        <a:lstStyle/>
        <a:p>
          <a:endParaRPr lang="en-GB" sz="1600"/>
        </a:p>
      </dgm:t>
    </dgm:pt>
    <dgm:pt modelId="{973668DC-1A8F-4091-89CB-0D1C86797732}" type="sibTrans" cxnId="{C2EC4CD5-13F1-4EAA-92AF-6FCE04AD69B5}">
      <dgm:prSet/>
      <dgm:spPr/>
      <dgm:t>
        <a:bodyPr/>
        <a:lstStyle/>
        <a:p>
          <a:endParaRPr lang="en-GB" sz="1600"/>
        </a:p>
      </dgm:t>
    </dgm:pt>
    <dgm:pt modelId="{3F345393-9CE9-4F78-89C3-CD3E04B52CF8}">
      <dgm:prSet custT="1"/>
      <dgm:spPr/>
      <dgm:t>
        <a:bodyPr/>
        <a:lstStyle/>
        <a:p>
          <a:r>
            <a:rPr lang="en-US" sz="1600">
              <a:solidFill>
                <a:schemeClr val="bg1"/>
              </a:solidFill>
            </a:rPr>
            <a:t>Costi di abbonamento:</a:t>
          </a:r>
        </a:p>
      </dgm:t>
    </dgm:pt>
    <dgm:pt modelId="{0487E063-640A-4EC0-9E90-9B44ED3F7C0C}" type="parTrans" cxnId="{C23FFC8D-D65B-4C4C-8CC6-055DAAEC9CE9}">
      <dgm:prSet/>
      <dgm:spPr/>
      <dgm:t>
        <a:bodyPr/>
        <a:lstStyle/>
        <a:p>
          <a:endParaRPr lang="en-GB" sz="1600"/>
        </a:p>
      </dgm:t>
    </dgm:pt>
    <dgm:pt modelId="{6AA98073-D173-4FC4-BEE8-25A9A89EA75F}" type="sibTrans" cxnId="{C23FFC8D-D65B-4C4C-8CC6-055DAAEC9CE9}">
      <dgm:prSet/>
      <dgm:spPr/>
      <dgm:t>
        <a:bodyPr/>
        <a:lstStyle/>
        <a:p>
          <a:endParaRPr lang="en-GB" sz="1600"/>
        </a:p>
      </dgm:t>
    </dgm:pt>
    <dgm:pt modelId="{B8F09916-EB06-4650-85F2-CFD5EFCB6D6F}">
      <dgm:prSet custT="1"/>
      <dgm:spPr/>
      <dgm:t>
        <a:bodyPr/>
        <a:lstStyle/>
        <a:p>
          <a:r>
            <a:rPr lang="en-US" sz="1600">
              <a:solidFill>
                <a:schemeClr val="bg1"/>
              </a:solidFill>
            </a:rPr>
            <a:t>Prestito/Affitto/Locazione:</a:t>
          </a:r>
        </a:p>
      </dgm:t>
    </dgm:pt>
    <dgm:pt modelId="{4C0277F6-8C0F-4A07-9725-1D4F58439517}" type="parTrans" cxnId="{6B7EF011-58DE-4DE7-9533-2299948FBF5E}">
      <dgm:prSet/>
      <dgm:spPr/>
      <dgm:t>
        <a:bodyPr/>
        <a:lstStyle/>
        <a:p>
          <a:endParaRPr lang="en-GB" sz="1600"/>
        </a:p>
      </dgm:t>
    </dgm:pt>
    <dgm:pt modelId="{8A12A6B8-8EF5-4238-AB29-045D79220A1B}" type="sibTrans" cxnId="{6B7EF011-58DE-4DE7-9533-2299948FBF5E}">
      <dgm:prSet/>
      <dgm:spPr/>
      <dgm:t>
        <a:bodyPr/>
        <a:lstStyle/>
        <a:p>
          <a:endParaRPr lang="en-GB" sz="1600"/>
        </a:p>
      </dgm:t>
    </dgm:pt>
    <dgm:pt modelId="{28B2A55C-ACA7-41CE-B30E-5C288A96864F}">
      <dgm:prSet phldrT="[Text]" custT="1"/>
      <dgm:spPr/>
      <dgm:t>
        <a:bodyPr/>
        <a:lstStyle/>
        <a:p>
          <a:r>
            <a:rPr lang="en-US" sz="1600">
              <a:solidFill>
                <a:schemeClr val="accent1"/>
              </a:solidFill>
            </a:rPr>
            <a:t>Vendita di diritti di proprietà su un prodotto fisico (ad esempio, vendita al dettaglio).</a:t>
          </a:r>
          <a:endParaRPr lang="en-GB" sz="1600">
            <a:solidFill>
              <a:schemeClr val="accent1"/>
            </a:solidFill>
          </a:endParaRPr>
        </a:p>
      </dgm:t>
    </dgm:pt>
    <dgm:pt modelId="{F5AE6169-CDD1-46C4-9D6F-1ADE8557ABA7}" type="parTrans" cxnId="{C6F69636-9B59-47F2-A78C-3D06AC718BE5}">
      <dgm:prSet/>
      <dgm:spPr/>
      <dgm:t>
        <a:bodyPr/>
        <a:lstStyle/>
        <a:p>
          <a:endParaRPr lang="en-GB" sz="1600"/>
        </a:p>
      </dgm:t>
    </dgm:pt>
    <dgm:pt modelId="{A144E062-3004-4D0F-B6E1-C7AC67986E8F}" type="sibTrans" cxnId="{C6F69636-9B59-47F2-A78C-3D06AC718BE5}">
      <dgm:prSet/>
      <dgm:spPr/>
      <dgm:t>
        <a:bodyPr/>
        <a:lstStyle/>
        <a:p>
          <a:endParaRPr lang="en-GB" sz="1600"/>
        </a:p>
      </dgm:t>
    </dgm:pt>
    <dgm:pt modelId="{6A04526B-AC26-432B-8B1E-98B28B39E903}">
      <dgm:prSet custT="1"/>
      <dgm:spPr/>
      <dgm:t>
        <a:bodyPr/>
        <a:lstStyle/>
        <a:p>
          <a:r>
            <a:rPr lang="en-US" sz="1600">
              <a:solidFill>
                <a:schemeClr val="accent1"/>
              </a:solidFill>
            </a:rPr>
            <a:t>Addebitare ai clienti l'uso di un particolare servizio (ad esempio, i servizi di telecomunicazione).</a:t>
          </a:r>
        </a:p>
      </dgm:t>
    </dgm:pt>
    <dgm:pt modelId="{B9B20F4F-BEA6-4A5B-BCAB-B05071F1055D}" type="parTrans" cxnId="{573F02D0-CC11-434C-8B99-689C68CFE43C}">
      <dgm:prSet/>
      <dgm:spPr/>
      <dgm:t>
        <a:bodyPr/>
        <a:lstStyle/>
        <a:p>
          <a:endParaRPr lang="en-GB" sz="1600"/>
        </a:p>
      </dgm:t>
    </dgm:pt>
    <dgm:pt modelId="{9B7ED4A9-65CD-4311-A9E7-340AA3F7A57D}" type="sibTrans" cxnId="{573F02D0-CC11-434C-8B99-689C68CFE43C}">
      <dgm:prSet/>
      <dgm:spPr/>
      <dgm:t>
        <a:bodyPr/>
        <a:lstStyle/>
        <a:p>
          <a:endParaRPr lang="en-GB" sz="1600"/>
        </a:p>
      </dgm:t>
    </dgm:pt>
    <dgm:pt modelId="{1C97392A-02DD-48F5-B79D-5D620730E555}">
      <dgm:prSet custT="1"/>
      <dgm:spPr/>
      <dgm:t>
        <a:bodyPr/>
        <a:lstStyle/>
        <a:p>
          <a:r>
            <a:rPr lang="en-US" sz="1600">
              <a:solidFill>
                <a:schemeClr val="accent1"/>
              </a:solidFill>
            </a:rPr>
            <a:t>Pagamenti regolari per l'accesso continuo a un prodotto o servizio (ad esempio, servizi di streaming).</a:t>
          </a:r>
        </a:p>
      </dgm:t>
    </dgm:pt>
    <dgm:pt modelId="{CEEFAB33-CB71-4393-B991-4E3D97C408EC}" type="parTrans" cxnId="{805EDFD5-0B5B-43C1-B23A-CE5EB8D8CD3A}">
      <dgm:prSet/>
      <dgm:spPr/>
      <dgm:t>
        <a:bodyPr/>
        <a:lstStyle/>
        <a:p>
          <a:endParaRPr lang="en-GB" sz="1600"/>
        </a:p>
      </dgm:t>
    </dgm:pt>
    <dgm:pt modelId="{C91A8215-D9A3-43E3-81B8-6FC40396C670}" type="sibTrans" cxnId="{805EDFD5-0B5B-43C1-B23A-CE5EB8D8CD3A}">
      <dgm:prSet/>
      <dgm:spPr/>
      <dgm:t>
        <a:bodyPr/>
        <a:lstStyle/>
        <a:p>
          <a:endParaRPr lang="en-GB" sz="1600"/>
        </a:p>
      </dgm:t>
    </dgm:pt>
    <dgm:pt modelId="{7E6317B5-32AF-4A43-81A6-B8AFD2795B5A}">
      <dgm:prSet custT="1"/>
      <dgm:spPr/>
      <dgm:t>
        <a:bodyPr/>
        <a:lstStyle/>
        <a:p>
          <a:r>
            <a:rPr lang="en-US" sz="1600">
              <a:solidFill>
                <a:schemeClr val="accent1"/>
              </a:solidFill>
            </a:rPr>
            <a:t>concedere temporaneamente ai clienti l'accesso a un prodotto a pagamento (ad esempio, il noleggio di attrezzature).</a:t>
          </a:r>
        </a:p>
      </dgm:t>
    </dgm:pt>
    <dgm:pt modelId="{0D35FAF5-94C8-4FCF-8B08-22FDCF859C43}" type="parTrans" cxnId="{24C425C2-9419-4699-B198-F03B9FCC6239}">
      <dgm:prSet/>
      <dgm:spPr/>
      <dgm:t>
        <a:bodyPr/>
        <a:lstStyle/>
        <a:p>
          <a:endParaRPr lang="en-GB" sz="1600"/>
        </a:p>
      </dgm:t>
    </dgm:pt>
    <dgm:pt modelId="{C863630C-B97E-4B36-85D6-3F3A8D297B92}" type="sibTrans" cxnId="{24C425C2-9419-4699-B198-F03B9FCC6239}">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4109BAF-3DC9-4A21-967C-4735B0E40C4E}" type="pres">
      <dgm:prSet presAssocID="{3BEA1AD0-11CC-42AD-B010-47EC857EF025}" presName="parentLin" presStyleCnt="0"/>
      <dgm:spPr/>
    </dgm:pt>
    <dgm:pt modelId="{962A3B00-4B8D-43C4-8466-627865735D06}" type="pres">
      <dgm:prSet presAssocID="{3BEA1AD0-11CC-42AD-B010-47EC857EF025}" presName="parentLeftMargin" presStyleLbl="node1" presStyleIdx="0" presStyleCnt="4"/>
      <dgm:spPr/>
    </dgm:pt>
    <dgm:pt modelId="{B62FCFC5-5EA9-48F7-83FB-B568A14F0C15}" type="pres">
      <dgm:prSet presAssocID="{3BEA1AD0-11CC-42AD-B010-47EC857EF025}" presName="parentText" presStyleLbl="node1" presStyleIdx="0" presStyleCnt="4">
        <dgm:presLayoutVars>
          <dgm:chMax val="0"/>
          <dgm:bulletEnabled val="1"/>
        </dgm:presLayoutVars>
      </dgm:prSet>
      <dgm:spPr/>
    </dgm:pt>
    <dgm:pt modelId="{DABE49E3-80E1-4F5F-80BA-BF2A893B7AD6}" type="pres">
      <dgm:prSet presAssocID="{3BEA1AD0-11CC-42AD-B010-47EC857EF025}" presName="negativeSpace" presStyleCnt="0"/>
      <dgm:spPr/>
    </dgm:pt>
    <dgm:pt modelId="{94F53A70-75A3-4BDE-BCEF-45CBEACC1A6D}" type="pres">
      <dgm:prSet presAssocID="{3BEA1AD0-11CC-42AD-B010-47EC857EF025}" presName="childText" presStyleLbl="conFgAcc1" presStyleIdx="0" presStyleCnt="4">
        <dgm:presLayoutVars>
          <dgm:bulletEnabled val="1"/>
        </dgm:presLayoutVars>
      </dgm:prSet>
      <dgm:spPr/>
    </dgm:pt>
    <dgm:pt modelId="{FDA1AF0D-900A-47CD-8005-FE51DE40F12A}" type="pres">
      <dgm:prSet presAssocID="{0E88A4FE-28A0-4924-B742-9460A33EBECF}" presName="spaceBetweenRectangles" presStyleCnt="0"/>
      <dgm:spPr/>
    </dgm:pt>
    <dgm:pt modelId="{656452C6-76F0-4AFB-AB40-473EA0FD4698}" type="pres">
      <dgm:prSet presAssocID="{B6F2F7BE-A368-4442-8136-EB9F2018B325}" presName="parentLin" presStyleCnt="0"/>
      <dgm:spPr/>
    </dgm:pt>
    <dgm:pt modelId="{75B3B7A3-D1F6-47A7-B804-C92DFA3AFD3F}" type="pres">
      <dgm:prSet presAssocID="{B6F2F7BE-A368-4442-8136-EB9F2018B325}" presName="parentLeftMargin" presStyleLbl="node1" presStyleIdx="0" presStyleCnt="4"/>
      <dgm:spPr/>
    </dgm:pt>
    <dgm:pt modelId="{E522136B-6423-4C8B-9752-E340DCE99111}" type="pres">
      <dgm:prSet presAssocID="{B6F2F7BE-A368-4442-8136-EB9F2018B325}" presName="parentText" presStyleLbl="node1" presStyleIdx="1" presStyleCnt="4">
        <dgm:presLayoutVars>
          <dgm:chMax val="0"/>
          <dgm:bulletEnabled val="1"/>
        </dgm:presLayoutVars>
      </dgm:prSet>
      <dgm:spPr/>
    </dgm:pt>
    <dgm:pt modelId="{3CA20DEA-3C6F-444E-BF52-63A0141617BE}" type="pres">
      <dgm:prSet presAssocID="{B6F2F7BE-A368-4442-8136-EB9F2018B325}" presName="negativeSpace" presStyleCnt="0"/>
      <dgm:spPr/>
    </dgm:pt>
    <dgm:pt modelId="{72FBDE6C-0788-45D1-937D-BFC4B1BAC63E}" type="pres">
      <dgm:prSet presAssocID="{B6F2F7BE-A368-4442-8136-EB9F2018B325}" presName="childText" presStyleLbl="conFgAcc1" presStyleIdx="1" presStyleCnt="4">
        <dgm:presLayoutVars>
          <dgm:bulletEnabled val="1"/>
        </dgm:presLayoutVars>
      </dgm:prSet>
      <dgm:spPr/>
    </dgm:pt>
    <dgm:pt modelId="{C8873728-9CF6-4B81-8790-D3BFFF0AD20B}" type="pres">
      <dgm:prSet presAssocID="{973668DC-1A8F-4091-89CB-0D1C86797732}" presName="spaceBetweenRectangles" presStyleCnt="0"/>
      <dgm:spPr/>
    </dgm:pt>
    <dgm:pt modelId="{00C5DDD1-A2D5-4DD9-80B8-3EAFD038A794}" type="pres">
      <dgm:prSet presAssocID="{3F345393-9CE9-4F78-89C3-CD3E04B52CF8}" presName="parentLin" presStyleCnt="0"/>
      <dgm:spPr/>
    </dgm:pt>
    <dgm:pt modelId="{C9A576D1-B125-443F-8778-D7FE617750B6}" type="pres">
      <dgm:prSet presAssocID="{3F345393-9CE9-4F78-89C3-CD3E04B52CF8}" presName="parentLeftMargin" presStyleLbl="node1" presStyleIdx="1" presStyleCnt="4"/>
      <dgm:spPr/>
    </dgm:pt>
    <dgm:pt modelId="{894EDDC2-D6AD-4C88-A538-2CA0DD3993B2}" type="pres">
      <dgm:prSet presAssocID="{3F345393-9CE9-4F78-89C3-CD3E04B52CF8}" presName="parentText" presStyleLbl="node1" presStyleIdx="2" presStyleCnt="4">
        <dgm:presLayoutVars>
          <dgm:chMax val="0"/>
          <dgm:bulletEnabled val="1"/>
        </dgm:presLayoutVars>
      </dgm:prSet>
      <dgm:spPr/>
    </dgm:pt>
    <dgm:pt modelId="{D50EC4CD-6DDB-436C-ADE3-50D2CD782069}" type="pres">
      <dgm:prSet presAssocID="{3F345393-9CE9-4F78-89C3-CD3E04B52CF8}" presName="negativeSpace" presStyleCnt="0"/>
      <dgm:spPr/>
    </dgm:pt>
    <dgm:pt modelId="{394CCC9B-A33C-4ABE-8CB5-4B072D07ADDA}" type="pres">
      <dgm:prSet presAssocID="{3F345393-9CE9-4F78-89C3-CD3E04B52CF8}" presName="childText" presStyleLbl="conFgAcc1" presStyleIdx="2" presStyleCnt="4">
        <dgm:presLayoutVars>
          <dgm:bulletEnabled val="1"/>
        </dgm:presLayoutVars>
      </dgm:prSet>
      <dgm:spPr/>
    </dgm:pt>
    <dgm:pt modelId="{FDE21089-4442-47D0-AAC6-4EB888FC9B0A}" type="pres">
      <dgm:prSet presAssocID="{6AA98073-D173-4FC4-BEE8-25A9A89EA75F}" presName="spaceBetweenRectangles" presStyleCnt="0"/>
      <dgm:spPr/>
    </dgm:pt>
    <dgm:pt modelId="{B1B9CC74-5415-45C9-A6DC-774472D6A016}" type="pres">
      <dgm:prSet presAssocID="{B8F09916-EB06-4650-85F2-CFD5EFCB6D6F}" presName="parentLin" presStyleCnt="0"/>
      <dgm:spPr/>
    </dgm:pt>
    <dgm:pt modelId="{1FA1FB49-06B3-4D6D-B1DB-7CBE73DD17B0}" type="pres">
      <dgm:prSet presAssocID="{B8F09916-EB06-4650-85F2-CFD5EFCB6D6F}" presName="parentLeftMargin" presStyleLbl="node1" presStyleIdx="2" presStyleCnt="4"/>
      <dgm:spPr/>
    </dgm:pt>
    <dgm:pt modelId="{CAF84CF4-0216-4788-A10D-972A14DDAA0E}" type="pres">
      <dgm:prSet presAssocID="{B8F09916-EB06-4650-85F2-CFD5EFCB6D6F}" presName="parentText" presStyleLbl="node1" presStyleIdx="3" presStyleCnt="4">
        <dgm:presLayoutVars>
          <dgm:chMax val="0"/>
          <dgm:bulletEnabled val="1"/>
        </dgm:presLayoutVars>
      </dgm:prSet>
      <dgm:spPr/>
    </dgm:pt>
    <dgm:pt modelId="{CEA40F18-DD38-46AC-B242-6AFA5A462560}" type="pres">
      <dgm:prSet presAssocID="{B8F09916-EB06-4650-85F2-CFD5EFCB6D6F}" presName="negativeSpace" presStyleCnt="0"/>
      <dgm:spPr/>
    </dgm:pt>
    <dgm:pt modelId="{47D8DE49-BABC-44BD-8204-8DC40C22B156}" type="pres">
      <dgm:prSet presAssocID="{B8F09916-EB06-4650-85F2-CFD5EFCB6D6F}" presName="childText" presStyleLbl="conFgAcc1" presStyleIdx="3" presStyleCnt="4">
        <dgm:presLayoutVars>
          <dgm:bulletEnabled val="1"/>
        </dgm:presLayoutVars>
      </dgm:prSet>
      <dgm:spPr/>
    </dgm:pt>
  </dgm:ptLst>
  <dgm:cxnLst>
    <dgm:cxn modelId="{6B7EF011-58DE-4DE7-9533-2299948FBF5E}" srcId="{DDB6069C-6A5D-4833-B2AC-56044A6B77EA}" destId="{B8F09916-EB06-4650-85F2-CFD5EFCB6D6F}" srcOrd="3" destOrd="0" parTransId="{4C0277F6-8C0F-4A07-9725-1D4F58439517}" sibTransId="{8A12A6B8-8EF5-4238-AB29-045D79220A1B}"/>
    <dgm:cxn modelId="{27812A2E-B1C9-4D8A-8F00-E0937D480BCC}" type="presOf" srcId="{B8F09916-EB06-4650-85F2-CFD5EFCB6D6F}" destId="{CAF84CF4-0216-4788-A10D-972A14DDAA0E}" srcOrd="1"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C6F69636-9B59-47F2-A78C-3D06AC718BE5}" srcId="{3BEA1AD0-11CC-42AD-B010-47EC857EF025}" destId="{28B2A55C-ACA7-41CE-B30E-5C288A96864F}" srcOrd="0" destOrd="0" parTransId="{F5AE6169-CDD1-46C4-9D6F-1ADE8557ABA7}" sibTransId="{A144E062-3004-4D0F-B6E1-C7AC67986E8F}"/>
    <dgm:cxn modelId="{9F7FFA5F-CF8B-4F92-874A-1EBA82E133CC}" type="presOf" srcId="{B8F09916-EB06-4650-85F2-CFD5EFCB6D6F}" destId="{1FA1FB49-06B3-4D6D-B1DB-7CBE73DD17B0}" srcOrd="0" destOrd="0" presId="urn:microsoft.com/office/officeart/2005/8/layout/list1"/>
    <dgm:cxn modelId="{76EB9142-9DB9-4934-80BF-9FD90370062E}" type="presOf" srcId="{3F345393-9CE9-4F78-89C3-CD3E04B52CF8}" destId="{C9A576D1-B125-443F-8778-D7FE617750B6}" srcOrd="0" destOrd="0" presId="urn:microsoft.com/office/officeart/2005/8/layout/list1"/>
    <dgm:cxn modelId="{96D7226B-4B0D-4E27-A043-EE51217F4C0C}" type="presOf" srcId="{3BEA1AD0-11CC-42AD-B010-47EC857EF025}" destId="{B62FCFC5-5EA9-48F7-83FB-B568A14F0C15}" srcOrd="1" destOrd="0" presId="urn:microsoft.com/office/officeart/2005/8/layout/list1"/>
    <dgm:cxn modelId="{B85F8852-FBA7-45FF-B0D8-5A0842299807}" type="presOf" srcId="{6A04526B-AC26-432B-8B1E-98B28B39E903}" destId="{72FBDE6C-0788-45D1-937D-BFC4B1BAC63E}" srcOrd="0" destOrd="0" presId="urn:microsoft.com/office/officeart/2005/8/layout/list1"/>
    <dgm:cxn modelId="{055EF080-BB93-4982-846A-B17C2E15854A}" type="presOf" srcId="{3BEA1AD0-11CC-42AD-B010-47EC857EF025}" destId="{962A3B00-4B8D-43C4-8466-627865735D06}" srcOrd="0" destOrd="0" presId="urn:microsoft.com/office/officeart/2005/8/layout/list1"/>
    <dgm:cxn modelId="{097A798A-8CF5-4A0E-A137-ACB87C1D6060}" type="presOf" srcId="{1C97392A-02DD-48F5-B79D-5D620730E555}" destId="{394CCC9B-A33C-4ABE-8CB5-4B072D07ADDA}" srcOrd="0" destOrd="0" presId="urn:microsoft.com/office/officeart/2005/8/layout/list1"/>
    <dgm:cxn modelId="{C23FFC8D-D65B-4C4C-8CC6-055DAAEC9CE9}" srcId="{DDB6069C-6A5D-4833-B2AC-56044A6B77EA}" destId="{3F345393-9CE9-4F78-89C3-CD3E04B52CF8}" srcOrd="2" destOrd="0" parTransId="{0487E063-640A-4EC0-9E90-9B44ED3F7C0C}" sibTransId="{6AA98073-D173-4FC4-BEE8-25A9A89EA75F}"/>
    <dgm:cxn modelId="{EC947B8E-67BA-438B-AB14-A45A07E11645}" type="presOf" srcId="{3F345393-9CE9-4F78-89C3-CD3E04B52CF8}" destId="{894EDDC2-D6AD-4C88-A538-2CA0DD3993B2}" srcOrd="1" destOrd="0" presId="urn:microsoft.com/office/officeart/2005/8/layout/list1"/>
    <dgm:cxn modelId="{0BDF7C8F-80D8-4B7B-87EE-CC2348D2EE06}" type="presOf" srcId="{28B2A55C-ACA7-41CE-B30E-5C288A96864F}" destId="{94F53A70-75A3-4BDE-BCEF-45CBEACC1A6D}" srcOrd="0" destOrd="0" presId="urn:microsoft.com/office/officeart/2005/8/layout/list1"/>
    <dgm:cxn modelId="{32F048A4-1002-41F7-96F6-1FB0E0177541}" type="presOf" srcId="{B6F2F7BE-A368-4442-8136-EB9F2018B325}" destId="{75B3B7A3-D1F6-47A7-B804-C92DFA3AFD3F}" srcOrd="0" destOrd="0" presId="urn:microsoft.com/office/officeart/2005/8/layout/list1"/>
    <dgm:cxn modelId="{E17172A9-B9FE-4188-AFD3-988A4892027A}" type="presOf" srcId="{7E6317B5-32AF-4A43-81A6-B8AFD2795B5A}" destId="{47D8DE49-BABC-44BD-8204-8DC40C22B156}" srcOrd="0" destOrd="0" presId="urn:microsoft.com/office/officeart/2005/8/layout/list1"/>
    <dgm:cxn modelId="{07EEEFC0-DED4-4C32-883F-F4E89ED28955}" srcId="{DDB6069C-6A5D-4833-B2AC-56044A6B77EA}" destId="{3BEA1AD0-11CC-42AD-B010-47EC857EF025}" srcOrd="0" destOrd="0" parTransId="{DBD71EAF-78BC-4574-BFE9-EC8EE42DA075}" sibTransId="{0E88A4FE-28A0-4924-B742-9460A33EBECF}"/>
    <dgm:cxn modelId="{24C425C2-9419-4699-B198-F03B9FCC6239}" srcId="{B8F09916-EB06-4650-85F2-CFD5EFCB6D6F}" destId="{7E6317B5-32AF-4A43-81A6-B8AFD2795B5A}" srcOrd="0" destOrd="0" parTransId="{0D35FAF5-94C8-4FCF-8B08-22FDCF859C43}" sibTransId="{C863630C-B97E-4B36-85D6-3F3A8D297B92}"/>
    <dgm:cxn modelId="{573F02D0-CC11-434C-8B99-689C68CFE43C}" srcId="{B6F2F7BE-A368-4442-8136-EB9F2018B325}" destId="{6A04526B-AC26-432B-8B1E-98B28B39E903}" srcOrd="0" destOrd="0" parTransId="{B9B20F4F-BEA6-4A5B-BCAB-B05071F1055D}" sibTransId="{9B7ED4A9-65CD-4311-A9E7-340AA3F7A57D}"/>
    <dgm:cxn modelId="{C2EC4CD5-13F1-4EAA-92AF-6FCE04AD69B5}" srcId="{DDB6069C-6A5D-4833-B2AC-56044A6B77EA}" destId="{B6F2F7BE-A368-4442-8136-EB9F2018B325}" srcOrd="1" destOrd="0" parTransId="{CB89BCA5-CA80-4A9C-886B-AEC294802AAD}" sibTransId="{973668DC-1A8F-4091-89CB-0D1C86797732}"/>
    <dgm:cxn modelId="{805EDFD5-0B5B-43C1-B23A-CE5EB8D8CD3A}" srcId="{3F345393-9CE9-4F78-89C3-CD3E04B52CF8}" destId="{1C97392A-02DD-48F5-B79D-5D620730E555}" srcOrd="0" destOrd="0" parTransId="{CEEFAB33-CB71-4393-B991-4E3D97C408EC}" sibTransId="{C91A8215-D9A3-43E3-81B8-6FC40396C670}"/>
    <dgm:cxn modelId="{655ED1DA-B57D-4338-A49D-84510CE2B1A6}" type="presOf" srcId="{B6F2F7BE-A368-4442-8136-EB9F2018B325}" destId="{E522136B-6423-4C8B-9752-E340DCE99111}" srcOrd="1" destOrd="0" presId="urn:microsoft.com/office/officeart/2005/8/layout/list1"/>
    <dgm:cxn modelId="{EAA17065-834B-47C4-9B92-BB8DA16BF6E1}" type="presParOf" srcId="{01A2E0E8-071A-4A94-BDE4-EA5794D02134}" destId="{44109BAF-3DC9-4A21-967C-4735B0E40C4E}" srcOrd="0" destOrd="0" presId="urn:microsoft.com/office/officeart/2005/8/layout/list1"/>
    <dgm:cxn modelId="{578D29D0-1A32-4AD0-9E06-21DC7FB39D34}" type="presParOf" srcId="{44109BAF-3DC9-4A21-967C-4735B0E40C4E}" destId="{962A3B00-4B8D-43C4-8466-627865735D06}" srcOrd="0" destOrd="0" presId="urn:microsoft.com/office/officeart/2005/8/layout/list1"/>
    <dgm:cxn modelId="{DE5FA90D-98E6-4289-9D3A-1A7C9BD379B9}" type="presParOf" srcId="{44109BAF-3DC9-4A21-967C-4735B0E40C4E}" destId="{B62FCFC5-5EA9-48F7-83FB-B568A14F0C15}" srcOrd="1" destOrd="0" presId="urn:microsoft.com/office/officeart/2005/8/layout/list1"/>
    <dgm:cxn modelId="{A2F71483-B8B4-4F85-9D3E-8F0A8BBCC780}" type="presParOf" srcId="{01A2E0E8-071A-4A94-BDE4-EA5794D02134}" destId="{DABE49E3-80E1-4F5F-80BA-BF2A893B7AD6}" srcOrd="1" destOrd="0" presId="urn:microsoft.com/office/officeart/2005/8/layout/list1"/>
    <dgm:cxn modelId="{72395A10-FB63-45B2-BB74-6B56E7B9370B}" type="presParOf" srcId="{01A2E0E8-071A-4A94-BDE4-EA5794D02134}" destId="{94F53A70-75A3-4BDE-BCEF-45CBEACC1A6D}" srcOrd="2" destOrd="0" presId="urn:microsoft.com/office/officeart/2005/8/layout/list1"/>
    <dgm:cxn modelId="{859925D7-79DC-4EB6-9A19-E2FB7F3193BC}" type="presParOf" srcId="{01A2E0E8-071A-4A94-BDE4-EA5794D02134}" destId="{FDA1AF0D-900A-47CD-8005-FE51DE40F12A}" srcOrd="3" destOrd="0" presId="urn:microsoft.com/office/officeart/2005/8/layout/list1"/>
    <dgm:cxn modelId="{82DD5132-6281-4E77-A9B7-2CCC2BEB4E11}" type="presParOf" srcId="{01A2E0E8-071A-4A94-BDE4-EA5794D02134}" destId="{656452C6-76F0-4AFB-AB40-473EA0FD4698}" srcOrd="4" destOrd="0" presId="urn:microsoft.com/office/officeart/2005/8/layout/list1"/>
    <dgm:cxn modelId="{1E66A8B5-D933-4671-BDBD-30E64E8A576E}" type="presParOf" srcId="{656452C6-76F0-4AFB-AB40-473EA0FD4698}" destId="{75B3B7A3-D1F6-47A7-B804-C92DFA3AFD3F}" srcOrd="0" destOrd="0" presId="urn:microsoft.com/office/officeart/2005/8/layout/list1"/>
    <dgm:cxn modelId="{6217828C-D3C0-41E1-859F-39944B2D8071}" type="presParOf" srcId="{656452C6-76F0-4AFB-AB40-473EA0FD4698}" destId="{E522136B-6423-4C8B-9752-E340DCE99111}" srcOrd="1" destOrd="0" presId="urn:microsoft.com/office/officeart/2005/8/layout/list1"/>
    <dgm:cxn modelId="{72FE8810-D551-4D3D-B90F-61383D976D29}" type="presParOf" srcId="{01A2E0E8-071A-4A94-BDE4-EA5794D02134}" destId="{3CA20DEA-3C6F-444E-BF52-63A0141617BE}" srcOrd="5" destOrd="0" presId="urn:microsoft.com/office/officeart/2005/8/layout/list1"/>
    <dgm:cxn modelId="{C6361832-0126-484A-8242-6DE31048104F}" type="presParOf" srcId="{01A2E0E8-071A-4A94-BDE4-EA5794D02134}" destId="{72FBDE6C-0788-45D1-937D-BFC4B1BAC63E}" srcOrd="6" destOrd="0" presId="urn:microsoft.com/office/officeart/2005/8/layout/list1"/>
    <dgm:cxn modelId="{9F1F3821-4E97-436B-A3ED-B842F82D6F45}" type="presParOf" srcId="{01A2E0E8-071A-4A94-BDE4-EA5794D02134}" destId="{C8873728-9CF6-4B81-8790-D3BFFF0AD20B}" srcOrd="7" destOrd="0" presId="urn:microsoft.com/office/officeart/2005/8/layout/list1"/>
    <dgm:cxn modelId="{AB39AF23-3604-426F-B8E3-A5B08C582EBE}" type="presParOf" srcId="{01A2E0E8-071A-4A94-BDE4-EA5794D02134}" destId="{00C5DDD1-A2D5-4DD9-80B8-3EAFD038A794}" srcOrd="8" destOrd="0" presId="urn:microsoft.com/office/officeart/2005/8/layout/list1"/>
    <dgm:cxn modelId="{5FD89F7C-523E-49E4-B14C-961BC685BB7B}" type="presParOf" srcId="{00C5DDD1-A2D5-4DD9-80B8-3EAFD038A794}" destId="{C9A576D1-B125-443F-8778-D7FE617750B6}" srcOrd="0" destOrd="0" presId="urn:microsoft.com/office/officeart/2005/8/layout/list1"/>
    <dgm:cxn modelId="{F5256813-0861-4289-9081-DB411107BCE5}" type="presParOf" srcId="{00C5DDD1-A2D5-4DD9-80B8-3EAFD038A794}" destId="{894EDDC2-D6AD-4C88-A538-2CA0DD3993B2}" srcOrd="1" destOrd="0" presId="urn:microsoft.com/office/officeart/2005/8/layout/list1"/>
    <dgm:cxn modelId="{5C9CE310-034B-4645-BEDD-574CD6606B3E}" type="presParOf" srcId="{01A2E0E8-071A-4A94-BDE4-EA5794D02134}" destId="{D50EC4CD-6DDB-436C-ADE3-50D2CD782069}" srcOrd="9" destOrd="0" presId="urn:microsoft.com/office/officeart/2005/8/layout/list1"/>
    <dgm:cxn modelId="{9AA1F11D-D005-4DA7-B390-30531EE5716E}" type="presParOf" srcId="{01A2E0E8-071A-4A94-BDE4-EA5794D02134}" destId="{394CCC9B-A33C-4ABE-8CB5-4B072D07ADDA}" srcOrd="10" destOrd="0" presId="urn:microsoft.com/office/officeart/2005/8/layout/list1"/>
    <dgm:cxn modelId="{075C3F50-ACEC-4ACC-A546-EE0BFFBD9558}" type="presParOf" srcId="{01A2E0E8-071A-4A94-BDE4-EA5794D02134}" destId="{FDE21089-4442-47D0-AAC6-4EB888FC9B0A}" srcOrd="11" destOrd="0" presId="urn:microsoft.com/office/officeart/2005/8/layout/list1"/>
    <dgm:cxn modelId="{635BFD6C-8864-4232-A39D-6757647106F0}" type="presParOf" srcId="{01A2E0E8-071A-4A94-BDE4-EA5794D02134}" destId="{B1B9CC74-5415-45C9-A6DC-774472D6A016}" srcOrd="12" destOrd="0" presId="urn:microsoft.com/office/officeart/2005/8/layout/list1"/>
    <dgm:cxn modelId="{EA14C7A9-DBE4-423B-9ABA-6C365E48D6C3}" type="presParOf" srcId="{B1B9CC74-5415-45C9-A6DC-774472D6A016}" destId="{1FA1FB49-06B3-4D6D-B1DB-7CBE73DD17B0}" srcOrd="0" destOrd="0" presId="urn:microsoft.com/office/officeart/2005/8/layout/list1"/>
    <dgm:cxn modelId="{6AB70915-85AF-499C-8615-0FC19FFEC200}" type="presParOf" srcId="{B1B9CC74-5415-45C9-A6DC-774472D6A016}" destId="{CAF84CF4-0216-4788-A10D-972A14DDAA0E}" srcOrd="1" destOrd="0" presId="urn:microsoft.com/office/officeart/2005/8/layout/list1"/>
    <dgm:cxn modelId="{43E84C23-1468-4D71-B0FF-D804B170632A}" type="presParOf" srcId="{01A2E0E8-071A-4A94-BDE4-EA5794D02134}" destId="{CEA40F18-DD38-46AC-B242-6AFA5A462560}" srcOrd="13" destOrd="0" presId="urn:microsoft.com/office/officeart/2005/8/layout/list1"/>
    <dgm:cxn modelId="{1FCC0F9D-A1A1-4544-86F8-1B757DF469A1}" type="presParOf" srcId="{01A2E0E8-071A-4A94-BDE4-EA5794D02134}" destId="{47D8DE49-BABC-44BD-8204-8DC40C22B156}"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DDB6069C-6A5D-4833-B2AC-56044A6B77E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D6A357B1-C615-41B1-8A4D-40D736C24FE3}">
      <dgm:prSet custT="1"/>
      <dgm:spPr/>
      <dgm:t>
        <a:bodyPr/>
        <a:lstStyle/>
        <a:p>
          <a:r>
            <a:rPr lang="en-US" sz="1600">
              <a:solidFill>
                <a:schemeClr val="bg1"/>
              </a:solidFill>
            </a:rPr>
            <a:t>Licenze:</a:t>
          </a:r>
        </a:p>
      </dgm:t>
    </dgm:pt>
    <dgm:pt modelId="{C099A975-947B-44A5-AF41-FAE0C084017A}" type="parTrans" cxnId="{3A97585C-FDBF-4791-8117-F9F7B621EA11}">
      <dgm:prSet/>
      <dgm:spPr/>
      <dgm:t>
        <a:bodyPr/>
        <a:lstStyle/>
        <a:p>
          <a:endParaRPr lang="en-GB" sz="1600"/>
        </a:p>
      </dgm:t>
    </dgm:pt>
    <dgm:pt modelId="{B715B258-8E4E-46D9-9869-6DD49E2672A8}" type="sibTrans" cxnId="{3A97585C-FDBF-4791-8117-F9F7B621EA11}">
      <dgm:prSet/>
      <dgm:spPr/>
      <dgm:t>
        <a:bodyPr/>
        <a:lstStyle/>
        <a:p>
          <a:endParaRPr lang="en-GB" sz="1600"/>
        </a:p>
      </dgm:t>
    </dgm:pt>
    <dgm:pt modelId="{00D4990A-A758-4FD3-99AE-14FBA4603CCA}">
      <dgm:prSet custT="1"/>
      <dgm:spPr/>
      <dgm:t>
        <a:bodyPr/>
        <a:lstStyle/>
        <a:p>
          <a:r>
            <a:rPr lang="en-US" sz="1600">
              <a:solidFill>
                <a:schemeClr val="bg1"/>
              </a:solidFill>
            </a:rPr>
            <a:t>Commissioni di intermediazione:</a:t>
          </a:r>
        </a:p>
      </dgm:t>
    </dgm:pt>
    <dgm:pt modelId="{5ACFF5C8-D202-46DF-ABDC-3E4ED9DE6FE5}" type="parTrans" cxnId="{175B3D46-2C5F-4222-BE7B-A2349B409C62}">
      <dgm:prSet/>
      <dgm:spPr/>
      <dgm:t>
        <a:bodyPr/>
        <a:lstStyle/>
        <a:p>
          <a:endParaRPr lang="en-GB" sz="1600"/>
        </a:p>
      </dgm:t>
    </dgm:pt>
    <dgm:pt modelId="{E5DF9C75-7AF9-497B-A731-0027653A2F80}" type="sibTrans" cxnId="{175B3D46-2C5F-4222-BE7B-A2349B409C62}">
      <dgm:prSet/>
      <dgm:spPr/>
      <dgm:t>
        <a:bodyPr/>
        <a:lstStyle/>
        <a:p>
          <a:endParaRPr lang="en-GB" sz="1600"/>
        </a:p>
      </dgm:t>
    </dgm:pt>
    <dgm:pt modelId="{417CB4EF-64AC-4B67-AC21-CDB97754879A}">
      <dgm:prSet custT="1"/>
      <dgm:spPr/>
      <dgm:t>
        <a:bodyPr/>
        <a:lstStyle/>
        <a:p>
          <a:r>
            <a:rPr lang="en-US" sz="1600">
              <a:solidFill>
                <a:schemeClr val="bg1"/>
              </a:solidFill>
            </a:rPr>
            <a:t>Pubblicità:</a:t>
          </a:r>
          <a:endParaRPr lang="en-GB" sz="1600">
            <a:solidFill>
              <a:schemeClr val="bg1"/>
            </a:solidFill>
          </a:endParaRPr>
        </a:p>
      </dgm:t>
    </dgm:pt>
    <dgm:pt modelId="{0B50923E-E02E-4846-822B-52DB5AED8482}" type="parTrans" cxnId="{6F4431C3-2BC4-433E-B2AC-37EB2F950CE9}">
      <dgm:prSet/>
      <dgm:spPr/>
      <dgm:t>
        <a:bodyPr/>
        <a:lstStyle/>
        <a:p>
          <a:endParaRPr lang="en-GB" sz="1600"/>
        </a:p>
      </dgm:t>
    </dgm:pt>
    <dgm:pt modelId="{B1AB61DC-4943-4013-BB09-315AA9F62BDD}" type="sibTrans" cxnId="{6F4431C3-2BC4-433E-B2AC-37EB2F950CE9}">
      <dgm:prSet/>
      <dgm:spPr/>
      <dgm:t>
        <a:bodyPr/>
        <a:lstStyle/>
        <a:p>
          <a:endParaRPr lang="en-GB" sz="1600"/>
        </a:p>
      </dgm:t>
    </dgm:pt>
    <dgm:pt modelId="{1E93947F-EA1A-4DE9-87EA-0B46E743DADF}">
      <dgm:prSet custT="1"/>
      <dgm:spPr/>
      <dgm:t>
        <a:bodyPr/>
        <a:lstStyle/>
        <a:p>
          <a:r>
            <a:rPr lang="en-US" sz="1600">
              <a:solidFill>
                <a:schemeClr val="accent1"/>
              </a:solidFill>
            </a:rPr>
            <a:t>Concessione del permesso di utilizzare la proprietà intellettuale in cambio di un compenso (ad esempio, licenze software).</a:t>
          </a:r>
        </a:p>
      </dgm:t>
    </dgm:pt>
    <dgm:pt modelId="{0487D96A-0624-488A-9C33-3C1C3591EE50}" type="parTrans" cxnId="{99C6A1D1-E641-4831-9EB2-A5BA237AEB0C}">
      <dgm:prSet/>
      <dgm:spPr/>
      <dgm:t>
        <a:bodyPr/>
        <a:lstStyle/>
        <a:p>
          <a:endParaRPr lang="en-GB" sz="1600"/>
        </a:p>
      </dgm:t>
    </dgm:pt>
    <dgm:pt modelId="{F28B2801-4705-4E45-8F70-453F46ADD945}" type="sibTrans" cxnId="{99C6A1D1-E641-4831-9EB2-A5BA237AEB0C}">
      <dgm:prSet/>
      <dgm:spPr/>
      <dgm:t>
        <a:bodyPr/>
        <a:lstStyle/>
        <a:p>
          <a:endParaRPr lang="en-GB" sz="1600"/>
        </a:p>
      </dgm:t>
    </dgm:pt>
    <dgm:pt modelId="{4943F69D-BFB8-4ECF-AB51-A92C5DF041C3}">
      <dgm:prSet custT="1"/>
      <dgm:spPr/>
      <dgm:t>
        <a:bodyPr/>
        <a:lstStyle/>
        <a:p>
          <a:r>
            <a:rPr lang="en-US" sz="1600">
              <a:solidFill>
                <a:schemeClr val="accent1"/>
              </a:solidFill>
            </a:rPr>
            <a:t>Ricavi da servizi di intermediazione tra due parti (ad esempio, commissioni immobiliari).</a:t>
          </a:r>
        </a:p>
      </dgm:t>
    </dgm:pt>
    <dgm:pt modelId="{696E4F07-2633-4AE5-ADC2-A5222DE5F7CC}" type="parTrans" cxnId="{EABAEFF6-D07E-4EC3-8AA6-2842D6DEB950}">
      <dgm:prSet/>
      <dgm:spPr/>
      <dgm:t>
        <a:bodyPr/>
        <a:lstStyle/>
        <a:p>
          <a:endParaRPr lang="en-GB" sz="1600"/>
        </a:p>
      </dgm:t>
    </dgm:pt>
    <dgm:pt modelId="{2D4C6536-F183-4686-BA0A-85B697678C03}" type="sibTrans" cxnId="{EABAEFF6-D07E-4EC3-8AA6-2842D6DEB950}">
      <dgm:prSet/>
      <dgm:spPr/>
      <dgm:t>
        <a:bodyPr/>
        <a:lstStyle/>
        <a:p>
          <a:endParaRPr lang="en-GB" sz="1600"/>
        </a:p>
      </dgm:t>
    </dgm:pt>
    <dgm:pt modelId="{9359FCA9-2C59-4FA8-BE54-8A976C0A4BE0}">
      <dgm:prSet custT="1"/>
      <dgm:spPr/>
      <dgm:t>
        <a:bodyPr/>
        <a:lstStyle/>
        <a:p>
          <a:r>
            <a:rPr lang="en-US" sz="1600">
              <a:solidFill>
                <a:schemeClr val="accent1"/>
              </a:solidFill>
            </a:rPr>
            <a:t> Entrate derivanti dalla pubblicità di un prodotto, servizio o marchio a una base di clienti (ad esempio, annunci online)</a:t>
          </a:r>
          <a:endParaRPr lang="en-GB" sz="1600">
            <a:solidFill>
              <a:schemeClr val="accent1"/>
            </a:solidFill>
          </a:endParaRPr>
        </a:p>
      </dgm:t>
    </dgm:pt>
    <dgm:pt modelId="{6FB795CF-8788-472B-BFCF-CC2763ACAE27}" type="parTrans" cxnId="{A3E2BA3B-8D90-4E1D-AB18-A41384BC8762}">
      <dgm:prSet/>
      <dgm:spPr/>
      <dgm:t>
        <a:bodyPr/>
        <a:lstStyle/>
        <a:p>
          <a:endParaRPr lang="en-GB" sz="1600"/>
        </a:p>
      </dgm:t>
    </dgm:pt>
    <dgm:pt modelId="{0B6C4150-D4BA-4954-96A1-16BEE75B8E91}" type="sibTrans" cxnId="{A3E2BA3B-8D90-4E1D-AB18-A41384BC8762}">
      <dgm:prSet/>
      <dgm:spPr/>
      <dgm:t>
        <a:bodyPr/>
        <a:lstStyle/>
        <a:p>
          <a:endParaRPr lang="en-GB" sz="1600"/>
        </a:p>
      </dgm:t>
    </dgm:pt>
    <dgm:pt modelId="{01A2E0E8-071A-4A94-BDE4-EA5794D02134}" type="pres">
      <dgm:prSet presAssocID="{DDB6069C-6A5D-4833-B2AC-56044A6B77EA}" presName="linear" presStyleCnt="0">
        <dgm:presLayoutVars>
          <dgm:dir/>
          <dgm:animLvl val="lvl"/>
          <dgm:resizeHandles val="exact"/>
        </dgm:presLayoutVars>
      </dgm:prSet>
      <dgm:spPr/>
    </dgm:pt>
    <dgm:pt modelId="{4CB8161E-8E2B-41A3-8165-DDF29D14B519}" type="pres">
      <dgm:prSet presAssocID="{D6A357B1-C615-41B1-8A4D-40D736C24FE3}" presName="parentLin" presStyleCnt="0"/>
      <dgm:spPr/>
    </dgm:pt>
    <dgm:pt modelId="{FB0751F6-E598-49AA-A483-693195910548}" type="pres">
      <dgm:prSet presAssocID="{D6A357B1-C615-41B1-8A4D-40D736C24FE3}" presName="parentLeftMargin" presStyleLbl="node1" presStyleIdx="0" presStyleCnt="3"/>
      <dgm:spPr/>
    </dgm:pt>
    <dgm:pt modelId="{C6914186-86F6-4DD6-9D41-F9E80B776DF4}" type="pres">
      <dgm:prSet presAssocID="{D6A357B1-C615-41B1-8A4D-40D736C24FE3}" presName="parentText" presStyleLbl="node1" presStyleIdx="0" presStyleCnt="3">
        <dgm:presLayoutVars>
          <dgm:chMax val="0"/>
          <dgm:bulletEnabled val="1"/>
        </dgm:presLayoutVars>
      </dgm:prSet>
      <dgm:spPr/>
    </dgm:pt>
    <dgm:pt modelId="{04AC797A-4D20-48FF-8399-C496DF6E4E18}" type="pres">
      <dgm:prSet presAssocID="{D6A357B1-C615-41B1-8A4D-40D736C24FE3}" presName="negativeSpace" presStyleCnt="0"/>
      <dgm:spPr/>
    </dgm:pt>
    <dgm:pt modelId="{32681FD0-87D1-4380-A6CE-BDB50B075381}" type="pres">
      <dgm:prSet presAssocID="{D6A357B1-C615-41B1-8A4D-40D736C24FE3}" presName="childText" presStyleLbl="conFgAcc1" presStyleIdx="0" presStyleCnt="3">
        <dgm:presLayoutVars>
          <dgm:bulletEnabled val="1"/>
        </dgm:presLayoutVars>
      </dgm:prSet>
      <dgm:spPr/>
    </dgm:pt>
    <dgm:pt modelId="{2C82D688-5327-4C6B-9B37-4CFD0000FB85}" type="pres">
      <dgm:prSet presAssocID="{B715B258-8E4E-46D9-9869-6DD49E2672A8}" presName="spaceBetweenRectangles" presStyleCnt="0"/>
      <dgm:spPr/>
    </dgm:pt>
    <dgm:pt modelId="{F89D9098-D9AC-4D42-80F1-86AA44EF1817}" type="pres">
      <dgm:prSet presAssocID="{00D4990A-A758-4FD3-99AE-14FBA4603CCA}" presName="parentLin" presStyleCnt="0"/>
      <dgm:spPr/>
    </dgm:pt>
    <dgm:pt modelId="{114085B4-32BE-43C5-B81E-C0D7DCE72655}" type="pres">
      <dgm:prSet presAssocID="{00D4990A-A758-4FD3-99AE-14FBA4603CCA}" presName="parentLeftMargin" presStyleLbl="node1" presStyleIdx="0" presStyleCnt="3"/>
      <dgm:spPr/>
    </dgm:pt>
    <dgm:pt modelId="{8247FDE0-F0B0-4978-BA7C-AC48A4DBF58F}" type="pres">
      <dgm:prSet presAssocID="{00D4990A-A758-4FD3-99AE-14FBA4603CCA}" presName="parentText" presStyleLbl="node1" presStyleIdx="1" presStyleCnt="3">
        <dgm:presLayoutVars>
          <dgm:chMax val="0"/>
          <dgm:bulletEnabled val="1"/>
        </dgm:presLayoutVars>
      </dgm:prSet>
      <dgm:spPr/>
    </dgm:pt>
    <dgm:pt modelId="{6A3BBD7A-7E93-4340-85BA-F1ED2388ED46}" type="pres">
      <dgm:prSet presAssocID="{00D4990A-A758-4FD3-99AE-14FBA4603CCA}" presName="negativeSpace" presStyleCnt="0"/>
      <dgm:spPr/>
    </dgm:pt>
    <dgm:pt modelId="{99EA2A13-F44C-4D79-96D3-281A1CE31158}" type="pres">
      <dgm:prSet presAssocID="{00D4990A-A758-4FD3-99AE-14FBA4603CCA}" presName="childText" presStyleLbl="conFgAcc1" presStyleIdx="1" presStyleCnt="3">
        <dgm:presLayoutVars>
          <dgm:bulletEnabled val="1"/>
        </dgm:presLayoutVars>
      </dgm:prSet>
      <dgm:spPr/>
    </dgm:pt>
    <dgm:pt modelId="{A0880500-A4DD-4DAD-B16F-4BF63A04B1D7}" type="pres">
      <dgm:prSet presAssocID="{E5DF9C75-7AF9-497B-A731-0027653A2F80}" presName="spaceBetweenRectangles" presStyleCnt="0"/>
      <dgm:spPr/>
    </dgm:pt>
    <dgm:pt modelId="{EB3A9004-5691-499B-8C01-52B6D62E64C1}" type="pres">
      <dgm:prSet presAssocID="{417CB4EF-64AC-4B67-AC21-CDB97754879A}" presName="parentLin" presStyleCnt="0"/>
      <dgm:spPr/>
    </dgm:pt>
    <dgm:pt modelId="{BFE6D247-9CAA-4A6A-8777-5FB3DC70B689}" type="pres">
      <dgm:prSet presAssocID="{417CB4EF-64AC-4B67-AC21-CDB97754879A}" presName="parentLeftMargin" presStyleLbl="node1" presStyleIdx="1" presStyleCnt="3"/>
      <dgm:spPr/>
    </dgm:pt>
    <dgm:pt modelId="{EC6E9218-6571-44F5-B35B-6C8D724F6034}" type="pres">
      <dgm:prSet presAssocID="{417CB4EF-64AC-4B67-AC21-CDB97754879A}" presName="parentText" presStyleLbl="node1" presStyleIdx="2" presStyleCnt="3">
        <dgm:presLayoutVars>
          <dgm:chMax val="0"/>
          <dgm:bulletEnabled val="1"/>
        </dgm:presLayoutVars>
      </dgm:prSet>
      <dgm:spPr/>
    </dgm:pt>
    <dgm:pt modelId="{FFEE0A69-EA1F-4EB0-8DA1-0C906C8CAAE2}" type="pres">
      <dgm:prSet presAssocID="{417CB4EF-64AC-4B67-AC21-CDB97754879A}" presName="negativeSpace" presStyleCnt="0"/>
      <dgm:spPr/>
    </dgm:pt>
    <dgm:pt modelId="{0C1458AA-710D-4558-8D12-151763BB4C3F}" type="pres">
      <dgm:prSet presAssocID="{417CB4EF-64AC-4B67-AC21-CDB97754879A}" presName="childText" presStyleLbl="conFgAcc1" presStyleIdx="2" presStyleCnt="3">
        <dgm:presLayoutVars>
          <dgm:bulletEnabled val="1"/>
        </dgm:presLayoutVars>
      </dgm:prSet>
      <dgm:spPr/>
    </dgm:pt>
  </dgm:ptLst>
  <dgm:cxnLst>
    <dgm:cxn modelId="{2D499D0A-F2E5-4139-B917-280D1F474252}" type="presOf" srcId="{1E93947F-EA1A-4DE9-87EA-0B46E743DADF}" destId="{32681FD0-87D1-4380-A6CE-BDB50B075381}" srcOrd="0" destOrd="0" presId="urn:microsoft.com/office/officeart/2005/8/layout/list1"/>
    <dgm:cxn modelId="{58991832-D784-4EE4-82C4-9E4C005A361F}" type="presOf" srcId="{DDB6069C-6A5D-4833-B2AC-56044A6B77EA}" destId="{01A2E0E8-071A-4A94-BDE4-EA5794D02134}" srcOrd="0" destOrd="0" presId="urn:microsoft.com/office/officeart/2005/8/layout/list1"/>
    <dgm:cxn modelId="{A3E2BA3B-8D90-4E1D-AB18-A41384BC8762}" srcId="{417CB4EF-64AC-4B67-AC21-CDB97754879A}" destId="{9359FCA9-2C59-4FA8-BE54-8A976C0A4BE0}" srcOrd="0" destOrd="0" parTransId="{6FB795CF-8788-472B-BFCF-CC2763ACAE27}" sibTransId="{0B6C4150-D4BA-4954-96A1-16BEE75B8E91}"/>
    <dgm:cxn modelId="{3A97585C-FDBF-4791-8117-F9F7B621EA11}" srcId="{DDB6069C-6A5D-4833-B2AC-56044A6B77EA}" destId="{D6A357B1-C615-41B1-8A4D-40D736C24FE3}" srcOrd="0" destOrd="0" parTransId="{C099A975-947B-44A5-AF41-FAE0C084017A}" sibTransId="{B715B258-8E4E-46D9-9869-6DD49E2672A8}"/>
    <dgm:cxn modelId="{2E917861-30F5-4D63-BE8A-D060E7D40642}" type="presOf" srcId="{417CB4EF-64AC-4B67-AC21-CDB97754879A}" destId="{EC6E9218-6571-44F5-B35B-6C8D724F6034}" srcOrd="1" destOrd="0" presId="urn:microsoft.com/office/officeart/2005/8/layout/list1"/>
    <dgm:cxn modelId="{175B3D46-2C5F-4222-BE7B-A2349B409C62}" srcId="{DDB6069C-6A5D-4833-B2AC-56044A6B77EA}" destId="{00D4990A-A758-4FD3-99AE-14FBA4603CCA}" srcOrd="1" destOrd="0" parTransId="{5ACFF5C8-D202-46DF-ABDC-3E4ED9DE6FE5}" sibTransId="{E5DF9C75-7AF9-497B-A731-0027653A2F80}"/>
    <dgm:cxn modelId="{A568057B-789B-44C5-B92E-B03069576763}" type="presOf" srcId="{9359FCA9-2C59-4FA8-BE54-8A976C0A4BE0}" destId="{0C1458AA-710D-4558-8D12-151763BB4C3F}" srcOrd="0" destOrd="0" presId="urn:microsoft.com/office/officeart/2005/8/layout/list1"/>
    <dgm:cxn modelId="{78BC737B-23E5-4DC4-AA2C-CF0A8FAED910}" type="presOf" srcId="{D6A357B1-C615-41B1-8A4D-40D736C24FE3}" destId="{FB0751F6-E598-49AA-A483-693195910548}" srcOrd="0" destOrd="0" presId="urn:microsoft.com/office/officeart/2005/8/layout/list1"/>
    <dgm:cxn modelId="{6F4431C3-2BC4-433E-B2AC-37EB2F950CE9}" srcId="{DDB6069C-6A5D-4833-B2AC-56044A6B77EA}" destId="{417CB4EF-64AC-4B67-AC21-CDB97754879A}" srcOrd="2" destOrd="0" parTransId="{0B50923E-E02E-4846-822B-52DB5AED8482}" sibTransId="{B1AB61DC-4943-4013-BB09-315AA9F62BDD}"/>
    <dgm:cxn modelId="{292FBDC6-8F19-40DA-991F-90E71551BA3E}" type="presOf" srcId="{4943F69D-BFB8-4ECF-AB51-A92C5DF041C3}" destId="{99EA2A13-F44C-4D79-96D3-281A1CE31158}" srcOrd="0" destOrd="0" presId="urn:microsoft.com/office/officeart/2005/8/layout/list1"/>
    <dgm:cxn modelId="{D0C306D1-49AB-4512-9BF2-68EE99892585}" type="presOf" srcId="{00D4990A-A758-4FD3-99AE-14FBA4603CCA}" destId="{8247FDE0-F0B0-4978-BA7C-AC48A4DBF58F}" srcOrd="1" destOrd="0" presId="urn:microsoft.com/office/officeart/2005/8/layout/list1"/>
    <dgm:cxn modelId="{99C6A1D1-E641-4831-9EB2-A5BA237AEB0C}" srcId="{D6A357B1-C615-41B1-8A4D-40D736C24FE3}" destId="{1E93947F-EA1A-4DE9-87EA-0B46E743DADF}" srcOrd="0" destOrd="0" parTransId="{0487D96A-0624-488A-9C33-3C1C3591EE50}" sibTransId="{F28B2801-4705-4E45-8F70-453F46ADD945}"/>
    <dgm:cxn modelId="{BA6020D3-CD7A-42A9-810C-7FE035363AAD}" type="presOf" srcId="{D6A357B1-C615-41B1-8A4D-40D736C24FE3}" destId="{C6914186-86F6-4DD6-9D41-F9E80B776DF4}" srcOrd="1" destOrd="0" presId="urn:microsoft.com/office/officeart/2005/8/layout/list1"/>
    <dgm:cxn modelId="{FDCDB6D3-288C-4871-91B0-B0A0813E4C81}" type="presOf" srcId="{417CB4EF-64AC-4B67-AC21-CDB97754879A}" destId="{BFE6D247-9CAA-4A6A-8777-5FB3DC70B689}" srcOrd="0" destOrd="0" presId="urn:microsoft.com/office/officeart/2005/8/layout/list1"/>
    <dgm:cxn modelId="{EAAF7CE9-45C9-490D-A359-135117A44EF3}" type="presOf" srcId="{00D4990A-A758-4FD3-99AE-14FBA4603CCA}" destId="{114085B4-32BE-43C5-B81E-C0D7DCE72655}" srcOrd="0" destOrd="0" presId="urn:microsoft.com/office/officeart/2005/8/layout/list1"/>
    <dgm:cxn modelId="{EABAEFF6-D07E-4EC3-8AA6-2842D6DEB950}" srcId="{00D4990A-A758-4FD3-99AE-14FBA4603CCA}" destId="{4943F69D-BFB8-4ECF-AB51-A92C5DF041C3}" srcOrd="0" destOrd="0" parTransId="{696E4F07-2633-4AE5-ADC2-A5222DE5F7CC}" sibTransId="{2D4C6536-F183-4686-BA0A-85B697678C03}"/>
    <dgm:cxn modelId="{EEE1C753-933C-41DD-8AAC-2F07A1750225}" type="presParOf" srcId="{01A2E0E8-071A-4A94-BDE4-EA5794D02134}" destId="{4CB8161E-8E2B-41A3-8165-DDF29D14B519}" srcOrd="0" destOrd="0" presId="urn:microsoft.com/office/officeart/2005/8/layout/list1"/>
    <dgm:cxn modelId="{46C36155-9E46-457E-BFEF-F8B062408024}" type="presParOf" srcId="{4CB8161E-8E2B-41A3-8165-DDF29D14B519}" destId="{FB0751F6-E598-49AA-A483-693195910548}" srcOrd="0" destOrd="0" presId="urn:microsoft.com/office/officeart/2005/8/layout/list1"/>
    <dgm:cxn modelId="{0F318FBF-8D2A-4A2B-ACA5-CF67256D4FC4}" type="presParOf" srcId="{4CB8161E-8E2B-41A3-8165-DDF29D14B519}" destId="{C6914186-86F6-4DD6-9D41-F9E80B776DF4}" srcOrd="1" destOrd="0" presId="urn:microsoft.com/office/officeart/2005/8/layout/list1"/>
    <dgm:cxn modelId="{25A5B63E-5B95-4B42-A1EB-F0FCCAD908EC}" type="presParOf" srcId="{01A2E0E8-071A-4A94-BDE4-EA5794D02134}" destId="{04AC797A-4D20-48FF-8399-C496DF6E4E18}" srcOrd="1" destOrd="0" presId="urn:microsoft.com/office/officeart/2005/8/layout/list1"/>
    <dgm:cxn modelId="{DAF3A573-6E13-4037-B8BF-E4C2EADDB7CE}" type="presParOf" srcId="{01A2E0E8-071A-4A94-BDE4-EA5794D02134}" destId="{32681FD0-87D1-4380-A6CE-BDB50B075381}" srcOrd="2" destOrd="0" presId="urn:microsoft.com/office/officeart/2005/8/layout/list1"/>
    <dgm:cxn modelId="{24E91DA8-B97F-4232-8713-4DF0A3E7945D}" type="presParOf" srcId="{01A2E0E8-071A-4A94-BDE4-EA5794D02134}" destId="{2C82D688-5327-4C6B-9B37-4CFD0000FB85}" srcOrd="3" destOrd="0" presId="urn:microsoft.com/office/officeart/2005/8/layout/list1"/>
    <dgm:cxn modelId="{8A529B5D-9093-47D9-9672-15DEAA23B51F}" type="presParOf" srcId="{01A2E0E8-071A-4A94-BDE4-EA5794D02134}" destId="{F89D9098-D9AC-4D42-80F1-86AA44EF1817}" srcOrd="4" destOrd="0" presId="urn:microsoft.com/office/officeart/2005/8/layout/list1"/>
    <dgm:cxn modelId="{C08061F7-D73C-4A91-B946-8D6590C40EDB}" type="presParOf" srcId="{F89D9098-D9AC-4D42-80F1-86AA44EF1817}" destId="{114085B4-32BE-43C5-B81E-C0D7DCE72655}" srcOrd="0" destOrd="0" presId="urn:microsoft.com/office/officeart/2005/8/layout/list1"/>
    <dgm:cxn modelId="{88EA7B9E-BB3B-4146-8B40-87A27C68DCD0}" type="presParOf" srcId="{F89D9098-D9AC-4D42-80F1-86AA44EF1817}" destId="{8247FDE0-F0B0-4978-BA7C-AC48A4DBF58F}" srcOrd="1" destOrd="0" presId="urn:microsoft.com/office/officeart/2005/8/layout/list1"/>
    <dgm:cxn modelId="{8890545F-1910-4F01-B836-683FDFBB6F77}" type="presParOf" srcId="{01A2E0E8-071A-4A94-BDE4-EA5794D02134}" destId="{6A3BBD7A-7E93-4340-85BA-F1ED2388ED46}" srcOrd="5" destOrd="0" presId="urn:microsoft.com/office/officeart/2005/8/layout/list1"/>
    <dgm:cxn modelId="{2B60CA98-1941-4CFA-9FB2-F6C77722E277}" type="presParOf" srcId="{01A2E0E8-071A-4A94-BDE4-EA5794D02134}" destId="{99EA2A13-F44C-4D79-96D3-281A1CE31158}" srcOrd="6" destOrd="0" presId="urn:microsoft.com/office/officeart/2005/8/layout/list1"/>
    <dgm:cxn modelId="{053C4498-9997-40C1-AFB1-8CA4F937C820}" type="presParOf" srcId="{01A2E0E8-071A-4A94-BDE4-EA5794D02134}" destId="{A0880500-A4DD-4DAD-B16F-4BF63A04B1D7}" srcOrd="7" destOrd="0" presId="urn:microsoft.com/office/officeart/2005/8/layout/list1"/>
    <dgm:cxn modelId="{0F83073A-E36F-4FA5-9264-87F32059AAF0}" type="presParOf" srcId="{01A2E0E8-071A-4A94-BDE4-EA5794D02134}" destId="{EB3A9004-5691-499B-8C01-52B6D62E64C1}" srcOrd="8" destOrd="0" presId="urn:microsoft.com/office/officeart/2005/8/layout/list1"/>
    <dgm:cxn modelId="{2C7D3C94-A497-4052-B233-EE5080524A1D}" type="presParOf" srcId="{EB3A9004-5691-499B-8C01-52B6D62E64C1}" destId="{BFE6D247-9CAA-4A6A-8777-5FB3DC70B689}" srcOrd="0" destOrd="0" presId="urn:microsoft.com/office/officeart/2005/8/layout/list1"/>
    <dgm:cxn modelId="{6C0A1971-401E-48DC-9040-D8DF2606A0F1}" type="presParOf" srcId="{EB3A9004-5691-499B-8C01-52B6D62E64C1}" destId="{EC6E9218-6571-44F5-B35B-6C8D724F6034}" srcOrd="1" destOrd="0" presId="urn:microsoft.com/office/officeart/2005/8/layout/list1"/>
    <dgm:cxn modelId="{35C4B745-C9E2-4EAB-940F-9A0DBB56C604}" type="presParOf" srcId="{01A2E0E8-071A-4A94-BDE4-EA5794D02134}" destId="{FFEE0A69-EA1F-4EB0-8DA1-0C906C8CAAE2}" srcOrd="9" destOrd="0" presId="urn:microsoft.com/office/officeart/2005/8/layout/list1"/>
    <dgm:cxn modelId="{6AB5D916-546B-4982-8E97-39AB7C3F01E3}" type="presParOf" srcId="{01A2E0E8-071A-4A94-BDE4-EA5794D02134}" destId="{0C1458AA-710D-4558-8D12-151763BB4C3F}"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62C9E19A-992C-4066-B23A-233387524B10}"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GB"/>
        </a:p>
      </dgm:t>
    </dgm:pt>
    <dgm:pt modelId="{04B1EDD5-44E5-4884-A184-549A71FEA58A}">
      <dgm:prSet phldrT="[Text]" custT="1"/>
      <dgm:spPr/>
      <dgm:t>
        <a:bodyPr/>
        <a:lstStyle/>
        <a:p>
          <a:pPr>
            <a:lnSpc>
              <a:spcPct val="150000"/>
            </a:lnSpc>
          </a:pPr>
          <a:r>
            <a:rPr lang="en-US" sz="1600" b="1" dirty="0"/>
            <a:t>Risorse fisiche</a:t>
          </a:r>
          <a:r>
            <a:rPr lang="en-US" sz="1600" dirty="0"/>
            <a:t>:</a:t>
          </a:r>
          <a:endParaRPr lang="en-GB" sz="1600" dirty="0"/>
        </a:p>
      </dgm:t>
    </dgm:pt>
    <dgm:pt modelId="{F53D425E-8A20-4061-A578-069AC8C3F5B3}" type="parTrans" cxnId="{1668906B-84AB-43CB-84B9-ED5C3B064185}">
      <dgm:prSet/>
      <dgm:spPr/>
      <dgm:t>
        <a:bodyPr/>
        <a:lstStyle/>
        <a:p>
          <a:pPr>
            <a:lnSpc>
              <a:spcPct val="150000"/>
            </a:lnSpc>
          </a:pPr>
          <a:endParaRPr lang="en-GB" sz="1600"/>
        </a:p>
      </dgm:t>
    </dgm:pt>
    <dgm:pt modelId="{4DC3608D-5EF1-4FC1-A3D7-1A4DDF14CD85}" type="sibTrans" cxnId="{1668906B-84AB-43CB-84B9-ED5C3B064185}">
      <dgm:prSet/>
      <dgm:spPr/>
      <dgm:t>
        <a:bodyPr/>
        <a:lstStyle/>
        <a:p>
          <a:pPr>
            <a:lnSpc>
              <a:spcPct val="150000"/>
            </a:lnSpc>
          </a:pPr>
          <a:endParaRPr lang="en-GB" sz="1600"/>
        </a:p>
      </dgm:t>
    </dgm:pt>
    <dgm:pt modelId="{20D50601-E5C9-4E03-9CF2-223EB121C829}">
      <dgm:prSet custT="1"/>
      <dgm:spPr/>
      <dgm:t>
        <a:bodyPr/>
        <a:lstStyle/>
        <a:p>
          <a:pPr>
            <a:lnSpc>
              <a:spcPct val="150000"/>
            </a:lnSpc>
          </a:pPr>
          <a:r>
            <a:rPr lang="en-US" sz="1600" b="1"/>
            <a:t>Risorse intellettuali</a:t>
          </a:r>
          <a:r>
            <a:rPr lang="en-US" sz="1600"/>
            <a:t>:</a:t>
          </a:r>
          <a:endParaRPr lang="el-GR" sz="1600"/>
        </a:p>
      </dgm:t>
    </dgm:pt>
    <dgm:pt modelId="{8B88404C-25AB-4B0B-9C49-6A230960D958}" type="parTrans" cxnId="{357F002C-9D95-4DCD-94D2-41F6C07F1982}">
      <dgm:prSet/>
      <dgm:spPr/>
      <dgm:t>
        <a:bodyPr/>
        <a:lstStyle/>
        <a:p>
          <a:pPr>
            <a:lnSpc>
              <a:spcPct val="150000"/>
            </a:lnSpc>
          </a:pPr>
          <a:endParaRPr lang="en-GB" sz="1600"/>
        </a:p>
      </dgm:t>
    </dgm:pt>
    <dgm:pt modelId="{6931AB34-FCA6-41FC-921B-F535D29CD04C}" type="sibTrans" cxnId="{357F002C-9D95-4DCD-94D2-41F6C07F1982}">
      <dgm:prSet/>
      <dgm:spPr/>
      <dgm:t>
        <a:bodyPr/>
        <a:lstStyle/>
        <a:p>
          <a:pPr>
            <a:lnSpc>
              <a:spcPct val="150000"/>
            </a:lnSpc>
          </a:pPr>
          <a:endParaRPr lang="en-GB" sz="1600"/>
        </a:p>
      </dgm:t>
    </dgm:pt>
    <dgm:pt modelId="{ADE8EA09-5DE2-4967-9D03-E703334111CB}">
      <dgm:prSet custT="1"/>
      <dgm:spPr/>
      <dgm:t>
        <a:bodyPr/>
        <a:lstStyle/>
        <a:p>
          <a:pPr>
            <a:lnSpc>
              <a:spcPct val="150000"/>
            </a:lnSpc>
          </a:pPr>
          <a:r>
            <a:rPr lang="en-US" sz="1600" b="1"/>
            <a:t>Risorse umane</a:t>
          </a:r>
          <a:r>
            <a:rPr lang="en-US" sz="1600"/>
            <a:t>:</a:t>
          </a:r>
          <a:endParaRPr lang="el-GR" sz="1600"/>
        </a:p>
      </dgm:t>
    </dgm:pt>
    <dgm:pt modelId="{FBA95B4B-F823-4380-AA9A-CC581A13DE76}" type="parTrans" cxnId="{97ECBEBF-B0CE-4B15-8482-C835E715CCE2}">
      <dgm:prSet/>
      <dgm:spPr/>
      <dgm:t>
        <a:bodyPr/>
        <a:lstStyle/>
        <a:p>
          <a:pPr>
            <a:lnSpc>
              <a:spcPct val="150000"/>
            </a:lnSpc>
          </a:pPr>
          <a:endParaRPr lang="en-GB" sz="1600"/>
        </a:p>
      </dgm:t>
    </dgm:pt>
    <dgm:pt modelId="{08E3EA6B-919E-496E-82C8-88BD73AAF1B1}" type="sibTrans" cxnId="{97ECBEBF-B0CE-4B15-8482-C835E715CCE2}">
      <dgm:prSet/>
      <dgm:spPr/>
      <dgm:t>
        <a:bodyPr/>
        <a:lstStyle/>
        <a:p>
          <a:pPr>
            <a:lnSpc>
              <a:spcPct val="150000"/>
            </a:lnSpc>
          </a:pPr>
          <a:endParaRPr lang="en-GB" sz="1600"/>
        </a:p>
      </dgm:t>
    </dgm:pt>
    <dgm:pt modelId="{4CA45F1C-EC45-4F2D-A6E9-8269F36B0237}">
      <dgm:prSet custT="1"/>
      <dgm:spPr/>
      <dgm:t>
        <a:bodyPr/>
        <a:lstStyle/>
        <a:p>
          <a:pPr>
            <a:lnSpc>
              <a:spcPct val="150000"/>
            </a:lnSpc>
          </a:pPr>
          <a:r>
            <a:rPr lang="en-US" sz="1600" b="1"/>
            <a:t>Risorse finanziarie</a:t>
          </a:r>
          <a:r>
            <a:rPr lang="en-US" sz="1600"/>
            <a:t>:</a:t>
          </a:r>
          <a:endParaRPr lang="el-GR" sz="1600"/>
        </a:p>
      </dgm:t>
    </dgm:pt>
    <dgm:pt modelId="{15DA04D0-0E80-4BB6-BD1B-27BDBA015F84}" type="parTrans" cxnId="{D872784A-1413-418D-9DB3-C7E9BDDDCAF7}">
      <dgm:prSet/>
      <dgm:spPr/>
      <dgm:t>
        <a:bodyPr/>
        <a:lstStyle/>
        <a:p>
          <a:pPr>
            <a:lnSpc>
              <a:spcPct val="150000"/>
            </a:lnSpc>
          </a:pPr>
          <a:endParaRPr lang="en-GB" sz="1600"/>
        </a:p>
      </dgm:t>
    </dgm:pt>
    <dgm:pt modelId="{1B6E5A5C-1498-40A3-BAF3-7091E47E8A80}" type="sibTrans" cxnId="{D872784A-1413-418D-9DB3-C7E9BDDDCAF7}">
      <dgm:prSet/>
      <dgm:spPr/>
      <dgm:t>
        <a:bodyPr/>
        <a:lstStyle/>
        <a:p>
          <a:pPr>
            <a:lnSpc>
              <a:spcPct val="150000"/>
            </a:lnSpc>
          </a:pPr>
          <a:endParaRPr lang="en-GB" sz="1600"/>
        </a:p>
      </dgm:t>
    </dgm:pt>
    <dgm:pt modelId="{0A6F59DD-04C5-4BF9-AC06-553D0C5E73A4}">
      <dgm:prSet phldrT="[Text]" custT="1"/>
      <dgm:spPr/>
      <dgm:t>
        <a:bodyPr/>
        <a:lstStyle/>
        <a:p>
          <a:pPr>
            <a:lnSpc>
              <a:spcPct val="150000"/>
            </a:lnSpc>
          </a:pPr>
          <a:r>
            <a:rPr lang="en-US" sz="1600"/>
            <a:t>Beni materiali come edifici, veicoli, macchine e reti di distribuzione.</a:t>
          </a:r>
          <a:endParaRPr lang="en-GB" sz="1600"/>
        </a:p>
      </dgm:t>
    </dgm:pt>
    <dgm:pt modelId="{889A9F67-D2A8-45FB-B569-C563CE978662}" type="parTrans" cxnId="{F632189C-BD86-46D0-8B62-AB07E5CE81A3}">
      <dgm:prSet/>
      <dgm:spPr/>
      <dgm:t>
        <a:bodyPr/>
        <a:lstStyle/>
        <a:p>
          <a:pPr>
            <a:lnSpc>
              <a:spcPct val="150000"/>
            </a:lnSpc>
          </a:pPr>
          <a:endParaRPr lang="en-GB" sz="1600"/>
        </a:p>
      </dgm:t>
    </dgm:pt>
    <dgm:pt modelId="{B41E3124-DCD2-434A-A3A2-F4313996D03F}" type="sibTrans" cxnId="{F632189C-BD86-46D0-8B62-AB07E5CE81A3}">
      <dgm:prSet/>
      <dgm:spPr/>
      <dgm:t>
        <a:bodyPr/>
        <a:lstStyle/>
        <a:p>
          <a:pPr>
            <a:lnSpc>
              <a:spcPct val="150000"/>
            </a:lnSpc>
          </a:pPr>
          <a:endParaRPr lang="en-GB" sz="1600"/>
        </a:p>
      </dgm:t>
    </dgm:pt>
    <dgm:pt modelId="{E4E6F3D4-F4CE-4D14-B0C6-704C6345A6C5}">
      <dgm:prSet custT="1"/>
      <dgm:spPr/>
      <dgm:t>
        <a:bodyPr/>
        <a:lstStyle/>
        <a:p>
          <a:pPr>
            <a:lnSpc>
              <a:spcPct val="150000"/>
            </a:lnSpc>
          </a:pPr>
          <a:r>
            <a:rPr lang="en-US" sz="1600"/>
            <a:t>Beni immateriali come marchi, conoscenze proprietarie, brevetti e copyright.</a:t>
          </a:r>
          <a:endParaRPr lang="el-GR" sz="1600"/>
        </a:p>
      </dgm:t>
    </dgm:pt>
    <dgm:pt modelId="{4D462197-076F-4674-96B9-946DF53CCBD8}" type="parTrans" cxnId="{470E03E4-6829-4EBC-8FAF-89ACF11B4359}">
      <dgm:prSet/>
      <dgm:spPr/>
      <dgm:t>
        <a:bodyPr/>
        <a:lstStyle/>
        <a:p>
          <a:pPr>
            <a:lnSpc>
              <a:spcPct val="150000"/>
            </a:lnSpc>
          </a:pPr>
          <a:endParaRPr lang="en-GB" sz="1600"/>
        </a:p>
      </dgm:t>
    </dgm:pt>
    <dgm:pt modelId="{A636FC08-1D0B-4E71-9C9E-4E09E1D52407}" type="sibTrans" cxnId="{470E03E4-6829-4EBC-8FAF-89ACF11B4359}">
      <dgm:prSet/>
      <dgm:spPr/>
      <dgm:t>
        <a:bodyPr/>
        <a:lstStyle/>
        <a:p>
          <a:pPr>
            <a:lnSpc>
              <a:spcPct val="150000"/>
            </a:lnSpc>
          </a:pPr>
          <a:endParaRPr lang="en-GB" sz="1600"/>
        </a:p>
      </dgm:t>
    </dgm:pt>
    <dgm:pt modelId="{CFF1FE19-AFC3-4462-BBF0-57E02276FAC7}">
      <dgm:prSet custT="1"/>
      <dgm:spPr/>
      <dgm:t>
        <a:bodyPr/>
        <a:lstStyle/>
        <a:p>
          <a:pPr>
            <a:lnSpc>
              <a:spcPct val="150000"/>
            </a:lnSpc>
          </a:pPr>
          <a:r>
            <a:rPr lang="en-US" sz="1600"/>
            <a:t> Dipendenti con abilità e competenze specifiche, fondamentali per le operazioni aziendali.</a:t>
          </a:r>
          <a:endParaRPr lang="el-GR" sz="1600"/>
        </a:p>
      </dgm:t>
    </dgm:pt>
    <dgm:pt modelId="{687F04CD-5963-4E15-8791-DFA3E91EB8AA}" type="parTrans" cxnId="{285B6C1A-3993-403F-8E19-0A5DC30210E9}">
      <dgm:prSet/>
      <dgm:spPr/>
      <dgm:t>
        <a:bodyPr/>
        <a:lstStyle/>
        <a:p>
          <a:pPr>
            <a:lnSpc>
              <a:spcPct val="150000"/>
            </a:lnSpc>
          </a:pPr>
          <a:endParaRPr lang="en-GB" sz="1600"/>
        </a:p>
      </dgm:t>
    </dgm:pt>
    <dgm:pt modelId="{70CC00E2-71F2-4E8E-92AB-49EE763077B2}" type="sibTrans" cxnId="{285B6C1A-3993-403F-8E19-0A5DC30210E9}">
      <dgm:prSet/>
      <dgm:spPr/>
      <dgm:t>
        <a:bodyPr/>
        <a:lstStyle/>
        <a:p>
          <a:pPr>
            <a:lnSpc>
              <a:spcPct val="150000"/>
            </a:lnSpc>
          </a:pPr>
          <a:endParaRPr lang="en-GB" sz="1600"/>
        </a:p>
      </dgm:t>
    </dgm:pt>
    <dgm:pt modelId="{A72BB3C0-5F37-4D69-B8EB-BBA54B84F722}">
      <dgm:prSet custT="1"/>
      <dgm:spPr/>
      <dgm:t>
        <a:bodyPr/>
        <a:lstStyle/>
        <a:p>
          <a:pPr>
            <a:lnSpc>
              <a:spcPct val="150000"/>
            </a:lnSpc>
          </a:pPr>
          <a:r>
            <a:rPr lang="en-US" sz="1600"/>
            <a:t>Fondi e strumenti finanziari che supportano le attività commerciali.</a:t>
          </a:r>
          <a:endParaRPr lang="el-GR" sz="1600"/>
        </a:p>
      </dgm:t>
    </dgm:pt>
    <dgm:pt modelId="{4A7A2022-6DD6-4DF5-8033-5EF039A9F667}" type="parTrans" cxnId="{6875CC4C-12F8-4E8B-8906-53B7E4DF83A7}">
      <dgm:prSet/>
      <dgm:spPr/>
      <dgm:t>
        <a:bodyPr/>
        <a:lstStyle/>
        <a:p>
          <a:pPr>
            <a:lnSpc>
              <a:spcPct val="150000"/>
            </a:lnSpc>
          </a:pPr>
          <a:endParaRPr lang="en-GB" sz="1600"/>
        </a:p>
      </dgm:t>
    </dgm:pt>
    <dgm:pt modelId="{F4E80630-CB7E-4286-A525-7E6A0F98DE5A}" type="sibTrans" cxnId="{6875CC4C-12F8-4E8B-8906-53B7E4DF83A7}">
      <dgm:prSet/>
      <dgm:spPr/>
      <dgm:t>
        <a:bodyPr/>
        <a:lstStyle/>
        <a:p>
          <a:pPr>
            <a:lnSpc>
              <a:spcPct val="150000"/>
            </a:lnSpc>
          </a:pPr>
          <a:endParaRPr lang="en-GB" sz="1600"/>
        </a:p>
      </dgm:t>
    </dgm:pt>
    <dgm:pt modelId="{B535EE2B-5B16-40DA-9843-1ABEA7C6B259}" type="pres">
      <dgm:prSet presAssocID="{62C9E19A-992C-4066-B23A-233387524B10}" presName="diagram" presStyleCnt="0">
        <dgm:presLayoutVars>
          <dgm:dir/>
          <dgm:resizeHandles val="exact"/>
        </dgm:presLayoutVars>
      </dgm:prSet>
      <dgm:spPr/>
    </dgm:pt>
    <dgm:pt modelId="{8F66DEAA-2E80-4DC4-AA6A-1EDC347526C1}" type="pres">
      <dgm:prSet presAssocID="{04B1EDD5-44E5-4884-A184-549A71FEA58A}" presName="node" presStyleLbl="node1" presStyleIdx="0" presStyleCnt="4">
        <dgm:presLayoutVars>
          <dgm:bulletEnabled val="1"/>
        </dgm:presLayoutVars>
      </dgm:prSet>
      <dgm:spPr/>
    </dgm:pt>
    <dgm:pt modelId="{9478D779-90BC-41BC-83E9-CD83CF58C180}" type="pres">
      <dgm:prSet presAssocID="{4DC3608D-5EF1-4FC1-A3D7-1A4DDF14CD85}" presName="sibTrans" presStyleCnt="0"/>
      <dgm:spPr/>
    </dgm:pt>
    <dgm:pt modelId="{F52C6C01-93BF-44D5-B32D-39C7B83B4391}" type="pres">
      <dgm:prSet presAssocID="{20D50601-E5C9-4E03-9CF2-223EB121C829}" presName="node" presStyleLbl="node1" presStyleIdx="1" presStyleCnt="4">
        <dgm:presLayoutVars>
          <dgm:bulletEnabled val="1"/>
        </dgm:presLayoutVars>
      </dgm:prSet>
      <dgm:spPr/>
    </dgm:pt>
    <dgm:pt modelId="{7FB3236B-B9D0-47F8-A249-122FBF4B8698}" type="pres">
      <dgm:prSet presAssocID="{6931AB34-FCA6-41FC-921B-F535D29CD04C}" presName="sibTrans" presStyleCnt="0"/>
      <dgm:spPr/>
    </dgm:pt>
    <dgm:pt modelId="{96A41C53-17B7-412F-8D75-A6FD21343975}" type="pres">
      <dgm:prSet presAssocID="{ADE8EA09-5DE2-4967-9D03-E703334111CB}" presName="node" presStyleLbl="node1" presStyleIdx="2" presStyleCnt="4">
        <dgm:presLayoutVars>
          <dgm:bulletEnabled val="1"/>
        </dgm:presLayoutVars>
      </dgm:prSet>
      <dgm:spPr/>
    </dgm:pt>
    <dgm:pt modelId="{DFE95403-38A0-4BE5-AADE-2367D9CDAA0B}" type="pres">
      <dgm:prSet presAssocID="{08E3EA6B-919E-496E-82C8-88BD73AAF1B1}" presName="sibTrans" presStyleCnt="0"/>
      <dgm:spPr/>
    </dgm:pt>
    <dgm:pt modelId="{89121286-D67C-4E4A-83E5-64A2909E32CE}" type="pres">
      <dgm:prSet presAssocID="{4CA45F1C-EC45-4F2D-A6E9-8269F36B0237}" presName="node" presStyleLbl="node1" presStyleIdx="3" presStyleCnt="4">
        <dgm:presLayoutVars>
          <dgm:bulletEnabled val="1"/>
        </dgm:presLayoutVars>
      </dgm:prSet>
      <dgm:spPr/>
    </dgm:pt>
  </dgm:ptLst>
  <dgm:cxnLst>
    <dgm:cxn modelId="{EDD52706-E4BB-4CEF-8630-CDE5499BADB7}" type="presOf" srcId="{ADE8EA09-5DE2-4967-9D03-E703334111CB}" destId="{96A41C53-17B7-412F-8D75-A6FD21343975}" srcOrd="0" destOrd="0" presId="urn:microsoft.com/office/officeart/2005/8/layout/default"/>
    <dgm:cxn modelId="{285B6C1A-3993-403F-8E19-0A5DC30210E9}" srcId="{ADE8EA09-5DE2-4967-9D03-E703334111CB}" destId="{CFF1FE19-AFC3-4462-BBF0-57E02276FAC7}" srcOrd="0" destOrd="0" parTransId="{687F04CD-5963-4E15-8791-DFA3E91EB8AA}" sibTransId="{70CC00E2-71F2-4E8E-92AB-49EE763077B2}"/>
    <dgm:cxn modelId="{0BA7E11B-9388-447F-8306-39334466C3E7}" type="presOf" srcId="{0A6F59DD-04C5-4BF9-AC06-553D0C5E73A4}" destId="{8F66DEAA-2E80-4DC4-AA6A-1EDC347526C1}" srcOrd="0" destOrd="1" presId="urn:microsoft.com/office/officeart/2005/8/layout/default"/>
    <dgm:cxn modelId="{357F002C-9D95-4DCD-94D2-41F6C07F1982}" srcId="{62C9E19A-992C-4066-B23A-233387524B10}" destId="{20D50601-E5C9-4E03-9CF2-223EB121C829}" srcOrd="1" destOrd="0" parTransId="{8B88404C-25AB-4B0B-9C49-6A230960D958}" sibTransId="{6931AB34-FCA6-41FC-921B-F535D29CD04C}"/>
    <dgm:cxn modelId="{D872784A-1413-418D-9DB3-C7E9BDDDCAF7}" srcId="{62C9E19A-992C-4066-B23A-233387524B10}" destId="{4CA45F1C-EC45-4F2D-A6E9-8269F36B0237}" srcOrd="3" destOrd="0" parTransId="{15DA04D0-0E80-4BB6-BD1B-27BDBA015F84}" sibTransId="{1B6E5A5C-1498-40A3-BAF3-7091E47E8A80}"/>
    <dgm:cxn modelId="{1668906B-84AB-43CB-84B9-ED5C3B064185}" srcId="{62C9E19A-992C-4066-B23A-233387524B10}" destId="{04B1EDD5-44E5-4884-A184-549A71FEA58A}" srcOrd="0" destOrd="0" parTransId="{F53D425E-8A20-4061-A578-069AC8C3F5B3}" sibTransId="{4DC3608D-5EF1-4FC1-A3D7-1A4DDF14CD85}"/>
    <dgm:cxn modelId="{6875CC4C-12F8-4E8B-8906-53B7E4DF83A7}" srcId="{4CA45F1C-EC45-4F2D-A6E9-8269F36B0237}" destId="{A72BB3C0-5F37-4D69-B8EB-BBA54B84F722}" srcOrd="0" destOrd="0" parTransId="{4A7A2022-6DD6-4DF5-8033-5EF039A9F667}" sibTransId="{F4E80630-CB7E-4286-A525-7E6A0F98DE5A}"/>
    <dgm:cxn modelId="{EA720C6E-BAB0-44CE-828F-81C5D7BD6F48}" type="presOf" srcId="{A72BB3C0-5F37-4D69-B8EB-BBA54B84F722}" destId="{89121286-D67C-4E4A-83E5-64A2909E32CE}" srcOrd="0" destOrd="1" presId="urn:microsoft.com/office/officeart/2005/8/layout/default"/>
    <dgm:cxn modelId="{54DA5D70-9EFB-4608-9313-15E124CC8F74}" type="presOf" srcId="{4CA45F1C-EC45-4F2D-A6E9-8269F36B0237}" destId="{89121286-D67C-4E4A-83E5-64A2909E32CE}" srcOrd="0" destOrd="0" presId="urn:microsoft.com/office/officeart/2005/8/layout/default"/>
    <dgm:cxn modelId="{DF8C448C-C9A2-4867-99C0-8EF5F2E329DA}" type="presOf" srcId="{E4E6F3D4-F4CE-4D14-B0C6-704C6345A6C5}" destId="{F52C6C01-93BF-44D5-B32D-39C7B83B4391}" srcOrd="0" destOrd="1" presId="urn:microsoft.com/office/officeart/2005/8/layout/default"/>
    <dgm:cxn modelId="{02889691-CBAC-4A37-BFDF-D42407FF342B}" type="presOf" srcId="{CFF1FE19-AFC3-4462-BBF0-57E02276FAC7}" destId="{96A41C53-17B7-412F-8D75-A6FD21343975}" srcOrd="0" destOrd="1" presId="urn:microsoft.com/office/officeart/2005/8/layout/default"/>
    <dgm:cxn modelId="{F632189C-BD86-46D0-8B62-AB07E5CE81A3}" srcId="{04B1EDD5-44E5-4884-A184-549A71FEA58A}" destId="{0A6F59DD-04C5-4BF9-AC06-553D0C5E73A4}" srcOrd="0" destOrd="0" parTransId="{889A9F67-D2A8-45FB-B569-C563CE978662}" sibTransId="{B41E3124-DCD2-434A-A3A2-F4313996D03F}"/>
    <dgm:cxn modelId="{279192A7-415B-4189-8ED5-941161C94800}" type="presOf" srcId="{62C9E19A-992C-4066-B23A-233387524B10}" destId="{B535EE2B-5B16-40DA-9843-1ABEA7C6B259}" srcOrd="0" destOrd="0" presId="urn:microsoft.com/office/officeart/2005/8/layout/default"/>
    <dgm:cxn modelId="{97ECBEBF-B0CE-4B15-8482-C835E715CCE2}" srcId="{62C9E19A-992C-4066-B23A-233387524B10}" destId="{ADE8EA09-5DE2-4967-9D03-E703334111CB}" srcOrd="2" destOrd="0" parTransId="{FBA95B4B-F823-4380-AA9A-CC581A13DE76}" sibTransId="{08E3EA6B-919E-496E-82C8-88BD73AAF1B1}"/>
    <dgm:cxn modelId="{999BE7CA-12F0-44F0-A485-0FE2F953B20D}" type="presOf" srcId="{04B1EDD5-44E5-4884-A184-549A71FEA58A}" destId="{8F66DEAA-2E80-4DC4-AA6A-1EDC347526C1}" srcOrd="0" destOrd="0" presId="urn:microsoft.com/office/officeart/2005/8/layout/default"/>
    <dgm:cxn modelId="{470E03E4-6829-4EBC-8FAF-89ACF11B4359}" srcId="{20D50601-E5C9-4E03-9CF2-223EB121C829}" destId="{E4E6F3D4-F4CE-4D14-B0C6-704C6345A6C5}" srcOrd="0" destOrd="0" parTransId="{4D462197-076F-4674-96B9-946DF53CCBD8}" sibTransId="{A636FC08-1D0B-4E71-9C9E-4E09E1D52407}"/>
    <dgm:cxn modelId="{851B80E8-02D1-4665-AD29-E9A64DE8692E}" type="presOf" srcId="{20D50601-E5C9-4E03-9CF2-223EB121C829}" destId="{F52C6C01-93BF-44D5-B32D-39C7B83B4391}" srcOrd="0" destOrd="0" presId="urn:microsoft.com/office/officeart/2005/8/layout/default"/>
    <dgm:cxn modelId="{93B51FB5-57DD-4249-916A-0C631535F1D8}" type="presParOf" srcId="{B535EE2B-5B16-40DA-9843-1ABEA7C6B259}" destId="{8F66DEAA-2E80-4DC4-AA6A-1EDC347526C1}" srcOrd="0" destOrd="0" presId="urn:microsoft.com/office/officeart/2005/8/layout/default"/>
    <dgm:cxn modelId="{A81BC865-27B9-46DB-9D8E-A69CEAB91A9E}" type="presParOf" srcId="{B535EE2B-5B16-40DA-9843-1ABEA7C6B259}" destId="{9478D779-90BC-41BC-83E9-CD83CF58C180}" srcOrd="1" destOrd="0" presId="urn:microsoft.com/office/officeart/2005/8/layout/default"/>
    <dgm:cxn modelId="{005E1E78-BE9F-4AB7-80B0-BBD162B5C430}" type="presParOf" srcId="{B535EE2B-5B16-40DA-9843-1ABEA7C6B259}" destId="{F52C6C01-93BF-44D5-B32D-39C7B83B4391}" srcOrd="2" destOrd="0" presId="urn:microsoft.com/office/officeart/2005/8/layout/default"/>
    <dgm:cxn modelId="{D327EE7E-6895-4D70-826B-3F541D137248}" type="presParOf" srcId="{B535EE2B-5B16-40DA-9843-1ABEA7C6B259}" destId="{7FB3236B-B9D0-47F8-A249-122FBF4B8698}" srcOrd="3" destOrd="0" presId="urn:microsoft.com/office/officeart/2005/8/layout/default"/>
    <dgm:cxn modelId="{4ACC542E-4E25-44F2-A508-C1DD32BB931F}" type="presParOf" srcId="{B535EE2B-5B16-40DA-9843-1ABEA7C6B259}" destId="{96A41C53-17B7-412F-8D75-A6FD21343975}" srcOrd="4" destOrd="0" presId="urn:microsoft.com/office/officeart/2005/8/layout/default"/>
    <dgm:cxn modelId="{ACB069EE-CE3F-4DB0-8542-526204C82AE8}" type="presParOf" srcId="{B535EE2B-5B16-40DA-9843-1ABEA7C6B259}" destId="{DFE95403-38A0-4BE5-AADE-2367D9CDAA0B}" srcOrd="5" destOrd="0" presId="urn:microsoft.com/office/officeart/2005/8/layout/default"/>
    <dgm:cxn modelId="{FF2E8347-5CDB-4E53-BF26-7A074B35D585}" type="presParOf" srcId="{B535EE2B-5B16-40DA-9843-1ABEA7C6B259}" destId="{89121286-D67C-4E4A-83E5-64A2909E32CE}"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23DBF97-3396-4A75-9275-893F119C553C}" type="doc">
      <dgm:prSet loTypeId="urn:microsoft.com/office/officeart/2008/layout/LinedList" loCatId="hierarchy" qsTypeId="urn:microsoft.com/office/officeart/2005/8/quickstyle/simple1" qsCatId="simple" csTypeId="urn:microsoft.com/office/officeart/2005/8/colors/accent1_2" csCatId="accent1" phldr="1"/>
      <dgm:spPr/>
      <dgm:t>
        <a:bodyPr/>
        <a:lstStyle/>
        <a:p>
          <a:endParaRPr lang="en-GB"/>
        </a:p>
      </dgm:t>
    </dgm:pt>
    <dgm:pt modelId="{5BA45FF5-B956-4389-A555-E0EF3B82ADE5}">
      <dgm:prSet phldrT="[Text]" custT="1"/>
      <dgm:spPr/>
      <dgm:t>
        <a:bodyPr/>
        <a:lstStyle/>
        <a:p>
          <a:pPr algn="l">
            <a:lnSpc>
              <a:spcPct val="150000"/>
            </a:lnSpc>
          </a:pPr>
          <a:endParaRPr lang="en-US" sz="1600" b="1" dirty="0">
            <a:solidFill>
              <a:schemeClr val="bg2"/>
            </a:solidFill>
          </a:endParaRPr>
        </a:p>
        <a:p>
          <a:pPr algn="l">
            <a:lnSpc>
              <a:spcPct val="150000"/>
            </a:lnSpc>
          </a:pPr>
          <a:endParaRPr lang="en-US" sz="1600" b="1" dirty="0">
            <a:solidFill>
              <a:schemeClr val="bg2"/>
            </a:solidFill>
          </a:endParaRPr>
        </a:p>
        <a:p>
          <a:pPr algn="l">
            <a:lnSpc>
              <a:spcPct val="150000"/>
            </a:lnSpc>
          </a:pPr>
          <a:endParaRPr lang="en-US" sz="1600" b="1" dirty="0">
            <a:solidFill>
              <a:schemeClr val="bg1"/>
            </a:solidFill>
          </a:endParaRPr>
        </a:p>
        <a:p>
          <a:pPr algn="l">
            <a:lnSpc>
              <a:spcPct val="150000"/>
            </a:lnSpc>
          </a:pPr>
          <a:r>
            <a:rPr lang="en-US" sz="1400" b="1" dirty="0">
              <a:solidFill>
                <a:schemeClr val="bg1"/>
              </a:solidFill>
            </a:rPr>
            <a:t>IMPORTANZA </a:t>
          </a:r>
        </a:p>
        <a:p>
          <a:pPr algn="l">
            <a:lnSpc>
              <a:spcPct val="150000"/>
            </a:lnSpc>
          </a:pPr>
          <a:r>
            <a:rPr lang="en-US" sz="1400" b="1" dirty="0">
              <a:solidFill>
                <a:schemeClr val="bg1"/>
              </a:solidFill>
            </a:rPr>
            <a:t>DI ALLINEAMENTO </a:t>
          </a:r>
          <a:endParaRPr lang="el-GR" sz="1400" b="1" dirty="0">
            <a:solidFill>
              <a:schemeClr val="bg1"/>
            </a:solidFill>
          </a:endParaRPr>
        </a:p>
        <a:p>
          <a:pPr algn="l">
            <a:lnSpc>
              <a:spcPct val="150000"/>
            </a:lnSpc>
          </a:pPr>
          <a:r>
            <a:rPr lang="en-US" sz="1400" b="1" dirty="0">
              <a:solidFill>
                <a:schemeClr val="bg1"/>
              </a:solidFill>
            </a:rPr>
            <a:t>CON LA CULTURA AZIENDALE</a:t>
          </a:r>
          <a:endParaRPr lang="en-GB" sz="1400" b="1" dirty="0">
            <a:solidFill>
              <a:schemeClr val="bg1"/>
            </a:solidFill>
          </a:endParaRPr>
        </a:p>
      </dgm:t>
    </dgm:pt>
    <dgm:pt modelId="{3C541D9E-160D-4017-BADC-65C3EC5BDF01}" type="parTrans" cxnId="{6A73A147-11E0-46DB-85D6-307DFC7A8614}">
      <dgm:prSet/>
      <dgm:spPr/>
      <dgm:t>
        <a:bodyPr/>
        <a:lstStyle/>
        <a:p>
          <a:pPr>
            <a:lnSpc>
              <a:spcPct val="150000"/>
            </a:lnSpc>
          </a:pPr>
          <a:endParaRPr lang="en-GB" sz="1600">
            <a:solidFill>
              <a:schemeClr val="accent1"/>
            </a:solidFill>
          </a:endParaRPr>
        </a:p>
      </dgm:t>
    </dgm:pt>
    <dgm:pt modelId="{4E15E8CA-D728-4ABF-971D-4404036272B8}" type="sibTrans" cxnId="{6A73A147-11E0-46DB-85D6-307DFC7A8614}">
      <dgm:prSet/>
      <dgm:spPr/>
      <dgm:t>
        <a:bodyPr/>
        <a:lstStyle/>
        <a:p>
          <a:pPr>
            <a:lnSpc>
              <a:spcPct val="150000"/>
            </a:lnSpc>
          </a:pPr>
          <a:endParaRPr lang="en-GB" sz="1600">
            <a:solidFill>
              <a:schemeClr val="accent1"/>
            </a:solidFill>
          </a:endParaRPr>
        </a:p>
      </dgm:t>
    </dgm:pt>
    <dgm:pt modelId="{2B8921F2-4773-4FAD-BB72-D40536B310FD}">
      <dgm:prSet phldrT="[Text]" custT="1"/>
      <dgm:spPr/>
      <dgm:t>
        <a:bodyPr/>
        <a:lstStyle/>
        <a:p>
          <a:pPr>
            <a:lnSpc>
              <a:spcPct val="150000"/>
            </a:lnSpc>
          </a:pPr>
          <a:r>
            <a:rPr lang="en-GB" sz="1600" b="1" dirty="0">
              <a:solidFill>
                <a:schemeClr val="accent1"/>
              </a:solidFill>
            </a:rPr>
            <a:t>Coerenza</a:t>
          </a:r>
        </a:p>
      </dgm:t>
    </dgm:pt>
    <dgm:pt modelId="{865596DF-0AD7-44C9-85C0-8AADE75691AB}" type="parTrans" cxnId="{3FF59A1A-8D82-43BF-AFA6-AA431B330638}">
      <dgm:prSet/>
      <dgm:spPr/>
      <dgm:t>
        <a:bodyPr/>
        <a:lstStyle/>
        <a:p>
          <a:pPr>
            <a:lnSpc>
              <a:spcPct val="150000"/>
            </a:lnSpc>
          </a:pPr>
          <a:endParaRPr lang="en-GB" sz="1600">
            <a:solidFill>
              <a:schemeClr val="accent1"/>
            </a:solidFill>
          </a:endParaRPr>
        </a:p>
      </dgm:t>
    </dgm:pt>
    <dgm:pt modelId="{45A0842E-11E5-4AFF-A6FE-A7A252E419C3}" type="sibTrans" cxnId="{3FF59A1A-8D82-43BF-AFA6-AA431B330638}">
      <dgm:prSet/>
      <dgm:spPr/>
      <dgm:t>
        <a:bodyPr/>
        <a:lstStyle/>
        <a:p>
          <a:pPr>
            <a:lnSpc>
              <a:spcPct val="150000"/>
            </a:lnSpc>
          </a:pPr>
          <a:endParaRPr lang="en-GB" sz="1600">
            <a:solidFill>
              <a:schemeClr val="accent1"/>
            </a:solidFill>
          </a:endParaRPr>
        </a:p>
      </dgm:t>
    </dgm:pt>
    <dgm:pt modelId="{5A1DF3AE-A074-43E7-A03F-A2FB4EE63848}">
      <dgm:prSet phldrT="[Text]" custT="1"/>
      <dgm:spPr/>
      <dgm:t>
        <a:bodyPr/>
        <a:lstStyle/>
        <a:p>
          <a:pPr>
            <a:lnSpc>
              <a:spcPct val="150000"/>
            </a:lnSpc>
          </a:pPr>
          <a:r>
            <a:rPr lang="en-US" sz="1600" dirty="0">
              <a:solidFill>
                <a:schemeClr val="accent1"/>
              </a:solidFill>
            </a:rPr>
            <a:t>Assicura che la visione, la missione e i valori siano integrati nelle operazioni quotidiane e nei processi decisionali.</a:t>
          </a:r>
          <a:endParaRPr lang="en-GB" sz="1600" dirty="0">
            <a:solidFill>
              <a:schemeClr val="accent1"/>
            </a:solidFill>
          </a:endParaRPr>
        </a:p>
      </dgm:t>
    </dgm:pt>
    <dgm:pt modelId="{7A37C26A-B3C1-4A81-B2C0-540DBC45CB6D}" type="parTrans" cxnId="{BEA689F2-FEAF-40B8-B97D-DDD52902C4AB}">
      <dgm:prSet/>
      <dgm:spPr/>
      <dgm:t>
        <a:bodyPr/>
        <a:lstStyle/>
        <a:p>
          <a:pPr>
            <a:lnSpc>
              <a:spcPct val="150000"/>
            </a:lnSpc>
          </a:pPr>
          <a:endParaRPr lang="en-GB" sz="1600">
            <a:solidFill>
              <a:schemeClr val="accent1"/>
            </a:solidFill>
          </a:endParaRPr>
        </a:p>
      </dgm:t>
    </dgm:pt>
    <dgm:pt modelId="{0AEAE1DD-9004-423C-B534-654D9A7F0D02}" type="sibTrans" cxnId="{BEA689F2-FEAF-40B8-B97D-DDD52902C4AB}">
      <dgm:prSet/>
      <dgm:spPr/>
      <dgm:t>
        <a:bodyPr/>
        <a:lstStyle/>
        <a:p>
          <a:pPr>
            <a:lnSpc>
              <a:spcPct val="150000"/>
            </a:lnSpc>
          </a:pPr>
          <a:endParaRPr lang="en-GB" sz="1600">
            <a:solidFill>
              <a:schemeClr val="accent1"/>
            </a:solidFill>
          </a:endParaRPr>
        </a:p>
      </dgm:t>
    </dgm:pt>
    <dgm:pt modelId="{39852070-5D96-4447-8DFB-FACC7CB4AD3E}">
      <dgm:prSet phldrT="[Text]" custT="1"/>
      <dgm:spPr/>
      <dgm:t>
        <a:bodyPr/>
        <a:lstStyle/>
        <a:p>
          <a:pPr>
            <a:lnSpc>
              <a:spcPct val="150000"/>
            </a:lnSpc>
          </a:pPr>
          <a:r>
            <a:rPr lang="en-GB" sz="1600" b="1">
              <a:solidFill>
                <a:schemeClr val="accent1"/>
              </a:solidFill>
            </a:rPr>
            <a:t>Coinvolgimento dei dipendenti</a:t>
          </a:r>
        </a:p>
      </dgm:t>
    </dgm:pt>
    <dgm:pt modelId="{30EFA6CD-1C25-421F-BCA0-5003098BDB77}" type="parTrans" cxnId="{16CD2ACC-0EF4-4DD6-AC82-A2FD7B06481E}">
      <dgm:prSet/>
      <dgm:spPr/>
      <dgm:t>
        <a:bodyPr/>
        <a:lstStyle/>
        <a:p>
          <a:pPr>
            <a:lnSpc>
              <a:spcPct val="150000"/>
            </a:lnSpc>
          </a:pPr>
          <a:endParaRPr lang="en-GB" sz="1600">
            <a:solidFill>
              <a:schemeClr val="accent1"/>
            </a:solidFill>
          </a:endParaRPr>
        </a:p>
      </dgm:t>
    </dgm:pt>
    <dgm:pt modelId="{9DDE6876-E36C-4F09-B398-9B55D623C4F1}" type="sibTrans" cxnId="{16CD2ACC-0EF4-4DD6-AC82-A2FD7B06481E}">
      <dgm:prSet/>
      <dgm:spPr/>
      <dgm:t>
        <a:bodyPr/>
        <a:lstStyle/>
        <a:p>
          <a:pPr>
            <a:lnSpc>
              <a:spcPct val="150000"/>
            </a:lnSpc>
          </a:pPr>
          <a:endParaRPr lang="en-GB" sz="1600">
            <a:solidFill>
              <a:schemeClr val="accent1"/>
            </a:solidFill>
          </a:endParaRPr>
        </a:p>
      </dgm:t>
    </dgm:pt>
    <dgm:pt modelId="{CF35FAFF-8C7D-43CE-9922-FB21BE753564}">
      <dgm:prSet phldrT="[Text]" custT="1"/>
      <dgm:spPr/>
      <dgm:t>
        <a:bodyPr/>
        <a:lstStyle/>
        <a:p>
          <a:pPr>
            <a:lnSpc>
              <a:spcPct val="150000"/>
            </a:lnSpc>
          </a:pPr>
          <a:r>
            <a:rPr lang="en-US" sz="1600" dirty="0">
              <a:solidFill>
                <a:schemeClr val="accent1"/>
              </a:solidFill>
            </a:rPr>
            <a:t>Un allineamento chiaro e coerente crea un forte senso di appartenenza ai dipendenti, stimolando la motivazione e l'innovazione.</a:t>
          </a:r>
          <a:endParaRPr lang="en-GB" sz="1600" dirty="0">
            <a:solidFill>
              <a:schemeClr val="accent1"/>
            </a:solidFill>
          </a:endParaRPr>
        </a:p>
      </dgm:t>
    </dgm:pt>
    <dgm:pt modelId="{CA4D67F9-5075-410F-9FA8-4A1A72BE42C6}" type="parTrans" cxnId="{0C829B99-903C-42F0-82CE-27C092A82967}">
      <dgm:prSet/>
      <dgm:spPr/>
      <dgm:t>
        <a:bodyPr/>
        <a:lstStyle/>
        <a:p>
          <a:pPr>
            <a:lnSpc>
              <a:spcPct val="150000"/>
            </a:lnSpc>
          </a:pPr>
          <a:endParaRPr lang="en-GB" sz="1600">
            <a:solidFill>
              <a:schemeClr val="accent1"/>
            </a:solidFill>
          </a:endParaRPr>
        </a:p>
      </dgm:t>
    </dgm:pt>
    <dgm:pt modelId="{739579D1-120C-4DC7-ADB1-4EB629C11146}" type="sibTrans" cxnId="{0C829B99-903C-42F0-82CE-27C092A82967}">
      <dgm:prSet/>
      <dgm:spPr/>
      <dgm:t>
        <a:bodyPr/>
        <a:lstStyle/>
        <a:p>
          <a:pPr>
            <a:lnSpc>
              <a:spcPct val="150000"/>
            </a:lnSpc>
          </a:pPr>
          <a:endParaRPr lang="en-GB" sz="1600">
            <a:solidFill>
              <a:schemeClr val="accent1"/>
            </a:solidFill>
          </a:endParaRPr>
        </a:p>
      </dgm:t>
    </dgm:pt>
    <dgm:pt modelId="{0B720355-0E6B-40EE-A669-472B23058DF7}">
      <dgm:prSet phldrT="[Text]" custT="1"/>
      <dgm:spPr/>
      <dgm:t>
        <a:bodyPr/>
        <a:lstStyle/>
        <a:p>
          <a:pPr>
            <a:lnSpc>
              <a:spcPct val="150000"/>
            </a:lnSpc>
          </a:pPr>
          <a:r>
            <a:rPr lang="en-US" sz="1600" b="1" dirty="0">
              <a:solidFill>
                <a:schemeClr val="accent1"/>
              </a:solidFill>
            </a:rPr>
            <a:t>Identità del marchio e fiducia</a:t>
          </a:r>
          <a:endParaRPr lang="en-GB" sz="1600" b="1" dirty="0">
            <a:solidFill>
              <a:schemeClr val="accent1"/>
            </a:solidFill>
          </a:endParaRPr>
        </a:p>
      </dgm:t>
    </dgm:pt>
    <dgm:pt modelId="{E8ABC4C4-E779-4C7D-A687-EE5DB89EDE7F}" type="parTrans" cxnId="{F04B4A47-27E2-4D0D-BD14-B550A292939D}">
      <dgm:prSet/>
      <dgm:spPr/>
      <dgm:t>
        <a:bodyPr/>
        <a:lstStyle/>
        <a:p>
          <a:pPr>
            <a:lnSpc>
              <a:spcPct val="150000"/>
            </a:lnSpc>
          </a:pPr>
          <a:endParaRPr lang="en-GB" sz="1600">
            <a:solidFill>
              <a:schemeClr val="accent1"/>
            </a:solidFill>
          </a:endParaRPr>
        </a:p>
      </dgm:t>
    </dgm:pt>
    <dgm:pt modelId="{1794551B-05B5-41EC-9260-2CB461EC8543}" type="sibTrans" cxnId="{F04B4A47-27E2-4D0D-BD14-B550A292939D}">
      <dgm:prSet/>
      <dgm:spPr/>
      <dgm:t>
        <a:bodyPr/>
        <a:lstStyle/>
        <a:p>
          <a:pPr>
            <a:lnSpc>
              <a:spcPct val="150000"/>
            </a:lnSpc>
          </a:pPr>
          <a:endParaRPr lang="en-GB" sz="1600">
            <a:solidFill>
              <a:schemeClr val="accent1"/>
            </a:solidFill>
          </a:endParaRPr>
        </a:p>
      </dgm:t>
    </dgm:pt>
    <dgm:pt modelId="{1CCDA4CC-FF2D-4A5B-8249-0C9798223A47}">
      <dgm:prSet phldrT="[Text]" custT="1"/>
      <dgm:spPr/>
      <dgm:t>
        <a:bodyPr/>
        <a:lstStyle/>
        <a:p>
          <a:pPr>
            <a:lnSpc>
              <a:spcPct val="150000"/>
            </a:lnSpc>
          </a:pPr>
          <a:r>
            <a:rPr lang="en-US" sz="1600" dirty="0">
              <a:solidFill>
                <a:schemeClr val="accent1"/>
              </a:solidFill>
            </a:rPr>
            <a:t>Contribuisce a costruire un'identità di marca forte e affidabile allineando la messaggistica interna ed esterna.</a:t>
          </a:r>
          <a:endParaRPr lang="en-GB" sz="1600" dirty="0">
            <a:solidFill>
              <a:schemeClr val="accent1"/>
            </a:solidFill>
          </a:endParaRPr>
        </a:p>
      </dgm:t>
    </dgm:pt>
    <dgm:pt modelId="{CF2C7E15-1A16-4CF6-8528-81C446E13EAD}" type="parTrans" cxnId="{B9277752-10C6-4F1C-920E-DE16ED3B7283}">
      <dgm:prSet/>
      <dgm:spPr/>
      <dgm:t>
        <a:bodyPr/>
        <a:lstStyle/>
        <a:p>
          <a:pPr>
            <a:lnSpc>
              <a:spcPct val="150000"/>
            </a:lnSpc>
          </a:pPr>
          <a:endParaRPr lang="en-GB" sz="1600">
            <a:solidFill>
              <a:schemeClr val="accent1"/>
            </a:solidFill>
          </a:endParaRPr>
        </a:p>
      </dgm:t>
    </dgm:pt>
    <dgm:pt modelId="{BD664D45-FF11-496A-83FC-B8350BBD2164}" type="sibTrans" cxnId="{B9277752-10C6-4F1C-920E-DE16ED3B7283}">
      <dgm:prSet/>
      <dgm:spPr/>
      <dgm:t>
        <a:bodyPr/>
        <a:lstStyle/>
        <a:p>
          <a:pPr>
            <a:lnSpc>
              <a:spcPct val="150000"/>
            </a:lnSpc>
          </a:pPr>
          <a:endParaRPr lang="en-GB" sz="1600">
            <a:solidFill>
              <a:schemeClr val="accent1"/>
            </a:solidFill>
          </a:endParaRPr>
        </a:p>
      </dgm:t>
    </dgm:pt>
    <dgm:pt modelId="{802848E0-0863-4EBD-A935-8033F4467556}">
      <dgm:prSet phldrT="[Text]" custT="1"/>
      <dgm:spPr/>
      <dgm:t>
        <a:bodyPr/>
        <a:lstStyle/>
        <a:p>
          <a:pPr>
            <a:lnSpc>
              <a:spcPct val="150000"/>
            </a:lnSpc>
          </a:pPr>
          <a:r>
            <a:rPr lang="en-GB" sz="1600" b="1">
              <a:solidFill>
                <a:schemeClr val="accent1"/>
              </a:solidFill>
            </a:rPr>
            <a:t>Adattabilità</a:t>
          </a:r>
        </a:p>
      </dgm:t>
    </dgm:pt>
    <dgm:pt modelId="{95160D90-7B04-4FAF-9F76-9189228CA47D}" type="parTrans" cxnId="{15B1D854-F879-4123-BCA6-E788522DEFE7}">
      <dgm:prSet/>
      <dgm:spPr/>
      <dgm:t>
        <a:bodyPr/>
        <a:lstStyle/>
        <a:p>
          <a:pPr>
            <a:lnSpc>
              <a:spcPct val="150000"/>
            </a:lnSpc>
          </a:pPr>
          <a:endParaRPr lang="en-GB" sz="1600">
            <a:solidFill>
              <a:schemeClr val="accent1"/>
            </a:solidFill>
          </a:endParaRPr>
        </a:p>
      </dgm:t>
    </dgm:pt>
    <dgm:pt modelId="{8EECCFF6-214E-459F-95CD-FBC12CAC40A2}" type="sibTrans" cxnId="{15B1D854-F879-4123-BCA6-E788522DEFE7}">
      <dgm:prSet/>
      <dgm:spPr/>
      <dgm:t>
        <a:bodyPr/>
        <a:lstStyle/>
        <a:p>
          <a:pPr>
            <a:lnSpc>
              <a:spcPct val="150000"/>
            </a:lnSpc>
          </a:pPr>
          <a:endParaRPr lang="en-GB" sz="1600">
            <a:solidFill>
              <a:schemeClr val="accent1"/>
            </a:solidFill>
          </a:endParaRPr>
        </a:p>
      </dgm:t>
    </dgm:pt>
    <dgm:pt modelId="{543D638E-7348-4E64-AB2A-2FE661EEA924}">
      <dgm:prSet phldrT="[Text]" custT="1"/>
      <dgm:spPr/>
      <dgm:t>
        <a:bodyPr/>
        <a:lstStyle/>
        <a:p>
          <a:pPr>
            <a:lnSpc>
              <a:spcPct val="150000"/>
            </a:lnSpc>
          </a:pPr>
          <a:r>
            <a:rPr lang="en-US" sz="1600" dirty="0">
              <a:solidFill>
                <a:schemeClr val="accent1"/>
              </a:solidFill>
            </a:rPr>
            <a:t>Facilita la capacità dell'azienda di adattarsi ai cambiamenti del mercato rimanendo fedele ai suoi principi fondamentali.</a:t>
          </a:r>
          <a:endParaRPr lang="en-GB" sz="1600" dirty="0">
            <a:solidFill>
              <a:schemeClr val="accent1"/>
            </a:solidFill>
          </a:endParaRPr>
        </a:p>
      </dgm:t>
    </dgm:pt>
    <dgm:pt modelId="{FB501B95-349F-4C40-A04E-F1EA48E5AB6C}" type="parTrans" cxnId="{8ED1DD24-C3DC-4D2E-8D7F-433B0E081456}">
      <dgm:prSet/>
      <dgm:spPr/>
      <dgm:t>
        <a:bodyPr/>
        <a:lstStyle/>
        <a:p>
          <a:pPr>
            <a:lnSpc>
              <a:spcPct val="150000"/>
            </a:lnSpc>
          </a:pPr>
          <a:endParaRPr lang="en-GB" sz="1600">
            <a:solidFill>
              <a:schemeClr val="accent1"/>
            </a:solidFill>
          </a:endParaRPr>
        </a:p>
      </dgm:t>
    </dgm:pt>
    <dgm:pt modelId="{748276F3-3D4D-4689-9780-D4EF8D6D45FC}" type="sibTrans" cxnId="{8ED1DD24-C3DC-4D2E-8D7F-433B0E081456}">
      <dgm:prSet/>
      <dgm:spPr/>
      <dgm:t>
        <a:bodyPr/>
        <a:lstStyle/>
        <a:p>
          <a:pPr>
            <a:lnSpc>
              <a:spcPct val="150000"/>
            </a:lnSpc>
          </a:pPr>
          <a:endParaRPr lang="en-GB" sz="1600">
            <a:solidFill>
              <a:schemeClr val="accent1"/>
            </a:solidFill>
          </a:endParaRPr>
        </a:p>
      </dgm:t>
    </dgm:pt>
    <dgm:pt modelId="{CBCC89D4-698C-4035-9792-E72EA3504947}" type="pres">
      <dgm:prSet presAssocID="{823DBF97-3396-4A75-9275-893F119C553C}" presName="vert0" presStyleCnt="0">
        <dgm:presLayoutVars>
          <dgm:dir/>
          <dgm:animOne val="branch"/>
          <dgm:animLvl val="lvl"/>
        </dgm:presLayoutVars>
      </dgm:prSet>
      <dgm:spPr/>
    </dgm:pt>
    <dgm:pt modelId="{25101FC3-44F8-4C16-8C85-B0655F317D69}" type="pres">
      <dgm:prSet presAssocID="{5BA45FF5-B956-4389-A555-E0EF3B82ADE5}" presName="thickLine" presStyleLbl="alignNode1" presStyleIdx="0" presStyleCnt="1"/>
      <dgm:spPr/>
    </dgm:pt>
    <dgm:pt modelId="{F1C81FBB-E947-45EB-86FC-B542B197228A}" type="pres">
      <dgm:prSet presAssocID="{5BA45FF5-B956-4389-A555-E0EF3B82ADE5}" presName="horz1" presStyleCnt="0"/>
      <dgm:spPr/>
    </dgm:pt>
    <dgm:pt modelId="{5A795F0C-AF7B-4F64-A9B4-1FF97C559B27}" type="pres">
      <dgm:prSet presAssocID="{5BA45FF5-B956-4389-A555-E0EF3B82ADE5}" presName="tx1" presStyleLbl="revTx" presStyleIdx="0" presStyleCnt="9" custScaleX="92782" custLinFactNeighborX="2746" custLinFactNeighborY="-251"/>
      <dgm:spPr/>
    </dgm:pt>
    <dgm:pt modelId="{12A6CC42-FD08-4850-879B-E734F6653C47}" type="pres">
      <dgm:prSet presAssocID="{5BA45FF5-B956-4389-A555-E0EF3B82ADE5}" presName="vert1" presStyleCnt="0"/>
      <dgm:spPr/>
    </dgm:pt>
    <dgm:pt modelId="{E500BD8E-A21B-4AA2-9976-D5CBD5AB655C}" type="pres">
      <dgm:prSet presAssocID="{2B8921F2-4773-4FAD-BB72-D40536B310FD}" presName="vertSpace2a" presStyleCnt="0"/>
      <dgm:spPr/>
    </dgm:pt>
    <dgm:pt modelId="{21D82A30-02CD-49BF-9910-071FFF33E355}" type="pres">
      <dgm:prSet presAssocID="{2B8921F2-4773-4FAD-BB72-D40536B310FD}" presName="horz2" presStyleCnt="0"/>
      <dgm:spPr/>
    </dgm:pt>
    <dgm:pt modelId="{2FF70352-13D5-46A1-BD43-7CA453427A17}" type="pres">
      <dgm:prSet presAssocID="{2B8921F2-4773-4FAD-BB72-D40536B310FD}" presName="horzSpace2" presStyleCnt="0"/>
      <dgm:spPr/>
    </dgm:pt>
    <dgm:pt modelId="{573442EF-0A2A-4708-92BC-8D6F7FD8E529}" type="pres">
      <dgm:prSet presAssocID="{2B8921F2-4773-4FAD-BB72-D40536B310FD}" presName="tx2" presStyleLbl="revTx" presStyleIdx="1" presStyleCnt="9"/>
      <dgm:spPr/>
    </dgm:pt>
    <dgm:pt modelId="{BC2CEECB-A61C-4D16-A6DC-CC8E758724E3}" type="pres">
      <dgm:prSet presAssocID="{2B8921F2-4773-4FAD-BB72-D40536B310FD}" presName="vert2" presStyleCnt="0"/>
      <dgm:spPr/>
    </dgm:pt>
    <dgm:pt modelId="{F81F8F68-C8E0-4128-92A9-1640AAF7A2E5}" type="pres">
      <dgm:prSet presAssocID="{5A1DF3AE-A074-43E7-A03F-A2FB4EE63848}" presName="horz3" presStyleCnt="0"/>
      <dgm:spPr/>
    </dgm:pt>
    <dgm:pt modelId="{9A03A11A-8F61-45FF-92EA-91097AC6EEA4}" type="pres">
      <dgm:prSet presAssocID="{5A1DF3AE-A074-43E7-A03F-A2FB4EE63848}" presName="horzSpace3" presStyleCnt="0"/>
      <dgm:spPr/>
    </dgm:pt>
    <dgm:pt modelId="{24A63FC7-31BF-483C-B80D-B9F138616F35}" type="pres">
      <dgm:prSet presAssocID="{5A1DF3AE-A074-43E7-A03F-A2FB4EE63848}" presName="tx3" presStyleLbl="revTx" presStyleIdx="2" presStyleCnt="9"/>
      <dgm:spPr/>
    </dgm:pt>
    <dgm:pt modelId="{22EEEC81-BBB1-44D7-9AAC-31BCA90F00BC}" type="pres">
      <dgm:prSet presAssocID="{5A1DF3AE-A074-43E7-A03F-A2FB4EE63848}" presName="vert3" presStyleCnt="0"/>
      <dgm:spPr/>
    </dgm:pt>
    <dgm:pt modelId="{1D73DC33-0006-45B6-B28D-39FEFA821553}" type="pres">
      <dgm:prSet presAssocID="{2B8921F2-4773-4FAD-BB72-D40536B310FD}" presName="thinLine2b" presStyleLbl="callout" presStyleIdx="0" presStyleCnt="4"/>
      <dgm:spPr>
        <a:ln>
          <a:solidFill>
            <a:schemeClr val="accent1"/>
          </a:solidFill>
        </a:ln>
      </dgm:spPr>
    </dgm:pt>
    <dgm:pt modelId="{40AA7508-8B64-4373-AE20-085D9454A9AA}" type="pres">
      <dgm:prSet presAssocID="{2B8921F2-4773-4FAD-BB72-D40536B310FD}" presName="vertSpace2b" presStyleCnt="0"/>
      <dgm:spPr/>
    </dgm:pt>
    <dgm:pt modelId="{D9C742AF-0E78-4B0D-A34B-D2A26F035F63}" type="pres">
      <dgm:prSet presAssocID="{39852070-5D96-4447-8DFB-FACC7CB4AD3E}" presName="horz2" presStyleCnt="0"/>
      <dgm:spPr/>
    </dgm:pt>
    <dgm:pt modelId="{E41E31F2-F70A-4428-8874-9FDBD4DF6513}" type="pres">
      <dgm:prSet presAssocID="{39852070-5D96-4447-8DFB-FACC7CB4AD3E}" presName="horzSpace2" presStyleCnt="0"/>
      <dgm:spPr/>
    </dgm:pt>
    <dgm:pt modelId="{25FFE280-4F29-4DF1-8387-B57F035A9BBF}" type="pres">
      <dgm:prSet presAssocID="{39852070-5D96-4447-8DFB-FACC7CB4AD3E}" presName="tx2" presStyleLbl="revTx" presStyleIdx="3" presStyleCnt="9"/>
      <dgm:spPr/>
    </dgm:pt>
    <dgm:pt modelId="{5E79C138-5B9E-4D54-A5B9-A7A43C52E840}" type="pres">
      <dgm:prSet presAssocID="{39852070-5D96-4447-8DFB-FACC7CB4AD3E}" presName="vert2" presStyleCnt="0"/>
      <dgm:spPr/>
    </dgm:pt>
    <dgm:pt modelId="{8FD9EDB2-F5D9-4412-82B6-EA3013DF6B9A}" type="pres">
      <dgm:prSet presAssocID="{CF35FAFF-8C7D-43CE-9922-FB21BE753564}" presName="horz3" presStyleCnt="0"/>
      <dgm:spPr/>
    </dgm:pt>
    <dgm:pt modelId="{C81367EA-B74C-401D-8051-150DBFAB34C2}" type="pres">
      <dgm:prSet presAssocID="{CF35FAFF-8C7D-43CE-9922-FB21BE753564}" presName="horzSpace3" presStyleCnt="0"/>
      <dgm:spPr/>
    </dgm:pt>
    <dgm:pt modelId="{79ED3B64-B252-410B-ADA7-9F83C00D5B6D}" type="pres">
      <dgm:prSet presAssocID="{CF35FAFF-8C7D-43CE-9922-FB21BE753564}" presName="tx3" presStyleLbl="revTx" presStyleIdx="4" presStyleCnt="9" custLinFactNeighborX="605" custLinFactNeighborY="2669"/>
      <dgm:spPr/>
    </dgm:pt>
    <dgm:pt modelId="{6093F222-F3DE-402A-9682-10823B4681E7}" type="pres">
      <dgm:prSet presAssocID="{CF35FAFF-8C7D-43CE-9922-FB21BE753564}" presName="vert3" presStyleCnt="0"/>
      <dgm:spPr/>
    </dgm:pt>
    <dgm:pt modelId="{748C2743-62AC-4126-850D-653549A05FCC}" type="pres">
      <dgm:prSet presAssocID="{39852070-5D96-4447-8DFB-FACC7CB4AD3E}" presName="thinLine2b" presStyleLbl="callout" presStyleIdx="1" presStyleCnt="4"/>
      <dgm:spPr>
        <a:ln>
          <a:solidFill>
            <a:schemeClr val="accent1"/>
          </a:solidFill>
        </a:ln>
      </dgm:spPr>
    </dgm:pt>
    <dgm:pt modelId="{A84FFD2E-AFA8-47D9-9A47-69676A292627}" type="pres">
      <dgm:prSet presAssocID="{39852070-5D96-4447-8DFB-FACC7CB4AD3E}" presName="vertSpace2b" presStyleCnt="0"/>
      <dgm:spPr/>
    </dgm:pt>
    <dgm:pt modelId="{EFAF91B5-A7FE-4E6E-B5C7-EF7BB0B16608}" type="pres">
      <dgm:prSet presAssocID="{0B720355-0E6B-40EE-A669-472B23058DF7}" presName="horz2" presStyleCnt="0"/>
      <dgm:spPr/>
    </dgm:pt>
    <dgm:pt modelId="{189871FD-B3E4-4916-A9B2-2175BD23E091}" type="pres">
      <dgm:prSet presAssocID="{0B720355-0E6B-40EE-A669-472B23058DF7}" presName="horzSpace2" presStyleCnt="0"/>
      <dgm:spPr/>
    </dgm:pt>
    <dgm:pt modelId="{A510337F-681A-4BE4-A76A-FF2AEA8DB347}" type="pres">
      <dgm:prSet presAssocID="{0B720355-0E6B-40EE-A669-472B23058DF7}" presName="tx2" presStyleLbl="revTx" presStyleIdx="5" presStyleCnt="9"/>
      <dgm:spPr/>
    </dgm:pt>
    <dgm:pt modelId="{9C98501E-D5CA-4A42-8E75-EC73ABF21C9E}" type="pres">
      <dgm:prSet presAssocID="{0B720355-0E6B-40EE-A669-472B23058DF7}" presName="vert2" presStyleCnt="0"/>
      <dgm:spPr/>
    </dgm:pt>
    <dgm:pt modelId="{5828E3E4-0215-4A97-84A1-2CD2874F5550}" type="pres">
      <dgm:prSet presAssocID="{1CCDA4CC-FF2D-4A5B-8249-0C9798223A47}" presName="horz3" presStyleCnt="0"/>
      <dgm:spPr/>
    </dgm:pt>
    <dgm:pt modelId="{32F8F3D3-442F-4343-8A91-A2CA771335E1}" type="pres">
      <dgm:prSet presAssocID="{1CCDA4CC-FF2D-4A5B-8249-0C9798223A47}" presName="horzSpace3" presStyleCnt="0"/>
      <dgm:spPr/>
    </dgm:pt>
    <dgm:pt modelId="{AF10BDD0-E1E9-4560-B17A-AF5CCDB29E63}" type="pres">
      <dgm:prSet presAssocID="{1CCDA4CC-FF2D-4A5B-8249-0C9798223A47}" presName="tx3" presStyleLbl="revTx" presStyleIdx="6" presStyleCnt="9"/>
      <dgm:spPr/>
    </dgm:pt>
    <dgm:pt modelId="{8CFF84C7-BDC2-4342-9718-9E5A30E97BB9}" type="pres">
      <dgm:prSet presAssocID="{1CCDA4CC-FF2D-4A5B-8249-0C9798223A47}" presName="vert3" presStyleCnt="0"/>
      <dgm:spPr/>
    </dgm:pt>
    <dgm:pt modelId="{1257CC65-AA98-41B8-A8E4-EE1B4F362038}" type="pres">
      <dgm:prSet presAssocID="{0B720355-0E6B-40EE-A669-472B23058DF7}" presName="thinLine2b" presStyleLbl="callout" presStyleIdx="2" presStyleCnt="4"/>
      <dgm:spPr>
        <a:ln>
          <a:solidFill>
            <a:schemeClr val="accent1"/>
          </a:solidFill>
        </a:ln>
      </dgm:spPr>
    </dgm:pt>
    <dgm:pt modelId="{5D06F49F-156D-49A8-A532-48BCB0BA83E4}" type="pres">
      <dgm:prSet presAssocID="{0B720355-0E6B-40EE-A669-472B23058DF7}" presName="vertSpace2b" presStyleCnt="0"/>
      <dgm:spPr/>
    </dgm:pt>
    <dgm:pt modelId="{27ABD2C0-FC8A-4E35-8F7B-40E9B115A659}" type="pres">
      <dgm:prSet presAssocID="{802848E0-0863-4EBD-A935-8033F4467556}" presName="horz2" presStyleCnt="0"/>
      <dgm:spPr/>
    </dgm:pt>
    <dgm:pt modelId="{675749D7-F968-4A54-A91C-D622F09A438A}" type="pres">
      <dgm:prSet presAssocID="{802848E0-0863-4EBD-A935-8033F4467556}" presName="horzSpace2" presStyleCnt="0"/>
      <dgm:spPr/>
    </dgm:pt>
    <dgm:pt modelId="{1AF0208B-5DA2-40C7-B3BF-2D3C18C69915}" type="pres">
      <dgm:prSet presAssocID="{802848E0-0863-4EBD-A935-8033F4467556}" presName="tx2" presStyleLbl="revTx" presStyleIdx="7" presStyleCnt="9"/>
      <dgm:spPr/>
    </dgm:pt>
    <dgm:pt modelId="{3F1CDA3A-FCCF-4FF7-A871-5D17884B52D9}" type="pres">
      <dgm:prSet presAssocID="{802848E0-0863-4EBD-A935-8033F4467556}" presName="vert2" presStyleCnt="0"/>
      <dgm:spPr/>
    </dgm:pt>
    <dgm:pt modelId="{BCBB0DF1-AB60-49B5-A63D-E24F596B1318}" type="pres">
      <dgm:prSet presAssocID="{543D638E-7348-4E64-AB2A-2FE661EEA924}" presName="horz3" presStyleCnt="0"/>
      <dgm:spPr/>
    </dgm:pt>
    <dgm:pt modelId="{B97288C8-DC75-436D-9368-34C2AC8A911B}" type="pres">
      <dgm:prSet presAssocID="{543D638E-7348-4E64-AB2A-2FE661EEA924}" presName="horzSpace3" presStyleCnt="0"/>
      <dgm:spPr/>
    </dgm:pt>
    <dgm:pt modelId="{3BB96538-C14E-43D2-9707-A4CAF526CEBB}" type="pres">
      <dgm:prSet presAssocID="{543D638E-7348-4E64-AB2A-2FE661EEA924}" presName="tx3" presStyleLbl="revTx" presStyleIdx="8" presStyleCnt="9"/>
      <dgm:spPr/>
    </dgm:pt>
    <dgm:pt modelId="{6637AE6E-B681-406C-A224-DC13F93A706B}" type="pres">
      <dgm:prSet presAssocID="{543D638E-7348-4E64-AB2A-2FE661EEA924}" presName="vert3" presStyleCnt="0"/>
      <dgm:spPr/>
    </dgm:pt>
    <dgm:pt modelId="{8295BC59-B715-40E2-8B30-B7EC151FDDA7}" type="pres">
      <dgm:prSet presAssocID="{802848E0-0863-4EBD-A935-8033F4467556}" presName="thinLine2b" presStyleLbl="callout" presStyleIdx="3" presStyleCnt="4"/>
      <dgm:spPr>
        <a:ln>
          <a:solidFill>
            <a:schemeClr val="accent1"/>
          </a:solidFill>
        </a:ln>
      </dgm:spPr>
    </dgm:pt>
    <dgm:pt modelId="{4811FE70-5525-4C09-9788-B5F19C273B99}" type="pres">
      <dgm:prSet presAssocID="{802848E0-0863-4EBD-A935-8033F4467556}" presName="vertSpace2b" presStyleCnt="0"/>
      <dgm:spPr/>
    </dgm:pt>
  </dgm:ptLst>
  <dgm:cxnLst>
    <dgm:cxn modelId="{3FF59A1A-8D82-43BF-AFA6-AA431B330638}" srcId="{5BA45FF5-B956-4389-A555-E0EF3B82ADE5}" destId="{2B8921F2-4773-4FAD-BB72-D40536B310FD}" srcOrd="0" destOrd="0" parTransId="{865596DF-0AD7-44C9-85C0-8AADE75691AB}" sibTransId="{45A0842E-11E5-4AFF-A6FE-A7A252E419C3}"/>
    <dgm:cxn modelId="{AA71B01A-CBE9-4F7D-AF9F-31552AE02C6C}" type="presOf" srcId="{5A1DF3AE-A074-43E7-A03F-A2FB4EE63848}" destId="{24A63FC7-31BF-483C-B80D-B9F138616F35}" srcOrd="0" destOrd="0" presId="urn:microsoft.com/office/officeart/2008/layout/LinedList"/>
    <dgm:cxn modelId="{8ED1DD24-C3DC-4D2E-8D7F-433B0E081456}" srcId="{802848E0-0863-4EBD-A935-8033F4467556}" destId="{543D638E-7348-4E64-AB2A-2FE661EEA924}" srcOrd="0" destOrd="0" parTransId="{FB501B95-349F-4C40-A04E-F1EA48E5AB6C}" sibTransId="{748276F3-3D4D-4689-9780-D4EF8D6D45FC}"/>
    <dgm:cxn modelId="{1C7D0A63-D870-45FB-BE6C-28282F469883}" type="presOf" srcId="{1CCDA4CC-FF2D-4A5B-8249-0C9798223A47}" destId="{AF10BDD0-E1E9-4560-B17A-AF5CCDB29E63}" srcOrd="0" destOrd="0" presId="urn:microsoft.com/office/officeart/2008/layout/LinedList"/>
    <dgm:cxn modelId="{F04B4A47-27E2-4D0D-BD14-B550A292939D}" srcId="{5BA45FF5-B956-4389-A555-E0EF3B82ADE5}" destId="{0B720355-0E6B-40EE-A669-472B23058DF7}" srcOrd="2" destOrd="0" parTransId="{E8ABC4C4-E779-4C7D-A687-EE5DB89EDE7F}" sibTransId="{1794551B-05B5-41EC-9260-2CB461EC8543}"/>
    <dgm:cxn modelId="{6A73A147-11E0-46DB-85D6-307DFC7A8614}" srcId="{823DBF97-3396-4A75-9275-893F119C553C}" destId="{5BA45FF5-B956-4389-A555-E0EF3B82ADE5}" srcOrd="0" destOrd="0" parTransId="{3C541D9E-160D-4017-BADC-65C3EC5BDF01}" sibTransId="{4E15E8CA-D728-4ABF-971D-4404036272B8}"/>
    <dgm:cxn modelId="{5C8F834E-4667-419D-88EE-24010D3B6684}" type="presOf" srcId="{0B720355-0E6B-40EE-A669-472B23058DF7}" destId="{A510337F-681A-4BE4-A76A-FF2AEA8DB347}" srcOrd="0" destOrd="0" presId="urn:microsoft.com/office/officeart/2008/layout/LinedList"/>
    <dgm:cxn modelId="{B9277752-10C6-4F1C-920E-DE16ED3B7283}" srcId="{0B720355-0E6B-40EE-A669-472B23058DF7}" destId="{1CCDA4CC-FF2D-4A5B-8249-0C9798223A47}" srcOrd="0" destOrd="0" parTransId="{CF2C7E15-1A16-4CF6-8528-81C446E13EAD}" sibTransId="{BD664D45-FF11-496A-83FC-B8350BBD2164}"/>
    <dgm:cxn modelId="{76D44C54-661B-4F9B-87EC-D395B9822D67}" type="presOf" srcId="{802848E0-0863-4EBD-A935-8033F4467556}" destId="{1AF0208B-5DA2-40C7-B3BF-2D3C18C69915}" srcOrd="0" destOrd="0" presId="urn:microsoft.com/office/officeart/2008/layout/LinedList"/>
    <dgm:cxn modelId="{15B1D854-F879-4123-BCA6-E788522DEFE7}" srcId="{5BA45FF5-B956-4389-A555-E0EF3B82ADE5}" destId="{802848E0-0863-4EBD-A935-8033F4467556}" srcOrd="3" destOrd="0" parTransId="{95160D90-7B04-4FAF-9F76-9189228CA47D}" sibTransId="{8EECCFF6-214E-459F-95CD-FBC12CAC40A2}"/>
    <dgm:cxn modelId="{98665184-D226-40E4-9F6D-776742DC5232}" type="presOf" srcId="{CF35FAFF-8C7D-43CE-9922-FB21BE753564}" destId="{79ED3B64-B252-410B-ADA7-9F83C00D5B6D}" srcOrd="0" destOrd="0" presId="urn:microsoft.com/office/officeart/2008/layout/LinedList"/>
    <dgm:cxn modelId="{CAE9718C-8799-4B9D-BFB8-230D7BA3268D}" type="presOf" srcId="{543D638E-7348-4E64-AB2A-2FE661EEA924}" destId="{3BB96538-C14E-43D2-9707-A4CAF526CEBB}" srcOrd="0" destOrd="0" presId="urn:microsoft.com/office/officeart/2008/layout/LinedList"/>
    <dgm:cxn modelId="{0C829B99-903C-42F0-82CE-27C092A82967}" srcId="{39852070-5D96-4447-8DFB-FACC7CB4AD3E}" destId="{CF35FAFF-8C7D-43CE-9922-FB21BE753564}" srcOrd="0" destOrd="0" parTransId="{CA4D67F9-5075-410F-9FA8-4A1A72BE42C6}" sibTransId="{739579D1-120C-4DC7-ADB1-4EB629C11146}"/>
    <dgm:cxn modelId="{16CD2ACC-0EF4-4DD6-AC82-A2FD7B06481E}" srcId="{5BA45FF5-B956-4389-A555-E0EF3B82ADE5}" destId="{39852070-5D96-4447-8DFB-FACC7CB4AD3E}" srcOrd="1" destOrd="0" parTransId="{30EFA6CD-1C25-421F-BCA0-5003098BDB77}" sibTransId="{9DDE6876-E36C-4F09-B398-9B55D623C4F1}"/>
    <dgm:cxn modelId="{E6D799CD-C73B-4DD6-AE31-6ED7E9C4A83C}" type="presOf" srcId="{39852070-5D96-4447-8DFB-FACC7CB4AD3E}" destId="{25FFE280-4F29-4DF1-8387-B57F035A9BBF}" srcOrd="0" destOrd="0" presId="urn:microsoft.com/office/officeart/2008/layout/LinedList"/>
    <dgm:cxn modelId="{99E8BACF-6E48-44AE-B76D-1758EE1780AF}" type="presOf" srcId="{5BA45FF5-B956-4389-A555-E0EF3B82ADE5}" destId="{5A795F0C-AF7B-4F64-A9B4-1FF97C559B27}" srcOrd="0" destOrd="0" presId="urn:microsoft.com/office/officeart/2008/layout/LinedList"/>
    <dgm:cxn modelId="{92E609EC-6168-415B-A840-E5BB835A8E48}" type="presOf" srcId="{823DBF97-3396-4A75-9275-893F119C553C}" destId="{CBCC89D4-698C-4035-9792-E72EA3504947}" srcOrd="0" destOrd="0" presId="urn:microsoft.com/office/officeart/2008/layout/LinedList"/>
    <dgm:cxn modelId="{BEA689F2-FEAF-40B8-B97D-DDD52902C4AB}" srcId="{2B8921F2-4773-4FAD-BB72-D40536B310FD}" destId="{5A1DF3AE-A074-43E7-A03F-A2FB4EE63848}" srcOrd="0" destOrd="0" parTransId="{7A37C26A-B3C1-4A81-B2C0-540DBC45CB6D}" sibTransId="{0AEAE1DD-9004-423C-B534-654D9A7F0D02}"/>
    <dgm:cxn modelId="{76A4F2F9-0F11-4766-8682-B842838672CD}" type="presOf" srcId="{2B8921F2-4773-4FAD-BB72-D40536B310FD}" destId="{573442EF-0A2A-4708-92BC-8D6F7FD8E529}" srcOrd="0" destOrd="0" presId="urn:microsoft.com/office/officeart/2008/layout/LinedList"/>
    <dgm:cxn modelId="{94782EBE-B78D-4CE8-A48E-E4068943D8E9}" type="presParOf" srcId="{CBCC89D4-698C-4035-9792-E72EA3504947}" destId="{25101FC3-44F8-4C16-8C85-B0655F317D69}" srcOrd="0" destOrd="0" presId="urn:microsoft.com/office/officeart/2008/layout/LinedList"/>
    <dgm:cxn modelId="{2B44CFB1-7FE9-4F71-8433-34CBFC70F068}" type="presParOf" srcId="{CBCC89D4-698C-4035-9792-E72EA3504947}" destId="{F1C81FBB-E947-45EB-86FC-B542B197228A}" srcOrd="1" destOrd="0" presId="urn:microsoft.com/office/officeart/2008/layout/LinedList"/>
    <dgm:cxn modelId="{90451ECF-8965-4624-ACAD-8CDBBB86A621}" type="presParOf" srcId="{F1C81FBB-E947-45EB-86FC-B542B197228A}" destId="{5A795F0C-AF7B-4F64-A9B4-1FF97C559B27}" srcOrd="0" destOrd="0" presId="urn:microsoft.com/office/officeart/2008/layout/LinedList"/>
    <dgm:cxn modelId="{9B069D6A-F84F-48FC-BBCA-4D0ED48BCD66}" type="presParOf" srcId="{F1C81FBB-E947-45EB-86FC-B542B197228A}" destId="{12A6CC42-FD08-4850-879B-E734F6653C47}" srcOrd="1" destOrd="0" presId="urn:microsoft.com/office/officeart/2008/layout/LinedList"/>
    <dgm:cxn modelId="{EDDAD330-7880-46C6-BDE1-9ECB5623F621}" type="presParOf" srcId="{12A6CC42-FD08-4850-879B-E734F6653C47}" destId="{E500BD8E-A21B-4AA2-9976-D5CBD5AB655C}" srcOrd="0" destOrd="0" presId="urn:microsoft.com/office/officeart/2008/layout/LinedList"/>
    <dgm:cxn modelId="{42410510-A854-4520-ACBB-69DD8D7F643D}" type="presParOf" srcId="{12A6CC42-FD08-4850-879B-E734F6653C47}" destId="{21D82A30-02CD-49BF-9910-071FFF33E355}" srcOrd="1" destOrd="0" presId="urn:microsoft.com/office/officeart/2008/layout/LinedList"/>
    <dgm:cxn modelId="{3FBBD214-4DA8-4F06-BA27-47A3AE992E62}" type="presParOf" srcId="{21D82A30-02CD-49BF-9910-071FFF33E355}" destId="{2FF70352-13D5-46A1-BD43-7CA453427A17}" srcOrd="0" destOrd="0" presId="urn:microsoft.com/office/officeart/2008/layout/LinedList"/>
    <dgm:cxn modelId="{677F694A-144A-4AFC-A2DD-D953F0A7C1F6}" type="presParOf" srcId="{21D82A30-02CD-49BF-9910-071FFF33E355}" destId="{573442EF-0A2A-4708-92BC-8D6F7FD8E529}" srcOrd="1" destOrd="0" presId="urn:microsoft.com/office/officeart/2008/layout/LinedList"/>
    <dgm:cxn modelId="{464D8C10-B399-4A76-A16F-7509F3D53807}" type="presParOf" srcId="{21D82A30-02CD-49BF-9910-071FFF33E355}" destId="{BC2CEECB-A61C-4D16-A6DC-CC8E758724E3}" srcOrd="2" destOrd="0" presId="urn:microsoft.com/office/officeart/2008/layout/LinedList"/>
    <dgm:cxn modelId="{0EB38FB2-13F5-4E1E-9935-FAB1B809E042}" type="presParOf" srcId="{BC2CEECB-A61C-4D16-A6DC-CC8E758724E3}" destId="{F81F8F68-C8E0-4128-92A9-1640AAF7A2E5}" srcOrd="0" destOrd="0" presId="urn:microsoft.com/office/officeart/2008/layout/LinedList"/>
    <dgm:cxn modelId="{2A2F91CA-6315-4A3D-A838-EA86A9C17FF8}" type="presParOf" srcId="{F81F8F68-C8E0-4128-92A9-1640AAF7A2E5}" destId="{9A03A11A-8F61-45FF-92EA-91097AC6EEA4}" srcOrd="0" destOrd="0" presId="urn:microsoft.com/office/officeart/2008/layout/LinedList"/>
    <dgm:cxn modelId="{0E35FF90-CA83-49FA-9BCF-EE293DF35FEC}" type="presParOf" srcId="{F81F8F68-C8E0-4128-92A9-1640AAF7A2E5}" destId="{24A63FC7-31BF-483C-B80D-B9F138616F35}" srcOrd="1" destOrd="0" presId="urn:microsoft.com/office/officeart/2008/layout/LinedList"/>
    <dgm:cxn modelId="{EF1B5F7F-DC50-4FFB-8F64-B26658CAD7B5}" type="presParOf" srcId="{F81F8F68-C8E0-4128-92A9-1640AAF7A2E5}" destId="{22EEEC81-BBB1-44D7-9AAC-31BCA90F00BC}" srcOrd="2" destOrd="0" presId="urn:microsoft.com/office/officeart/2008/layout/LinedList"/>
    <dgm:cxn modelId="{1B6F78D5-BE64-4F4B-BBEF-5D83CEF57CE3}" type="presParOf" srcId="{12A6CC42-FD08-4850-879B-E734F6653C47}" destId="{1D73DC33-0006-45B6-B28D-39FEFA821553}" srcOrd="2" destOrd="0" presId="urn:microsoft.com/office/officeart/2008/layout/LinedList"/>
    <dgm:cxn modelId="{77E282B2-852D-4E8D-A665-E8E87C7C6651}" type="presParOf" srcId="{12A6CC42-FD08-4850-879B-E734F6653C47}" destId="{40AA7508-8B64-4373-AE20-085D9454A9AA}" srcOrd="3" destOrd="0" presId="urn:microsoft.com/office/officeart/2008/layout/LinedList"/>
    <dgm:cxn modelId="{DC3EB412-AA91-42BD-BC69-BF6A0F555CCC}" type="presParOf" srcId="{12A6CC42-FD08-4850-879B-E734F6653C47}" destId="{D9C742AF-0E78-4B0D-A34B-D2A26F035F63}" srcOrd="4" destOrd="0" presId="urn:microsoft.com/office/officeart/2008/layout/LinedList"/>
    <dgm:cxn modelId="{C84F287A-202E-4B13-99B5-AA9B821AA8D7}" type="presParOf" srcId="{D9C742AF-0E78-4B0D-A34B-D2A26F035F63}" destId="{E41E31F2-F70A-4428-8874-9FDBD4DF6513}" srcOrd="0" destOrd="0" presId="urn:microsoft.com/office/officeart/2008/layout/LinedList"/>
    <dgm:cxn modelId="{A8F731CB-8735-496E-8B90-3C267620B840}" type="presParOf" srcId="{D9C742AF-0E78-4B0D-A34B-D2A26F035F63}" destId="{25FFE280-4F29-4DF1-8387-B57F035A9BBF}" srcOrd="1" destOrd="0" presId="urn:microsoft.com/office/officeart/2008/layout/LinedList"/>
    <dgm:cxn modelId="{C8075C1D-0EA3-48B2-9C3D-A7D9F14B6280}" type="presParOf" srcId="{D9C742AF-0E78-4B0D-A34B-D2A26F035F63}" destId="{5E79C138-5B9E-4D54-A5B9-A7A43C52E840}" srcOrd="2" destOrd="0" presId="urn:microsoft.com/office/officeart/2008/layout/LinedList"/>
    <dgm:cxn modelId="{4C270226-F603-4B00-BE87-2311FFF46B4B}" type="presParOf" srcId="{5E79C138-5B9E-4D54-A5B9-A7A43C52E840}" destId="{8FD9EDB2-F5D9-4412-82B6-EA3013DF6B9A}" srcOrd="0" destOrd="0" presId="urn:microsoft.com/office/officeart/2008/layout/LinedList"/>
    <dgm:cxn modelId="{8EE24849-0AB9-46C6-ADEB-A99F7398FA29}" type="presParOf" srcId="{8FD9EDB2-F5D9-4412-82B6-EA3013DF6B9A}" destId="{C81367EA-B74C-401D-8051-150DBFAB34C2}" srcOrd="0" destOrd="0" presId="urn:microsoft.com/office/officeart/2008/layout/LinedList"/>
    <dgm:cxn modelId="{BED2F692-2971-4542-A138-BA91D7A68615}" type="presParOf" srcId="{8FD9EDB2-F5D9-4412-82B6-EA3013DF6B9A}" destId="{79ED3B64-B252-410B-ADA7-9F83C00D5B6D}" srcOrd="1" destOrd="0" presId="urn:microsoft.com/office/officeart/2008/layout/LinedList"/>
    <dgm:cxn modelId="{17399BAF-D1BE-4D6F-96A1-C47DF9F681B3}" type="presParOf" srcId="{8FD9EDB2-F5D9-4412-82B6-EA3013DF6B9A}" destId="{6093F222-F3DE-402A-9682-10823B4681E7}" srcOrd="2" destOrd="0" presId="urn:microsoft.com/office/officeart/2008/layout/LinedList"/>
    <dgm:cxn modelId="{65928E5D-D8E3-4A53-9948-A3D7100D980B}" type="presParOf" srcId="{12A6CC42-FD08-4850-879B-E734F6653C47}" destId="{748C2743-62AC-4126-850D-653549A05FCC}" srcOrd="5" destOrd="0" presId="urn:microsoft.com/office/officeart/2008/layout/LinedList"/>
    <dgm:cxn modelId="{999A7A99-2FCB-448D-95FB-995B48C93790}" type="presParOf" srcId="{12A6CC42-FD08-4850-879B-E734F6653C47}" destId="{A84FFD2E-AFA8-47D9-9A47-69676A292627}" srcOrd="6" destOrd="0" presId="urn:microsoft.com/office/officeart/2008/layout/LinedList"/>
    <dgm:cxn modelId="{A724DC13-465F-4C60-8FEA-A65D6916F102}" type="presParOf" srcId="{12A6CC42-FD08-4850-879B-E734F6653C47}" destId="{EFAF91B5-A7FE-4E6E-B5C7-EF7BB0B16608}" srcOrd="7" destOrd="0" presId="urn:microsoft.com/office/officeart/2008/layout/LinedList"/>
    <dgm:cxn modelId="{E62B9992-CFDA-4B24-91DB-43E9E6B92855}" type="presParOf" srcId="{EFAF91B5-A7FE-4E6E-B5C7-EF7BB0B16608}" destId="{189871FD-B3E4-4916-A9B2-2175BD23E091}" srcOrd="0" destOrd="0" presId="urn:microsoft.com/office/officeart/2008/layout/LinedList"/>
    <dgm:cxn modelId="{CA085428-1B16-4DA3-A9BB-E1BBBC29B6E2}" type="presParOf" srcId="{EFAF91B5-A7FE-4E6E-B5C7-EF7BB0B16608}" destId="{A510337F-681A-4BE4-A76A-FF2AEA8DB347}" srcOrd="1" destOrd="0" presId="urn:microsoft.com/office/officeart/2008/layout/LinedList"/>
    <dgm:cxn modelId="{91A05B91-CA08-4EDC-8F18-B27B4222D7F7}" type="presParOf" srcId="{EFAF91B5-A7FE-4E6E-B5C7-EF7BB0B16608}" destId="{9C98501E-D5CA-4A42-8E75-EC73ABF21C9E}" srcOrd="2" destOrd="0" presId="urn:microsoft.com/office/officeart/2008/layout/LinedList"/>
    <dgm:cxn modelId="{796C13A9-7930-49B6-865B-0C3EC6A01168}" type="presParOf" srcId="{9C98501E-D5CA-4A42-8E75-EC73ABF21C9E}" destId="{5828E3E4-0215-4A97-84A1-2CD2874F5550}" srcOrd="0" destOrd="0" presId="urn:microsoft.com/office/officeart/2008/layout/LinedList"/>
    <dgm:cxn modelId="{D539053A-81DC-43C0-AD27-7A7D9F32B270}" type="presParOf" srcId="{5828E3E4-0215-4A97-84A1-2CD2874F5550}" destId="{32F8F3D3-442F-4343-8A91-A2CA771335E1}" srcOrd="0" destOrd="0" presId="urn:microsoft.com/office/officeart/2008/layout/LinedList"/>
    <dgm:cxn modelId="{25D80875-1BEE-4663-9A81-89185F4CB5AA}" type="presParOf" srcId="{5828E3E4-0215-4A97-84A1-2CD2874F5550}" destId="{AF10BDD0-E1E9-4560-B17A-AF5CCDB29E63}" srcOrd="1" destOrd="0" presId="urn:microsoft.com/office/officeart/2008/layout/LinedList"/>
    <dgm:cxn modelId="{BEA460D6-A860-4183-A9FB-7F247DC4D952}" type="presParOf" srcId="{5828E3E4-0215-4A97-84A1-2CD2874F5550}" destId="{8CFF84C7-BDC2-4342-9718-9E5A30E97BB9}" srcOrd="2" destOrd="0" presId="urn:microsoft.com/office/officeart/2008/layout/LinedList"/>
    <dgm:cxn modelId="{820F1C18-74E4-4395-8459-1FCB7356D5B5}" type="presParOf" srcId="{12A6CC42-FD08-4850-879B-E734F6653C47}" destId="{1257CC65-AA98-41B8-A8E4-EE1B4F362038}" srcOrd="8" destOrd="0" presId="urn:microsoft.com/office/officeart/2008/layout/LinedList"/>
    <dgm:cxn modelId="{05F714DB-ADC5-4144-BF32-3C72639DDE9F}" type="presParOf" srcId="{12A6CC42-FD08-4850-879B-E734F6653C47}" destId="{5D06F49F-156D-49A8-A532-48BCB0BA83E4}" srcOrd="9" destOrd="0" presId="urn:microsoft.com/office/officeart/2008/layout/LinedList"/>
    <dgm:cxn modelId="{99173701-10D5-408B-B9DB-01254ACF2D5B}" type="presParOf" srcId="{12A6CC42-FD08-4850-879B-E734F6653C47}" destId="{27ABD2C0-FC8A-4E35-8F7B-40E9B115A659}" srcOrd="10" destOrd="0" presId="urn:microsoft.com/office/officeart/2008/layout/LinedList"/>
    <dgm:cxn modelId="{7F686D81-A878-4D76-A9CE-9CD539661DBA}" type="presParOf" srcId="{27ABD2C0-FC8A-4E35-8F7B-40E9B115A659}" destId="{675749D7-F968-4A54-A91C-D622F09A438A}" srcOrd="0" destOrd="0" presId="urn:microsoft.com/office/officeart/2008/layout/LinedList"/>
    <dgm:cxn modelId="{B21346BC-B40D-4C65-826C-4923578F9A6D}" type="presParOf" srcId="{27ABD2C0-FC8A-4E35-8F7B-40E9B115A659}" destId="{1AF0208B-5DA2-40C7-B3BF-2D3C18C69915}" srcOrd="1" destOrd="0" presId="urn:microsoft.com/office/officeart/2008/layout/LinedList"/>
    <dgm:cxn modelId="{BAEDD5F2-7D9D-416D-B0D3-CC888E7E039B}" type="presParOf" srcId="{27ABD2C0-FC8A-4E35-8F7B-40E9B115A659}" destId="{3F1CDA3A-FCCF-4FF7-A871-5D17884B52D9}" srcOrd="2" destOrd="0" presId="urn:microsoft.com/office/officeart/2008/layout/LinedList"/>
    <dgm:cxn modelId="{2FA2E4C7-0537-4208-83F1-55CB76680472}" type="presParOf" srcId="{3F1CDA3A-FCCF-4FF7-A871-5D17884B52D9}" destId="{BCBB0DF1-AB60-49B5-A63D-E24F596B1318}" srcOrd="0" destOrd="0" presId="urn:microsoft.com/office/officeart/2008/layout/LinedList"/>
    <dgm:cxn modelId="{ABC59D63-08A9-4E11-AF10-1BE59E52EBFD}" type="presParOf" srcId="{BCBB0DF1-AB60-49B5-A63D-E24F596B1318}" destId="{B97288C8-DC75-436D-9368-34C2AC8A911B}" srcOrd="0" destOrd="0" presId="urn:microsoft.com/office/officeart/2008/layout/LinedList"/>
    <dgm:cxn modelId="{999FBB6E-03FD-45D8-9FDF-CEB03B262AAD}" type="presParOf" srcId="{BCBB0DF1-AB60-49B5-A63D-E24F596B1318}" destId="{3BB96538-C14E-43D2-9707-A4CAF526CEBB}" srcOrd="1" destOrd="0" presId="urn:microsoft.com/office/officeart/2008/layout/LinedList"/>
    <dgm:cxn modelId="{457DAB4B-5009-461A-A8DD-6B2AA5C59ACC}" type="presParOf" srcId="{BCBB0DF1-AB60-49B5-A63D-E24F596B1318}" destId="{6637AE6E-B681-406C-A224-DC13F93A706B}" srcOrd="2" destOrd="0" presId="urn:microsoft.com/office/officeart/2008/layout/LinedList"/>
    <dgm:cxn modelId="{90D2AE77-6CFC-4C8E-86CD-03B4FEC867B5}" type="presParOf" srcId="{12A6CC42-FD08-4850-879B-E734F6653C47}" destId="{8295BC59-B715-40E2-8B30-B7EC151FDDA7}" srcOrd="11" destOrd="0" presId="urn:microsoft.com/office/officeart/2008/layout/LinedList"/>
    <dgm:cxn modelId="{2FA72C67-2E89-4711-ABE0-0B0147985136}" type="presParOf" srcId="{12A6CC42-FD08-4850-879B-E734F6653C47}" destId="{4811FE70-5525-4C09-9788-B5F19C273B99}" srcOrd="12"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2DCD483-ED49-4C43-AFCA-44794FCDCFBD}" type="doc">
      <dgm:prSet loTypeId="urn:microsoft.com/office/officeart/2005/8/layout/hierarchy3" loCatId="list" qsTypeId="urn:microsoft.com/office/officeart/2005/8/quickstyle/simple1" qsCatId="simple" csTypeId="urn:microsoft.com/office/officeart/2005/8/colors/accent1_2" csCatId="accent1" phldr="1"/>
      <dgm:spPr/>
      <dgm:t>
        <a:bodyPr/>
        <a:lstStyle/>
        <a:p>
          <a:endParaRPr lang="en-GB"/>
        </a:p>
      </dgm:t>
    </dgm:pt>
    <dgm:pt modelId="{4810CB4D-95C3-4112-B626-783ADB481DB1}">
      <dgm:prSet phldrT="[Text]" custT="1"/>
      <dgm:spPr/>
      <dgm:t>
        <a:bodyPr/>
        <a:lstStyle/>
        <a:p>
          <a:pPr>
            <a:lnSpc>
              <a:spcPct val="150000"/>
            </a:lnSpc>
          </a:pPr>
          <a:r>
            <a:rPr lang="en-US" sz="1600" b="1"/>
            <a:t>Produzione:</a:t>
          </a:r>
          <a:endParaRPr lang="en-GB" sz="1600"/>
        </a:p>
      </dgm:t>
    </dgm:pt>
    <dgm:pt modelId="{3143389F-02B5-4C66-96F7-5E882F67CDC0}" type="parTrans" cxnId="{F34A4955-1860-4B5E-86E3-62D7DC3DF583}">
      <dgm:prSet/>
      <dgm:spPr/>
      <dgm:t>
        <a:bodyPr/>
        <a:lstStyle/>
        <a:p>
          <a:pPr>
            <a:lnSpc>
              <a:spcPct val="150000"/>
            </a:lnSpc>
          </a:pPr>
          <a:endParaRPr lang="en-GB" sz="1600"/>
        </a:p>
      </dgm:t>
    </dgm:pt>
    <dgm:pt modelId="{C59CEEC9-1F8C-44CD-B1D4-33B006E3B96A}" type="sibTrans" cxnId="{F34A4955-1860-4B5E-86E3-62D7DC3DF583}">
      <dgm:prSet/>
      <dgm:spPr/>
      <dgm:t>
        <a:bodyPr/>
        <a:lstStyle/>
        <a:p>
          <a:pPr>
            <a:lnSpc>
              <a:spcPct val="150000"/>
            </a:lnSpc>
          </a:pPr>
          <a:endParaRPr lang="en-GB" sz="1600"/>
        </a:p>
      </dgm:t>
    </dgm:pt>
    <dgm:pt modelId="{906247B0-1F67-46D5-A14A-5671F2ED56E0}">
      <dgm:prSet custT="1"/>
      <dgm:spPr/>
      <dgm:t>
        <a:bodyPr/>
        <a:lstStyle/>
        <a:p>
          <a:pPr>
            <a:lnSpc>
              <a:spcPct val="150000"/>
            </a:lnSpc>
          </a:pPr>
          <a:r>
            <a:rPr lang="en-US" sz="1600" b="1"/>
            <a:t>Risoluzione dei problemi:</a:t>
          </a:r>
          <a:endParaRPr lang="el-GR" sz="1600"/>
        </a:p>
      </dgm:t>
    </dgm:pt>
    <dgm:pt modelId="{8248825A-8273-40FD-BEC0-3BD9D8CCAF58}" type="parTrans" cxnId="{33148B27-8087-4261-8443-55898596EC89}">
      <dgm:prSet/>
      <dgm:spPr/>
      <dgm:t>
        <a:bodyPr/>
        <a:lstStyle/>
        <a:p>
          <a:pPr>
            <a:lnSpc>
              <a:spcPct val="150000"/>
            </a:lnSpc>
          </a:pPr>
          <a:endParaRPr lang="en-GB" sz="1600"/>
        </a:p>
      </dgm:t>
    </dgm:pt>
    <dgm:pt modelId="{CAA99381-0DB5-4B9F-895F-8E857437679C}" type="sibTrans" cxnId="{33148B27-8087-4261-8443-55898596EC89}">
      <dgm:prSet/>
      <dgm:spPr/>
      <dgm:t>
        <a:bodyPr/>
        <a:lstStyle/>
        <a:p>
          <a:pPr>
            <a:lnSpc>
              <a:spcPct val="150000"/>
            </a:lnSpc>
          </a:pPr>
          <a:endParaRPr lang="en-GB" sz="1600"/>
        </a:p>
      </dgm:t>
    </dgm:pt>
    <dgm:pt modelId="{20DC37E9-33C4-410A-B3C9-247410630F08}">
      <dgm:prSet custT="1"/>
      <dgm:spPr/>
      <dgm:t>
        <a:bodyPr/>
        <a:lstStyle/>
        <a:p>
          <a:pPr>
            <a:lnSpc>
              <a:spcPct val="150000"/>
            </a:lnSpc>
          </a:pPr>
          <a:r>
            <a:rPr lang="en-US" sz="1600" b="1"/>
            <a:t>Piattaforma/Rete:</a:t>
          </a:r>
          <a:endParaRPr lang="el-GR" sz="1600"/>
        </a:p>
      </dgm:t>
    </dgm:pt>
    <dgm:pt modelId="{0C18E9DF-EE12-4E9D-A8CA-53C5175351A1}" type="parTrans" cxnId="{2F063116-08BC-4E79-8A4E-D20305A28CD9}">
      <dgm:prSet/>
      <dgm:spPr/>
      <dgm:t>
        <a:bodyPr/>
        <a:lstStyle/>
        <a:p>
          <a:pPr>
            <a:lnSpc>
              <a:spcPct val="150000"/>
            </a:lnSpc>
          </a:pPr>
          <a:endParaRPr lang="en-GB" sz="1600"/>
        </a:p>
      </dgm:t>
    </dgm:pt>
    <dgm:pt modelId="{937AD3E1-E25B-4F5D-A392-6D4B5684B0B1}" type="sibTrans" cxnId="{2F063116-08BC-4E79-8A4E-D20305A28CD9}">
      <dgm:prSet/>
      <dgm:spPr/>
      <dgm:t>
        <a:bodyPr/>
        <a:lstStyle/>
        <a:p>
          <a:pPr>
            <a:lnSpc>
              <a:spcPct val="150000"/>
            </a:lnSpc>
          </a:pPr>
          <a:endParaRPr lang="en-GB" sz="1600"/>
        </a:p>
      </dgm:t>
    </dgm:pt>
    <dgm:pt modelId="{57B22D21-4387-4CE4-B96A-EE01BF10EACB}">
      <dgm:prSet phldrT="[Text]" custT="1"/>
      <dgm:spPr/>
      <dgm:t>
        <a:bodyPr/>
        <a:lstStyle/>
        <a:p>
          <a:pPr>
            <a:lnSpc>
              <a:spcPct val="150000"/>
            </a:lnSpc>
          </a:pPr>
          <a:r>
            <a:rPr lang="en-US" sz="1600" b="0" dirty="0">
              <a:solidFill>
                <a:schemeClr val="accent1"/>
              </a:solidFill>
            </a:rPr>
            <a:t>Progettare, realizzare e consegnare un prodotto in quantità sostanziali o di qualità superiore.</a:t>
          </a:r>
          <a:endParaRPr lang="en-GB" sz="1600" b="0" dirty="0">
            <a:solidFill>
              <a:schemeClr val="accent1"/>
            </a:solidFill>
          </a:endParaRPr>
        </a:p>
      </dgm:t>
    </dgm:pt>
    <dgm:pt modelId="{3B819931-23B6-456B-8839-8BB5221F59F9}" type="parTrans" cxnId="{B3FDAD2B-B37C-4DC2-9792-23FCED2132F2}">
      <dgm:prSet/>
      <dgm:spPr/>
      <dgm:t>
        <a:bodyPr/>
        <a:lstStyle/>
        <a:p>
          <a:pPr>
            <a:lnSpc>
              <a:spcPct val="150000"/>
            </a:lnSpc>
          </a:pPr>
          <a:endParaRPr lang="en-GB" sz="1600"/>
        </a:p>
      </dgm:t>
    </dgm:pt>
    <dgm:pt modelId="{A340E4CA-E982-4EA1-8B6D-1B08FD6C3C09}" type="sibTrans" cxnId="{B3FDAD2B-B37C-4DC2-9792-23FCED2132F2}">
      <dgm:prSet/>
      <dgm:spPr/>
      <dgm:t>
        <a:bodyPr/>
        <a:lstStyle/>
        <a:p>
          <a:pPr>
            <a:lnSpc>
              <a:spcPct val="150000"/>
            </a:lnSpc>
          </a:pPr>
          <a:endParaRPr lang="en-GB" sz="1600"/>
        </a:p>
      </dgm:t>
    </dgm:pt>
    <dgm:pt modelId="{C7C9379C-785B-404C-BBB6-51F7B9EF21F2}">
      <dgm:prSet custT="1"/>
      <dgm:spPr/>
      <dgm:t>
        <a:bodyPr/>
        <a:lstStyle/>
        <a:p>
          <a:pPr>
            <a:lnSpc>
              <a:spcPct val="150000"/>
            </a:lnSpc>
          </a:pPr>
          <a:r>
            <a:rPr lang="en-US" sz="1600" b="0">
              <a:solidFill>
                <a:schemeClr val="accent1"/>
              </a:solidFill>
            </a:rPr>
            <a:t>Offrire nuove soluzioni ai problemi dei singoli clienti attraverso servizi come la consulenza.</a:t>
          </a:r>
          <a:endParaRPr lang="el-GR" sz="1600" b="0">
            <a:solidFill>
              <a:schemeClr val="accent1"/>
            </a:solidFill>
          </a:endParaRPr>
        </a:p>
      </dgm:t>
    </dgm:pt>
    <dgm:pt modelId="{87BCD4D9-B21B-4248-A08B-6F292F8AEA66}" type="parTrans" cxnId="{6731A979-EEE1-4E4E-BB1B-7B42697C8F9D}">
      <dgm:prSet/>
      <dgm:spPr/>
      <dgm:t>
        <a:bodyPr/>
        <a:lstStyle/>
        <a:p>
          <a:pPr>
            <a:lnSpc>
              <a:spcPct val="150000"/>
            </a:lnSpc>
          </a:pPr>
          <a:endParaRPr lang="en-GB" sz="1600"/>
        </a:p>
      </dgm:t>
    </dgm:pt>
    <dgm:pt modelId="{0C645723-8F6E-4438-830E-7A06BE30610A}" type="sibTrans" cxnId="{6731A979-EEE1-4E4E-BB1B-7B42697C8F9D}">
      <dgm:prSet/>
      <dgm:spPr/>
      <dgm:t>
        <a:bodyPr/>
        <a:lstStyle/>
        <a:p>
          <a:pPr>
            <a:lnSpc>
              <a:spcPct val="150000"/>
            </a:lnSpc>
          </a:pPr>
          <a:endParaRPr lang="en-GB" sz="1600"/>
        </a:p>
      </dgm:t>
    </dgm:pt>
    <dgm:pt modelId="{033118DE-508D-4892-8D35-AA5F8CA9F1EC}">
      <dgm:prSet custT="1"/>
      <dgm:spPr/>
      <dgm:t>
        <a:bodyPr/>
        <a:lstStyle/>
        <a:p>
          <a:pPr>
            <a:lnSpc>
              <a:spcPct val="150000"/>
            </a:lnSpc>
          </a:pPr>
          <a:r>
            <a:rPr lang="en-US" sz="1600" b="0" dirty="0">
              <a:solidFill>
                <a:schemeClr val="accent1"/>
              </a:solidFill>
            </a:rPr>
            <a:t>Creare e mantenere piattaforme che facilitino le interazioni e le transazioni dei clienti.</a:t>
          </a:r>
          <a:endParaRPr lang="el-GR" sz="1600" b="0" dirty="0">
            <a:solidFill>
              <a:schemeClr val="accent1"/>
            </a:solidFill>
          </a:endParaRPr>
        </a:p>
      </dgm:t>
    </dgm:pt>
    <dgm:pt modelId="{1766F2D4-D44E-4D52-B40C-550840514358}" type="parTrans" cxnId="{19C68D48-8E87-4573-8BA4-C52E74EBC3B7}">
      <dgm:prSet/>
      <dgm:spPr/>
      <dgm:t>
        <a:bodyPr/>
        <a:lstStyle/>
        <a:p>
          <a:pPr>
            <a:lnSpc>
              <a:spcPct val="150000"/>
            </a:lnSpc>
          </a:pPr>
          <a:endParaRPr lang="en-GB" sz="1600"/>
        </a:p>
      </dgm:t>
    </dgm:pt>
    <dgm:pt modelId="{A6D428A0-ED76-4602-A0FE-ECBCFA640BE3}" type="sibTrans" cxnId="{19C68D48-8E87-4573-8BA4-C52E74EBC3B7}">
      <dgm:prSet/>
      <dgm:spPr/>
      <dgm:t>
        <a:bodyPr/>
        <a:lstStyle/>
        <a:p>
          <a:pPr>
            <a:lnSpc>
              <a:spcPct val="150000"/>
            </a:lnSpc>
          </a:pPr>
          <a:endParaRPr lang="en-GB" sz="1600"/>
        </a:p>
      </dgm:t>
    </dgm:pt>
    <dgm:pt modelId="{B6B7D2E4-8803-4B8E-A319-E79D117E0956}" type="pres">
      <dgm:prSet presAssocID="{62DCD483-ED49-4C43-AFCA-44794FCDCFBD}" presName="diagram" presStyleCnt="0">
        <dgm:presLayoutVars>
          <dgm:chPref val="1"/>
          <dgm:dir/>
          <dgm:animOne val="branch"/>
          <dgm:animLvl val="lvl"/>
          <dgm:resizeHandles/>
        </dgm:presLayoutVars>
      </dgm:prSet>
      <dgm:spPr/>
    </dgm:pt>
    <dgm:pt modelId="{E3A122CF-33D0-4397-8027-FB0CD8B9FB09}" type="pres">
      <dgm:prSet presAssocID="{4810CB4D-95C3-4112-B626-783ADB481DB1}" presName="root" presStyleCnt="0"/>
      <dgm:spPr/>
    </dgm:pt>
    <dgm:pt modelId="{59670F0D-5EBE-40F9-8FB4-9880D90E7631}" type="pres">
      <dgm:prSet presAssocID="{4810CB4D-95C3-4112-B626-783ADB481DB1}" presName="rootComposite" presStyleCnt="0"/>
      <dgm:spPr/>
    </dgm:pt>
    <dgm:pt modelId="{06AFE81E-A69D-417C-8B7B-1DA31EC05743}" type="pres">
      <dgm:prSet presAssocID="{4810CB4D-95C3-4112-B626-783ADB481DB1}" presName="rootText" presStyleLbl="node1" presStyleIdx="0" presStyleCnt="3" custScaleY="71042"/>
      <dgm:spPr/>
    </dgm:pt>
    <dgm:pt modelId="{5BDD1F48-7DB3-46AE-85F7-1F0DE4E4E541}" type="pres">
      <dgm:prSet presAssocID="{4810CB4D-95C3-4112-B626-783ADB481DB1}" presName="rootConnector" presStyleLbl="node1" presStyleIdx="0" presStyleCnt="3"/>
      <dgm:spPr/>
    </dgm:pt>
    <dgm:pt modelId="{899BF0C0-59B1-4885-A71D-F704D9914278}" type="pres">
      <dgm:prSet presAssocID="{4810CB4D-95C3-4112-B626-783ADB481DB1}" presName="childShape" presStyleCnt="0"/>
      <dgm:spPr/>
    </dgm:pt>
    <dgm:pt modelId="{B82B9BDE-C552-45BC-9B2B-7E0EED0062CF}" type="pres">
      <dgm:prSet presAssocID="{3B819931-23B6-456B-8839-8BB5221F59F9}" presName="Name13" presStyleLbl="parChTrans1D2" presStyleIdx="0" presStyleCnt="3"/>
      <dgm:spPr/>
    </dgm:pt>
    <dgm:pt modelId="{0DA09CB7-2F40-46F3-BEB6-043F46EFA31C}" type="pres">
      <dgm:prSet presAssocID="{57B22D21-4387-4CE4-B96A-EE01BF10EACB}" presName="childText" presStyleLbl="bgAcc1" presStyleIdx="0" presStyleCnt="3" custScaleX="113766">
        <dgm:presLayoutVars>
          <dgm:bulletEnabled val="1"/>
        </dgm:presLayoutVars>
      </dgm:prSet>
      <dgm:spPr/>
    </dgm:pt>
    <dgm:pt modelId="{44FA5793-61B7-4A0F-AEC3-8307E8B43B7F}" type="pres">
      <dgm:prSet presAssocID="{906247B0-1F67-46D5-A14A-5671F2ED56E0}" presName="root" presStyleCnt="0"/>
      <dgm:spPr/>
    </dgm:pt>
    <dgm:pt modelId="{4CB0D845-61D7-41B3-AE03-C0F9581E50C3}" type="pres">
      <dgm:prSet presAssocID="{906247B0-1F67-46D5-A14A-5671F2ED56E0}" presName="rootComposite" presStyleCnt="0"/>
      <dgm:spPr/>
    </dgm:pt>
    <dgm:pt modelId="{64B38F9D-604A-4A03-AE6A-13E69A0871E4}" type="pres">
      <dgm:prSet presAssocID="{906247B0-1F67-46D5-A14A-5671F2ED56E0}" presName="rootText" presStyleLbl="node1" presStyleIdx="1" presStyleCnt="3" custScaleY="71042"/>
      <dgm:spPr/>
    </dgm:pt>
    <dgm:pt modelId="{FB6C0509-677E-47B7-BD29-62307D1E4F28}" type="pres">
      <dgm:prSet presAssocID="{906247B0-1F67-46D5-A14A-5671F2ED56E0}" presName="rootConnector" presStyleLbl="node1" presStyleIdx="1" presStyleCnt="3"/>
      <dgm:spPr/>
    </dgm:pt>
    <dgm:pt modelId="{24EF900A-20D1-42E8-9ED0-21D901432CDF}" type="pres">
      <dgm:prSet presAssocID="{906247B0-1F67-46D5-A14A-5671F2ED56E0}" presName="childShape" presStyleCnt="0"/>
      <dgm:spPr/>
    </dgm:pt>
    <dgm:pt modelId="{42476BF7-D9C0-4210-AEC8-23089F5A56C1}" type="pres">
      <dgm:prSet presAssocID="{87BCD4D9-B21B-4248-A08B-6F292F8AEA66}" presName="Name13" presStyleLbl="parChTrans1D2" presStyleIdx="1" presStyleCnt="3"/>
      <dgm:spPr/>
    </dgm:pt>
    <dgm:pt modelId="{1E75A1A6-7596-4574-8E1E-87F56076F1E9}" type="pres">
      <dgm:prSet presAssocID="{C7C9379C-785B-404C-BBB6-51F7B9EF21F2}" presName="childText" presStyleLbl="bgAcc1" presStyleIdx="1" presStyleCnt="3" custScaleX="113766">
        <dgm:presLayoutVars>
          <dgm:bulletEnabled val="1"/>
        </dgm:presLayoutVars>
      </dgm:prSet>
      <dgm:spPr/>
    </dgm:pt>
    <dgm:pt modelId="{53CA0A64-4A98-41AE-8783-7AB1E0E020CD}" type="pres">
      <dgm:prSet presAssocID="{20DC37E9-33C4-410A-B3C9-247410630F08}" presName="root" presStyleCnt="0"/>
      <dgm:spPr/>
    </dgm:pt>
    <dgm:pt modelId="{417D0784-69C6-416F-A6EE-F23B32888474}" type="pres">
      <dgm:prSet presAssocID="{20DC37E9-33C4-410A-B3C9-247410630F08}" presName="rootComposite" presStyleCnt="0"/>
      <dgm:spPr/>
    </dgm:pt>
    <dgm:pt modelId="{DD2983CA-F783-47AA-8FF2-89D0311B0544}" type="pres">
      <dgm:prSet presAssocID="{20DC37E9-33C4-410A-B3C9-247410630F08}" presName="rootText" presStyleLbl="node1" presStyleIdx="2" presStyleCnt="3" custScaleY="71042"/>
      <dgm:spPr/>
    </dgm:pt>
    <dgm:pt modelId="{DF351E0C-41E1-4A39-8FB6-AA8613BE4860}" type="pres">
      <dgm:prSet presAssocID="{20DC37E9-33C4-410A-B3C9-247410630F08}" presName="rootConnector" presStyleLbl="node1" presStyleIdx="2" presStyleCnt="3"/>
      <dgm:spPr/>
    </dgm:pt>
    <dgm:pt modelId="{4DE23F5A-A28C-490C-8AC4-6F576DA16460}" type="pres">
      <dgm:prSet presAssocID="{20DC37E9-33C4-410A-B3C9-247410630F08}" presName="childShape" presStyleCnt="0"/>
      <dgm:spPr/>
    </dgm:pt>
    <dgm:pt modelId="{AB23DCDE-556E-4AE3-B126-12889BDFCB98}" type="pres">
      <dgm:prSet presAssocID="{1766F2D4-D44E-4D52-B40C-550840514358}" presName="Name13" presStyleLbl="parChTrans1D2" presStyleIdx="2" presStyleCnt="3"/>
      <dgm:spPr/>
    </dgm:pt>
    <dgm:pt modelId="{185A912E-0413-4D8F-AD09-DDC4483714FA}" type="pres">
      <dgm:prSet presAssocID="{033118DE-508D-4892-8D35-AA5F8CA9F1EC}" presName="childText" presStyleLbl="bgAcc1" presStyleIdx="2" presStyleCnt="3" custScaleX="113766">
        <dgm:presLayoutVars>
          <dgm:bulletEnabled val="1"/>
        </dgm:presLayoutVars>
      </dgm:prSet>
      <dgm:spPr/>
    </dgm:pt>
  </dgm:ptLst>
  <dgm:cxnLst>
    <dgm:cxn modelId="{B9388801-F16B-48A1-8277-DD817DC07D0A}" type="presOf" srcId="{87BCD4D9-B21B-4248-A08B-6F292F8AEA66}" destId="{42476BF7-D9C0-4210-AEC8-23089F5A56C1}" srcOrd="0" destOrd="0" presId="urn:microsoft.com/office/officeart/2005/8/layout/hierarchy3"/>
    <dgm:cxn modelId="{389D8B02-A27C-444B-B789-3158B1ADDAAA}" type="presOf" srcId="{57B22D21-4387-4CE4-B96A-EE01BF10EACB}" destId="{0DA09CB7-2F40-46F3-BEB6-043F46EFA31C}" srcOrd="0" destOrd="0" presId="urn:microsoft.com/office/officeart/2005/8/layout/hierarchy3"/>
    <dgm:cxn modelId="{2F063116-08BC-4E79-8A4E-D20305A28CD9}" srcId="{62DCD483-ED49-4C43-AFCA-44794FCDCFBD}" destId="{20DC37E9-33C4-410A-B3C9-247410630F08}" srcOrd="2" destOrd="0" parTransId="{0C18E9DF-EE12-4E9D-A8CA-53C5175351A1}" sibTransId="{937AD3E1-E25B-4F5D-A392-6D4B5684B0B1}"/>
    <dgm:cxn modelId="{0A1ACC1B-A387-4E23-94A0-227C1EC97BB6}" type="presOf" srcId="{906247B0-1F67-46D5-A14A-5671F2ED56E0}" destId="{FB6C0509-677E-47B7-BD29-62307D1E4F28}" srcOrd="1" destOrd="0" presId="urn:microsoft.com/office/officeart/2005/8/layout/hierarchy3"/>
    <dgm:cxn modelId="{33148B27-8087-4261-8443-55898596EC89}" srcId="{62DCD483-ED49-4C43-AFCA-44794FCDCFBD}" destId="{906247B0-1F67-46D5-A14A-5671F2ED56E0}" srcOrd="1" destOrd="0" parTransId="{8248825A-8273-40FD-BEC0-3BD9D8CCAF58}" sibTransId="{CAA99381-0DB5-4B9F-895F-8E857437679C}"/>
    <dgm:cxn modelId="{B3FDAD2B-B37C-4DC2-9792-23FCED2132F2}" srcId="{4810CB4D-95C3-4112-B626-783ADB481DB1}" destId="{57B22D21-4387-4CE4-B96A-EE01BF10EACB}" srcOrd="0" destOrd="0" parTransId="{3B819931-23B6-456B-8839-8BB5221F59F9}" sibTransId="{A340E4CA-E982-4EA1-8B6D-1B08FD6C3C09}"/>
    <dgm:cxn modelId="{41932235-D6B9-4A4B-96E5-A4D361D1CE24}" type="presOf" srcId="{4810CB4D-95C3-4112-B626-783ADB481DB1}" destId="{06AFE81E-A69D-417C-8B7B-1DA31EC05743}" srcOrd="0" destOrd="0" presId="urn:microsoft.com/office/officeart/2005/8/layout/hierarchy3"/>
    <dgm:cxn modelId="{44F35938-383F-40AA-A9ED-C7E18F1074F1}" type="presOf" srcId="{4810CB4D-95C3-4112-B626-783ADB481DB1}" destId="{5BDD1F48-7DB3-46AE-85F7-1F0DE4E4E541}" srcOrd="1" destOrd="0" presId="urn:microsoft.com/office/officeart/2005/8/layout/hierarchy3"/>
    <dgm:cxn modelId="{19C68D48-8E87-4573-8BA4-C52E74EBC3B7}" srcId="{20DC37E9-33C4-410A-B3C9-247410630F08}" destId="{033118DE-508D-4892-8D35-AA5F8CA9F1EC}" srcOrd="0" destOrd="0" parTransId="{1766F2D4-D44E-4D52-B40C-550840514358}" sibTransId="{A6D428A0-ED76-4602-A0FE-ECBCFA640BE3}"/>
    <dgm:cxn modelId="{EDA7364B-8981-456F-A04B-867D4CDADD0D}" type="presOf" srcId="{C7C9379C-785B-404C-BBB6-51F7B9EF21F2}" destId="{1E75A1A6-7596-4574-8E1E-87F56076F1E9}" srcOrd="0" destOrd="0" presId="urn:microsoft.com/office/officeart/2005/8/layout/hierarchy3"/>
    <dgm:cxn modelId="{F34A4955-1860-4B5E-86E3-62D7DC3DF583}" srcId="{62DCD483-ED49-4C43-AFCA-44794FCDCFBD}" destId="{4810CB4D-95C3-4112-B626-783ADB481DB1}" srcOrd="0" destOrd="0" parTransId="{3143389F-02B5-4C66-96F7-5E882F67CDC0}" sibTransId="{C59CEEC9-1F8C-44CD-B1D4-33B006E3B96A}"/>
    <dgm:cxn modelId="{6731A979-EEE1-4E4E-BB1B-7B42697C8F9D}" srcId="{906247B0-1F67-46D5-A14A-5671F2ED56E0}" destId="{C7C9379C-785B-404C-BBB6-51F7B9EF21F2}" srcOrd="0" destOrd="0" parTransId="{87BCD4D9-B21B-4248-A08B-6F292F8AEA66}" sibTransId="{0C645723-8F6E-4438-830E-7A06BE30610A}"/>
    <dgm:cxn modelId="{59F8707E-40B7-4E22-B72D-4AE4F2EE8CF1}" type="presOf" srcId="{1766F2D4-D44E-4D52-B40C-550840514358}" destId="{AB23DCDE-556E-4AE3-B126-12889BDFCB98}" srcOrd="0" destOrd="0" presId="urn:microsoft.com/office/officeart/2005/8/layout/hierarchy3"/>
    <dgm:cxn modelId="{5C8DE084-2A52-412B-9846-D0DBA810FA92}" type="presOf" srcId="{62DCD483-ED49-4C43-AFCA-44794FCDCFBD}" destId="{B6B7D2E4-8803-4B8E-A319-E79D117E0956}" srcOrd="0" destOrd="0" presId="urn:microsoft.com/office/officeart/2005/8/layout/hierarchy3"/>
    <dgm:cxn modelId="{B3DF649F-1231-4613-A25F-C8340E295661}" type="presOf" srcId="{033118DE-508D-4892-8D35-AA5F8CA9F1EC}" destId="{185A912E-0413-4D8F-AD09-DDC4483714FA}" srcOrd="0" destOrd="0" presId="urn:microsoft.com/office/officeart/2005/8/layout/hierarchy3"/>
    <dgm:cxn modelId="{94E85CC2-259B-444D-A704-DF522D39F900}" type="presOf" srcId="{3B819931-23B6-456B-8839-8BB5221F59F9}" destId="{B82B9BDE-C552-45BC-9B2B-7E0EED0062CF}" srcOrd="0" destOrd="0" presId="urn:microsoft.com/office/officeart/2005/8/layout/hierarchy3"/>
    <dgm:cxn modelId="{160A1CD6-64FF-44B4-A7DE-B8E86AEC50A9}" type="presOf" srcId="{20DC37E9-33C4-410A-B3C9-247410630F08}" destId="{DF351E0C-41E1-4A39-8FB6-AA8613BE4860}" srcOrd="1" destOrd="0" presId="urn:microsoft.com/office/officeart/2005/8/layout/hierarchy3"/>
    <dgm:cxn modelId="{806EB3F4-3632-464C-A7FB-BC2706A0D6CD}" type="presOf" srcId="{20DC37E9-33C4-410A-B3C9-247410630F08}" destId="{DD2983CA-F783-47AA-8FF2-89D0311B0544}" srcOrd="0" destOrd="0" presId="urn:microsoft.com/office/officeart/2005/8/layout/hierarchy3"/>
    <dgm:cxn modelId="{B7995DF6-AEE7-42D6-B57F-40E016E11244}" type="presOf" srcId="{906247B0-1F67-46D5-A14A-5671F2ED56E0}" destId="{64B38F9D-604A-4A03-AE6A-13E69A0871E4}" srcOrd="0" destOrd="0" presId="urn:microsoft.com/office/officeart/2005/8/layout/hierarchy3"/>
    <dgm:cxn modelId="{CFA2AAE4-B5B0-40E8-920A-169B491A8FB5}" type="presParOf" srcId="{B6B7D2E4-8803-4B8E-A319-E79D117E0956}" destId="{E3A122CF-33D0-4397-8027-FB0CD8B9FB09}" srcOrd="0" destOrd="0" presId="urn:microsoft.com/office/officeart/2005/8/layout/hierarchy3"/>
    <dgm:cxn modelId="{C49FC2DA-89A1-45E8-9398-34B25EA3860E}" type="presParOf" srcId="{E3A122CF-33D0-4397-8027-FB0CD8B9FB09}" destId="{59670F0D-5EBE-40F9-8FB4-9880D90E7631}" srcOrd="0" destOrd="0" presId="urn:microsoft.com/office/officeart/2005/8/layout/hierarchy3"/>
    <dgm:cxn modelId="{EA244F65-3DFE-4752-94C1-DAD2853FE8CE}" type="presParOf" srcId="{59670F0D-5EBE-40F9-8FB4-9880D90E7631}" destId="{06AFE81E-A69D-417C-8B7B-1DA31EC05743}" srcOrd="0" destOrd="0" presId="urn:microsoft.com/office/officeart/2005/8/layout/hierarchy3"/>
    <dgm:cxn modelId="{ABBEC62C-B756-403A-A2C9-853346E3DC60}" type="presParOf" srcId="{59670F0D-5EBE-40F9-8FB4-9880D90E7631}" destId="{5BDD1F48-7DB3-46AE-85F7-1F0DE4E4E541}" srcOrd="1" destOrd="0" presId="urn:microsoft.com/office/officeart/2005/8/layout/hierarchy3"/>
    <dgm:cxn modelId="{52002B0C-422D-4EB7-9EA1-FB52E64C9CCE}" type="presParOf" srcId="{E3A122CF-33D0-4397-8027-FB0CD8B9FB09}" destId="{899BF0C0-59B1-4885-A71D-F704D9914278}" srcOrd="1" destOrd="0" presId="urn:microsoft.com/office/officeart/2005/8/layout/hierarchy3"/>
    <dgm:cxn modelId="{0F7C1814-3CD1-454C-B67C-9216DF683A10}" type="presParOf" srcId="{899BF0C0-59B1-4885-A71D-F704D9914278}" destId="{B82B9BDE-C552-45BC-9B2B-7E0EED0062CF}" srcOrd="0" destOrd="0" presId="urn:microsoft.com/office/officeart/2005/8/layout/hierarchy3"/>
    <dgm:cxn modelId="{AB5ABA70-8E6B-4B00-AFB0-CA5DA03CB27D}" type="presParOf" srcId="{899BF0C0-59B1-4885-A71D-F704D9914278}" destId="{0DA09CB7-2F40-46F3-BEB6-043F46EFA31C}" srcOrd="1" destOrd="0" presId="urn:microsoft.com/office/officeart/2005/8/layout/hierarchy3"/>
    <dgm:cxn modelId="{86F31D4B-EFD7-422D-8B3A-16E169548C23}" type="presParOf" srcId="{B6B7D2E4-8803-4B8E-A319-E79D117E0956}" destId="{44FA5793-61B7-4A0F-AEC3-8307E8B43B7F}" srcOrd="1" destOrd="0" presId="urn:microsoft.com/office/officeart/2005/8/layout/hierarchy3"/>
    <dgm:cxn modelId="{7EB6DE5B-E075-4521-A709-2FBC2408EFC9}" type="presParOf" srcId="{44FA5793-61B7-4A0F-AEC3-8307E8B43B7F}" destId="{4CB0D845-61D7-41B3-AE03-C0F9581E50C3}" srcOrd="0" destOrd="0" presId="urn:microsoft.com/office/officeart/2005/8/layout/hierarchy3"/>
    <dgm:cxn modelId="{5755B2EF-2ACD-4F9C-B997-1DBDB93154FE}" type="presParOf" srcId="{4CB0D845-61D7-41B3-AE03-C0F9581E50C3}" destId="{64B38F9D-604A-4A03-AE6A-13E69A0871E4}" srcOrd="0" destOrd="0" presId="urn:microsoft.com/office/officeart/2005/8/layout/hierarchy3"/>
    <dgm:cxn modelId="{013A5DA7-8ACE-41D5-850E-E12C8C3E0651}" type="presParOf" srcId="{4CB0D845-61D7-41B3-AE03-C0F9581E50C3}" destId="{FB6C0509-677E-47B7-BD29-62307D1E4F28}" srcOrd="1" destOrd="0" presId="urn:microsoft.com/office/officeart/2005/8/layout/hierarchy3"/>
    <dgm:cxn modelId="{0AD9CD3B-233C-4952-94E6-7A4AB076BAE0}" type="presParOf" srcId="{44FA5793-61B7-4A0F-AEC3-8307E8B43B7F}" destId="{24EF900A-20D1-42E8-9ED0-21D901432CDF}" srcOrd="1" destOrd="0" presId="urn:microsoft.com/office/officeart/2005/8/layout/hierarchy3"/>
    <dgm:cxn modelId="{79AB9C31-28C4-4038-BC9B-FE22EE3DC9CF}" type="presParOf" srcId="{24EF900A-20D1-42E8-9ED0-21D901432CDF}" destId="{42476BF7-D9C0-4210-AEC8-23089F5A56C1}" srcOrd="0" destOrd="0" presId="urn:microsoft.com/office/officeart/2005/8/layout/hierarchy3"/>
    <dgm:cxn modelId="{94E04C62-8EA3-42A9-85C5-5269680B8C52}" type="presParOf" srcId="{24EF900A-20D1-42E8-9ED0-21D901432CDF}" destId="{1E75A1A6-7596-4574-8E1E-87F56076F1E9}" srcOrd="1" destOrd="0" presId="urn:microsoft.com/office/officeart/2005/8/layout/hierarchy3"/>
    <dgm:cxn modelId="{7A7E8B09-1EE9-4744-8F00-DFBBE31A8311}" type="presParOf" srcId="{B6B7D2E4-8803-4B8E-A319-E79D117E0956}" destId="{53CA0A64-4A98-41AE-8783-7AB1E0E020CD}" srcOrd="2" destOrd="0" presId="urn:microsoft.com/office/officeart/2005/8/layout/hierarchy3"/>
    <dgm:cxn modelId="{16C83825-1D1C-43F1-9918-BCB4C8127234}" type="presParOf" srcId="{53CA0A64-4A98-41AE-8783-7AB1E0E020CD}" destId="{417D0784-69C6-416F-A6EE-F23B32888474}" srcOrd="0" destOrd="0" presId="urn:microsoft.com/office/officeart/2005/8/layout/hierarchy3"/>
    <dgm:cxn modelId="{30212419-A1CA-498E-9FDC-8042933420D5}" type="presParOf" srcId="{417D0784-69C6-416F-A6EE-F23B32888474}" destId="{DD2983CA-F783-47AA-8FF2-89D0311B0544}" srcOrd="0" destOrd="0" presId="urn:microsoft.com/office/officeart/2005/8/layout/hierarchy3"/>
    <dgm:cxn modelId="{95476E85-2918-4A2E-8FF0-49F03B59FC47}" type="presParOf" srcId="{417D0784-69C6-416F-A6EE-F23B32888474}" destId="{DF351E0C-41E1-4A39-8FB6-AA8613BE4860}" srcOrd="1" destOrd="0" presId="urn:microsoft.com/office/officeart/2005/8/layout/hierarchy3"/>
    <dgm:cxn modelId="{F2AB28ED-30BE-42D7-8382-584721B52300}" type="presParOf" srcId="{53CA0A64-4A98-41AE-8783-7AB1E0E020CD}" destId="{4DE23F5A-A28C-490C-8AC4-6F576DA16460}" srcOrd="1" destOrd="0" presId="urn:microsoft.com/office/officeart/2005/8/layout/hierarchy3"/>
    <dgm:cxn modelId="{8E9F04DE-75EF-4CC5-B88A-E34A527E3802}" type="presParOf" srcId="{4DE23F5A-A28C-490C-8AC4-6F576DA16460}" destId="{AB23DCDE-556E-4AE3-B126-12889BDFCB98}" srcOrd="0" destOrd="0" presId="urn:microsoft.com/office/officeart/2005/8/layout/hierarchy3"/>
    <dgm:cxn modelId="{E437A5C7-EF8A-41BD-95D1-3DED95697AF2}" type="presParOf" srcId="{4DE23F5A-A28C-490C-8AC4-6F576DA16460}" destId="{185A912E-0413-4D8F-AD09-DDC4483714FA}" srcOrd="1"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48851560-A627-4B97-8643-1D753504926E}"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GB"/>
        </a:p>
      </dgm:t>
    </dgm:pt>
    <dgm:pt modelId="{9C79CB29-8DD3-4ABF-9AB1-6AC2DAEAE837}">
      <dgm:prSet phldrT="[Text]" custT="1"/>
      <dgm:spPr/>
      <dgm:t>
        <a:bodyPr/>
        <a:lstStyle/>
        <a:p>
          <a:pPr>
            <a:lnSpc>
              <a:spcPct val="150000"/>
            </a:lnSpc>
          </a:pPr>
          <a:r>
            <a:rPr lang="en-US" sz="1600" b="1"/>
            <a:t>Alleanze strategiche</a:t>
          </a:r>
          <a:r>
            <a:rPr lang="en-US" sz="1600"/>
            <a:t>:</a:t>
          </a:r>
          <a:endParaRPr lang="en-GB" sz="1600"/>
        </a:p>
      </dgm:t>
    </dgm:pt>
    <dgm:pt modelId="{0EDDC50B-0D49-453F-BFDD-0175DB3C3A1E}" type="parTrans" cxnId="{9D8F8961-FC83-4A32-8F88-9C3FB00A78B0}">
      <dgm:prSet/>
      <dgm:spPr/>
      <dgm:t>
        <a:bodyPr/>
        <a:lstStyle/>
        <a:p>
          <a:pPr>
            <a:lnSpc>
              <a:spcPct val="150000"/>
            </a:lnSpc>
          </a:pPr>
          <a:endParaRPr lang="en-GB" sz="1600"/>
        </a:p>
      </dgm:t>
    </dgm:pt>
    <dgm:pt modelId="{4A0F6B83-3D1F-4F8C-B10A-0245E7AFAC1C}" type="sibTrans" cxnId="{9D8F8961-FC83-4A32-8F88-9C3FB00A78B0}">
      <dgm:prSet/>
      <dgm:spPr/>
      <dgm:t>
        <a:bodyPr/>
        <a:lstStyle/>
        <a:p>
          <a:pPr>
            <a:lnSpc>
              <a:spcPct val="150000"/>
            </a:lnSpc>
          </a:pPr>
          <a:endParaRPr lang="en-GB" sz="1600"/>
        </a:p>
      </dgm:t>
    </dgm:pt>
    <dgm:pt modelId="{0EC005FA-DC08-44D1-85B9-6F5B32006F00}">
      <dgm:prSet custT="1"/>
      <dgm:spPr/>
      <dgm:t>
        <a:bodyPr/>
        <a:lstStyle/>
        <a:p>
          <a:pPr>
            <a:lnSpc>
              <a:spcPct val="150000"/>
            </a:lnSpc>
          </a:pPr>
          <a:r>
            <a:rPr lang="en-US" sz="1600" b="1">
              <a:latin typeface="Raleway SemiBold"/>
            </a:rPr>
            <a:t>Concorso</a:t>
          </a:r>
          <a:r>
            <a:rPr lang="en-US" sz="1600"/>
            <a:t>:</a:t>
          </a:r>
          <a:endParaRPr lang="el-GR" sz="1600"/>
        </a:p>
      </dgm:t>
    </dgm:pt>
    <dgm:pt modelId="{A43ED5CF-3BE8-416C-AD5C-024FC8314B66}" type="parTrans" cxnId="{6FB29F13-D4E4-497B-8754-EDFDE63D1236}">
      <dgm:prSet/>
      <dgm:spPr/>
      <dgm:t>
        <a:bodyPr/>
        <a:lstStyle/>
        <a:p>
          <a:pPr>
            <a:lnSpc>
              <a:spcPct val="150000"/>
            </a:lnSpc>
          </a:pPr>
          <a:endParaRPr lang="en-GB" sz="1600"/>
        </a:p>
      </dgm:t>
    </dgm:pt>
    <dgm:pt modelId="{ADCAB4F3-5A61-4C83-A739-B62A40BFB289}" type="sibTrans" cxnId="{6FB29F13-D4E4-497B-8754-EDFDE63D1236}">
      <dgm:prSet/>
      <dgm:spPr/>
      <dgm:t>
        <a:bodyPr/>
        <a:lstStyle/>
        <a:p>
          <a:pPr>
            <a:lnSpc>
              <a:spcPct val="150000"/>
            </a:lnSpc>
          </a:pPr>
          <a:endParaRPr lang="en-GB" sz="1600"/>
        </a:p>
      </dgm:t>
    </dgm:pt>
    <dgm:pt modelId="{B1C79374-91CA-415A-831C-20EB35098FC7}">
      <dgm:prSet custT="1"/>
      <dgm:spPr/>
      <dgm:t>
        <a:bodyPr/>
        <a:lstStyle/>
        <a:p>
          <a:pPr>
            <a:lnSpc>
              <a:spcPct val="150000"/>
            </a:lnSpc>
          </a:pPr>
          <a:r>
            <a:rPr lang="en-US" sz="1600" b="1"/>
            <a:t>Joint Venture</a:t>
          </a:r>
          <a:r>
            <a:rPr lang="en-US" sz="1600"/>
            <a:t>:</a:t>
          </a:r>
          <a:endParaRPr lang="el-GR" sz="1600"/>
        </a:p>
      </dgm:t>
    </dgm:pt>
    <dgm:pt modelId="{3CCD5D18-1B48-416E-BAE2-C1C383C131BD}" type="parTrans" cxnId="{809A8E99-FA1C-420D-B0BC-65A30DBCC724}">
      <dgm:prSet/>
      <dgm:spPr/>
      <dgm:t>
        <a:bodyPr/>
        <a:lstStyle/>
        <a:p>
          <a:pPr>
            <a:lnSpc>
              <a:spcPct val="150000"/>
            </a:lnSpc>
          </a:pPr>
          <a:endParaRPr lang="en-GB" sz="1600"/>
        </a:p>
      </dgm:t>
    </dgm:pt>
    <dgm:pt modelId="{A51C1044-0C55-4195-B9AB-43BE6B984F0A}" type="sibTrans" cxnId="{809A8E99-FA1C-420D-B0BC-65A30DBCC724}">
      <dgm:prSet/>
      <dgm:spPr/>
      <dgm:t>
        <a:bodyPr/>
        <a:lstStyle/>
        <a:p>
          <a:pPr>
            <a:lnSpc>
              <a:spcPct val="150000"/>
            </a:lnSpc>
          </a:pPr>
          <a:endParaRPr lang="en-GB" sz="1600"/>
        </a:p>
      </dgm:t>
    </dgm:pt>
    <dgm:pt modelId="{4DBBCB8D-5726-44DD-A444-9BA2537026D8}">
      <dgm:prSet custT="1"/>
      <dgm:spPr/>
      <dgm:t>
        <a:bodyPr/>
        <a:lstStyle/>
        <a:p>
          <a:pPr>
            <a:lnSpc>
              <a:spcPct val="150000"/>
            </a:lnSpc>
          </a:pPr>
          <a:r>
            <a:rPr lang="en-US" sz="1600" b="1"/>
            <a:t>Relazioni acquirente-fornitore</a:t>
          </a:r>
          <a:r>
            <a:rPr lang="en-US" sz="1600"/>
            <a:t>:</a:t>
          </a:r>
          <a:endParaRPr lang="el-GR" sz="1600"/>
        </a:p>
      </dgm:t>
    </dgm:pt>
    <dgm:pt modelId="{2A458409-827D-4FE3-95B7-A16E58B0F257}" type="parTrans" cxnId="{45803E66-701A-4176-AB7C-58145F5EA97B}">
      <dgm:prSet/>
      <dgm:spPr/>
      <dgm:t>
        <a:bodyPr/>
        <a:lstStyle/>
        <a:p>
          <a:pPr>
            <a:lnSpc>
              <a:spcPct val="150000"/>
            </a:lnSpc>
          </a:pPr>
          <a:endParaRPr lang="en-GB" sz="1600"/>
        </a:p>
      </dgm:t>
    </dgm:pt>
    <dgm:pt modelId="{2A55D4DB-12BE-4697-8D1A-FBC78289C7F9}" type="sibTrans" cxnId="{45803E66-701A-4176-AB7C-58145F5EA97B}">
      <dgm:prSet/>
      <dgm:spPr/>
      <dgm:t>
        <a:bodyPr/>
        <a:lstStyle/>
        <a:p>
          <a:pPr>
            <a:lnSpc>
              <a:spcPct val="150000"/>
            </a:lnSpc>
          </a:pPr>
          <a:endParaRPr lang="en-GB" sz="1600"/>
        </a:p>
      </dgm:t>
    </dgm:pt>
    <dgm:pt modelId="{AF8C1833-112E-48FC-BBB8-56A1EA409DD1}">
      <dgm:prSet phldrT="[Text]" custT="1"/>
      <dgm:spPr/>
      <dgm:t>
        <a:bodyPr/>
        <a:lstStyle/>
        <a:p>
          <a:pPr algn="just">
            <a:lnSpc>
              <a:spcPct val="150000"/>
            </a:lnSpc>
          </a:pPr>
          <a:r>
            <a:rPr lang="en-US" sz="1600">
              <a:solidFill>
                <a:schemeClr val="accent1"/>
              </a:solidFill>
            </a:rPr>
            <a:t>Le aziende non competitive collaborano per ottenere vantaggi reciproci, come il co-marketing o la condivisione di attività di R&amp;S.</a:t>
          </a:r>
          <a:endParaRPr lang="en-GB" sz="1600">
            <a:solidFill>
              <a:schemeClr val="accent1"/>
            </a:solidFill>
          </a:endParaRPr>
        </a:p>
      </dgm:t>
    </dgm:pt>
    <dgm:pt modelId="{5BDA08B2-390A-44BC-8212-012A89CAD04B}" type="parTrans" cxnId="{029B5305-CA2C-4A6B-8EA5-055BF11E4745}">
      <dgm:prSet/>
      <dgm:spPr/>
      <dgm:t>
        <a:bodyPr/>
        <a:lstStyle/>
        <a:p>
          <a:pPr>
            <a:lnSpc>
              <a:spcPct val="150000"/>
            </a:lnSpc>
          </a:pPr>
          <a:endParaRPr lang="en-GB" sz="1600"/>
        </a:p>
      </dgm:t>
    </dgm:pt>
    <dgm:pt modelId="{2B9295D6-CAF7-40B8-AFA3-227E8E991654}" type="sibTrans" cxnId="{029B5305-CA2C-4A6B-8EA5-055BF11E4745}">
      <dgm:prSet/>
      <dgm:spPr/>
      <dgm:t>
        <a:bodyPr/>
        <a:lstStyle/>
        <a:p>
          <a:pPr>
            <a:lnSpc>
              <a:spcPct val="150000"/>
            </a:lnSpc>
          </a:pPr>
          <a:endParaRPr lang="en-GB" sz="1600"/>
        </a:p>
      </dgm:t>
    </dgm:pt>
    <dgm:pt modelId="{FE4EF5D4-D2BC-48F1-8A60-DEF04D10B2BD}">
      <dgm:prSet custT="1"/>
      <dgm:spPr/>
      <dgm:t>
        <a:bodyPr/>
        <a:lstStyle/>
        <a:p>
          <a:pPr algn="just">
            <a:lnSpc>
              <a:spcPct val="150000"/>
            </a:lnSpc>
          </a:pPr>
          <a:r>
            <a:rPr lang="en-US" sz="1600">
              <a:solidFill>
                <a:schemeClr val="accent1"/>
              </a:solidFill>
            </a:rPr>
            <a:t>I concorrenti collaborano su progetti che offrono vantaggi reciproci, come la definizione di standard industriali o la condivisione di tecnologie.</a:t>
          </a:r>
          <a:endParaRPr lang="el-GR" sz="1600">
            <a:solidFill>
              <a:schemeClr val="accent1"/>
            </a:solidFill>
          </a:endParaRPr>
        </a:p>
      </dgm:t>
    </dgm:pt>
    <dgm:pt modelId="{A5A04827-F5DC-4603-ACF6-AD5B5206F681}" type="parTrans" cxnId="{DFF49343-FC8D-4273-A60E-5D005C29F600}">
      <dgm:prSet/>
      <dgm:spPr/>
      <dgm:t>
        <a:bodyPr/>
        <a:lstStyle/>
        <a:p>
          <a:pPr>
            <a:lnSpc>
              <a:spcPct val="150000"/>
            </a:lnSpc>
          </a:pPr>
          <a:endParaRPr lang="en-GB" sz="1600"/>
        </a:p>
      </dgm:t>
    </dgm:pt>
    <dgm:pt modelId="{1CB9A00E-A9F8-4642-88F9-F86749D11ECA}" type="sibTrans" cxnId="{DFF49343-FC8D-4273-A60E-5D005C29F600}">
      <dgm:prSet/>
      <dgm:spPr/>
      <dgm:t>
        <a:bodyPr/>
        <a:lstStyle/>
        <a:p>
          <a:pPr>
            <a:lnSpc>
              <a:spcPct val="150000"/>
            </a:lnSpc>
          </a:pPr>
          <a:endParaRPr lang="en-GB" sz="1600"/>
        </a:p>
      </dgm:t>
    </dgm:pt>
    <dgm:pt modelId="{9CE28B6A-63EA-4F7C-A0E5-05FD9931ED52}">
      <dgm:prSet custT="1"/>
      <dgm:spPr/>
      <dgm:t>
        <a:bodyPr/>
        <a:lstStyle/>
        <a:p>
          <a:pPr algn="just">
            <a:lnSpc>
              <a:spcPct val="150000"/>
            </a:lnSpc>
          </a:pPr>
          <a:r>
            <a:rPr lang="en-US" sz="1600">
              <a:solidFill>
                <a:schemeClr val="accent1"/>
              </a:solidFill>
            </a:rPr>
            <a:t>Due o più parti creano una nuova entità commerciale, condividendo risorse e rischi per perseguire nuove opportunità.</a:t>
          </a:r>
          <a:endParaRPr lang="el-GR" sz="1600">
            <a:solidFill>
              <a:schemeClr val="accent1"/>
            </a:solidFill>
          </a:endParaRPr>
        </a:p>
      </dgm:t>
    </dgm:pt>
    <dgm:pt modelId="{474C1323-6D17-4E89-8F3F-83340F21947E}" type="parTrans" cxnId="{38CEA59D-A05D-47D4-AA06-C032B8DB2C28}">
      <dgm:prSet/>
      <dgm:spPr/>
      <dgm:t>
        <a:bodyPr/>
        <a:lstStyle/>
        <a:p>
          <a:pPr>
            <a:lnSpc>
              <a:spcPct val="150000"/>
            </a:lnSpc>
          </a:pPr>
          <a:endParaRPr lang="en-GB" sz="1600"/>
        </a:p>
      </dgm:t>
    </dgm:pt>
    <dgm:pt modelId="{F5086A2B-6F51-46B8-9EF9-F83648EB1272}" type="sibTrans" cxnId="{38CEA59D-A05D-47D4-AA06-C032B8DB2C28}">
      <dgm:prSet/>
      <dgm:spPr/>
      <dgm:t>
        <a:bodyPr/>
        <a:lstStyle/>
        <a:p>
          <a:pPr>
            <a:lnSpc>
              <a:spcPct val="150000"/>
            </a:lnSpc>
          </a:pPr>
          <a:endParaRPr lang="en-GB" sz="1600"/>
        </a:p>
      </dgm:t>
    </dgm:pt>
    <dgm:pt modelId="{5498FE55-839F-4895-A282-C596A2AB8A92}">
      <dgm:prSet custT="1"/>
      <dgm:spPr/>
      <dgm:t>
        <a:bodyPr/>
        <a:lstStyle/>
        <a:p>
          <a:pPr algn="just">
            <a:lnSpc>
              <a:spcPct val="150000"/>
            </a:lnSpc>
          </a:pPr>
          <a:r>
            <a:rPr lang="en-US" sz="1600">
              <a:solidFill>
                <a:schemeClr val="accent1"/>
              </a:solidFill>
            </a:rPr>
            <a:t>Partenariati con i fornitori per garantire una fornitura costante di beni e servizi essenziali, spesso con contratti e trattative a lungo termine.</a:t>
          </a:r>
          <a:endParaRPr lang="el-GR" sz="1600">
            <a:solidFill>
              <a:schemeClr val="accent1"/>
            </a:solidFill>
          </a:endParaRPr>
        </a:p>
      </dgm:t>
    </dgm:pt>
    <dgm:pt modelId="{16076B7C-6D55-4E96-A16F-9A84C86FB2AD}" type="parTrans" cxnId="{E758F9B0-2B73-4D62-B132-C2A62A910C4C}">
      <dgm:prSet/>
      <dgm:spPr/>
      <dgm:t>
        <a:bodyPr/>
        <a:lstStyle/>
        <a:p>
          <a:pPr>
            <a:lnSpc>
              <a:spcPct val="150000"/>
            </a:lnSpc>
          </a:pPr>
          <a:endParaRPr lang="en-GB" sz="1600"/>
        </a:p>
      </dgm:t>
    </dgm:pt>
    <dgm:pt modelId="{261AB8B5-353B-4222-BDA4-A57CDEC19EF2}" type="sibTrans" cxnId="{E758F9B0-2B73-4D62-B132-C2A62A910C4C}">
      <dgm:prSet/>
      <dgm:spPr/>
      <dgm:t>
        <a:bodyPr/>
        <a:lstStyle/>
        <a:p>
          <a:pPr>
            <a:lnSpc>
              <a:spcPct val="150000"/>
            </a:lnSpc>
          </a:pPr>
          <a:endParaRPr lang="en-GB" sz="1600"/>
        </a:p>
      </dgm:t>
    </dgm:pt>
    <dgm:pt modelId="{0BE714A6-8B0F-4301-AEA9-6DDE5B43DEC9}" type="pres">
      <dgm:prSet presAssocID="{48851560-A627-4B97-8643-1D753504926E}" presName="Name0" presStyleCnt="0">
        <dgm:presLayoutVars>
          <dgm:dir/>
          <dgm:animLvl val="lvl"/>
          <dgm:resizeHandles val="exact"/>
        </dgm:presLayoutVars>
      </dgm:prSet>
      <dgm:spPr/>
    </dgm:pt>
    <dgm:pt modelId="{482659EA-EC21-4291-AE33-3F2AD251D274}" type="pres">
      <dgm:prSet presAssocID="{9C79CB29-8DD3-4ABF-9AB1-6AC2DAEAE837}" presName="composite" presStyleCnt="0"/>
      <dgm:spPr/>
    </dgm:pt>
    <dgm:pt modelId="{FE3B1537-1369-4F6D-AA4E-46E1BA7F3015}" type="pres">
      <dgm:prSet presAssocID="{9C79CB29-8DD3-4ABF-9AB1-6AC2DAEAE837}" presName="parTx" presStyleLbl="alignNode1" presStyleIdx="0" presStyleCnt="4">
        <dgm:presLayoutVars>
          <dgm:chMax val="0"/>
          <dgm:chPref val="0"/>
          <dgm:bulletEnabled val="1"/>
        </dgm:presLayoutVars>
      </dgm:prSet>
      <dgm:spPr/>
    </dgm:pt>
    <dgm:pt modelId="{D7B1BD6C-7FE9-4718-96A4-7BC9176E5012}" type="pres">
      <dgm:prSet presAssocID="{9C79CB29-8DD3-4ABF-9AB1-6AC2DAEAE837}" presName="desTx" presStyleLbl="alignAccFollowNode1" presStyleIdx="0" presStyleCnt="4">
        <dgm:presLayoutVars>
          <dgm:bulletEnabled val="1"/>
        </dgm:presLayoutVars>
      </dgm:prSet>
      <dgm:spPr/>
    </dgm:pt>
    <dgm:pt modelId="{3A518744-43CC-452E-8039-6C48488EDBC1}" type="pres">
      <dgm:prSet presAssocID="{4A0F6B83-3D1F-4F8C-B10A-0245E7AFAC1C}" presName="space" presStyleCnt="0"/>
      <dgm:spPr/>
    </dgm:pt>
    <dgm:pt modelId="{4E1D5536-5F9C-43A8-8808-104478C65578}" type="pres">
      <dgm:prSet presAssocID="{0EC005FA-DC08-44D1-85B9-6F5B32006F00}" presName="composite" presStyleCnt="0"/>
      <dgm:spPr/>
    </dgm:pt>
    <dgm:pt modelId="{9F455813-D37E-4E31-9143-21F48594A140}" type="pres">
      <dgm:prSet presAssocID="{0EC005FA-DC08-44D1-85B9-6F5B32006F00}" presName="parTx" presStyleLbl="alignNode1" presStyleIdx="1" presStyleCnt="4">
        <dgm:presLayoutVars>
          <dgm:chMax val="0"/>
          <dgm:chPref val="0"/>
          <dgm:bulletEnabled val="1"/>
        </dgm:presLayoutVars>
      </dgm:prSet>
      <dgm:spPr/>
    </dgm:pt>
    <dgm:pt modelId="{768BAD7E-129D-4A6B-B1BA-E3371ECAA5B2}" type="pres">
      <dgm:prSet presAssocID="{0EC005FA-DC08-44D1-85B9-6F5B32006F00}" presName="desTx" presStyleLbl="alignAccFollowNode1" presStyleIdx="1" presStyleCnt="4">
        <dgm:presLayoutVars>
          <dgm:bulletEnabled val="1"/>
        </dgm:presLayoutVars>
      </dgm:prSet>
      <dgm:spPr/>
    </dgm:pt>
    <dgm:pt modelId="{B48AC65A-8D96-499E-BBCE-D8973BE7C803}" type="pres">
      <dgm:prSet presAssocID="{ADCAB4F3-5A61-4C83-A739-B62A40BFB289}" presName="space" presStyleCnt="0"/>
      <dgm:spPr/>
    </dgm:pt>
    <dgm:pt modelId="{68A93F2E-86C0-4515-86A5-ED3DEC991DCF}" type="pres">
      <dgm:prSet presAssocID="{B1C79374-91CA-415A-831C-20EB35098FC7}" presName="composite" presStyleCnt="0"/>
      <dgm:spPr/>
    </dgm:pt>
    <dgm:pt modelId="{B04A6231-8DD1-4BD2-B065-0A9A1E9FB12B}" type="pres">
      <dgm:prSet presAssocID="{B1C79374-91CA-415A-831C-20EB35098FC7}" presName="parTx" presStyleLbl="alignNode1" presStyleIdx="2" presStyleCnt="4">
        <dgm:presLayoutVars>
          <dgm:chMax val="0"/>
          <dgm:chPref val="0"/>
          <dgm:bulletEnabled val="1"/>
        </dgm:presLayoutVars>
      </dgm:prSet>
      <dgm:spPr/>
    </dgm:pt>
    <dgm:pt modelId="{53718599-0751-48A0-AB75-575F2BA4672C}" type="pres">
      <dgm:prSet presAssocID="{B1C79374-91CA-415A-831C-20EB35098FC7}" presName="desTx" presStyleLbl="alignAccFollowNode1" presStyleIdx="2" presStyleCnt="4">
        <dgm:presLayoutVars>
          <dgm:bulletEnabled val="1"/>
        </dgm:presLayoutVars>
      </dgm:prSet>
      <dgm:spPr/>
    </dgm:pt>
    <dgm:pt modelId="{5A912740-A937-430D-B06E-D3E01B30EA4E}" type="pres">
      <dgm:prSet presAssocID="{A51C1044-0C55-4195-B9AB-43BE6B984F0A}" presName="space" presStyleCnt="0"/>
      <dgm:spPr/>
    </dgm:pt>
    <dgm:pt modelId="{E6F95944-E0F2-4C65-9A27-AE6043401350}" type="pres">
      <dgm:prSet presAssocID="{4DBBCB8D-5726-44DD-A444-9BA2537026D8}" presName="composite" presStyleCnt="0"/>
      <dgm:spPr/>
    </dgm:pt>
    <dgm:pt modelId="{854B1733-A049-453F-ABF3-27C90BB00677}" type="pres">
      <dgm:prSet presAssocID="{4DBBCB8D-5726-44DD-A444-9BA2537026D8}" presName="parTx" presStyleLbl="alignNode1" presStyleIdx="3" presStyleCnt="4">
        <dgm:presLayoutVars>
          <dgm:chMax val="0"/>
          <dgm:chPref val="0"/>
          <dgm:bulletEnabled val="1"/>
        </dgm:presLayoutVars>
      </dgm:prSet>
      <dgm:spPr/>
    </dgm:pt>
    <dgm:pt modelId="{507CDC8A-0F69-477A-A506-1D7F72E52B78}" type="pres">
      <dgm:prSet presAssocID="{4DBBCB8D-5726-44DD-A444-9BA2537026D8}" presName="desTx" presStyleLbl="alignAccFollowNode1" presStyleIdx="3" presStyleCnt="4">
        <dgm:presLayoutVars>
          <dgm:bulletEnabled val="1"/>
        </dgm:presLayoutVars>
      </dgm:prSet>
      <dgm:spPr/>
    </dgm:pt>
  </dgm:ptLst>
  <dgm:cxnLst>
    <dgm:cxn modelId="{029B5305-CA2C-4A6B-8EA5-055BF11E4745}" srcId="{9C79CB29-8DD3-4ABF-9AB1-6AC2DAEAE837}" destId="{AF8C1833-112E-48FC-BBB8-56A1EA409DD1}" srcOrd="0" destOrd="0" parTransId="{5BDA08B2-390A-44BC-8212-012A89CAD04B}" sibTransId="{2B9295D6-CAF7-40B8-AFA3-227E8E991654}"/>
    <dgm:cxn modelId="{B7905507-1501-4CFB-996B-FDE0FCA0AF87}" type="presOf" srcId="{0EC005FA-DC08-44D1-85B9-6F5B32006F00}" destId="{9F455813-D37E-4E31-9143-21F48594A140}" srcOrd="0" destOrd="0" presId="urn:microsoft.com/office/officeart/2005/8/layout/hList1"/>
    <dgm:cxn modelId="{105AF610-1B8C-4C29-A279-70A1B1CAED68}" type="presOf" srcId="{FE4EF5D4-D2BC-48F1-8A60-DEF04D10B2BD}" destId="{768BAD7E-129D-4A6B-B1BA-E3371ECAA5B2}" srcOrd="0" destOrd="0" presId="urn:microsoft.com/office/officeart/2005/8/layout/hList1"/>
    <dgm:cxn modelId="{6FB29F13-D4E4-497B-8754-EDFDE63D1236}" srcId="{48851560-A627-4B97-8643-1D753504926E}" destId="{0EC005FA-DC08-44D1-85B9-6F5B32006F00}" srcOrd="1" destOrd="0" parTransId="{A43ED5CF-3BE8-416C-AD5C-024FC8314B66}" sibTransId="{ADCAB4F3-5A61-4C83-A739-B62A40BFB289}"/>
    <dgm:cxn modelId="{018B4622-E16F-46BF-8022-DD548031CAB6}" type="presOf" srcId="{48851560-A627-4B97-8643-1D753504926E}" destId="{0BE714A6-8B0F-4301-AEA9-6DDE5B43DEC9}" srcOrd="0" destOrd="0" presId="urn:microsoft.com/office/officeart/2005/8/layout/hList1"/>
    <dgm:cxn modelId="{5FFB5C3D-35B1-4A00-868B-A0CFA66F50FA}" type="presOf" srcId="{4DBBCB8D-5726-44DD-A444-9BA2537026D8}" destId="{854B1733-A049-453F-ABF3-27C90BB00677}" srcOrd="0" destOrd="0" presId="urn:microsoft.com/office/officeart/2005/8/layout/hList1"/>
    <dgm:cxn modelId="{9D8F8961-FC83-4A32-8F88-9C3FB00A78B0}" srcId="{48851560-A627-4B97-8643-1D753504926E}" destId="{9C79CB29-8DD3-4ABF-9AB1-6AC2DAEAE837}" srcOrd="0" destOrd="0" parTransId="{0EDDC50B-0D49-453F-BFDD-0175DB3C3A1E}" sibTransId="{4A0F6B83-3D1F-4F8C-B10A-0245E7AFAC1C}"/>
    <dgm:cxn modelId="{DFF49343-FC8D-4273-A60E-5D005C29F600}" srcId="{0EC005FA-DC08-44D1-85B9-6F5B32006F00}" destId="{FE4EF5D4-D2BC-48F1-8A60-DEF04D10B2BD}" srcOrd="0" destOrd="0" parTransId="{A5A04827-F5DC-4603-ACF6-AD5B5206F681}" sibTransId="{1CB9A00E-A9F8-4642-88F9-F86749D11ECA}"/>
    <dgm:cxn modelId="{45803E66-701A-4176-AB7C-58145F5EA97B}" srcId="{48851560-A627-4B97-8643-1D753504926E}" destId="{4DBBCB8D-5726-44DD-A444-9BA2537026D8}" srcOrd="3" destOrd="0" parTransId="{2A458409-827D-4FE3-95B7-A16E58B0F257}" sibTransId="{2A55D4DB-12BE-4697-8D1A-FBC78289C7F9}"/>
    <dgm:cxn modelId="{27773054-57C2-4C2D-B78E-F144C695A7CF}" type="presOf" srcId="{9CE28B6A-63EA-4F7C-A0E5-05FD9931ED52}" destId="{53718599-0751-48A0-AB75-575F2BA4672C}" srcOrd="0" destOrd="0" presId="urn:microsoft.com/office/officeart/2005/8/layout/hList1"/>
    <dgm:cxn modelId="{3EA45354-D23D-458D-9323-3F467C9CF5D2}" type="presOf" srcId="{9C79CB29-8DD3-4ABF-9AB1-6AC2DAEAE837}" destId="{FE3B1537-1369-4F6D-AA4E-46E1BA7F3015}" srcOrd="0" destOrd="0" presId="urn:microsoft.com/office/officeart/2005/8/layout/hList1"/>
    <dgm:cxn modelId="{7B9E3478-57DE-4F26-8E43-65B1CE6739B1}" type="presOf" srcId="{5498FE55-839F-4895-A282-C596A2AB8A92}" destId="{507CDC8A-0F69-477A-A506-1D7F72E52B78}" srcOrd="0" destOrd="0" presId="urn:microsoft.com/office/officeart/2005/8/layout/hList1"/>
    <dgm:cxn modelId="{7D0C667F-3B5E-40A8-B020-EB53316431DB}" type="presOf" srcId="{AF8C1833-112E-48FC-BBB8-56A1EA409DD1}" destId="{D7B1BD6C-7FE9-4718-96A4-7BC9176E5012}" srcOrd="0" destOrd="0" presId="urn:microsoft.com/office/officeart/2005/8/layout/hList1"/>
    <dgm:cxn modelId="{809A8E99-FA1C-420D-B0BC-65A30DBCC724}" srcId="{48851560-A627-4B97-8643-1D753504926E}" destId="{B1C79374-91CA-415A-831C-20EB35098FC7}" srcOrd="2" destOrd="0" parTransId="{3CCD5D18-1B48-416E-BAE2-C1C383C131BD}" sibTransId="{A51C1044-0C55-4195-B9AB-43BE6B984F0A}"/>
    <dgm:cxn modelId="{38CEA59D-A05D-47D4-AA06-C032B8DB2C28}" srcId="{B1C79374-91CA-415A-831C-20EB35098FC7}" destId="{9CE28B6A-63EA-4F7C-A0E5-05FD9931ED52}" srcOrd="0" destOrd="0" parTransId="{474C1323-6D17-4E89-8F3F-83340F21947E}" sibTransId="{F5086A2B-6F51-46B8-9EF9-F83648EB1272}"/>
    <dgm:cxn modelId="{15314DAF-3786-40E9-A5F4-7CFF1A1D0380}" type="presOf" srcId="{B1C79374-91CA-415A-831C-20EB35098FC7}" destId="{B04A6231-8DD1-4BD2-B065-0A9A1E9FB12B}" srcOrd="0" destOrd="0" presId="urn:microsoft.com/office/officeart/2005/8/layout/hList1"/>
    <dgm:cxn modelId="{E758F9B0-2B73-4D62-B132-C2A62A910C4C}" srcId="{4DBBCB8D-5726-44DD-A444-9BA2537026D8}" destId="{5498FE55-839F-4895-A282-C596A2AB8A92}" srcOrd="0" destOrd="0" parTransId="{16076B7C-6D55-4E96-A16F-9A84C86FB2AD}" sibTransId="{261AB8B5-353B-4222-BDA4-A57CDEC19EF2}"/>
    <dgm:cxn modelId="{1C551B87-3514-4723-986D-0B4B1AFB5B51}" type="presParOf" srcId="{0BE714A6-8B0F-4301-AEA9-6DDE5B43DEC9}" destId="{482659EA-EC21-4291-AE33-3F2AD251D274}" srcOrd="0" destOrd="0" presId="urn:microsoft.com/office/officeart/2005/8/layout/hList1"/>
    <dgm:cxn modelId="{EB244D1A-30DD-4245-ACB2-9FCD60D2F32A}" type="presParOf" srcId="{482659EA-EC21-4291-AE33-3F2AD251D274}" destId="{FE3B1537-1369-4F6D-AA4E-46E1BA7F3015}" srcOrd="0" destOrd="0" presId="urn:microsoft.com/office/officeart/2005/8/layout/hList1"/>
    <dgm:cxn modelId="{18F2498A-9B66-4305-94F0-9AF353422E4B}" type="presParOf" srcId="{482659EA-EC21-4291-AE33-3F2AD251D274}" destId="{D7B1BD6C-7FE9-4718-96A4-7BC9176E5012}" srcOrd="1" destOrd="0" presId="urn:microsoft.com/office/officeart/2005/8/layout/hList1"/>
    <dgm:cxn modelId="{27EE438D-C8EF-4136-9065-B57AEF2262D7}" type="presParOf" srcId="{0BE714A6-8B0F-4301-AEA9-6DDE5B43DEC9}" destId="{3A518744-43CC-452E-8039-6C48488EDBC1}" srcOrd="1" destOrd="0" presId="urn:microsoft.com/office/officeart/2005/8/layout/hList1"/>
    <dgm:cxn modelId="{720C9FF6-B86B-455A-B78E-D30C130D04A7}" type="presParOf" srcId="{0BE714A6-8B0F-4301-AEA9-6DDE5B43DEC9}" destId="{4E1D5536-5F9C-43A8-8808-104478C65578}" srcOrd="2" destOrd="0" presId="urn:microsoft.com/office/officeart/2005/8/layout/hList1"/>
    <dgm:cxn modelId="{7F754F45-0F46-46FC-A627-5D86FC5441BF}" type="presParOf" srcId="{4E1D5536-5F9C-43A8-8808-104478C65578}" destId="{9F455813-D37E-4E31-9143-21F48594A140}" srcOrd="0" destOrd="0" presId="urn:microsoft.com/office/officeart/2005/8/layout/hList1"/>
    <dgm:cxn modelId="{C4761E45-9B60-4843-9207-AD5A1898A1B0}" type="presParOf" srcId="{4E1D5536-5F9C-43A8-8808-104478C65578}" destId="{768BAD7E-129D-4A6B-B1BA-E3371ECAA5B2}" srcOrd="1" destOrd="0" presId="urn:microsoft.com/office/officeart/2005/8/layout/hList1"/>
    <dgm:cxn modelId="{8CC81C3A-15A4-4A83-ACFF-707E96DA3D37}" type="presParOf" srcId="{0BE714A6-8B0F-4301-AEA9-6DDE5B43DEC9}" destId="{B48AC65A-8D96-499E-BBCE-D8973BE7C803}" srcOrd="3" destOrd="0" presId="urn:microsoft.com/office/officeart/2005/8/layout/hList1"/>
    <dgm:cxn modelId="{DB1F67FF-9DF5-450E-8D05-C8F58D6545F1}" type="presParOf" srcId="{0BE714A6-8B0F-4301-AEA9-6DDE5B43DEC9}" destId="{68A93F2E-86C0-4515-86A5-ED3DEC991DCF}" srcOrd="4" destOrd="0" presId="urn:microsoft.com/office/officeart/2005/8/layout/hList1"/>
    <dgm:cxn modelId="{B51B5C01-73F7-48F6-ADE3-97ED0D5AC087}" type="presParOf" srcId="{68A93F2E-86C0-4515-86A5-ED3DEC991DCF}" destId="{B04A6231-8DD1-4BD2-B065-0A9A1E9FB12B}" srcOrd="0" destOrd="0" presId="urn:microsoft.com/office/officeart/2005/8/layout/hList1"/>
    <dgm:cxn modelId="{906472DD-DBB3-4C87-AA1F-AF1E41D7A03E}" type="presParOf" srcId="{68A93F2E-86C0-4515-86A5-ED3DEC991DCF}" destId="{53718599-0751-48A0-AB75-575F2BA4672C}" srcOrd="1" destOrd="0" presId="urn:microsoft.com/office/officeart/2005/8/layout/hList1"/>
    <dgm:cxn modelId="{F8188FAF-94B3-4562-A38B-229641494889}" type="presParOf" srcId="{0BE714A6-8B0F-4301-AEA9-6DDE5B43DEC9}" destId="{5A912740-A937-430D-B06E-D3E01B30EA4E}" srcOrd="5" destOrd="0" presId="urn:microsoft.com/office/officeart/2005/8/layout/hList1"/>
    <dgm:cxn modelId="{38EAAD5B-8459-4992-AE6A-206797039FAA}" type="presParOf" srcId="{0BE714A6-8B0F-4301-AEA9-6DDE5B43DEC9}" destId="{E6F95944-E0F2-4C65-9A27-AE6043401350}" srcOrd="6" destOrd="0" presId="urn:microsoft.com/office/officeart/2005/8/layout/hList1"/>
    <dgm:cxn modelId="{EB67FEDA-0561-4893-B02D-C6FE8ACD4D69}" type="presParOf" srcId="{E6F95944-E0F2-4C65-9A27-AE6043401350}" destId="{854B1733-A049-453F-ABF3-27C90BB00677}" srcOrd="0" destOrd="0" presId="urn:microsoft.com/office/officeart/2005/8/layout/hList1"/>
    <dgm:cxn modelId="{1860EFEC-ECEE-492B-828C-2E14917826E5}" type="presParOf" srcId="{E6F95944-E0F2-4C65-9A27-AE6043401350}" destId="{507CDC8A-0F69-477A-A506-1D7F72E52B78}"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636ECF92-398D-4023-97B6-1FBC3430DCB4}" type="doc">
      <dgm:prSet loTypeId="urn:microsoft.com/office/officeart/2008/layout/IncreasingCircleProcess" loCatId="list" qsTypeId="urn:microsoft.com/office/officeart/2005/8/quickstyle/simple1" qsCatId="simple" csTypeId="urn:microsoft.com/office/officeart/2005/8/colors/accent1_1" csCatId="accent1" phldr="1"/>
      <dgm:spPr/>
      <dgm:t>
        <a:bodyPr/>
        <a:lstStyle/>
        <a:p>
          <a:endParaRPr lang="en-GB"/>
        </a:p>
      </dgm:t>
    </dgm:pt>
    <dgm:pt modelId="{722A443F-A1F5-4F32-BE38-D32868899F49}">
      <dgm:prSet phldrT="[Text]" custT="1"/>
      <dgm:spPr/>
      <dgm:t>
        <a:bodyPr/>
        <a:lstStyle/>
        <a:p>
          <a:pPr algn="l">
            <a:lnSpc>
              <a:spcPct val="150000"/>
            </a:lnSpc>
            <a:buFont typeface="Arial" panose="020B0604020202020204" pitchFamily="34" charset="0"/>
            <a:buChar char="•"/>
          </a:pPr>
          <a:r>
            <a:rPr lang="en-US" sz="1600" b="1" dirty="0">
              <a:solidFill>
                <a:schemeClr val="accent1"/>
              </a:solidFill>
            </a:rPr>
            <a:t>Costi fissi</a:t>
          </a:r>
          <a:r>
            <a:rPr lang="en-US" sz="1600" dirty="0">
              <a:solidFill>
                <a:schemeClr val="accent1"/>
              </a:solidFill>
            </a:rPr>
            <a:t>:</a:t>
          </a:r>
          <a:endParaRPr lang="en-GB" sz="1600" dirty="0">
            <a:solidFill>
              <a:schemeClr val="accent1"/>
            </a:solidFill>
          </a:endParaRPr>
        </a:p>
      </dgm:t>
    </dgm:pt>
    <dgm:pt modelId="{98BED04D-CA6C-4A2B-862F-9F33FC31487C}" type="parTrans" cxnId="{5CB00686-8CC7-4DB2-8380-616F77ACCF5C}">
      <dgm:prSet/>
      <dgm:spPr/>
      <dgm:t>
        <a:bodyPr/>
        <a:lstStyle/>
        <a:p>
          <a:pPr algn="just">
            <a:lnSpc>
              <a:spcPct val="150000"/>
            </a:lnSpc>
          </a:pPr>
          <a:endParaRPr lang="en-GB" sz="1600">
            <a:solidFill>
              <a:schemeClr val="accent1"/>
            </a:solidFill>
          </a:endParaRPr>
        </a:p>
      </dgm:t>
    </dgm:pt>
    <dgm:pt modelId="{9CFFAAD0-C9CC-410B-85D3-91C59D598A32}" type="sibTrans" cxnId="{5CB00686-8CC7-4DB2-8380-616F77ACCF5C}">
      <dgm:prSet/>
      <dgm:spPr/>
      <dgm:t>
        <a:bodyPr/>
        <a:lstStyle/>
        <a:p>
          <a:pPr algn="just">
            <a:lnSpc>
              <a:spcPct val="150000"/>
            </a:lnSpc>
          </a:pPr>
          <a:endParaRPr lang="en-GB" sz="1600">
            <a:solidFill>
              <a:schemeClr val="accent1"/>
            </a:solidFill>
          </a:endParaRPr>
        </a:p>
      </dgm:t>
    </dgm:pt>
    <dgm:pt modelId="{DC50B3CB-94BF-4829-98B4-80236871AFB0}">
      <dgm:prSet custT="1"/>
      <dgm:spPr/>
      <dgm:t>
        <a:bodyPr/>
        <a:lstStyle/>
        <a:p>
          <a:pPr algn="l">
            <a:lnSpc>
              <a:spcPct val="150000"/>
            </a:lnSpc>
            <a:buFont typeface="Arial" panose="020B0604020202020204" pitchFamily="34" charset="0"/>
            <a:buChar char="•"/>
          </a:pPr>
          <a:r>
            <a:rPr lang="en-US" sz="1600" b="1">
              <a:solidFill>
                <a:schemeClr val="accent1"/>
              </a:solidFill>
            </a:rPr>
            <a:t>Costi variabili</a:t>
          </a:r>
          <a:r>
            <a:rPr lang="en-US" sz="1600">
              <a:solidFill>
                <a:schemeClr val="accent1"/>
              </a:solidFill>
            </a:rPr>
            <a:t>:</a:t>
          </a:r>
        </a:p>
      </dgm:t>
    </dgm:pt>
    <dgm:pt modelId="{0EC3C062-6FA0-4087-A61D-7AE17A5A807B}" type="parTrans" cxnId="{67DE8641-AFD4-49B7-A834-21C30944BC0B}">
      <dgm:prSet/>
      <dgm:spPr/>
      <dgm:t>
        <a:bodyPr/>
        <a:lstStyle/>
        <a:p>
          <a:pPr algn="just">
            <a:lnSpc>
              <a:spcPct val="150000"/>
            </a:lnSpc>
          </a:pPr>
          <a:endParaRPr lang="en-GB" sz="1600">
            <a:solidFill>
              <a:schemeClr val="accent1"/>
            </a:solidFill>
          </a:endParaRPr>
        </a:p>
      </dgm:t>
    </dgm:pt>
    <dgm:pt modelId="{D324C38A-DFCC-4CDC-90D9-2E805DC92507}" type="sibTrans" cxnId="{67DE8641-AFD4-49B7-A834-21C30944BC0B}">
      <dgm:prSet/>
      <dgm:spPr/>
      <dgm:t>
        <a:bodyPr/>
        <a:lstStyle/>
        <a:p>
          <a:pPr algn="just">
            <a:lnSpc>
              <a:spcPct val="150000"/>
            </a:lnSpc>
          </a:pPr>
          <a:endParaRPr lang="en-GB" sz="1600">
            <a:solidFill>
              <a:schemeClr val="accent1"/>
            </a:solidFill>
          </a:endParaRPr>
        </a:p>
      </dgm:t>
    </dgm:pt>
    <dgm:pt modelId="{C829EC75-AEFF-4766-A17C-7396295F45A7}">
      <dgm:prSet custT="1"/>
      <dgm:spPr/>
      <dgm:t>
        <a:bodyPr/>
        <a:lstStyle/>
        <a:p>
          <a:pPr algn="l">
            <a:lnSpc>
              <a:spcPct val="150000"/>
            </a:lnSpc>
            <a:buFont typeface="Arial" panose="020B0604020202020204" pitchFamily="34" charset="0"/>
            <a:buChar char="•"/>
          </a:pPr>
          <a:r>
            <a:rPr lang="en-US" sz="1600" b="1">
              <a:solidFill>
                <a:schemeClr val="accent1"/>
              </a:solidFill>
            </a:rPr>
            <a:t>Economie di scala</a:t>
          </a:r>
          <a:r>
            <a:rPr lang="en-US" sz="1600">
              <a:solidFill>
                <a:schemeClr val="accent1"/>
              </a:solidFill>
            </a:rPr>
            <a:t>:</a:t>
          </a:r>
        </a:p>
      </dgm:t>
    </dgm:pt>
    <dgm:pt modelId="{725B560B-F66E-4238-AA26-2A4677CC1116}" type="parTrans" cxnId="{3AD258AD-AC11-439C-95FF-6D57EA7B8115}">
      <dgm:prSet/>
      <dgm:spPr/>
      <dgm:t>
        <a:bodyPr/>
        <a:lstStyle/>
        <a:p>
          <a:pPr algn="just">
            <a:lnSpc>
              <a:spcPct val="150000"/>
            </a:lnSpc>
          </a:pPr>
          <a:endParaRPr lang="en-GB" sz="1600">
            <a:solidFill>
              <a:schemeClr val="accent1"/>
            </a:solidFill>
          </a:endParaRPr>
        </a:p>
      </dgm:t>
    </dgm:pt>
    <dgm:pt modelId="{1E8413FA-190F-4601-AC79-9CCA5F368363}" type="sibTrans" cxnId="{3AD258AD-AC11-439C-95FF-6D57EA7B8115}">
      <dgm:prSet/>
      <dgm:spPr/>
      <dgm:t>
        <a:bodyPr/>
        <a:lstStyle/>
        <a:p>
          <a:pPr algn="just">
            <a:lnSpc>
              <a:spcPct val="150000"/>
            </a:lnSpc>
          </a:pPr>
          <a:endParaRPr lang="en-GB" sz="1600">
            <a:solidFill>
              <a:schemeClr val="accent1"/>
            </a:solidFill>
          </a:endParaRPr>
        </a:p>
      </dgm:t>
    </dgm:pt>
    <dgm:pt modelId="{0BA1733C-B470-4DEB-A345-2A9A0DD81EDC}">
      <dgm:prSet custT="1"/>
      <dgm:spPr/>
      <dgm:t>
        <a:bodyPr/>
        <a:lstStyle/>
        <a:p>
          <a:pPr algn="l">
            <a:lnSpc>
              <a:spcPct val="150000"/>
            </a:lnSpc>
            <a:buFont typeface="Arial" panose="020B0604020202020204" pitchFamily="34" charset="0"/>
            <a:buChar char="•"/>
          </a:pPr>
          <a:r>
            <a:rPr lang="en-US" sz="1600" b="1" dirty="0">
              <a:solidFill>
                <a:schemeClr val="accent1"/>
              </a:solidFill>
            </a:rPr>
            <a:t>Economie di scopo</a:t>
          </a:r>
          <a:r>
            <a:rPr lang="en-US" sz="1600" dirty="0">
              <a:solidFill>
                <a:schemeClr val="accent1"/>
              </a:solidFill>
            </a:rPr>
            <a:t>:</a:t>
          </a:r>
        </a:p>
      </dgm:t>
    </dgm:pt>
    <dgm:pt modelId="{8CB60846-3D8C-42C2-9CEA-F732EED892A3}" type="parTrans" cxnId="{86A9D328-1CE0-49A6-BD2A-D1A51F93AD32}">
      <dgm:prSet/>
      <dgm:spPr/>
      <dgm:t>
        <a:bodyPr/>
        <a:lstStyle/>
        <a:p>
          <a:pPr algn="just">
            <a:lnSpc>
              <a:spcPct val="150000"/>
            </a:lnSpc>
          </a:pPr>
          <a:endParaRPr lang="en-GB" sz="1600">
            <a:solidFill>
              <a:schemeClr val="accent1"/>
            </a:solidFill>
          </a:endParaRPr>
        </a:p>
      </dgm:t>
    </dgm:pt>
    <dgm:pt modelId="{DB591BAC-3E25-42A3-9417-E43530435C17}" type="sibTrans" cxnId="{86A9D328-1CE0-49A6-BD2A-D1A51F93AD32}">
      <dgm:prSet/>
      <dgm:spPr/>
      <dgm:t>
        <a:bodyPr/>
        <a:lstStyle/>
        <a:p>
          <a:pPr algn="just">
            <a:lnSpc>
              <a:spcPct val="150000"/>
            </a:lnSpc>
          </a:pPr>
          <a:endParaRPr lang="en-GB" sz="1600">
            <a:solidFill>
              <a:schemeClr val="accent1"/>
            </a:solidFill>
          </a:endParaRPr>
        </a:p>
      </dgm:t>
    </dgm:pt>
    <dgm:pt modelId="{8A8BB604-B3A5-44BD-BD6C-65555ADF6822}">
      <dgm:prSet phldrT="[Text]" custT="1"/>
      <dgm:spPr/>
      <dgm:t>
        <a:bodyPr/>
        <a:lstStyle/>
        <a:p>
          <a:pPr algn="l">
            <a:lnSpc>
              <a:spcPct val="150000"/>
            </a:lnSpc>
            <a:buFont typeface="Arial" panose="020B0604020202020204" pitchFamily="34" charset="0"/>
            <a:buChar char="•"/>
          </a:pPr>
          <a:r>
            <a:rPr lang="en-US" sz="1600">
              <a:solidFill>
                <a:schemeClr val="accent1"/>
              </a:solidFill>
            </a:rPr>
            <a:t>Spese che non cambiano con i livelli di produzione, come affitto, stipendi e assicurazioni. Si tratta di spese prevedibili e ricorrenti, che danno stabilità alla pianificazione finanziaria.</a:t>
          </a:r>
          <a:endParaRPr lang="en-GB" sz="1600">
            <a:solidFill>
              <a:schemeClr val="accent1"/>
            </a:solidFill>
          </a:endParaRPr>
        </a:p>
      </dgm:t>
    </dgm:pt>
    <dgm:pt modelId="{DBFB64C4-E4DC-4BBA-9A0B-1A4EBDAA8627}" type="parTrans" cxnId="{32095119-6C8E-48F2-AF7F-95D70C13564A}">
      <dgm:prSet/>
      <dgm:spPr/>
      <dgm:t>
        <a:bodyPr/>
        <a:lstStyle/>
        <a:p>
          <a:pPr algn="just">
            <a:lnSpc>
              <a:spcPct val="150000"/>
            </a:lnSpc>
          </a:pPr>
          <a:endParaRPr lang="en-GB" sz="1600">
            <a:solidFill>
              <a:schemeClr val="accent1"/>
            </a:solidFill>
          </a:endParaRPr>
        </a:p>
      </dgm:t>
    </dgm:pt>
    <dgm:pt modelId="{73490A80-0A83-4497-88C3-AE7BFF401160}" type="sibTrans" cxnId="{32095119-6C8E-48F2-AF7F-95D70C13564A}">
      <dgm:prSet/>
      <dgm:spPr/>
      <dgm:t>
        <a:bodyPr/>
        <a:lstStyle/>
        <a:p>
          <a:pPr algn="just">
            <a:lnSpc>
              <a:spcPct val="150000"/>
            </a:lnSpc>
          </a:pPr>
          <a:endParaRPr lang="en-GB" sz="1600">
            <a:solidFill>
              <a:schemeClr val="accent1"/>
            </a:solidFill>
          </a:endParaRPr>
        </a:p>
      </dgm:t>
    </dgm:pt>
    <dgm:pt modelId="{793FAFF7-023C-4DBA-BC52-AB2E1B3EA007}">
      <dgm:prSet custT="1"/>
      <dgm:spPr/>
      <dgm:t>
        <a:bodyPr/>
        <a:lstStyle/>
        <a:p>
          <a:pPr algn="l">
            <a:lnSpc>
              <a:spcPct val="150000"/>
            </a:lnSpc>
            <a:buFont typeface="Arial" panose="020B0604020202020204" pitchFamily="34" charset="0"/>
            <a:buChar char="•"/>
          </a:pPr>
          <a:r>
            <a:rPr lang="en-US" sz="1600">
              <a:solidFill>
                <a:schemeClr val="accent1"/>
              </a:solidFill>
            </a:rPr>
            <a:t>Costi che fluttuano con il volume di produzione, tra cui le materie prime, le spese per le utenze e i costi di spedizione. Questi sono direttamente legati alla scala delle operazioni.</a:t>
          </a:r>
        </a:p>
      </dgm:t>
    </dgm:pt>
    <dgm:pt modelId="{8052D661-0B23-47AF-9D57-9ED5823AC7BF}" type="parTrans" cxnId="{77989F36-45DD-4E9B-980C-308CE2222826}">
      <dgm:prSet/>
      <dgm:spPr/>
      <dgm:t>
        <a:bodyPr/>
        <a:lstStyle/>
        <a:p>
          <a:pPr algn="just">
            <a:lnSpc>
              <a:spcPct val="150000"/>
            </a:lnSpc>
          </a:pPr>
          <a:endParaRPr lang="en-GB" sz="1600">
            <a:solidFill>
              <a:schemeClr val="accent1"/>
            </a:solidFill>
          </a:endParaRPr>
        </a:p>
      </dgm:t>
    </dgm:pt>
    <dgm:pt modelId="{D2852895-A4A2-4891-8E88-B46D0BC3DD31}" type="sibTrans" cxnId="{77989F36-45DD-4E9B-980C-308CE2222826}">
      <dgm:prSet/>
      <dgm:spPr/>
      <dgm:t>
        <a:bodyPr/>
        <a:lstStyle/>
        <a:p>
          <a:pPr algn="just">
            <a:lnSpc>
              <a:spcPct val="150000"/>
            </a:lnSpc>
          </a:pPr>
          <a:endParaRPr lang="en-GB" sz="1600">
            <a:solidFill>
              <a:schemeClr val="accent1"/>
            </a:solidFill>
          </a:endParaRPr>
        </a:p>
      </dgm:t>
    </dgm:pt>
    <dgm:pt modelId="{AA7721AF-1D42-4F18-8AF7-A0949225F7D4}">
      <dgm:prSet custT="1"/>
      <dgm:spPr/>
      <dgm:t>
        <a:bodyPr/>
        <a:lstStyle/>
        <a:p>
          <a:pPr algn="l">
            <a:lnSpc>
              <a:spcPct val="150000"/>
            </a:lnSpc>
            <a:buFont typeface="Arial" panose="020B0604020202020204" pitchFamily="34" charset="0"/>
            <a:buChar char="•"/>
          </a:pPr>
          <a:r>
            <a:rPr lang="en-US" sz="1600">
              <a:solidFill>
                <a:schemeClr val="accent1"/>
              </a:solidFill>
            </a:rPr>
            <a:t>Vantaggi di costo ottenuti quando un'azienda aumenta la produzione, con conseguente riduzione dei costi unitari. Ciò è spesso dovuto all'efficienza della produzione, all'acquisto di grandi quantità o alla ripartizione delle spese generali su un numero maggiore di unità.</a:t>
          </a:r>
        </a:p>
      </dgm:t>
    </dgm:pt>
    <dgm:pt modelId="{34BFF018-C7E2-421D-A49C-30DD5A30F685}" type="parTrans" cxnId="{0CCE59B8-F6CB-4BEF-B918-488BE8FE6A66}">
      <dgm:prSet/>
      <dgm:spPr/>
      <dgm:t>
        <a:bodyPr/>
        <a:lstStyle/>
        <a:p>
          <a:pPr algn="just">
            <a:lnSpc>
              <a:spcPct val="150000"/>
            </a:lnSpc>
          </a:pPr>
          <a:endParaRPr lang="en-GB" sz="1600">
            <a:solidFill>
              <a:schemeClr val="accent1"/>
            </a:solidFill>
          </a:endParaRPr>
        </a:p>
      </dgm:t>
    </dgm:pt>
    <dgm:pt modelId="{C2FE57DD-BCD8-4FDC-8866-C2E923BAB984}" type="sibTrans" cxnId="{0CCE59B8-F6CB-4BEF-B918-488BE8FE6A66}">
      <dgm:prSet/>
      <dgm:spPr/>
      <dgm:t>
        <a:bodyPr/>
        <a:lstStyle/>
        <a:p>
          <a:pPr algn="just">
            <a:lnSpc>
              <a:spcPct val="150000"/>
            </a:lnSpc>
          </a:pPr>
          <a:endParaRPr lang="en-GB" sz="1600">
            <a:solidFill>
              <a:schemeClr val="accent1"/>
            </a:solidFill>
          </a:endParaRPr>
        </a:p>
      </dgm:t>
    </dgm:pt>
    <dgm:pt modelId="{F4A8055E-FF7B-4160-BAD1-D027A53369C1}">
      <dgm:prSet custT="1"/>
      <dgm:spPr/>
      <dgm:t>
        <a:bodyPr/>
        <a:lstStyle/>
        <a:p>
          <a:pPr algn="l">
            <a:lnSpc>
              <a:spcPct val="150000"/>
            </a:lnSpc>
            <a:buFont typeface="Arial" panose="020B0604020202020204" pitchFamily="34" charset="0"/>
            <a:buChar char="•"/>
          </a:pPr>
          <a:r>
            <a:rPr lang="en-US" sz="1600">
              <a:solidFill>
                <a:schemeClr val="accent1"/>
              </a:solidFill>
            </a:rPr>
            <a:t> Vantaggi di costo ottenuti offrendo una varietà di prodotti o servizi che condividono le risorse, riducendo il costo complessivo per prodotto.</a:t>
          </a:r>
        </a:p>
      </dgm:t>
    </dgm:pt>
    <dgm:pt modelId="{898A781C-F4A5-487C-AD09-E0E1F1BFF0CB}" type="parTrans" cxnId="{072C5008-E749-4C65-8F9C-092D0821F62A}">
      <dgm:prSet/>
      <dgm:spPr/>
      <dgm:t>
        <a:bodyPr/>
        <a:lstStyle/>
        <a:p>
          <a:pPr algn="just">
            <a:lnSpc>
              <a:spcPct val="150000"/>
            </a:lnSpc>
          </a:pPr>
          <a:endParaRPr lang="en-GB" sz="1600">
            <a:solidFill>
              <a:schemeClr val="accent1"/>
            </a:solidFill>
          </a:endParaRPr>
        </a:p>
      </dgm:t>
    </dgm:pt>
    <dgm:pt modelId="{6D4AE8A8-C873-4BB5-80F1-7138418140AE}" type="sibTrans" cxnId="{072C5008-E749-4C65-8F9C-092D0821F62A}">
      <dgm:prSet/>
      <dgm:spPr/>
      <dgm:t>
        <a:bodyPr/>
        <a:lstStyle/>
        <a:p>
          <a:pPr algn="just">
            <a:lnSpc>
              <a:spcPct val="150000"/>
            </a:lnSpc>
          </a:pPr>
          <a:endParaRPr lang="en-GB" sz="1600">
            <a:solidFill>
              <a:schemeClr val="accent1"/>
            </a:solidFill>
          </a:endParaRPr>
        </a:p>
      </dgm:t>
    </dgm:pt>
    <dgm:pt modelId="{50EB5F14-069D-4948-953C-F8338F61810F}" type="pres">
      <dgm:prSet presAssocID="{636ECF92-398D-4023-97B6-1FBC3430DCB4}" presName="Name0" presStyleCnt="0">
        <dgm:presLayoutVars>
          <dgm:chMax val="7"/>
          <dgm:chPref val="7"/>
          <dgm:dir/>
          <dgm:animOne val="branch"/>
          <dgm:animLvl val="lvl"/>
        </dgm:presLayoutVars>
      </dgm:prSet>
      <dgm:spPr/>
    </dgm:pt>
    <dgm:pt modelId="{AAA397A6-3DEB-499E-B6BF-EB493DD9F465}" type="pres">
      <dgm:prSet presAssocID="{722A443F-A1F5-4F32-BE38-D32868899F49}" presName="composite" presStyleCnt="0"/>
      <dgm:spPr/>
    </dgm:pt>
    <dgm:pt modelId="{B55052B8-6082-4DD8-9A67-5E1AC9A714BE}" type="pres">
      <dgm:prSet presAssocID="{722A443F-A1F5-4F32-BE38-D32868899F49}" presName="BackAccent" presStyleLbl="bgShp" presStyleIdx="0" presStyleCnt="4"/>
      <dgm:spPr/>
    </dgm:pt>
    <dgm:pt modelId="{A714D4E2-69AF-4BB3-9CDC-C8BFBEAEDA4F}" type="pres">
      <dgm:prSet presAssocID="{722A443F-A1F5-4F32-BE38-D32868899F49}" presName="Accent" presStyleLbl="alignNode1" presStyleIdx="0" presStyleCnt="4"/>
      <dgm:spPr/>
    </dgm:pt>
    <dgm:pt modelId="{CA5EF971-9B76-433E-8DC0-B04279FFF28D}" type="pres">
      <dgm:prSet presAssocID="{722A443F-A1F5-4F32-BE38-D32868899F49}" presName="Child" presStyleLbl="revTx" presStyleIdx="0" presStyleCnt="8">
        <dgm:presLayoutVars>
          <dgm:chMax val="0"/>
          <dgm:chPref val="0"/>
          <dgm:bulletEnabled val="1"/>
        </dgm:presLayoutVars>
      </dgm:prSet>
      <dgm:spPr/>
    </dgm:pt>
    <dgm:pt modelId="{8DCFE669-267F-49A5-98CB-A9877CF3D1AC}" type="pres">
      <dgm:prSet presAssocID="{722A443F-A1F5-4F32-BE38-D32868899F49}" presName="Parent" presStyleLbl="revTx" presStyleIdx="1" presStyleCnt="8">
        <dgm:presLayoutVars>
          <dgm:chMax val="1"/>
          <dgm:chPref val="1"/>
          <dgm:bulletEnabled val="1"/>
        </dgm:presLayoutVars>
      </dgm:prSet>
      <dgm:spPr/>
    </dgm:pt>
    <dgm:pt modelId="{044D8B18-6D96-4727-95EF-8F5082FD62F4}" type="pres">
      <dgm:prSet presAssocID="{9CFFAAD0-C9CC-410B-85D3-91C59D598A32}" presName="sibTrans" presStyleCnt="0"/>
      <dgm:spPr/>
    </dgm:pt>
    <dgm:pt modelId="{33021A35-5C17-4A17-A36B-41A6D619F1F1}" type="pres">
      <dgm:prSet presAssocID="{DC50B3CB-94BF-4829-98B4-80236871AFB0}" presName="composite" presStyleCnt="0"/>
      <dgm:spPr/>
    </dgm:pt>
    <dgm:pt modelId="{0ACBB80F-1715-4FE3-9A34-B1918E88DF5C}" type="pres">
      <dgm:prSet presAssocID="{DC50B3CB-94BF-4829-98B4-80236871AFB0}" presName="BackAccent" presStyleLbl="bgShp" presStyleIdx="1" presStyleCnt="4"/>
      <dgm:spPr/>
    </dgm:pt>
    <dgm:pt modelId="{B3851879-1A16-4116-9AD6-59CBFFF63516}" type="pres">
      <dgm:prSet presAssocID="{DC50B3CB-94BF-4829-98B4-80236871AFB0}" presName="Accent" presStyleLbl="alignNode1" presStyleIdx="1" presStyleCnt="4"/>
      <dgm:spPr/>
    </dgm:pt>
    <dgm:pt modelId="{44356D85-44C1-468E-820D-74F22FC3CBEB}" type="pres">
      <dgm:prSet presAssocID="{DC50B3CB-94BF-4829-98B4-80236871AFB0}" presName="Child" presStyleLbl="revTx" presStyleIdx="2" presStyleCnt="8">
        <dgm:presLayoutVars>
          <dgm:chMax val="0"/>
          <dgm:chPref val="0"/>
          <dgm:bulletEnabled val="1"/>
        </dgm:presLayoutVars>
      </dgm:prSet>
      <dgm:spPr/>
    </dgm:pt>
    <dgm:pt modelId="{39464305-3B2F-4F1C-8562-C58B7189439B}" type="pres">
      <dgm:prSet presAssocID="{DC50B3CB-94BF-4829-98B4-80236871AFB0}" presName="Parent" presStyleLbl="revTx" presStyleIdx="3" presStyleCnt="8">
        <dgm:presLayoutVars>
          <dgm:chMax val="1"/>
          <dgm:chPref val="1"/>
          <dgm:bulletEnabled val="1"/>
        </dgm:presLayoutVars>
      </dgm:prSet>
      <dgm:spPr/>
    </dgm:pt>
    <dgm:pt modelId="{A546CEF3-9B64-4DCD-9341-D39A185E920A}" type="pres">
      <dgm:prSet presAssocID="{D324C38A-DFCC-4CDC-90D9-2E805DC92507}" presName="sibTrans" presStyleCnt="0"/>
      <dgm:spPr/>
    </dgm:pt>
    <dgm:pt modelId="{8C2A8C85-BBAE-42E6-B102-E798270B563D}" type="pres">
      <dgm:prSet presAssocID="{C829EC75-AEFF-4766-A17C-7396295F45A7}" presName="composite" presStyleCnt="0"/>
      <dgm:spPr/>
    </dgm:pt>
    <dgm:pt modelId="{913FA436-5C06-48F9-9350-C679FC61BD13}" type="pres">
      <dgm:prSet presAssocID="{C829EC75-AEFF-4766-A17C-7396295F45A7}" presName="BackAccent" presStyleLbl="bgShp" presStyleIdx="2" presStyleCnt="4"/>
      <dgm:spPr/>
    </dgm:pt>
    <dgm:pt modelId="{780F7988-4799-46DA-ACC9-DB21EC394C9B}" type="pres">
      <dgm:prSet presAssocID="{C829EC75-AEFF-4766-A17C-7396295F45A7}" presName="Accent" presStyleLbl="alignNode1" presStyleIdx="2" presStyleCnt="4"/>
      <dgm:spPr/>
    </dgm:pt>
    <dgm:pt modelId="{7EB9338A-6270-418E-B18C-CF439F605092}" type="pres">
      <dgm:prSet presAssocID="{C829EC75-AEFF-4766-A17C-7396295F45A7}" presName="Child" presStyleLbl="revTx" presStyleIdx="4" presStyleCnt="8">
        <dgm:presLayoutVars>
          <dgm:chMax val="0"/>
          <dgm:chPref val="0"/>
          <dgm:bulletEnabled val="1"/>
        </dgm:presLayoutVars>
      </dgm:prSet>
      <dgm:spPr/>
    </dgm:pt>
    <dgm:pt modelId="{3A338092-171E-4B4A-A42F-33C278EDD45C}" type="pres">
      <dgm:prSet presAssocID="{C829EC75-AEFF-4766-A17C-7396295F45A7}" presName="Parent" presStyleLbl="revTx" presStyleIdx="5" presStyleCnt="8">
        <dgm:presLayoutVars>
          <dgm:chMax val="1"/>
          <dgm:chPref val="1"/>
          <dgm:bulletEnabled val="1"/>
        </dgm:presLayoutVars>
      </dgm:prSet>
      <dgm:spPr/>
    </dgm:pt>
    <dgm:pt modelId="{7E75FBE7-D0D3-4BB6-A409-DD7204173A36}" type="pres">
      <dgm:prSet presAssocID="{1E8413FA-190F-4601-AC79-9CCA5F368363}" presName="sibTrans" presStyleCnt="0"/>
      <dgm:spPr/>
    </dgm:pt>
    <dgm:pt modelId="{081C1671-635F-4DD1-BCC5-E9780F0D4C96}" type="pres">
      <dgm:prSet presAssocID="{0BA1733C-B470-4DEB-A345-2A9A0DD81EDC}" presName="composite" presStyleCnt="0"/>
      <dgm:spPr/>
    </dgm:pt>
    <dgm:pt modelId="{49BB1871-0047-4066-9AC3-3BB0372082BB}" type="pres">
      <dgm:prSet presAssocID="{0BA1733C-B470-4DEB-A345-2A9A0DD81EDC}" presName="BackAccent" presStyleLbl="bgShp" presStyleIdx="3" presStyleCnt="4"/>
      <dgm:spPr/>
    </dgm:pt>
    <dgm:pt modelId="{7B5DA4EF-B65F-4584-A6B3-B5D3D1C5E464}" type="pres">
      <dgm:prSet presAssocID="{0BA1733C-B470-4DEB-A345-2A9A0DD81EDC}" presName="Accent" presStyleLbl="alignNode1" presStyleIdx="3" presStyleCnt="4"/>
      <dgm:spPr/>
    </dgm:pt>
    <dgm:pt modelId="{CDE0C98F-C9A5-4CB2-8A94-27E2FC22240F}" type="pres">
      <dgm:prSet presAssocID="{0BA1733C-B470-4DEB-A345-2A9A0DD81EDC}" presName="Child" presStyleLbl="revTx" presStyleIdx="6" presStyleCnt="8">
        <dgm:presLayoutVars>
          <dgm:chMax val="0"/>
          <dgm:chPref val="0"/>
          <dgm:bulletEnabled val="1"/>
        </dgm:presLayoutVars>
      </dgm:prSet>
      <dgm:spPr/>
    </dgm:pt>
    <dgm:pt modelId="{608CFB1C-EBAC-4AA2-A23A-353B22A6F8FD}" type="pres">
      <dgm:prSet presAssocID="{0BA1733C-B470-4DEB-A345-2A9A0DD81EDC}" presName="Parent" presStyleLbl="revTx" presStyleIdx="7" presStyleCnt="8">
        <dgm:presLayoutVars>
          <dgm:chMax val="1"/>
          <dgm:chPref val="1"/>
          <dgm:bulletEnabled val="1"/>
        </dgm:presLayoutVars>
      </dgm:prSet>
      <dgm:spPr/>
    </dgm:pt>
  </dgm:ptLst>
  <dgm:cxnLst>
    <dgm:cxn modelId="{072C5008-E749-4C65-8F9C-092D0821F62A}" srcId="{0BA1733C-B470-4DEB-A345-2A9A0DD81EDC}" destId="{F4A8055E-FF7B-4160-BAD1-D027A53369C1}" srcOrd="0" destOrd="0" parTransId="{898A781C-F4A5-487C-AD09-E0E1F1BFF0CB}" sibTransId="{6D4AE8A8-C873-4BB5-80F1-7138418140AE}"/>
    <dgm:cxn modelId="{32095119-6C8E-48F2-AF7F-95D70C13564A}" srcId="{722A443F-A1F5-4F32-BE38-D32868899F49}" destId="{8A8BB604-B3A5-44BD-BD6C-65555ADF6822}" srcOrd="0" destOrd="0" parTransId="{DBFB64C4-E4DC-4BBA-9A0B-1A4EBDAA8627}" sibTransId="{73490A80-0A83-4497-88C3-AE7BFF401160}"/>
    <dgm:cxn modelId="{86A9D328-1CE0-49A6-BD2A-D1A51F93AD32}" srcId="{636ECF92-398D-4023-97B6-1FBC3430DCB4}" destId="{0BA1733C-B470-4DEB-A345-2A9A0DD81EDC}" srcOrd="3" destOrd="0" parTransId="{8CB60846-3D8C-42C2-9CEA-F732EED892A3}" sibTransId="{DB591BAC-3E25-42A3-9417-E43530435C17}"/>
    <dgm:cxn modelId="{7D92D129-4FBB-46F8-AB75-1B57E2D1CCCB}" type="presOf" srcId="{AA7721AF-1D42-4F18-8AF7-A0949225F7D4}" destId="{7EB9338A-6270-418E-B18C-CF439F605092}" srcOrd="0" destOrd="0" presId="urn:microsoft.com/office/officeart/2008/layout/IncreasingCircleProcess"/>
    <dgm:cxn modelId="{5476572D-0230-4FCC-A38A-75480B405B48}" type="presOf" srcId="{C829EC75-AEFF-4766-A17C-7396295F45A7}" destId="{3A338092-171E-4B4A-A42F-33C278EDD45C}" srcOrd="0" destOrd="0" presId="urn:microsoft.com/office/officeart/2008/layout/IncreasingCircleProcess"/>
    <dgm:cxn modelId="{77989F36-45DD-4E9B-980C-308CE2222826}" srcId="{DC50B3CB-94BF-4829-98B4-80236871AFB0}" destId="{793FAFF7-023C-4DBA-BC52-AB2E1B3EA007}" srcOrd="0" destOrd="0" parTransId="{8052D661-0B23-47AF-9D57-9ED5823AC7BF}" sibTransId="{D2852895-A4A2-4891-8E88-B46D0BC3DD31}"/>
    <dgm:cxn modelId="{9F52DE5E-EF06-4D19-A6CB-BA08F952BB9E}" type="presOf" srcId="{8A8BB604-B3A5-44BD-BD6C-65555ADF6822}" destId="{CA5EF971-9B76-433E-8DC0-B04279FFF28D}" srcOrd="0" destOrd="0" presId="urn:microsoft.com/office/officeart/2008/layout/IncreasingCircleProcess"/>
    <dgm:cxn modelId="{67DE8641-AFD4-49B7-A834-21C30944BC0B}" srcId="{636ECF92-398D-4023-97B6-1FBC3430DCB4}" destId="{DC50B3CB-94BF-4829-98B4-80236871AFB0}" srcOrd="1" destOrd="0" parTransId="{0EC3C062-6FA0-4087-A61D-7AE17A5A807B}" sibTransId="{D324C38A-DFCC-4CDC-90D9-2E805DC92507}"/>
    <dgm:cxn modelId="{A15B7050-BA54-4C8D-94D9-87B89B2D2FAF}" type="presOf" srcId="{F4A8055E-FF7B-4160-BAD1-D027A53369C1}" destId="{CDE0C98F-C9A5-4CB2-8A94-27E2FC22240F}" srcOrd="0" destOrd="0" presId="urn:microsoft.com/office/officeart/2008/layout/IncreasingCircleProcess"/>
    <dgm:cxn modelId="{93699A5A-716A-4756-B063-96C2380CA942}" type="presOf" srcId="{793FAFF7-023C-4DBA-BC52-AB2E1B3EA007}" destId="{44356D85-44C1-468E-820D-74F22FC3CBEB}" srcOrd="0" destOrd="0" presId="urn:microsoft.com/office/officeart/2008/layout/IncreasingCircleProcess"/>
    <dgm:cxn modelId="{F0D6F67E-3E01-4F90-A487-5F1E2AEF348F}" type="presOf" srcId="{636ECF92-398D-4023-97B6-1FBC3430DCB4}" destId="{50EB5F14-069D-4948-953C-F8338F61810F}" srcOrd="0" destOrd="0" presId="urn:microsoft.com/office/officeart/2008/layout/IncreasingCircleProcess"/>
    <dgm:cxn modelId="{5CB00686-8CC7-4DB2-8380-616F77ACCF5C}" srcId="{636ECF92-398D-4023-97B6-1FBC3430DCB4}" destId="{722A443F-A1F5-4F32-BE38-D32868899F49}" srcOrd="0" destOrd="0" parTransId="{98BED04D-CA6C-4A2B-862F-9F33FC31487C}" sibTransId="{9CFFAAD0-C9CC-410B-85D3-91C59D598A32}"/>
    <dgm:cxn modelId="{B88599A2-6905-4E4B-9062-B7725234BBF2}" type="presOf" srcId="{722A443F-A1F5-4F32-BE38-D32868899F49}" destId="{8DCFE669-267F-49A5-98CB-A9877CF3D1AC}" srcOrd="0" destOrd="0" presId="urn:microsoft.com/office/officeart/2008/layout/IncreasingCircleProcess"/>
    <dgm:cxn modelId="{3AD258AD-AC11-439C-95FF-6D57EA7B8115}" srcId="{636ECF92-398D-4023-97B6-1FBC3430DCB4}" destId="{C829EC75-AEFF-4766-A17C-7396295F45A7}" srcOrd="2" destOrd="0" parTransId="{725B560B-F66E-4238-AA26-2A4677CC1116}" sibTransId="{1E8413FA-190F-4601-AC79-9CCA5F368363}"/>
    <dgm:cxn modelId="{0CCE59B8-F6CB-4BEF-B918-488BE8FE6A66}" srcId="{C829EC75-AEFF-4766-A17C-7396295F45A7}" destId="{AA7721AF-1D42-4F18-8AF7-A0949225F7D4}" srcOrd="0" destOrd="0" parTransId="{34BFF018-C7E2-421D-A49C-30DD5A30F685}" sibTransId="{C2FE57DD-BCD8-4FDC-8866-C2E923BAB984}"/>
    <dgm:cxn modelId="{AA8C12E6-292F-42AB-8750-C0B4E5930141}" type="presOf" srcId="{0BA1733C-B470-4DEB-A345-2A9A0DD81EDC}" destId="{608CFB1C-EBAC-4AA2-A23A-353B22A6F8FD}" srcOrd="0" destOrd="0" presId="urn:microsoft.com/office/officeart/2008/layout/IncreasingCircleProcess"/>
    <dgm:cxn modelId="{B34796FA-DEA1-436A-8681-DE7131087098}" type="presOf" srcId="{DC50B3CB-94BF-4829-98B4-80236871AFB0}" destId="{39464305-3B2F-4F1C-8562-C58B7189439B}" srcOrd="0" destOrd="0" presId="urn:microsoft.com/office/officeart/2008/layout/IncreasingCircleProcess"/>
    <dgm:cxn modelId="{701DF90B-AFA5-4CF8-93FD-FA235C5B652C}" type="presParOf" srcId="{50EB5F14-069D-4948-953C-F8338F61810F}" destId="{AAA397A6-3DEB-499E-B6BF-EB493DD9F465}" srcOrd="0" destOrd="0" presId="urn:microsoft.com/office/officeart/2008/layout/IncreasingCircleProcess"/>
    <dgm:cxn modelId="{48573DBB-40CE-4642-B0CD-D388E1805DD4}" type="presParOf" srcId="{AAA397A6-3DEB-499E-B6BF-EB493DD9F465}" destId="{B55052B8-6082-4DD8-9A67-5E1AC9A714BE}" srcOrd="0" destOrd="0" presId="urn:microsoft.com/office/officeart/2008/layout/IncreasingCircleProcess"/>
    <dgm:cxn modelId="{4220C827-832E-48C2-A37C-58E6DD9A129F}" type="presParOf" srcId="{AAA397A6-3DEB-499E-B6BF-EB493DD9F465}" destId="{A714D4E2-69AF-4BB3-9CDC-C8BFBEAEDA4F}" srcOrd="1" destOrd="0" presId="urn:microsoft.com/office/officeart/2008/layout/IncreasingCircleProcess"/>
    <dgm:cxn modelId="{F1AB8ACD-8BFF-4A30-95C4-FE99021B88B3}" type="presParOf" srcId="{AAA397A6-3DEB-499E-B6BF-EB493DD9F465}" destId="{CA5EF971-9B76-433E-8DC0-B04279FFF28D}" srcOrd="2" destOrd="0" presId="urn:microsoft.com/office/officeart/2008/layout/IncreasingCircleProcess"/>
    <dgm:cxn modelId="{AE6D09F2-1FAF-40F2-B8C4-AD869A7DA41D}" type="presParOf" srcId="{AAA397A6-3DEB-499E-B6BF-EB493DD9F465}" destId="{8DCFE669-267F-49A5-98CB-A9877CF3D1AC}" srcOrd="3" destOrd="0" presId="urn:microsoft.com/office/officeart/2008/layout/IncreasingCircleProcess"/>
    <dgm:cxn modelId="{AA764A6D-0308-40D5-B06C-D1329480B652}" type="presParOf" srcId="{50EB5F14-069D-4948-953C-F8338F61810F}" destId="{044D8B18-6D96-4727-95EF-8F5082FD62F4}" srcOrd="1" destOrd="0" presId="urn:microsoft.com/office/officeart/2008/layout/IncreasingCircleProcess"/>
    <dgm:cxn modelId="{147ED89B-9DD9-4963-BBEE-844463A1D9E3}" type="presParOf" srcId="{50EB5F14-069D-4948-953C-F8338F61810F}" destId="{33021A35-5C17-4A17-A36B-41A6D619F1F1}" srcOrd="2" destOrd="0" presId="urn:microsoft.com/office/officeart/2008/layout/IncreasingCircleProcess"/>
    <dgm:cxn modelId="{41A81858-6E68-4D47-B667-DECB587BC93F}" type="presParOf" srcId="{33021A35-5C17-4A17-A36B-41A6D619F1F1}" destId="{0ACBB80F-1715-4FE3-9A34-B1918E88DF5C}" srcOrd="0" destOrd="0" presId="urn:microsoft.com/office/officeart/2008/layout/IncreasingCircleProcess"/>
    <dgm:cxn modelId="{D839521A-70E5-4E68-B607-FBE4FFFE98D6}" type="presParOf" srcId="{33021A35-5C17-4A17-A36B-41A6D619F1F1}" destId="{B3851879-1A16-4116-9AD6-59CBFFF63516}" srcOrd="1" destOrd="0" presId="urn:microsoft.com/office/officeart/2008/layout/IncreasingCircleProcess"/>
    <dgm:cxn modelId="{2F80EE1D-7208-4A36-95E6-7BAFD8910A72}" type="presParOf" srcId="{33021A35-5C17-4A17-A36B-41A6D619F1F1}" destId="{44356D85-44C1-468E-820D-74F22FC3CBEB}" srcOrd="2" destOrd="0" presId="urn:microsoft.com/office/officeart/2008/layout/IncreasingCircleProcess"/>
    <dgm:cxn modelId="{87E916AB-07EB-44D4-B396-972584E669C8}" type="presParOf" srcId="{33021A35-5C17-4A17-A36B-41A6D619F1F1}" destId="{39464305-3B2F-4F1C-8562-C58B7189439B}" srcOrd="3" destOrd="0" presId="urn:microsoft.com/office/officeart/2008/layout/IncreasingCircleProcess"/>
    <dgm:cxn modelId="{69A463FC-9F46-4422-8877-52D512679A2A}" type="presParOf" srcId="{50EB5F14-069D-4948-953C-F8338F61810F}" destId="{A546CEF3-9B64-4DCD-9341-D39A185E920A}" srcOrd="3" destOrd="0" presId="urn:microsoft.com/office/officeart/2008/layout/IncreasingCircleProcess"/>
    <dgm:cxn modelId="{FB6B6BBA-CDCD-45C0-8F3E-4E551C4809AB}" type="presParOf" srcId="{50EB5F14-069D-4948-953C-F8338F61810F}" destId="{8C2A8C85-BBAE-42E6-B102-E798270B563D}" srcOrd="4" destOrd="0" presId="urn:microsoft.com/office/officeart/2008/layout/IncreasingCircleProcess"/>
    <dgm:cxn modelId="{AFD2711F-CBA7-4DC9-9F74-B2407A96139A}" type="presParOf" srcId="{8C2A8C85-BBAE-42E6-B102-E798270B563D}" destId="{913FA436-5C06-48F9-9350-C679FC61BD13}" srcOrd="0" destOrd="0" presId="urn:microsoft.com/office/officeart/2008/layout/IncreasingCircleProcess"/>
    <dgm:cxn modelId="{7FB70CE2-79ED-42BA-B793-45DB716FCEE4}" type="presParOf" srcId="{8C2A8C85-BBAE-42E6-B102-E798270B563D}" destId="{780F7988-4799-46DA-ACC9-DB21EC394C9B}" srcOrd="1" destOrd="0" presId="urn:microsoft.com/office/officeart/2008/layout/IncreasingCircleProcess"/>
    <dgm:cxn modelId="{81BE949A-3B49-4479-8A0E-280243B0F005}" type="presParOf" srcId="{8C2A8C85-BBAE-42E6-B102-E798270B563D}" destId="{7EB9338A-6270-418E-B18C-CF439F605092}" srcOrd="2" destOrd="0" presId="urn:microsoft.com/office/officeart/2008/layout/IncreasingCircleProcess"/>
    <dgm:cxn modelId="{35B959ED-8CC9-47AD-9DA1-BC8294476254}" type="presParOf" srcId="{8C2A8C85-BBAE-42E6-B102-E798270B563D}" destId="{3A338092-171E-4B4A-A42F-33C278EDD45C}" srcOrd="3" destOrd="0" presId="urn:microsoft.com/office/officeart/2008/layout/IncreasingCircleProcess"/>
    <dgm:cxn modelId="{4A6316A2-4806-40B8-BCAA-0D25D7B4E74D}" type="presParOf" srcId="{50EB5F14-069D-4948-953C-F8338F61810F}" destId="{7E75FBE7-D0D3-4BB6-A409-DD7204173A36}" srcOrd="5" destOrd="0" presId="urn:microsoft.com/office/officeart/2008/layout/IncreasingCircleProcess"/>
    <dgm:cxn modelId="{4CD182D7-5F90-46A8-8F9D-14115F0C5974}" type="presParOf" srcId="{50EB5F14-069D-4948-953C-F8338F61810F}" destId="{081C1671-635F-4DD1-BCC5-E9780F0D4C96}" srcOrd="6" destOrd="0" presId="urn:microsoft.com/office/officeart/2008/layout/IncreasingCircleProcess"/>
    <dgm:cxn modelId="{95EE29D9-A812-461B-BCDD-12A3569FDE96}" type="presParOf" srcId="{081C1671-635F-4DD1-BCC5-E9780F0D4C96}" destId="{49BB1871-0047-4066-9AC3-3BB0372082BB}" srcOrd="0" destOrd="0" presId="urn:microsoft.com/office/officeart/2008/layout/IncreasingCircleProcess"/>
    <dgm:cxn modelId="{6728A993-C786-49D4-AD13-E8246063B72A}" type="presParOf" srcId="{081C1671-635F-4DD1-BCC5-E9780F0D4C96}" destId="{7B5DA4EF-B65F-4584-A6B3-B5D3D1C5E464}" srcOrd="1" destOrd="0" presId="urn:microsoft.com/office/officeart/2008/layout/IncreasingCircleProcess"/>
    <dgm:cxn modelId="{9FA7752D-924C-4A2E-8436-E9A8450CA98F}" type="presParOf" srcId="{081C1671-635F-4DD1-BCC5-E9780F0D4C96}" destId="{CDE0C98F-C9A5-4CB2-8A94-27E2FC22240F}" srcOrd="2" destOrd="0" presId="urn:microsoft.com/office/officeart/2008/layout/IncreasingCircleProcess"/>
    <dgm:cxn modelId="{2F45CF11-E57B-45BD-BCF6-1CE7E7806C22}" type="presParOf" srcId="{081C1671-635F-4DD1-BCC5-E9780F0D4C96}" destId="{608CFB1C-EBAC-4AA2-A23A-353B22A6F8FD}" srcOrd="3" destOrd="0" presId="urn:microsoft.com/office/officeart/2008/layout/IncreasingCircle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B9AFDC9-17ED-47A2-8A32-B9CF3A2574D4}"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29C47E52-0105-497D-831F-2EFF8A8C9BDF}">
      <dgm:prSet custT="1"/>
      <dgm:spPr>
        <a:ln>
          <a:solidFill>
            <a:schemeClr val="tx1"/>
          </a:solidFill>
        </a:ln>
      </dgm:spPr>
      <dgm:t>
        <a:bodyPr/>
        <a:lstStyle/>
        <a:p>
          <a:pPr>
            <a:lnSpc>
              <a:spcPct val="150000"/>
            </a:lnSpc>
          </a:pPr>
          <a:r>
            <a:rPr lang="es-ES" sz="1600" b="1" err="1">
              <a:solidFill>
                <a:schemeClr val="tx1">
                  <a:lumMod val="20000"/>
                  <a:lumOff val="80000"/>
                </a:schemeClr>
              </a:solidFill>
            </a:rPr>
            <a:t>Modello </a:t>
          </a:r>
          <a:r>
            <a:rPr lang="en-US" sz="1600" b="1" noProof="0">
              <a:solidFill>
                <a:schemeClr val="tx1">
                  <a:lumMod val="20000"/>
                  <a:lumOff val="80000"/>
                </a:schemeClr>
              </a:solidFill>
            </a:rPr>
            <a:t>aziendale </a:t>
          </a:r>
          <a:r>
            <a:rPr lang="es-ES" sz="1600" b="1" err="1">
              <a:solidFill>
                <a:schemeClr val="tx1">
                  <a:lumMod val="20000"/>
                  <a:lumOff val="80000"/>
                </a:schemeClr>
              </a:solidFill>
            </a:rPr>
            <a:t>convalidato Canva</a:t>
          </a:r>
          <a:endParaRPr lang="en-US" sz="1600" b="1">
            <a:solidFill>
              <a:schemeClr val="tx1">
                <a:lumMod val="20000"/>
                <a:lumOff val="80000"/>
              </a:schemeClr>
            </a:solidFill>
          </a:endParaRPr>
        </a:p>
      </dgm:t>
    </dgm:pt>
    <dgm:pt modelId="{C2612830-3989-4299-B67C-E5D799C84A16}" type="parTrans" cxnId="{AA00A9C0-1027-4692-84B3-F4196BED1718}">
      <dgm:prSet/>
      <dgm:spPr/>
      <dgm:t>
        <a:bodyPr/>
        <a:lstStyle/>
        <a:p>
          <a:pPr>
            <a:lnSpc>
              <a:spcPct val="150000"/>
            </a:lnSpc>
          </a:pPr>
          <a:endParaRPr lang="en-US" sz="1600"/>
        </a:p>
      </dgm:t>
    </dgm:pt>
    <dgm:pt modelId="{82D3502D-A789-4867-897C-299BFBA3A278}" type="sibTrans" cxnId="{AA00A9C0-1027-4692-84B3-F4196BED1718}">
      <dgm:prSet/>
      <dgm:spPr/>
      <dgm:t>
        <a:bodyPr/>
        <a:lstStyle/>
        <a:p>
          <a:pPr>
            <a:lnSpc>
              <a:spcPct val="150000"/>
            </a:lnSpc>
          </a:pPr>
          <a:endParaRPr lang="en-US" sz="1600"/>
        </a:p>
      </dgm:t>
    </dgm:pt>
    <dgm:pt modelId="{06279DE0-F1D7-40F4-B882-4B8C7B1281D0}">
      <dgm:prSet custT="1"/>
      <dgm:spPr>
        <a:ln>
          <a:solidFill>
            <a:schemeClr val="tx1"/>
          </a:solidFill>
        </a:ln>
      </dgm:spPr>
      <dgm:t>
        <a:bodyPr/>
        <a:lstStyle/>
        <a:p>
          <a:pPr>
            <a:lnSpc>
              <a:spcPct val="150000"/>
            </a:lnSpc>
          </a:pPr>
          <a:r>
            <a:rPr lang="es-ES" sz="1600"/>
            <a:t> </a:t>
          </a:r>
          <a:endParaRPr lang="en-US" sz="1600"/>
        </a:p>
      </dgm:t>
    </dgm:pt>
    <dgm:pt modelId="{5B40BD13-B73C-4B60-809B-54A72F55FC9B}" type="parTrans" cxnId="{C68A8612-35C9-4AF6-B7BE-847DDD7461E0}">
      <dgm:prSet/>
      <dgm:spPr/>
      <dgm:t>
        <a:bodyPr/>
        <a:lstStyle/>
        <a:p>
          <a:pPr>
            <a:lnSpc>
              <a:spcPct val="150000"/>
            </a:lnSpc>
          </a:pPr>
          <a:endParaRPr lang="en-US" sz="1600"/>
        </a:p>
      </dgm:t>
    </dgm:pt>
    <dgm:pt modelId="{3E0FA598-6D56-48EB-AE8F-A7BB47718DAC}" type="sibTrans" cxnId="{C68A8612-35C9-4AF6-B7BE-847DDD7461E0}">
      <dgm:prSet/>
      <dgm:spPr/>
      <dgm:t>
        <a:bodyPr/>
        <a:lstStyle/>
        <a:p>
          <a:pPr>
            <a:lnSpc>
              <a:spcPct val="150000"/>
            </a:lnSpc>
          </a:pPr>
          <a:endParaRPr lang="en-US" sz="1600"/>
        </a:p>
      </dgm:t>
    </dgm:pt>
    <dgm:pt modelId="{02D59D22-202D-46CF-B615-541E8C58CECC}">
      <dgm:prSet custT="1"/>
      <dgm:spPr>
        <a:ln>
          <a:solidFill>
            <a:schemeClr val="tx1"/>
          </a:solidFill>
        </a:ln>
      </dgm:spPr>
      <dgm:t>
        <a:bodyPr/>
        <a:lstStyle/>
        <a:p>
          <a:pPr>
            <a:lnSpc>
              <a:spcPct val="150000"/>
            </a:lnSpc>
          </a:pPr>
          <a:r>
            <a:rPr lang="es-ES" sz="1600" b="1" err="1">
              <a:solidFill>
                <a:schemeClr val="tx1">
                  <a:lumMod val="20000"/>
                  <a:lumOff val="80000"/>
                </a:schemeClr>
              </a:solidFill>
            </a:rPr>
            <a:t>Roadmapping strategico</a:t>
          </a:r>
          <a:endParaRPr lang="en-US" sz="1600" b="1">
            <a:solidFill>
              <a:schemeClr val="tx1">
                <a:lumMod val="20000"/>
                <a:lumOff val="80000"/>
              </a:schemeClr>
            </a:solidFill>
          </a:endParaRPr>
        </a:p>
      </dgm:t>
    </dgm:pt>
    <dgm:pt modelId="{FD9E9141-8096-4C81-8D97-C743E8711420}" type="parTrans" cxnId="{A088D188-011E-4E9E-8A16-21FA698FDA54}">
      <dgm:prSet/>
      <dgm:spPr/>
      <dgm:t>
        <a:bodyPr/>
        <a:lstStyle/>
        <a:p>
          <a:pPr>
            <a:lnSpc>
              <a:spcPct val="150000"/>
            </a:lnSpc>
          </a:pPr>
          <a:endParaRPr lang="en-US" sz="1600"/>
        </a:p>
      </dgm:t>
    </dgm:pt>
    <dgm:pt modelId="{AB359F0D-4CB5-42FE-8485-C42369C5E1A8}" type="sibTrans" cxnId="{A088D188-011E-4E9E-8A16-21FA698FDA54}">
      <dgm:prSet/>
      <dgm:spPr/>
      <dgm:t>
        <a:bodyPr/>
        <a:lstStyle/>
        <a:p>
          <a:pPr>
            <a:lnSpc>
              <a:spcPct val="150000"/>
            </a:lnSpc>
          </a:pPr>
          <a:endParaRPr lang="en-US" sz="1600"/>
        </a:p>
      </dgm:t>
    </dgm:pt>
    <dgm:pt modelId="{5C97F708-F03E-4255-A51C-C1640672FF67}" type="pres">
      <dgm:prSet presAssocID="{2B9AFDC9-17ED-47A2-8A32-B9CF3A2574D4}" presName="hierChild1" presStyleCnt="0">
        <dgm:presLayoutVars>
          <dgm:chPref val="1"/>
          <dgm:dir/>
          <dgm:animOne val="branch"/>
          <dgm:animLvl val="lvl"/>
          <dgm:resizeHandles/>
        </dgm:presLayoutVars>
      </dgm:prSet>
      <dgm:spPr/>
    </dgm:pt>
    <dgm:pt modelId="{243DF27C-E47B-4871-AAAB-A5E85731623C}" type="pres">
      <dgm:prSet presAssocID="{29C47E52-0105-497D-831F-2EFF8A8C9BDF}" presName="hierRoot1" presStyleCnt="0"/>
      <dgm:spPr/>
    </dgm:pt>
    <dgm:pt modelId="{E990B17A-0CD9-40A2-AD4C-310838D23E5D}" type="pres">
      <dgm:prSet presAssocID="{29C47E52-0105-497D-831F-2EFF8A8C9BDF}" presName="composite" presStyleCnt="0"/>
      <dgm:spPr/>
    </dgm:pt>
    <dgm:pt modelId="{4A80E5C6-C868-4EEF-AF92-C722989664C9}" type="pres">
      <dgm:prSet presAssocID="{29C47E52-0105-497D-831F-2EFF8A8C9BDF}" presName="background" presStyleLbl="node0" presStyleIdx="0" presStyleCnt="3"/>
      <dgm:spPr>
        <a:solidFill>
          <a:schemeClr val="tx2"/>
        </a:solidFill>
      </dgm:spPr>
    </dgm:pt>
    <dgm:pt modelId="{71E14E7F-97D7-4362-8FE6-589267249C79}" type="pres">
      <dgm:prSet presAssocID="{29C47E52-0105-497D-831F-2EFF8A8C9BDF}" presName="text" presStyleLbl="fgAcc0" presStyleIdx="0" presStyleCnt="3">
        <dgm:presLayoutVars>
          <dgm:chPref val="3"/>
        </dgm:presLayoutVars>
      </dgm:prSet>
      <dgm:spPr/>
    </dgm:pt>
    <dgm:pt modelId="{6177D7DA-C34D-4018-BAAA-06B6EFCBBB6A}" type="pres">
      <dgm:prSet presAssocID="{29C47E52-0105-497D-831F-2EFF8A8C9BDF}" presName="hierChild2" presStyleCnt="0"/>
      <dgm:spPr/>
    </dgm:pt>
    <dgm:pt modelId="{5AC88134-B0B7-4B0B-AC89-2D4D46111CFB}" type="pres">
      <dgm:prSet presAssocID="{06279DE0-F1D7-40F4-B882-4B8C7B1281D0}" presName="hierRoot1" presStyleCnt="0"/>
      <dgm:spPr/>
    </dgm:pt>
    <dgm:pt modelId="{2E92906A-B592-4EF1-83E8-6C11BFFB17CB}" type="pres">
      <dgm:prSet presAssocID="{06279DE0-F1D7-40F4-B882-4B8C7B1281D0}" presName="composite" presStyleCnt="0"/>
      <dgm:spPr/>
    </dgm:pt>
    <dgm:pt modelId="{69011871-1702-4351-BC0E-004919A74363}" type="pres">
      <dgm:prSet presAssocID="{06279DE0-F1D7-40F4-B882-4B8C7B1281D0}" presName="background" presStyleLbl="node0" presStyleIdx="1" presStyleCnt="3"/>
      <dgm:spPr>
        <a:solidFill>
          <a:schemeClr val="tx2"/>
        </a:solidFill>
      </dgm:spPr>
    </dgm:pt>
    <dgm:pt modelId="{A6F2A897-A2D1-40CB-B729-22FBB81553FE}" type="pres">
      <dgm:prSet presAssocID="{06279DE0-F1D7-40F4-B882-4B8C7B1281D0}" presName="text" presStyleLbl="fgAcc0" presStyleIdx="1" presStyleCnt="3">
        <dgm:presLayoutVars>
          <dgm:chPref val="3"/>
        </dgm:presLayoutVars>
      </dgm:prSet>
      <dgm:spPr/>
    </dgm:pt>
    <dgm:pt modelId="{AE762FF1-ED9D-4AC0-BD08-AEE660BFDCC7}" type="pres">
      <dgm:prSet presAssocID="{06279DE0-F1D7-40F4-B882-4B8C7B1281D0}" presName="hierChild2" presStyleCnt="0"/>
      <dgm:spPr/>
    </dgm:pt>
    <dgm:pt modelId="{21AFDC96-0E20-4FED-83F5-65AE3FD24963}" type="pres">
      <dgm:prSet presAssocID="{02D59D22-202D-46CF-B615-541E8C58CECC}" presName="hierRoot1" presStyleCnt="0"/>
      <dgm:spPr/>
    </dgm:pt>
    <dgm:pt modelId="{573F49B8-C22A-4E0C-BCC2-32B003677A96}" type="pres">
      <dgm:prSet presAssocID="{02D59D22-202D-46CF-B615-541E8C58CECC}" presName="composite" presStyleCnt="0"/>
      <dgm:spPr/>
    </dgm:pt>
    <dgm:pt modelId="{2BA44185-4570-4C32-9759-E87D3F148DA7}" type="pres">
      <dgm:prSet presAssocID="{02D59D22-202D-46CF-B615-541E8C58CECC}" presName="background" presStyleLbl="node0" presStyleIdx="2" presStyleCnt="3"/>
      <dgm:spPr>
        <a:solidFill>
          <a:schemeClr val="tx2"/>
        </a:solidFill>
      </dgm:spPr>
    </dgm:pt>
    <dgm:pt modelId="{BDF19859-05AA-4A13-938C-88388B8D402E}" type="pres">
      <dgm:prSet presAssocID="{02D59D22-202D-46CF-B615-541E8C58CECC}" presName="text" presStyleLbl="fgAcc0" presStyleIdx="2" presStyleCnt="3">
        <dgm:presLayoutVars>
          <dgm:chPref val="3"/>
        </dgm:presLayoutVars>
      </dgm:prSet>
      <dgm:spPr/>
    </dgm:pt>
    <dgm:pt modelId="{F0D0FA4D-10C5-4901-8CCD-54CB77BA6D4B}" type="pres">
      <dgm:prSet presAssocID="{02D59D22-202D-46CF-B615-541E8C58CECC}" presName="hierChild2" presStyleCnt="0"/>
      <dgm:spPr/>
    </dgm:pt>
  </dgm:ptLst>
  <dgm:cxnLst>
    <dgm:cxn modelId="{C68A8612-35C9-4AF6-B7BE-847DDD7461E0}" srcId="{2B9AFDC9-17ED-47A2-8A32-B9CF3A2574D4}" destId="{06279DE0-F1D7-40F4-B882-4B8C7B1281D0}" srcOrd="1" destOrd="0" parTransId="{5B40BD13-B73C-4B60-809B-54A72F55FC9B}" sibTransId="{3E0FA598-6D56-48EB-AE8F-A7BB47718DAC}"/>
    <dgm:cxn modelId="{1F0B8532-C18F-49E6-9B52-2DDB3138D22D}" type="presOf" srcId="{2B9AFDC9-17ED-47A2-8A32-B9CF3A2574D4}" destId="{5C97F708-F03E-4255-A51C-C1640672FF67}" srcOrd="0" destOrd="0" presId="urn:microsoft.com/office/officeart/2005/8/layout/hierarchy1"/>
    <dgm:cxn modelId="{C54BFC38-27DA-46A2-9CBA-726B3AAE6101}" type="presOf" srcId="{06279DE0-F1D7-40F4-B882-4B8C7B1281D0}" destId="{A6F2A897-A2D1-40CB-B729-22FBB81553FE}" srcOrd="0" destOrd="0" presId="urn:microsoft.com/office/officeart/2005/8/layout/hierarchy1"/>
    <dgm:cxn modelId="{A088D188-011E-4E9E-8A16-21FA698FDA54}" srcId="{2B9AFDC9-17ED-47A2-8A32-B9CF3A2574D4}" destId="{02D59D22-202D-46CF-B615-541E8C58CECC}" srcOrd="2" destOrd="0" parTransId="{FD9E9141-8096-4C81-8D97-C743E8711420}" sibTransId="{AB359F0D-4CB5-42FE-8485-C42369C5E1A8}"/>
    <dgm:cxn modelId="{AA00A9C0-1027-4692-84B3-F4196BED1718}" srcId="{2B9AFDC9-17ED-47A2-8A32-B9CF3A2574D4}" destId="{29C47E52-0105-497D-831F-2EFF8A8C9BDF}" srcOrd="0" destOrd="0" parTransId="{C2612830-3989-4299-B67C-E5D799C84A16}" sibTransId="{82D3502D-A789-4867-897C-299BFBA3A278}"/>
    <dgm:cxn modelId="{6928D7E3-F57C-4F24-9FC4-E4BC50BD5659}" type="presOf" srcId="{29C47E52-0105-497D-831F-2EFF8A8C9BDF}" destId="{71E14E7F-97D7-4362-8FE6-589267249C79}" srcOrd="0" destOrd="0" presId="urn:microsoft.com/office/officeart/2005/8/layout/hierarchy1"/>
    <dgm:cxn modelId="{8B7CBEE6-5546-440A-8C2F-DE8172DC7278}" type="presOf" srcId="{02D59D22-202D-46CF-B615-541E8C58CECC}" destId="{BDF19859-05AA-4A13-938C-88388B8D402E}" srcOrd="0" destOrd="0" presId="urn:microsoft.com/office/officeart/2005/8/layout/hierarchy1"/>
    <dgm:cxn modelId="{19DA331A-69C6-43CA-B2D8-8F7B088EDC82}" type="presParOf" srcId="{5C97F708-F03E-4255-A51C-C1640672FF67}" destId="{243DF27C-E47B-4871-AAAB-A5E85731623C}" srcOrd="0" destOrd="0" presId="urn:microsoft.com/office/officeart/2005/8/layout/hierarchy1"/>
    <dgm:cxn modelId="{1C0EEC8E-B78B-4935-9DDA-F31ACC331ACF}" type="presParOf" srcId="{243DF27C-E47B-4871-AAAB-A5E85731623C}" destId="{E990B17A-0CD9-40A2-AD4C-310838D23E5D}" srcOrd="0" destOrd="0" presId="urn:microsoft.com/office/officeart/2005/8/layout/hierarchy1"/>
    <dgm:cxn modelId="{57D10820-E611-4C13-B95C-1EAB572A198A}" type="presParOf" srcId="{E990B17A-0CD9-40A2-AD4C-310838D23E5D}" destId="{4A80E5C6-C868-4EEF-AF92-C722989664C9}" srcOrd="0" destOrd="0" presId="urn:microsoft.com/office/officeart/2005/8/layout/hierarchy1"/>
    <dgm:cxn modelId="{A790825C-5BC1-4AA1-8F8A-13920A64C038}" type="presParOf" srcId="{E990B17A-0CD9-40A2-AD4C-310838D23E5D}" destId="{71E14E7F-97D7-4362-8FE6-589267249C79}" srcOrd="1" destOrd="0" presId="urn:microsoft.com/office/officeart/2005/8/layout/hierarchy1"/>
    <dgm:cxn modelId="{70F59AE4-279C-48B4-B260-5B5BE5753DCB}" type="presParOf" srcId="{243DF27C-E47B-4871-AAAB-A5E85731623C}" destId="{6177D7DA-C34D-4018-BAAA-06B6EFCBBB6A}" srcOrd="1" destOrd="0" presId="urn:microsoft.com/office/officeart/2005/8/layout/hierarchy1"/>
    <dgm:cxn modelId="{C4D943DC-2514-4CCE-8D6B-356501C1B22F}" type="presParOf" srcId="{5C97F708-F03E-4255-A51C-C1640672FF67}" destId="{5AC88134-B0B7-4B0B-AC89-2D4D46111CFB}" srcOrd="1" destOrd="0" presId="urn:microsoft.com/office/officeart/2005/8/layout/hierarchy1"/>
    <dgm:cxn modelId="{0B695DD4-AB43-46DE-9AC6-A1B02AB23994}" type="presParOf" srcId="{5AC88134-B0B7-4B0B-AC89-2D4D46111CFB}" destId="{2E92906A-B592-4EF1-83E8-6C11BFFB17CB}" srcOrd="0" destOrd="0" presId="urn:microsoft.com/office/officeart/2005/8/layout/hierarchy1"/>
    <dgm:cxn modelId="{48C66C8F-AA08-4A50-B290-497AAF98ABFB}" type="presParOf" srcId="{2E92906A-B592-4EF1-83E8-6C11BFFB17CB}" destId="{69011871-1702-4351-BC0E-004919A74363}" srcOrd="0" destOrd="0" presId="urn:microsoft.com/office/officeart/2005/8/layout/hierarchy1"/>
    <dgm:cxn modelId="{4C2839C1-8EF8-41A5-9BA4-D45F1528F118}" type="presParOf" srcId="{2E92906A-B592-4EF1-83E8-6C11BFFB17CB}" destId="{A6F2A897-A2D1-40CB-B729-22FBB81553FE}" srcOrd="1" destOrd="0" presId="urn:microsoft.com/office/officeart/2005/8/layout/hierarchy1"/>
    <dgm:cxn modelId="{2D2BFF18-E625-4651-BF8F-7599E31444A8}" type="presParOf" srcId="{5AC88134-B0B7-4B0B-AC89-2D4D46111CFB}" destId="{AE762FF1-ED9D-4AC0-BD08-AEE660BFDCC7}" srcOrd="1" destOrd="0" presId="urn:microsoft.com/office/officeart/2005/8/layout/hierarchy1"/>
    <dgm:cxn modelId="{6892EBBC-2C0E-4FAD-A110-BAF665143C7F}" type="presParOf" srcId="{5C97F708-F03E-4255-A51C-C1640672FF67}" destId="{21AFDC96-0E20-4FED-83F5-65AE3FD24963}" srcOrd="2" destOrd="0" presId="urn:microsoft.com/office/officeart/2005/8/layout/hierarchy1"/>
    <dgm:cxn modelId="{285F596A-D725-4DA5-9170-B5DD373DF617}" type="presParOf" srcId="{21AFDC96-0E20-4FED-83F5-65AE3FD24963}" destId="{573F49B8-C22A-4E0C-BCC2-32B003677A96}" srcOrd="0" destOrd="0" presId="urn:microsoft.com/office/officeart/2005/8/layout/hierarchy1"/>
    <dgm:cxn modelId="{67FBB59A-D803-45D2-BDFF-CADDF04A7C10}" type="presParOf" srcId="{573F49B8-C22A-4E0C-BCC2-32B003677A96}" destId="{2BA44185-4570-4C32-9759-E87D3F148DA7}" srcOrd="0" destOrd="0" presId="urn:microsoft.com/office/officeart/2005/8/layout/hierarchy1"/>
    <dgm:cxn modelId="{21159D9D-8F38-46CD-85A9-B4D9F360BDBA}" type="presParOf" srcId="{573F49B8-C22A-4E0C-BCC2-32B003677A96}" destId="{BDF19859-05AA-4A13-938C-88388B8D402E}" srcOrd="1" destOrd="0" presId="urn:microsoft.com/office/officeart/2005/8/layout/hierarchy1"/>
    <dgm:cxn modelId="{F70E073D-2BFB-43FC-9685-0BCB5A6E5147}" type="presParOf" srcId="{21AFDC96-0E20-4FED-83F5-65AE3FD24963}" destId="{F0D0FA4D-10C5-4901-8CCD-54CB77BA6D4B}"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1BE276-8A3D-4C4C-9ED3-10C0F08EFFA1}" type="doc">
      <dgm:prSet loTypeId="urn:microsoft.com/office/officeart/2005/8/layout/hList2" loCatId="list" qsTypeId="urn:microsoft.com/office/officeart/2005/8/quickstyle/simple1" qsCatId="simple" csTypeId="urn:microsoft.com/office/officeart/2005/8/colors/accent1_2" csCatId="accent1" phldr="1"/>
      <dgm:spPr/>
    </dgm:pt>
    <dgm:pt modelId="{A4ABA2C9-C218-4758-B6F2-AD5EED61CC31}">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dirty="0">
            <a:solidFill>
              <a:srgbClr val="FFFFFF"/>
            </a:solidFill>
          </a:endParaRPr>
        </a:p>
      </dgm:t>
    </dgm:pt>
    <dgm:pt modelId="{094C4D9F-E3CB-4F4A-9C6C-096CF4248F53}" type="parTrans" cxnId="{9A000B4B-17BC-43D0-8137-F0928086C99D}">
      <dgm:prSet/>
      <dgm:spPr/>
      <dgm:t>
        <a:bodyPr/>
        <a:lstStyle/>
        <a:p>
          <a:endParaRPr lang="en-GB" sz="1800">
            <a:solidFill>
              <a:srgbClr val="FFFFFF"/>
            </a:solidFill>
          </a:endParaRPr>
        </a:p>
      </dgm:t>
    </dgm:pt>
    <dgm:pt modelId="{AB12D96F-839B-4362-B5FD-51366C507CCD}" type="sibTrans" cxnId="{9A000B4B-17BC-43D0-8137-F0928086C99D}">
      <dgm:prSet/>
      <dgm:spPr/>
      <dgm:t>
        <a:bodyPr/>
        <a:lstStyle/>
        <a:p>
          <a:endParaRPr lang="en-GB" sz="1800">
            <a:solidFill>
              <a:srgbClr val="FFFFFF"/>
            </a:solidFill>
          </a:endParaRPr>
        </a:p>
      </dgm:t>
    </dgm:pt>
    <dgm:pt modelId="{48FC0E36-62B7-40DB-9794-4A1AA2BBCD4A}">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dirty="0">
            <a:solidFill>
              <a:srgbClr val="FFFFFF"/>
            </a:solidFill>
          </a:endParaRPr>
        </a:p>
      </dgm:t>
    </dgm:pt>
    <dgm:pt modelId="{BFC3B71F-8E2A-42C7-B3ED-C3663067DEBE}" type="parTrans" cxnId="{7D68D195-B298-434C-8BF1-465D10DD223A}">
      <dgm:prSet/>
      <dgm:spPr/>
      <dgm:t>
        <a:bodyPr/>
        <a:lstStyle/>
        <a:p>
          <a:endParaRPr lang="en-GB" sz="1800">
            <a:solidFill>
              <a:srgbClr val="FFFFFF"/>
            </a:solidFill>
          </a:endParaRPr>
        </a:p>
      </dgm:t>
    </dgm:pt>
    <dgm:pt modelId="{6BA13E83-B9DF-48CC-8487-A3F226B4C569}" type="sibTrans" cxnId="{7D68D195-B298-434C-8BF1-465D10DD223A}">
      <dgm:prSet/>
      <dgm:spPr/>
      <dgm:t>
        <a:bodyPr/>
        <a:lstStyle/>
        <a:p>
          <a:endParaRPr lang="en-GB" sz="1800">
            <a:solidFill>
              <a:srgbClr val="FFFFFF"/>
            </a:solidFill>
          </a:endParaRPr>
        </a:p>
      </dgm:t>
    </dgm:pt>
    <dgm:pt modelId="{5C1B8781-71C0-44C3-B70C-85D9D0F32B77}">
      <dgm:prSet phldrT="[Text]" custT="1"/>
      <dgm:spPr/>
      <dgm:t>
        <a:bodyPr/>
        <a:lstStyle/>
        <a:p>
          <a:r>
            <a:rPr kumimoji="0" lang="en-GB" sz="1800" b="1" i="0" u="none" strike="noStrike"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dirty="0">
            <a:solidFill>
              <a:srgbClr val="FFFFFF"/>
            </a:solidFill>
          </a:endParaRPr>
        </a:p>
      </dgm:t>
    </dgm:pt>
    <dgm:pt modelId="{3F4914FF-A998-4416-902D-536A78D44ABA}" type="parTrans" cxnId="{453E3AB7-74DB-4CEA-AF60-11F02042D8E9}">
      <dgm:prSet/>
      <dgm:spPr/>
      <dgm:t>
        <a:bodyPr/>
        <a:lstStyle/>
        <a:p>
          <a:endParaRPr lang="en-GB" sz="1800">
            <a:solidFill>
              <a:srgbClr val="FFFFFF"/>
            </a:solidFill>
          </a:endParaRPr>
        </a:p>
      </dgm:t>
    </dgm:pt>
    <dgm:pt modelId="{8F23D9FC-C9B7-45A2-89B7-B3969F35616A}" type="sibTrans" cxnId="{453E3AB7-74DB-4CEA-AF60-11F02042D8E9}">
      <dgm:prSet/>
      <dgm:spPr/>
      <dgm:t>
        <a:bodyPr/>
        <a:lstStyle/>
        <a:p>
          <a:endParaRPr lang="en-GB" sz="1800">
            <a:solidFill>
              <a:srgbClr val="FFFFFF"/>
            </a:solidFill>
          </a:endParaRPr>
        </a:p>
      </dgm:t>
    </dgm:pt>
    <dgm:pt modelId="{7523EC35-9D95-4DC0-9781-7DCF73899EF4}">
      <dgm:prSet phldrT="[Text]" custT="1"/>
      <dgm:spPr>
        <a:solidFill>
          <a:schemeClr val="bg1"/>
        </a:solidFill>
        <a:ln>
          <a:noFill/>
        </a:ln>
      </dgm:spPr>
      <dgm:t>
        <a:bodyPr/>
        <a:lstStyle/>
        <a:p>
          <a:pPr>
            <a:lnSpc>
              <a:spcPct val="150000"/>
            </a:lnSpc>
            <a:buClrTx/>
            <a:buSzTx/>
            <a:buFontTx/>
            <a:buNone/>
          </a:pPr>
          <a:r>
            <a:rPr kumimoji="0" lang="en-US" sz="1600" b="0" i="1" u="none" strike="noStrike" cap="none" spc="0" normalizeH="0" baseline="0" noProof="0" dirty="0">
              <a:ln>
                <a:noFill/>
              </a:ln>
              <a:solidFill>
                <a:schemeClr val="accent1"/>
              </a:solidFill>
              <a:effectLst/>
              <a:uLnTx/>
              <a:uFillTx/>
              <a:latin typeface="Raleway"/>
              <a:ea typeface="+mn-ea"/>
              <a:cs typeface="+mn-cs"/>
            </a:rPr>
            <a:t>"Creare una piattaforma culturale in cui i creatori professionisti possano liberarsi dai vincoli del loro medium".</a:t>
          </a:r>
          <a:endParaRPr lang="en-GB" sz="1600" dirty="0">
            <a:solidFill>
              <a:schemeClr val="accent1"/>
            </a:solidFill>
          </a:endParaRPr>
        </a:p>
      </dgm:t>
    </dgm:pt>
    <dgm:pt modelId="{8ABEEC34-58E3-4E2D-8A7C-7C61E8125D03}" type="parTrans" cxnId="{23646966-D887-42F9-8A69-33D5EBFAE2E0}">
      <dgm:prSet/>
      <dgm:spPr/>
      <dgm:t>
        <a:bodyPr/>
        <a:lstStyle/>
        <a:p>
          <a:endParaRPr lang="en-GB" sz="1800">
            <a:solidFill>
              <a:srgbClr val="FFFFFF"/>
            </a:solidFill>
          </a:endParaRPr>
        </a:p>
      </dgm:t>
    </dgm:pt>
    <dgm:pt modelId="{7563A55F-3122-4A5D-9FDD-74F8FA16713C}" type="sibTrans" cxnId="{23646966-D887-42F9-8A69-33D5EBFAE2E0}">
      <dgm:prSet/>
      <dgm:spPr/>
      <dgm:t>
        <a:bodyPr/>
        <a:lstStyle/>
        <a:p>
          <a:endParaRPr lang="en-GB" sz="1800">
            <a:solidFill>
              <a:srgbClr val="FFFFFF"/>
            </a:solidFill>
          </a:endParaRPr>
        </a:p>
      </dgm:t>
    </dgm:pt>
    <dgm:pt modelId="{B421BE47-2AC4-46F2-8467-B1DC5DAB22A0}">
      <dgm:prSet phldrT="[Text]" custT="1"/>
      <dgm:spPr>
        <a:solidFill>
          <a:schemeClr val="bg1"/>
        </a:solidFill>
        <a:ln>
          <a:noFill/>
        </a:ln>
      </dgm:spPr>
      <dgm:t>
        <a:bodyPr/>
        <a:lstStyle/>
        <a:p>
          <a:pPr>
            <a:lnSpc>
              <a:spcPct val="150000"/>
            </a:lnSpc>
            <a:buNone/>
          </a:pPr>
          <a:r>
            <a:rPr lang="en-US" sz="1600" i="1" dirty="0">
              <a:solidFill>
                <a:schemeClr val="accent1"/>
              </a:solidFill>
            </a:rPr>
            <a:t>   "Creare una vita quotidiana migliore per molte persone".</a:t>
          </a:r>
          <a:endParaRPr lang="en-GB" sz="1600" dirty="0">
            <a:solidFill>
              <a:schemeClr val="accent1"/>
            </a:solidFill>
          </a:endParaRPr>
        </a:p>
      </dgm:t>
    </dgm:pt>
    <dgm:pt modelId="{B1AF2791-DF8D-44C6-B153-8B19CD88DD03}" type="parTrans" cxnId="{DBB560FB-E518-4924-B586-C79B01866946}">
      <dgm:prSet/>
      <dgm:spPr/>
      <dgm:t>
        <a:bodyPr/>
        <a:lstStyle/>
        <a:p>
          <a:endParaRPr lang="en-GB" sz="1800">
            <a:solidFill>
              <a:srgbClr val="FFFFFF"/>
            </a:solidFill>
          </a:endParaRPr>
        </a:p>
      </dgm:t>
    </dgm:pt>
    <dgm:pt modelId="{6FAB0D85-758A-4B64-8174-EB41D3B6A139}" type="sibTrans" cxnId="{DBB560FB-E518-4924-B586-C79B01866946}">
      <dgm:prSet/>
      <dgm:spPr/>
      <dgm:t>
        <a:bodyPr/>
        <a:lstStyle/>
        <a:p>
          <a:endParaRPr lang="en-GB" sz="1800">
            <a:solidFill>
              <a:srgbClr val="FFFFFF"/>
            </a:solidFill>
          </a:endParaRPr>
        </a:p>
      </dgm:t>
    </dgm:pt>
    <dgm:pt modelId="{534A72D6-231A-4DA0-872A-91DA5BDB0B3F}">
      <dgm:prSet phldrT="[Text]" custT="1"/>
      <dgm:spPr>
        <a:solidFill>
          <a:schemeClr val="bg1"/>
        </a:solidFill>
        <a:ln>
          <a:noFill/>
        </a:ln>
      </dgm:spPr>
      <dgm:t>
        <a:bodyPr/>
        <a:lstStyle/>
        <a:p>
          <a:pPr>
            <a:lnSpc>
              <a:spcPct val="150000"/>
            </a:lnSpc>
            <a:buNone/>
          </a:pPr>
          <a:r>
            <a:rPr lang="en-US" sz="1400" i="1" dirty="0">
              <a:solidFill>
                <a:schemeClr val="accent1"/>
              </a:solidFill>
            </a:rPr>
            <a:t>"Essere il leader globale nelle soluzioni tecnologiche innovative che guidano il progresso e migliorano la qualità della vita delle persone in tutto il mondo".</a:t>
          </a:r>
          <a:endParaRPr lang="en-GB" sz="1400" dirty="0">
            <a:solidFill>
              <a:schemeClr val="accent1"/>
            </a:solidFill>
          </a:endParaRPr>
        </a:p>
      </dgm:t>
    </dgm:pt>
    <dgm:pt modelId="{64BF9FF4-037C-4D27-AC61-18A46CC11A46}" type="parTrans" cxnId="{E75EDE69-053A-4932-A94B-F92FF70A1E25}">
      <dgm:prSet/>
      <dgm:spPr/>
      <dgm:t>
        <a:bodyPr/>
        <a:lstStyle/>
        <a:p>
          <a:endParaRPr lang="en-GB" sz="1800">
            <a:solidFill>
              <a:srgbClr val="FFFFFF"/>
            </a:solidFill>
          </a:endParaRPr>
        </a:p>
      </dgm:t>
    </dgm:pt>
    <dgm:pt modelId="{11377030-EA0A-4D7E-87D4-56C65CF3AF28}" type="sibTrans" cxnId="{E75EDE69-053A-4932-A94B-F92FF70A1E25}">
      <dgm:prSet/>
      <dgm:spPr/>
      <dgm:t>
        <a:bodyPr/>
        <a:lstStyle/>
        <a:p>
          <a:endParaRPr lang="en-GB" sz="1800">
            <a:solidFill>
              <a:srgbClr val="FFFFFF"/>
            </a:solidFill>
          </a:endParaRPr>
        </a:p>
      </dgm:t>
    </dgm:pt>
    <dgm:pt modelId="{25DD2829-6B3C-487E-A801-08F8CF974C9E}">
      <dgm:prSet phldrT="[Text]" custT="1"/>
      <dgm:spPr>
        <a:solidFill>
          <a:schemeClr val="bg1"/>
        </a:solidFill>
        <a:ln>
          <a:noFill/>
        </a:ln>
      </dgm:spPr>
      <dgm:t>
        <a:bodyPr/>
        <a:lstStyle/>
        <a:p>
          <a:pPr>
            <a:lnSpc>
              <a:spcPct val="150000"/>
            </a:lnSpc>
            <a:buNone/>
          </a:pPr>
          <a:endParaRPr lang="en-GB" sz="1600" dirty="0">
            <a:solidFill>
              <a:schemeClr val="accent1"/>
            </a:solidFill>
          </a:endParaRPr>
        </a:p>
      </dgm:t>
    </dgm:pt>
    <dgm:pt modelId="{47FB5507-482B-4571-BABE-899DC2B9094A}" type="parTrans" cxnId="{097DE5FE-9521-4C17-A57A-48C0F2496CF2}">
      <dgm:prSet/>
      <dgm:spPr/>
      <dgm:t>
        <a:bodyPr/>
        <a:lstStyle/>
        <a:p>
          <a:endParaRPr lang="en-GB"/>
        </a:p>
      </dgm:t>
    </dgm:pt>
    <dgm:pt modelId="{1DF59CB4-DAA2-4198-9C8D-A28D6838ED19}" type="sibTrans" cxnId="{097DE5FE-9521-4C17-A57A-48C0F2496CF2}">
      <dgm:prSet/>
      <dgm:spPr/>
      <dgm:t>
        <a:bodyPr/>
        <a:lstStyle/>
        <a:p>
          <a:endParaRPr lang="en-GB"/>
        </a:p>
      </dgm:t>
    </dgm:pt>
    <dgm:pt modelId="{4DC15E70-DF3F-4B70-AEC1-6B9754CA0D3A}" type="pres">
      <dgm:prSet presAssocID="{F71BE276-8A3D-4C4C-9ED3-10C0F08EFFA1}" presName="linearFlow" presStyleCnt="0">
        <dgm:presLayoutVars>
          <dgm:dir/>
          <dgm:animLvl val="lvl"/>
          <dgm:resizeHandles/>
        </dgm:presLayoutVars>
      </dgm:prSet>
      <dgm:spPr/>
    </dgm:pt>
    <dgm:pt modelId="{C39C254D-C5F4-4CC3-B791-5854F00C987C}" type="pres">
      <dgm:prSet presAssocID="{A4ABA2C9-C218-4758-B6F2-AD5EED61CC31}" presName="compositeNode" presStyleCnt="0">
        <dgm:presLayoutVars>
          <dgm:bulletEnabled val="1"/>
        </dgm:presLayoutVars>
      </dgm:prSet>
      <dgm:spPr/>
    </dgm:pt>
    <dgm:pt modelId="{44C0422D-9934-410C-B04E-C32F953E3C79}" type="pres">
      <dgm:prSet presAssocID="{A4ABA2C9-C218-4758-B6F2-AD5EED61CC31}" presName="image" presStyleLbl="fgImgPlace1"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a:noFill/>
        </a:ln>
      </dgm:spPr>
    </dgm:pt>
    <dgm:pt modelId="{C817AA52-779E-4C59-A1A2-AC4550444C02}" type="pres">
      <dgm:prSet presAssocID="{A4ABA2C9-C218-4758-B6F2-AD5EED61CC31}" presName="childNode" presStyleLbl="node1" presStyleIdx="0" presStyleCnt="3" custLinFactNeighborX="-419" custLinFactNeighborY="-1006">
        <dgm:presLayoutVars>
          <dgm:bulletEnabled val="1"/>
        </dgm:presLayoutVars>
      </dgm:prSet>
      <dgm:spPr/>
    </dgm:pt>
    <dgm:pt modelId="{0C18075D-269F-4432-8705-1203C061C17B}" type="pres">
      <dgm:prSet presAssocID="{A4ABA2C9-C218-4758-B6F2-AD5EED61CC31}" presName="parentNode" presStyleLbl="revTx" presStyleIdx="0" presStyleCnt="3">
        <dgm:presLayoutVars>
          <dgm:chMax val="0"/>
          <dgm:bulletEnabled val="1"/>
        </dgm:presLayoutVars>
      </dgm:prSet>
      <dgm:spPr/>
    </dgm:pt>
    <dgm:pt modelId="{817E1929-7440-4563-BDF3-1249B177C2AD}" type="pres">
      <dgm:prSet presAssocID="{AB12D96F-839B-4362-B5FD-51366C507CCD}" presName="sibTrans" presStyleCnt="0"/>
      <dgm:spPr/>
    </dgm:pt>
    <dgm:pt modelId="{A32BB31A-8A35-45FF-8BB4-79A16BB9B62D}" type="pres">
      <dgm:prSet presAssocID="{48FC0E36-62B7-40DB-9794-4A1AA2BBCD4A}" presName="compositeNode" presStyleCnt="0">
        <dgm:presLayoutVars>
          <dgm:bulletEnabled val="1"/>
        </dgm:presLayoutVars>
      </dgm:prSet>
      <dgm:spPr/>
    </dgm:pt>
    <dgm:pt modelId="{9C709BC1-AA67-40F0-9CBC-24A0D656572D}" type="pres">
      <dgm:prSet presAssocID="{48FC0E36-62B7-40DB-9794-4A1AA2BBCD4A}" presName="image" presStyleLbl="fgImgPlace1" presStyleIdx="1" presStyleCnt="3" custScaleY="98572"/>
      <dgm:spPr>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a:noFill/>
        </a:ln>
      </dgm:spPr>
    </dgm:pt>
    <dgm:pt modelId="{447F3CD8-57F2-4497-8D66-CA35ECF8CE52}" type="pres">
      <dgm:prSet presAssocID="{48FC0E36-62B7-40DB-9794-4A1AA2BBCD4A}" presName="childNode" presStyleLbl="node1" presStyleIdx="1" presStyleCnt="3">
        <dgm:presLayoutVars>
          <dgm:bulletEnabled val="1"/>
        </dgm:presLayoutVars>
      </dgm:prSet>
      <dgm:spPr/>
    </dgm:pt>
    <dgm:pt modelId="{29DC348D-BC85-4F45-B9B5-948A3931BEDB}" type="pres">
      <dgm:prSet presAssocID="{48FC0E36-62B7-40DB-9794-4A1AA2BBCD4A}" presName="parentNode" presStyleLbl="revTx" presStyleIdx="1" presStyleCnt="3">
        <dgm:presLayoutVars>
          <dgm:chMax val="0"/>
          <dgm:bulletEnabled val="1"/>
        </dgm:presLayoutVars>
      </dgm:prSet>
      <dgm:spPr/>
    </dgm:pt>
    <dgm:pt modelId="{7D61CAEF-8A08-4406-BFF1-15580D62C60B}" type="pres">
      <dgm:prSet presAssocID="{6BA13E83-B9DF-48CC-8487-A3F226B4C569}" presName="sibTrans" presStyleCnt="0"/>
      <dgm:spPr/>
    </dgm:pt>
    <dgm:pt modelId="{443EE211-FBEA-48DB-9E1B-747CC4B7DD1B}" type="pres">
      <dgm:prSet presAssocID="{5C1B8781-71C0-44C3-B70C-85D9D0F32B77}" presName="compositeNode" presStyleCnt="0">
        <dgm:presLayoutVars>
          <dgm:bulletEnabled val="1"/>
        </dgm:presLayoutVars>
      </dgm:prSet>
      <dgm:spPr/>
    </dgm:pt>
    <dgm:pt modelId="{83673E96-4240-477F-A294-5AC42A71BE74}" type="pres">
      <dgm:prSet presAssocID="{5C1B8781-71C0-44C3-B70C-85D9D0F32B77}" presName="image" presStyleLbl="fgImgPlace1" presStyleIdx="2" presStyleCnt="3"/>
      <dgm:spPr>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a:noFill/>
        </a:ln>
      </dgm:spPr>
    </dgm:pt>
    <dgm:pt modelId="{1C60D586-C2B8-45B5-86E0-988663F86237}" type="pres">
      <dgm:prSet presAssocID="{5C1B8781-71C0-44C3-B70C-85D9D0F32B77}" presName="childNode" presStyleLbl="node1" presStyleIdx="2" presStyleCnt="3">
        <dgm:presLayoutVars>
          <dgm:bulletEnabled val="1"/>
        </dgm:presLayoutVars>
      </dgm:prSet>
      <dgm:spPr/>
    </dgm:pt>
    <dgm:pt modelId="{13772CFE-EE21-4598-853A-9B2EF6FCB4B8}" type="pres">
      <dgm:prSet presAssocID="{5C1B8781-71C0-44C3-B70C-85D9D0F32B77}" presName="parentNode" presStyleLbl="revTx" presStyleIdx="2" presStyleCnt="3">
        <dgm:presLayoutVars>
          <dgm:chMax val="0"/>
          <dgm:bulletEnabled val="1"/>
        </dgm:presLayoutVars>
      </dgm:prSet>
      <dgm:spPr/>
    </dgm:pt>
  </dgm:ptLst>
  <dgm:cxnLst>
    <dgm:cxn modelId="{F04D6D0B-D77D-4821-AC7D-D1D103922C4E}" type="presOf" srcId="{A4ABA2C9-C218-4758-B6F2-AD5EED61CC31}" destId="{0C18075D-269F-4432-8705-1203C061C17B}" srcOrd="0" destOrd="0" presId="urn:microsoft.com/office/officeart/2005/8/layout/hList2"/>
    <dgm:cxn modelId="{7B6EDB20-BE55-4224-A0BA-5E2672B74DD9}" type="presOf" srcId="{534A72D6-231A-4DA0-872A-91DA5BDB0B3F}" destId="{1C60D586-C2B8-45B5-86E0-988663F86237}" srcOrd="0" destOrd="0" presId="urn:microsoft.com/office/officeart/2005/8/layout/hList2"/>
    <dgm:cxn modelId="{F04EFD32-4331-44AE-A4AD-7E3AD9669EB0}" type="presOf" srcId="{5C1B8781-71C0-44C3-B70C-85D9D0F32B77}" destId="{13772CFE-EE21-4598-853A-9B2EF6FCB4B8}" srcOrd="0" destOrd="0" presId="urn:microsoft.com/office/officeart/2005/8/layout/hList2"/>
    <dgm:cxn modelId="{DFE1B234-F39B-4B85-9464-282D6DE50E49}" type="presOf" srcId="{F71BE276-8A3D-4C4C-9ED3-10C0F08EFFA1}" destId="{4DC15E70-DF3F-4B70-AEC1-6B9754CA0D3A}" srcOrd="0" destOrd="0" presId="urn:microsoft.com/office/officeart/2005/8/layout/hList2"/>
    <dgm:cxn modelId="{23646966-D887-42F9-8A69-33D5EBFAE2E0}" srcId="{A4ABA2C9-C218-4758-B6F2-AD5EED61CC31}" destId="{7523EC35-9D95-4DC0-9781-7DCF73899EF4}" srcOrd="0" destOrd="0" parTransId="{8ABEEC34-58E3-4E2D-8A7C-7C61E8125D03}" sibTransId="{7563A55F-3122-4A5D-9FDD-74F8FA16713C}"/>
    <dgm:cxn modelId="{C4B4FA67-B432-4E9B-B078-8B74A09EA857}" type="presOf" srcId="{7523EC35-9D95-4DC0-9781-7DCF73899EF4}" destId="{C817AA52-779E-4C59-A1A2-AC4550444C02}" srcOrd="0" destOrd="0" presId="urn:microsoft.com/office/officeart/2005/8/layout/hList2"/>
    <dgm:cxn modelId="{E75EDE69-053A-4932-A94B-F92FF70A1E25}" srcId="{5C1B8781-71C0-44C3-B70C-85D9D0F32B77}" destId="{534A72D6-231A-4DA0-872A-91DA5BDB0B3F}" srcOrd="0" destOrd="0" parTransId="{64BF9FF4-037C-4D27-AC61-18A46CC11A46}" sibTransId="{11377030-EA0A-4D7E-87D4-56C65CF3AF28}"/>
    <dgm:cxn modelId="{9A000B4B-17BC-43D0-8137-F0928086C99D}" srcId="{F71BE276-8A3D-4C4C-9ED3-10C0F08EFFA1}" destId="{A4ABA2C9-C218-4758-B6F2-AD5EED61CC31}" srcOrd="0" destOrd="0" parTransId="{094C4D9F-E3CB-4F4A-9C6C-096CF4248F53}" sibTransId="{AB12D96F-839B-4362-B5FD-51366C507CCD}"/>
    <dgm:cxn modelId="{53DB5B52-1D2D-4CCA-A49A-FCC988BB2C08}" type="presOf" srcId="{B421BE47-2AC4-46F2-8467-B1DC5DAB22A0}" destId="{447F3CD8-57F2-4497-8D66-CA35ECF8CE52}" srcOrd="0" destOrd="1" presId="urn:microsoft.com/office/officeart/2005/8/layout/hList2"/>
    <dgm:cxn modelId="{7D68D195-B298-434C-8BF1-465D10DD223A}" srcId="{F71BE276-8A3D-4C4C-9ED3-10C0F08EFFA1}" destId="{48FC0E36-62B7-40DB-9794-4A1AA2BBCD4A}" srcOrd="1" destOrd="0" parTransId="{BFC3B71F-8E2A-42C7-B3ED-C3663067DEBE}" sibTransId="{6BA13E83-B9DF-48CC-8487-A3F226B4C569}"/>
    <dgm:cxn modelId="{7001D7A6-341E-4B0F-865E-D2E6BB55EC45}" type="presOf" srcId="{48FC0E36-62B7-40DB-9794-4A1AA2BBCD4A}" destId="{29DC348D-BC85-4F45-B9B5-948A3931BEDB}" srcOrd="0" destOrd="0" presId="urn:microsoft.com/office/officeart/2005/8/layout/hList2"/>
    <dgm:cxn modelId="{453E3AB7-74DB-4CEA-AF60-11F02042D8E9}" srcId="{F71BE276-8A3D-4C4C-9ED3-10C0F08EFFA1}" destId="{5C1B8781-71C0-44C3-B70C-85D9D0F32B77}" srcOrd="2" destOrd="0" parTransId="{3F4914FF-A998-4416-902D-536A78D44ABA}" sibTransId="{8F23D9FC-C9B7-45A2-89B7-B3969F35616A}"/>
    <dgm:cxn modelId="{36C153F1-4E95-420A-8744-895E557176CD}" type="presOf" srcId="{25DD2829-6B3C-487E-A801-08F8CF974C9E}" destId="{447F3CD8-57F2-4497-8D66-CA35ECF8CE52}" srcOrd="0" destOrd="0" presId="urn:microsoft.com/office/officeart/2005/8/layout/hList2"/>
    <dgm:cxn modelId="{DBB560FB-E518-4924-B586-C79B01866946}" srcId="{48FC0E36-62B7-40DB-9794-4A1AA2BBCD4A}" destId="{B421BE47-2AC4-46F2-8467-B1DC5DAB22A0}" srcOrd="1" destOrd="0" parTransId="{B1AF2791-DF8D-44C6-B153-8B19CD88DD03}" sibTransId="{6FAB0D85-758A-4B64-8174-EB41D3B6A139}"/>
    <dgm:cxn modelId="{097DE5FE-9521-4C17-A57A-48C0F2496CF2}" srcId="{48FC0E36-62B7-40DB-9794-4A1AA2BBCD4A}" destId="{25DD2829-6B3C-487E-A801-08F8CF974C9E}" srcOrd="0" destOrd="0" parTransId="{47FB5507-482B-4571-BABE-899DC2B9094A}" sibTransId="{1DF59CB4-DAA2-4198-9C8D-A28D6838ED19}"/>
    <dgm:cxn modelId="{FB31199E-FAAC-4B6F-838D-9BF1AC75748C}" type="presParOf" srcId="{4DC15E70-DF3F-4B70-AEC1-6B9754CA0D3A}" destId="{C39C254D-C5F4-4CC3-B791-5854F00C987C}" srcOrd="0" destOrd="0" presId="urn:microsoft.com/office/officeart/2005/8/layout/hList2"/>
    <dgm:cxn modelId="{55C62DB3-4920-41CD-AB85-4E6DD589DA59}" type="presParOf" srcId="{C39C254D-C5F4-4CC3-B791-5854F00C987C}" destId="{44C0422D-9934-410C-B04E-C32F953E3C79}" srcOrd="0" destOrd="0" presId="urn:microsoft.com/office/officeart/2005/8/layout/hList2"/>
    <dgm:cxn modelId="{CE4A891F-9222-482C-AC64-E594BABB2CEE}" type="presParOf" srcId="{C39C254D-C5F4-4CC3-B791-5854F00C987C}" destId="{C817AA52-779E-4C59-A1A2-AC4550444C02}" srcOrd="1" destOrd="0" presId="urn:microsoft.com/office/officeart/2005/8/layout/hList2"/>
    <dgm:cxn modelId="{29FFE213-D6F7-46F0-A338-B0A685E19DC8}" type="presParOf" srcId="{C39C254D-C5F4-4CC3-B791-5854F00C987C}" destId="{0C18075D-269F-4432-8705-1203C061C17B}" srcOrd="2" destOrd="0" presId="urn:microsoft.com/office/officeart/2005/8/layout/hList2"/>
    <dgm:cxn modelId="{2E198C78-3C06-4CF6-B08E-616636E56634}" type="presParOf" srcId="{4DC15E70-DF3F-4B70-AEC1-6B9754CA0D3A}" destId="{817E1929-7440-4563-BDF3-1249B177C2AD}" srcOrd="1" destOrd="0" presId="urn:microsoft.com/office/officeart/2005/8/layout/hList2"/>
    <dgm:cxn modelId="{68495BB1-E555-44DA-976C-6E8246B54D9A}" type="presParOf" srcId="{4DC15E70-DF3F-4B70-AEC1-6B9754CA0D3A}" destId="{A32BB31A-8A35-45FF-8BB4-79A16BB9B62D}" srcOrd="2" destOrd="0" presId="urn:microsoft.com/office/officeart/2005/8/layout/hList2"/>
    <dgm:cxn modelId="{E1D99336-6044-4D96-895A-2417CFA9CA43}" type="presParOf" srcId="{A32BB31A-8A35-45FF-8BB4-79A16BB9B62D}" destId="{9C709BC1-AA67-40F0-9CBC-24A0D656572D}" srcOrd="0" destOrd="0" presId="urn:microsoft.com/office/officeart/2005/8/layout/hList2"/>
    <dgm:cxn modelId="{5DF57FA5-338B-4CE4-A363-CCCA9C4C95A8}" type="presParOf" srcId="{A32BB31A-8A35-45FF-8BB4-79A16BB9B62D}" destId="{447F3CD8-57F2-4497-8D66-CA35ECF8CE52}" srcOrd="1" destOrd="0" presId="urn:microsoft.com/office/officeart/2005/8/layout/hList2"/>
    <dgm:cxn modelId="{48E1A56A-A12C-4CBE-B34A-ACA7F9C38210}" type="presParOf" srcId="{A32BB31A-8A35-45FF-8BB4-79A16BB9B62D}" destId="{29DC348D-BC85-4F45-B9B5-948A3931BEDB}" srcOrd="2" destOrd="0" presId="urn:microsoft.com/office/officeart/2005/8/layout/hList2"/>
    <dgm:cxn modelId="{EC1073DE-AD93-4690-8E74-1F8C7DDE06EC}" type="presParOf" srcId="{4DC15E70-DF3F-4B70-AEC1-6B9754CA0D3A}" destId="{7D61CAEF-8A08-4406-BFF1-15580D62C60B}" srcOrd="3" destOrd="0" presId="urn:microsoft.com/office/officeart/2005/8/layout/hList2"/>
    <dgm:cxn modelId="{145F786B-D29B-41CA-BA2C-BFC5AE5783D5}" type="presParOf" srcId="{4DC15E70-DF3F-4B70-AEC1-6B9754CA0D3A}" destId="{443EE211-FBEA-48DB-9E1B-747CC4B7DD1B}" srcOrd="4" destOrd="0" presId="urn:microsoft.com/office/officeart/2005/8/layout/hList2"/>
    <dgm:cxn modelId="{23B8A6F2-FC73-421A-8BB1-B25FBF4A5AFC}" type="presParOf" srcId="{443EE211-FBEA-48DB-9E1B-747CC4B7DD1B}" destId="{83673E96-4240-477F-A294-5AC42A71BE74}" srcOrd="0" destOrd="0" presId="urn:microsoft.com/office/officeart/2005/8/layout/hList2"/>
    <dgm:cxn modelId="{717DFCF8-A4AC-4912-B3DF-32CCF5528472}" type="presParOf" srcId="{443EE211-FBEA-48DB-9E1B-747CC4B7DD1B}" destId="{1C60D586-C2B8-45B5-86E0-988663F86237}" srcOrd="1" destOrd="0" presId="urn:microsoft.com/office/officeart/2005/8/layout/hList2"/>
    <dgm:cxn modelId="{5C56B3A5-BBF2-41BB-9E2A-0DB8CDE3B381}" type="presParOf" srcId="{443EE211-FBEA-48DB-9E1B-747CC4B7DD1B}" destId="{13772CFE-EE21-4598-853A-9B2EF6FCB4B8}"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2186EDA-663B-4D23-A691-A8539A3B4231}" type="doc">
      <dgm:prSet loTypeId="urn:microsoft.com/office/officeart/2009/3/layout/RandomtoResultProcess" loCatId="process" qsTypeId="urn:microsoft.com/office/officeart/2005/8/quickstyle/simple1" qsCatId="simple" csTypeId="urn:microsoft.com/office/officeart/2005/8/colors/accent1_1" csCatId="accent1" phldr="1"/>
      <dgm:spPr/>
      <dgm:t>
        <a:bodyPr/>
        <a:lstStyle/>
        <a:p>
          <a:endParaRPr lang="en-GB"/>
        </a:p>
      </dgm:t>
    </dgm:pt>
    <dgm:pt modelId="{C7F7E0AF-C80E-4272-BD66-99D3284CDCB5}">
      <dgm:prSet phldrT="[Text]"/>
      <dgm:spPr/>
      <dgm:t>
        <a:bodyPr/>
        <a:lstStyle/>
        <a:p>
          <a:r>
            <a:rPr lang="en-US" dirty="0">
              <a:solidFill>
                <a:schemeClr val="accent1"/>
              </a:solidFill>
            </a:rPr>
            <a:t>Chiarire il risultato:</a:t>
          </a:r>
          <a:endParaRPr lang="en-GB" dirty="0">
            <a:solidFill>
              <a:schemeClr val="accent1"/>
            </a:solidFill>
          </a:endParaRPr>
        </a:p>
      </dgm:t>
    </dgm:pt>
    <dgm:pt modelId="{3CD87F1F-1C5A-4EC6-97DF-31761406F4B2}" type="parTrans" cxnId="{ED309BF4-9618-4840-808F-E65A635979AF}">
      <dgm:prSet/>
      <dgm:spPr/>
      <dgm:t>
        <a:bodyPr/>
        <a:lstStyle/>
        <a:p>
          <a:endParaRPr lang="en-GB"/>
        </a:p>
      </dgm:t>
    </dgm:pt>
    <dgm:pt modelId="{098DBC77-CA9C-42A7-832B-79AF8C502FB8}" type="sibTrans" cxnId="{ED309BF4-9618-4840-808F-E65A635979AF}">
      <dgm:prSet/>
      <dgm:spPr/>
      <dgm:t>
        <a:bodyPr/>
        <a:lstStyle/>
        <a:p>
          <a:endParaRPr lang="en-GB"/>
        </a:p>
      </dgm:t>
    </dgm:pt>
    <dgm:pt modelId="{C731A887-A4F6-4FE8-BBDC-DC4642635BB1}">
      <dgm:prSet/>
      <dgm:spPr/>
      <dgm:t>
        <a:bodyPr/>
        <a:lstStyle/>
        <a:p>
          <a:r>
            <a:rPr lang="en-US">
              <a:solidFill>
                <a:schemeClr val="accent1"/>
              </a:solidFill>
            </a:rPr>
            <a:t>Identificate il vostro Unique Selling Point (USP):</a:t>
          </a:r>
          <a:endParaRPr lang="el-GR">
            <a:solidFill>
              <a:schemeClr val="accent1"/>
            </a:solidFill>
          </a:endParaRPr>
        </a:p>
      </dgm:t>
    </dgm:pt>
    <dgm:pt modelId="{1C609964-1CC7-4DCE-8512-448D7E617D9E}" type="parTrans" cxnId="{544A92D2-29B5-4920-BC5F-4452D7D24036}">
      <dgm:prSet/>
      <dgm:spPr/>
      <dgm:t>
        <a:bodyPr/>
        <a:lstStyle/>
        <a:p>
          <a:endParaRPr lang="en-GB"/>
        </a:p>
      </dgm:t>
    </dgm:pt>
    <dgm:pt modelId="{67B59E0C-D837-4932-95CF-7630E42F434D}" type="sibTrans" cxnId="{544A92D2-29B5-4920-BC5F-4452D7D24036}">
      <dgm:prSet/>
      <dgm:spPr/>
      <dgm:t>
        <a:bodyPr/>
        <a:lstStyle/>
        <a:p>
          <a:endParaRPr lang="en-GB"/>
        </a:p>
      </dgm:t>
    </dgm:pt>
    <dgm:pt modelId="{0194A8F6-E620-4FDE-B334-EB99CB8C8FA4}">
      <dgm:prSet/>
      <dgm:spPr/>
      <dgm:t>
        <a:bodyPr/>
        <a:lstStyle/>
        <a:p>
          <a:r>
            <a:rPr lang="en-US">
              <a:solidFill>
                <a:schemeClr val="accent1"/>
              </a:solidFill>
            </a:rPr>
            <a:t>Quantificare la visione:</a:t>
          </a:r>
          <a:endParaRPr lang="el-GR">
            <a:solidFill>
              <a:schemeClr val="accent1"/>
            </a:solidFill>
          </a:endParaRPr>
        </a:p>
      </dgm:t>
    </dgm:pt>
    <dgm:pt modelId="{DBCAE40B-E895-439C-993B-50EA99A05EB0}" type="parTrans" cxnId="{C5570B1A-6AD5-4477-8548-3746832F5518}">
      <dgm:prSet/>
      <dgm:spPr/>
      <dgm:t>
        <a:bodyPr/>
        <a:lstStyle/>
        <a:p>
          <a:endParaRPr lang="en-GB"/>
        </a:p>
      </dgm:t>
    </dgm:pt>
    <dgm:pt modelId="{74342F68-935D-4B89-BECE-3CD2A4D48699}" type="sibTrans" cxnId="{C5570B1A-6AD5-4477-8548-3746832F5518}">
      <dgm:prSet/>
      <dgm:spPr/>
      <dgm:t>
        <a:bodyPr/>
        <a:lstStyle/>
        <a:p>
          <a:endParaRPr lang="en-GB"/>
        </a:p>
      </dgm:t>
    </dgm:pt>
    <dgm:pt modelId="{0481CDBA-A1DB-42C9-82EF-855424FCCE35}">
      <dgm:prSet/>
      <dgm:spPr/>
      <dgm:t>
        <a:bodyPr/>
        <a:lstStyle/>
        <a:p>
          <a:r>
            <a:rPr lang="en-US">
              <a:solidFill>
                <a:schemeClr val="accent1"/>
              </a:solidFill>
            </a:rPr>
            <a:t>Creare un legame umano:</a:t>
          </a:r>
          <a:endParaRPr lang="el-GR">
            <a:solidFill>
              <a:schemeClr val="accent1"/>
            </a:solidFill>
          </a:endParaRPr>
        </a:p>
      </dgm:t>
    </dgm:pt>
    <dgm:pt modelId="{EA437AAD-D6C1-40C4-A6AE-7458A4EADF23}" type="parTrans" cxnId="{2B27C445-B260-424D-BDE9-6F819A713E5B}">
      <dgm:prSet/>
      <dgm:spPr/>
      <dgm:t>
        <a:bodyPr/>
        <a:lstStyle/>
        <a:p>
          <a:endParaRPr lang="en-GB"/>
        </a:p>
      </dgm:t>
    </dgm:pt>
    <dgm:pt modelId="{2DB3767D-01E5-4BC5-B604-059D994207C3}" type="sibTrans" cxnId="{2B27C445-B260-424D-BDE9-6F819A713E5B}">
      <dgm:prSet/>
      <dgm:spPr/>
      <dgm:t>
        <a:bodyPr/>
        <a:lstStyle/>
        <a:p>
          <a:endParaRPr lang="en-GB"/>
        </a:p>
      </dgm:t>
    </dgm:pt>
    <dgm:pt modelId="{E583A289-24E4-4698-9F6F-5FBDF9C39C0C}">
      <dgm:prSet/>
      <dgm:spPr/>
      <dgm:t>
        <a:bodyPr/>
        <a:lstStyle/>
        <a:p>
          <a:r>
            <a:rPr lang="en-US">
              <a:solidFill>
                <a:schemeClr val="accent1"/>
              </a:solidFill>
            </a:rPr>
            <a:t>Siate concisi e chiari:</a:t>
          </a:r>
          <a:endParaRPr lang="el-GR">
            <a:solidFill>
              <a:schemeClr val="accent1"/>
            </a:solidFill>
          </a:endParaRPr>
        </a:p>
      </dgm:t>
    </dgm:pt>
    <dgm:pt modelId="{E9599B0C-9233-49AF-B158-31052C195AC2}" type="parTrans" cxnId="{D0FF99B7-9065-4516-907E-651E63D80177}">
      <dgm:prSet/>
      <dgm:spPr/>
      <dgm:t>
        <a:bodyPr/>
        <a:lstStyle/>
        <a:p>
          <a:endParaRPr lang="en-GB"/>
        </a:p>
      </dgm:t>
    </dgm:pt>
    <dgm:pt modelId="{5BBBD2B7-C02A-48AC-A424-D3C1AAAADFAF}" type="sibTrans" cxnId="{D0FF99B7-9065-4516-907E-651E63D80177}">
      <dgm:prSet/>
      <dgm:spPr/>
      <dgm:t>
        <a:bodyPr/>
        <a:lstStyle/>
        <a:p>
          <a:endParaRPr lang="en-GB"/>
        </a:p>
      </dgm:t>
    </dgm:pt>
    <dgm:pt modelId="{4A3374C4-A07A-43E4-9929-8BFFF8F2D963}">
      <dgm:prSet phldrT="[Text]" custT="1"/>
      <dgm:spPr/>
      <dgm:t>
        <a:bodyPr/>
        <a:lstStyle/>
        <a:p>
          <a:pPr>
            <a:lnSpc>
              <a:spcPct val="150000"/>
            </a:lnSpc>
          </a:pPr>
          <a:r>
            <a:rPr lang="en-US" sz="1600" dirty="0">
              <a:solidFill>
                <a:schemeClr val="accent1"/>
              </a:solidFill>
            </a:rPr>
            <a:t>Definire l'obiettivo finale dell'organizzazione. </a:t>
          </a:r>
          <a:endParaRPr lang="en-GB" sz="1600" dirty="0">
            <a:solidFill>
              <a:schemeClr val="accent1"/>
            </a:solidFill>
          </a:endParaRPr>
        </a:p>
      </dgm:t>
    </dgm:pt>
    <dgm:pt modelId="{8C1064BE-5F71-4E5F-A070-07DA2CD12D39}" type="parTrans" cxnId="{56CB1AE4-73DE-47F7-BD52-3470B10C3E99}">
      <dgm:prSet/>
      <dgm:spPr/>
      <dgm:t>
        <a:bodyPr/>
        <a:lstStyle/>
        <a:p>
          <a:endParaRPr lang="en-GB"/>
        </a:p>
      </dgm:t>
    </dgm:pt>
    <dgm:pt modelId="{955573CE-28D5-4242-AF51-E9B5A014BA0C}" type="sibTrans" cxnId="{56CB1AE4-73DE-47F7-BD52-3470B10C3E99}">
      <dgm:prSet/>
      <dgm:spPr/>
      <dgm:t>
        <a:bodyPr/>
        <a:lstStyle/>
        <a:p>
          <a:endParaRPr lang="en-GB"/>
        </a:p>
      </dgm:t>
    </dgm:pt>
    <dgm:pt modelId="{60882E40-B0DC-42A9-B1A1-D99F7E5C9023}">
      <dgm:prSet custT="1"/>
      <dgm:spPr/>
      <dgm:t>
        <a:bodyPr/>
        <a:lstStyle/>
        <a:p>
          <a:pPr>
            <a:lnSpc>
              <a:spcPct val="150000"/>
            </a:lnSpc>
          </a:pPr>
          <a:r>
            <a:rPr lang="en-US" sz="1600" dirty="0">
              <a:solidFill>
                <a:schemeClr val="accent1"/>
              </a:solidFill>
            </a:rPr>
            <a:t>Evidenziate ciò che distingue la vostra organizzazione dalle altre. </a:t>
          </a:r>
          <a:endParaRPr lang="el-GR" sz="1600" dirty="0">
            <a:solidFill>
              <a:schemeClr val="accent1"/>
            </a:solidFill>
          </a:endParaRPr>
        </a:p>
      </dgm:t>
    </dgm:pt>
    <dgm:pt modelId="{CB937A46-2982-4F48-A88F-F35961C98AAC}" type="parTrans" cxnId="{D350705E-C31F-409A-946E-1BE7875CA615}">
      <dgm:prSet/>
      <dgm:spPr/>
      <dgm:t>
        <a:bodyPr/>
        <a:lstStyle/>
        <a:p>
          <a:endParaRPr lang="en-GB"/>
        </a:p>
      </dgm:t>
    </dgm:pt>
    <dgm:pt modelId="{DC734CBF-F41A-48E6-9DD6-3F62DC28E11F}" type="sibTrans" cxnId="{D350705E-C31F-409A-946E-1BE7875CA615}">
      <dgm:prSet/>
      <dgm:spPr/>
      <dgm:t>
        <a:bodyPr/>
        <a:lstStyle/>
        <a:p>
          <a:endParaRPr lang="en-GB"/>
        </a:p>
      </dgm:t>
    </dgm:pt>
    <dgm:pt modelId="{D0D12024-82E8-4472-B835-8EEA1A6ACB5A}">
      <dgm:prSet custT="1"/>
      <dgm:spPr/>
      <dgm:t>
        <a:bodyPr/>
        <a:lstStyle/>
        <a:p>
          <a:pPr>
            <a:lnSpc>
              <a:spcPct val="150000"/>
            </a:lnSpc>
          </a:pPr>
          <a:r>
            <a:rPr lang="en-US" sz="1600" dirty="0">
              <a:solidFill>
                <a:schemeClr val="accent1"/>
              </a:solidFill>
            </a:rPr>
            <a:t>Concentratevi su uno stato idealistico a lungo termine che fornisca una direzione senza limitare le possibilità future.</a:t>
          </a:r>
          <a:endParaRPr lang="el-GR" sz="1600" dirty="0">
            <a:solidFill>
              <a:schemeClr val="accent1"/>
            </a:solidFill>
          </a:endParaRPr>
        </a:p>
      </dgm:t>
    </dgm:pt>
    <dgm:pt modelId="{3C395ED2-AB43-4ECE-A5D0-5C0EEB193F18}" type="parTrans" cxnId="{798FF2F1-B7F6-46FD-A9D5-E283A9B2600C}">
      <dgm:prSet/>
      <dgm:spPr/>
      <dgm:t>
        <a:bodyPr/>
        <a:lstStyle/>
        <a:p>
          <a:endParaRPr lang="en-GB"/>
        </a:p>
      </dgm:t>
    </dgm:pt>
    <dgm:pt modelId="{79FB241B-592D-4C1D-B223-B32C5A1C8248}" type="sibTrans" cxnId="{798FF2F1-B7F6-46FD-A9D5-E283A9B2600C}">
      <dgm:prSet/>
      <dgm:spPr/>
      <dgm:t>
        <a:bodyPr/>
        <a:lstStyle/>
        <a:p>
          <a:endParaRPr lang="en-GB"/>
        </a:p>
      </dgm:t>
    </dgm:pt>
    <dgm:pt modelId="{7CA598BF-77E1-4FC2-8438-4DD13504DC70}">
      <dgm:prSet custT="1"/>
      <dgm:spPr/>
      <dgm:t>
        <a:bodyPr/>
        <a:lstStyle/>
        <a:p>
          <a:pPr>
            <a:lnSpc>
              <a:spcPct val="150000"/>
            </a:lnSpc>
          </a:pPr>
          <a:r>
            <a:rPr lang="en-US" sz="1600" dirty="0">
              <a:solidFill>
                <a:schemeClr val="accent1"/>
              </a:solidFill>
            </a:rPr>
            <a:t> Includete elementi che risuonino a livello personale sia con i dipendenti che con gli stakeholder. </a:t>
          </a:r>
          <a:endParaRPr lang="el-GR" sz="1600" dirty="0">
            <a:solidFill>
              <a:schemeClr val="accent1"/>
            </a:solidFill>
          </a:endParaRPr>
        </a:p>
      </dgm:t>
    </dgm:pt>
    <dgm:pt modelId="{A0308A13-FC6B-4F65-8D7C-65369E27AB07}" type="parTrans" cxnId="{8B4F881E-2D3F-482E-859B-4A3E93CED810}">
      <dgm:prSet/>
      <dgm:spPr/>
      <dgm:t>
        <a:bodyPr/>
        <a:lstStyle/>
        <a:p>
          <a:endParaRPr lang="en-GB"/>
        </a:p>
      </dgm:t>
    </dgm:pt>
    <dgm:pt modelId="{157704FE-F59E-4E6B-8A4C-849D8B6FCCFB}" type="sibTrans" cxnId="{8B4F881E-2D3F-482E-859B-4A3E93CED810}">
      <dgm:prSet/>
      <dgm:spPr/>
      <dgm:t>
        <a:bodyPr/>
        <a:lstStyle/>
        <a:p>
          <a:endParaRPr lang="en-GB"/>
        </a:p>
      </dgm:t>
    </dgm:pt>
    <dgm:pt modelId="{B1F04609-14BC-40EB-94C0-7196C4FD37D2}">
      <dgm:prSet custT="1"/>
      <dgm:spPr/>
      <dgm:t>
        <a:bodyPr/>
        <a:lstStyle/>
        <a:p>
          <a:pPr>
            <a:lnSpc>
              <a:spcPct val="150000"/>
            </a:lnSpc>
          </a:pPr>
          <a:r>
            <a:rPr lang="en-US" sz="1600" dirty="0">
              <a:solidFill>
                <a:schemeClr val="accent1"/>
              </a:solidFill>
            </a:rPr>
            <a:t> Assicuratevi che la dichiarazione di visione sia breve, facile da capire e priva di gergo.</a:t>
          </a:r>
          <a:endParaRPr lang="el-GR" sz="1600" dirty="0">
            <a:solidFill>
              <a:schemeClr val="accent1"/>
            </a:solidFill>
          </a:endParaRPr>
        </a:p>
      </dgm:t>
    </dgm:pt>
    <dgm:pt modelId="{9575B469-9540-4824-B4F4-17C39D5D1E25}" type="parTrans" cxnId="{7E6908E0-2AF7-40C1-8F44-4A1F82A73EA9}">
      <dgm:prSet/>
      <dgm:spPr/>
      <dgm:t>
        <a:bodyPr/>
        <a:lstStyle/>
        <a:p>
          <a:endParaRPr lang="en-GB"/>
        </a:p>
      </dgm:t>
    </dgm:pt>
    <dgm:pt modelId="{87BB75A9-EE35-49FA-B1E1-5937D8757130}" type="sibTrans" cxnId="{7E6908E0-2AF7-40C1-8F44-4A1F82A73EA9}">
      <dgm:prSet/>
      <dgm:spPr/>
      <dgm:t>
        <a:bodyPr/>
        <a:lstStyle/>
        <a:p>
          <a:endParaRPr lang="en-GB"/>
        </a:p>
      </dgm:t>
    </dgm:pt>
    <dgm:pt modelId="{E03053B3-751D-4665-B37D-FB4E2907F901}" type="pres">
      <dgm:prSet presAssocID="{32186EDA-663B-4D23-A691-A8539A3B4231}" presName="Name0" presStyleCnt="0">
        <dgm:presLayoutVars>
          <dgm:dir/>
          <dgm:animOne val="branch"/>
          <dgm:animLvl val="lvl"/>
        </dgm:presLayoutVars>
      </dgm:prSet>
      <dgm:spPr/>
    </dgm:pt>
    <dgm:pt modelId="{D79063E2-B1F6-40D8-AEE9-846D525A8B00}" type="pres">
      <dgm:prSet presAssocID="{C7F7E0AF-C80E-4272-BD66-99D3284CDCB5}" presName="chaos" presStyleCnt="0"/>
      <dgm:spPr/>
    </dgm:pt>
    <dgm:pt modelId="{B9EB9B74-B08B-4DE0-9FBE-926CB3F1F06B}" type="pres">
      <dgm:prSet presAssocID="{C7F7E0AF-C80E-4272-BD66-99D3284CDCB5}" presName="parTx1" presStyleLbl="revTx" presStyleIdx="0" presStyleCnt="9"/>
      <dgm:spPr/>
    </dgm:pt>
    <dgm:pt modelId="{EA2AEAC7-CDA0-41F3-960B-219B543B0C12}" type="pres">
      <dgm:prSet presAssocID="{C7F7E0AF-C80E-4272-BD66-99D3284CDCB5}" presName="desTx1" presStyleLbl="revTx" presStyleIdx="1" presStyleCnt="9" custLinFactNeighborX="875" custLinFactNeighborY="38001">
        <dgm:presLayoutVars>
          <dgm:bulletEnabled val="1"/>
        </dgm:presLayoutVars>
      </dgm:prSet>
      <dgm:spPr/>
    </dgm:pt>
    <dgm:pt modelId="{256A25B9-CC6D-4C2C-AA9A-8EFE61C9AFA0}" type="pres">
      <dgm:prSet presAssocID="{C7F7E0AF-C80E-4272-BD66-99D3284CDCB5}" presName="c1" presStyleLbl="node1" presStyleIdx="0" presStyleCnt="19"/>
      <dgm:spPr/>
    </dgm:pt>
    <dgm:pt modelId="{08ADDD79-E3F3-4703-B743-6B77A8DA6A7D}" type="pres">
      <dgm:prSet presAssocID="{C7F7E0AF-C80E-4272-BD66-99D3284CDCB5}" presName="c2" presStyleLbl="node1" presStyleIdx="1" presStyleCnt="19"/>
      <dgm:spPr/>
    </dgm:pt>
    <dgm:pt modelId="{5DF012A8-4AF2-4422-B278-C528B11A0F4E}" type="pres">
      <dgm:prSet presAssocID="{C7F7E0AF-C80E-4272-BD66-99D3284CDCB5}" presName="c3" presStyleLbl="node1" presStyleIdx="2" presStyleCnt="19"/>
      <dgm:spPr/>
    </dgm:pt>
    <dgm:pt modelId="{E33DC940-92C5-4BB5-AFF6-22B165349627}" type="pres">
      <dgm:prSet presAssocID="{C7F7E0AF-C80E-4272-BD66-99D3284CDCB5}" presName="c4" presStyleLbl="node1" presStyleIdx="3" presStyleCnt="19"/>
      <dgm:spPr/>
    </dgm:pt>
    <dgm:pt modelId="{C6446AA4-490C-4D96-9175-A3D6DFE25A8F}" type="pres">
      <dgm:prSet presAssocID="{C7F7E0AF-C80E-4272-BD66-99D3284CDCB5}" presName="c5" presStyleLbl="node1" presStyleIdx="4" presStyleCnt="19"/>
      <dgm:spPr/>
    </dgm:pt>
    <dgm:pt modelId="{859FC568-32B4-4169-937B-29F8F96D4A34}" type="pres">
      <dgm:prSet presAssocID="{C7F7E0AF-C80E-4272-BD66-99D3284CDCB5}" presName="c6" presStyleLbl="node1" presStyleIdx="5" presStyleCnt="19"/>
      <dgm:spPr/>
    </dgm:pt>
    <dgm:pt modelId="{FB71C84C-8C63-4C6F-978C-0721DD477F24}" type="pres">
      <dgm:prSet presAssocID="{C7F7E0AF-C80E-4272-BD66-99D3284CDCB5}" presName="c7" presStyleLbl="node1" presStyleIdx="6" presStyleCnt="19"/>
      <dgm:spPr/>
    </dgm:pt>
    <dgm:pt modelId="{ED0CEF82-49BE-4AB7-BC85-A76C6EF43A59}" type="pres">
      <dgm:prSet presAssocID="{C7F7E0AF-C80E-4272-BD66-99D3284CDCB5}" presName="c8" presStyleLbl="node1" presStyleIdx="7" presStyleCnt="19"/>
      <dgm:spPr/>
    </dgm:pt>
    <dgm:pt modelId="{1E4877ED-7F8A-4627-84FF-CE5AE74E4CEB}" type="pres">
      <dgm:prSet presAssocID="{C7F7E0AF-C80E-4272-BD66-99D3284CDCB5}" presName="c9" presStyleLbl="node1" presStyleIdx="8" presStyleCnt="19"/>
      <dgm:spPr/>
    </dgm:pt>
    <dgm:pt modelId="{2DB251A0-A9C4-446D-B6BC-40955714817A}" type="pres">
      <dgm:prSet presAssocID="{C7F7E0AF-C80E-4272-BD66-99D3284CDCB5}" presName="c10" presStyleLbl="node1" presStyleIdx="9" presStyleCnt="19"/>
      <dgm:spPr/>
    </dgm:pt>
    <dgm:pt modelId="{B207FCB8-AA8D-45B5-9D88-17E83753D0AE}" type="pres">
      <dgm:prSet presAssocID="{C7F7E0AF-C80E-4272-BD66-99D3284CDCB5}" presName="c11" presStyleLbl="node1" presStyleIdx="10" presStyleCnt="19"/>
      <dgm:spPr/>
    </dgm:pt>
    <dgm:pt modelId="{2A057B8F-B853-49FF-8ECB-482770A79CA9}" type="pres">
      <dgm:prSet presAssocID="{C7F7E0AF-C80E-4272-BD66-99D3284CDCB5}" presName="c12" presStyleLbl="node1" presStyleIdx="11" presStyleCnt="19"/>
      <dgm:spPr/>
    </dgm:pt>
    <dgm:pt modelId="{BFC4B3AC-6C43-49CC-AEFD-90853B43838A}" type="pres">
      <dgm:prSet presAssocID="{C7F7E0AF-C80E-4272-BD66-99D3284CDCB5}" presName="c13" presStyleLbl="node1" presStyleIdx="12" presStyleCnt="19"/>
      <dgm:spPr/>
    </dgm:pt>
    <dgm:pt modelId="{E9163149-8C9C-4798-9E36-0AB53FE5B07A}" type="pres">
      <dgm:prSet presAssocID="{C7F7E0AF-C80E-4272-BD66-99D3284CDCB5}" presName="c14" presStyleLbl="node1" presStyleIdx="13" presStyleCnt="19"/>
      <dgm:spPr/>
    </dgm:pt>
    <dgm:pt modelId="{3E27F996-178E-442C-825F-84A189643E75}" type="pres">
      <dgm:prSet presAssocID="{C7F7E0AF-C80E-4272-BD66-99D3284CDCB5}" presName="c15" presStyleLbl="node1" presStyleIdx="14" presStyleCnt="19"/>
      <dgm:spPr/>
    </dgm:pt>
    <dgm:pt modelId="{02446B14-FB23-423E-80A6-1F9E6F082C0A}" type="pres">
      <dgm:prSet presAssocID="{C7F7E0AF-C80E-4272-BD66-99D3284CDCB5}" presName="c16" presStyleLbl="node1" presStyleIdx="15" presStyleCnt="19"/>
      <dgm:spPr/>
    </dgm:pt>
    <dgm:pt modelId="{15E02C24-DCCF-4E32-A9A8-8919A615C8D7}" type="pres">
      <dgm:prSet presAssocID="{C7F7E0AF-C80E-4272-BD66-99D3284CDCB5}" presName="c17" presStyleLbl="node1" presStyleIdx="16" presStyleCnt="19"/>
      <dgm:spPr/>
    </dgm:pt>
    <dgm:pt modelId="{B3585DCD-19AF-48F2-A3C9-167F1A264ECD}" type="pres">
      <dgm:prSet presAssocID="{C7F7E0AF-C80E-4272-BD66-99D3284CDCB5}" presName="c18" presStyleLbl="node1" presStyleIdx="17" presStyleCnt="19"/>
      <dgm:spPr/>
    </dgm:pt>
    <dgm:pt modelId="{A66F8E41-18A6-4D9C-8F38-3AE86216F1F3}" type="pres">
      <dgm:prSet presAssocID="{098DBC77-CA9C-42A7-832B-79AF8C502FB8}" presName="chevronComposite1" presStyleCnt="0"/>
      <dgm:spPr/>
    </dgm:pt>
    <dgm:pt modelId="{EB995218-F6CD-4EC4-88E7-459C049C7C52}" type="pres">
      <dgm:prSet presAssocID="{098DBC77-CA9C-42A7-832B-79AF8C502FB8}" presName="chevron1" presStyleLbl="sibTrans2D1" presStyleIdx="0" presStyleCnt="4"/>
      <dgm:spPr/>
    </dgm:pt>
    <dgm:pt modelId="{0B6E4803-CF7A-454A-8B74-DB6F27CF71FA}" type="pres">
      <dgm:prSet presAssocID="{098DBC77-CA9C-42A7-832B-79AF8C502FB8}" presName="spChevron1" presStyleCnt="0"/>
      <dgm:spPr/>
    </dgm:pt>
    <dgm:pt modelId="{7FD4D0F5-3859-45C5-A013-0C2DC4D6F94B}" type="pres">
      <dgm:prSet presAssocID="{C731A887-A4F6-4FE8-BBDC-DC4642635BB1}" presName="middle" presStyleCnt="0"/>
      <dgm:spPr/>
    </dgm:pt>
    <dgm:pt modelId="{19C40639-AACC-4221-91CB-F46C1070D11B}" type="pres">
      <dgm:prSet presAssocID="{C731A887-A4F6-4FE8-BBDC-DC4642635BB1}" presName="parTxMid" presStyleLbl="revTx" presStyleIdx="2" presStyleCnt="9"/>
      <dgm:spPr/>
    </dgm:pt>
    <dgm:pt modelId="{C9A0A4E1-82D8-470C-A97B-710E2175AED7}" type="pres">
      <dgm:prSet presAssocID="{C731A887-A4F6-4FE8-BBDC-DC4642635BB1}" presName="desTxMid" presStyleLbl="revTx" presStyleIdx="3" presStyleCnt="9" custLinFactNeighborX="3514" custLinFactNeighborY="39250">
        <dgm:presLayoutVars>
          <dgm:bulletEnabled val="1"/>
        </dgm:presLayoutVars>
      </dgm:prSet>
      <dgm:spPr/>
    </dgm:pt>
    <dgm:pt modelId="{3F753B25-064E-453A-ADC4-9AE59887C55F}" type="pres">
      <dgm:prSet presAssocID="{C731A887-A4F6-4FE8-BBDC-DC4642635BB1}" presName="spMid" presStyleCnt="0"/>
      <dgm:spPr/>
    </dgm:pt>
    <dgm:pt modelId="{88A155F2-0340-4DCE-889B-4CD8122DD9E0}" type="pres">
      <dgm:prSet presAssocID="{67B59E0C-D837-4932-95CF-7630E42F434D}" presName="chevronComposite1" presStyleCnt="0"/>
      <dgm:spPr/>
    </dgm:pt>
    <dgm:pt modelId="{25A05587-4F63-4C5E-9AAC-891D47C8D454}" type="pres">
      <dgm:prSet presAssocID="{67B59E0C-D837-4932-95CF-7630E42F434D}" presName="chevron1" presStyleLbl="sibTrans2D1" presStyleIdx="1" presStyleCnt="4"/>
      <dgm:spPr/>
    </dgm:pt>
    <dgm:pt modelId="{858B6433-8051-4B5C-829F-E47023CB381E}" type="pres">
      <dgm:prSet presAssocID="{67B59E0C-D837-4932-95CF-7630E42F434D}" presName="spChevron1" presStyleCnt="0"/>
      <dgm:spPr/>
    </dgm:pt>
    <dgm:pt modelId="{1DDDC7A5-C432-43E5-82CE-C75D519479D9}" type="pres">
      <dgm:prSet presAssocID="{0194A8F6-E620-4FDE-B334-EB99CB8C8FA4}" presName="middle" presStyleCnt="0"/>
      <dgm:spPr/>
    </dgm:pt>
    <dgm:pt modelId="{F20C0483-999E-4D6E-926C-44127F34A314}" type="pres">
      <dgm:prSet presAssocID="{0194A8F6-E620-4FDE-B334-EB99CB8C8FA4}" presName="parTxMid" presStyleLbl="revTx" presStyleIdx="4" presStyleCnt="9"/>
      <dgm:spPr/>
    </dgm:pt>
    <dgm:pt modelId="{F993D2A7-3106-4EF0-BE67-E1DE8E5B387B}" type="pres">
      <dgm:prSet presAssocID="{0194A8F6-E620-4FDE-B334-EB99CB8C8FA4}" presName="desTxMid" presStyleLbl="revTx" presStyleIdx="5" presStyleCnt="9" custScaleX="109647" custLinFactNeighborX="2207" custLinFactNeighborY="50948">
        <dgm:presLayoutVars>
          <dgm:bulletEnabled val="1"/>
        </dgm:presLayoutVars>
      </dgm:prSet>
      <dgm:spPr/>
    </dgm:pt>
    <dgm:pt modelId="{84B903A7-3BD3-468F-8C86-797FA7113571}" type="pres">
      <dgm:prSet presAssocID="{0194A8F6-E620-4FDE-B334-EB99CB8C8FA4}" presName="spMid" presStyleCnt="0"/>
      <dgm:spPr/>
    </dgm:pt>
    <dgm:pt modelId="{F34613C1-D3D2-42F3-82A0-507C8746AB79}" type="pres">
      <dgm:prSet presAssocID="{74342F68-935D-4B89-BECE-3CD2A4D48699}" presName="chevronComposite1" presStyleCnt="0"/>
      <dgm:spPr/>
    </dgm:pt>
    <dgm:pt modelId="{B3567D4E-3640-4F0F-B9BB-391E680A5594}" type="pres">
      <dgm:prSet presAssocID="{74342F68-935D-4B89-BECE-3CD2A4D48699}" presName="chevron1" presStyleLbl="sibTrans2D1" presStyleIdx="2" presStyleCnt="4"/>
      <dgm:spPr/>
    </dgm:pt>
    <dgm:pt modelId="{E80D2673-B0D4-4BBB-A2D5-2829270020D8}" type="pres">
      <dgm:prSet presAssocID="{74342F68-935D-4B89-BECE-3CD2A4D48699}" presName="spChevron1" presStyleCnt="0"/>
      <dgm:spPr/>
    </dgm:pt>
    <dgm:pt modelId="{606BBBCB-6EBB-485B-B1A6-204F17D36CC6}" type="pres">
      <dgm:prSet presAssocID="{0481CDBA-A1DB-42C9-82EF-855424FCCE35}" presName="middle" presStyleCnt="0"/>
      <dgm:spPr/>
    </dgm:pt>
    <dgm:pt modelId="{A02D966A-092A-4F9A-86A7-53570FA7EA16}" type="pres">
      <dgm:prSet presAssocID="{0481CDBA-A1DB-42C9-82EF-855424FCCE35}" presName="parTxMid" presStyleLbl="revTx" presStyleIdx="6" presStyleCnt="9"/>
      <dgm:spPr/>
    </dgm:pt>
    <dgm:pt modelId="{B7FEB9B2-AFC2-4669-85B0-C9F2CFA46855}" type="pres">
      <dgm:prSet presAssocID="{0481CDBA-A1DB-42C9-82EF-855424FCCE35}" presName="desTxMid" presStyleLbl="revTx" presStyleIdx="7" presStyleCnt="9" custScaleX="114665" custLinFactNeighborX="-336" custLinFactNeighborY="46386">
        <dgm:presLayoutVars>
          <dgm:bulletEnabled val="1"/>
        </dgm:presLayoutVars>
      </dgm:prSet>
      <dgm:spPr/>
    </dgm:pt>
    <dgm:pt modelId="{E2DF47C6-AC5C-486F-94BE-51744B3BD50E}" type="pres">
      <dgm:prSet presAssocID="{0481CDBA-A1DB-42C9-82EF-855424FCCE35}" presName="spMid" presStyleCnt="0"/>
      <dgm:spPr/>
    </dgm:pt>
    <dgm:pt modelId="{EC3E809C-B761-4122-82CA-34A0C85FC6A1}" type="pres">
      <dgm:prSet presAssocID="{2DB3767D-01E5-4BC5-B604-059D994207C3}" presName="chevronComposite1" presStyleCnt="0"/>
      <dgm:spPr/>
    </dgm:pt>
    <dgm:pt modelId="{A0156234-A76D-49B3-840D-430B1DDC1EBC}" type="pres">
      <dgm:prSet presAssocID="{2DB3767D-01E5-4BC5-B604-059D994207C3}" presName="chevron1" presStyleLbl="sibTrans2D1" presStyleIdx="3" presStyleCnt="4"/>
      <dgm:spPr/>
    </dgm:pt>
    <dgm:pt modelId="{620BBAEB-500C-4D00-AAEA-2A99239870A2}" type="pres">
      <dgm:prSet presAssocID="{2DB3767D-01E5-4BC5-B604-059D994207C3}" presName="spChevron1" presStyleCnt="0"/>
      <dgm:spPr/>
    </dgm:pt>
    <dgm:pt modelId="{6233ED2B-BF30-4622-A87C-5CE5488638C1}" type="pres">
      <dgm:prSet presAssocID="{E583A289-24E4-4698-9F6F-5FBDF9C39C0C}" presName="last" presStyleCnt="0"/>
      <dgm:spPr/>
    </dgm:pt>
    <dgm:pt modelId="{735A0262-39D1-499B-B45B-02C67E5072BA}" type="pres">
      <dgm:prSet presAssocID="{E583A289-24E4-4698-9F6F-5FBDF9C39C0C}" presName="circleTx" presStyleLbl="node1" presStyleIdx="18" presStyleCnt="19"/>
      <dgm:spPr/>
    </dgm:pt>
    <dgm:pt modelId="{A601F32C-61D9-4FDF-8C36-3CF766E18662}" type="pres">
      <dgm:prSet presAssocID="{E583A289-24E4-4698-9F6F-5FBDF9C39C0C}" presName="desTxN" presStyleLbl="revTx" presStyleIdx="8" presStyleCnt="9" custLinFactNeighborX="-3636" custLinFactNeighborY="48170">
        <dgm:presLayoutVars>
          <dgm:bulletEnabled val="1"/>
        </dgm:presLayoutVars>
      </dgm:prSet>
      <dgm:spPr/>
    </dgm:pt>
    <dgm:pt modelId="{78AC6114-34EE-46B3-86D3-5F732B85502E}" type="pres">
      <dgm:prSet presAssocID="{E583A289-24E4-4698-9F6F-5FBDF9C39C0C}" presName="spN" presStyleCnt="0"/>
      <dgm:spPr/>
    </dgm:pt>
  </dgm:ptLst>
  <dgm:cxnLst>
    <dgm:cxn modelId="{9A878900-B8FF-414F-8DE4-0ED4FC64F642}" type="presOf" srcId="{32186EDA-663B-4D23-A691-A8539A3B4231}" destId="{E03053B3-751D-4665-B37D-FB4E2907F901}" srcOrd="0" destOrd="0" presId="urn:microsoft.com/office/officeart/2009/3/layout/RandomtoResultProcess"/>
    <dgm:cxn modelId="{C5570B1A-6AD5-4477-8548-3746832F5518}" srcId="{32186EDA-663B-4D23-A691-A8539A3B4231}" destId="{0194A8F6-E620-4FDE-B334-EB99CB8C8FA4}" srcOrd="2" destOrd="0" parTransId="{DBCAE40B-E895-439C-993B-50EA99A05EB0}" sibTransId="{74342F68-935D-4B89-BECE-3CD2A4D48699}"/>
    <dgm:cxn modelId="{8B4F881E-2D3F-482E-859B-4A3E93CED810}" srcId="{0481CDBA-A1DB-42C9-82EF-855424FCCE35}" destId="{7CA598BF-77E1-4FC2-8438-4DD13504DC70}" srcOrd="0" destOrd="0" parTransId="{A0308A13-FC6B-4F65-8D7C-65369E27AB07}" sibTransId="{157704FE-F59E-4E6B-8A4C-849D8B6FCCFB}"/>
    <dgm:cxn modelId="{8D37C130-2B92-4984-9130-6085C4273BAB}" type="presOf" srcId="{C7F7E0AF-C80E-4272-BD66-99D3284CDCB5}" destId="{B9EB9B74-B08B-4DE0-9FBE-926CB3F1F06B}" srcOrd="0" destOrd="0" presId="urn:microsoft.com/office/officeart/2009/3/layout/RandomtoResultProcess"/>
    <dgm:cxn modelId="{DE118B35-E941-40DF-8DBA-B12FFDA2EB29}" type="presOf" srcId="{D0D12024-82E8-4472-B835-8EEA1A6ACB5A}" destId="{F993D2A7-3106-4EF0-BE67-E1DE8E5B387B}" srcOrd="0" destOrd="0" presId="urn:microsoft.com/office/officeart/2009/3/layout/RandomtoResultProcess"/>
    <dgm:cxn modelId="{C760435B-A5B8-4CD7-9005-A78273CBB0D8}" type="presOf" srcId="{0481CDBA-A1DB-42C9-82EF-855424FCCE35}" destId="{A02D966A-092A-4F9A-86A7-53570FA7EA16}" srcOrd="0" destOrd="0" presId="urn:microsoft.com/office/officeart/2009/3/layout/RandomtoResultProcess"/>
    <dgm:cxn modelId="{D350705E-C31F-409A-946E-1BE7875CA615}" srcId="{C731A887-A4F6-4FE8-BBDC-DC4642635BB1}" destId="{60882E40-B0DC-42A9-B1A1-D99F7E5C9023}" srcOrd="0" destOrd="0" parTransId="{CB937A46-2982-4F48-A88F-F35961C98AAC}" sibTransId="{DC734CBF-F41A-48E6-9DD6-3F62DC28E11F}"/>
    <dgm:cxn modelId="{2B27C445-B260-424D-BDE9-6F819A713E5B}" srcId="{32186EDA-663B-4D23-A691-A8539A3B4231}" destId="{0481CDBA-A1DB-42C9-82EF-855424FCCE35}" srcOrd="3" destOrd="0" parTransId="{EA437AAD-D6C1-40C4-A6AE-7458A4EADF23}" sibTransId="{2DB3767D-01E5-4BC5-B604-059D994207C3}"/>
    <dgm:cxn modelId="{CBC29D4B-1074-4455-B043-FC87427A9EBF}" type="presOf" srcId="{0194A8F6-E620-4FDE-B334-EB99CB8C8FA4}" destId="{F20C0483-999E-4D6E-926C-44127F34A314}" srcOrd="0" destOrd="0" presId="urn:microsoft.com/office/officeart/2009/3/layout/RandomtoResultProcess"/>
    <dgm:cxn modelId="{F914424F-7038-424E-9A4C-20119C6AC40F}" type="presOf" srcId="{C731A887-A4F6-4FE8-BBDC-DC4642635BB1}" destId="{19C40639-AACC-4221-91CB-F46C1070D11B}" srcOrd="0" destOrd="0" presId="urn:microsoft.com/office/officeart/2009/3/layout/RandomtoResultProcess"/>
    <dgm:cxn modelId="{61459E59-F992-430E-B5E5-648BE9C51D81}" type="presOf" srcId="{B1F04609-14BC-40EB-94C0-7196C4FD37D2}" destId="{A601F32C-61D9-4FDF-8C36-3CF766E18662}" srcOrd="0" destOrd="0" presId="urn:microsoft.com/office/officeart/2009/3/layout/RandomtoResultProcess"/>
    <dgm:cxn modelId="{CFBECAAD-FEA0-4881-B258-ADB79B13682E}" type="presOf" srcId="{7CA598BF-77E1-4FC2-8438-4DD13504DC70}" destId="{B7FEB9B2-AFC2-4669-85B0-C9F2CFA46855}" srcOrd="0" destOrd="0" presId="urn:microsoft.com/office/officeart/2009/3/layout/RandomtoResultProcess"/>
    <dgm:cxn modelId="{D0FF99B7-9065-4516-907E-651E63D80177}" srcId="{32186EDA-663B-4D23-A691-A8539A3B4231}" destId="{E583A289-24E4-4698-9F6F-5FBDF9C39C0C}" srcOrd="4" destOrd="0" parTransId="{E9599B0C-9233-49AF-B158-31052C195AC2}" sibTransId="{5BBBD2B7-C02A-48AC-A424-D3C1AAAADFAF}"/>
    <dgm:cxn modelId="{9F1D7CCD-497B-4C6F-832B-B56F3FFAF495}" type="presOf" srcId="{60882E40-B0DC-42A9-B1A1-D99F7E5C9023}" destId="{C9A0A4E1-82D8-470C-A97B-710E2175AED7}" srcOrd="0" destOrd="0" presId="urn:microsoft.com/office/officeart/2009/3/layout/RandomtoResultProcess"/>
    <dgm:cxn modelId="{544A92D2-29B5-4920-BC5F-4452D7D24036}" srcId="{32186EDA-663B-4D23-A691-A8539A3B4231}" destId="{C731A887-A4F6-4FE8-BBDC-DC4642635BB1}" srcOrd="1" destOrd="0" parTransId="{1C609964-1CC7-4DCE-8512-448D7E617D9E}" sibTransId="{67B59E0C-D837-4932-95CF-7630E42F434D}"/>
    <dgm:cxn modelId="{F32050D6-3FFF-44A7-87D8-4038069F1518}" type="presOf" srcId="{4A3374C4-A07A-43E4-9929-8BFFF8F2D963}" destId="{EA2AEAC7-CDA0-41F3-960B-219B543B0C12}" srcOrd="0" destOrd="0" presId="urn:microsoft.com/office/officeart/2009/3/layout/RandomtoResultProcess"/>
    <dgm:cxn modelId="{7E6908E0-2AF7-40C1-8F44-4A1F82A73EA9}" srcId="{E583A289-24E4-4698-9F6F-5FBDF9C39C0C}" destId="{B1F04609-14BC-40EB-94C0-7196C4FD37D2}" srcOrd="0" destOrd="0" parTransId="{9575B469-9540-4824-B4F4-17C39D5D1E25}" sibTransId="{87BB75A9-EE35-49FA-B1E1-5937D8757130}"/>
    <dgm:cxn modelId="{56CB1AE4-73DE-47F7-BD52-3470B10C3E99}" srcId="{C7F7E0AF-C80E-4272-BD66-99D3284CDCB5}" destId="{4A3374C4-A07A-43E4-9929-8BFFF8F2D963}" srcOrd="0" destOrd="0" parTransId="{8C1064BE-5F71-4E5F-A070-07DA2CD12D39}" sibTransId="{955573CE-28D5-4242-AF51-E9B5A014BA0C}"/>
    <dgm:cxn modelId="{798FF2F1-B7F6-46FD-A9D5-E283A9B2600C}" srcId="{0194A8F6-E620-4FDE-B334-EB99CB8C8FA4}" destId="{D0D12024-82E8-4472-B835-8EEA1A6ACB5A}" srcOrd="0" destOrd="0" parTransId="{3C395ED2-AB43-4ECE-A5D0-5C0EEB193F18}" sibTransId="{79FB241B-592D-4C1D-B223-B32C5A1C8248}"/>
    <dgm:cxn modelId="{ED309BF4-9618-4840-808F-E65A635979AF}" srcId="{32186EDA-663B-4D23-A691-A8539A3B4231}" destId="{C7F7E0AF-C80E-4272-BD66-99D3284CDCB5}" srcOrd="0" destOrd="0" parTransId="{3CD87F1F-1C5A-4EC6-97DF-31761406F4B2}" sibTransId="{098DBC77-CA9C-42A7-832B-79AF8C502FB8}"/>
    <dgm:cxn modelId="{6F435CFA-B26B-4294-859B-E9561A3ED539}" type="presOf" srcId="{E583A289-24E4-4698-9F6F-5FBDF9C39C0C}" destId="{735A0262-39D1-499B-B45B-02C67E5072BA}" srcOrd="0" destOrd="0" presId="urn:microsoft.com/office/officeart/2009/3/layout/RandomtoResultProcess"/>
    <dgm:cxn modelId="{4503BAFA-4711-49C6-814C-AEDAC950CFEB}" type="presParOf" srcId="{E03053B3-751D-4665-B37D-FB4E2907F901}" destId="{D79063E2-B1F6-40D8-AEE9-846D525A8B00}" srcOrd="0" destOrd="0" presId="urn:microsoft.com/office/officeart/2009/3/layout/RandomtoResultProcess"/>
    <dgm:cxn modelId="{B129A4C7-7BB5-4057-9B5B-444491D474AD}" type="presParOf" srcId="{D79063E2-B1F6-40D8-AEE9-846D525A8B00}" destId="{B9EB9B74-B08B-4DE0-9FBE-926CB3F1F06B}" srcOrd="0" destOrd="0" presId="urn:microsoft.com/office/officeart/2009/3/layout/RandomtoResultProcess"/>
    <dgm:cxn modelId="{19BFE132-64A1-40D6-AD76-1B8A7D269794}" type="presParOf" srcId="{D79063E2-B1F6-40D8-AEE9-846D525A8B00}" destId="{EA2AEAC7-CDA0-41F3-960B-219B543B0C12}" srcOrd="1" destOrd="0" presId="urn:microsoft.com/office/officeart/2009/3/layout/RandomtoResultProcess"/>
    <dgm:cxn modelId="{AD97EEA8-5758-402D-BB98-0EBE1551EEE8}" type="presParOf" srcId="{D79063E2-B1F6-40D8-AEE9-846D525A8B00}" destId="{256A25B9-CC6D-4C2C-AA9A-8EFE61C9AFA0}" srcOrd="2" destOrd="0" presId="urn:microsoft.com/office/officeart/2009/3/layout/RandomtoResultProcess"/>
    <dgm:cxn modelId="{41A5DB05-86B7-4E07-8B3E-6665664C2EA8}" type="presParOf" srcId="{D79063E2-B1F6-40D8-AEE9-846D525A8B00}" destId="{08ADDD79-E3F3-4703-B743-6B77A8DA6A7D}" srcOrd="3" destOrd="0" presId="urn:microsoft.com/office/officeart/2009/3/layout/RandomtoResultProcess"/>
    <dgm:cxn modelId="{2B8604BC-3506-4C78-9BCB-F46832E6A064}" type="presParOf" srcId="{D79063E2-B1F6-40D8-AEE9-846D525A8B00}" destId="{5DF012A8-4AF2-4422-B278-C528B11A0F4E}" srcOrd="4" destOrd="0" presId="urn:microsoft.com/office/officeart/2009/3/layout/RandomtoResultProcess"/>
    <dgm:cxn modelId="{A3C6B160-4349-4DF3-82A5-8EE5862C1E89}" type="presParOf" srcId="{D79063E2-B1F6-40D8-AEE9-846D525A8B00}" destId="{E33DC940-92C5-4BB5-AFF6-22B165349627}" srcOrd="5" destOrd="0" presId="urn:microsoft.com/office/officeart/2009/3/layout/RandomtoResultProcess"/>
    <dgm:cxn modelId="{836F32AD-2D16-4B7A-91D8-7038D46BA72B}" type="presParOf" srcId="{D79063E2-B1F6-40D8-AEE9-846D525A8B00}" destId="{C6446AA4-490C-4D96-9175-A3D6DFE25A8F}" srcOrd="6" destOrd="0" presId="urn:microsoft.com/office/officeart/2009/3/layout/RandomtoResultProcess"/>
    <dgm:cxn modelId="{68A1D9DE-DFBF-40C8-91F6-E11BC59D0AB6}" type="presParOf" srcId="{D79063E2-B1F6-40D8-AEE9-846D525A8B00}" destId="{859FC568-32B4-4169-937B-29F8F96D4A34}" srcOrd="7" destOrd="0" presId="urn:microsoft.com/office/officeart/2009/3/layout/RandomtoResultProcess"/>
    <dgm:cxn modelId="{459589A2-FFE6-4540-9DE1-EB1909F8F925}" type="presParOf" srcId="{D79063E2-B1F6-40D8-AEE9-846D525A8B00}" destId="{FB71C84C-8C63-4C6F-978C-0721DD477F24}" srcOrd="8" destOrd="0" presId="urn:microsoft.com/office/officeart/2009/3/layout/RandomtoResultProcess"/>
    <dgm:cxn modelId="{C36BB776-0285-43DD-BDE9-B5CADEA9B6D9}" type="presParOf" srcId="{D79063E2-B1F6-40D8-AEE9-846D525A8B00}" destId="{ED0CEF82-49BE-4AB7-BC85-A76C6EF43A59}" srcOrd="9" destOrd="0" presId="urn:microsoft.com/office/officeart/2009/3/layout/RandomtoResultProcess"/>
    <dgm:cxn modelId="{D5E4E768-01F0-4861-A14D-34DDE16B6AB4}" type="presParOf" srcId="{D79063E2-B1F6-40D8-AEE9-846D525A8B00}" destId="{1E4877ED-7F8A-4627-84FF-CE5AE74E4CEB}" srcOrd="10" destOrd="0" presId="urn:microsoft.com/office/officeart/2009/3/layout/RandomtoResultProcess"/>
    <dgm:cxn modelId="{23E4FA23-377E-4F76-8746-31D1A5470756}" type="presParOf" srcId="{D79063E2-B1F6-40D8-AEE9-846D525A8B00}" destId="{2DB251A0-A9C4-446D-B6BC-40955714817A}" srcOrd="11" destOrd="0" presId="urn:microsoft.com/office/officeart/2009/3/layout/RandomtoResultProcess"/>
    <dgm:cxn modelId="{3F5A47F6-A826-4EA3-8CD4-E4A4D7F93FED}" type="presParOf" srcId="{D79063E2-B1F6-40D8-AEE9-846D525A8B00}" destId="{B207FCB8-AA8D-45B5-9D88-17E83753D0AE}" srcOrd="12" destOrd="0" presId="urn:microsoft.com/office/officeart/2009/3/layout/RandomtoResultProcess"/>
    <dgm:cxn modelId="{C204552F-491F-4811-B101-2409988586BF}" type="presParOf" srcId="{D79063E2-B1F6-40D8-AEE9-846D525A8B00}" destId="{2A057B8F-B853-49FF-8ECB-482770A79CA9}" srcOrd="13" destOrd="0" presId="urn:microsoft.com/office/officeart/2009/3/layout/RandomtoResultProcess"/>
    <dgm:cxn modelId="{97A9574A-5CFD-4507-A4E2-31D5D9190FCA}" type="presParOf" srcId="{D79063E2-B1F6-40D8-AEE9-846D525A8B00}" destId="{BFC4B3AC-6C43-49CC-AEFD-90853B43838A}" srcOrd="14" destOrd="0" presId="urn:microsoft.com/office/officeart/2009/3/layout/RandomtoResultProcess"/>
    <dgm:cxn modelId="{6CC8567D-7079-49CE-9EA9-85B922D625CF}" type="presParOf" srcId="{D79063E2-B1F6-40D8-AEE9-846D525A8B00}" destId="{E9163149-8C9C-4798-9E36-0AB53FE5B07A}" srcOrd="15" destOrd="0" presId="urn:microsoft.com/office/officeart/2009/3/layout/RandomtoResultProcess"/>
    <dgm:cxn modelId="{795571D8-297F-4A15-9D13-17B0C306EBA6}" type="presParOf" srcId="{D79063E2-B1F6-40D8-AEE9-846D525A8B00}" destId="{3E27F996-178E-442C-825F-84A189643E75}" srcOrd="16" destOrd="0" presId="urn:microsoft.com/office/officeart/2009/3/layout/RandomtoResultProcess"/>
    <dgm:cxn modelId="{5EF9A566-7E69-4891-876C-71FDDB28E32B}" type="presParOf" srcId="{D79063E2-B1F6-40D8-AEE9-846D525A8B00}" destId="{02446B14-FB23-423E-80A6-1F9E6F082C0A}" srcOrd="17" destOrd="0" presId="urn:microsoft.com/office/officeart/2009/3/layout/RandomtoResultProcess"/>
    <dgm:cxn modelId="{BBA44B46-4869-4A59-AF3A-BA33B76FDE65}" type="presParOf" srcId="{D79063E2-B1F6-40D8-AEE9-846D525A8B00}" destId="{15E02C24-DCCF-4E32-A9A8-8919A615C8D7}" srcOrd="18" destOrd="0" presId="urn:microsoft.com/office/officeart/2009/3/layout/RandomtoResultProcess"/>
    <dgm:cxn modelId="{BC765589-D23A-4C7B-9936-2EC3DA46FCA0}" type="presParOf" srcId="{D79063E2-B1F6-40D8-AEE9-846D525A8B00}" destId="{B3585DCD-19AF-48F2-A3C9-167F1A264ECD}" srcOrd="19" destOrd="0" presId="urn:microsoft.com/office/officeart/2009/3/layout/RandomtoResultProcess"/>
    <dgm:cxn modelId="{5872704D-AD62-4DA8-9332-2BBBC383D0BF}" type="presParOf" srcId="{E03053B3-751D-4665-B37D-FB4E2907F901}" destId="{A66F8E41-18A6-4D9C-8F38-3AE86216F1F3}" srcOrd="1" destOrd="0" presId="urn:microsoft.com/office/officeart/2009/3/layout/RandomtoResultProcess"/>
    <dgm:cxn modelId="{A61B944A-AA1D-4013-9078-401B6D3446A5}" type="presParOf" srcId="{A66F8E41-18A6-4D9C-8F38-3AE86216F1F3}" destId="{EB995218-F6CD-4EC4-88E7-459C049C7C52}" srcOrd="0" destOrd="0" presId="urn:microsoft.com/office/officeart/2009/3/layout/RandomtoResultProcess"/>
    <dgm:cxn modelId="{982FA01B-DC58-426D-A2EB-0E284956A88E}" type="presParOf" srcId="{A66F8E41-18A6-4D9C-8F38-3AE86216F1F3}" destId="{0B6E4803-CF7A-454A-8B74-DB6F27CF71FA}" srcOrd="1" destOrd="0" presId="urn:microsoft.com/office/officeart/2009/3/layout/RandomtoResultProcess"/>
    <dgm:cxn modelId="{993223C9-77C3-4806-B5E2-997CFA1E12A6}" type="presParOf" srcId="{E03053B3-751D-4665-B37D-FB4E2907F901}" destId="{7FD4D0F5-3859-45C5-A013-0C2DC4D6F94B}" srcOrd="2" destOrd="0" presId="urn:microsoft.com/office/officeart/2009/3/layout/RandomtoResultProcess"/>
    <dgm:cxn modelId="{0631E5BB-24FD-4D85-B20E-266D4CC5DE48}" type="presParOf" srcId="{7FD4D0F5-3859-45C5-A013-0C2DC4D6F94B}" destId="{19C40639-AACC-4221-91CB-F46C1070D11B}" srcOrd="0" destOrd="0" presId="urn:microsoft.com/office/officeart/2009/3/layout/RandomtoResultProcess"/>
    <dgm:cxn modelId="{418334CB-2B5D-4646-8BB0-F6E0F414643E}" type="presParOf" srcId="{7FD4D0F5-3859-45C5-A013-0C2DC4D6F94B}" destId="{C9A0A4E1-82D8-470C-A97B-710E2175AED7}" srcOrd="1" destOrd="0" presId="urn:microsoft.com/office/officeart/2009/3/layout/RandomtoResultProcess"/>
    <dgm:cxn modelId="{C05569D5-C051-4B2C-B59E-8C948AB178F9}" type="presParOf" srcId="{7FD4D0F5-3859-45C5-A013-0C2DC4D6F94B}" destId="{3F753B25-064E-453A-ADC4-9AE59887C55F}" srcOrd="2" destOrd="0" presId="urn:microsoft.com/office/officeart/2009/3/layout/RandomtoResultProcess"/>
    <dgm:cxn modelId="{DDD70237-640E-4259-80AE-E10CD8CC299F}" type="presParOf" srcId="{E03053B3-751D-4665-B37D-FB4E2907F901}" destId="{88A155F2-0340-4DCE-889B-4CD8122DD9E0}" srcOrd="3" destOrd="0" presId="urn:microsoft.com/office/officeart/2009/3/layout/RandomtoResultProcess"/>
    <dgm:cxn modelId="{700144CF-1BF2-498E-881F-7EA741649D4C}" type="presParOf" srcId="{88A155F2-0340-4DCE-889B-4CD8122DD9E0}" destId="{25A05587-4F63-4C5E-9AAC-891D47C8D454}" srcOrd="0" destOrd="0" presId="urn:microsoft.com/office/officeart/2009/3/layout/RandomtoResultProcess"/>
    <dgm:cxn modelId="{EE9A2EF3-32DD-4AE7-BA2C-7D4D43AFA5B0}" type="presParOf" srcId="{88A155F2-0340-4DCE-889B-4CD8122DD9E0}" destId="{858B6433-8051-4B5C-829F-E47023CB381E}" srcOrd="1" destOrd="0" presId="urn:microsoft.com/office/officeart/2009/3/layout/RandomtoResultProcess"/>
    <dgm:cxn modelId="{4A0FE9B2-8A42-4760-A02E-879E7951AFFE}" type="presParOf" srcId="{E03053B3-751D-4665-B37D-FB4E2907F901}" destId="{1DDDC7A5-C432-43E5-82CE-C75D519479D9}" srcOrd="4" destOrd="0" presId="urn:microsoft.com/office/officeart/2009/3/layout/RandomtoResultProcess"/>
    <dgm:cxn modelId="{B3FD56FB-0BB9-4940-BD70-CA0EAC3B1D53}" type="presParOf" srcId="{1DDDC7A5-C432-43E5-82CE-C75D519479D9}" destId="{F20C0483-999E-4D6E-926C-44127F34A314}" srcOrd="0" destOrd="0" presId="urn:microsoft.com/office/officeart/2009/3/layout/RandomtoResultProcess"/>
    <dgm:cxn modelId="{A4015151-A6E3-474C-9996-20D1E288BCCE}" type="presParOf" srcId="{1DDDC7A5-C432-43E5-82CE-C75D519479D9}" destId="{F993D2A7-3106-4EF0-BE67-E1DE8E5B387B}" srcOrd="1" destOrd="0" presId="urn:microsoft.com/office/officeart/2009/3/layout/RandomtoResultProcess"/>
    <dgm:cxn modelId="{3EFDE61D-917F-4AFA-9DB6-509BC750E0D3}" type="presParOf" srcId="{1DDDC7A5-C432-43E5-82CE-C75D519479D9}" destId="{84B903A7-3BD3-468F-8C86-797FA7113571}" srcOrd="2" destOrd="0" presId="urn:microsoft.com/office/officeart/2009/3/layout/RandomtoResultProcess"/>
    <dgm:cxn modelId="{397CA918-F149-4488-9AE1-33BDC9C7DF2D}" type="presParOf" srcId="{E03053B3-751D-4665-B37D-FB4E2907F901}" destId="{F34613C1-D3D2-42F3-82A0-507C8746AB79}" srcOrd="5" destOrd="0" presId="urn:microsoft.com/office/officeart/2009/3/layout/RandomtoResultProcess"/>
    <dgm:cxn modelId="{6F9A9BD1-A933-4D0B-A5A4-03834AC32BFE}" type="presParOf" srcId="{F34613C1-D3D2-42F3-82A0-507C8746AB79}" destId="{B3567D4E-3640-4F0F-B9BB-391E680A5594}" srcOrd="0" destOrd="0" presId="urn:microsoft.com/office/officeart/2009/3/layout/RandomtoResultProcess"/>
    <dgm:cxn modelId="{7180449C-7DC1-4BA1-BEC4-33BBC5B370EE}" type="presParOf" srcId="{F34613C1-D3D2-42F3-82A0-507C8746AB79}" destId="{E80D2673-B0D4-4BBB-A2D5-2829270020D8}" srcOrd="1" destOrd="0" presId="urn:microsoft.com/office/officeart/2009/3/layout/RandomtoResultProcess"/>
    <dgm:cxn modelId="{0334F545-E056-4047-BD42-8611D517E5D3}" type="presParOf" srcId="{E03053B3-751D-4665-B37D-FB4E2907F901}" destId="{606BBBCB-6EBB-485B-B1A6-204F17D36CC6}" srcOrd="6" destOrd="0" presId="urn:microsoft.com/office/officeart/2009/3/layout/RandomtoResultProcess"/>
    <dgm:cxn modelId="{1A370E64-B726-4C94-85C2-B9356D3AACF7}" type="presParOf" srcId="{606BBBCB-6EBB-485B-B1A6-204F17D36CC6}" destId="{A02D966A-092A-4F9A-86A7-53570FA7EA16}" srcOrd="0" destOrd="0" presId="urn:microsoft.com/office/officeart/2009/3/layout/RandomtoResultProcess"/>
    <dgm:cxn modelId="{9B5C9088-DE99-41F2-BA78-8BA760DEB2B4}" type="presParOf" srcId="{606BBBCB-6EBB-485B-B1A6-204F17D36CC6}" destId="{B7FEB9B2-AFC2-4669-85B0-C9F2CFA46855}" srcOrd="1" destOrd="0" presId="urn:microsoft.com/office/officeart/2009/3/layout/RandomtoResultProcess"/>
    <dgm:cxn modelId="{4BEE04E0-CF1E-4F0C-B503-BC2D2F4D6905}" type="presParOf" srcId="{606BBBCB-6EBB-485B-B1A6-204F17D36CC6}" destId="{E2DF47C6-AC5C-486F-94BE-51744B3BD50E}" srcOrd="2" destOrd="0" presId="urn:microsoft.com/office/officeart/2009/3/layout/RandomtoResultProcess"/>
    <dgm:cxn modelId="{763ED1B4-7D1F-4AD6-9BCE-CC8277AB791A}" type="presParOf" srcId="{E03053B3-751D-4665-B37D-FB4E2907F901}" destId="{EC3E809C-B761-4122-82CA-34A0C85FC6A1}" srcOrd="7" destOrd="0" presId="urn:microsoft.com/office/officeart/2009/3/layout/RandomtoResultProcess"/>
    <dgm:cxn modelId="{CCDDE9D4-DE73-43EA-9417-9771C96048E7}" type="presParOf" srcId="{EC3E809C-B761-4122-82CA-34A0C85FC6A1}" destId="{A0156234-A76D-49B3-840D-430B1DDC1EBC}" srcOrd="0" destOrd="0" presId="urn:microsoft.com/office/officeart/2009/3/layout/RandomtoResultProcess"/>
    <dgm:cxn modelId="{7C38A486-E23A-47C4-B981-6B490DE12988}" type="presParOf" srcId="{EC3E809C-B761-4122-82CA-34A0C85FC6A1}" destId="{620BBAEB-500C-4D00-AAEA-2A99239870A2}" srcOrd="1" destOrd="0" presId="urn:microsoft.com/office/officeart/2009/3/layout/RandomtoResultProcess"/>
    <dgm:cxn modelId="{573551C1-DE8C-4CD5-97C0-77AFA82C34DF}" type="presParOf" srcId="{E03053B3-751D-4665-B37D-FB4E2907F901}" destId="{6233ED2B-BF30-4622-A87C-5CE5488638C1}" srcOrd="8" destOrd="0" presId="urn:microsoft.com/office/officeart/2009/3/layout/RandomtoResultProcess"/>
    <dgm:cxn modelId="{CA90BA64-9CDB-4426-A82D-FD5B884E7B68}" type="presParOf" srcId="{6233ED2B-BF30-4622-A87C-5CE5488638C1}" destId="{735A0262-39D1-499B-B45B-02C67E5072BA}" srcOrd="0" destOrd="0" presId="urn:microsoft.com/office/officeart/2009/3/layout/RandomtoResultProcess"/>
    <dgm:cxn modelId="{9FFFCDBD-A1BE-44E6-B965-1376DD9D16AB}" type="presParOf" srcId="{6233ED2B-BF30-4622-A87C-5CE5488638C1}" destId="{A601F32C-61D9-4FDF-8C36-3CF766E18662}" srcOrd="1" destOrd="0" presId="urn:microsoft.com/office/officeart/2009/3/layout/RandomtoResultProcess"/>
    <dgm:cxn modelId="{F6C27903-3504-486E-BB84-DD5B7BF8DFFB}" type="presParOf" srcId="{6233ED2B-BF30-4622-A87C-5CE5488638C1}" destId="{78AC6114-34EE-46B3-86D3-5F732B85502E}" srcOrd="2" destOrd="0" presId="urn:microsoft.com/office/officeart/2009/3/layout/RandomtoResult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n-US" sz="1600" b="1" dirty="0">
              <a:solidFill>
                <a:schemeClr val="bg1"/>
              </a:solidFill>
            </a:rPr>
            <a:t>Definire lo scopo</a:t>
          </a:r>
          <a:r>
            <a:rPr lang="en-US" sz="1600" dirty="0">
              <a:solidFill>
                <a:schemeClr val="bg1"/>
              </a:solidFill>
            </a:rPr>
            <a:t>: articolare chiaramente la ragione principale dell'esistenza dell'organizzazione.</a:t>
          </a:r>
          <a:endParaRPr lang="en-GB" sz="1600" dirty="0">
            <a:solidFill>
              <a:schemeClr val="bg1"/>
            </a:solidFill>
          </a:endParaRPr>
        </a:p>
      </dgm:t>
    </dgm:pt>
    <dgm:pt modelId="{05EF237F-7F20-4775-97E5-A9B11481B0C3}" type="parTrans" cxnId="{72E08F91-C464-4027-A7E9-21F3297499E9}">
      <dgm:prSet/>
      <dgm:spPr/>
      <dgm:t>
        <a:bodyPr/>
        <a:lstStyle/>
        <a:p>
          <a:endParaRPr lang="en-GB" sz="2800"/>
        </a:p>
      </dgm:t>
    </dgm:pt>
    <dgm:pt modelId="{FD5F722A-D9F6-4D6F-8809-3511A505A953}" type="sibTrans" cxnId="{72E08F91-C464-4027-A7E9-21F3297499E9}">
      <dgm:prSet/>
      <dgm:spPr/>
      <dgm:t>
        <a:bodyPr/>
        <a:lstStyle/>
        <a:p>
          <a:endParaRPr lang="en-GB" sz="2800"/>
        </a:p>
      </dgm:t>
    </dgm:pt>
    <dgm:pt modelId="{BEF4481E-19A6-49C0-9EA2-BB8335C0BDE2}">
      <dgm:prSet custT="1"/>
      <dgm:spPr/>
      <dgm:t>
        <a:bodyPr/>
        <a:lstStyle/>
        <a:p>
          <a:r>
            <a:rPr lang="en-US" sz="1600" b="1">
              <a:solidFill>
                <a:schemeClr val="bg1"/>
              </a:solidFill>
            </a:rPr>
            <a:t>Guidare la strategia</a:t>
          </a:r>
          <a:r>
            <a:rPr lang="en-US" sz="1600">
              <a:solidFill>
                <a:schemeClr val="bg1"/>
              </a:solidFill>
            </a:rPr>
            <a:t>: Fornire una base per le decisioni strategiche e la pianificazione.</a:t>
          </a:r>
        </a:p>
      </dgm:t>
    </dgm:pt>
    <dgm:pt modelId="{C64DF209-F8DF-499E-8A0D-F4C0FA78DA42}" type="parTrans" cxnId="{21EDE281-90DA-4B1A-8574-183F91804E74}">
      <dgm:prSet/>
      <dgm:spPr/>
      <dgm:t>
        <a:bodyPr/>
        <a:lstStyle/>
        <a:p>
          <a:endParaRPr lang="en-GB" sz="2800"/>
        </a:p>
      </dgm:t>
    </dgm:pt>
    <dgm:pt modelId="{201E5583-BB06-4503-95DA-7F4CF7BF894A}" type="sibTrans" cxnId="{21EDE281-90DA-4B1A-8574-183F91804E74}">
      <dgm:prSet/>
      <dgm:spPr/>
      <dgm:t>
        <a:bodyPr/>
        <a:lstStyle/>
        <a:p>
          <a:endParaRPr lang="en-GB" sz="2800"/>
        </a:p>
      </dgm:t>
    </dgm:pt>
    <dgm:pt modelId="{D74F78B2-721D-42DF-8B8E-D98CFBF4E54C}">
      <dgm:prSet custT="1"/>
      <dgm:spPr/>
      <dgm:t>
        <a:bodyPr/>
        <a:lstStyle/>
        <a:p>
          <a:r>
            <a:rPr lang="en-US" sz="1600" b="1" dirty="0">
              <a:solidFill>
                <a:schemeClr val="bg1"/>
              </a:solidFill>
            </a:rPr>
            <a:t>Ispirare e coinvolgere</a:t>
          </a:r>
          <a:r>
            <a:rPr lang="en-US" sz="1600" dirty="0">
              <a:solidFill>
                <a:schemeClr val="bg1"/>
              </a:solidFill>
            </a:rPr>
            <a:t>: Motivare i dipendenti e stabilire un contatto con le parti interessate.</a:t>
          </a:r>
        </a:p>
      </dgm:t>
    </dgm:pt>
    <dgm:pt modelId="{9BDA989E-9150-4BBD-BA48-E1DD0E4DF261}" type="parTrans" cxnId="{A6A1D388-48A2-4226-AD9E-E861736C7584}">
      <dgm:prSet/>
      <dgm:spPr/>
      <dgm:t>
        <a:bodyPr/>
        <a:lstStyle/>
        <a:p>
          <a:endParaRPr lang="en-GB" sz="2800"/>
        </a:p>
      </dgm:t>
    </dgm:pt>
    <dgm:pt modelId="{CD7B0BEB-8229-46F0-BDCE-CEA8A5B8852A}" type="sibTrans" cxnId="{A6A1D388-48A2-4226-AD9E-E861736C7584}">
      <dgm:prSet/>
      <dgm:spPr/>
      <dgm:t>
        <a:bodyPr/>
        <a:lstStyle/>
        <a:p>
          <a:endParaRPr lang="en-GB" sz="28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3"/>
      <dgm:spPr/>
    </dgm:pt>
    <dgm:pt modelId="{CD080375-E85D-4E03-8FC5-D4FD28027914}" type="pres">
      <dgm:prSet presAssocID="{C37865CB-321B-493A-ABB2-BD03E3F76EB1}" presName="parentText" presStyleLbl="node1" presStyleIdx="0" presStyleCnt="3">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3">
        <dgm:presLayoutVars>
          <dgm:bulletEnabled val="1"/>
        </dgm:presLayoutVars>
      </dgm:prSet>
      <dgm:spPr/>
    </dgm:pt>
    <dgm:pt modelId="{CDDD09F0-ECED-48F9-9F13-45356BF325E0}" type="pres">
      <dgm:prSet presAssocID="{FD5F722A-D9F6-4D6F-8809-3511A505A953}" presName="spaceBetweenRectangles" presStyleCnt="0"/>
      <dgm:spPr/>
    </dgm:pt>
    <dgm:pt modelId="{A68B37FD-ECE3-4BF1-AC9C-497935651881}" type="pres">
      <dgm:prSet presAssocID="{BEF4481E-19A6-49C0-9EA2-BB8335C0BDE2}" presName="parentLin" presStyleCnt="0"/>
      <dgm:spPr/>
    </dgm:pt>
    <dgm:pt modelId="{FB02B466-9732-47A6-8647-DA2854343A40}" type="pres">
      <dgm:prSet presAssocID="{BEF4481E-19A6-49C0-9EA2-BB8335C0BDE2}" presName="parentLeftMargin" presStyleLbl="node1" presStyleIdx="0" presStyleCnt="3"/>
      <dgm:spPr/>
    </dgm:pt>
    <dgm:pt modelId="{EAAF8FC3-F4D1-4FB1-819C-8D9A528715A6}" type="pres">
      <dgm:prSet presAssocID="{BEF4481E-19A6-49C0-9EA2-BB8335C0BDE2}" presName="parentText" presStyleLbl="node1" presStyleIdx="1" presStyleCnt="3">
        <dgm:presLayoutVars>
          <dgm:chMax val="0"/>
          <dgm:bulletEnabled val="1"/>
        </dgm:presLayoutVars>
      </dgm:prSet>
      <dgm:spPr/>
    </dgm:pt>
    <dgm:pt modelId="{CD1C1BB3-FB2B-4DF8-B3FF-5F52967E0CC8}" type="pres">
      <dgm:prSet presAssocID="{BEF4481E-19A6-49C0-9EA2-BB8335C0BDE2}" presName="negativeSpace" presStyleCnt="0"/>
      <dgm:spPr/>
    </dgm:pt>
    <dgm:pt modelId="{B1FFF257-9330-4404-BB77-7745D3E40271}" type="pres">
      <dgm:prSet presAssocID="{BEF4481E-19A6-49C0-9EA2-BB8335C0BDE2}" presName="childText" presStyleLbl="conFgAcc1" presStyleIdx="1" presStyleCnt="3">
        <dgm:presLayoutVars>
          <dgm:bulletEnabled val="1"/>
        </dgm:presLayoutVars>
      </dgm:prSet>
      <dgm:spPr/>
    </dgm:pt>
    <dgm:pt modelId="{C8B22A19-9C6A-45C6-898D-36437B59E3EC}" type="pres">
      <dgm:prSet presAssocID="{201E5583-BB06-4503-95DA-7F4CF7BF894A}" presName="spaceBetweenRectangles" presStyleCnt="0"/>
      <dgm:spPr/>
    </dgm:pt>
    <dgm:pt modelId="{BD4EF540-A865-4A8D-818A-7ED19E9A3E58}" type="pres">
      <dgm:prSet presAssocID="{D74F78B2-721D-42DF-8B8E-D98CFBF4E54C}" presName="parentLin" presStyleCnt="0"/>
      <dgm:spPr/>
    </dgm:pt>
    <dgm:pt modelId="{A8B383D5-CCA9-46D5-842A-18AB1B2FA77D}" type="pres">
      <dgm:prSet presAssocID="{D74F78B2-721D-42DF-8B8E-D98CFBF4E54C}" presName="parentLeftMargin" presStyleLbl="node1" presStyleIdx="1" presStyleCnt="3"/>
      <dgm:spPr/>
    </dgm:pt>
    <dgm:pt modelId="{1A5466D9-5BE1-4B8A-ACA6-5B6269D6DB2E}" type="pres">
      <dgm:prSet presAssocID="{D74F78B2-721D-42DF-8B8E-D98CFBF4E54C}" presName="parentText" presStyleLbl="node1" presStyleIdx="2" presStyleCnt="3">
        <dgm:presLayoutVars>
          <dgm:chMax val="0"/>
          <dgm:bulletEnabled val="1"/>
        </dgm:presLayoutVars>
      </dgm:prSet>
      <dgm:spPr/>
    </dgm:pt>
    <dgm:pt modelId="{DF349C90-2F1E-4D79-A83D-FB234A3550DE}" type="pres">
      <dgm:prSet presAssocID="{D74F78B2-721D-42DF-8B8E-D98CFBF4E54C}" presName="negativeSpace" presStyleCnt="0"/>
      <dgm:spPr/>
    </dgm:pt>
    <dgm:pt modelId="{C1C4A847-93B9-4FC1-94B8-BAB40B02BDC4}" type="pres">
      <dgm:prSet presAssocID="{D74F78B2-721D-42DF-8B8E-D98CFBF4E54C}" presName="childText" presStyleLbl="conFgAcc1" presStyleIdx="2" presStyleCnt="3">
        <dgm:presLayoutVars>
          <dgm:bulletEnabled val="1"/>
        </dgm:presLayoutVars>
      </dgm:prSet>
      <dgm:spPr/>
    </dgm:pt>
  </dgm:ptLst>
  <dgm:cxnLst>
    <dgm:cxn modelId="{FBC1470E-A4B8-43B0-BCC7-8AB255C6AC6B}" type="presOf" srcId="{D74F78B2-721D-42DF-8B8E-D98CFBF4E54C}" destId="{A8B383D5-CCA9-46D5-842A-18AB1B2FA77D}" srcOrd="0" destOrd="0" presId="urn:microsoft.com/office/officeart/2005/8/layout/list1"/>
    <dgm:cxn modelId="{69574F13-BE76-42B9-8036-65BE78CB55EA}" type="presOf" srcId="{BEF4481E-19A6-49C0-9EA2-BB8335C0BDE2}" destId="{EAAF8FC3-F4D1-4FB1-819C-8D9A528715A6}" srcOrd="1" destOrd="0" presId="urn:microsoft.com/office/officeart/2005/8/layout/list1"/>
    <dgm:cxn modelId="{B4664F49-2C8A-437D-97CE-D20D1F1BFD3A}" type="presOf" srcId="{D74F78B2-721D-42DF-8B8E-D98CFBF4E54C}" destId="{1A5466D9-5BE1-4B8A-ACA6-5B6269D6DB2E}" srcOrd="1" destOrd="0" presId="urn:microsoft.com/office/officeart/2005/8/layout/list1"/>
    <dgm:cxn modelId="{2470B180-1875-4FEA-B865-1A516F65B2F6}" type="presOf" srcId="{C37865CB-321B-493A-ABB2-BD03E3F76EB1}" destId="{DCA740BE-2AB4-430F-8DCA-5A517E3284F2}" srcOrd="0" destOrd="0" presId="urn:microsoft.com/office/officeart/2005/8/layout/list1"/>
    <dgm:cxn modelId="{21EDE281-90DA-4B1A-8574-183F91804E74}" srcId="{C40FD4BF-3FD7-4943-94B3-89D6E67D318D}" destId="{BEF4481E-19A6-49C0-9EA2-BB8335C0BDE2}" srcOrd="1" destOrd="0" parTransId="{C64DF209-F8DF-499E-8A0D-F4C0FA78DA42}" sibTransId="{201E5583-BB06-4503-95DA-7F4CF7BF894A}"/>
    <dgm:cxn modelId="{A6A1D388-48A2-4226-AD9E-E861736C7584}" srcId="{C40FD4BF-3FD7-4943-94B3-89D6E67D318D}" destId="{D74F78B2-721D-42DF-8B8E-D98CFBF4E54C}" srcOrd="2" destOrd="0" parTransId="{9BDA989E-9150-4BBD-BA48-E1DD0E4DF261}" sibTransId="{CD7B0BEB-8229-46F0-BDCE-CEA8A5B8852A}"/>
    <dgm:cxn modelId="{72E08F91-C464-4027-A7E9-21F3297499E9}" srcId="{C40FD4BF-3FD7-4943-94B3-89D6E67D318D}" destId="{C37865CB-321B-493A-ABB2-BD03E3F76EB1}" srcOrd="0" destOrd="0" parTransId="{05EF237F-7F20-4775-97E5-A9B11481B0C3}" sibTransId="{FD5F722A-D9F6-4D6F-8809-3511A505A953}"/>
    <dgm:cxn modelId="{9C6DB19E-A85F-4E94-A5E0-94D11CB1568A}" type="presOf" srcId="{BEF4481E-19A6-49C0-9EA2-BB8335C0BDE2}" destId="{FB02B466-9732-47A6-8647-DA2854343A40}" srcOrd="0"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EE313C18-4F1F-49D4-8AD2-649B561563E9}" type="presParOf" srcId="{35A281BC-3D43-4233-8C77-87B4C6F244FC}" destId="{A68B37FD-ECE3-4BF1-AC9C-497935651881}" srcOrd="4" destOrd="0" presId="urn:microsoft.com/office/officeart/2005/8/layout/list1"/>
    <dgm:cxn modelId="{2C6600FD-2ADE-4EBB-AC9C-91BF693832F1}" type="presParOf" srcId="{A68B37FD-ECE3-4BF1-AC9C-497935651881}" destId="{FB02B466-9732-47A6-8647-DA2854343A40}" srcOrd="0" destOrd="0" presId="urn:microsoft.com/office/officeart/2005/8/layout/list1"/>
    <dgm:cxn modelId="{DBA21F23-A104-4049-9858-8807B2D76704}" type="presParOf" srcId="{A68B37FD-ECE3-4BF1-AC9C-497935651881}" destId="{EAAF8FC3-F4D1-4FB1-819C-8D9A528715A6}" srcOrd="1" destOrd="0" presId="urn:microsoft.com/office/officeart/2005/8/layout/list1"/>
    <dgm:cxn modelId="{7F222FA8-840B-49EE-8BAD-C4770A07F8DA}" type="presParOf" srcId="{35A281BC-3D43-4233-8C77-87B4C6F244FC}" destId="{CD1C1BB3-FB2B-4DF8-B3FF-5F52967E0CC8}" srcOrd="5" destOrd="0" presId="urn:microsoft.com/office/officeart/2005/8/layout/list1"/>
    <dgm:cxn modelId="{1E7F8154-DBC3-4396-AB08-4CC6BE860650}" type="presParOf" srcId="{35A281BC-3D43-4233-8C77-87B4C6F244FC}" destId="{B1FFF257-9330-4404-BB77-7745D3E40271}" srcOrd="6" destOrd="0" presId="urn:microsoft.com/office/officeart/2005/8/layout/list1"/>
    <dgm:cxn modelId="{089C38A4-1B92-435A-8875-110623B9F5D3}" type="presParOf" srcId="{35A281BC-3D43-4233-8C77-87B4C6F244FC}" destId="{C8B22A19-9C6A-45C6-898D-36437B59E3EC}" srcOrd="7" destOrd="0" presId="urn:microsoft.com/office/officeart/2005/8/layout/list1"/>
    <dgm:cxn modelId="{78324D65-6AEC-4004-8C57-84B0B01C1F1D}" type="presParOf" srcId="{35A281BC-3D43-4233-8C77-87B4C6F244FC}" destId="{BD4EF540-A865-4A8D-818A-7ED19E9A3E58}" srcOrd="8" destOrd="0" presId="urn:microsoft.com/office/officeart/2005/8/layout/list1"/>
    <dgm:cxn modelId="{1C4B296B-00B0-4674-BC92-23398AA86B9C}" type="presParOf" srcId="{BD4EF540-A865-4A8D-818A-7ED19E9A3E58}" destId="{A8B383D5-CCA9-46D5-842A-18AB1B2FA77D}" srcOrd="0" destOrd="0" presId="urn:microsoft.com/office/officeart/2005/8/layout/list1"/>
    <dgm:cxn modelId="{74F9D7B3-48CC-4547-BB65-CC98B16485D2}" type="presParOf" srcId="{BD4EF540-A865-4A8D-818A-7ED19E9A3E58}" destId="{1A5466D9-5BE1-4B8A-ACA6-5B6269D6DB2E}" srcOrd="1" destOrd="0" presId="urn:microsoft.com/office/officeart/2005/8/layout/list1"/>
    <dgm:cxn modelId="{91E5C3D8-848D-41DB-8E74-E59ECCC21EBA}" type="presParOf" srcId="{35A281BC-3D43-4233-8C77-87B4C6F244FC}" destId="{DF349C90-2F1E-4D79-A83D-FB234A3550DE}" srcOrd="9" destOrd="0" presId="urn:microsoft.com/office/officeart/2005/8/layout/list1"/>
    <dgm:cxn modelId="{62CE5B26-ED80-46AE-8102-94EA82B638C2}" type="presParOf" srcId="{35A281BC-3D43-4233-8C77-87B4C6F244FC}" destId="{C1C4A847-93B9-4FC1-94B8-BAB40B02BDC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C40FD4BF-3FD7-4943-94B3-89D6E67D318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GB"/>
        </a:p>
      </dgm:t>
    </dgm:pt>
    <dgm:pt modelId="{C37865CB-321B-493A-ABB2-BD03E3F76EB1}">
      <dgm:prSet phldrT="[Text]" custT="1"/>
      <dgm:spPr/>
      <dgm:t>
        <a:bodyPr/>
        <a:lstStyle/>
        <a:p>
          <a:pPr>
            <a:buFont typeface="Arial" panose="020B0604020202020204" pitchFamily="34" charset="0"/>
            <a:buChar char="•"/>
          </a:pPr>
          <a:r>
            <a:rPr lang="en-US" sz="1600" b="1">
              <a:solidFill>
                <a:schemeClr val="bg1"/>
              </a:solidFill>
            </a:rPr>
            <a:t>Scopo principale: </a:t>
          </a:r>
          <a:r>
            <a:rPr lang="en-US" sz="1600">
              <a:solidFill>
                <a:schemeClr val="bg1"/>
              </a:solidFill>
            </a:rPr>
            <a:t>una dichiarazione chiara e concisa delle attività principali dell'organizzazione.</a:t>
          </a:r>
          <a:endParaRPr lang="en-GB" sz="1600">
            <a:solidFill>
              <a:schemeClr val="bg1"/>
            </a:solidFill>
          </a:endParaRPr>
        </a:p>
      </dgm:t>
    </dgm:pt>
    <dgm:pt modelId="{05EF237F-7F20-4775-97E5-A9B11481B0C3}" type="parTrans" cxnId="{72E08F91-C464-4027-A7E9-21F3297499E9}">
      <dgm:prSet/>
      <dgm:spPr/>
      <dgm:t>
        <a:bodyPr/>
        <a:lstStyle/>
        <a:p>
          <a:endParaRPr lang="en-GB" sz="1600"/>
        </a:p>
      </dgm:t>
    </dgm:pt>
    <dgm:pt modelId="{FD5F722A-D9F6-4D6F-8809-3511A505A953}" type="sibTrans" cxnId="{72E08F91-C464-4027-A7E9-21F3297499E9}">
      <dgm:prSet/>
      <dgm:spPr/>
      <dgm:t>
        <a:bodyPr/>
        <a:lstStyle/>
        <a:p>
          <a:endParaRPr lang="en-GB" sz="1600"/>
        </a:p>
      </dgm:t>
    </dgm:pt>
    <dgm:pt modelId="{184C2AB8-40B1-43A6-ADFC-C27174339550}">
      <dgm:prSet custT="1"/>
      <dgm:spPr/>
      <dgm:t>
        <a:bodyPr/>
        <a:lstStyle/>
        <a:p>
          <a:pPr>
            <a:buFont typeface="Arial" panose="020B0604020202020204" pitchFamily="34" charset="0"/>
            <a:buChar char="•"/>
          </a:pPr>
          <a:r>
            <a:rPr lang="en-US" sz="1600" b="1" dirty="0">
              <a:solidFill>
                <a:schemeClr val="bg1"/>
              </a:solidFill>
            </a:rPr>
            <a:t>Destinatari: </a:t>
          </a:r>
          <a:r>
            <a:rPr lang="en-US" sz="1600" dirty="0">
              <a:solidFill>
                <a:schemeClr val="bg1"/>
              </a:solidFill>
            </a:rPr>
            <a:t>Specificare i gruppi o le comunità chiave su cui l'organizzazione intende avere un impatto.</a:t>
          </a:r>
        </a:p>
      </dgm:t>
    </dgm:pt>
    <dgm:pt modelId="{9EE07785-1405-4613-93C9-1D8400D11EE7}" type="parTrans" cxnId="{96BA33A7-E174-4EEE-BEA7-481BE1D85CB1}">
      <dgm:prSet/>
      <dgm:spPr/>
      <dgm:t>
        <a:bodyPr/>
        <a:lstStyle/>
        <a:p>
          <a:endParaRPr lang="en-GB" sz="1600"/>
        </a:p>
      </dgm:t>
    </dgm:pt>
    <dgm:pt modelId="{8BCB11E0-AF28-45BE-A736-1FB89F700D4B}" type="sibTrans" cxnId="{96BA33A7-E174-4EEE-BEA7-481BE1D85CB1}">
      <dgm:prSet/>
      <dgm:spPr/>
      <dgm:t>
        <a:bodyPr/>
        <a:lstStyle/>
        <a:p>
          <a:endParaRPr lang="en-GB" sz="1600"/>
        </a:p>
      </dgm:t>
    </dgm:pt>
    <dgm:pt modelId="{F613D946-8B13-483A-9335-7D374975132B}">
      <dgm:prSet custT="1"/>
      <dgm:spPr/>
      <dgm:t>
        <a:bodyPr/>
        <a:lstStyle/>
        <a:p>
          <a:pPr>
            <a:buFont typeface="Arial" panose="020B0604020202020204" pitchFamily="34" charset="0"/>
            <a:buChar char="•"/>
          </a:pPr>
          <a:r>
            <a:rPr lang="en-US" sz="1600" b="1" dirty="0">
              <a:solidFill>
                <a:schemeClr val="bg1"/>
              </a:solidFill>
            </a:rPr>
            <a:t>Valori fondamentali: </a:t>
          </a:r>
          <a:r>
            <a:rPr lang="en-US" sz="1600" dirty="0">
              <a:solidFill>
                <a:schemeClr val="bg1"/>
              </a:solidFill>
            </a:rPr>
            <a:t>Riflettono le convinzioni e i valori fondamentali che guidano l'organizzazione.</a:t>
          </a:r>
        </a:p>
      </dgm:t>
    </dgm:pt>
    <dgm:pt modelId="{9CDAFDFB-487D-42D5-9720-EB8EF6746395}" type="parTrans" cxnId="{FA03B46E-78B3-4631-88D2-B73A0B9DD81D}">
      <dgm:prSet/>
      <dgm:spPr/>
      <dgm:t>
        <a:bodyPr/>
        <a:lstStyle/>
        <a:p>
          <a:endParaRPr lang="en-GB" sz="1600"/>
        </a:p>
      </dgm:t>
    </dgm:pt>
    <dgm:pt modelId="{2B6EA430-5E2A-42E3-99DD-8A7801DE9635}" type="sibTrans" cxnId="{FA03B46E-78B3-4631-88D2-B73A0B9DD81D}">
      <dgm:prSet/>
      <dgm:spPr/>
      <dgm:t>
        <a:bodyPr/>
        <a:lstStyle/>
        <a:p>
          <a:endParaRPr lang="en-GB" sz="1600"/>
        </a:p>
      </dgm:t>
    </dgm:pt>
    <dgm:pt modelId="{D8FBC526-ED02-40EF-B11A-B5B91805133B}">
      <dgm:prSet custT="1"/>
      <dgm:spPr/>
      <dgm:t>
        <a:bodyPr/>
        <a:lstStyle/>
        <a:p>
          <a:pPr>
            <a:buFont typeface="Arial" panose="020B0604020202020204" pitchFamily="34" charset="0"/>
            <a:buChar char="•"/>
          </a:pPr>
          <a:r>
            <a:rPr lang="en-US" sz="1600" b="1">
              <a:solidFill>
                <a:schemeClr val="bg1"/>
              </a:solidFill>
            </a:rPr>
            <a:t>Unique Selling Proposition (USP): </a:t>
          </a:r>
          <a:r>
            <a:rPr lang="en-US" sz="1600">
              <a:solidFill>
                <a:schemeClr val="bg1"/>
              </a:solidFill>
            </a:rPr>
            <a:t>evidenziare gli aspetti distintivi che differenziano l'organizzazione dai concorrenti.</a:t>
          </a:r>
        </a:p>
      </dgm:t>
    </dgm:pt>
    <dgm:pt modelId="{F7DD1D95-1DC6-41D1-87DE-5BDF4DEE7B1C}" type="parTrans" cxnId="{89092D09-EA9C-468A-AD12-557BA78EB095}">
      <dgm:prSet/>
      <dgm:spPr/>
      <dgm:t>
        <a:bodyPr/>
        <a:lstStyle/>
        <a:p>
          <a:endParaRPr lang="en-GB" sz="1600"/>
        </a:p>
      </dgm:t>
    </dgm:pt>
    <dgm:pt modelId="{8C5CEC96-14A0-45E9-8B2A-2ED089AF8A63}" type="sibTrans" cxnId="{89092D09-EA9C-468A-AD12-557BA78EB095}">
      <dgm:prSet/>
      <dgm:spPr/>
      <dgm:t>
        <a:bodyPr/>
        <a:lstStyle/>
        <a:p>
          <a:endParaRPr lang="en-GB" sz="1600"/>
        </a:p>
      </dgm:t>
    </dgm:pt>
    <dgm:pt modelId="{35A281BC-3D43-4233-8C77-87B4C6F244FC}" type="pres">
      <dgm:prSet presAssocID="{C40FD4BF-3FD7-4943-94B3-89D6E67D318D}" presName="linear" presStyleCnt="0">
        <dgm:presLayoutVars>
          <dgm:dir/>
          <dgm:animLvl val="lvl"/>
          <dgm:resizeHandles val="exact"/>
        </dgm:presLayoutVars>
      </dgm:prSet>
      <dgm:spPr/>
    </dgm:pt>
    <dgm:pt modelId="{101B96A7-BD5D-4DBB-9642-46E790FC887C}" type="pres">
      <dgm:prSet presAssocID="{C37865CB-321B-493A-ABB2-BD03E3F76EB1}" presName="parentLin" presStyleCnt="0"/>
      <dgm:spPr/>
    </dgm:pt>
    <dgm:pt modelId="{DCA740BE-2AB4-430F-8DCA-5A517E3284F2}" type="pres">
      <dgm:prSet presAssocID="{C37865CB-321B-493A-ABB2-BD03E3F76EB1}" presName="parentLeftMargin" presStyleLbl="node1" presStyleIdx="0" presStyleCnt="4"/>
      <dgm:spPr/>
    </dgm:pt>
    <dgm:pt modelId="{CD080375-E85D-4E03-8FC5-D4FD28027914}" type="pres">
      <dgm:prSet presAssocID="{C37865CB-321B-493A-ABB2-BD03E3F76EB1}" presName="parentText" presStyleLbl="node1" presStyleIdx="0" presStyleCnt="4">
        <dgm:presLayoutVars>
          <dgm:chMax val="0"/>
          <dgm:bulletEnabled val="1"/>
        </dgm:presLayoutVars>
      </dgm:prSet>
      <dgm:spPr/>
    </dgm:pt>
    <dgm:pt modelId="{426D89FD-DCC7-4F9B-9ADB-5A95DBB6C2A6}" type="pres">
      <dgm:prSet presAssocID="{C37865CB-321B-493A-ABB2-BD03E3F76EB1}" presName="negativeSpace" presStyleCnt="0"/>
      <dgm:spPr/>
    </dgm:pt>
    <dgm:pt modelId="{2F9BC704-53B6-4F22-9052-5837BAF18EB7}" type="pres">
      <dgm:prSet presAssocID="{C37865CB-321B-493A-ABB2-BD03E3F76EB1}" presName="childText" presStyleLbl="conFgAcc1" presStyleIdx="0" presStyleCnt="4">
        <dgm:presLayoutVars>
          <dgm:bulletEnabled val="1"/>
        </dgm:presLayoutVars>
      </dgm:prSet>
      <dgm:spPr/>
    </dgm:pt>
    <dgm:pt modelId="{CDDD09F0-ECED-48F9-9F13-45356BF325E0}" type="pres">
      <dgm:prSet presAssocID="{FD5F722A-D9F6-4D6F-8809-3511A505A953}" presName="spaceBetweenRectangles" presStyleCnt="0"/>
      <dgm:spPr/>
    </dgm:pt>
    <dgm:pt modelId="{6F0AD266-BB21-4CFD-B030-D1D7BCBC239D}" type="pres">
      <dgm:prSet presAssocID="{184C2AB8-40B1-43A6-ADFC-C27174339550}" presName="parentLin" presStyleCnt="0"/>
      <dgm:spPr/>
    </dgm:pt>
    <dgm:pt modelId="{B1565A6B-B743-424C-B529-0F2441DCEE0E}" type="pres">
      <dgm:prSet presAssocID="{184C2AB8-40B1-43A6-ADFC-C27174339550}" presName="parentLeftMargin" presStyleLbl="node1" presStyleIdx="0" presStyleCnt="4"/>
      <dgm:spPr/>
    </dgm:pt>
    <dgm:pt modelId="{8B33A644-A13E-4507-AA90-87B57298D712}" type="pres">
      <dgm:prSet presAssocID="{184C2AB8-40B1-43A6-ADFC-C27174339550}" presName="parentText" presStyleLbl="node1" presStyleIdx="1" presStyleCnt="4">
        <dgm:presLayoutVars>
          <dgm:chMax val="0"/>
          <dgm:bulletEnabled val="1"/>
        </dgm:presLayoutVars>
      </dgm:prSet>
      <dgm:spPr/>
    </dgm:pt>
    <dgm:pt modelId="{AF7589F0-2B6E-4E70-ABA6-6E5FFF22D927}" type="pres">
      <dgm:prSet presAssocID="{184C2AB8-40B1-43A6-ADFC-C27174339550}" presName="negativeSpace" presStyleCnt="0"/>
      <dgm:spPr/>
    </dgm:pt>
    <dgm:pt modelId="{486ABB32-FB6E-42DE-9508-7C7132E8ED64}" type="pres">
      <dgm:prSet presAssocID="{184C2AB8-40B1-43A6-ADFC-C27174339550}" presName="childText" presStyleLbl="conFgAcc1" presStyleIdx="1" presStyleCnt="4">
        <dgm:presLayoutVars>
          <dgm:bulletEnabled val="1"/>
        </dgm:presLayoutVars>
      </dgm:prSet>
      <dgm:spPr/>
    </dgm:pt>
    <dgm:pt modelId="{EBA56B12-7083-4B0D-8975-F0A36767C695}" type="pres">
      <dgm:prSet presAssocID="{8BCB11E0-AF28-45BE-A736-1FB89F700D4B}" presName="spaceBetweenRectangles" presStyleCnt="0"/>
      <dgm:spPr/>
    </dgm:pt>
    <dgm:pt modelId="{1EF97622-F1D6-4250-9989-08C48CD8A743}" type="pres">
      <dgm:prSet presAssocID="{F613D946-8B13-483A-9335-7D374975132B}" presName="parentLin" presStyleCnt="0"/>
      <dgm:spPr/>
    </dgm:pt>
    <dgm:pt modelId="{52B0798E-79C5-4AAE-9F12-7B5D403F0048}" type="pres">
      <dgm:prSet presAssocID="{F613D946-8B13-483A-9335-7D374975132B}" presName="parentLeftMargin" presStyleLbl="node1" presStyleIdx="1" presStyleCnt="4"/>
      <dgm:spPr/>
    </dgm:pt>
    <dgm:pt modelId="{6A0DBB76-E8F8-4276-8BC4-306E3713C681}" type="pres">
      <dgm:prSet presAssocID="{F613D946-8B13-483A-9335-7D374975132B}" presName="parentText" presStyleLbl="node1" presStyleIdx="2" presStyleCnt="4">
        <dgm:presLayoutVars>
          <dgm:chMax val="0"/>
          <dgm:bulletEnabled val="1"/>
        </dgm:presLayoutVars>
      </dgm:prSet>
      <dgm:spPr/>
    </dgm:pt>
    <dgm:pt modelId="{06B607F2-7FA8-469C-9B01-8DA66B0CD913}" type="pres">
      <dgm:prSet presAssocID="{F613D946-8B13-483A-9335-7D374975132B}" presName="negativeSpace" presStyleCnt="0"/>
      <dgm:spPr/>
    </dgm:pt>
    <dgm:pt modelId="{503B4C29-E76D-44A7-92B2-DB239032B5B7}" type="pres">
      <dgm:prSet presAssocID="{F613D946-8B13-483A-9335-7D374975132B}" presName="childText" presStyleLbl="conFgAcc1" presStyleIdx="2" presStyleCnt="4">
        <dgm:presLayoutVars>
          <dgm:bulletEnabled val="1"/>
        </dgm:presLayoutVars>
      </dgm:prSet>
      <dgm:spPr/>
    </dgm:pt>
    <dgm:pt modelId="{7C076D18-8C6E-4B52-923E-79BF6277D942}" type="pres">
      <dgm:prSet presAssocID="{2B6EA430-5E2A-42E3-99DD-8A7801DE9635}" presName="spaceBetweenRectangles" presStyleCnt="0"/>
      <dgm:spPr/>
    </dgm:pt>
    <dgm:pt modelId="{417991B6-B37B-421B-AD33-BFEDA1C2BEA8}" type="pres">
      <dgm:prSet presAssocID="{D8FBC526-ED02-40EF-B11A-B5B91805133B}" presName="parentLin" presStyleCnt="0"/>
      <dgm:spPr/>
    </dgm:pt>
    <dgm:pt modelId="{61A67748-EE0D-4BB1-876D-B3FA3F54A468}" type="pres">
      <dgm:prSet presAssocID="{D8FBC526-ED02-40EF-B11A-B5B91805133B}" presName="parentLeftMargin" presStyleLbl="node1" presStyleIdx="2" presStyleCnt="4"/>
      <dgm:spPr/>
    </dgm:pt>
    <dgm:pt modelId="{D445C47E-AAAD-4D3C-ABEB-F86753FFA391}" type="pres">
      <dgm:prSet presAssocID="{D8FBC526-ED02-40EF-B11A-B5B91805133B}" presName="parentText" presStyleLbl="node1" presStyleIdx="3" presStyleCnt="4">
        <dgm:presLayoutVars>
          <dgm:chMax val="0"/>
          <dgm:bulletEnabled val="1"/>
        </dgm:presLayoutVars>
      </dgm:prSet>
      <dgm:spPr/>
    </dgm:pt>
    <dgm:pt modelId="{5F5D9454-6BEE-4FA9-9EEC-A7FE80E236F8}" type="pres">
      <dgm:prSet presAssocID="{D8FBC526-ED02-40EF-B11A-B5B91805133B}" presName="negativeSpace" presStyleCnt="0"/>
      <dgm:spPr/>
    </dgm:pt>
    <dgm:pt modelId="{85FE9A70-7810-4AA1-8522-85A4A5A829F0}" type="pres">
      <dgm:prSet presAssocID="{D8FBC526-ED02-40EF-B11A-B5B91805133B}" presName="childText" presStyleLbl="conFgAcc1" presStyleIdx="3" presStyleCnt="4">
        <dgm:presLayoutVars>
          <dgm:bulletEnabled val="1"/>
        </dgm:presLayoutVars>
      </dgm:prSet>
      <dgm:spPr/>
    </dgm:pt>
  </dgm:ptLst>
  <dgm:cxnLst>
    <dgm:cxn modelId="{E6A11009-558D-44EA-80A7-ECD4FF08506C}" type="presOf" srcId="{D8FBC526-ED02-40EF-B11A-B5B91805133B}" destId="{D445C47E-AAAD-4D3C-ABEB-F86753FFA391}" srcOrd="1" destOrd="0" presId="urn:microsoft.com/office/officeart/2005/8/layout/list1"/>
    <dgm:cxn modelId="{89092D09-EA9C-468A-AD12-557BA78EB095}" srcId="{C40FD4BF-3FD7-4943-94B3-89D6E67D318D}" destId="{D8FBC526-ED02-40EF-B11A-B5B91805133B}" srcOrd="3" destOrd="0" parTransId="{F7DD1D95-1DC6-41D1-87DE-5BDF4DEE7B1C}" sibTransId="{8C5CEC96-14A0-45E9-8B2A-2ED089AF8A63}"/>
    <dgm:cxn modelId="{A1213830-898D-4F6F-9A6C-6409CB1C3ECB}" type="presOf" srcId="{184C2AB8-40B1-43A6-ADFC-C27174339550}" destId="{8B33A644-A13E-4507-AA90-87B57298D712}" srcOrd="1" destOrd="0" presId="urn:microsoft.com/office/officeart/2005/8/layout/list1"/>
    <dgm:cxn modelId="{DB4E4A47-FEAE-4ECD-9661-6F6C008A0688}" type="presOf" srcId="{D8FBC526-ED02-40EF-B11A-B5B91805133B}" destId="{61A67748-EE0D-4BB1-876D-B3FA3F54A468}" srcOrd="0" destOrd="0" presId="urn:microsoft.com/office/officeart/2005/8/layout/list1"/>
    <dgm:cxn modelId="{FA03B46E-78B3-4631-88D2-B73A0B9DD81D}" srcId="{C40FD4BF-3FD7-4943-94B3-89D6E67D318D}" destId="{F613D946-8B13-483A-9335-7D374975132B}" srcOrd="2" destOrd="0" parTransId="{9CDAFDFB-487D-42D5-9720-EB8EF6746395}" sibTransId="{2B6EA430-5E2A-42E3-99DD-8A7801DE9635}"/>
    <dgm:cxn modelId="{2470B180-1875-4FEA-B865-1A516F65B2F6}" type="presOf" srcId="{C37865CB-321B-493A-ABB2-BD03E3F76EB1}" destId="{DCA740BE-2AB4-430F-8DCA-5A517E3284F2}" srcOrd="0" destOrd="0" presId="urn:microsoft.com/office/officeart/2005/8/layout/list1"/>
    <dgm:cxn modelId="{72E08F91-C464-4027-A7E9-21F3297499E9}" srcId="{C40FD4BF-3FD7-4943-94B3-89D6E67D318D}" destId="{C37865CB-321B-493A-ABB2-BD03E3F76EB1}" srcOrd="0" destOrd="0" parTransId="{05EF237F-7F20-4775-97E5-A9B11481B0C3}" sibTransId="{FD5F722A-D9F6-4D6F-8809-3511A505A953}"/>
    <dgm:cxn modelId="{96BA33A7-E174-4EEE-BEA7-481BE1D85CB1}" srcId="{C40FD4BF-3FD7-4943-94B3-89D6E67D318D}" destId="{184C2AB8-40B1-43A6-ADFC-C27174339550}" srcOrd="1" destOrd="0" parTransId="{9EE07785-1405-4613-93C9-1D8400D11EE7}" sibTransId="{8BCB11E0-AF28-45BE-A736-1FB89F700D4B}"/>
    <dgm:cxn modelId="{113F9FC7-7CE7-4FA7-85FC-30A815DF362B}" type="presOf" srcId="{F613D946-8B13-483A-9335-7D374975132B}" destId="{52B0798E-79C5-4AAE-9F12-7B5D403F0048}" srcOrd="0" destOrd="0" presId="urn:microsoft.com/office/officeart/2005/8/layout/list1"/>
    <dgm:cxn modelId="{C143F5D3-FC08-4B87-9CD5-6D24C5C16D17}" type="presOf" srcId="{F613D946-8B13-483A-9335-7D374975132B}" destId="{6A0DBB76-E8F8-4276-8BC4-306E3713C681}" srcOrd="1" destOrd="0" presId="urn:microsoft.com/office/officeart/2005/8/layout/list1"/>
    <dgm:cxn modelId="{D5C68AEA-6F7E-4018-957E-9A812AF23985}" type="presOf" srcId="{C40FD4BF-3FD7-4943-94B3-89D6E67D318D}" destId="{35A281BC-3D43-4233-8C77-87B4C6F244FC}" srcOrd="0" destOrd="0" presId="urn:microsoft.com/office/officeart/2005/8/layout/list1"/>
    <dgm:cxn modelId="{D566A5F4-C6DB-4DE2-A857-D3A713DB121D}" type="presOf" srcId="{184C2AB8-40B1-43A6-ADFC-C27174339550}" destId="{B1565A6B-B743-424C-B529-0F2441DCEE0E}" srcOrd="0" destOrd="0" presId="urn:microsoft.com/office/officeart/2005/8/layout/list1"/>
    <dgm:cxn modelId="{2C4D53FC-A120-432E-87EF-3F538F332BDE}" type="presOf" srcId="{C37865CB-321B-493A-ABB2-BD03E3F76EB1}" destId="{CD080375-E85D-4E03-8FC5-D4FD28027914}" srcOrd="1" destOrd="0" presId="urn:microsoft.com/office/officeart/2005/8/layout/list1"/>
    <dgm:cxn modelId="{F917A447-74F0-41EF-8D64-B37B773423ED}" type="presParOf" srcId="{35A281BC-3D43-4233-8C77-87B4C6F244FC}" destId="{101B96A7-BD5D-4DBB-9642-46E790FC887C}" srcOrd="0" destOrd="0" presId="urn:microsoft.com/office/officeart/2005/8/layout/list1"/>
    <dgm:cxn modelId="{D8CBFAF9-9D34-4EB2-BC69-825E8E7DFDF9}" type="presParOf" srcId="{101B96A7-BD5D-4DBB-9642-46E790FC887C}" destId="{DCA740BE-2AB4-430F-8DCA-5A517E3284F2}" srcOrd="0" destOrd="0" presId="urn:microsoft.com/office/officeart/2005/8/layout/list1"/>
    <dgm:cxn modelId="{0618C239-29C1-4CED-9732-BE19145CBE7F}" type="presParOf" srcId="{101B96A7-BD5D-4DBB-9642-46E790FC887C}" destId="{CD080375-E85D-4E03-8FC5-D4FD28027914}" srcOrd="1" destOrd="0" presId="urn:microsoft.com/office/officeart/2005/8/layout/list1"/>
    <dgm:cxn modelId="{3E3A0EA6-6DA9-4F57-BAA1-C19F9192C0B0}" type="presParOf" srcId="{35A281BC-3D43-4233-8C77-87B4C6F244FC}" destId="{426D89FD-DCC7-4F9B-9ADB-5A95DBB6C2A6}" srcOrd="1" destOrd="0" presId="urn:microsoft.com/office/officeart/2005/8/layout/list1"/>
    <dgm:cxn modelId="{599B9104-E52D-48A2-84CA-111DC64DD53B}" type="presParOf" srcId="{35A281BC-3D43-4233-8C77-87B4C6F244FC}" destId="{2F9BC704-53B6-4F22-9052-5837BAF18EB7}" srcOrd="2" destOrd="0" presId="urn:microsoft.com/office/officeart/2005/8/layout/list1"/>
    <dgm:cxn modelId="{0EBD4F76-CFEC-400A-B540-254A6A4182AA}" type="presParOf" srcId="{35A281BC-3D43-4233-8C77-87B4C6F244FC}" destId="{CDDD09F0-ECED-48F9-9F13-45356BF325E0}" srcOrd="3" destOrd="0" presId="urn:microsoft.com/office/officeart/2005/8/layout/list1"/>
    <dgm:cxn modelId="{F3DA4DD4-6225-4F9F-A27B-7973AF0E1DE0}" type="presParOf" srcId="{35A281BC-3D43-4233-8C77-87B4C6F244FC}" destId="{6F0AD266-BB21-4CFD-B030-D1D7BCBC239D}" srcOrd="4" destOrd="0" presId="urn:microsoft.com/office/officeart/2005/8/layout/list1"/>
    <dgm:cxn modelId="{CCFB756B-4E5D-4952-9AC9-2F817F966738}" type="presParOf" srcId="{6F0AD266-BB21-4CFD-B030-D1D7BCBC239D}" destId="{B1565A6B-B743-424C-B529-0F2441DCEE0E}" srcOrd="0" destOrd="0" presId="urn:microsoft.com/office/officeart/2005/8/layout/list1"/>
    <dgm:cxn modelId="{26B8DFE8-554E-4126-B861-48F898387D97}" type="presParOf" srcId="{6F0AD266-BB21-4CFD-B030-D1D7BCBC239D}" destId="{8B33A644-A13E-4507-AA90-87B57298D712}" srcOrd="1" destOrd="0" presId="urn:microsoft.com/office/officeart/2005/8/layout/list1"/>
    <dgm:cxn modelId="{EFFE4319-FE88-4049-BE2F-1C55B5E92F9F}" type="presParOf" srcId="{35A281BC-3D43-4233-8C77-87B4C6F244FC}" destId="{AF7589F0-2B6E-4E70-ABA6-6E5FFF22D927}" srcOrd="5" destOrd="0" presId="urn:microsoft.com/office/officeart/2005/8/layout/list1"/>
    <dgm:cxn modelId="{82D44B23-1C0D-41D7-8984-A8E424D32FF5}" type="presParOf" srcId="{35A281BC-3D43-4233-8C77-87B4C6F244FC}" destId="{486ABB32-FB6E-42DE-9508-7C7132E8ED64}" srcOrd="6" destOrd="0" presId="urn:microsoft.com/office/officeart/2005/8/layout/list1"/>
    <dgm:cxn modelId="{087A0E01-1150-40E1-B3A1-2D627C2BB598}" type="presParOf" srcId="{35A281BC-3D43-4233-8C77-87B4C6F244FC}" destId="{EBA56B12-7083-4B0D-8975-F0A36767C695}" srcOrd="7" destOrd="0" presId="urn:microsoft.com/office/officeart/2005/8/layout/list1"/>
    <dgm:cxn modelId="{EFF5F6F5-64B7-453B-9CB6-5ADFE509323A}" type="presParOf" srcId="{35A281BC-3D43-4233-8C77-87B4C6F244FC}" destId="{1EF97622-F1D6-4250-9989-08C48CD8A743}" srcOrd="8" destOrd="0" presId="urn:microsoft.com/office/officeart/2005/8/layout/list1"/>
    <dgm:cxn modelId="{AFD540C2-7866-4016-8C29-CA7FD3CD4FC1}" type="presParOf" srcId="{1EF97622-F1D6-4250-9989-08C48CD8A743}" destId="{52B0798E-79C5-4AAE-9F12-7B5D403F0048}" srcOrd="0" destOrd="0" presId="urn:microsoft.com/office/officeart/2005/8/layout/list1"/>
    <dgm:cxn modelId="{462E9AEB-691A-4E03-9B7C-F40FD8EE5AC5}" type="presParOf" srcId="{1EF97622-F1D6-4250-9989-08C48CD8A743}" destId="{6A0DBB76-E8F8-4276-8BC4-306E3713C681}" srcOrd="1" destOrd="0" presId="urn:microsoft.com/office/officeart/2005/8/layout/list1"/>
    <dgm:cxn modelId="{B84B9145-128C-4DE2-B459-9FFB1C4A2B3A}" type="presParOf" srcId="{35A281BC-3D43-4233-8C77-87B4C6F244FC}" destId="{06B607F2-7FA8-469C-9B01-8DA66B0CD913}" srcOrd="9" destOrd="0" presId="urn:microsoft.com/office/officeart/2005/8/layout/list1"/>
    <dgm:cxn modelId="{920BB4FF-EB95-41A3-8483-DB0F985BD168}" type="presParOf" srcId="{35A281BC-3D43-4233-8C77-87B4C6F244FC}" destId="{503B4C29-E76D-44A7-92B2-DB239032B5B7}" srcOrd="10" destOrd="0" presId="urn:microsoft.com/office/officeart/2005/8/layout/list1"/>
    <dgm:cxn modelId="{88D53C7D-6889-4D79-BF3F-492F29C81AED}" type="presParOf" srcId="{35A281BC-3D43-4233-8C77-87B4C6F244FC}" destId="{7C076D18-8C6E-4B52-923E-79BF6277D942}" srcOrd="11" destOrd="0" presId="urn:microsoft.com/office/officeart/2005/8/layout/list1"/>
    <dgm:cxn modelId="{D7DB1564-312A-4792-B648-B7365C5E3B0B}" type="presParOf" srcId="{35A281BC-3D43-4233-8C77-87B4C6F244FC}" destId="{417991B6-B37B-421B-AD33-BFEDA1C2BEA8}" srcOrd="12" destOrd="0" presId="urn:microsoft.com/office/officeart/2005/8/layout/list1"/>
    <dgm:cxn modelId="{6B4D6302-1836-4314-B15E-FF2CAE9CF66C}" type="presParOf" srcId="{417991B6-B37B-421B-AD33-BFEDA1C2BEA8}" destId="{61A67748-EE0D-4BB1-876D-B3FA3F54A468}" srcOrd="0" destOrd="0" presId="urn:microsoft.com/office/officeart/2005/8/layout/list1"/>
    <dgm:cxn modelId="{CC349E6C-4E99-4C30-A122-52A2D32EB31B}" type="presParOf" srcId="{417991B6-B37B-421B-AD33-BFEDA1C2BEA8}" destId="{D445C47E-AAAD-4D3C-ABEB-F86753FFA391}" srcOrd="1" destOrd="0" presId="urn:microsoft.com/office/officeart/2005/8/layout/list1"/>
    <dgm:cxn modelId="{801A79CB-A95E-4B73-9CAA-BD58F9DA0408}" type="presParOf" srcId="{35A281BC-3D43-4233-8C77-87B4C6F244FC}" destId="{5F5D9454-6BEE-4FA9-9EEC-A7FE80E236F8}" srcOrd="13" destOrd="0" presId="urn:microsoft.com/office/officeart/2005/8/layout/list1"/>
    <dgm:cxn modelId="{C01CFFAA-A9FC-4694-97C8-927F8F68FC45}" type="presParOf" srcId="{35A281BC-3D43-4233-8C77-87B4C6F244FC}" destId="{85FE9A70-7810-4AA1-8522-85A4A5A829F0}"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52D931-31EB-46E0-9841-F9C714186E46}" type="doc">
      <dgm:prSet loTypeId="urn:microsoft.com/office/officeart/2005/8/layout/bProcess3" loCatId="process" qsTypeId="urn:microsoft.com/office/officeart/2005/8/quickstyle/simple1" qsCatId="simple" csTypeId="urn:microsoft.com/office/officeart/2005/8/colors/accent1_1" csCatId="accent1" phldr="1"/>
      <dgm:spPr/>
    </dgm:pt>
    <dgm:pt modelId="{B15AC8F4-AA71-417E-B1C0-E67EED70D69D}">
      <dgm:prSet phldrT="[Text]" custT="1"/>
      <dgm:spPr/>
      <dgm:t>
        <a:bodyPr/>
        <a:lstStyle/>
        <a:p>
          <a:r>
            <a:rPr lang="en-US" sz="1400" b="1">
              <a:solidFill>
                <a:schemeClr val="accent1"/>
              </a:solidFill>
            </a:rPr>
            <a:t>Riunire un team eterogeneo</a:t>
          </a:r>
          <a:endParaRPr lang="en-GB" sz="1400">
            <a:solidFill>
              <a:schemeClr val="accent1"/>
            </a:solidFill>
          </a:endParaRPr>
        </a:p>
      </dgm:t>
    </dgm:pt>
    <dgm:pt modelId="{1557AF42-1962-46E6-85F8-CDE46928CAE2}" type="parTrans" cxnId="{3518330A-A3B8-48D1-A0CE-6759ECD3DD04}">
      <dgm:prSet/>
      <dgm:spPr/>
      <dgm:t>
        <a:bodyPr/>
        <a:lstStyle/>
        <a:p>
          <a:endParaRPr lang="en-GB" sz="3600">
            <a:solidFill>
              <a:schemeClr val="accent1"/>
            </a:solidFill>
          </a:endParaRPr>
        </a:p>
      </dgm:t>
    </dgm:pt>
    <dgm:pt modelId="{17338640-FF7E-45D2-97AE-3C864D68DB3A}" type="sibTrans" cxnId="{3518330A-A3B8-48D1-A0CE-6759ECD3DD04}">
      <dgm:prSet custT="1"/>
      <dgm:spPr/>
      <dgm:t>
        <a:bodyPr/>
        <a:lstStyle/>
        <a:p>
          <a:endParaRPr lang="en-GB" sz="1400">
            <a:solidFill>
              <a:schemeClr val="accent1"/>
            </a:solidFill>
          </a:endParaRPr>
        </a:p>
      </dgm:t>
    </dgm:pt>
    <dgm:pt modelId="{DC4DAC46-2C02-4D2F-A1A4-1427D72B3548}">
      <dgm:prSet custT="1"/>
      <dgm:spPr/>
      <dgm:t>
        <a:bodyPr/>
        <a:lstStyle/>
        <a:p>
          <a:pPr>
            <a:buFont typeface="Arial" panose="020B0604020202020204" pitchFamily="34" charset="0"/>
            <a:buChar char="•"/>
          </a:pPr>
          <a:r>
            <a:rPr lang="en-US" sz="1400" dirty="0">
              <a:solidFill>
                <a:schemeClr val="accent1"/>
              </a:solidFill>
            </a:rPr>
            <a:t>Includere membri di vari dipartimenti e livelli per garantire una prospettiva completa.</a:t>
          </a:r>
        </a:p>
      </dgm:t>
    </dgm:pt>
    <dgm:pt modelId="{426791DF-6D83-4485-A2F6-792C6E3E1D92}" type="parTrans" cxnId="{BED3851C-313D-448A-AB92-E9502F7A0CE3}">
      <dgm:prSet/>
      <dgm:spPr/>
      <dgm:t>
        <a:bodyPr/>
        <a:lstStyle/>
        <a:p>
          <a:endParaRPr lang="en-GB" sz="3600">
            <a:solidFill>
              <a:schemeClr val="accent1"/>
            </a:solidFill>
          </a:endParaRPr>
        </a:p>
      </dgm:t>
    </dgm:pt>
    <dgm:pt modelId="{9FA5CB6B-29E5-436F-801D-810653C1CB43}" type="sibTrans" cxnId="{BED3851C-313D-448A-AB92-E9502F7A0CE3}">
      <dgm:prSet/>
      <dgm:spPr/>
      <dgm:t>
        <a:bodyPr/>
        <a:lstStyle/>
        <a:p>
          <a:endParaRPr lang="en-GB" sz="3600">
            <a:solidFill>
              <a:schemeClr val="accent1"/>
            </a:solidFill>
          </a:endParaRPr>
        </a:p>
      </dgm:t>
    </dgm:pt>
    <dgm:pt modelId="{EBBFC700-0D2A-49FB-ACB2-374F27E1EF58}">
      <dgm:prSet custT="1"/>
      <dgm:spPr/>
      <dgm:t>
        <a:bodyPr/>
        <a:lstStyle/>
        <a:p>
          <a:r>
            <a:rPr lang="en-US" sz="1400" b="1">
              <a:solidFill>
                <a:schemeClr val="accent1"/>
              </a:solidFill>
            </a:rPr>
            <a:t>Riflettere sullo scopo dell'azienda</a:t>
          </a:r>
          <a:endParaRPr lang="en-US" sz="1400">
            <a:solidFill>
              <a:schemeClr val="accent1"/>
            </a:solidFill>
          </a:endParaRPr>
        </a:p>
      </dgm:t>
    </dgm:pt>
    <dgm:pt modelId="{9D3274C4-E6F8-473E-9103-89A2059DCD16}" type="parTrans" cxnId="{294CC042-5A11-48F0-A819-4368FBCA1C8C}">
      <dgm:prSet/>
      <dgm:spPr/>
      <dgm:t>
        <a:bodyPr/>
        <a:lstStyle/>
        <a:p>
          <a:endParaRPr lang="en-GB" sz="3600">
            <a:solidFill>
              <a:schemeClr val="accent1"/>
            </a:solidFill>
          </a:endParaRPr>
        </a:p>
      </dgm:t>
    </dgm:pt>
    <dgm:pt modelId="{15E4F67D-B9F6-4245-A5F7-714EB0452089}" type="sibTrans" cxnId="{294CC042-5A11-48F0-A819-4368FBCA1C8C}">
      <dgm:prSet custT="1"/>
      <dgm:spPr/>
      <dgm:t>
        <a:bodyPr/>
        <a:lstStyle/>
        <a:p>
          <a:endParaRPr lang="en-GB" sz="1400">
            <a:solidFill>
              <a:schemeClr val="accent1"/>
            </a:solidFill>
          </a:endParaRPr>
        </a:p>
      </dgm:t>
    </dgm:pt>
    <dgm:pt modelId="{5294A21A-03EF-46F6-96EC-6145D3CCE60C}">
      <dgm:prSet custT="1"/>
      <dgm:spPr/>
      <dgm:t>
        <a:bodyPr/>
        <a:lstStyle/>
        <a:p>
          <a:pPr>
            <a:buFont typeface="Arial" panose="020B0604020202020204" pitchFamily="34" charset="0"/>
            <a:buChar char="•"/>
          </a:pPr>
          <a:r>
            <a:rPr lang="en-US" sz="1400">
              <a:solidFill>
                <a:schemeClr val="accent1"/>
              </a:solidFill>
            </a:rPr>
            <a:t>Discutete la missione dell'azienda e l'impatto che intende avere su clienti, dipendenti e stakeholder.</a:t>
          </a:r>
        </a:p>
      </dgm:t>
    </dgm:pt>
    <dgm:pt modelId="{A76D67D6-2F62-48D9-8FD2-2AFF953DD86C}" type="parTrans" cxnId="{DF2F689E-32E7-446D-AEEE-12AB1AB38633}">
      <dgm:prSet/>
      <dgm:spPr/>
      <dgm:t>
        <a:bodyPr/>
        <a:lstStyle/>
        <a:p>
          <a:endParaRPr lang="en-GB" sz="3600">
            <a:solidFill>
              <a:schemeClr val="accent1"/>
            </a:solidFill>
          </a:endParaRPr>
        </a:p>
      </dgm:t>
    </dgm:pt>
    <dgm:pt modelId="{3798D3FD-9B00-41B7-BDE2-D2D62BCFAC78}" type="sibTrans" cxnId="{DF2F689E-32E7-446D-AEEE-12AB1AB38633}">
      <dgm:prSet/>
      <dgm:spPr/>
      <dgm:t>
        <a:bodyPr/>
        <a:lstStyle/>
        <a:p>
          <a:endParaRPr lang="en-GB" sz="3600">
            <a:solidFill>
              <a:schemeClr val="accent1"/>
            </a:solidFill>
          </a:endParaRPr>
        </a:p>
      </dgm:t>
    </dgm:pt>
    <dgm:pt modelId="{F68BA882-D357-4F48-9446-59D18B3C510B}">
      <dgm:prSet custT="1"/>
      <dgm:spPr/>
      <dgm:t>
        <a:bodyPr/>
        <a:lstStyle/>
        <a:p>
          <a:r>
            <a:rPr lang="en-US" sz="1400" b="1">
              <a:solidFill>
                <a:schemeClr val="accent1"/>
              </a:solidFill>
            </a:rPr>
            <a:t>Analizzare i comportamenti e le pratiche esistenti</a:t>
          </a:r>
          <a:endParaRPr lang="en-US" sz="1400">
            <a:solidFill>
              <a:schemeClr val="accent1"/>
            </a:solidFill>
          </a:endParaRPr>
        </a:p>
      </dgm:t>
    </dgm:pt>
    <dgm:pt modelId="{CBAD79FE-4C80-49FA-AEBA-D164463BF19A}" type="parTrans" cxnId="{7620DDE3-FB29-4405-9528-9FB28C6562D2}">
      <dgm:prSet/>
      <dgm:spPr/>
      <dgm:t>
        <a:bodyPr/>
        <a:lstStyle/>
        <a:p>
          <a:endParaRPr lang="en-GB" sz="3600">
            <a:solidFill>
              <a:schemeClr val="accent1"/>
            </a:solidFill>
          </a:endParaRPr>
        </a:p>
      </dgm:t>
    </dgm:pt>
    <dgm:pt modelId="{F3DA338A-36AE-4036-A167-77B55CDAF049}" type="sibTrans" cxnId="{7620DDE3-FB29-4405-9528-9FB28C6562D2}">
      <dgm:prSet custT="1"/>
      <dgm:spPr/>
      <dgm:t>
        <a:bodyPr/>
        <a:lstStyle/>
        <a:p>
          <a:endParaRPr lang="en-GB" sz="1400">
            <a:solidFill>
              <a:schemeClr val="accent1"/>
            </a:solidFill>
          </a:endParaRPr>
        </a:p>
      </dgm:t>
    </dgm:pt>
    <dgm:pt modelId="{29B59A5F-F3AE-4AB5-BE46-CE8EDD8B8E4B}">
      <dgm:prSet custT="1"/>
      <dgm:spPr/>
      <dgm:t>
        <a:bodyPr/>
        <a:lstStyle/>
        <a:p>
          <a:pPr>
            <a:buFont typeface="Arial" panose="020B0604020202020204" pitchFamily="34" charset="0"/>
            <a:buChar char="•"/>
          </a:pPr>
          <a:r>
            <a:rPr lang="en-US" sz="1400">
              <a:solidFill>
                <a:schemeClr val="accent1"/>
              </a:solidFill>
            </a:rPr>
            <a:t>Identificare i comportamenti e le pratiche attuali che contribuiscono al successo dell'azienda.</a:t>
          </a:r>
        </a:p>
      </dgm:t>
    </dgm:pt>
    <dgm:pt modelId="{E8E38385-FE81-46AA-B672-A5A8DF944AF9}" type="parTrans" cxnId="{A1E31062-8EA6-45D9-BDFB-E69197A47E39}">
      <dgm:prSet/>
      <dgm:spPr/>
      <dgm:t>
        <a:bodyPr/>
        <a:lstStyle/>
        <a:p>
          <a:endParaRPr lang="en-GB" sz="3600">
            <a:solidFill>
              <a:schemeClr val="accent1"/>
            </a:solidFill>
          </a:endParaRPr>
        </a:p>
      </dgm:t>
    </dgm:pt>
    <dgm:pt modelId="{BC67982A-F2D4-45B2-85D2-556BCD93FFA6}" type="sibTrans" cxnId="{A1E31062-8EA6-45D9-BDFB-E69197A47E39}">
      <dgm:prSet/>
      <dgm:spPr/>
      <dgm:t>
        <a:bodyPr/>
        <a:lstStyle/>
        <a:p>
          <a:endParaRPr lang="en-GB" sz="3600">
            <a:solidFill>
              <a:schemeClr val="accent1"/>
            </a:solidFill>
          </a:endParaRPr>
        </a:p>
      </dgm:t>
    </dgm:pt>
    <dgm:pt modelId="{9A0820A0-CC87-4B62-8595-BEF349D7776F}">
      <dgm:prSet custT="1"/>
      <dgm:spPr/>
      <dgm:t>
        <a:bodyPr/>
        <a:lstStyle/>
        <a:p>
          <a:r>
            <a:rPr lang="en-US" sz="1400" b="1">
              <a:solidFill>
                <a:schemeClr val="accent1"/>
              </a:solidFill>
            </a:rPr>
            <a:t>Brainstorm Valori</a:t>
          </a:r>
          <a:endParaRPr lang="en-US" sz="1400">
            <a:solidFill>
              <a:schemeClr val="accent1"/>
            </a:solidFill>
          </a:endParaRPr>
        </a:p>
      </dgm:t>
    </dgm:pt>
    <dgm:pt modelId="{D1415850-72B9-4903-B289-3C7FAE9260BF}" type="parTrans" cxnId="{007A111A-B922-4817-A4C9-82A2C70D3A0E}">
      <dgm:prSet/>
      <dgm:spPr/>
      <dgm:t>
        <a:bodyPr/>
        <a:lstStyle/>
        <a:p>
          <a:endParaRPr lang="en-GB" sz="3600">
            <a:solidFill>
              <a:schemeClr val="accent1"/>
            </a:solidFill>
          </a:endParaRPr>
        </a:p>
      </dgm:t>
    </dgm:pt>
    <dgm:pt modelId="{F2699DB4-403E-4864-8C87-31EE05A030AB}" type="sibTrans" cxnId="{007A111A-B922-4817-A4C9-82A2C70D3A0E}">
      <dgm:prSet custT="1"/>
      <dgm:spPr/>
      <dgm:t>
        <a:bodyPr/>
        <a:lstStyle/>
        <a:p>
          <a:endParaRPr lang="en-GB" sz="1400">
            <a:solidFill>
              <a:schemeClr val="accent1"/>
            </a:solidFill>
          </a:endParaRPr>
        </a:p>
      </dgm:t>
    </dgm:pt>
    <dgm:pt modelId="{3398F105-D94F-447B-B3EE-CFF43F9E96CA}">
      <dgm:prSet custT="1"/>
      <dgm:spPr/>
      <dgm:t>
        <a:bodyPr/>
        <a:lstStyle/>
        <a:p>
          <a:pPr>
            <a:buFont typeface="Arial" panose="020B0604020202020204" pitchFamily="34" charset="0"/>
            <a:buChar char="•"/>
          </a:pPr>
          <a:r>
            <a:rPr lang="en-US" sz="1400">
              <a:solidFill>
                <a:schemeClr val="accent1"/>
              </a:solidFill>
            </a:rPr>
            <a:t>Incoraggiate i membri del team a proporre i valori che ritengono fondamentali per il successo dell'azienda.</a:t>
          </a:r>
        </a:p>
      </dgm:t>
    </dgm:pt>
    <dgm:pt modelId="{93C17BF1-9ECC-4371-BAC2-852207013538}" type="parTrans" cxnId="{4399106B-7DCE-4448-9F75-793FAC131C0E}">
      <dgm:prSet/>
      <dgm:spPr/>
      <dgm:t>
        <a:bodyPr/>
        <a:lstStyle/>
        <a:p>
          <a:endParaRPr lang="en-GB" sz="3600">
            <a:solidFill>
              <a:schemeClr val="accent1"/>
            </a:solidFill>
          </a:endParaRPr>
        </a:p>
      </dgm:t>
    </dgm:pt>
    <dgm:pt modelId="{6346BC19-C872-48CD-A0B5-31869F8A3C49}" type="sibTrans" cxnId="{4399106B-7DCE-4448-9F75-793FAC131C0E}">
      <dgm:prSet/>
      <dgm:spPr/>
      <dgm:t>
        <a:bodyPr/>
        <a:lstStyle/>
        <a:p>
          <a:endParaRPr lang="en-GB" sz="3600">
            <a:solidFill>
              <a:schemeClr val="accent1"/>
            </a:solidFill>
          </a:endParaRPr>
        </a:p>
      </dgm:t>
    </dgm:pt>
    <dgm:pt modelId="{94FE1B45-E8A7-4945-98A5-AA13F898C8F0}">
      <dgm:prSet custT="1"/>
      <dgm:spPr/>
      <dgm:t>
        <a:bodyPr/>
        <a:lstStyle/>
        <a:p>
          <a:r>
            <a:rPr lang="en-US" sz="1400" b="1">
              <a:solidFill>
                <a:schemeClr val="accent1"/>
              </a:solidFill>
            </a:rPr>
            <a:t>Restringere l'elenco</a:t>
          </a:r>
          <a:endParaRPr lang="en-US" sz="1400">
            <a:solidFill>
              <a:schemeClr val="accent1"/>
            </a:solidFill>
          </a:endParaRPr>
        </a:p>
      </dgm:t>
    </dgm:pt>
    <dgm:pt modelId="{2FD6F714-690A-41B5-92E9-EAEFC2CE4E5B}" type="parTrans" cxnId="{9912A616-9A7E-44EC-A60E-AD66EBAC48AE}">
      <dgm:prSet/>
      <dgm:spPr/>
      <dgm:t>
        <a:bodyPr/>
        <a:lstStyle/>
        <a:p>
          <a:endParaRPr lang="en-GB" sz="3600">
            <a:solidFill>
              <a:schemeClr val="accent1"/>
            </a:solidFill>
          </a:endParaRPr>
        </a:p>
      </dgm:t>
    </dgm:pt>
    <dgm:pt modelId="{C5C2704F-7329-41E0-96BC-F16EC9DA6CA7}" type="sibTrans" cxnId="{9912A616-9A7E-44EC-A60E-AD66EBAC48AE}">
      <dgm:prSet custT="1"/>
      <dgm:spPr/>
      <dgm:t>
        <a:bodyPr/>
        <a:lstStyle/>
        <a:p>
          <a:endParaRPr lang="en-GB" sz="1400">
            <a:solidFill>
              <a:schemeClr val="accent1"/>
            </a:solidFill>
          </a:endParaRPr>
        </a:p>
      </dgm:t>
    </dgm:pt>
    <dgm:pt modelId="{39A898F4-990F-4CB8-8225-6B014F7BEF0D}">
      <dgm:prSet custT="1"/>
      <dgm:spPr/>
      <dgm:t>
        <a:bodyPr/>
        <a:lstStyle/>
        <a:p>
          <a:pPr>
            <a:buFont typeface="Arial" panose="020B0604020202020204" pitchFamily="34" charset="0"/>
            <a:buChar char="•"/>
          </a:pPr>
          <a:r>
            <a:rPr lang="en-US" sz="1400">
              <a:solidFill>
                <a:schemeClr val="accent1"/>
              </a:solidFill>
            </a:rPr>
            <a:t>Valutare e dare priorità ai valori suggeriti, puntando a concentrarsi su 5-10 valori fondamentali.</a:t>
          </a:r>
        </a:p>
      </dgm:t>
    </dgm:pt>
    <dgm:pt modelId="{7CA427E3-7D8A-4393-A61F-90BFAA8088C0}" type="parTrans" cxnId="{FFE89254-6484-4A3F-92E2-83A9BEFE8218}">
      <dgm:prSet/>
      <dgm:spPr/>
      <dgm:t>
        <a:bodyPr/>
        <a:lstStyle/>
        <a:p>
          <a:endParaRPr lang="en-GB" sz="3600">
            <a:solidFill>
              <a:schemeClr val="accent1"/>
            </a:solidFill>
          </a:endParaRPr>
        </a:p>
      </dgm:t>
    </dgm:pt>
    <dgm:pt modelId="{7FD67F2D-7156-429A-8783-8EA006D1A20F}" type="sibTrans" cxnId="{FFE89254-6484-4A3F-92E2-83A9BEFE8218}">
      <dgm:prSet/>
      <dgm:spPr/>
      <dgm:t>
        <a:bodyPr/>
        <a:lstStyle/>
        <a:p>
          <a:endParaRPr lang="en-GB" sz="3600">
            <a:solidFill>
              <a:schemeClr val="accent1"/>
            </a:solidFill>
          </a:endParaRPr>
        </a:p>
      </dgm:t>
    </dgm:pt>
    <dgm:pt modelId="{68B612C1-4D39-43E4-B621-545AADF8E7AD}">
      <dgm:prSet custT="1"/>
      <dgm:spPr/>
      <dgm:t>
        <a:bodyPr/>
        <a:lstStyle/>
        <a:p>
          <a:r>
            <a:rPr lang="en-US" sz="1400" b="1">
              <a:solidFill>
                <a:schemeClr val="accent1"/>
              </a:solidFill>
            </a:rPr>
            <a:t>Definire ogni valore</a:t>
          </a:r>
          <a:endParaRPr lang="en-US" sz="1400">
            <a:solidFill>
              <a:schemeClr val="accent1"/>
            </a:solidFill>
          </a:endParaRPr>
        </a:p>
      </dgm:t>
    </dgm:pt>
    <dgm:pt modelId="{F2A0A091-A05B-4557-9569-68011627BCCD}" type="parTrans" cxnId="{AFB03608-A913-4747-A616-2CB002175270}">
      <dgm:prSet/>
      <dgm:spPr/>
      <dgm:t>
        <a:bodyPr/>
        <a:lstStyle/>
        <a:p>
          <a:endParaRPr lang="en-GB" sz="3600">
            <a:solidFill>
              <a:schemeClr val="accent1"/>
            </a:solidFill>
          </a:endParaRPr>
        </a:p>
      </dgm:t>
    </dgm:pt>
    <dgm:pt modelId="{13DCA131-7459-4C9B-BA37-46DDB40476C3}" type="sibTrans" cxnId="{AFB03608-A913-4747-A616-2CB002175270}">
      <dgm:prSet custT="1"/>
      <dgm:spPr/>
      <dgm:t>
        <a:bodyPr/>
        <a:lstStyle/>
        <a:p>
          <a:endParaRPr lang="en-GB" sz="1400">
            <a:solidFill>
              <a:schemeClr val="accent1"/>
            </a:solidFill>
          </a:endParaRPr>
        </a:p>
      </dgm:t>
    </dgm:pt>
    <dgm:pt modelId="{E30D8523-D01D-42AD-A3D1-C492123452D3}">
      <dgm:prSet custT="1"/>
      <dgm:spPr/>
      <dgm:t>
        <a:bodyPr/>
        <a:lstStyle/>
        <a:p>
          <a:pPr>
            <a:buFont typeface="Arial" panose="020B0604020202020204" pitchFamily="34" charset="0"/>
            <a:buChar char="•"/>
          </a:pPr>
          <a:r>
            <a:rPr lang="en-US" sz="1400">
              <a:solidFill>
                <a:schemeClr val="accent1"/>
              </a:solidFill>
            </a:rPr>
            <a:t>Fornire definizioni chiare per garantire una comprensione coerente in tutta l'organizzazione.</a:t>
          </a:r>
        </a:p>
      </dgm:t>
    </dgm:pt>
    <dgm:pt modelId="{40BAFBB6-7C5F-4883-A4E4-03AEC89396F8}" type="parTrans" cxnId="{60407DF0-2631-4B9B-88C0-06EC3D4EACD8}">
      <dgm:prSet/>
      <dgm:spPr/>
      <dgm:t>
        <a:bodyPr/>
        <a:lstStyle/>
        <a:p>
          <a:endParaRPr lang="en-GB" sz="3600">
            <a:solidFill>
              <a:schemeClr val="accent1"/>
            </a:solidFill>
          </a:endParaRPr>
        </a:p>
      </dgm:t>
    </dgm:pt>
    <dgm:pt modelId="{F9E16A7F-1967-4A28-A89E-5BAF6A905551}" type="sibTrans" cxnId="{60407DF0-2631-4B9B-88C0-06EC3D4EACD8}">
      <dgm:prSet/>
      <dgm:spPr/>
      <dgm:t>
        <a:bodyPr/>
        <a:lstStyle/>
        <a:p>
          <a:endParaRPr lang="en-GB" sz="3600">
            <a:solidFill>
              <a:schemeClr val="accent1"/>
            </a:solidFill>
          </a:endParaRPr>
        </a:p>
      </dgm:t>
    </dgm:pt>
    <dgm:pt modelId="{3766C8FB-AC38-4048-A681-10AF0285A710}">
      <dgm:prSet custT="1"/>
      <dgm:spPr/>
      <dgm:t>
        <a:bodyPr/>
        <a:lstStyle/>
        <a:p>
          <a:r>
            <a:rPr lang="en-US" sz="1400" b="1">
              <a:solidFill>
                <a:schemeClr val="accent1"/>
              </a:solidFill>
            </a:rPr>
            <a:t>Privilegiare i valori</a:t>
          </a:r>
          <a:endParaRPr lang="en-US" sz="1400">
            <a:solidFill>
              <a:schemeClr val="accent1"/>
            </a:solidFill>
          </a:endParaRPr>
        </a:p>
      </dgm:t>
    </dgm:pt>
    <dgm:pt modelId="{37EDE4C5-0F85-4C0E-9AE4-7973E2FB81A4}" type="parTrans" cxnId="{5115A294-F3B0-4E55-A9EA-DE1DA03AC878}">
      <dgm:prSet/>
      <dgm:spPr/>
      <dgm:t>
        <a:bodyPr/>
        <a:lstStyle/>
        <a:p>
          <a:endParaRPr lang="en-GB" sz="3600">
            <a:solidFill>
              <a:schemeClr val="accent1"/>
            </a:solidFill>
          </a:endParaRPr>
        </a:p>
      </dgm:t>
    </dgm:pt>
    <dgm:pt modelId="{08B1760F-7F03-46BE-B90C-EF8ACA742D44}" type="sibTrans" cxnId="{5115A294-F3B0-4E55-A9EA-DE1DA03AC878}">
      <dgm:prSet custT="1"/>
      <dgm:spPr/>
      <dgm:t>
        <a:bodyPr/>
        <a:lstStyle/>
        <a:p>
          <a:endParaRPr lang="en-GB" sz="1400">
            <a:solidFill>
              <a:schemeClr val="accent1"/>
            </a:solidFill>
          </a:endParaRPr>
        </a:p>
      </dgm:t>
    </dgm:pt>
    <dgm:pt modelId="{1ABEC166-8B53-4711-9090-6AFCAC22CFE4}">
      <dgm:prSet custT="1"/>
      <dgm:spPr/>
      <dgm:t>
        <a:bodyPr/>
        <a:lstStyle/>
        <a:p>
          <a:pPr>
            <a:buFont typeface="Arial" panose="020B0604020202020204" pitchFamily="34" charset="0"/>
            <a:buChar char="•"/>
          </a:pPr>
          <a:r>
            <a:rPr lang="en-US" sz="1400">
              <a:solidFill>
                <a:schemeClr val="accent1"/>
              </a:solidFill>
            </a:rPr>
            <a:t>Classificare i valori fondamentali per chiarire quali sono i più critici nel processo decisionale.</a:t>
          </a:r>
        </a:p>
      </dgm:t>
    </dgm:pt>
    <dgm:pt modelId="{EAE90D47-936D-47CB-B5FC-1736DF283456}" type="parTrans" cxnId="{15F5CECA-0546-4467-A905-C3FF60CC7AAB}">
      <dgm:prSet/>
      <dgm:spPr/>
      <dgm:t>
        <a:bodyPr/>
        <a:lstStyle/>
        <a:p>
          <a:endParaRPr lang="en-GB" sz="3600">
            <a:solidFill>
              <a:schemeClr val="accent1"/>
            </a:solidFill>
          </a:endParaRPr>
        </a:p>
      </dgm:t>
    </dgm:pt>
    <dgm:pt modelId="{2D83B866-CE78-47D8-9050-91497C6AA7E3}" type="sibTrans" cxnId="{15F5CECA-0546-4467-A905-C3FF60CC7AAB}">
      <dgm:prSet/>
      <dgm:spPr/>
      <dgm:t>
        <a:bodyPr/>
        <a:lstStyle/>
        <a:p>
          <a:endParaRPr lang="en-GB" sz="3600">
            <a:solidFill>
              <a:schemeClr val="accent1"/>
            </a:solidFill>
          </a:endParaRPr>
        </a:p>
      </dgm:t>
    </dgm:pt>
    <dgm:pt modelId="{2E7FF14C-9934-4E7D-9406-3AF21CE17320}">
      <dgm:prSet custT="1"/>
      <dgm:spPr/>
      <dgm:t>
        <a:bodyPr/>
        <a:lstStyle/>
        <a:p>
          <a:r>
            <a:rPr lang="en-US" sz="1400" b="1">
              <a:solidFill>
                <a:schemeClr val="accent1"/>
              </a:solidFill>
            </a:rPr>
            <a:t>Test dei valori</a:t>
          </a:r>
          <a:endParaRPr lang="en-US" sz="1400">
            <a:solidFill>
              <a:schemeClr val="accent1"/>
            </a:solidFill>
          </a:endParaRPr>
        </a:p>
      </dgm:t>
    </dgm:pt>
    <dgm:pt modelId="{415ECD8B-3049-4355-B09E-01362DDD4A00}" type="parTrans" cxnId="{E7B37A19-456D-46A0-8304-B59DF5D06412}">
      <dgm:prSet/>
      <dgm:spPr/>
      <dgm:t>
        <a:bodyPr/>
        <a:lstStyle/>
        <a:p>
          <a:endParaRPr lang="en-GB" sz="3600">
            <a:solidFill>
              <a:schemeClr val="accent1"/>
            </a:solidFill>
          </a:endParaRPr>
        </a:p>
      </dgm:t>
    </dgm:pt>
    <dgm:pt modelId="{ED5F211E-AAD6-413F-8AF4-2037370F2227}" type="sibTrans" cxnId="{E7B37A19-456D-46A0-8304-B59DF5D06412}">
      <dgm:prSet custT="1"/>
      <dgm:spPr/>
      <dgm:t>
        <a:bodyPr/>
        <a:lstStyle/>
        <a:p>
          <a:endParaRPr lang="en-GB" sz="1400">
            <a:solidFill>
              <a:schemeClr val="accent1"/>
            </a:solidFill>
          </a:endParaRPr>
        </a:p>
      </dgm:t>
    </dgm:pt>
    <dgm:pt modelId="{D41AA828-DF79-4469-8203-EAA82A4DA242}">
      <dgm:prSet custT="1"/>
      <dgm:spPr/>
      <dgm:t>
        <a:bodyPr/>
        <a:lstStyle/>
        <a:p>
          <a:pPr>
            <a:buFont typeface="Arial" panose="020B0604020202020204" pitchFamily="34" charset="0"/>
            <a:buChar char="•"/>
          </a:pPr>
          <a:r>
            <a:rPr lang="en-US" sz="1400">
              <a:solidFill>
                <a:schemeClr val="accent1"/>
              </a:solidFill>
            </a:rPr>
            <a:t>Allineare i valori proposti con scenari e decisioni reali all'interno dell'azienda.</a:t>
          </a:r>
        </a:p>
      </dgm:t>
    </dgm:pt>
    <dgm:pt modelId="{32997B43-F948-4C6D-9EBC-6A310B304FE7}" type="parTrans" cxnId="{4A500D9F-82CA-4912-B54F-297BC9FD098E}">
      <dgm:prSet/>
      <dgm:spPr/>
      <dgm:t>
        <a:bodyPr/>
        <a:lstStyle/>
        <a:p>
          <a:endParaRPr lang="en-GB" sz="3600">
            <a:solidFill>
              <a:schemeClr val="accent1"/>
            </a:solidFill>
          </a:endParaRPr>
        </a:p>
      </dgm:t>
    </dgm:pt>
    <dgm:pt modelId="{6E19CEF5-CB78-4583-BBE2-8E54D83D0594}" type="sibTrans" cxnId="{4A500D9F-82CA-4912-B54F-297BC9FD098E}">
      <dgm:prSet/>
      <dgm:spPr/>
      <dgm:t>
        <a:bodyPr/>
        <a:lstStyle/>
        <a:p>
          <a:endParaRPr lang="en-GB" sz="3600">
            <a:solidFill>
              <a:schemeClr val="accent1"/>
            </a:solidFill>
          </a:endParaRPr>
        </a:p>
      </dgm:t>
    </dgm:pt>
    <dgm:pt modelId="{1CB4D289-D62F-4FB4-A24C-589AEF9C6047}">
      <dgm:prSet custT="1"/>
      <dgm:spPr/>
      <dgm:t>
        <a:bodyPr/>
        <a:lstStyle/>
        <a:p>
          <a:r>
            <a:rPr lang="en-US" sz="1400" b="1">
              <a:solidFill>
                <a:schemeClr val="accent1"/>
              </a:solidFill>
            </a:rPr>
            <a:t>Comunicare i valori</a:t>
          </a:r>
          <a:endParaRPr lang="en-US" sz="1400">
            <a:solidFill>
              <a:schemeClr val="accent1"/>
            </a:solidFill>
          </a:endParaRPr>
        </a:p>
      </dgm:t>
    </dgm:pt>
    <dgm:pt modelId="{E3AB309D-7768-4209-BDFF-B2B7536E075B}" type="parTrans" cxnId="{2AE52804-BF0A-4D50-81C8-3EA59ADCCD45}">
      <dgm:prSet/>
      <dgm:spPr/>
      <dgm:t>
        <a:bodyPr/>
        <a:lstStyle/>
        <a:p>
          <a:endParaRPr lang="en-GB" sz="3600">
            <a:solidFill>
              <a:schemeClr val="accent1"/>
            </a:solidFill>
          </a:endParaRPr>
        </a:p>
      </dgm:t>
    </dgm:pt>
    <dgm:pt modelId="{6D671F37-2A21-466D-823B-702DAD39A6C2}" type="sibTrans" cxnId="{2AE52804-BF0A-4D50-81C8-3EA59ADCCD45}">
      <dgm:prSet custT="1"/>
      <dgm:spPr/>
      <dgm:t>
        <a:bodyPr/>
        <a:lstStyle/>
        <a:p>
          <a:endParaRPr lang="en-GB" sz="1400">
            <a:solidFill>
              <a:schemeClr val="accent1"/>
            </a:solidFill>
          </a:endParaRPr>
        </a:p>
      </dgm:t>
    </dgm:pt>
    <dgm:pt modelId="{45C8FAA8-2692-47B5-B6AA-1852B4B8D4C4}">
      <dgm:prSet custT="1"/>
      <dgm:spPr/>
      <dgm:t>
        <a:bodyPr/>
        <a:lstStyle/>
        <a:p>
          <a:pPr>
            <a:buFont typeface="Arial" panose="020B0604020202020204" pitchFamily="34" charset="0"/>
            <a:buChar char="•"/>
          </a:pPr>
          <a:r>
            <a:rPr lang="en-US" sz="1400">
              <a:solidFill>
                <a:schemeClr val="accent1"/>
              </a:solidFill>
            </a:rPr>
            <a:t>Condividere i valori fondamentali con tutti i dipendenti e le parti interessate, garantendo l'allineamento.</a:t>
          </a:r>
        </a:p>
      </dgm:t>
    </dgm:pt>
    <dgm:pt modelId="{72AB4770-73EF-4A21-BCE0-EEA9917BFFC4}" type="parTrans" cxnId="{D7AF1D3F-F81D-496A-978C-669D3CA32DC6}">
      <dgm:prSet/>
      <dgm:spPr/>
      <dgm:t>
        <a:bodyPr/>
        <a:lstStyle/>
        <a:p>
          <a:endParaRPr lang="en-GB" sz="3600">
            <a:solidFill>
              <a:schemeClr val="accent1"/>
            </a:solidFill>
          </a:endParaRPr>
        </a:p>
      </dgm:t>
    </dgm:pt>
    <dgm:pt modelId="{90986E56-B817-48AE-8090-6D4F55843B7A}" type="sibTrans" cxnId="{D7AF1D3F-F81D-496A-978C-669D3CA32DC6}">
      <dgm:prSet/>
      <dgm:spPr/>
      <dgm:t>
        <a:bodyPr/>
        <a:lstStyle/>
        <a:p>
          <a:endParaRPr lang="en-GB" sz="3600">
            <a:solidFill>
              <a:schemeClr val="accent1"/>
            </a:solidFill>
          </a:endParaRPr>
        </a:p>
      </dgm:t>
    </dgm:pt>
    <dgm:pt modelId="{FC5AB18D-0723-49A5-ACB3-B32A358DB3D1}">
      <dgm:prSet custT="1"/>
      <dgm:spPr/>
      <dgm:t>
        <a:bodyPr/>
        <a:lstStyle/>
        <a:p>
          <a:r>
            <a:rPr lang="en-US" sz="1400" b="1">
              <a:solidFill>
                <a:schemeClr val="accent1"/>
              </a:solidFill>
            </a:rPr>
            <a:t>Integrare e rafforzare i valori</a:t>
          </a:r>
          <a:endParaRPr lang="en-US" sz="1400">
            <a:solidFill>
              <a:schemeClr val="accent1"/>
            </a:solidFill>
          </a:endParaRPr>
        </a:p>
      </dgm:t>
    </dgm:pt>
    <dgm:pt modelId="{B882D035-5115-4D7B-9245-E1C2628F234F}" type="parTrans" cxnId="{1AA40669-CC40-422A-9CF3-370A344395A6}">
      <dgm:prSet/>
      <dgm:spPr/>
      <dgm:t>
        <a:bodyPr/>
        <a:lstStyle/>
        <a:p>
          <a:endParaRPr lang="en-GB" sz="3600">
            <a:solidFill>
              <a:schemeClr val="accent1"/>
            </a:solidFill>
          </a:endParaRPr>
        </a:p>
      </dgm:t>
    </dgm:pt>
    <dgm:pt modelId="{770AC2A6-84F4-4BD2-93B6-78ACA169F8A4}" type="sibTrans" cxnId="{1AA40669-CC40-422A-9CF3-370A344395A6}">
      <dgm:prSet/>
      <dgm:spPr/>
      <dgm:t>
        <a:bodyPr/>
        <a:lstStyle/>
        <a:p>
          <a:endParaRPr lang="en-GB" sz="3600">
            <a:solidFill>
              <a:schemeClr val="accent1"/>
            </a:solidFill>
          </a:endParaRPr>
        </a:p>
      </dgm:t>
    </dgm:pt>
    <dgm:pt modelId="{A9A34A10-D2F0-4E03-A36A-EF6EA66A804F}">
      <dgm:prSet custT="1"/>
      <dgm:spPr/>
      <dgm:t>
        <a:bodyPr/>
        <a:lstStyle/>
        <a:p>
          <a:pPr>
            <a:buFont typeface="Arial" panose="020B0604020202020204" pitchFamily="34" charset="0"/>
            <a:buChar char="•"/>
          </a:pPr>
          <a:r>
            <a:rPr lang="en-US" sz="1200" dirty="0" err="1">
              <a:solidFill>
                <a:schemeClr val="accent1"/>
              </a:solidFill>
            </a:rPr>
            <a:t>Inserire</a:t>
          </a:r>
          <a:r>
            <a:rPr lang="en-US" sz="1200" dirty="0">
              <a:solidFill>
                <a:schemeClr val="accent1"/>
              </a:solidFill>
            </a:rPr>
            <a:t> </a:t>
          </a:r>
          <a:r>
            <a:rPr lang="en-US" sz="1200" dirty="0" err="1">
              <a:solidFill>
                <a:schemeClr val="accent1"/>
              </a:solidFill>
            </a:rPr>
            <a:t>i</a:t>
          </a:r>
          <a:r>
            <a:rPr lang="en-US" sz="1200" dirty="0">
              <a:solidFill>
                <a:schemeClr val="accent1"/>
              </a:solidFill>
            </a:rPr>
            <a:t> </a:t>
          </a:r>
          <a:r>
            <a:rPr lang="en-US" sz="1200" dirty="0" err="1">
              <a:solidFill>
                <a:schemeClr val="accent1"/>
              </a:solidFill>
            </a:rPr>
            <a:t>valori</a:t>
          </a:r>
          <a:r>
            <a:rPr lang="en-US" sz="1200" dirty="0">
              <a:solidFill>
                <a:schemeClr val="accent1"/>
              </a:solidFill>
            </a:rPr>
            <a:t> </a:t>
          </a:r>
          <a:r>
            <a:rPr lang="en-US" sz="1200" dirty="0" err="1">
              <a:solidFill>
                <a:schemeClr val="accent1"/>
              </a:solidFill>
            </a:rPr>
            <a:t>fondamentali</a:t>
          </a:r>
          <a:r>
            <a:rPr lang="en-US" sz="1200" dirty="0">
              <a:solidFill>
                <a:schemeClr val="accent1"/>
              </a:solidFill>
            </a:rPr>
            <a:t> </a:t>
          </a:r>
          <a:r>
            <a:rPr lang="en-US" sz="1200" dirty="0" err="1">
              <a:solidFill>
                <a:schemeClr val="accent1"/>
              </a:solidFill>
            </a:rPr>
            <a:t>nel</a:t>
          </a:r>
          <a:r>
            <a:rPr lang="en-US" sz="1200" dirty="0">
              <a:solidFill>
                <a:schemeClr val="accent1"/>
              </a:solidFill>
            </a:rPr>
            <a:t> </a:t>
          </a:r>
          <a:r>
            <a:rPr lang="en-US" sz="1200" dirty="0" err="1">
              <a:solidFill>
                <a:schemeClr val="accent1"/>
              </a:solidFill>
            </a:rPr>
            <a:t>reclutamento</a:t>
          </a:r>
          <a:r>
            <a:rPr lang="en-US" sz="1200" dirty="0">
              <a:solidFill>
                <a:schemeClr val="accent1"/>
              </a:solidFill>
            </a:rPr>
            <a:t>, </a:t>
          </a:r>
          <a:r>
            <a:rPr lang="en-US" sz="1200" dirty="0" err="1">
              <a:solidFill>
                <a:schemeClr val="accent1"/>
              </a:solidFill>
            </a:rPr>
            <a:t>nella</a:t>
          </a:r>
          <a:r>
            <a:rPr lang="en-US" sz="1200" dirty="0">
              <a:solidFill>
                <a:schemeClr val="accent1"/>
              </a:solidFill>
            </a:rPr>
            <a:t> </a:t>
          </a:r>
          <a:r>
            <a:rPr lang="en-US" sz="1200" dirty="0" err="1">
              <a:solidFill>
                <a:schemeClr val="accent1"/>
              </a:solidFill>
            </a:rPr>
            <a:t>formazione</a:t>
          </a:r>
          <a:r>
            <a:rPr lang="en-US" sz="1200" dirty="0">
              <a:solidFill>
                <a:schemeClr val="accent1"/>
              </a:solidFill>
            </a:rPr>
            <a:t>, </a:t>
          </a:r>
          <a:r>
            <a:rPr lang="en-US" sz="1200" dirty="0" err="1">
              <a:solidFill>
                <a:schemeClr val="accent1"/>
              </a:solidFill>
            </a:rPr>
            <a:t>nella</a:t>
          </a:r>
          <a:r>
            <a:rPr lang="en-US" sz="1200" dirty="0">
              <a:solidFill>
                <a:schemeClr val="accent1"/>
              </a:solidFill>
            </a:rPr>
            <a:t> </a:t>
          </a:r>
          <a:r>
            <a:rPr lang="en-US" sz="1200" dirty="0" err="1">
              <a:solidFill>
                <a:schemeClr val="accent1"/>
              </a:solidFill>
            </a:rPr>
            <a:t>valutazione</a:t>
          </a:r>
          <a:r>
            <a:rPr lang="en-US" sz="1200" dirty="0">
              <a:solidFill>
                <a:schemeClr val="accent1"/>
              </a:solidFill>
            </a:rPr>
            <a:t> </a:t>
          </a:r>
          <a:r>
            <a:rPr lang="en-US" sz="1200" dirty="0" err="1">
              <a:solidFill>
                <a:schemeClr val="accent1"/>
              </a:solidFill>
            </a:rPr>
            <a:t>delle</a:t>
          </a:r>
          <a:r>
            <a:rPr lang="en-US" sz="1200" dirty="0">
              <a:solidFill>
                <a:schemeClr val="accent1"/>
              </a:solidFill>
            </a:rPr>
            <a:t> </a:t>
          </a:r>
          <a:r>
            <a:rPr lang="en-US" sz="1200" dirty="0" err="1">
              <a:solidFill>
                <a:schemeClr val="accent1"/>
              </a:solidFill>
            </a:rPr>
            <a:t>prestazioni</a:t>
          </a:r>
          <a:r>
            <a:rPr lang="en-US" sz="1200" dirty="0">
              <a:solidFill>
                <a:schemeClr val="accent1"/>
              </a:solidFill>
            </a:rPr>
            <a:t> e </a:t>
          </a:r>
          <a:r>
            <a:rPr lang="en-US" sz="1200" dirty="0" err="1">
              <a:solidFill>
                <a:schemeClr val="accent1"/>
              </a:solidFill>
            </a:rPr>
            <a:t>nelle</a:t>
          </a:r>
          <a:r>
            <a:rPr lang="en-US" sz="1200" dirty="0">
              <a:solidFill>
                <a:schemeClr val="accent1"/>
              </a:solidFill>
            </a:rPr>
            <a:t> </a:t>
          </a:r>
          <a:r>
            <a:rPr lang="en-US" sz="1200" dirty="0" err="1">
              <a:solidFill>
                <a:schemeClr val="accent1"/>
              </a:solidFill>
            </a:rPr>
            <a:t>operazioni</a:t>
          </a:r>
          <a:r>
            <a:rPr lang="en-US" sz="1200" dirty="0">
              <a:solidFill>
                <a:schemeClr val="accent1"/>
              </a:solidFill>
            </a:rPr>
            <a:t> </a:t>
          </a:r>
          <a:r>
            <a:rPr lang="en-US" sz="1200" dirty="0" err="1">
              <a:solidFill>
                <a:schemeClr val="accent1"/>
              </a:solidFill>
            </a:rPr>
            <a:t>quotidiane</a:t>
          </a:r>
          <a:r>
            <a:rPr lang="en-US" sz="1400" dirty="0">
              <a:solidFill>
                <a:schemeClr val="accent1"/>
              </a:solidFill>
            </a:rPr>
            <a:t>.</a:t>
          </a:r>
        </a:p>
      </dgm:t>
    </dgm:pt>
    <dgm:pt modelId="{40CF5399-B794-4EAE-B10A-0C7A38618444}" type="parTrans" cxnId="{FFE89BAE-5A43-45E8-B790-4902E0D50241}">
      <dgm:prSet/>
      <dgm:spPr/>
      <dgm:t>
        <a:bodyPr/>
        <a:lstStyle/>
        <a:p>
          <a:endParaRPr lang="en-GB" sz="3600">
            <a:solidFill>
              <a:schemeClr val="accent1"/>
            </a:solidFill>
          </a:endParaRPr>
        </a:p>
      </dgm:t>
    </dgm:pt>
    <dgm:pt modelId="{24F768C2-1E0E-4138-98C0-929A3D346A2B}" type="sibTrans" cxnId="{FFE89BAE-5A43-45E8-B790-4902E0D50241}">
      <dgm:prSet/>
      <dgm:spPr/>
      <dgm:t>
        <a:bodyPr/>
        <a:lstStyle/>
        <a:p>
          <a:endParaRPr lang="en-GB" sz="3600">
            <a:solidFill>
              <a:schemeClr val="accent1"/>
            </a:solidFill>
          </a:endParaRPr>
        </a:p>
      </dgm:t>
    </dgm:pt>
    <dgm:pt modelId="{716C11CE-2137-4A1A-BE97-C819E126D372}" type="pres">
      <dgm:prSet presAssocID="{BB52D931-31EB-46E0-9841-F9C714186E46}" presName="Name0" presStyleCnt="0">
        <dgm:presLayoutVars>
          <dgm:dir/>
          <dgm:resizeHandles val="exact"/>
        </dgm:presLayoutVars>
      </dgm:prSet>
      <dgm:spPr/>
    </dgm:pt>
    <dgm:pt modelId="{705CB258-389C-47D8-AAA6-AF72B1B70AB0}" type="pres">
      <dgm:prSet presAssocID="{B15AC8F4-AA71-417E-B1C0-E67EED70D69D}" presName="node" presStyleLbl="node1" presStyleIdx="0" presStyleCnt="10">
        <dgm:presLayoutVars>
          <dgm:bulletEnabled val="1"/>
        </dgm:presLayoutVars>
      </dgm:prSet>
      <dgm:spPr/>
    </dgm:pt>
    <dgm:pt modelId="{C88EC3F2-4EA9-4AE3-8779-2B99131969AC}" type="pres">
      <dgm:prSet presAssocID="{17338640-FF7E-45D2-97AE-3C864D68DB3A}" presName="sibTrans" presStyleLbl="sibTrans1D1" presStyleIdx="0" presStyleCnt="9"/>
      <dgm:spPr/>
    </dgm:pt>
    <dgm:pt modelId="{501EB926-81FF-42F2-9371-DEEBF6626A71}" type="pres">
      <dgm:prSet presAssocID="{17338640-FF7E-45D2-97AE-3C864D68DB3A}" presName="connectorText" presStyleLbl="sibTrans1D1" presStyleIdx="0" presStyleCnt="9"/>
      <dgm:spPr/>
    </dgm:pt>
    <dgm:pt modelId="{8FD900FE-2B18-4DF1-859C-0D7F719CD4BD}" type="pres">
      <dgm:prSet presAssocID="{EBBFC700-0D2A-49FB-ACB2-374F27E1EF58}" presName="node" presStyleLbl="node1" presStyleIdx="1" presStyleCnt="10">
        <dgm:presLayoutVars>
          <dgm:bulletEnabled val="1"/>
        </dgm:presLayoutVars>
      </dgm:prSet>
      <dgm:spPr/>
    </dgm:pt>
    <dgm:pt modelId="{556715B3-A0AF-4B80-A946-B09F8EF8B98D}" type="pres">
      <dgm:prSet presAssocID="{15E4F67D-B9F6-4245-A5F7-714EB0452089}" presName="sibTrans" presStyleLbl="sibTrans1D1" presStyleIdx="1" presStyleCnt="9"/>
      <dgm:spPr/>
    </dgm:pt>
    <dgm:pt modelId="{A74355F3-356F-4208-B5A9-23F81F08197E}" type="pres">
      <dgm:prSet presAssocID="{15E4F67D-B9F6-4245-A5F7-714EB0452089}" presName="connectorText" presStyleLbl="sibTrans1D1" presStyleIdx="1" presStyleCnt="9"/>
      <dgm:spPr/>
    </dgm:pt>
    <dgm:pt modelId="{BFCB015F-9098-4C57-912A-BEDD6D33F6D8}" type="pres">
      <dgm:prSet presAssocID="{F68BA882-D357-4F48-9446-59D18B3C510B}" presName="node" presStyleLbl="node1" presStyleIdx="2" presStyleCnt="10">
        <dgm:presLayoutVars>
          <dgm:bulletEnabled val="1"/>
        </dgm:presLayoutVars>
      </dgm:prSet>
      <dgm:spPr/>
    </dgm:pt>
    <dgm:pt modelId="{D88B76B6-4462-4A2F-9DC4-306FA659FAC4}" type="pres">
      <dgm:prSet presAssocID="{F3DA338A-36AE-4036-A167-77B55CDAF049}" presName="sibTrans" presStyleLbl="sibTrans1D1" presStyleIdx="2" presStyleCnt="9"/>
      <dgm:spPr/>
    </dgm:pt>
    <dgm:pt modelId="{F7A180FF-AC00-4A14-9E1C-8F2F8EB2E495}" type="pres">
      <dgm:prSet presAssocID="{F3DA338A-36AE-4036-A167-77B55CDAF049}" presName="connectorText" presStyleLbl="sibTrans1D1" presStyleIdx="2" presStyleCnt="9"/>
      <dgm:spPr/>
    </dgm:pt>
    <dgm:pt modelId="{21B06F22-2E58-4937-9712-ED93548ACE6C}" type="pres">
      <dgm:prSet presAssocID="{9A0820A0-CC87-4B62-8595-BEF349D7776F}" presName="node" presStyleLbl="node1" presStyleIdx="3" presStyleCnt="10">
        <dgm:presLayoutVars>
          <dgm:bulletEnabled val="1"/>
        </dgm:presLayoutVars>
      </dgm:prSet>
      <dgm:spPr/>
    </dgm:pt>
    <dgm:pt modelId="{642EE449-5E14-4C08-BCBB-7B8D8AE3D34F}" type="pres">
      <dgm:prSet presAssocID="{F2699DB4-403E-4864-8C87-31EE05A030AB}" presName="sibTrans" presStyleLbl="sibTrans1D1" presStyleIdx="3" presStyleCnt="9"/>
      <dgm:spPr/>
    </dgm:pt>
    <dgm:pt modelId="{92519146-6918-4FAB-9F43-339DBC23BE38}" type="pres">
      <dgm:prSet presAssocID="{F2699DB4-403E-4864-8C87-31EE05A030AB}" presName="connectorText" presStyleLbl="sibTrans1D1" presStyleIdx="3" presStyleCnt="9"/>
      <dgm:spPr/>
    </dgm:pt>
    <dgm:pt modelId="{1FBA04AC-487D-4CF9-A4B8-B87040062B28}" type="pres">
      <dgm:prSet presAssocID="{94FE1B45-E8A7-4945-98A5-AA13F898C8F0}" presName="node" presStyleLbl="node1" presStyleIdx="4" presStyleCnt="10">
        <dgm:presLayoutVars>
          <dgm:bulletEnabled val="1"/>
        </dgm:presLayoutVars>
      </dgm:prSet>
      <dgm:spPr/>
    </dgm:pt>
    <dgm:pt modelId="{E81FC1DB-B365-49C8-9B8E-C497184C4AFC}" type="pres">
      <dgm:prSet presAssocID="{C5C2704F-7329-41E0-96BC-F16EC9DA6CA7}" presName="sibTrans" presStyleLbl="sibTrans1D1" presStyleIdx="4" presStyleCnt="9"/>
      <dgm:spPr/>
    </dgm:pt>
    <dgm:pt modelId="{5ABD65E6-8451-44D4-B65F-B0615DF928B9}" type="pres">
      <dgm:prSet presAssocID="{C5C2704F-7329-41E0-96BC-F16EC9DA6CA7}" presName="connectorText" presStyleLbl="sibTrans1D1" presStyleIdx="4" presStyleCnt="9"/>
      <dgm:spPr/>
    </dgm:pt>
    <dgm:pt modelId="{CD56BEA9-6809-49D5-8FCA-EA812725FCDA}" type="pres">
      <dgm:prSet presAssocID="{68B612C1-4D39-43E4-B621-545AADF8E7AD}" presName="node" presStyleLbl="node1" presStyleIdx="5" presStyleCnt="10">
        <dgm:presLayoutVars>
          <dgm:bulletEnabled val="1"/>
        </dgm:presLayoutVars>
      </dgm:prSet>
      <dgm:spPr/>
    </dgm:pt>
    <dgm:pt modelId="{718DEA6C-351A-4339-B465-C87ECCCAEB2D}" type="pres">
      <dgm:prSet presAssocID="{13DCA131-7459-4C9B-BA37-46DDB40476C3}" presName="sibTrans" presStyleLbl="sibTrans1D1" presStyleIdx="5" presStyleCnt="9"/>
      <dgm:spPr/>
    </dgm:pt>
    <dgm:pt modelId="{E9BA90D7-E9D6-4B77-9FBA-C0397925F03F}" type="pres">
      <dgm:prSet presAssocID="{13DCA131-7459-4C9B-BA37-46DDB40476C3}" presName="connectorText" presStyleLbl="sibTrans1D1" presStyleIdx="5" presStyleCnt="9"/>
      <dgm:spPr/>
    </dgm:pt>
    <dgm:pt modelId="{46E6C23F-1EB2-4613-9196-88AD6E57FB3A}" type="pres">
      <dgm:prSet presAssocID="{3766C8FB-AC38-4048-A681-10AF0285A710}" presName="node" presStyleLbl="node1" presStyleIdx="6" presStyleCnt="10">
        <dgm:presLayoutVars>
          <dgm:bulletEnabled val="1"/>
        </dgm:presLayoutVars>
      </dgm:prSet>
      <dgm:spPr/>
    </dgm:pt>
    <dgm:pt modelId="{30775FE0-C3D0-468A-8BB5-D50EA6EB569C}" type="pres">
      <dgm:prSet presAssocID="{08B1760F-7F03-46BE-B90C-EF8ACA742D44}" presName="sibTrans" presStyleLbl="sibTrans1D1" presStyleIdx="6" presStyleCnt="9"/>
      <dgm:spPr/>
    </dgm:pt>
    <dgm:pt modelId="{3EF83485-6926-4E61-9509-980598F0149C}" type="pres">
      <dgm:prSet presAssocID="{08B1760F-7F03-46BE-B90C-EF8ACA742D44}" presName="connectorText" presStyleLbl="sibTrans1D1" presStyleIdx="6" presStyleCnt="9"/>
      <dgm:spPr/>
    </dgm:pt>
    <dgm:pt modelId="{DDE4483C-D601-4E80-96C7-8A6D0387A3D2}" type="pres">
      <dgm:prSet presAssocID="{2E7FF14C-9934-4E7D-9406-3AF21CE17320}" presName="node" presStyleLbl="node1" presStyleIdx="7" presStyleCnt="10">
        <dgm:presLayoutVars>
          <dgm:bulletEnabled val="1"/>
        </dgm:presLayoutVars>
      </dgm:prSet>
      <dgm:spPr/>
    </dgm:pt>
    <dgm:pt modelId="{2FA3A4FC-3A6B-4F08-9D56-98B43D665F55}" type="pres">
      <dgm:prSet presAssocID="{ED5F211E-AAD6-413F-8AF4-2037370F2227}" presName="sibTrans" presStyleLbl="sibTrans1D1" presStyleIdx="7" presStyleCnt="9"/>
      <dgm:spPr/>
    </dgm:pt>
    <dgm:pt modelId="{9FFC3B7B-78BE-44C8-AFE9-0BB5819AEF12}" type="pres">
      <dgm:prSet presAssocID="{ED5F211E-AAD6-413F-8AF4-2037370F2227}" presName="connectorText" presStyleLbl="sibTrans1D1" presStyleIdx="7" presStyleCnt="9"/>
      <dgm:spPr/>
    </dgm:pt>
    <dgm:pt modelId="{B412ABD8-27D5-4A60-A2DA-AD18F119B10B}" type="pres">
      <dgm:prSet presAssocID="{1CB4D289-D62F-4FB4-A24C-589AEF9C6047}" presName="node" presStyleLbl="node1" presStyleIdx="8" presStyleCnt="10">
        <dgm:presLayoutVars>
          <dgm:bulletEnabled val="1"/>
        </dgm:presLayoutVars>
      </dgm:prSet>
      <dgm:spPr/>
    </dgm:pt>
    <dgm:pt modelId="{648B8BCF-1BF6-472D-90D2-CD305F4AB7F4}" type="pres">
      <dgm:prSet presAssocID="{6D671F37-2A21-466D-823B-702DAD39A6C2}" presName="sibTrans" presStyleLbl="sibTrans1D1" presStyleIdx="8" presStyleCnt="9"/>
      <dgm:spPr/>
    </dgm:pt>
    <dgm:pt modelId="{4810CE36-2160-429D-B37E-FCE3F2377F38}" type="pres">
      <dgm:prSet presAssocID="{6D671F37-2A21-466D-823B-702DAD39A6C2}" presName="connectorText" presStyleLbl="sibTrans1D1" presStyleIdx="8" presStyleCnt="9"/>
      <dgm:spPr/>
    </dgm:pt>
    <dgm:pt modelId="{50BB51F1-DBF0-4449-9E28-059E06C43A69}" type="pres">
      <dgm:prSet presAssocID="{FC5AB18D-0723-49A5-ACB3-B32A358DB3D1}" presName="node" presStyleLbl="node1" presStyleIdx="9" presStyleCnt="10">
        <dgm:presLayoutVars>
          <dgm:bulletEnabled val="1"/>
        </dgm:presLayoutVars>
      </dgm:prSet>
      <dgm:spPr/>
    </dgm:pt>
  </dgm:ptLst>
  <dgm:cxnLst>
    <dgm:cxn modelId="{2AE52804-BF0A-4D50-81C8-3EA59ADCCD45}" srcId="{BB52D931-31EB-46E0-9841-F9C714186E46}" destId="{1CB4D289-D62F-4FB4-A24C-589AEF9C6047}" srcOrd="8" destOrd="0" parTransId="{E3AB309D-7768-4209-BDFF-B2B7536E075B}" sibTransId="{6D671F37-2A21-466D-823B-702DAD39A6C2}"/>
    <dgm:cxn modelId="{AFB03608-A913-4747-A616-2CB002175270}" srcId="{BB52D931-31EB-46E0-9841-F9C714186E46}" destId="{68B612C1-4D39-43E4-B621-545AADF8E7AD}" srcOrd="5" destOrd="0" parTransId="{F2A0A091-A05B-4557-9569-68011627BCCD}" sibTransId="{13DCA131-7459-4C9B-BA37-46DDB40476C3}"/>
    <dgm:cxn modelId="{3518330A-A3B8-48D1-A0CE-6759ECD3DD04}" srcId="{BB52D931-31EB-46E0-9841-F9C714186E46}" destId="{B15AC8F4-AA71-417E-B1C0-E67EED70D69D}" srcOrd="0" destOrd="0" parTransId="{1557AF42-1962-46E6-85F8-CDE46928CAE2}" sibTransId="{17338640-FF7E-45D2-97AE-3C864D68DB3A}"/>
    <dgm:cxn modelId="{AF380611-1114-434F-A320-DE5187D472DF}" type="presOf" srcId="{5294A21A-03EF-46F6-96EC-6145D3CCE60C}" destId="{8FD900FE-2B18-4DF1-859C-0D7F719CD4BD}" srcOrd="0" destOrd="1" presId="urn:microsoft.com/office/officeart/2005/8/layout/bProcess3"/>
    <dgm:cxn modelId="{17446E16-70CF-4989-936F-CFC03A0EF20F}" type="presOf" srcId="{29B59A5F-F3AE-4AB5-BE46-CE8EDD8B8E4B}" destId="{BFCB015F-9098-4C57-912A-BEDD6D33F6D8}" srcOrd="0" destOrd="1" presId="urn:microsoft.com/office/officeart/2005/8/layout/bProcess3"/>
    <dgm:cxn modelId="{9912A616-9A7E-44EC-A60E-AD66EBAC48AE}" srcId="{BB52D931-31EB-46E0-9841-F9C714186E46}" destId="{94FE1B45-E8A7-4945-98A5-AA13F898C8F0}" srcOrd="4" destOrd="0" parTransId="{2FD6F714-690A-41B5-92E9-EAEFC2CE4E5B}" sibTransId="{C5C2704F-7329-41E0-96BC-F16EC9DA6CA7}"/>
    <dgm:cxn modelId="{AFA81D17-DAE9-4CE5-A7E1-27C24F846935}" type="presOf" srcId="{9A0820A0-CC87-4B62-8595-BEF349D7776F}" destId="{21B06F22-2E58-4937-9712-ED93548ACE6C}" srcOrd="0" destOrd="0" presId="urn:microsoft.com/office/officeart/2005/8/layout/bProcess3"/>
    <dgm:cxn modelId="{E7B37A19-456D-46A0-8304-B59DF5D06412}" srcId="{BB52D931-31EB-46E0-9841-F9C714186E46}" destId="{2E7FF14C-9934-4E7D-9406-3AF21CE17320}" srcOrd="7" destOrd="0" parTransId="{415ECD8B-3049-4355-B09E-01362DDD4A00}" sibTransId="{ED5F211E-AAD6-413F-8AF4-2037370F2227}"/>
    <dgm:cxn modelId="{007A111A-B922-4817-A4C9-82A2C70D3A0E}" srcId="{BB52D931-31EB-46E0-9841-F9C714186E46}" destId="{9A0820A0-CC87-4B62-8595-BEF349D7776F}" srcOrd="3" destOrd="0" parTransId="{D1415850-72B9-4903-B289-3C7FAE9260BF}" sibTransId="{F2699DB4-403E-4864-8C87-31EE05A030AB}"/>
    <dgm:cxn modelId="{BED3851C-313D-448A-AB92-E9502F7A0CE3}" srcId="{B15AC8F4-AA71-417E-B1C0-E67EED70D69D}" destId="{DC4DAC46-2C02-4D2F-A1A4-1427D72B3548}" srcOrd="0" destOrd="0" parTransId="{426791DF-6D83-4485-A2F6-792C6E3E1D92}" sibTransId="{9FA5CB6B-29E5-436F-801D-810653C1CB43}"/>
    <dgm:cxn modelId="{E203BF1C-2A1D-407B-B074-484BF8AFCE48}" type="presOf" srcId="{B15AC8F4-AA71-417E-B1C0-E67EED70D69D}" destId="{705CB258-389C-47D8-AAA6-AF72B1B70AB0}" srcOrd="0" destOrd="0" presId="urn:microsoft.com/office/officeart/2005/8/layout/bProcess3"/>
    <dgm:cxn modelId="{9F92AF1F-3715-42D1-8062-417497AF711E}" type="presOf" srcId="{39A898F4-990F-4CB8-8225-6B014F7BEF0D}" destId="{1FBA04AC-487D-4CF9-A4B8-B87040062B28}" srcOrd="0" destOrd="1" presId="urn:microsoft.com/office/officeart/2005/8/layout/bProcess3"/>
    <dgm:cxn modelId="{2D10A427-B807-4A98-9E04-9E82DED7D371}" type="presOf" srcId="{F68BA882-D357-4F48-9446-59D18B3C510B}" destId="{BFCB015F-9098-4C57-912A-BEDD6D33F6D8}" srcOrd="0" destOrd="0" presId="urn:microsoft.com/office/officeart/2005/8/layout/bProcess3"/>
    <dgm:cxn modelId="{1F854F2D-C919-430A-9119-AC1C8355C6C3}" type="presOf" srcId="{13DCA131-7459-4C9B-BA37-46DDB40476C3}" destId="{E9BA90D7-E9D6-4B77-9FBA-C0397925F03F}" srcOrd="1" destOrd="0" presId="urn:microsoft.com/office/officeart/2005/8/layout/bProcess3"/>
    <dgm:cxn modelId="{C8CAD62D-1E79-4086-A8C6-D49E8A518060}" type="presOf" srcId="{D41AA828-DF79-4469-8203-EAA82A4DA242}" destId="{DDE4483C-D601-4E80-96C7-8A6D0387A3D2}" srcOrd="0" destOrd="1" presId="urn:microsoft.com/office/officeart/2005/8/layout/bProcess3"/>
    <dgm:cxn modelId="{D7AF1D3F-F81D-496A-978C-669D3CA32DC6}" srcId="{1CB4D289-D62F-4FB4-A24C-589AEF9C6047}" destId="{45C8FAA8-2692-47B5-B6AA-1852B4B8D4C4}" srcOrd="0" destOrd="0" parTransId="{72AB4770-73EF-4A21-BCE0-EEA9917BFFC4}" sibTransId="{90986E56-B817-48AE-8090-6D4F55843B7A}"/>
    <dgm:cxn modelId="{F89B4761-1E2F-4B9B-A379-6F9438DDFCC1}" type="presOf" srcId="{3766C8FB-AC38-4048-A681-10AF0285A710}" destId="{46E6C23F-1EB2-4613-9196-88AD6E57FB3A}" srcOrd="0" destOrd="0" presId="urn:microsoft.com/office/officeart/2005/8/layout/bProcess3"/>
    <dgm:cxn modelId="{A1E31062-8EA6-45D9-BDFB-E69197A47E39}" srcId="{F68BA882-D357-4F48-9446-59D18B3C510B}" destId="{29B59A5F-F3AE-4AB5-BE46-CE8EDD8B8E4B}" srcOrd="0" destOrd="0" parTransId="{E8E38385-FE81-46AA-B672-A5A8DF944AF9}" sibTransId="{BC67982A-F2D4-45B2-85D2-556BCD93FFA6}"/>
    <dgm:cxn modelId="{294CC042-5A11-48F0-A819-4368FBCA1C8C}" srcId="{BB52D931-31EB-46E0-9841-F9C714186E46}" destId="{EBBFC700-0D2A-49FB-ACB2-374F27E1EF58}" srcOrd="1" destOrd="0" parTransId="{9D3274C4-E6F8-473E-9103-89A2059DCD16}" sibTransId="{15E4F67D-B9F6-4245-A5F7-714EB0452089}"/>
    <dgm:cxn modelId="{1AA40669-CC40-422A-9CF3-370A344395A6}" srcId="{BB52D931-31EB-46E0-9841-F9C714186E46}" destId="{FC5AB18D-0723-49A5-ACB3-B32A358DB3D1}" srcOrd="9" destOrd="0" parTransId="{B882D035-5115-4D7B-9245-E1C2628F234F}" sibTransId="{770AC2A6-84F4-4BD2-93B6-78ACA169F8A4}"/>
    <dgm:cxn modelId="{4399106B-7DCE-4448-9F75-793FAC131C0E}" srcId="{9A0820A0-CC87-4B62-8595-BEF349D7776F}" destId="{3398F105-D94F-447B-B3EE-CFF43F9E96CA}" srcOrd="0" destOrd="0" parTransId="{93C17BF1-9ECC-4371-BAC2-852207013538}" sibTransId="{6346BC19-C872-48CD-A0B5-31869F8A3C49}"/>
    <dgm:cxn modelId="{7D67DF6F-4525-4E39-9D3F-256A562F4C87}" type="presOf" srcId="{A9A34A10-D2F0-4E03-A36A-EF6EA66A804F}" destId="{50BB51F1-DBF0-4449-9E28-059E06C43A69}" srcOrd="0" destOrd="1" presId="urn:microsoft.com/office/officeart/2005/8/layout/bProcess3"/>
    <dgm:cxn modelId="{FFE89254-6484-4A3F-92E2-83A9BEFE8218}" srcId="{94FE1B45-E8A7-4945-98A5-AA13F898C8F0}" destId="{39A898F4-990F-4CB8-8225-6B014F7BEF0D}" srcOrd="0" destOrd="0" parTransId="{7CA427E3-7D8A-4393-A61F-90BFAA8088C0}" sibTransId="{7FD67F2D-7156-429A-8783-8EA006D1A20F}"/>
    <dgm:cxn modelId="{2558787E-B1AB-4D87-9622-3F8BCF025E9B}" type="presOf" srcId="{C5C2704F-7329-41E0-96BC-F16EC9DA6CA7}" destId="{E81FC1DB-B365-49C8-9B8E-C497184C4AFC}" srcOrd="0" destOrd="0" presId="urn:microsoft.com/office/officeart/2005/8/layout/bProcess3"/>
    <dgm:cxn modelId="{26832C81-443F-4949-AA71-5082B392BAAA}" type="presOf" srcId="{C5C2704F-7329-41E0-96BC-F16EC9DA6CA7}" destId="{5ABD65E6-8451-44D4-B65F-B0615DF928B9}" srcOrd="1" destOrd="0" presId="urn:microsoft.com/office/officeart/2005/8/layout/bProcess3"/>
    <dgm:cxn modelId="{6E74C984-C434-4FCA-BF51-34300A52CF3E}" type="presOf" srcId="{1ABEC166-8B53-4711-9090-6AFCAC22CFE4}" destId="{46E6C23F-1EB2-4613-9196-88AD6E57FB3A}" srcOrd="0" destOrd="1" presId="urn:microsoft.com/office/officeart/2005/8/layout/bProcess3"/>
    <dgm:cxn modelId="{23F37188-C01F-4A22-B049-DB5FA98F7E83}" type="presOf" srcId="{3398F105-D94F-447B-B3EE-CFF43F9E96CA}" destId="{21B06F22-2E58-4937-9712-ED93548ACE6C}" srcOrd="0" destOrd="1" presId="urn:microsoft.com/office/officeart/2005/8/layout/bProcess3"/>
    <dgm:cxn modelId="{2778A688-0C0D-4DE1-8286-A6A6BC919893}" type="presOf" srcId="{2E7FF14C-9934-4E7D-9406-3AF21CE17320}" destId="{DDE4483C-D601-4E80-96C7-8A6D0387A3D2}" srcOrd="0" destOrd="0" presId="urn:microsoft.com/office/officeart/2005/8/layout/bProcess3"/>
    <dgm:cxn modelId="{7806C08A-30B4-4D5D-808A-71F61381EB86}" type="presOf" srcId="{15E4F67D-B9F6-4245-A5F7-714EB0452089}" destId="{A74355F3-356F-4208-B5A9-23F81F08197E}" srcOrd="1" destOrd="0" presId="urn:microsoft.com/office/officeart/2005/8/layout/bProcess3"/>
    <dgm:cxn modelId="{3867888E-8B27-48D1-B7CD-6FD609C09C93}" type="presOf" srcId="{EBBFC700-0D2A-49FB-ACB2-374F27E1EF58}" destId="{8FD900FE-2B18-4DF1-859C-0D7F719CD4BD}" srcOrd="0" destOrd="0" presId="urn:microsoft.com/office/officeart/2005/8/layout/bProcess3"/>
    <dgm:cxn modelId="{5115A294-F3B0-4E55-A9EA-DE1DA03AC878}" srcId="{BB52D931-31EB-46E0-9841-F9C714186E46}" destId="{3766C8FB-AC38-4048-A681-10AF0285A710}" srcOrd="6" destOrd="0" parTransId="{37EDE4C5-0F85-4C0E-9AE4-7973E2FB81A4}" sibTransId="{08B1760F-7F03-46BE-B90C-EF8ACA742D44}"/>
    <dgm:cxn modelId="{DFBB189C-9128-4A00-92A4-A7790F9404B8}" type="presOf" srcId="{17338640-FF7E-45D2-97AE-3C864D68DB3A}" destId="{C88EC3F2-4EA9-4AE3-8779-2B99131969AC}" srcOrd="0" destOrd="0" presId="urn:microsoft.com/office/officeart/2005/8/layout/bProcess3"/>
    <dgm:cxn modelId="{DF2F689E-32E7-446D-AEEE-12AB1AB38633}" srcId="{EBBFC700-0D2A-49FB-ACB2-374F27E1EF58}" destId="{5294A21A-03EF-46F6-96EC-6145D3CCE60C}" srcOrd="0" destOrd="0" parTransId="{A76D67D6-2F62-48D9-8FD2-2AFF953DD86C}" sibTransId="{3798D3FD-9B00-41B7-BDE2-D2D62BCFAC78}"/>
    <dgm:cxn modelId="{4A500D9F-82CA-4912-B54F-297BC9FD098E}" srcId="{2E7FF14C-9934-4E7D-9406-3AF21CE17320}" destId="{D41AA828-DF79-4469-8203-EAA82A4DA242}" srcOrd="0" destOrd="0" parTransId="{32997B43-F948-4C6D-9EBC-6A310B304FE7}" sibTransId="{6E19CEF5-CB78-4583-BBE2-8E54D83D0594}"/>
    <dgm:cxn modelId="{D052F9A5-D590-4F5D-A85D-ACCBF41B1590}" type="presOf" srcId="{13DCA131-7459-4C9B-BA37-46DDB40476C3}" destId="{718DEA6C-351A-4339-B465-C87ECCCAEB2D}" srcOrd="0" destOrd="0" presId="urn:microsoft.com/office/officeart/2005/8/layout/bProcess3"/>
    <dgm:cxn modelId="{13E2EDAC-DA61-4AA5-BE52-044282CC3F61}" type="presOf" srcId="{45C8FAA8-2692-47B5-B6AA-1852B4B8D4C4}" destId="{B412ABD8-27D5-4A60-A2DA-AD18F119B10B}" srcOrd="0" destOrd="1" presId="urn:microsoft.com/office/officeart/2005/8/layout/bProcess3"/>
    <dgm:cxn modelId="{FFE89BAE-5A43-45E8-B790-4902E0D50241}" srcId="{FC5AB18D-0723-49A5-ACB3-B32A358DB3D1}" destId="{A9A34A10-D2F0-4E03-A36A-EF6EA66A804F}" srcOrd="0" destOrd="0" parTransId="{40CF5399-B794-4EAE-B10A-0C7A38618444}" sibTransId="{24F768C2-1E0E-4138-98C0-929A3D346A2B}"/>
    <dgm:cxn modelId="{DE2967AF-F683-45F4-B3F7-0D7C58557D7D}" type="presOf" srcId="{ED5F211E-AAD6-413F-8AF4-2037370F2227}" destId="{9FFC3B7B-78BE-44C8-AFE9-0BB5819AEF12}" srcOrd="1" destOrd="0" presId="urn:microsoft.com/office/officeart/2005/8/layout/bProcess3"/>
    <dgm:cxn modelId="{CE3345B1-5499-4888-AE02-10087C1502E4}" type="presOf" srcId="{94FE1B45-E8A7-4945-98A5-AA13F898C8F0}" destId="{1FBA04AC-487D-4CF9-A4B8-B87040062B28}" srcOrd="0" destOrd="0" presId="urn:microsoft.com/office/officeart/2005/8/layout/bProcess3"/>
    <dgm:cxn modelId="{A5F0FDB3-A8C3-4880-A6F1-03E1E8B02422}" type="presOf" srcId="{ED5F211E-AAD6-413F-8AF4-2037370F2227}" destId="{2FA3A4FC-3A6B-4F08-9D56-98B43D665F55}" srcOrd="0" destOrd="0" presId="urn:microsoft.com/office/officeart/2005/8/layout/bProcess3"/>
    <dgm:cxn modelId="{B99273B4-64C2-4BC2-8C70-6D7982242F69}" type="presOf" srcId="{1CB4D289-D62F-4FB4-A24C-589AEF9C6047}" destId="{B412ABD8-27D5-4A60-A2DA-AD18F119B10B}" srcOrd="0" destOrd="0" presId="urn:microsoft.com/office/officeart/2005/8/layout/bProcess3"/>
    <dgm:cxn modelId="{1D4810BC-A776-4143-A40B-92794385E531}" type="presOf" srcId="{68B612C1-4D39-43E4-B621-545AADF8E7AD}" destId="{CD56BEA9-6809-49D5-8FCA-EA812725FCDA}" srcOrd="0" destOrd="0" presId="urn:microsoft.com/office/officeart/2005/8/layout/bProcess3"/>
    <dgm:cxn modelId="{15F5CECA-0546-4467-A905-C3FF60CC7AAB}" srcId="{3766C8FB-AC38-4048-A681-10AF0285A710}" destId="{1ABEC166-8B53-4711-9090-6AFCAC22CFE4}" srcOrd="0" destOrd="0" parTransId="{EAE90D47-936D-47CB-B5FC-1736DF283456}" sibTransId="{2D83B866-CE78-47D8-9050-91497C6AA7E3}"/>
    <dgm:cxn modelId="{15E478CB-7A87-4028-9E59-45E9C6B0705E}" type="presOf" srcId="{08B1760F-7F03-46BE-B90C-EF8ACA742D44}" destId="{3EF83485-6926-4E61-9509-980598F0149C}" srcOrd="1" destOrd="0" presId="urn:microsoft.com/office/officeart/2005/8/layout/bProcess3"/>
    <dgm:cxn modelId="{E725F4CB-22A2-4B82-9495-79558DA00462}" type="presOf" srcId="{F2699DB4-403E-4864-8C87-31EE05A030AB}" destId="{92519146-6918-4FAB-9F43-339DBC23BE38}" srcOrd="1" destOrd="0" presId="urn:microsoft.com/office/officeart/2005/8/layout/bProcess3"/>
    <dgm:cxn modelId="{15D3D2CF-9AF1-44A4-8952-D01684CA564F}" type="presOf" srcId="{F2699DB4-403E-4864-8C87-31EE05A030AB}" destId="{642EE449-5E14-4C08-BCBB-7B8D8AE3D34F}" srcOrd="0" destOrd="0" presId="urn:microsoft.com/office/officeart/2005/8/layout/bProcess3"/>
    <dgm:cxn modelId="{1B4243D3-207A-4532-88B2-296578D7FC9B}" type="presOf" srcId="{17338640-FF7E-45D2-97AE-3C864D68DB3A}" destId="{501EB926-81FF-42F2-9371-DEEBF6626A71}" srcOrd="1" destOrd="0" presId="urn:microsoft.com/office/officeart/2005/8/layout/bProcess3"/>
    <dgm:cxn modelId="{B8A502D6-9E70-4DC4-9BB5-21413B5952EF}" type="presOf" srcId="{FC5AB18D-0723-49A5-ACB3-B32A358DB3D1}" destId="{50BB51F1-DBF0-4449-9E28-059E06C43A69}" srcOrd="0" destOrd="0" presId="urn:microsoft.com/office/officeart/2005/8/layout/bProcess3"/>
    <dgm:cxn modelId="{3FB1B1DD-6346-46A1-8A62-B2A677B17326}" type="presOf" srcId="{F3DA338A-36AE-4036-A167-77B55CDAF049}" destId="{F7A180FF-AC00-4A14-9E1C-8F2F8EB2E495}" srcOrd="1" destOrd="0" presId="urn:microsoft.com/office/officeart/2005/8/layout/bProcess3"/>
    <dgm:cxn modelId="{7620DDE3-FB29-4405-9528-9FB28C6562D2}" srcId="{BB52D931-31EB-46E0-9841-F9C714186E46}" destId="{F68BA882-D357-4F48-9446-59D18B3C510B}" srcOrd="2" destOrd="0" parTransId="{CBAD79FE-4C80-49FA-AEBA-D164463BF19A}" sibTransId="{F3DA338A-36AE-4036-A167-77B55CDAF049}"/>
    <dgm:cxn modelId="{738C3AE4-C027-4516-B247-E2ED87A0609E}" type="presOf" srcId="{15E4F67D-B9F6-4245-A5F7-714EB0452089}" destId="{556715B3-A0AF-4B80-A946-B09F8EF8B98D}" srcOrd="0" destOrd="0" presId="urn:microsoft.com/office/officeart/2005/8/layout/bProcess3"/>
    <dgm:cxn modelId="{DAC0B7E6-AA79-4D76-A12C-BCC7E0B08D53}" type="presOf" srcId="{6D671F37-2A21-466D-823B-702DAD39A6C2}" destId="{648B8BCF-1BF6-472D-90D2-CD305F4AB7F4}" srcOrd="0" destOrd="0" presId="urn:microsoft.com/office/officeart/2005/8/layout/bProcess3"/>
    <dgm:cxn modelId="{4EEF98E9-3B4C-4E11-A8A5-BD1B2719B2FB}" type="presOf" srcId="{08B1760F-7F03-46BE-B90C-EF8ACA742D44}" destId="{30775FE0-C3D0-468A-8BB5-D50EA6EB569C}" srcOrd="0" destOrd="0" presId="urn:microsoft.com/office/officeart/2005/8/layout/bProcess3"/>
    <dgm:cxn modelId="{275BA2ED-F1BA-4F90-A17E-AB0DA44405C9}" type="presOf" srcId="{6D671F37-2A21-466D-823B-702DAD39A6C2}" destId="{4810CE36-2160-429D-B37E-FCE3F2377F38}" srcOrd="1" destOrd="0" presId="urn:microsoft.com/office/officeart/2005/8/layout/bProcess3"/>
    <dgm:cxn modelId="{93EF62EF-64A2-4FE8-BA4F-140B26A20930}" type="presOf" srcId="{F3DA338A-36AE-4036-A167-77B55CDAF049}" destId="{D88B76B6-4462-4A2F-9DC4-306FA659FAC4}" srcOrd="0" destOrd="0" presId="urn:microsoft.com/office/officeart/2005/8/layout/bProcess3"/>
    <dgm:cxn modelId="{60407DF0-2631-4B9B-88C0-06EC3D4EACD8}" srcId="{68B612C1-4D39-43E4-B621-545AADF8E7AD}" destId="{E30D8523-D01D-42AD-A3D1-C492123452D3}" srcOrd="0" destOrd="0" parTransId="{40BAFBB6-7C5F-4883-A4E4-03AEC89396F8}" sibTransId="{F9E16A7F-1967-4A28-A89E-5BAF6A905551}"/>
    <dgm:cxn modelId="{5A8FECF6-46FD-43BC-BE5B-8086CFFE5F76}" type="presOf" srcId="{DC4DAC46-2C02-4D2F-A1A4-1427D72B3548}" destId="{705CB258-389C-47D8-AAA6-AF72B1B70AB0}" srcOrd="0" destOrd="1" presId="urn:microsoft.com/office/officeart/2005/8/layout/bProcess3"/>
    <dgm:cxn modelId="{9D233FF7-DF19-457F-BEA8-B9F54F0A247B}" type="presOf" srcId="{E30D8523-D01D-42AD-A3D1-C492123452D3}" destId="{CD56BEA9-6809-49D5-8FCA-EA812725FCDA}" srcOrd="0" destOrd="1" presId="urn:microsoft.com/office/officeart/2005/8/layout/bProcess3"/>
    <dgm:cxn modelId="{C94770FF-3120-41C2-A69F-666A5E619913}" type="presOf" srcId="{BB52D931-31EB-46E0-9841-F9C714186E46}" destId="{716C11CE-2137-4A1A-BE97-C819E126D372}" srcOrd="0" destOrd="0" presId="urn:microsoft.com/office/officeart/2005/8/layout/bProcess3"/>
    <dgm:cxn modelId="{9B1EC0D1-F511-4BB9-AD18-F3BA2584E70C}" type="presParOf" srcId="{716C11CE-2137-4A1A-BE97-C819E126D372}" destId="{705CB258-389C-47D8-AAA6-AF72B1B70AB0}" srcOrd="0" destOrd="0" presId="urn:microsoft.com/office/officeart/2005/8/layout/bProcess3"/>
    <dgm:cxn modelId="{F8B4B69D-24BC-4166-8B4D-D75E384CB8F4}" type="presParOf" srcId="{716C11CE-2137-4A1A-BE97-C819E126D372}" destId="{C88EC3F2-4EA9-4AE3-8779-2B99131969AC}" srcOrd="1" destOrd="0" presId="urn:microsoft.com/office/officeart/2005/8/layout/bProcess3"/>
    <dgm:cxn modelId="{61C13242-11D9-4276-AE65-39E3D792DB0A}" type="presParOf" srcId="{C88EC3F2-4EA9-4AE3-8779-2B99131969AC}" destId="{501EB926-81FF-42F2-9371-DEEBF6626A71}" srcOrd="0" destOrd="0" presId="urn:microsoft.com/office/officeart/2005/8/layout/bProcess3"/>
    <dgm:cxn modelId="{F80836E4-0A2B-4CBC-B884-9E343BFE0DFD}" type="presParOf" srcId="{716C11CE-2137-4A1A-BE97-C819E126D372}" destId="{8FD900FE-2B18-4DF1-859C-0D7F719CD4BD}" srcOrd="2" destOrd="0" presId="urn:microsoft.com/office/officeart/2005/8/layout/bProcess3"/>
    <dgm:cxn modelId="{8BCD91D4-11C5-4423-A6BA-BF42432FFCB7}" type="presParOf" srcId="{716C11CE-2137-4A1A-BE97-C819E126D372}" destId="{556715B3-A0AF-4B80-A946-B09F8EF8B98D}" srcOrd="3" destOrd="0" presId="urn:microsoft.com/office/officeart/2005/8/layout/bProcess3"/>
    <dgm:cxn modelId="{CE6DB2EC-B9B7-4296-BFC8-5E0C71A77F36}" type="presParOf" srcId="{556715B3-A0AF-4B80-A946-B09F8EF8B98D}" destId="{A74355F3-356F-4208-B5A9-23F81F08197E}" srcOrd="0" destOrd="0" presId="urn:microsoft.com/office/officeart/2005/8/layout/bProcess3"/>
    <dgm:cxn modelId="{24656CC8-044E-4998-B3E2-52FB2C0FDDFD}" type="presParOf" srcId="{716C11CE-2137-4A1A-BE97-C819E126D372}" destId="{BFCB015F-9098-4C57-912A-BEDD6D33F6D8}" srcOrd="4" destOrd="0" presId="urn:microsoft.com/office/officeart/2005/8/layout/bProcess3"/>
    <dgm:cxn modelId="{B6C7108A-6278-4DE8-B778-AA6BC7130E67}" type="presParOf" srcId="{716C11CE-2137-4A1A-BE97-C819E126D372}" destId="{D88B76B6-4462-4A2F-9DC4-306FA659FAC4}" srcOrd="5" destOrd="0" presId="urn:microsoft.com/office/officeart/2005/8/layout/bProcess3"/>
    <dgm:cxn modelId="{E319019D-B7A8-4537-851F-41B494D92B00}" type="presParOf" srcId="{D88B76B6-4462-4A2F-9DC4-306FA659FAC4}" destId="{F7A180FF-AC00-4A14-9E1C-8F2F8EB2E495}" srcOrd="0" destOrd="0" presId="urn:microsoft.com/office/officeart/2005/8/layout/bProcess3"/>
    <dgm:cxn modelId="{705CD5D7-BEC4-4A8C-8FDE-06D939B019D4}" type="presParOf" srcId="{716C11CE-2137-4A1A-BE97-C819E126D372}" destId="{21B06F22-2E58-4937-9712-ED93548ACE6C}" srcOrd="6" destOrd="0" presId="urn:microsoft.com/office/officeart/2005/8/layout/bProcess3"/>
    <dgm:cxn modelId="{94735A0A-B397-4B58-B16C-9FEDA00D8B97}" type="presParOf" srcId="{716C11CE-2137-4A1A-BE97-C819E126D372}" destId="{642EE449-5E14-4C08-BCBB-7B8D8AE3D34F}" srcOrd="7" destOrd="0" presId="urn:microsoft.com/office/officeart/2005/8/layout/bProcess3"/>
    <dgm:cxn modelId="{E464B36D-E8E9-45A8-BB96-13C00C16CE02}" type="presParOf" srcId="{642EE449-5E14-4C08-BCBB-7B8D8AE3D34F}" destId="{92519146-6918-4FAB-9F43-339DBC23BE38}" srcOrd="0" destOrd="0" presId="urn:microsoft.com/office/officeart/2005/8/layout/bProcess3"/>
    <dgm:cxn modelId="{8AE821E5-AA0F-436B-BC9C-584BB68AA925}" type="presParOf" srcId="{716C11CE-2137-4A1A-BE97-C819E126D372}" destId="{1FBA04AC-487D-4CF9-A4B8-B87040062B28}" srcOrd="8" destOrd="0" presId="urn:microsoft.com/office/officeart/2005/8/layout/bProcess3"/>
    <dgm:cxn modelId="{2A1688B2-C873-4090-A5CB-359EE92903C9}" type="presParOf" srcId="{716C11CE-2137-4A1A-BE97-C819E126D372}" destId="{E81FC1DB-B365-49C8-9B8E-C497184C4AFC}" srcOrd="9" destOrd="0" presId="urn:microsoft.com/office/officeart/2005/8/layout/bProcess3"/>
    <dgm:cxn modelId="{6E43D4FE-6364-4748-88FA-48B3C83CF6D3}" type="presParOf" srcId="{E81FC1DB-B365-49C8-9B8E-C497184C4AFC}" destId="{5ABD65E6-8451-44D4-B65F-B0615DF928B9}" srcOrd="0" destOrd="0" presId="urn:microsoft.com/office/officeart/2005/8/layout/bProcess3"/>
    <dgm:cxn modelId="{4E4B4C03-5B1E-44EF-B4E1-F137F3C22A12}" type="presParOf" srcId="{716C11CE-2137-4A1A-BE97-C819E126D372}" destId="{CD56BEA9-6809-49D5-8FCA-EA812725FCDA}" srcOrd="10" destOrd="0" presId="urn:microsoft.com/office/officeart/2005/8/layout/bProcess3"/>
    <dgm:cxn modelId="{8873FAA1-AFF0-4C85-8938-31774EABE442}" type="presParOf" srcId="{716C11CE-2137-4A1A-BE97-C819E126D372}" destId="{718DEA6C-351A-4339-B465-C87ECCCAEB2D}" srcOrd="11" destOrd="0" presId="urn:microsoft.com/office/officeart/2005/8/layout/bProcess3"/>
    <dgm:cxn modelId="{6FB92E77-F9A4-49CE-B960-A02A87D16D8A}" type="presParOf" srcId="{718DEA6C-351A-4339-B465-C87ECCCAEB2D}" destId="{E9BA90D7-E9D6-4B77-9FBA-C0397925F03F}" srcOrd="0" destOrd="0" presId="urn:microsoft.com/office/officeart/2005/8/layout/bProcess3"/>
    <dgm:cxn modelId="{7503CCEB-979D-48E7-8BC7-B9861EC16E9E}" type="presParOf" srcId="{716C11CE-2137-4A1A-BE97-C819E126D372}" destId="{46E6C23F-1EB2-4613-9196-88AD6E57FB3A}" srcOrd="12" destOrd="0" presId="urn:microsoft.com/office/officeart/2005/8/layout/bProcess3"/>
    <dgm:cxn modelId="{B037F191-D2DA-4492-8652-59579B22DB21}" type="presParOf" srcId="{716C11CE-2137-4A1A-BE97-C819E126D372}" destId="{30775FE0-C3D0-468A-8BB5-D50EA6EB569C}" srcOrd="13" destOrd="0" presId="urn:microsoft.com/office/officeart/2005/8/layout/bProcess3"/>
    <dgm:cxn modelId="{4FCEAFC5-01C0-477F-BC6A-122E80DA01B3}" type="presParOf" srcId="{30775FE0-C3D0-468A-8BB5-D50EA6EB569C}" destId="{3EF83485-6926-4E61-9509-980598F0149C}" srcOrd="0" destOrd="0" presId="urn:microsoft.com/office/officeart/2005/8/layout/bProcess3"/>
    <dgm:cxn modelId="{FAF66CA9-494E-4A83-B114-E13BEDB10FD4}" type="presParOf" srcId="{716C11CE-2137-4A1A-BE97-C819E126D372}" destId="{DDE4483C-D601-4E80-96C7-8A6D0387A3D2}" srcOrd="14" destOrd="0" presId="urn:microsoft.com/office/officeart/2005/8/layout/bProcess3"/>
    <dgm:cxn modelId="{2DEF6F22-0BAB-4723-B640-94F91B41F876}" type="presParOf" srcId="{716C11CE-2137-4A1A-BE97-C819E126D372}" destId="{2FA3A4FC-3A6B-4F08-9D56-98B43D665F55}" srcOrd="15" destOrd="0" presId="urn:microsoft.com/office/officeart/2005/8/layout/bProcess3"/>
    <dgm:cxn modelId="{DA4EC48D-9915-4483-BC26-2CE8405C4A85}" type="presParOf" srcId="{2FA3A4FC-3A6B-4F08-9D56-98B43D665F55}" destId="{9FFC3B7B-78BE-44C8-AFE9-0BB5819AEF12}" srcOrd="0" destOrd="0" presId="urn:microsoft.com/office/officeart/2005/8/layout/bProcess3"/>
    <dgm:cxn modelId="{E432C085-7C77-49A2-9E9F-8969A24529D1}" type="presParOf" srcId="{716C11CE-2137-4A1A-BE97-C819E126D372}" destId="{B412ABD8-27D5-4A60-A2DA-AD18F119B10B}" srcOrd="16" destOrd="0" presId="urn:microsoft.com/office/officeart/2005/8/layout/bProcess3"/>
    <dgm:cxn modelId="{78DA5E04-2DA6-487A-80E8-CDB639D082C9}" type="presParOf" srcId="{716C11CE-2137-4A1A-BE97-C819E126D372}" destId="{648B8BCF-1BF6-472D-90D2-CD305F4AB7F4}" srcOrd="17" destOrd="0" presId="urn:microsoft.com/office/officeart/2005/8/layout/bProcess3"/>
    <dgm:cxn modelId="{87A7B0F6-E605-4BDA-8731-EEAF736B476F}" type="presParOf" srcId="{648B8BCF-1BF6-472D-90D2-CD305F4AB7F4}" destId="{4810CE36-2160-429D-B37E-FCE3F2377F38}" srcOrd="0" destOrd="0" presId="urn:microsoft.com/office/officeart/2005/8/layout/bProcess3"/>
    <dgm:cxn modelId="{7C41D948-619D-42C6-87C3-72B0938B630F}" type="presParOf" srcId="{716C11CE-2137-4A1A-BE97-C819E126D372}" destId="{50BB51F1-DBF0-4449-9E28-059E06C43A69}" srcOrd="18" destOrd="0" presId="urn:microsoft.com/office/officeart/2005/8/layout/b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2D714C5-5F82-4050-924C-92769633C1CA}" type="doc">
      <dgm:prSet loTypeId="urn:microsoft.com/office/officeart/2005/8/layout/target3" loCatId="relationship" qsTypeId="urn:microsoft.com/office/officeart/2005/8/quickstyle/simple1" qsCatId="simple" csTypeId="urn:microsoft.com/office/officeart/2005/8/colors/accent1_2" csCatId="accent1" phldr="1"/>
      <dgm:spPr/>
      <dgm:t>
        <a:bodyPr/>
        <a:lstStyle/>
        <a:p>
          <a:endParaRPr lang="en-GB"/>
        </a:p>
      </dgm:t>
    </dgm:pt>
    <dgm:pt modelId="{A29719E4-05B7-4FE4-A47C-D07C49965D02}">
      <dgm:prSet custT="1"/>
      <dgm:spPr/>
      <dgm:t>
        <a:bodyPr/>
        <a:lstStyle/>
        <a:p>
          <a:pPr>
            <a:lnSpc>
              <a:spcPct val="100000"/>
            </a:lnSpc>
            <a:buFont typeface="Arial" panose="020B0604020202020204" pitchFamily="34" charset="0"/>
            <a:buChar char="•"/>
          </a:pPr>
          <a:r>
            <a:rPr lang="en-US" sz="1600" b="1" dirty="0">
              <a:solidFill>
                <a:schemeClr val="accent1"/>
              </a:solidFill>
            </a:rPr>
            <a:t>Visione</a:t>
          </a:r>
          <a:endParaRPr lang="en-US" sz="1600" dirty="0">
            <a:solidFill>
              <a:schemeClr val="accent1"/>
            </a:solidFill>
          </a:endParaRPr>
        </a:p>
      </dgm:t>
    </dgm:pt>
    <dgm:pt modelId="{A7212BF1-2D83-4123-84E7-8B82DA3A6F58}" type="parTrans" cxnId="{C75F9AC0-0701-40BA-B27A-15A5178D31DA}">
      <dgm:prSet/>
      <dgm:spPr/>
      <dgm:t>
        <a:bodyPr/>
        <a:lstStyle/>
        <a:p>
          <a:pPr>
            <a:lnSpc>
              <a:spcPct val="100000"/>
            </a:lnSpc>
          </a:pPr>
          <a:endParaRPr lang="en-GB" sz="1600">
            <a:solidFill>
              <a:schemeClr val="accent1"/>
            </a:solidFill>
          </a:endParaRPr>
        </a:p>
      </dgm:t>
    </dgm:pt>
    <dgm:pt modelId="{6A659226-A579-4FD6-BCE0-0D57010D687D}" type="sibTrans" cxnId="{C75F9AC0-0701-40BA-B27A-15A5178D31DA}">
      <dgm:prSet/>
      <dgm:spPr/>
      <dgm:t>
        <a:bodyPr/>
        <a:lstStyle/>
        <a:p>
          <a:pPr>
            <a:lnSpc>
              <a:spcPct val="100000"/>
            </a:lnSpc>
          </a:pPr>
          <a:endParaRPr lang="en-GB" sz="1600">
            <a:solidFill>
              <a:schemeClr val="accent1"/>
            </a:solidFill>
          </a:endParaRPr>
        </a:p>
      </dgm:t>
    </dgm:pt>
    <dgm:pt modelId="{1FFF29D9-BAC4-4941-BC46-2AEEB16288F1}">
      <dgm:prSet custT="1"/>
      <dgm:spPr/>
      <dgm:t>
        <a:bodyPr/>
        <a:lstStyle/>
        <a:p>
          <a:pPr>
            <a:lnSpc>
              <a:spcPct val="100000"/>
            </a:lnSpc>
            <a:buFont typeface="Arial" panose="020B0604020202020204" pitchFamily="34" charset="0"/>
            <a:buChar char="•"/>
          </a:pPr>
          <a:r>
            <a:rPr lang="en-US" sz="1600" b="1">
              <a:solidFill>
                <a:schemeClr val="accent1"/>
              </a:solidFill>
            </a:rPr>
            <a:t>Scopo</a:t>
          </a:r>
          <a:r>
            <a:rPr lang="en-US" sz="1600">
              <a:solidFill>
                <a:schemeClr val="accent1"/>
              </a:solidFill>
            </a:rPr>
            <a:t>: definisce lo stato futuro dell'azienda.</a:t>
          </a:r>
        </a:p>
      </dgm:t>
    </dgm:pt>
    <dgm:pt modelId="{F0833BA8-29F4-464B-9AE1-9686DBEB8DE4}" type="parTrans" cxnId="{F23E2188-940D-471E-A9FB-2220127DF980}">
      <dgm:prSet/>
      <dgm:spPr/>
      <dgm:t>
        <a:bodyPr/>
        <a:lstStyle/>
        <a:p>
          <a:pPr>
            <a:lnSpc>
              <a:spcPct val="100000"/>
            </a:lnSpc>
          </a:pPr>
          <a:endParaRPr lang="en-GB" sz="1600">
            <a:solidFill>
              <a:schemeClr val="accent1"/>
            </a:solidFill>
          </a:endParaRPr>
        </a:p>
      </dgm:t>
    </dgm:pt>
    <dgm:pt modelId="{AEDF892C-7D2A-4D3B-9EAD-296CC2A14FA0}" type="sibTrans" cxnId="{F23E2188-940D-471E-A9FB-2220127DF980}">
      <dgm:prSet/>
      <dgm:spPr/>
      <dgm:t>
        <a:bodyPr/>
        <a:lstStyle/>
        <a:p>
          <a:pPr>
            <a:lnSpc>
              <a:spcPct val="100000"/>
            </a:lnSpc>
          </a:pPr>
          <a:endParaRPr lang="en-GB" sz="1600">
            <a:solidFill>
              <a:schemeClr val="accent1"/>
            </a:solidFill>
          </a:endParaRPr>
        </a:p>
      </dgm:t>
    </dgm:pt>
    <dgm:pt modelId="{03F65FE8-9F9E-40C3-9327-9CA3C8850735}">
      <dgm:prSet custT="1"/>
      <dgm:spPr/>
      <dgm:t>
        <a:bodyPr/>
        <a:lstStyle/>
        <a:p>
          <a:pPr>
            <a:lnSpc>
              <a:spcPct val="100000"/>
            </a:lnSpc>
            <a:buFont typeface="Arial" panose="020B0604020202020204" pitchFamily="34" charset="0"/>
            <a:buChar char="•"/>
          </a:pPr>
          <a:r>
            <a:rPr lang="en-US" sz="1600" b="1" dirty="0">
              <a:solidFill>
                <a:schemeClr val="accent1"/>
              </a:solidFill>
            </a:rPr>
            <a:t>Ruolo di allineamento</a:t>
          </a:r>
          <a:r>
            <a:rPr lang="en-US" sz="1600" dirty="0">
              <a:solidFill>
                <a:schemeClr val="accent1"/>
              </a:solidFill>
            </a:rPr>
            <a:t>: Funge da guida a lungo termine per tutte le strategie e le iniziative.</a:t>
          </a:r>
        </a:p>
      </dgm:t>
    </dgm:pt>
    <dgm:pt modelId="{276291D0-A4EB-4ADD-9254-A26E65586C29}" type="parTrans" cxnId="{B01B5C45-78B9-47A2-A892-534269BD95E9}">
      <dgm:prSet/>
      <dgm:spPr/>
      <dgm:t>
        <a:bodyPr/>
        <a:lstStyle/>
        <a:p>
          <a:pPr>
            <a:lnSpc>
              <a:spcPct val="100000"/>
            </a:lnSpc>
          </a:pPr>
          <a:endParaRPr lang="en-GB" sz="1600">
            <a:solidFill>
              <a:schemeClr val="accent1"/>
            </a:solidFill>
          </a:endParaRPr>
        </a:p>
      </dgm:t>
    </dgm:pt>
    <dgm:pt modelId="{22C201CA-8668-499F-8A13-45EB405E0C44}" type="sibTrans" cxnId="{B01B5C45-78B9-47A2-A892-534269BD95E9}">
      <dgm:prSet/>
      <dgm:spPr/>
      <dgm:t>
        <a:bodyPr/>
        <a:lstStyle/>
        <a:p>
          <a:pPr>
            <a:lnSpc>
              <a:spcPct val="100000"/>
            </a:lnSpc>
          </a:pPr>
          <a:endParaRPr lang="en-GB" sz="1600">
            <a:solidFill>
              <a:schemeClr val="accent1"/>
            </a:solidFill>
          </a:endParaRPr>
        </a:p>
      </dgm:t>
    </dgm:pt>
    <dgm:pt modelId="{F6338F26-3E20-4ACC-AB2E-22FD708D6D2E}">
      <dgm:prSet custT="1"/>
      <dgm:spPr/>
      <dgm:t>
        <a:bodyPr/>
        <a:lstStyle/>
        <a:p>
          <a:pPr>
            <a:lnSpc>
              <a:spcPct val="100000"/>
            </a:lnSpc>
            <a:buFont typeface="Arial" panose="020B0604020202020204" pitchFamily="34" charset="0"/>
            <a:buChar char="•"/>
          </a:pPr>
          <a:r>
            <a:rPr lang="en-US" sz="1600" b="1" dirty="0">
              <a:solidFill>
                <a:schemeClr val="accent1"/>
              </a:solidFill>
            </a:rPr>
            <a:t>Missione</a:t>
          </a:r>
          <a:endParaRPr lang="en-US" sz="1600" dirty="0">
            <a:solidFill>
              <a:schemeClr val="accent1"/>
            </a:solidFill>
          </a:endParaRPr>
        </a:p>
      </dgm:t>
    </dgm:pt>
    <dgm:pt modelId="{ED010C48-02B2-4771-ACEB-A573C7358D30}" type="parTrans" cxnId="{06496B98-C7B7-418E-A1F2-B3CE39F266C8}">
      <dgm:prSet/>
      <dgm:spPr/>
      <dgm:t>
        <a:bodyPr/>
        <a:lstStyle/>
        <a:p>
          <a:pPr>
            <a:lnSpc>
              <a:spcPct val="100000"/>
            </a:lnSpc>
          </a:pPr>
          <a:endParaRPr lang="en-GB" sz="1600">
            <a:solidFill>
              <a:schemeClr val="accent1"/>
            </a:solidFill>
          </a:endParaRPr>
        </a:p>
      </dgm:t>
    </dgm:pt>
    <dgm:pt modelId="{BB9CC51E-38E0-40CC-8C78-CDD00F8B3E2E}" type="sibTrans" cxnId="{06496B98-C7B7-418E-A1F2-B3CE39F266C8}">
      <dgm:prSet/>
      <dgm:spPr/>
      <dgm:t>
        <a:bodyPr/>
        <a:lstStyle/>
        <a:p>
          <a:pPr>
            <a:lnSpc>
              <a:spcPct val="100000"/>
            </a:lnSpc>
          </a:pPr>
          <a:endParaRPr lang="en-GB" sz="1600">
            <a:solidFill>
              <a:schemeClr val="accent1"/>
            </a:solidFill>
          </a:endParaRPr>
        </a:p>
      </dgm:t>
    </dgm:pt>
    <dgm:pt modelId="{DFEE00AD-41D5-4297-A31B-82EC56B5F9AC}">
      <dgm:prSet custT="1"/>
      <dgm:spPr/>
      <dgm:t>
        <a:bodyPr/>
        <a:lstStyle/>
        <a:p>
          <a:pPr>
            <a:lnSpc>
              <a:spcPct val="100000"/>
            </a:lnSpc>
            <a:buFont typeface="Arial" panose="020B0604020202020204" pitchFamily="34" charset="0"/>
            <a:buChar char="•"/>
          </a:pPr>
          <a:r>
            <a:rPr lang="en-US" sz="1600" b="1" dirty="0">
              <a:solidFill>
                <a:schemeClr val="accent1"/>
              </a:solidFill>
            </a:rPr>
            <a:t>Scopo</a:t>
          </a:r>
          <a:r>
            <a:rPr lang="en-US" sz="1600" dirty="0">
              <a:solidFill>
                <a:schemeClr val="accent1"/>
              </a:solidFill>
            </a:rPr>
            <a:t>: definisce lo scopo e le operazioni principali dell'azienda.</a:t>
          </a:r>
        </a:p>
      </dgm:t>
    </dgm:pt>
    <dgm:pt modelId="{F1283409-652F-40B3-A16C-E4BB944A1000}" type="parTrans" cxnId="{2A28466E-A395-4214-BEFB-D315E66D2979}">
      <dgm:prSet/>
      <dgm:spPr/>
      <dgm:t>
        <a:bodyPr/>
        <a:lstStyle/>
        <a:p>
          <a:pPr>
            <a:lnSpc>
              <a:spcPct val="100000"/>
            </a:lnSpc>
          </a:pPr>
          <a:endParaRPr lang="en-GB" sz="1600">
            <a:solidFill>
              <a:schemeClr val="accent1"/>
            </a:solidFill>
          </a:endParaRPr>
        </a:p>
      </dgm:t>
    </dgm:pt>
    <dgm:pt modelId="{C9C51FA9-B715-40C8-A301-F75CCA6B6A16}" type="sibTrans" cxnId="{2A28466E-A395-4214-BEFB-D315E66D2979}">
      <dgm:prSet/>
      <dgm:spPr/>
      <dgm:t>
        <a:bodyPr/>
        <a:lstStyle/>
        <a:p>
          <a:pPr>
            <a:lnSpc>
              <a:spcPct val="100000"/>
            </a:lnSpc>
          </a:pPr>
          <a:endParaRPr lang="en-GB" sz="1600">
            <a:solidFill>
              <a:schemeClr val="accent1"/>
            </a:solidFill>
          </a:endParaRPr>
        </a:p>
      </dgm:t>
    </dgm:pt>
    <dgm:pt modelId="{20D45F3B-D7B6-4DA2-BFB8-450F53C478F9}">
      <dgm:prSet custT="1"/>
      <dgm:spPr/>
      <dgm:t>
        <a:bodyPr/>
        <a:lstStyle/>
        <a:p>
          <a:pPr>
            <a:lnSpc>
              <a:spcPct val="100000"/>
            </a:lnSpc>
            <a:buFont typeface="Arial" panose="020B0604020202020204" pitchFamily="34" charset="0"/>
            <a:buChar char="•"/>
          </a:pPr>
          <a:r>
            <a:rPr lang="en-US" sz="1600" b="1" dirty="0">
              <a:solidFill>
                <a:schemeClr val="accent1"/>
              </a:solidFill>
            </a:rPr>
            <a:t>Ruolo di allineamento</a:t>
          </a:r>
          <a:r>
            <a:rPr lang="en-US" sz="1600" dirty="0">
              <a:solidFill>
                <a:schemeClr val="accent1"/>
              </a:solidFill>
            </a:rPr>
            <a:t>: Fornisce la roadmap per il raggiungimento della visione, specificando come l'azienda serve i suoi stakeholder.</a:t>
          </a:r>
        </a:p>
      </dgm:t>
    </dgm:pt>
    <dgm:pt modelId="{59FE55D8-AE9A-4880-91DE-5EE47FF7F1A4}" type="parTrans" cxnId="{6D79898F-06C3-408B-8AC7-3DBC33179531}">
      <dgm:prSet/>
      <dgm:spPr/>
      <dgm:t>
        <a:bodyPr/>
        <a:lstStyle/>
        <a:p>
          <a:pPr>
            <a:lnSpc>
              <a:spcPct val="100000"/>
            </a:lnSpc>
          </a:pPr>
          <a:endParaRPr lang="en-GB" sz="1600">
            <a:solidFill>
              <a:schemeClr val="accent1"/>
            </a:solidFill>
          </a:endParaRPr>
        </a:p>
      </dgm:t>
    </dgm:pt>
    <dgm:pt modelId="{3216F29F-B7BA-4591-B46F-EA3011F70F4F}" type="sibTrans" cxnId="{6D79898F-06C3-408B-8AC7-3DBC33179531}">
      <dgm:prSet/>
      <dgm:spPr/>
      <dgm:t>
        <a:bodyPr/>
        <a:lstStyle/>
        <a:p>
          <a:pPr>
            <a:lnSpc>
              <a:spcPct val="100000"/>
            </a:lnSpc>
          </a:pPr>
          <a:endParaRPr lang="en-GB" sz="1600">
            <a:solidFill>
              <a:schemeClr val="accent1"/>
            </a:solidFill>
          </a:endParaRPr>
        </a:p>
      </dgm:t>
    </dgm:pt>
    <dgm:pt modelId="{476AE7B5-04CA-450E-9B2E-F841E60A61C6}">
      <dgm:prSet custT="1"/>
      <dgm:spPr/>
      <dgm:t>
        <a:bodyPr/>
        <a:lstStyle/>
        <a:p>
          <a:pPr>
            <a:lnSpc>
              <a:spcPct val="100000"/>
            </a:lnSpc>
            <a:buFont typeface="Arial" panose="020B0604020202020204" pitchFamily="34" charset="0"/>
            <a:buChar char="•"/>
          </a:pPr>
          <a:r>
            <a:rPr lang="en-US" sz="1600" b="1">
              <a:solidFill>
                <a:schemeClr val="accent1"/>
              </a:solidFill>
            </a:rPr>
            <a:t>Valori</a:t>
          </a:r>
          <a:endParaRPr lang="en-US" sz="1600">
            <a:solidFill>
              <a:schemeClr val="accent1"/>
            </a:solidFill>
          </a:endParaRPr>
        </a:p>
      </dgm:t>
    </dgm:pt>
    <dgm:pt modelId="{4C5ABE6A-96D5-4494-9BDC-253135661CFE}" type="parTrans" cxnId="{C0D7217E-D67E-4949-AB87-D1B63130DE6D}">
      <dgm:prSet/>
      <dgm:spPr/>
      <dgm:t>
        <a:bodyPr/>
        <a:lstStyle/>
        <a:p>
          <a:pPr>
            <a:lnSpc>
              <a:spcPct val="100000"/>
            </a:lnSpc>
          </a:pPr>
          <a:endParaRPr lang="en-GB" sz="1600">
            <a:solidFill>
              <a:schemeClr val="accent1"/>
            </a:solidFill>
          </a:endParaRPr>
        </a:p>
      </dgm:t>
    </dgm:pt>
    <dgm:pt modelId="{6B224DAC-7313-4B94-91CD-1CB0BE8158AF}" type="sibTrans" cxnId="{C0D7217E-D67E-4949-AB87-D1B63130DE6D}">
      <dgm:prSet/>
      <dgm:spPr/>
      <dgm:t>
        <a:bodyPr/>
        <a:lstStyle/>
        <a:p>
          <a:pPr>
            <a:lnSpc>
              <a:spcPct val="100000"/>
            </a:lnSpc>
          </a:pPr>
          <a:endParaRPr lang="en-GB" sz="1600">
            <a:solidFill>
              <a:schemeClr val="accent1"/>
            </a:solidFill>
          </a:endParaRPr>
        </a:p>
      </dgm:t>
    </dgm:pt>
    <dgm:pt modelId="{36F2E0DF-045A-49E6-A8FC-A843C65926E4}">
      <dgm:prSet custT="1"/>
      <dgm:spPr/>
      <dgm:t>
        <a:bodyPr/>
        <a:lstStyle/>
        <a:p>
          <a:pPr>
            <a:lnSpc>
              <a:spcPct val="100000"/>
            </a:lnSpc>
            <a:buFont typeface="Arial" panose="020B0604020202020204" pitchFamily="34" charset="0"/>
            <a:buChar char="•"/>
          </a:pPr>
          <a:r>
            <a:rPr lang="en-US" sz="1600" b="1" dirty="0">
              <a:solidFill>
                <a:schemeClr val="accent1"/>
              </a:solidFill>
            </a:rPr>
            <a:t>Scopo</a:t>
          </a:r>
          <a:r>
            <a:rPr lang="en-US" sz="1600" dirty="0">
              <a:solidFill>
                <a:schemeClr val="accent1"/>
              </a:solidFill>
            </a:rPr>
            <a:t>: stabilire le basi etiche e culturali dell'azienda.</a:t>
          </a:r>
        </a:p>
      </dgm:t>
    </dgm:pt>
    <dgm:pt modelId="{46884E5D-F36A-4A51-8429-871D91EF474B}" type="parTrans" cxnId="{5E4A7704-E463-490A-9CCF-1CF0FB35D8FE}">
      <dgm:prSet/>
      <dgm:spPr/>
      <dgm:t>
        <a:bodyPr/>
        <a:lstStyle/>
        <a:p>
          <a:pPr>
            <a:lnSpc>
              <a:spcPct val="100000"/>
            </a:lnSpc>
          </a:pPr>
          <a:endParaRPr lang="en-GB" sz="1600">
            <a:solidFill>
              <a:schemeClr val="accent1"/>
            </a:solidFill>
          </a:endParaRPr>
        </a:p>
      </dgm:t>
    </dgm:pt>
    <dgm:pt modelId="{6C595C81-E67A-4362-A90F-703613EF2F9D}" type="sibTrans" cxnId="{5E4A7704-E463-490A-9CCF-1CF0FB35D8FE}">
      <dgm:prSet/>
      <dgm:spPr/>
      <dgm:t>
        <a:bodyPr/>
        <a:lstStyle/>
        <a:p>
          <a:pPr>
            <a:lnSpc>
              <a:spcPct val="100000"/>
            </a:lnSpc>
          </a:pPr>
          <a:endParaRPr lang="en-GB" sz="1600">
            <a:solidFill>
              <a:schemeClr val="accent1"/>
            </a:solidFill>
          </a:endParaRPr>
        </a:p>
      </dgm:t>
    </dgm:pt>
    <dgm:pt modelId="{A59139E8-90D2-4737-A268-43AD582817A0}">
      <dgm:prSet custT="1"/>
      <dgm:spPr/>
      <dgm:t>
        <a:bodyPr/>
        <a:lstStyle/>
        <a:p>
          <a:pPr>
            <a:lnSpc>
              <a:spcPct val="100000"/>
            </a:lnSpc>
            <a:buFont typeface="Arial" panose="020B0604020202020204" pitchFamily="34" charset="0"/>
            <a:buChar char="•"/>
          </a:pPr>
          <a:r>
            <a:rPr lang="en-US" sz="1600" b="1">
              <a:solidFill>
                <a:schemeClr val="accent1"/>
              </a:solidFill>
            </a:rPr>
            <a:t>Ruolo di allineamento</a:t>
          </a:r>
          <a:r>
            <a:rPr lang="en-US" sz="1600">
              <a:solidFill>
                <a:schemeClr val="accent1"/>
              </a:solidFill>
            </a:rPr>
            <a:t>: Assicura che tutte le azioni e le decisioni siano fondate sulle convinzioni e sui principi fondamentali dell'azienda.</a:t>
          </a:r>
        </a:p>
      </dgm:t>
    </dgm:pt>
    <dgm:pt modelId="{EDC005EF-3B4E-45DD-8C9D-DD6D1F82E9F2}" type="parTrans" cxnId="{21699039-B0A0-477A-8078-3265822BBCB9}">
      <dgm:prSet/>
      <dgm:spPr/>
      <dgm:t>
        <a:bodyPr/>
        <a:lstStyle/>
        <a:p>
          <a:pPr>
            <a:lnSpc>
              <a:spcPct val="100000"/>
            </a:lnSpc>
          </a:pPr>
          <a:endParaRPr lang="en-GB" sz="1600">
            <a:solidFill>
              <a:schemeClr val="accent1"/>
            </a:solidFill>
          </a:endParaRPr>
        </a:p>
      </dgm:t>
    </dgm:pt>
    <dgm:pt modelId="{6A9A36DA-D32F-4EC3-B73D-BADC53652F52}" type="sibTrans" cxnId="{21699039-B0A0-477A-8078-3265822BBCB9}">
      <dgm:prSet/>
      <dgm:spPr/>
      <dgm:t>
        <a:bodyPr/>
        <a:lstStyle/>
        <a:p>
          <a:pPr>
            <a:lnSpc>
              <a:spcPct val="100000"/>
            </a:lnSpc>
          </a:pPr>
          <a:endParaRPr lang="en-GB" sz="1600">
            <a:solidFill>
              <a:schemeClr val="accent1"/>
            </a:solidFill>
          </a:endParaRPr>
        </a:p>
      </dgm:t>
    </dgm:pt>
    <dgm:pt modelId="{05544116-E0F8-4D9E-AE89-688933632042}" type="pres">
      <dgm:prSet presAssocID="{62D714C5-5F82-4050-924C-92769633C1CA}" presName="Name0" presStyleCnt="0">
        <dgm:presLayoutVars>
          <dgm:chMax val="7"/>
          <dgm:dir/>
          <dgm:animLvl val="lvl"/>
          <dgm:resizeHandles val="exact"/>
        </dgm:presLayoutVars>
      </dgm:prSet>
      <dgm:spPr/>
    </dgm:pt>
    <dgm:pt modelId="{BFAEBAB4-41B1-4116-8E75-72C8EFBA6C5C}" type="pres">
      <dgm:prSet presAssocID="{A29719E4-05B7-4FE4-A47C-D07C49965D02}" presName="circle1" presStyleLbl="node1" presStyleIdx="0" presStyleCnt="3"/>
      <dgm:spPr/>
    </dgm:pt>
    <dgm:pt modelId="{74BC0415-A364-45F8-B1C4-2052F6780C52}" type="pres">
      <dgm:prSet presAssocID="{A29719E4-05B7-4FE4-A47C-D07C49965D02}" presName="space" presStyleCnt="0"/>
      <dgm:spPr/>
    </dgm:pt>
    <dgm:pt modelId="{CB4B5E58-C65B-4F6A-BDEB-CAE9670831E5}" type="pres">
      <dgm:prSet presAssocID="{A29719E4-05B7-4FE4-A47C-D07C49965D02}" presName="rect1" presStyleLbl="alignAcc1" presStyleIdx="0" presStyleCnt="3" custScaleY="100000"/>
      <dgm:spPr/>
    </dgm:pt>
    <dgm:pt modelId="{D85B6618-4D7A-4E24-8951-FFF63DEAB624}" type="pres">
      <dgm:prSet presAssocID="{F6338F26-3E20-4ACC-AB2E-22FD708D6D2E}" presName="vertSpace2" presStyleLbl="node1" presStyleIdx="0" presStyleCnt="3"/>
      <dgm:spPr/>
    </dgm:pt>
    <dgm:pt modelId="{C9A0D5CA-BDE6-4A8E-813E-9F25E46AD326}" type="pres">
      <dgm:prSet presAssocID="{F6338F26-3E20-4ACC-AB2E-22FD708D6D2E}" presName="circle2" presStyleLbl="node1" presStyleIdx="1" presStyleCnt="3"/>
      <dgm:spPr/>
    </dgm:pt>
    <dgm:pt modelId="{90CBC7EE-6A80-45E4-AB4F-3769F4AE7909}" type="pres">
      <dgm:prSet presAssocID="{F6338F26-3E20-4ACC-AB2E-22FD708D6D2E}" presName="rect2" presStyleLbl="alignAcc1" presStyleIdx="1" presStyleCnt="3"/>
      <dgm:spPr/>
    </dgm:pt>
    <dgm:pt modelId="{EFE2E27C-5332-4575-919C-85F3444D05D4}" type="pres">
      <dgm:prSet presAssocID="{476AE7B5-04CA-450E-9B2E-F841E60A61C6}" presName="vertSpace3" presStyleLbl="node1" presStyleIdx="1" presStyleCnt="3"/>
      <dgm:spPr/>
    </dgm:pt>
    <dgm:pt modelId="{24F77769-5533-4B94-B49D-E61BBE1A0D2B}" type="pres">
      <dgm:prSet presAssocID="{476AE7B5-04CA-450E-9B2E-F841E60A61C6}" presName="circle3" presStyleLbl="node1" presStyleIdx="2" presStyleCnt="3"/>
      <dgm:spPr/>
    </dgm:pt>
    <dgm:pt modelId="{A68E526F-4404-4D4E-A0CF-A39CC1535C66}" type="pres">
      <dgm:prSet presAssocID="{476AE7B5-04CA-450E-9B2E-F841E60A61C6}" presName="rect3" presStyleLbl="alignAcc1" presStyleIdx="2" presStyleCnt="3"/>
      <dgm:spPr/>
    </dgm:pt>
    <dgm:pt modelId="{07B8D01B-7A67-46AC-8F72-19AE2234B703}" type="pres">
      <dgm:prSet presAssocID="{A29719E4-05B7-4FE4-A47C-D07C49965D02}" presName="rect1ParTx" presStyleLbl="alignAcc1" presStyleIdx="2" presStyleCnt="3">
        <dgm:presLayoutVars>
          <dgm:chMax val="1"/>
          <dgm:bulletEnabled val="1"/>
        </dgm:presLayoutVars>
      </dgm:prSet>
      <dgm:spPr/>
    </dgm:pt>
    <dgm:pt modelId="{8DEB5127-1D81-4A4A-AE3D-5953B0BA7A93}" type="pres">
      <dgm:prSet presAssocID="{A29719E4-05B7-4FE4-A47C-D07C49965D02}" presName="rect1ChTx" presStyleLbl="alignAcc1" presStyleIdx="2" presStyleCnt="3" custScaleX="106301">
        <dgm:presLayoutVars>
          <dgm:bulletEnabled val="1"/>
        </dgm:presLayoutVars>
      </dgm:prSet>
      <dgm:spPr/>
    </dgm:pt>
    <dgm:pt modelId="{630049BF-761F-4031-923E-0327123BA999}" type="pres">
      <dgm:prSet presAssocID="{F6338F26-3E20-4ACC-AB2E-22FD708D6D2E}" presName="rect2ParTx" presStyleLbl="alignAcc1" presStyleIdx="2" presStyleCnt="3">
        <dgm:presLayoutVars>
          <dgm:chMax val="1"/>
          <dgm:bulletEnabled val="1"/>
        </dgm:presLayoutVars>
      </dgm:prSet>
      <dgm:spPr/>
    </dgm:pt>
    <dgm:pt modelId="{E5F127EB-48C1-4954-A8EC-C9B6408B4DE9}" type="pres">
      <dgm:prSet presAssocID="{F6338F26-3E20-4ACC-AB2E-22FD708D6D2E}" presName="rect2ChTx" presStyleLbl="alignAcc1" presStyleIdx="2" presStyleCnt="3" custScaleX="107887">
        <dgm:presLayoutVars>
          <dgm:bulletEnabled val="1"/>
        </dgm:presLayoutVars>
      </dgm:prSet>
      <dgm:spPr/>
    </dgm:pt>
    <dgm:pt modelId="{041E5EF4-ADB6-431A-AF0F-DA360A4F4441}" type="pres">
      <dgm:prSet presAssocID="{476AE7B5-04CA-450E-9B2E-F841E60A61C6}" presName="rect3ParTx" presStyleLbl="alignAcc1" presStyleIdx="2" presStyleCnt="3">
        <dgm:presLayoutVars>
          <dgm:chMax val="1"/>
          <dgm:bulletEnabled val="1"/>
        </dgm:presLayoutVars>
      </dgm:prSet>
      <dgm:spPr/>
    </dgm:pt>
    <dgm:pt modelId="{D516B3FA-90E0-4D86-A2E5-B58FD98A6432}" type="pres">
      <dgm:prSet presAssocID="{476AE7B5-04CA-450E-9B2E-F841E60A61C6}" presName="rect3ChTx" presStyleLbl="alignAcc1" presStyleIdx="2" presStyleCnt="3" custScaleX="109156">
        <dgm:presLayoutVars>
          <dgm:bulletEnabled val="1"/>
        </dgm:presLayoutVars>
      </dgm:prSet>
      <dgm:spPr/>
    </dgm:pt>
  </dgm:ptLst>
  <dgm:cxnLst>
    <dgm:cxn modelId="{5E4A7704-E463-490A-9CCF-1CF0FB35D8FE}" srcId="{476AE7B5-04CA-450E-9B2E-F841E60A61C6}" destId="{36F2E0DF-045A-49E6-A8FC-A843C65926E4}" srcOrd="0" destOrd="0" parTransId="{46884E5D-F36A-4A51-8429-871D91EF474B}" sibTransId="{6C595C81-E67A-4362-A90F-703613EF2F9D}"/>
    <dgm:cxn modelId="{90541D10-80A7-4C80-898C-3BEF0AAB39B0}" type="presOf" srcId="{F6338F26-3E20-4ACC-AB2E-22FD708D6D2E}" destId="{630049BF-761F-4031-923E-0327123BA999}" srcOrd="1" destOrd="0" presId="urn:microsoft.com/office/officeart/2005/8/layout/target3"/>
    <dgm:cxn modelId="{43D62417-ACE2-4350-8A44-D7DF0E51FD39}" type="presOf" srcId="{36F2E0DF-045A-49E6-A8FC-A843C65926E4}" destId="{D516B3FA-90E0-4D86-A2E5-B58FD98A6432}" srcOrd="0" destOrd="0" presId="urn:microsoft.com/office/officeart/2005/8/layout/target3"/>
    <dgm:cxn modelId="{672F481E-49EB-4CB5-8537-F568D2458F2C}" type="presOf" srcId="{476AE7B5-04CA-450E-9B2E-F841E60A61C6}" destId="{041E5EF4-ADB6-431A-AF0F-DA360A4F4441}" srcOrd="1" destOrd="0" presId="urn:microsoft.com/office/officeart/2005/8/layout/target3"/>
    <dgm:cxn modelId="{21699039-B0A0-477A-8078-3265822BBCB9}" srcId="{476AE7B5-04CA-450E-9B2E-F841E60A61C6}" destId="{A59139E8-90D2-4737-A268-43AD582817A0}" srcOrd="1" destOrd="0" parTransId="{EDC005EF-3B4E-45DD-8C9D-DD6D1F82E9F2}" sibTransId="{6A9A36DA-D32F-4EC3-B73D-BADC53652F52}"/>
    <dgm:cxn modelId="{EDA71163-F2A5-4F9A-975B-E30C23C5C5C0}" type="presOf" srcId="{A59139E8-90D2-4737-A268-43AD582817A0}" destId="{D516B3FA-90E0-4D86-A2E5-B58FD98A6432}" srcOrd="0" destOrd="1" presId="urn:microsoft.com/office/officeart/2005/8/layout/target3"/>
    <dgm:cxn modelId="{B01B5C45-78B9-47A2-A892-534269BD95E9}" srcId="{A29719E4-05B7-4FE4-A47C-D07C49965D02}" destId="{03F65FE8-9F9E-40C3-9327-9CA3C8850735}" srcOrd="1" destOrd="0" parTransId="{276291D0-A4EB-4ADD-9254-A26E65586C29}" sibTransId="{22C201CA-8668-499F-8A13-45EB405E0C44}"/>
    <dgm:cxn modelId="{425F166A-F4B7-4F6B-B64D-EB74C8BF7FDA}" type="presOf" srcId="{62D714C5-5F82-4050-924C-92769633C1CA}" destId="{05544116-E0F8-4D9E-AE89-688933632042}" srcOrd="0" destOrd="0" presId="urn:microsoft.com/office/officeart/2005/8/layout/target3"/>
    <dgm:cxn modelId="{0C402D6A-742A-48DE-A487-42DE79106D8C}" type="presOf" srcId="{F6338F26-3E20-4ACC-AB2E-22FD708D6D2E}" destId="{90CBC7EE-6A80-45E4-AB4F-3769F4AE7909}" srcOrd="0" destOrd="0" presId="urn:microsoft.com/office/officeart/2005/8/layout/target3"/>
    <dgm:cxn modelId="{2A28466E-A395-4214-BEFB-D315E66D2979}" srcId="{F6338F26-3E20-4ACC-AB2E-22FD708D6D2E}" destId="{DFEE00AD-41D5-4297-A31B-82EC56B5F9AC}" srcOrd="0" destOrd="0" parTransId="{F1283409-652F-40B3-A16C-E4BB944A1000}" sibTransId="{C9C51FA9-B715-40C8-A301-F75CCA6B6A16}"/>
    <dgm:cxn modelId="{937C8B4F-4A6C-4308-9422-EB5A5CADD8C9}" type="presOf" srcId="{476AE7B5-04CA-450E-9B2E-F841E60A61C6}" destId="{A68E526F-4404-4D4E-A0CF-A39CC1535C66}" srcOrd="0" destOrd="0" presId="urn:microsoft.com/office/officeart/2005/8/layout/target3"/>
    <dgm:cxn modelId="{C0D7217E-D67E-4949-AB87-D1B63130DE6D}" srcId="{62D714C5-5F82-4050-924C-92769633C1CA}" destId="{476AE7B5-04CA-450E-9B2E-F841E60A61C6}" srcOrd="2" destOrd="0" parTransId="{4C5ABE6A-96D5-4494-9BDC-253135661CFE}" sibTransId="{6B224DAC-7313-4B94-91CD-1CB0BE8158AF}"/>
    <dgm:cxn modelId="{F23E2188-940D-471E-A9FB-2220127DF980}" srcId="{A29719E4-05B7-4FE4-A47C-D07C49965D02}" destId="{1FFF29D9-BAC4-4941-BC46-2AEEB16288F1}" srcOrd="0" destOrd="0" parTransId="{F0833BA8-29F4-464B-9AE1-9686DBEB8DE4}" sibTransId="{AEDF892C-7D2A-4D3B-9EAD-296CC2A14FA0}"/>
    <dgm:cxn modelId="{6D79898F-06C3-408B-8AC7-3DBC33179531}" srcId="{F6338F26-3E20-4ACC-AB2E-22FD708D6D2E}" destId="{20D45F3B-D7B6-4DA2-BFB8-450F53C478F9}" srcOrd="1" destOrd="0" parTransId="{59FE55D8-AE9A-4880-91DE-5EE47FF7F1A4}" sibTransId="{3216F29F-B7BA-4591-B46F-EA3011F70F4F}"/>
    <dgm:cxn modelId="{439A7E94-5704-4B47-9970-233352442854}" type="presOf" srcId="{1FFF29D9-BAC4-4941-BC46-2AEEB16288F1}" destId="{8DEB5127-1D81-4A4A-AE3D-5953B0BA7A93}" srcOrd="0" destOrd="0" presId="urn:microsoft.com/office/officeart/2005/8/layout/target3"/>
    <dgm:cxn modelId="{06496B98-C7B7-418E-A1F2-B3CE39F266C8}" srcId="{62D714C5-5F82-4050-924C-92769633C1CA}" destId="{F6338F26-3E20-4ACC-AB2E-22FD708D6D2E}" srcOrd="1" destOrd="0" parTransId="{ED010C48-02B2-4771-ACEB-A573C7358D30}" sibTransId="{BB9CC51E-38E0-40CC-8C78-CDD00F8B3E2E}"/>
    <dgm:cxn modelId="{8FDBC7A0-731B-4FDF-AC2C-A51616747035}" type="presOf" srcId="{20D45F3B-D7B6-4DA2-BFB8-450F53C478F9}" destId="{E5F127EB-48C1-4954-A8EC-C9B6408B4DE9}" srcOrd="0" destOrd="1" presId="urn:microsoft.com/office/officeart/2005/8/layout/target3"/>
    <dgm:cxn modelId="{C75F9AC0-0701-40BA-B27A-15A5178D31DA}" srcId="{62D714C5-5F82-4050-924C-92769633C1CA}" destId="{A29719E4-05B7-4FE4-A47C-D07C49965D02}" srcOrd="0" destOrd="0" parTransId="{A7212BF1-2D83-4123-84E7-8B82DA3A6F58}" sibTransId="{6A659226-A579-4FD6-BCE0-0D57010D687D}"/>
    <dgm:cxn modelId="{44404CC5-6AF2-4CA6-A995-1A7B56871947}" type="presOf" srcId="{A29719E4-05B7-4FE4-A47C-D07C49965D02}" destId="{07B8D01B-7A67-46AC-8F72-19AE2234B703}" srcOrd="1" destOrd="0" presId="urn:microsoft.com/office/officeart/2005/8/layout/target3"/>
    <dgm:cxn modelId="{3B0DC9D2-74EB-4FB7-B638-1AB40CC46A3B}" type="presOf" srcId="{03F65FE8-9F9E-40C3-9327-9CA3C8850735}" destId="{8DEB5127-1D81-4A4A-AE3D-5953B0BA7A93}" srcOrd="0" destOrd="1" presId="urn:microsoft.com/office/officeart/2005/8/layout/target3"/>
    <dgm:cxn modelId="{30981AD7-E447-49B9-8465-DF28C6365493}" type="presOf" srcId="{A29719E4-05B7-4FE4-A47C-D07C49965D02}" destId="{CB4B5E58-C65B-4F6A-BDEB-CAE9670831E5}" srcOrd="0" destOrd="0" presId="urn:microsoft.com/office/officeart/2005/8/layout/target3"/>
    <dgm:cxn modelId="{354C13E3-A3F8-4624-BA9F-A897F678411E}" type="presOf" srcId="{DFEE00AD-41D5-4297-A31B-82EC56B5F9AC}" destId="{E5F127EB-48C1-4954-A8EC-C9B6408B4DE9}" srcOrd="0" destOrd="0" presId="urn:microsoft.com/office/officeart/2005/8/layout/target3"/>
    <dgm:cxn modelId="{F99F7C36-68D8-40C0-AF88-853F01957682}" type="presParOf" srcId="{05544116-E0F8-4D9E-AE89-688933632042}" destId="{BFAEBAB4-41B1-4116-8E75-72C8EFBA6C5C}" srcOrd="0" destOrd="0" presId="urn:microsoft.com/office/officeart/2005/8/layout/target3"/>
    <dgm:cxn modelId="{7E8899AB-C839-4E1F-BD71-C6C7426A96CA}" type="presParOf" srcId="{05544116-E0F8-4D9E-AE89-688933632042}" destId="{74BC0415-A364-45F8-B1C4-2052F6780C52}" srcOrd="1" destOrd="0" presId="urn:microsoft.com/office/officeart/2005/8/layout/target3"/>
    <dgm:cxn modelId="{4904389B-EA01-4EA7-ACBD-23C5E7181EFF}" type="presParOf" srcId="{05544116-E0F8-4D9E-AE89-688933632042}" destId="{CB4B5E58-C65B-4F6A-BDEB-CAE9670831E5}" srcOrd="2" destOrd="0" presId="urn:microsoft.com/office/officeart/2005/8/layout/target3"/>
    <dgm:cxn modelId="{736EB305-D474-45B8-B6BB-C11F5FE5BC0E}" type="presParOf" srcId="{05544116-E0F8-4D9E-AE89-688933632042}" destId="{D85B6618-4D7A-4E24-8951-FFF63DEAB624}" srcOrd="3" destOrd="0" presId="urn:microsoft.com/office/officeart/2005/8/layout/target3"/>
    <dgm:cxn modelId="{B10493E9-ACB1-4236-92AE-5BEFC235AACB}" type="presParOf" srcId="{05544116-E0F8-4D9E-AE89-688933632042}" destId="{C9A0D5CA-BDE6-4A8E-813E-9F25E46AD326}" srcOrd="4" destOrd="0" presId="urn:microsoft.com/office/officeart/2005/8/layout/target3"/>
    <dgm:cxn modelId="{526E5E2A-B38F-4E66-97A4-58C400EECBB6}" type="presParOf" srcId="{05544116-E0F8-4D9E-AE89-688933632042}" destId="{90CBC7EE-6A80-45E4-AB4F-3769F4AE7909}" srcOrd="5" destOrd="0" presId="urn:microsoft.com/office/officeart/2005/8/layout/target3"/>
    <dgm:cxn modelId="{D9BD1C91-09D9-4E4F-A022-5E143C6A3A51}" type="presParOf" srcId="{05544116-E0F8-4D9E-AE89-688933632042}" destId="{EFE2E27C-5332-4575-919C-85F3444D05D4}" srcOrd="6" destOrd="0" presId="urn:microsoft.com/office/officeart/2005/8/layout/target3"/>
    <dgm:cxn modelId="{B396153E-28CC-4693-8CEE-12C4F20B3674}" type="presParOf" srcId="{05544116-E0F8-4D9E-AE89-688933632042}" destId="{24F77769-5533-4B94-B49D-E61BBE1A0D2B}" srcOrd="7" destOrd="0" presId="urn:microsoft.com/office/officeart/2005/8/layout/target3"/>
    <dgm:cxn modelId="{0FF3F742-1204-4B89-9CFB-CD3B1CE1878B}" type="presParOf" srcId="{05544116-E0F8-4D9E-AE89-688933632042}" destId="{A68E526F-4404-4D4E-A0CF-A39CC1535C66}" srcOrd="8" destOrd="0" presId="urn:microsoft.com/office/officeart/2005/8/layout/target3"/>
    <dgm:cxn modelId="{619375F8-B4BA-4892-BA62-018CC051E0C5}" type="presParOf" srcId="{05544116-E0F8-4D9E-AE89-688933632042}" destId="{07B8D01B-7A67-46AC-8F72-19AE2234B703}" srcOrd="9" destOrd="0" presId="urn:microsoft.com/office/officeart/2005/8/layout/target3"/>
    <dgm:cxn modelId="{36BE8BD0-D680-4C73-8448-385F256079EC}" type="presParOf" srcId="{05544116-E0F8-4D9E-AE89-688933632042}" destId="{8DEB5127-1D81-4A4A-AE3D-5953B0BA7A93}" srcOrd="10" destOrd="0" presId="urn:microsoft.com/office/officeart/2005/8/layout/target3"/>
    <dgm:cxn modelId="{28215799-9763-4897-87F2-2AAD3DB1204A}" type="presParOf" srcId="{05544116-E0F8-4D9E-AE89-688933632042}" destId="{630049BF-761F-4031-923E-0327123BA999}" srcOrd="11" destOrd="0" presId="urn:microsoft.com/office/officeart/2005/8/layout/target3"/>
    <dgm:cxn modelId="{1B47C054-D3BB-4F38-A45B-F0208D89652D}" type="presParOf" srcId="{05544116-E0F8-4D9E-AE89-688933632042}" destId="{E5F127EB-48C1-4954-A8EC-C9B6408B4DE9}" srcOrd="12" destOrd="0" presId="urn:microsoft.com/office/officeart/2005/8/layout/target3"/>
    <dgm:cxn modelId="{AFECF93E-54AC-445B-9DC3-C10D287BCD4D}" type="presParOf" srcId="{05544116-E0F8-4D9E-AE89-688933632042}" destId="{041E5EF4-ADB6-431A-AF0F-DA360A4F4441}" srcOrd="13" destOrd="0" presId="urn:microsoft.com/office/officeart/2005/8/layout/target3"/>
    <dgm:cxn modelId="{FEC90914-06D8-4C84-8B97-49192A665291}" type="presParOf" srcId="{05544116-E0F8-4D9E-AE89-688933632042}" destId="{D516B3FA-90E0-4D86-A2E5-B58FD98A6432}" srcOrd="14" destOrd="0" presId="urn:microsoft.com/office/officeart/2005/8/layout/targe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1038568-F6E6-45AD-8B12-841E47ED7915}" type="doc">
      <dgm:prSet loTypeId="urn:microsoft.com/office/officeart/2008/layout/SquareAccentList" loCatId="list" qsTypeId="urn:microsoft.com/office/officeart/2005/8/quickstyle/simple1" qsCatId="simple" csTypeId="urn:microsoft.com/office/officeart/2005/8/colors/accent1_2" csCatId="accent1" phldr="1"/>
      <dgm:spPr/>
      <dgm:t>
        <a:bodyPr/>
        <a:lstStyle/>
        <a:p>
          <a:endParaRPr lang="en-GB"/>
        </a:p>
      </dgm:t>
    </dgm:pt>
    <dgm:pt modelId="{1E86CC07-6A3C-4CDD-89F2-71A02A9A6DA7}">
      <dgm:prSet phldrT="[Text]" custT="1"/>
      <dgm:spPr/>
      <dgm:t>
        <a:bodyPr/>
        <a:lstStyle/>
        <a:p>
          <a:pPr algn="ctr">
            <a:lnSpc>
              <a:spcPct val="150000"/>
            </a:lnSpc>
          </a:pPr>
          <a:r>
            <a:rPr lang="en-US" sz="1600" b="1">
              <a:solidFill>
                <a:schemeClr val="accent1"/>
              </a:solidFill>
            </a:rPr>
            <a:t>Stabilire obiettivi chiari per l'innovazione</a:t>
          </a:r>
          <a:r>
            <a:rPr lang="en-US" sz="1600">
              <a:solidFill>
                <a:schemeClr val="accent1"/>
              </a:solidFill>
            </a:rPr>
            <a:t>:</a:t>
          </a:r>
          <a:endParaRPr lang="en-GB" sz="1600">
            <a:solidFill>
              <a:schemeClr val="accent1"/>
            </a:solidFill>
          </a:endParaRPr>
        </a:p>
      </dgm:t>
    </dgm:pt>
    <dgm:pt modelId="{E3154DD1-2A23-4793-9004-B266E05E86CE}" type="parTrans" cxnId="{F684BA3A-792F-4316-9CC8-EC3883EEEB84}">
      <dgm:prSet/>
      <dgm:spPr/>
      <dgm:t>
        <a:bodyPr/>
        <a:lstStyle/>
        <a:p>
          <a:pPr>
            <a:lnSpc>
              <a:spcPct val="150000"/>
            </a:lnSpc>
          </a:pPr>
          <a:endParaRPr lang="en-GB" sz="4400">
            <a:solidFill>
              <a:schemeClr val="accent1"/>
            </a:solidFill>
          </a:endParaRPr>
        </a:p>
      </dgm:t>
    </dgm:pt>
    <dgm:pt modelId="{6FCD8624-61EB-4E36-80BE-6203196ECA94}" type="sibTrans" cxnId="{F684BA3A-792F-4316-9CC8-EC3883EEEB84}">
      <dgm:prSet/>
      <dgm:spPr/>
      <dgm:t>
        <a:bodyPr/>
        <a:lstStyle/>
        <a:p>
          <a:pPr>
            <a:lnSpc>
              <a:spcPct val="150000"/>
            </a:lnSpc>
          </a:pPr>
          <a:endParaRPr lang="en-GB" sz="4400">
            <a:solidFill>
              <a:schemeClr val="accent1"/>
            </a:solidFill>
          </a:endParaRPr>
        </a:p>
      </dgm:t>
    </dgm:pt>
    <dgm:pt modelId="{8FC67AAE-25C2-45B9-B071-05228FD1040A}">
      <dgm:prSet custT="1"/>
      <dgm:spPr/>
      <dgm:t>
        <a:bodyPr/>
        <a:lstStyle/>
        <a:p>
          <a:pPr>
            <a:lnSpc>
              <a:spcPct val="150000"/>
            </a:lnSpc>
            <a:buFont typeface="Arial" panose="020B0604020202020204" pitchFamily="34" charset="0"/>
            <a:buChar char="•"/>
          </a:pPr>
          <a:r>
            <a:rPr lang="en-US" sz="1200" dirty="0">
              <a:solidFill>
                <a:schemeClr val="accent1"/>
              </a:solidFill>
            </a:rPr>
            <a:t>Definire e comunicare gli obiettivi specifici dell'innovazione.</a:t>
          </a:r>
        </a:p>
      </dgm:t>
    </dgm:pt>
    <dgm:pt modelId="{9DD4E5B8-8486-4514-A79D-F76F75E46AB1}" type="parTrans" cxnId="{1BA387E9-0119-407F-A3F8-1CE5DF265D21}">
      <dgm:prSet/>
      <dgm:spPr/>
      <dgm:t>
        <a:bodyPr/>
        <a:lstStyle/>
        <a:p>
          <a:pPr>
            <a:lnSpc>
              <a:spcPct val="150000"/>
            </a:lnSpc>
          </a:pPr>
          <a:endParaRPr lang="en-GB" sz="4400">
            <a:solidFill>
              <a:schemeClr val="accent1"/>
            </a:solidFill>
          </a:endParaRPr>
        </a:p>
      </dgm:t>
    </dgm:pt>
    <dgm:pt modelId="{AF98BE1D-1A7E-4AC3-ABFB-F1BCF06A19EB}" type="sibTrans" cxnId="{1BA387E9-0119-407F-A3F8-1CE5DF265D21}">
      <dgm:prSet/>
      <dgm:spPr/>
      <dgm:t>
        <a:bodyPr/>
        <a:lstStyle/>
        <a:p>
          <a:pPr>
            <a:lnSpc>
              <a:spcPct val="150000"/>
            </a:lnSpc>
          </a:pPr>
          <a:endParaRPr lang="en-GB" sz="4400">
            <a:solidFill>
              <a:schemeClr val="accent1"/>
            </a:solidFill>
          </a:endParaRPr>
        </a:p>
      </dgm:t>
    </dgm:pt>
    <dgm:pt modelId="{179AA0DD-C672-43AB-B514-9AA64E0105AD}">
      <dgm:prSet custT="1"/>
      <dgm:spPr/>
      <dgm:t>
        <a:bodyPr/>
        <a:lstStyle/>
        <a:p>
          <a:pPr>
            <a:lnSpc>
              <a:spcPct val="150000"/>
            </a:lnSpc>
            <a:buFont typeface="Arial" panose="020B0604020202020204" pitchFamily="34" charset="0"/>
            <a:buChar char="•"/>
          </a:pPr>
          <a:r>
            <a:rPr lang="en-US" sz="1200">
              <a:solidFill>
                <a:schemeClr val="accent1"/>
              </a:solidFill>
            </a:rPr>
            <a:t>Allinearsi agli obiettivi aziendali generali.</a:t>
          </a:r>
        </a:p>
      </dgm:t>
    </dgm:pt>
    <dgm:pt modelId="{EBE7A29F-3831-472F-81A1-45C86C622992}" type="parTrans" cxnId="{93DC5910-AB9F-44FD-A764-EBEA91DB631A}">
      <dgm:prSet/>
      <dgm:spPr/>
      <dgm:t>
        <a:bodyPr/>
        <a:lstStyle/>
        <a:p>
          <a:pPr>
            <a:lnSpc>
              <a:spcPct val="150000"/>
            </a:lnSpc>
          </a:pPr>
          <a:endParaRPr lang="en-GB" sz="4400">
            <a:solidFill>
              <a:schemeClr val="accent1"/>
            </a:solidFill>
          </a:endParaRPr>
        </a:p>
      </dgm:t>
    </dgm:pt>
    <dgm:pt modelId="{702096A0-B1BE-4B5B-99FA-7186E687F7BE}" type="sibTrans" cxnId="{93DC5910-AB9F-44FD-A764-EBEA91DB631A}">
      <dgm:prSet/>
      <dgm:spPr/>
      <dgm:t>
        <a:bodyPr/>
        <a:lstStyle/>
        <a:p>
          <a:pPr>
            <a:lnSpc>
              <a:spcPct val="150000"/>
            </a:lnSpc>
          </a:pPr>
          <a:endParaRPr lang="en-GB" sz="4400">
            <a:solidFill>
              <a:schemeClr val="accent1"/>
            </a:solidFill>
          </a:endParaRPr>
        </a:p>
      </dgm:t>
    </dgm:pt>
    <dgm:pt modelId="{115667CB-8AE2-4B13-8503-746DF8DC8AA4}">
      <dgm:prSet custT="1"/>
      <dgm:spPr/>
      <dgm:t>
        <a:bodyPr/>
        <a:lstStyle/>
        <a:p>
          <a:pPr algn="ctr">
            <a:lnSpc>
              <a:spcPct val="150000"/>
            </a:lnSpc>
          </a:pPr>
          <a:r>
            <a:rPr lang="en-US" sz="1600" b="1">
              <a:solidFill>
                <a:schemeClr val="accent1"/>
              </a:solidFill>
            </a:rPr>
            <a:t>Incoraggiare la collaborazione interfunzionale</a:t>
          </a:r>
          <a:r>
            <a:rPr lang="en-US" sz="1600">
              <a:solidFill>
                <a:schemeClr val="accent1"/>
              </a:solidFill>
            </a:rPr>
            <a:t>:</a:t>
          </a:r>
        </a:p>
      </dgm:t>
    </dgm:pt>
    <dgm:pt modelId="{6F7F0843-737E-46A2-A477-0DE79BC5037A}" type="parTrans" cxnId="{4B7EF58F-E593-46B7-8B9B-C103F5161C1F}">
      <dgm:prSet/>
      <dgm:spPr/>
      <dgm:t>
        <a:bodyPr/>
        <a:lstStyle/>
        <a:p>
          <a:pPr>
            <a:lnSpc>
              <a:spcPct val="150000"/>
            </a:lnSpc>
          </a:pPr>
          <a:endParaRPr lang="en-GB" sz="4400">
            <a:solidFill>
              <a:schemeClr val="accent1"/>
            </a:solidFill>
          </a:endParaRPr>
        </a:p>
      </dgm:t>
    </dgm:pt>
    <dgm:pt modelId="{63CF2906-464E-4B7D-A037-D196AA1BA466}" type="sibTrans" cxnId="{4B7EF58F-E593-46B7-8B9B-C103F5161C1F}">
      <dgm:prSet/>
      <dgm:spPr/>
      <dgm:t>
        <a:bodyPr/>
        <a:lstStyle/>
        <a:p>
          <a:pPr>
            <a:lnSpc>
              <a:spcPct val="150000"/>
            </a:lnSpc>
          </a:pPr>
          <a:endParaRPr lang="en-GB" sz="4400">
            <a:solidFill>
              <a:schemeClr val="accent1"/>
            </a:solidFill>
          </a:endParaRPr>
        </a:p>
      </dgm:t>
    </dgm:pt>
    <dgm:pt modelId="{D2D038DE-E308-45EB-8747-8A157A12D58A}">
      <dgm:prSet custT="1"/>
      <dgm:spPr/>
      <dgm:t>
        <a:bodyPr/>
        <a:lstStyle/>
        <a:p>
          <a:pPr>
            <a:lnSpc>
              <a:spcPct val="150000"/>
            </a:lnSpc>
            <a:buFont typeface="Arial" panose="020B0604020202020204" pitchFamily="34" charset="0"/>
            <a:buChar char="•"/>
          </a:pPr>
          <a:r>
            <a:rPr lang="en-US" sz="1200" dirty="0">
              <a:solidFill>
                <a:schemeClr val="accent1"/>
              </a:solidFill>
            </a:rPr>
            <a:t>Abbattere i silos tra i reparti.</a:t>
          </a:r>
        </a:p>
      </dgm:t>
    </dgm:pt>
    <dgm:pt modelId="{58E51C4F-F77E-43D7-8CFA-871BFBC47559}" type="parTrans" cxnId="{07B44992-2D0E-4944-8DE8-5BC12E669E89}">
      <dgm:prSet/>
      <dgm:spPr/>
      <dgm:t>
        <a:bodyPr/>
        <a:lstStyle/>
        <a:p>
          <a:pPr>
            <a:lnSpc>
              <a:spcPct val="150000"/>
            </a:lnSpc>
          </a:pPr>
          <a:endParaRPr lang="en-GB" sz="4400">
            <a:solidFill>
              <a:schemeClr val="accent1"/>
            </a:solidFill>
          </a:endParaRPr>
        </a:p>
      </dgm:t>
    </dgm:pt>
    <dgm:pt modelId="{A63D8AF0-B400-4654-98C4-200F7525CC47}" type="sibTrans" cxnId="{07B44992-2D0E-4944-8DE8-5BC12E669E89}">
      <dgm:prSet/>
      <dgm:spPr/>
      <dgm:t>
        <a:bodyPr/>
        <a:lstStyle/>
        <a:p>
          <a:pPr>
            <a:lnSpc>
              <a:spcPct val="150000"/>
            </a:lnSpc>
          </a:pPr>
          <a:endParaRPr lang="en-GB" sz="4400">
            <a:solidFill>
              <a:schemeClr val="accent1"/>
            </a:solidFill>
          </a:endParaRPr>
        </a:p>
      </dgm:t>
    </dgm:pt>
    <dgm:pt modelId="{13E875FC-1309-446D-91E7-4D00B59E8066}">
      <dgm:prSet custT="1"/>
      <dgm:spPr/>
      <dgm:t>
        <a:bodyPr/>
        <a:lstStyle/>
        <a:p>
          <a:pPr>
            <a:lnSpc>
              <a:spcPct val="150000"/>
            </a:lnSpc>
            <a:buFont typeface="Arial" panose="020B0604020202020204" pitchFamily="34" charset="0"/>
            <a:buChar char="•"/>
          </a:pPr>
          <a:r>
            <a:rPr lang="en-US" sz="1200">
              <a:solidFill>
                <a:schemeClr val="accent1"/>
              </a:solidFill>
            </a:rPr>
            <a:t>Promuovere il lavoro di squadra e le diverse prospettive.</a:t>
          </a:r>
        </a:p>
      </dgm:t>
    </dgm:pt>
    <dgm:pt modelId="{2BDE8F5B-6BC5-41F1-ACAF-BF26F50581DF}" type="parTrans" cxnId="{BC54A6C5-74C3-48A2-B729-711D253822BD}">
      <dgm:prSet/>
      <dgm:spPr/>
      <dgm:t>
        <a:bodyPr/>
        <a:lstStyle/>
        <a:p>
          <a:pPr>
            <a:lnSpc>
              <a:spcPct val="150000"/>
            </a:lnSpc>
          </a:pPr>
          <a:endParaRPr lang="en-GB" sz="4400">
            <a:solidFill>
              <a:schemeClr val="accent1"/>
            </a:solidFill>
          </a:endParaRPr>
        </a:p>
      </dgm:t>
    </dgm:pt>
    <dgm:pt modelId="{47145565-C81B-4E8A-BEED-307FEEFA6F4F}" type="sibTrans" cxnId="{BC54A6C5-74C3-48A2-B729-711D253822BD}">
      <dgm:prSet/>
      <dgm:spPr/>
      <dgm:t>
        <a:bodyPr/>
        <a:lstStyle/>
        <a:p>
          <a:pPr>
            <a:lnSpc>
              <a:spcPct val="150000"/>
            </a:lnSpc>
          </a:pPr>
          <a:endParaRPr lang="en-GB" sz="4400">
            <a:solidFill>
              <a:schemeClr val="accent1"/>
            </a:solidFill>
          </a:endParaRPr>
        </a:p>
      </dgm:t>
    </dgm:pt>
    <dgm:pt modelId="{559DC25F-EF9F-47A9-93F9-3EE264AB224C}">
      <dgm:prSet custT="1"/>
      <dgm:spPr/>
      <dgm:t>
        <a:bodyPr/>
        <a:lstStyle/>
        <a:p>
          <a:pPr algn="ctr">
            <a:lnSpc>
              <a:spcPct val="150000"/>
            </a:lnSpc>
          </a:pPr>
          <a:r>
            <a:rPr lang="en-US" sz="1600" b="1" dirty="0">
              <a:solidFill>
                <a:schemeClr val="accent1"/>
              </a:solidFill>
            </a:rPr>
            <a:t>Premiare e riconoscere l'innovazione</a:t>
          </a:r>
          <a:r>
            <a:rPr lang="en-US" sz="1600" dirty="0">
              <a:solidFill>
                <a:schemeClr val="accent1"/>
              </a:solidFill>
            </a:rPr>
            <a:t>:</a:t>
          </a:r>
        </a:p>
      </dgm:t>
    </dgm:pt>
    <dgm:pt modelId="{B5A4531E-8ECE-410F-BC25-F1ABEC7E6B29}" type="parTrans" cxnId="{0AA348A1-CE04-48AB-9204-49A826388447}">
      <dgm:prSet/>
      <dgm:spPr/>
      <dgm:t>
        <a:bodyPr/>
        <a:lstStyle/>
        <a:p>
          <a:pPr>
            <a:lnSpc>
              <a:spcPct val="150000"/>
            </a:lnSpc>
          </a:pPr>
          <a:endParaRPr lang="en-GB" sz="4400">
            <a:solidFill>
              <a:schemeClr val="accent1"/>
            </a:solidFill>
          </a:endParaRPr>
        </a:p>
      </dgm:t>
    </dgm:pt>
    <dgm:pt modelId="{90C4C706-8502-4275-BDA7-B19E4F817282}" type="sibTrans" cxnId="{0AA348A1-CE04-48AB-9204-49A826388447}">
      <dgm:prSet/>
      <dgm:spPr/>
      <dgm:t>
        <a:bodyPr/>
        <a:lstStyle/>
        <a:p>
          <a:pPr>
            <a:lnSpc>
              <a:spcPct val="150000"/>
            </a:lnSpc>
          </a:pPr>
          <a:endParaRPr lang="en-GB" sz="4400">
            <a:solidFill>
              <a:schemeClr val="accent1"/>
            </a:solidFill>
          </a:endParaRPr>
        </a:p>
      </dgm:t>
    </dgm:pt>
    <dgm:pt modelId="{11427F67-95F7-4F63-AB02-D81E47507959}">
      <dgm:prSet custT="1"/>
      <dgm:spPr/>
      <dgm:t>
        <a:bodyPr/>
        <a:lstStyle/>
        <a:p>
          <a:pPr>
            <a:lnSpc>
              <a:spcPct val="150000"/>
            </a:lnSpc>
            <a:buFont typeface="Arial" panose="020B0604020202020204" pitchFamily="34" charset="0"/>
            <a:buChar char="•"/>
          </a:pPr>
          <a:r>
            <a:rPr lang="en-US" sz="1200">
              <a:solidFill>
                <a:schemeClr val="accent1"/>
              </a:solidFill>
            </a:rPr>
            <a:t>Implementare un sistema di riconoscimento per le idee innovative.</a:t>
          </a:r>
        </a:p>
      </dgm:t>
    </dgm:pt>
    <dgm:pt modelId="{6259CCA0-DFA5-46A0-B6AC-E2D4402A4142}" type="parTrans" cxnId="{4DC42618-6F6D-4B6F-9DCC-1007BB96AE1E}">
      <dgm:prSet/>
      <dgm:spPr/>
      <dgm:t>
        <a:bodyPr/>
        <a:lstStyle/>
        <a:p>
          <a:pPr>
            <a:lnSpc>
              <a:spcPct val="150000"/>
            </a:lnSpc>
          </a:pPr>
          <a:endParaRPr lang="en-GB" sz="4400">
            <a:solidFill>
              <a:schemeClr val="accent1"/>
            </a:solidFill>
          </a:endParaRPr>
        </a:p>
      </dgm:t>
    </dgm:pt>
    <dgm:pt modelId="{A97387D4-ECFB-4F3F-B8E1-F5FD61AE9D69}" type="sibTrans" cxnId="{4DC42618-6F6D-4B6F-9DCC-1007BB96AE1E}">
      <dgm:prSet/>
      <dgm:spPr/>
      <dgm:t>
        <a:bodyPr/>
        <a:lstStyle/>
        <a:p>
          <a:pPr>
            <a:lnSpc>
              <a:spcPct val="150000"/>
            </a:lnSpc>
          </a:pPr>
          <a:endParaRPr lang="en-GB" sz="4400">
            <a:solidFill>
              <a:schemeClr val="accent1"/>
            </a:solidFill>
          </a:endParaRPr>
        </a:p>
      </dgm:t>
    </dgm:pt>
    <dgm:pt modelId="{2C040BE9-6D06-4D06-AF5E-CFC8ED9DDC06}">
      <dgm:prSet custT="1"/>
      <dgm:spPr/>
      <dgm:t>
        <a:bodyPr/>
        <a:lstStyle/>
        <a:p>
          <a:pPr>
            <a:lnSpc>
              <a:spcPct val="150000"/>
            </a:lnSpc>
            <a:buFont typeface="Arial" panose="020B0604020202020204" pitchFamily="34" charset="0"/>
            <a:buChar char="•"/>
          </a:pPr>
          <a:r>
            <a:rPr lang="en-US" sz="1200" dirty="0">
              <a:solidFill>
                <a:schemeClr val="accent1"/>
              </a:solidFill>
            </a:rPr>
            <a:t>Celebrare i successi e imparare dai fallimenti.</a:t>
          </a:r>
        </a:p>
      </dgm:t>
    </dgm:pt>
    <dgm:pt modelId="{95F6B950-A3DE-4390-852C-12FF65A6358D}" type="parTrans" cxnId="{6408424A-8E64-4893-8224-6540DCC8A882}">
      <dgm:prSet/>
      <dgm:spPr/>
      <dgm:t>
        <a:bodyPr/>
        <a:lstStyle/>
        <a:p>
          <a:pPr>
            <a:lnSpc>
              <a:spcPct val="150000"/>
            </a:lnSpc>
          </a:pPr>
          <a:endParaRPr lang="en-GB" sz="4400">
            <a:solidFill>
              <a:schemeClr val="accent1"/>
            </a:solidFill>
          </a:endParaRPr>
        </a:p>
      </dgm:t>
    </dgm:pt>
    <dgm:pt modelId="{07A0E455-18D9-4582-AEA4-A857708C73CD}" type="sibTrans" cxnId="{6408424A-8E64-4893-8224-6540DCC8A882}">
      <dgm:prSet/>
      <dgm:spPr/>
      <dgm:t>
        <a:bodyPr/>
        <a:lstStyle/>
        <a:p>
          <a:pPr>
            <a:lnSpc>
              <a:spcPct val="150000"/>
            </a:lnSpc>
          </a:pPr>
          <a:endParaRPr lang="en-GB" sz="4400">
            <a:solidFill>
              <a:schemeClr val="accent1"/>
            </a:solidFill>
          </a:endParaRPr>
        </a:p>
      </dgm:t>
    </dgm:pt>
    <dgm:pt modelId="{FA238F79-715A-4423-9CD0-5E70EB746E81}">
      <dgm:prSet custT="1"/>
      <dgm:spPr/>
      <dgm:t>
        <a:bodyPr/>
        <a:lstStyle/>
        <a:p>
          <a:pPr algn="ctr">
            <a:lnSpc>
              <a:spcPct val="150000"/>
            </a:lnSpc>
          </a:pPr>
          <a:r>
            <a:rPr lang="en-US" sz="1600" b="1">
              <a:solidFill>
                <a:schemeClr val="accent1"/>
              </a:solidFill>
            </a:rPr>
            <a:t>Fornire risorse e formazione</a:t>
          </a:r>
          <a:r>
            <a:rPr lang="en-US" sz="1600">
              <a:solidFill>
                <a:schemeClr val="accent1"/>
              </a:solidFill>
            </a:rPr>
            <a:t>:</a:t>
          </a:r>
        </a:p>
      </dgm:t>
    </dgm:pt>
    <dgm:pt modelId="{1B8CF92B-DF49-41BF-9AE9-DE87D6F2275D}" type="parTrans" cxnId="{9ADBE9E4-1FD9-4025-8773-8DD89EF851E7}">
      <dgm:prSet/>
      <dgm:spPr/>
      <dgm:t>
        <a:bodyPr/>
        <a:lstStyle/>
        <a:p>
          <a:pPr>
            <a:lnSpc>
              <a:spcPct val="150000"/>
            </a:lnSpc>
          </a:pPr>
          <a:endParaRPr lang="en-GB" sz="4400">
            <a:solidFill>
              <a:schemeClr val="accent1"/>
            </a:solidFill>
          </a:endParaRPr>
        </a:p>
      </dgm:t>
    </dgm:pt>
    <dgm:pt modelId="{6968DC73-6E53-4FF9-8D50-C4508AA733C7}" type="sibTrans" cxnId="{9ADBE9E4-1FD9-4025-8773-8DD89EF851E7}">
      <dgm:prSet/>
      <dgm:spPr/>
      <dgm:t>
        <a:bodyPr/>
        <a:lstStyle/>
        <a:p>
          <a:pPr>
            <a:lnSpc>
              <a:spcPct val="150000"/>
            </a:lnSpc>
          </a:pPr>
          <a:endParaRPr lang="en-GB" sz="4400">
            <a:solidFill>
              <a:schemeClr val="accent1"/>
            </a:solidFill>
          </a:endParaRPr>
        </a:p>
      </dgm:t>
    </dgm:pt>
    <dgm:pt modelId="{07EF4F57-F205-4E75-BD3D-0C42DB9BD26E}">
      <dgm:prSet custT="1"/>
      <dgm:spPr/>
      <dgm:t>
        <a:bodyPr/>
        <a:lstStyle/>
        <a:p>
          <a:pPr>
            <a:lnSpc>
              <a:spcPct val="150000"/>
            </a:lnSpc>
            <a:buFont typeface="Arial" panose="020B0604020202020204" pitchFamily="34" charset="0"/>
            <a:buChar char="•"/>
          </a:pPr>
          <a:r>
            <a:rPr lang="en-US" sz="1200">
              <a:solidFill>
                <a:schemeClr val="accent1"/>
              </a:solidFill>
            </a:rPr>
            <a:t>Offrire strumenti e formazione per la creatività e l'innovazione.</a:t>
          </a:r>
        </a:p>
      </dgm:t>
    </dgm:pt>
    <dgm:pt modelId="{16FA2BCC-62C8-4FB4-8D78-8ACD48C1B5F4}" type="parTrans" cxnId="{28CF5EDE-D6CA-43C4-8ACB-A80085A3628D}">
      <dgm:prSet/>
      <dgm:spPr/>
      <dgm:t>
        <a:bodyPr/>
        <a:lstStyle/>
        <a:p>
          <a:pPr>
            <a:lnSpc>
              <a:spcPct val="150000"/>
            </a:lnSpc>
          </a:pPr>
          <a:endParaRPr lang="en-GB" sz="4400">
            <a:solidFill>
              <a:schemeClr val="accent1"/>
            </a:solidFill>
          </a:endParaRPr>
        </a:p>
      </dgm:t>
    </dgm:pt>
    <dgm:pt modelId="{C91C5286-DA8B-458C-AEBF-FD70543099DA}" type="sibTrans" cxnId="{28CF5EDE-D6CA-43C4-8ACB-A80085A3628D}">
      <dgm:prSet/>
      <dgm:spPr/>
      <dgm:t>
        <a:bodyPr/>
        <a:lstStyle/>
        <a:p>
          <a:pPr>
            <a:lnSpc>
              <a:spcPct val="150000"/>
            </a:lnSpc>
          </a:pPr>
          <a:endParaRPr lang="en-GB" sz="4400">
            <a:solidFill>
              <a:schemeClr val="accent1"/>
            </a:solidFill>
          </a:endParaRPr>
        </a:p>
      </dgm:t>
    </dgm:pt>
    <dgm:pt modelId="{4AEDA98E-39E8-41A2-AF45-3C607C003A1C}">
      <dgm:prSet custT="1"/>
      <dgm:spPr/>
      <dgm:t>
        <a:bodyPr/>
        <a:lstStyle/>
        <a:p>
          <a:pPr>
            <a:lnSpc>
              <a:spcPct val="150000"/>
            </a:lnSpc>
            <a:buFont typeface="Arial" panose="020B0604020202020204" pitchFamily="34" charset="0"/>
            <a:buChar char="•"/>
          </a:pPr>
          <a:r>
            <a:rPr lang="en-US" sz="1200">
              <a:solidFill>
                <a:schemeClr val="accent1"/>
              </a:solidFill>
            </a:rPr>
            <a:t>Sostenete i progetti collaterali e lasciate il tempo di esplorarli.</a:t>
          </a:r>
        </a:p>
      </dgm:t>
    </dgm:pt>
    <dgm:pt modelId="{988E2F6E-EC9F-4BF6-B7AC-6F62AB551B72}" type="parTrans" cxnId="{9B284F31-DA0B-43B1-9194-9A0269D38994}">
      <dgm:prSet/>
      <dgm:spPr/>
      <dgm:t>
        <a:bodyPr/>
        <a:lstStyle/>
        <a:p>
          <a:pPr>
            <a:lnSpc>
              <a:spcPct val="150000"/>
            </a:lnSpc>
          </a:pPr>
          <a:endParaRPr lang="en-GB" sz="4400">
            <a:solidFill>
              <a:schemeClr val="accent1"/>
            </a:solidFill>
          </a:endParaRPr>
        </a:p>
      </dgm:t>
    </dgm:pt>
    <dgm:pt modelId="{39EC496E-6E8D-4AC8-9764-213442FFBADD}" type="sibTrans" cxnId="{9B284F31-DA0B-43B1-9194-9A0269D38994}">
      <dgm:prSet/>
      <dgm:spPr/>
      <dgm:t>
        <a:bodyPr/>
        <a:lstStyle/>
        <a:p>
          <a:pPr>
            <a:lnSpc>
              <a:spcPct val="150000"/>
            </a:lnSpc>
          </a:pPr>
          <a:endParaRPr lang="en-GB" sz="4400">
            <a:solidFill>
              <a:schemeClr val="accent1"/>
            </a:solidFill>
          </a:endParaRPr>
        </a:p>
      </dgm:t>
    </dgm:pt>
    <dgm:pt modelId="{CB01F38F-A992-4298-925F-D5D04FACE615}">
      <dgm:prSet custT="1"/>
      <dgm:spPr/>
      <dgm:t>
        <a:bodyPr/>
        <a:lstStyle/>
        <a:p>
          <a:pPr algn="ctr">
            <a:lnSpc>
              <a:spcPct val="150000"/>
            </a:lnSpc>
          </a:pPr>
          <a:r>
            <a:rPr lang="en-US" sz="1600" b="1" dirty="0">
              <a:solidFill>
                <a:schemeClr val="accent1"/>
              </a:solidFill>
            </a:rPr>
            <a:t>Promuovere un ambiente sicuro per l'assunzione di rischi</a:t>
          </a:r>
          <a:r>
            <a:rPr lang="en-US" sz="1600" dirty="0">
              <a:solidFill>
                <a:schemeClr val="accent1"/>
              </a:solidFill>
            </a:rPr>
            <a:t>:</a:t>
          </a:r>
        </a:p>
      </dgm:t>
    </dgm:pt>
    <dgm:pt modelId="{DC85AF97-0A80-491E-9EB9-499B4A8609E7}" type="parTrans" cxnId="{00B7856E-4AA3-406D-AF9C-65FDEA53A654}">
      <dgm:prSet/>
      <dgm:spPr/>
      <dgm:t>
        <a:bodyPr/>
        <a:lstStyle/>
        <a:p>
          <a:pPr>
            <a:lnSpc>
              <a:spcPct val="150000"/>
            </a:lnSpc>
          </a:pPr>
          <a:endParaRPr lang="en-GB" sz="4400">
            <a:solidFill>
              <a:schemeClr val="accent1"/>
            </a:solidFill>
          </a:endParaRPr>
        </a:p>
      </dgm:t>
    </dgm:pt>
    <dgm:pt modelId="{F8F0EDDD-B057-4793-80C5-B8944D7AFB01}" type="sibTrans" cxnId="{00B7856E-4AA3-406D-AF9C-65FDEA53A654}">
      <dgm:prSet/>
      <dgm:spPr/>
      <dgm:t>
        <a:bodyPr/>
        <a:lstStyle/>
        <a:p>
          <a:pPr>
            <a:lnSpc>
              <a:spcPct val="150000"/>
            </a:lnSpc>
          </a:pPr>
          <a:endParaRPr lang="en-GB" sz="4400">
            <a:solidFill>
              <a:schemeClr val="accent1"/>
            </a:solidFill>
          </a:endParaRPr>
        </a:p>
      </dgm:t>
    </dgm:pt>
    <dgm:pt modelId="{8D17AA8B-78B2-49F4-B041-B9096AB3BDDC}">
      <dgm:prSet custT="1"/>
      <dgm:spPr/>
      <dgm:t>
        <a:bodyPr/>
        <a:lstStyle/>
        <a:p>
          <a:pPr>
            <a:lnSpc>
              <a:spcPct val="150000"/>
            </a:lnSpc>
            <a:buFont typeface="Arial" panose="020B0604020202020204" pitchFamily="34" charset="0"/>
            <a:buChar char="•"/>
          </a:pPr>
          <a:r>
            <a:rPr lang="en-US" sz="1200">
              <a:solidFill>
                <a:schemeClr val="accent1"/>
              </a:solidFill>
            </a:rPr>
            <a:t>Incoraggiate i dipendenti a condividere le idee senza temere critiche.</a:t>
          </a:r>
        </a:p>
      </dgm:t>
    </dgm:pt>
    <dgm:pt modelId="{A6D5E1C6-A65A-403E-9789-B5DC34F5D2B6}" type="parTrans" cxnId="{EB2FD0A0-CE80-4A83-B753-F5C5E9111530}">
      <dgm:prSet/>
      <dgm:spPr/>
      <dgm:t>
        <a:bodyPr/>
        <a:lstStyle/>
        <a:p>
          <a:pPr>
            <a:lnSpc>
              <a:spcPct val="150000"/>
            </a:lnSpc>
          </a:pPr>
          <a:endParaRPr lang="en-GB" sz="4400">
            <a:solidFill>
              <a:schemeClr val="accent1"/>
            </a:solidFill>
          </a:endParaRPr>
        </a:p>
      </dgm:t>
    </dgm:pt>
    <dgm:pt modelId="{DE02D4DF-A156-4B14-A4F9-C56E9938E2E8}" type="sibTrans" cxnId="{EB2FD0A0-CE80-4A83-B753-F5C5E9111530}">
      <dgm:prSet/>
      <dgm:spPr/>
      <dgm:t>
        <a:bodyPr/>
        <a:lstStyle/>
        <a:p>
          <a:pPr>
            <a:lnSpc>
              <a:spcPct val="150000"/>
            </a:lnSpc>
          </a:pPr>
          <a:endParaRPr lang="en-GB" sz="4400">
            <a:solidFill>
              <a:schemeClr val="accent1"/>
            </a:solidFill>
          </a:endParaRPr>
        </a:p>
      </dgm:t>
    </dgm:pt>
    <dgm:pt modelId="{376C9920-D8E3-4B62-B6BD-2A444EE75D82}">
      <dgm:prSet custT="1"/>
      <dgm:spPr/>
      <dgm:t>
        <a:bodyPr/>
        <a:lstStyle/>
        <a:p>
          <a:pPr>
            <a:lnSpc>
              <a:spcPct val="150000"/>
            </a:lnSpc>
            <a:buFont typeface="Arial" panose="020B0604020202020204" pitchFamily="34" charset="0"/>
            <a:buChar char="•"/>
          </a:pPr>
          <a:r>
            <a:rPr lang="en-US" sz="1200">
              <a:solidFill>
                <a:schemeClr val="accent1"/>
              </a:solidFill>
            </a:rPr>
            <a:t>Creare un luogo di lavoro psicologicamente sicuro.</a:t>
          </a:r>
        </a:p>
      </dgm:t>
    </dgm:pt>
    <dgm:pt modelId="{56851DF1-5ABE-4E0A-933F-4F3FE2F31DC2}" type="parTrans" cxnId="{2A2BD31C-894D-4572-A97F-E2FE84A7F8D2}">
      <dgm:prSet/>
      <dgm:spPr/>
      <dgm:t>
        <a:bodyPr/>
        <a:lstStyle/>
        <a:p>
          <a:pPr>
            <a:lnSpc>
              <a:spcPct val="150000"/>
            </a:lnSpc>
          </a:pPr>
          <a:endParaRPr lang="en-GB" sz="4400">
            <a:solidFill>
              <a:schemeClr val="accent1"/>
            </a:solidFill>
          </a:endParaRPr>
        </a:p>
      </dgm:t>
    </dgm:pt>
    <dgm:pt modelId="{15D4C912-113A-4ACA-BD3C-30C81964E7D0}" type="sibTrans" cxnId="{2A2BD31C-894D-4572-A97F-E2FE84A7F8D2}">
      <dgm:prSet/>
      <dgm:spPr/>
      <dgm:t>
        <a:bodyPr/>
        <a:lstStyle/>
        <a:p>
          <a:pPr>
            <a:lnSpc>
              <a:spcPct val="150000"/>
            </a:lnSpc>
          </a:pPr>
          <a:endParaRPr lang="en-GB" sz="4400">
            <a:solidFill>
              <a:schemeClr val="accent1"/>
            </a:solidFill>
          </a:endParaRPr>
        </a:p>
      </dgm:t>
    </dgm:pt>
    <dgm:pt modelId="{EBA2D720-BFF4-4C2A-B8A4-C5888EE42D5A}" type="pres">
      <dgm:prSet presAssocID="{B1038568-F6E6-45AD-8B12-841E47ED7915}" presName="layout" presStyleCnt="0">
        <dgm:presLayoutVars>
          <dgm:chMax/>
          <dgm:chPref/>
          <dgm:dir/>
          <dgm:resizeHandles/>
        </dgm:presLayoutVars>
      </dgm:prSet>
      <dgm:spPr/>
    </dgm:pt>
    <dgm:pt modelId="{0653A4AA-9294-4604-845A-5A924BC96CB1}" type="pres">
      <dgm:prSet presAssocID="{1E86CC07-6A3C-4CDD-89F2-71A02A9A6DA7}" presName="root" presStyleCnt="0">
        <dgm:presLayoutVars>
          <dgm:chMax/>
          <dgm:chPref/>
        </dgm:presLayoutVars>
      </dgm:prSet>
      <dgm:spPr/>
    </dgm:pt>
    <dgm:pt modelId="{A5D3457C-AF1F-4259-A830-0586A4864E1E}" type="pres">
      <dgm:prSet presAssocID="{1E86CC07-6A3C-4CDD-89F2-71A02A9A6DA7}" presName="rootComposite" presStyleCnt="0">
        <dgm:presLayoutVars/>
      </dgm:prSet>
      <dgm:spPr/>
    </dgm:pt>
    <dgm:pt modelId="{F4C7420F-DAA8-44E1-8386-CF0849858075}" type="pres">
      <dgm:prSet presAssocID="{1E86CC07-6A3C-4CDD-89F2-71A02A9A6DA7}" presName="ParentAccent" presStyleLbl="alignNode1" presStyleIdx="0" presStyleCnt="5" custScaleY="186630" custLinFactY="131140" custLinFactNeighborX="3246" custLinFactNeighborY="200000"/>
      <dgm:spPr/>
    </dgm:pt>
    <dgm:pt modelId="{7B21838E-9A5D-4D8D-8AE7-0CA0A8D83690}" type="pres">
      <dgm:prSet presAssocID="{1E86CC07-6A3C-4CDD-89F2-71A02A9A6DA7}" presName="ParentSmallAccent" presStyleLbl="fgAcc1" presStyleIdx="0" presStyleCnt="5" custScaleY="186630" custLinFactY="225454" custLinFactNeighborX="13219" custLinFactNeighborY="300000"/>
      <dgm:spPr/>
    </dgm:pt>
    <dgm:pt modelId="{C4CC83A0-8E7C-4B17-8D1F-623A069888CD}" type="pres">
      <dgm:prSet presAssocID="{1E86CC07-6A3C-4CDD-89F2-71A02A9A6DA7}" presName="Parent" presStyleLbl="revTx" presStyleIdx="0" presStyleCnt="15" custScaleY="186630" custLinFactY="35824" custLinFactNeighborX="4103" custLinFactNeighborY="100000">
        <dgm:presLayoutVars>
          <dgm:chMax/>
          <dgm:chPref val="4"/>
          <dgm:bulletEnabled val="1"/>
        </dgm:presLayoutVars>
      </dgm:prSet>
      <dgm:spPr/>
    </dgm:pt>
    <dgm:pt modelId="{201B51BA-2113-4708-AF83-9F072FE75790}" type="pres">
      <dgm:prSet presAssocID="{1E86CC07-6A3C-4CDD-89F2-71A02A9A6DA7}" presName="childShape" presStyleCnt="0">
        <dgm:presLayoutVars>
          <dgm:chMax val="0"/>
          <dgm:chPref val="0"/>
        </dgm:presLayoutVars>
      </dgm:prSet>
      <dgm:spPr/>
    </dgm:pt>
    <dgm:pt modelId="{43AF15E4-4E50-489C-B0F8-6AD9E0FB42A2}" type="pres">
      <dgm:prSet presAssocID="{8FC67AAE-25C2-45B9-B071-05228FD1040A}" presName="childComposite" presStyleCnt="0">
        <dgm:presLayoutVars>
          <dgm:chMax val="0"/>
          <dgm:chPref val="0"/>
        </dgm:presLayoutVars>
      </dgm:prSet>
      <dgm:spPr/>
    </dgm:pt>
    <dgm:pt modelId="{E584CE55-6749-4CA1-A4C0-9242F00CA24E}" type="pres">
      <dgm:prSet presAssocID="{8FC67AAE-25C2-45B9-B071-05228FD1040A}" presName="ChildAccent" presStyleLbl="solidFgAcc1" presStyleIdx="0" presStyleCnt="10" custScaleY="186630" custLinFactY="225467" custLinFactNeighborX="13220" custLinFactNeighborY="300000"/>
      <dgm:spPr/>
    </dgm:pt>
    <dgm:pt modelId="{0EFAE48F-E864-4A2C-A825-993E05AD6527}" type="pres">
      <dgm:prSet presAssocID="{8FC67AAE-25C2-45B9-B071-05228FD1040A}" presName="Child" presStyleLbl="revTx" presStyleIdx="1" presStyleCnt="15" custScaleY="186630" custLinFactY="100000" custLinFactNeighborX="1044" custLinFactNeighborY="125426">
        <dgm:presLayoutVars>
          <dgm:chMax val="0"/>
          <dgm:chPref val="0"/>
          <dgm:bulletEnabled val="1"/>
        </dgm:presLayoutVars>
      </dgm:prSet>
      <dgm:spPr/>
    </dgm:pt>
    <dgm:pt modelId="{A65BE435-1BA4-453E-8868-55F924E3315C}" type="pres">
      <dgm:prSet presAssocID="{179AA0DD-C672-43AB-B514-9AA64E0105AD}" presName="childComposite" presStyleCnt="0">
        <dgm:presLayoutVars>
          <dgm:chMax val="0"/>
          <dgm:chPref val="0"/>
        </dgm:presLayoutVars>
      </dgm:prSet>
      <dgm:spPr/>
    </dgm:pt>
    <dgm:pt modelId="{017E756B-873F-4FCA-95BB-39A34266EACD}" type="pres">
      <dgm:prSet presAssocID="{179AA0DD-C672-43AB-B514-9AA64E0105AD}" presName="ChildAccent" presStyleLbl="solidFgAcc1" presStyleIdx="1" presStyleCnt="10" custScaleY="186630" custLinFactY="225467" custLinFactNeighborX="13220" custLinFactNeighborY="300000"/>
      <dgm:spPr/>
    </dgm:pt>
    <dgm:pt modelId="{D18D9847-9BBA-415F-AA3C-EC5AD9529DDA}" type="pres">
      <dgm:prSet presAssocID="{179AA0DD-C672-43AB-B514-9AA64E0105AD}" presName="Child" presStyleLbl="revTx" presStyleIdx="2" presStyleCnt="15" custScaleY="186630" custLinFactY="100000" custLinFactNeighborX="1044" custLinFactNeighborY="125426">
        <dgm:presLayoutVars>
          <dgm:chMax val="0"/>
          <dgm:chPref val="0"/>
          <dgm:bulletEnabled val="1"/>
        </dgm:presLayoutVars>
      </dgm:prSet>
      <dgm:spPr/>
    </dgm:pt>
    <dgm:pt modelId="{319F825F-B821-49BC-9062-FEF1B817AB1B}" type="pres">
      <dgm:prSet presAssocID="{115667CB-8AE2-4B13-8503-746DF8DC8AA4}" presName="root" presStyleCnt="0">
        <dgm:presLayoutVars>
          <dgm:chMax/>
          <dgm:chPref/>
        </dgm:presLayoutVars>
      </dgm:prSet>
      <dgm:spPr/>
    </dgm:pt>
    <dgm:pt modelId="{D9AE8AA3-6403-4758-A058-54F5031350FD}" type="pres">
      <dgm:prSet presAssocID="{115667CB-8AE2-4B13-8503-746DF8DC8AA4}" presName="rootComposite" presStyleCnt="0">
        <dgm:presLayoutVars/>
      </dgm:prSet>
      <dgm:spPr/>
    </dgm:pt>
    <dgm:pt modelId="{190260F4-3CEB-4BAD-A943-3FF2FEAAA78A}" type="pres">
      <dgm:prSet presAssocID="{115667CB-8AE2-4B13-8503-746DF8DC8AA4}" presName="ParentAccent" presStyleLbl="alignNode1" presStyleIdx="1" presStyleCnt="5" custScaleY="186630" custLinFactY="128114" custLinFactNeighborX="971" custLinFactNeighborY="200000"/>
      <dgm:spPr/>
    </dgm:pt>
    <dgm:pt modelId="{6FC2D693-A5AF-4D3F-9D01-EC8A7B397B5B}" type="pres">
      <dgm:prSet presAssocID="{115667CB-8AE2-4B13-8503-746DF8DC8AA4}" presName="ParentSmallAccent" presStyleLbl="fgAcc1" presStyleIdx="1" presStyleCnt="5" custScaleY="186630" custLinFactY="225454" custLinFactNeighborX="13219" custLinFactNeighborY="300000"/>
      <dgm:spPr/>
    </dgm:pt>
    <dgm:pt modelId="{31EEFCD2-DF54-49C8-81D6-7CCC7AEC17AF}" type="pres">
      <dgm:prSet presAssocID="{115667CB-8AE2-4B13-8503-746DF8DC8AA4}" presName="Parent" presStyleLbl="revTx" presStyleIdx="3" presStyleCnt="15" custScaleY="186630" custLinFactY="3485" custLinFactNeighborX="683" custLinFactNeighborY="100000">
        <dgm:presLayoutVars>
          <dgm:chMax/>
          <dgm:chPref val="4"/>
          <dgm:bulletEnabled val="1"/>
        </dgm:presLayoutVars>
      </dgm:prSet>
      <dgm:spPr/>
    </dgm:pt>
    <dgm:pt modelId="{C993B78E-BE7F-41CD-B1D1-D711ADBE8063}" type="pres">
      <dgm:prSet presAssocID="{115667CB-8AE2-4B13-8503-746DF8DC8AA4}" presName="childShape" presStyleCnt="0">
        <dgm:presLayoutVars>
          <dgm:chMax val="0"/>
          <dgm:chPref val="0"/>
        </dgm:presLayoutVars>
      </dgm:prSet>
      <dgm:spPr/>
    </dgm:pt>
    <dgm:pt modelId="{5E80C1D9-835B-406C-B224-0A61D3FED1EB}" type="pres">
      <dgm:prSet presAssocID="{D2D038DE-E308-45EB-8747-8A157A12D58A}" presName="childComposite" presStyleCnt="0">
        <dgm:presLayoutVars>
          <dgm:chMax val="0"/>
          <dgm:chPref val="0"/>
        </dgm:presLayoutVars>
      </dgm:prSet>
      <dgm:spPr/>
    </dgm:pt>
    <dgm:pt modelId="{F07450FA-3BC7-4783-9FE5-6241F1B23E6A}" type="pres">
      <dgm:prSet presAssocID="{D2D038DE-E308-45EB-8747-8A157A12D58A}" presName="ChildAccent" presStyleLbl="solidFgAcc1" presStyleIdx="2" presStyleCnt="10" custScaleY="186630" custLinFactY="225467" custLinFactNeighborX="13220" custLinFactNeighborY="300000"/>
      <dgm:spPr/>
    </dgm:pt>
    <dgm:pt modelId="{80464C16-59F1-4805-B414-5666CFDD9CC6}" type="pres">
      <dgm:prSet presAssocID="{D2D038DE-E308-45EB-8747-8A157A12D58A}" presName="Child" presStyleLbl="revTx" presStyleIdx="4" presStyleCnt="15" custScaleY="186630" custLinFactY="100000" custLinFactNeighborX="1044" custLinFactNeighborY="125426">
        <dgm:presLayoutVars>
          <dgm:chMax val="0"/>
          <dgm:chPref val="0"/>
          <dgm:bulletEnabled val="1"/>
        </dgm:presLayoutVars>
      </dgm:prSet>
      <dgm:spPr/>
    </dgm:pt>
    <dgm:pt modelId="{671B178C-F9D6-4F27-AE5B-C9103C72A7C9}" type="pres">
      <dgm:prSet presAssocID="{13E875FC-1309-446D-91E7-4D00B59E8066}" presName="childComposite" presStyleCnt="0">
        <dgm:presLayoutVars>
          <dgm:chMax val="0"/>
          <dgm:chPref val="0"/>
        </dgm:presLayoutVars>
      </dgm:prSet>
      <dgm:spPr/>
    </dgm:pt>
    <dgm:pt modelId="{BAF3E2B2-C0A0-4A90-BF8B-99B489EC46BC}" type="pres">
      <dgm:prSet presAssocID="{13E875FC-1309-446D-91E7-4D00B59E8066}" presName="ChildAccent" presStyleLbl="solidFgAcc1" presStyleIdx="3" presStyleCnt="10" custScaleY="186630" custLinFactY="225467" custLinFactNeighborX="13220" custLinFactNeighborY="300000"/>
      <dgm:spPr/>
    </dgm:pt>
    <dgm:pt modelId="{659FC8A2-9A53-4B18-B749-A3E5BC29456C}" type="pres">
      <dgm:prSet presAssocID="{13E875FC-1309-446D-91E7-4D00B59E8066}" presName="Child" presStyleLbl="revTx" presStyleIdx="5" presStyleCnt="15" custScaleY="186630" custLinFactY="100000" custLinFactNeighborX="1044" custLinFactNeighborY="125426">
        <dgm:presLayoutVars>
          <dgm:chMax val="0"/>
          <dgm:chPref val="0"/>
          <dgm:bulletEnabled val="1"/>
        </dgm:presLayoutVars>
      </dgm:prSet>
      <dgm:spPr/>
    </dgm:pt>
    <dgm:pt modelId="{174700D6-F9F9-4E94-9C92-A536E4460741}" type="pres">
      <dgm:prSet presAssocID="{559DC25F-EF9F-47A9-93F9-3EE264AB224C}" presName="root" presStyleCnt="0">
        <dgm:presLayoutVars>
          <dgm:chMax/>
          <dgm:chPref/>
        </dgm:presLayoutVars>
      </dgm:prSet>
      <dgm:spPr/>
    </dgm:pt>
    <dgm:pt modelId="{ADECC3E1-9C7E-4E14-95B0-1899EB55AF83}" type="pres">
      <dgm:prSet presAssocID="{559DC25F-EF9F-47A9-93F9-3EE264AB224C}" presName="rootComposite" presStyleCnt="0">
        <dgm:presLayoutVars/>
      </dgm:prSet>
      <dgm:spPr/>
    </dgm:pt>
    <dgm:pt modelId="{757D3954-4385-428D-B413-D8EE16E0C59F}" type="pres">
      <dgm:prSet presAssocID="{559DC25F-EF9F-47A9-93F9-3EE264AB224C}" presName="ParentAccent" presStyleLbl="alignNode1" presStyleIdx="2" presStyleCnt="5" custScaleY="186630" custLinFactY="128114" custLinFactNeighborX="971" custLinFactNeighborY="200000"/>
      <dgm:spPr/>
    </dgm:pt>
    <dgm:pt modelId="{F506CC4B-5B54-4540-85AB-0D0DF172F0A2}" type="pres">
      <dgm:prSet presAssocID="{559DC25F-EF9F-47A9-93F9-3EE264AB224C}" presName="ParentSmallAccent" presStyleLbl="fgAcc1" presStyleIdx="2" presStyleCnt="5" custScaleY="186630" custLinFactY="225454" custLinFactNeighborX="13219" custLinFactNeighborY="300000"/>
      <dgm:spPr/>
    </dgm:pt>
    <dgm:pt modelId="{F1DD44A8-2A12-4762-8949-97A5BCD26361}" type="pres">
      <dgm:prSet presAssocID="{559DC25F-EF9F-47A9-93F9-3EE264AB224C}" presName="Parent" presStyleLbl="revTx" presStyleIdx="6" presStyleCnt="15" custScaleY="186630" custLinFactY="3485" custLinFactNeighborX="683" custLinFactNeighborY="100000">
        <dgm:presLayoutVars>
          <dgm:chMax/>
          <dgm:chPref val="4"/>
          <dgm:bulletEnabled val="1"/>
        </dgm:presLayoutVars>
      </dgm:prSet>
      <dgm:spPr/>
    </dgm:pt>
    <dgm:pt modelId="{ADC955C3-A2D3-4EB6-B397-907B5BB53F59}" type="pres">
      <dgm:prSet presAssocID="{559DC25F-EF9F-47A9-93F9-3EE264AB224C}" presName="childShape" presStyleCnt="0">
        <dgm:presLayoutVars>
          <dgm:chMax val="0"/>
          <dgm:chPref val="0"/>
        </dgm:presLayoutVars>
      </dgm:prSet>
      <dgm:spPr/>
    </dgm:pt>
    <dgm:pt modelId="{415F4E5B-94BE-4E3B-81DE-360E43D3180C}" type="pres">
      <dgm:prSet presAssocID="{11427F67-95F7-4F63-AB02-D81E47507959}" presName="childComposite" presStyleCnt="0">
        <dgm:presLayoutVars>
          <dgm:chMax val="0"/>
          <dgm:chPref val="0"/>
        </dgm:presLayoutVars>
      </dgm:prSet>
      <dgm:spPr/>
    </dgm:pt>
    <dgm:pt modelId="{A3B2A2C6-2E7B-45C3-AB0C-D7F7FC6289B6}" type="pres">
      <dgm:prSet presAssocID="{11427F67-95F7-4F63-AB02-D81E47507959}" presName="ChildAccent" presStyleLbl="solidFgAcc1" presStyleIdx="4" presStyleCnt="10" custScaleY="186630" custLinFactY="225467" custLinFactNeighborX="13220" custLinFactNeighborY="300000"/>
      <dgm:spPr/>
    </dgm:pt>
    <dgm:pt modelId="{3F273555-FB23-4996-8881-08F87CB0E1B4}" type="pres">
      <dgm:prSet presAssocID="{11427F67-95F7-4F63-AB02-D81E47507959}" presName="Child" presStyleLbl="revTx" presStyleIdx="7" presStyleCnt="15" custScaleY="186630" custLinFactY="100000" custLinFactNeighborX="1044" custLinFactNeighborY="125426">
        <dgm:presLayoutVars>
          <dgm:chMax val="0"/>
          <dgm:chPref val="0"/>
          <dgm:bulletEnabled val="1"/>
        </dgm:presLayoutVars>
      </dgm:prSet>
      <dgm:spPr/>
    </dgm:pt>
    <dgm:pt modelId="{1F106E4F-072E-41E7-A9EA-109E66C99904}" type="pres">
      <dgm:prSet presAssocID="{2C040BE9-6D06-4D06-AF5E-CFC8ED9DDC06}" presName="childComposite" presStyleCnt="0">
        <dgm:presLayoutVars>
          <dgm:chMax val="0"/>
          <dgm:chPref val="0"/>
        </dgm:presLayoutVars>
      </dgm:prSet>
      <dgm:spPr/>
    </dgm:pt>
    <dgm:pt modelId="{1BB3700C-4AAC-4986-8BCA-607D4131ED58}" type="pres">
      <dgm:prSet presAssocID="{2C040BE9-6D06-4D06-AF5E-CFC8ED9DDC06}" presName="ChildAccent" presStyleLbl="solidFgAcc1" presStyleIdx="5" presStyleCnt="10" custScaleY="186630" custLinFactY="225467" custLinFactNeighborX="13220" custLinFactNeighborY="300000"/>
      <dgm:spPr/>
    </dgm:pt>
    <dgm:pt modelId="{9129FDDE-2EE5-466F-92AA-68EE8F7836D9}" type="pres">
      <dgm:prSet presAssocID="{2C040BE9-6D06-4D06-AF5E-CFC8ED9DDC06}" presName="Child" presStyleLbl="revTx" presStyleIdx="8" presStyleCnt="15" custScaleY="186630" custLinFactY="100000" custLinFactNeighborX="1044" custLinFactNeighborY="125426">
        <dgm:presLayoutVars>
          <dgm:chMax val="0"/>
          <dgm:chPref val="0"/>
          <dgm:bulletEnabled val="1"/>
        </dgm:presLayoutVars>
      </dgm:prSet>
      <dgm:spPr/>
    </dgm:pt>
    <dgm:pt modelId="{0B4635AA-D89F-4182-B217-3D73CB79BAEC}" type="pres">
      <dgm:prSet presAssocID="{FA238F79-715A-4423-9CD0-5E70EB746E81}" presName="root" presStyleCnt="0">
        <dgm:presLayoutVars>
          <dgm:chMax/>
          <dgm:chPref/>
        </dgm:presLayoutVars>
      </dgm:prSet>
      <dgm:spPr/>
    </dgm:pt>
    <dgm:pt modelId="{426CE555-8CB6-44EC-8EC1-A391A4F72222}" type="pres">
      <dgm:prSet presAssocID="{FA238F79-715A-4423-9CD0-5E70EB746E81}" presName="rootComposite" presStyleCnt="0">
        <dgm:presLayoutVars/>
      </dgm:prSet>
      <dgm:spPr/>
    </dgm:pt>
    <dgm:pt modelId="{ECD801AC-D940-4433-BA37-411529D9F1BC}" type="pres">
      <dgm:prSet presAssocID="{FA238F79-715A-4423-9CD0-5E70EB746E81}" presName="ParentAccent" presStyleLbl="alignNode1" presStyleIdx="3" presStyleCnt="5" custScaleY="186630" custLinFactY="128114" custLinFactNeighborX="971" custLinFactNeighborY="200000"/>
      <dgm:spPr/>
    </dgm:pt>
    <dgm:pt modelId="{B2FEDD4E-4980-4C53-9B5D-6406A8B415A3}" type="pres">
      <dgm:prSet presAssocID="{FA238F79-715A-4423-9CD0-5E70EB746E81}" presName="ParentSmallAccent" presStyleLbl="fgAcc1" presStyleIdx="3" presStyleCnt="5" custScaleY="186630" custLinFactY="225454" custLinFactNeighborX="13219" custLinFactNeighborY="300000"/>
      <dgm:spPr/>
    </dgm:pt>
    <dgm:pt modelId="{8A960745-D56D-4954-B9B2-B82F9A8FE6BE}" type="pres">
      <dgm:prSet presAssocID="{FA238F79-715A-4423-9CD0-5E70EB746E81}" presName="Parent" presStyleLbl="revTx" presStyleIdx="9" presStyleCnt="15" custScaleY="186630" custLinFactY="3485" custLinFactNeighborX="683" custLinFactNeighborY="100000">
        <dgm:presLayoutVars>
          <dgm:chMax/>
          <dgm:chPref val="4"/>
          <dgm:bulletEnabled val="1"/>
        </dgm:presLayoutVars>
      </dgm:prSet>
      <dgm:spPr/>
    </dgm:pt>
    <dgm:pt modelId="{F72A383D-5F71-4450-9678-E8DF11C821E9}" type="pres">
      <dgm:prSet presAssocID="{FA238F79-715A-4423-9CD0-5E70EB746E81}" presName="childShape" presStyleCnt="0">
        <dgm:presLayoutVars>
          <dgm:chMax val="0"/>
          <dgm:chPref val="0"/>
        </dgm:presLayoutVars>
      </dgm:prSet>
      <dgm:spPr/>
    </dgm:pt>
    <dgm:pt modelId="{A63138BA-1A6C-4698-B560-D25A8C0F8161}" type="pres">
      <dgm:prSet presAssocID="{07EF4F57-F205-4E75-BD3D-0C42DB9BD26E}" presName="childComposite" presStyleCnt="0">
        <dgm:presLayoutVars>
          <dgm:chMax val="0"/>
          <dgm:chPref val="0"/>
        </dgm:presLayoutVars>
      </dgm:prSet>
      <dgm:spPr/>
    </dgm:pt>
    <dgm:pt modelId="{843FC66A-5A9C-44EB-B983-B2CC2619E47E}" type="pres">
      <dgm:prSet presAssocID="{07EF4F57-F205-4E75-BD3D-0C42DB9BD26E}" presName="ChildAccent" presStyleLbl="solidFgAcc1" presStyleIdx="6" presStyleCnt="10" custScaleY="186630" custLinFactY="225467" custLinFactNeighborX="13220" custLinFactNeighborY="300000"/>
      <dgm:spPr/>
    </dgm:pt>
    <dgm:pt modelId="{8BF2EAA1-E4DD-4C14-9579-F7439C9BB6DF}" type="pres">
      <dgm:prSet presAssocID="{07EF4F57-F205-4E75-BD3D-0C42DB9BD26E}" presName="Child" presStyleLbl="revTx" presStyleIdx="10" presStyleCnt="15" custScaleY="186630" custLinFactY="100000" custLinFactNeighborX="1044" custLinFactNeighborY="125426">
        <dgm:presLayoutVars>
          <dgm:chMax val="0"/>
          <dgm:chPref val="0"/>
          <dgm:bulletEnabled val="1"/>
        </dgm:presLayoutVars>
      </dgm:prSet>
      <dgm:spPr/>
    </dgm:pt>
    <dgm:pt modelId="{22E45555-7C3B-41D3-B7C1-170514071145}" type="pres">
      <dgm:prSet presAssocID="{4AEDA98E-39E8-41A2-AF45-3C607C003A1C}" presName="childComposite" presStyleCnt="0">
        <dgm:presLayoutVars>
          <dgm:chMax val="0"/>
          <dgm:chPref val="0"/>
        </dgm:presLayoutVars>
      </dgm:prSet>
      <dgm:spPr/>
    </dgm:pt>
    <dgm:pt modelId="{64D1ADC7-0BEC-4B98-9970-C1B1632EB4FD}" type="pres">
      <dgm:prSet presAssocID="{4AEDA98E-39E8-41A2-AF45-3C607C003A1C}" presName="ChildAccent" presStyleLbl="solidFgAcc1" presStyleIdx="7" presStyleCnt="10" custScaleY="186630" custLinFactY="225467" custLinFactNeighborX="13220" custLinFactNeighborY="300000"/>
      <dgm:spPr/>
    </dgm:pt>
    <dgm:pt modelId="{F80859D3-441C-4C62-909A-96B9C72C6136}" type="pres">
      <dgm:prSet presAssocID="{4AEDA98E-39E8-41A2-AF45-3C607C003A1C}" presName="Child" presStyleLbl="revTx" presStyleIdx="11" presStyleCnt="15" custScaleY="186630" custLinFactY="100000" custLinFactNeighborX="1044" custLinFactNeighborY="125426">
        <dgm:presLayoutVars>
          <dgm:chMax val="0"/>
          <dgm:chPref val="0"/>
          <dgm:bulletEnabled val="1"/>
        </dgm:presLayoutVars>
      </dgm:prSet>
      <dgm:spPr/>
    </dgm:pt>
    <dgm:pt modelId="{3BF11B02-AC14-45AA-B814-D114ABED4B37}" type="pres">
      <dgm:prSet presAssocID="{CB01F38F-A992-4298-925F-D5D04FACE615}" presName="root" presStyleCnt="0">
        <dgm:presLayoutVars>
          <dgm:chMax/>
          <dgm:chPref/>
        </dgm:presLayoutVars>
      </dgm:prSet>
      <dgm:spPr/>
    </dgm:pt>
    <dgm:pt modelId="{117A52C4-06E0-4D74-B144-5697708C32E8}" type="pres">
      <dgm:prSet presAssocID="{CB01F38F-A992-4298-925F-D5D04FACE615}" presName="rootComposite" presStyleCnt="0">
        <dgm:presLayoutVars/>
      </dgm:prSet>
      <dgm:spPr/>
    </dgm:pt>
    <dgm:pt modelId="{BF7BEAC4-C6E1-4873-80F0-5D2EC8E84EB5}" type="pres">
      <dgm:prSet presAssocID="{CB01F38F-A992-4298-925F-D5D04FACE615}" presName="ParentAccent" presStyleLbl="alignNode1" presStyleIdx="4" presStyleCnt="5" custScaleY="186630" custLinFactY="128114" custLinFactNeighborX="971" custLinFactNeighborY="200000"/>
      <dgm:spPr/>
    </dgm:pt>
    <dgm:pt modelId="{4AAE53E2-5D26-4185-916A-19276B81CFA9}" type="pres">
      <dgm:prSet presAssocID="{CB01F38F-A992-4298-925F-D5D04FACE615}" presName="ParentSmallAccent" presStyleLbl="fgAcc1" presStyleIdx="4" presStyleCnt="5" custScaleY="186630" custLinFactY="225454" custLinFactNeighborX="13219" custLinFactNeighborY="300000"/>
      <dgm:spPr/>
    </dgm:pt>
    <dgm:pt modelId="{86EF2FDD-8965-433A-93D7-FC15E4CAF5A0}" type="pres">
      <dgm:prSet presAssocID="{CB01F38F-A992-4298-925F-D5D04FACE615}" presName="Parent" presStyleLbl="revTx" presStyleIdx="12" presStyleCnt="15" custScaleY="186630" custLinFactY="3485" custLinFactNeighborX="683" custLinFactNeighborY="100000">
        <dgm:presLayoutVars>
          <dgm:chMax/>
          <dgm:chPref val="4"/>
          <dgm:bulletEnabled val="1"/>
        </dgm:presLayoutVars>
      </dgm:prSet>
      <dgm:spPr/>
    </dgm:pt>
    <dgm:pt modelId="{A220BC2B-9B57-4BB6-8609-92EDDB7A55B0}" type="pres">
      <dgm:prSet presAssocID="{CB01F38F-A992-4298-925F-D5D04FACE615}" presName="childShape" presStyleCnt="0">
        <dgm:presLayoutVars>
          <dgm:chMax val="0"/>
          <dgm:chPref val="0"/>
        </dgm:presLayoutVars>
      </dgm:prSet>
      <dgm:spPr/>
    </dgm:pt>
    <dgm:pt modelId="{F0C3E65C-11EE-41EF-A703-8F08FC170322}" type="pres">
      <dgm:prSet presAssocID="{8D17AA8B-78B2-49F4-B041-B9096AB3BDDC}" presName="childComposite" presStyleCnt="0">
        <dgm:presLayoutVars>
          <dgm:chMax val="0"/>
          <dgm:chPref val="0"/>
        </dgm:presLayoutVars>
      </dgm:prSet>
      <dgm:spPr/>
    </dgm:pt>
    <dgm:pt modelId="{DE4E8A87-CC3A-4BBF-B7A2-340098A479AC}" type="pres">
      <dgm:prSet presAssocID="{8D17AA8B-78B2-49F4-B041-B9096AB3BDDC}" presName="ChildAccent" presStyleLbl="solidFgAcc1" presStyleIdx="8" presStyleCnt="10" custScaleY="186630" custLinFactY="225467" custLinFactNeighborX="13220" custLinFactNeighborY="300000"/>
      <dgm:spPr/>
    </dgm:pt>
    <dgm:pt modelId="{0D0AE373-111A-4455-B9D9-B6C630736BF6}" type="pres">
      <dgm:prSet presAssocID="{8D17AA8B-78B2-49F4-B041-B9096AB3BDDC}" presName="Child" presStyleLbl="revTx" presStyleIdx="13" presStyleCnt="15" custScaleY="186630" custLinFactY="100000" custLinFactNeighborX="1044" custLinFactNeighborY="125426">
        <dgm:presLayoutVars>
          <dgm:chMax val="0"/>
          <dgm:chPref val="0"/>
          <dgm:bulletEnabled val="1"/>
        </dgm:presLayoutVars>
      </dgm:prSet>
      <dgm:spPr/>
    </dgm:pt>
    <dgm:pt modelId="{1D1A133E-3E3D-46FC-889D-048E2532367B}" type="pres">
      <dgm:prSet presAssocID="{376C9920-D8E3-4B62-B6BD-2A444EE75D82}" presName="childComposite" presStyleCnt="0">
        <dgm:presLayoutVars>
          <dgm:chMax val="0"/>
          <dgm:chPref val="0"/>
        </dgm:presLayoutVars>
      </dgm:prSet>
      <dgm:spPr/>
    </dgm:pt>
    <dgm:pt modelId="{41883235-B01A-4B70-B8A7-FD767556942B}" type="pres">
      <dgm:prSet presAssocID="{376C9920-D8E3-4B62-B6BD-2A444EE75D82}" presName="ChildAccent" presStyleLbl="solidFgAcc1" presStyleIdx="9" presStyleCnt="10" custScaleY="186630" custLinFactY="225467" custLinFactNeighborX="13220" custLinFactNeighborY="300000"/>
      <dgm:spPr/>
    </dgm:pt>
    <dgm:pt modelId="{9A97A18F-F61D-4A76-8F63-AFF0477DF0EA}" type="pres">
      <dgm:prSet presAssocID="{376C9920-D8E3-4B62-B6BD-2A444EE75D82}" presName="Child" presStyleLbl="revTx" presStyleIdx="14" presStyleCnt="15" custScaleY="186630" custLinFactY="100000" custLinFactNeighborX="1044" custLinFactNeighborY="125426">
        <dgm:presLayoutVars>
          <dgm:chMax val="0"/>
          <dgm:chPref val="0"/>
          <dgm:bulletEnabled val="1"/>
        </dgm:presLayoutVars>
      </dgm:prSet>
      <dgm:spPr/>
    </dgm:pt>
  </dgm:ptLst>
  <dgm:cxnLst>
    <dgm:cxn modelId="{93DC5910-AB9F-44FD-A764-EBEA91DB631A}" srcId="{1E86CC07-6A3C-4CDD-89F2-71A02A9A6DA7}" destId="{179AA0DD-C672-43AB-B514-9AA64E0105AD}" srcOrd="1" destOrd="0" parTransId="{EBE7A29F-3831-472F-81A1-45C86C622992}" sibTransId="{702096A0-B1BE-4B5B-99FA-7186E687F7BE}"/>
    <dgm:cxn modelId="{4DC42618-6F6D-4B6F-9DCC-1007BB96AE1E}" srcId="{559DC25F-EF9F-47A9-93F9-3EE264AB224C}" destId="{11427F67-95F7-4F63-AB02-D81E47507959}" srcOrd="0" destOrd="0" parTransId="{6259CCA0-DFA5-46A0-B6AC-E2D4402A4142}" sibTransId="{A97387D4-ECFB-4F3F-B8E1-F5FD61AE9D69}"/>
    <dgm:cxn modelId="{2A2BD31C-894D-4572-A97F-E2FE84A7F8D2}" srcId="{CB01F38F-A992-4298-925F-D5D04FACE615}" destId="{376C9920-D8E3-4B62-B6BD-2A444EE75D82}" srcOrd="1" destOrd="0" parTransId="{56851DF1-5ABE-4E0A-933F-4F3FE2F31DC2}" sibTransId="{15D4C912-113A-4ACA-BD3C-30C81964E7D0}"/>
    <dgm:cxn modelId="{C9FBF41C-3254-44D4-B6B6-24921364B67F}" type="presOf" srcId="{11427F67-95F7-4F63-AB02-D81E47507959}" destId="{3F273555-FB23-4996-8881-08F87CB0E1B4}" srcOrd="0" destOrd="0" presId="urn:microsoft.com/office/officeart/2008/layout/SquareAccentList"/>
    <dgm:cxn modelId="{A5AC281F-961A-4176-8990-6991334F36A7}" type="presOf" srcId="{179AA0DD-C672-43AB-B514-9AA64E0105AD}" destId="{D18D9847-9BBA-415F-AA3C-EC5AD9529DDA}" srcOrd="0" destOrd="0" presId="urn:microsoft.com/office/officeart/2008/layout/SquareAccentList"/>
    <dgm:cxn modelId="{9B284F31-DA0B-43B1-9194-9A0269D38994}" srcId="{FA238F79-715A-4423-9CD0-5E70EB746E81}" destId="{4AEDA98E-39E8-41A2-AF45-3C607C003A1C}" srcOrd="1" destOrd="0" parTransId="{988E2F6E-EC9F-4BF6-B7AC-6F62AB551B72}" sibTransId="{39EC496E-6E8D-4AC8-9764-213442FFBADD}"/>
    <dgm:cxn modelId="{F684BA3A-792F-4316-9CC8-EC3883EEEB84}" srcId="{B1038568-F6E6-45AD-8B12-841E47ED7915}" destId="{1E86CC07-6A3C-4CDD-89F2-71A02A9A6DA7}" srcOrd="0" destOrd="0" parTransId="{E3154DD1-2A23-4793-9004-B266E05E86CE}" sibTransId="{6FCD8624-61EB-4E36-80BE-6203196ECA94}"/>
    <dgm:cxn modelId="{6408424A-8E64-4893-8224-6540DCC8A882}" srcId="{559DC25F-EF9F-47A9-93F9-3EE264AB224C}" destId="{2C040BE9-6D06-4D06-AF5E-CFC8ED9DDC06}" srcOrd="1" destOrd="0" parTransId="{95F6B950-A3DE-4390-852C-12FF65A6358D}" sibTransId="{07A0E455-18D9-4582-AEA4-A857708C73CD}"/>
    <dgm:cxn modelId="{00B7856E-4AA3-406D-AF9C-65FDEA53A654}" srcId="{B1038568-F6E6-45AD-8B12-841E47ED7915}" destId="{CB01F38F-A992-4298-925F-D5D04FACE615}" srcOrd="4" destOrd="0" parTransId="{DC85AF97-0A80-491E-9EB9-499B4A8609E7}" sibTransId="{F8F0EDDD-B057-4793-80C5-B8944D7AFB01}"/>
    <dgm:cxn modelId="{F468AC56-C8C4-4C6D-87B0-3299D0B7E230}" type="presOf" srcId="{13E875FC-1309-446D-91E7-4D00B59E8066}" destId="{659FC8A2-9A53-4B18-B749-A3E5BC29456C}" srcOrd="0" destOrd="0" presId="urn:microsoft.com/office/officeart/2008/layout/SquareAccentList"/>
    <dgm:cxn modelId="{91327E59-7BDE-46B2-B530-9DCB57634A2C}" type="presOf" srcId="{07EF4F57-F205-4E75-BD3D-0C42DB9BD26E}" destId="{8BF2EAA1-E4DD-4C14-9579-F7439C9BB6DF}" srcOrd="0" destOrd="0" presId="urn:microsoft.com/office/officeart/2008/layout/SquareAccentList"/>
    <dgm:cxn modelId="{7EAD967A-B3EA-4F6F-A9D2-FF597600F15A}" type="presOf" srcId="{8D17AA8B-78B2-49F4-B041-B9096AB3BDDC}" destId="{0D0AE373-111A-4455-B9D9-B6C630736BF6}" srcOrd="0" destOrd="0" presId="urn:microsoft.com/office/officeart/2008/layout/SquareAccentList"/>
    <dgm:cxn modelId="{6857357D-D2E1-4C23-BA1A-41E64DA575D4}" type="presOf" srcId="{2C040BE9-6D06-4D06-AF5E-CFC8ED9DDC06}" destId="{9129FDDE-2EE5-466F-92AA-68EE8F7836D9}" srcOrd="0" destOrd="0" presId="urn:microsoft.com/office/officeart/2008/layout/SquareAccentList"/>
    <dgm:cxn modelId="{4B7EF58F-E593-46B7-8B9B-C103F5161C1F}" srcId="{B1038568-F6E6-45AD-8B12-841E47ED7915}" destId="{115667CB-8AE2-4B13-8503-746DF8DC8AA4}" srcOrd="1" destOrd="0" parTransId="{6F7F0843-737E-46A2-A477-0DE79BC5037A}" sibTransId="{63CF2906-464E-4B7D-A037-D196AA1BA466}"/>
    <dgm:cxn modelId="{07B44992-2D0E-4944-8DE8-5BC12E669E89}" srcId="{115667CB-8AE2-4B13-8503-746DF8DC8AA4}" destId="{D2D038DE-E308-45EB-8747-8A157A12D58A}" srcOrd="0" destOrd="0" parTransId="{58E51C4F-F77E-43D7-8CFA-871BFBC47559}" sibTransId="{A63D8AF0-B400-4654-98C4-200F7525CC47}"/>
    <dgm:cxn modelId="{D28B2695-E74B-405F-8EE8-1C8FF11EFC08}" type="presOf" srcId="{CB01F38F-A992-4298-925F-D5D04FACE615}" destId="{86EF2FDD-8965-433A-93D7-FC15E4CAF5A0}" srcOrd="0" destOrd="0" presId="urn:microsoft.com/office/officeart/2008/layout/SquareAccentList"/>
    <dgm:cxn modelId="{EB2FD0A0-CE80-4A83-B753-F5C5E9111530}" srcId="{CB01F38F-A992-4298-925F-D5D04FACE615}" destId="{8D17AA8B-78B2-49F4-B041-B9096AB3BDDC}" srcOrd="0" destOrd="0" parTransId="{A6D5E1C6-A65A-403E-9789-B5DC34F5D2B6}" sibTransId="{DE02D4DF-A156-4B14-A4F9-C56E9938E2E8}"/>
    <dgm:cxn modelId="{0AA348A1-CE04-48AB-9204-49A826388447}" srcId="{B1038568-F6E6-45AD-8B12-841E47ED7915}" destId="{559DC25F-EF9F-47A9-93F9-3EE264AB224C}" srcOrd="2" destOrd="0" parTransId="{B5A4531E-8ECE-410F-BC25-F1ABEC7E6B29}" sibTransId="{90C4C706-8502-4275-BDA7-B19E4F817282}"/>
    <dgm:cxn modelId="{C7EC21B6-7A69-430F-8A66-7EFFA5388E88}" type="presOf" srcId="{115667CB-8AE2-4B13-8503-746DF8DC8AA4}" destId="{31EEFCD2-DF54-49C8-81D6-7CCC7AEC17AF}" srcOrd="0" destOrd="0" presId="urn:microsoft.com/office/officeart/2008/layout/SquareAccentList"/>
    <dgm:cxn modelId="{45B173C0-A61C-49DF-82EF-B02C3AEB6BF8}" type="presOf" srcId="{376C9920-D8E3-4B62-B6BD-2A444EE75D82}" destId="{9A97A18F-F61D-4A76-8F63-AFF0477DF0EA}" srcOrd="0" destOrd="0" presId="urn:microsoft.com/office/officeart/2008/layout/SquareAccentList"/>
    <dgm:cxn modelId="{BC54A6C5-74C3-48A2-B729-711D253822BD}" srcId="{115667CB-8AE2-4B13-8503-746DF8DC8AA4}" destId="{13E875FC-1309-446D-91E7-4D00B59E8066}" srcOrd="1" destOrd="0" parTransId="{2BDE8F5B-6BC5-41F1-ACAF-BF26F50581DF}" sibTransId="{47145565-C81B-4E8A-BEED-307FEEFA6F4F}"/>
    <dgm:cxn modelId="{556C29C7-DF48-4605-AC5C-5500947A2EC4}" type="presOf" srcId="{4AEDA98E-39E8-41A2-AF45-3C607C003A1C}" destId="{F80859D3-441C-4C62-909A-96B9C72C6136}" srcOrd="0" destOrd="0" presId="urn:microsoft.com/office/officeart/2008/layout/SquareAccentList"/>
    <dgm:cxn modelId="{4BDD99D4-819B-4669-A8B6-D74C4F568B7E}" type="presOf" srcId="{B1038568-F6E6-45AD-8B12-841E47ED7915}" destId="{EBA2D720-BFF4-4C2A-B8A4-C5888EE42D5A}" srcOrd="0" destOrd="0" presId="urn:microsoft.com/office/officeart/2008/layout/SquareAccentList"/>
    <dgm:cxn modelId="{28CF5EDE-D6CA-43C4-8ACB-A80085A3628D}" srcId="{FA238F79-715A-4423-9CD0-5E70EB746E81}" destId="{07EF4F57-F205-4E75-BD3D-0C42DB9BD26E}" srcOrd="0" destOrd="0" parTransId="{16FA2BCC-62C8-4FB4-8D78-8ACD48C1B5F4}" sibTransId="{C91C5286-DA8B-458C-AEBF-FD70543099DA}"/>
    <dgm:cxn modelId="{9ADBE9E4-1FD9-4025-8773-8DD89EF851E7}" srcId="{B1038568-F6E6-45AD-8B12-841E47ED7915}" destId="{FA238F79-715A-4423-9CD0-5E70EB746E81}" srcOrd="3" destOrd="0" parTransId="{1B8CF92B-DF49-41BF-9AE9-DE87D6F2275D}" sibTransId="{6968DC73-6E53-4FF9-8D50-C4508AA733C7}"/>
    <dgm:cxn modelId="{D1BD1FE9-AF87-4D75-8615-130DAF7A33D3}" type="presOf" srcId="{D2D038DE-E308-45EB-8747-8A157A12D58A}" destId="{80464C16-59F1-4805-B414-5666CFDD9CC6}" srcOrd="0" destOrd="0" presId="urn:microsoft.com/office/officeart/2008/layout/SquareAccentList"/>
    <dgm:cxn modelId="{1BA387E9-0119-407F-A3F8-1CE5DF265D21}" srcId="{1E86CC07-6A3C-4CDD-89F2-71A02A9A6DA7}" destId="{8FC67AAE-25C2-45B9-B071-05228FD1040A}" srcOrd="0" destOrd="0" parTransId="{9DD4E5B8-8486-4514-A79D-F76F75E46AB1}" sibTransId="{AF98BE1D-1A7E-4AC3-ABFB-F1BCF06A19EB}"/>
    <dgm:cxn modelId="{518F7CEA-73CF-4086-8030-A1A23FA8F187}" type="presOf" srcId="{1E86CC07-6A3C-4CDD-89F2-71A02A9A6DA7}" destId="{C4CC83A0-8E7C-4B17-8D1F-623A069888CD}" srcOrd="0" destOrd="0" presId="urn:microsoft.com/office/officeart/2008/layout/SquareAccentList"/>
    <dgm:cxn modelId="{B05FD4F0-6885-46DA-9CAF-79E4BDAA24FB}" type="presOf" srcId="{8FC67AAE-25C2-45B9-B071-05228FD1040A}" destId="{0EFAE48F-E864-4A2C-A825-993E05AD6527}" srcOrd="0" destOrd="0" presId="urn:microsoft.com/office/officeart/2008/layout/SquareAccentList"/>
    <dgm:cxn modelId="{F9432BF3-1227-4B53-A2F6-2DB1A9D58D1F}" type="presOf" srcId="{559DC25F-EF9F-47A9-93F9-3EE264AB224C}" destId="{F1DD44A8-2A12-4762-8949-97A5BCD26361}" srcOrd="0" destOrd="0" presId="urn:microsoft.com/office/officeart/2008/layout/SquareAccentList"/>
    <dgm:cxn modelId="{91FB5CF6-94FB-43BA-9F05-5E19168DD9AC}" type="presOf" srcId="{FA238F79-715A-4423-9CD0-5E70EB746E81}" destId="{8A960745-D56D-4954-B9B2-B82F9A8FE6BE}" srcOrd="0" destOrd="0" presId="urn:microsoft.com/office/officeart/2008/layout/SquareAccentList"/>
    <dgm:cxn modelId="{14B11B50-6FD0-4722-9560-863BEBF9C6C1}" type="presParOf" srcId="{EBA2D720-BFF4-4C2A-B8A4-C5888EE42D5A}" destId="{0653A4AA-9294-4604-845A-5A924BC96CB1}" srcOrd="0" destOrd="0" presId="urn:microsoft.com/office/officeart/2008/layout/SquareAccentList"/>
    <dgm:cxn modelId="{01894369-4EC0-47C2-886A-DEB3171460C7}" type="presParOf" srcId="{0653A4AA-9294-4604-845A-5A924BC96CB1}" destId="{A5D3457C-AF1F-4259-A830-0586A4864E1E}" srcOrd="0" destOrd="0" presId="urn:microsoft.com/office/officeart/2008/layout/SquareAccentList"/>
    <dgm:cxn modelId="{FE0BADF3-91C6-45FA-AAB7-A485B34B3194}" type="presParOf" srcId="{A5D3457C-AF1F-4259-A830-0586A4864E1E}" destId="{F4C7420F-DAA8-44E1-8386-CF0849858075}" srcOrd="0" destOrd="0" presId="urn:microsoft.com/office/officeart/2008/layout/SquareAccentList"/>
    <dgm:cxn modelId="{00CB13EA-B90C-4FF8-9E2C-0A9242BA90BA}" type="presParOf" srcId="{A5D3457C-AF1F-4259-A830-0586A4864E1E}" destId="{7B21838E-9A5D-4D8D-8AE7-0CA0A8D83690}" srcOrd="1" destOrd="0" presId="urn:microsoft.com/office/officeart/2008/layout/SquareAccentList"/>
    <dgm:cxn modelId="{26C08DE9-0DF9-4EC4-8FCE-F10E2419192F}" type="presParOf" srcId="{A5D3457C-AF1F-4259-A830-0586A4864E1E}" destId="{C4CC83A0-8E7C-4B17-8D1F-623A069888CD}" srcOrd="2" destOrd="0" presId="urn:microsoft.com/office/officeart/2008/layout/SquareAccentList"/>
    <dgm:cxn modelId="{360A1A45-7882-4AE2-866A-561EC37563B1}" type="presParOf" srcId="{0653A4AA-9294-4604-845A-5A924BC96CB1}" destId="{201B51BA-2113-4708-AF83-9F072FE75790}" srcOrd="1" destOrd="0" presId="urn:microsoft.com/office/officeart/2008/layout/SquareAccentList"/>
    <dgm:cxn modelId="{6AAE221C-FBE9-49F7-BE65-E26A80C14E2C}" type="presParOf" srcId="{201B51BA-2113-4708-AF83-9F072FE75790}" destId="{43AF15E4-4E50-489C-B0F8-6AD9E0FB42A2}" srcOrd="0" destOrd="0" presId="urn:microsoft.com/office/officeart/2008/layout/SquareAccentList"/>
    <dgm:cxn modelId="{2A92CC21-19B7-4106-8C5F-B91EC6A0885A}" type="presParOf" srcId="{43AF15E4-4E50-489C-B0F8-6AD9E0FB42A2}" destId="{E584CE55-6749-4CA1-A4C0-9242F00CA24E}" srcOrd="0" destOrd="0" presId="urn:microsoft.com/office/officeart/2008/layout/SquareAccentList"/>
    <dgm:cxn modelId="{3484142C-027A-4500-A03B-AE77B001DC16}" type="presParOf" srcId="{43AF15E4-4E50-489C-B0F8-6AD9E0FB42A2}" destId="{0EFAE48F-E864-4A2C-A825-993E05AD6527}" srcOrd="1" destOrd="0" presId="urn:microsoft.com/office/officeart/2008/layout/SquareAccentList"/>
    <dgm:cxn modelId="{5539624A-2555-422B-AA3D-6DF1B7D3BDEB}" type="presParOf" srcId="{201B51BA-2113-4708-AF83-9F072FE75790}" destId="{A65BE435-1BA4-453E-8868-55F924E3315C}" srcOrd="1" destOrd="0" presId="urn:microsoft.com/office/officeart/2008/layout/SquareAccentList"/>
    <dgm:cxn modelId="{EBF41E23-103D-4220-A88D-5517D2FD1A8F}" type="presParOf" srcId="{A65BE435-1BA4-453E-8868-55F924E3315C}" destId="{017E756B-873F-4FCA-95BB-39A34266EACD}" srcOrd="0" destOrd="0" presId="urn:microsoft.com/office/officeart/2008/layout/SquareAccentList"/>
    <dgm:cxn modelId="{04605B39-910C-4B5E-AD76-B6D8BF1EB6A6}" type="presParOf" srcId="{A65BE435-1BA4-453E-8868-55F924E3315C}" destId="{D18D9847-9BBA-415F-AA3C-EC5AD9529DDA}" srcOrd="1" destOrd="0" presId="urn:microsoft.com/office/officeart/2008/layout/SquareAccentList"/>
    <dgm:cxn modelId="{20BF5958-AC62-4E5D-B3C5-9EA1D50E0A78}" type="presParOf" srcId="{EBA2D720-BFF4-4C2A-B8A4-C5888EE42D5A}" destId="{319F825F-B821-49BC-9062-FEF1B817AB1B}" srcOrd="1" destOrd="0" presId="urn:microsoft.com/office/officeart/2008/layout/SquareAccentList"/>
    <dgm:cxn modelId="{D8DD40F3-49CE-42A0-B3FA-1FBA06D9B50A}" type="presParOf" srcId="{319F825F-B821-49BC-9062-FEF1B817AB1B}" destId="{D9AE8AA3-6403-4758-A058-54F5031350FD}" srcOrd="0" destOrd="0" presId="urn:microsoft.com/office/officeart/2008/layout/SquareAccentList"/>
    <dgm:cxn modelId="{1FC0BAE0-C10D-4927-A2BC-BF8E1F01C684}" type="presParOf" srcId="{D9AE8AA3-6403-4758-A058-54F5031350FD}" destId="{190260F4-3CEB-4BAD-A943-3FF2FEAAA78A}" srcOrd="0" destOrd="0" presId="urn:microsoft.com/office/officeart/2008/layout/SquareAccentList"/>
    <dgm:cxn modelId="{DB9C70F7-DB3F-4D90-BD8B-1F538BE51757}" type="presParOf" srcId="{D9AE8AA3-6403-4758-A058-54F5031350FD}" destId="{6FC2D693-A5AF-4D3F-9D01-EC8A7B397B5B}" srcOrd="1" destOrd="0" presId="urn:microsoft.com/office/officeart/2008/layout/SquareAccentList"/>
    <dgm:cxn modelId="{4AEC81DA-68DD-4A6C-BD17-D154B2202E1C}" type="presParOf" srcId="{D9AE8AA3-6403-4758-A058-54F5031350FD}" destId="{31EEFCD2-DF54-49C8-81D6-7CCC7AEC17AF}" srcOrd="2" destOrd="0" presId="urn:microsoft.com/office/officeart/2008/layout/SquareAccentList"/>
    <dgm:cxn modelId="{B0545753-569E-4EAB-8A83-A94A4651F0F3}" type="presParOf" srcId="{319F825F-B821-49BC-9062-FEF1B817AB1B}" destId="{C993B78E-BE7F-41CD-B1D1-D711ADBE8063}" srcOrd="1" destOrd="0" presId="urn:microsoft.com/office/officeart/2008/layout/SquareAccentList"/>
    <dgm:cxn modelId="{E27C8011-499C-46C0-8C26-8048A630A7B8}" type="presParOf" srcId="{C993B78E-BE7F-41CD-B1D1-D711ADBE8063}" destId="{5E80C1D9-835B-406C-B224-0A61D3FED1EB}" srcOrd="0" destOrd="0" presId="urn:microsoft.com/office/officeart/2008/layout/SquareAccentList"/>
    <dgm:cxn modelId="{B4D3776C-8DB4-4963-B946-8AA31E6715F4}" type="presParOf" srcId="{5E80C1D9-835B-406C-B224-0A61D3FED1EB}" destId="{F07450FA-3BC7-4783-9FE5-6241F1B23E6A}" srcOrd="0" destOrd="0" presId="urn:microsoft.com/office/officeart/2008/layout/SquareAccentList"/>
    <dgm:cxn modelId="{4EB72E55-D620-455A-B909-DA11C75B6D82}" type="presParOf" srcId="{5E80C1D9-835B-406C-B224-0A61D3FED1EB}" destId="{80464C16-59F1-4805-B414-5666CFDD9CC6}" srcOrd="1" destOrd="0" presId="urn:microsoft.com/office/officeart/2008/layout/SquareAccentList"/>
    <dgm:cxn modelId="{9AF14FB4-01BD-4503-B788-85962D0F968E}" type="presParOf" srcId="{C993B78E-BE7F-41CD-B1D1-D711ADBE8063}" destId="{671B178C-F9D6-4F27-AE5B-C9103C72A7C9}" srcOrd="1" destOrd="0" presId="urn:microsoft.com/office/officeart/2008/layout/SquareAccentList"/>
    <dgm:cxn modelId="{63DC853A-81F8-4F4D-BD9B-AD3E8B8CA5D6}" type="presParOf" srcId="{671B178C-F9D6-4F27-AE5B-C9103C72A7C9}" destId="{BAF3E2B2-C0A0-4A90-BF8B-99B489EC46BC}" srcOrd="0" destOrd="0" presId="urn:microsoft.com/office/officeart/2008/layout/SquareAccentList"/>
    <dgm:cxn modelId="{2EEA9C1A-CAA3-413B-ABF7-81B61BEC3EE6}" type="presParOf" srcId="{671B178C-F9D6-4F27-AE5B-C9103C72A7C9}" destId="{659FC8A2-9A53-4B18-B749-A3E5BC29456C}" srcOrd="1" destOrd="0" presId="urn:microsoft.com/office/officeart/2008/layout/SquareAccentList"/>
    <dgm:cxn modelId="{F2BAE3E6-B8F6-45DC-9522-C47CE13048C4}" type="presParOf" srcId="{EBA2D720-BFF4-4C2A-B8A4-C5888EE42D5A}" destId="{174700D6-F9F9-4E94-9C92-A536E4460741}" srcOrd="2" destOrd="0" presId="urn:microsoft.com/office/officeart/2008/layout/SquareAccentList"/>
    <dgm:cxn modelId="{46AF8D79-74F6-4F9E-A9FA-7767C82FF441}" type="presParOf" srcId="{174700D6-F9F9-4E94-9C92-A536E4460741}" destId="{ADECC3E1-9C7E-4E14-95B0-1899EB55AF83}" srcOrd="0" destOrd="0" presId="urn:microsoft.com/office/officeart/2008/layout/SquareAccentList"/>
    <dgm:cxn modelId="{21109E2A-0844-46BF-B87F-B8444CACA804}" type="presParOf" srcId="{ADECC3E1-9C7E-4E14-95B0-1899EB55AF83}" destId="{757D3954-4385-428D-B413-D8EE16E0C59F}" srcOrd="0" destOrd="0" presId="urn:microsoft.com/office/officeart/2008/layout/SquareAccentList"/>
    <dgm:cxn modelId="{20E9AA46-8B89-49CE-B97B-73BCC5F09417}" type="presParOf" srcId="{ADECC3E1-9C7E-4E14-95B0-1899EB55AF83}" destId="{F506CC4B-5B54-4540-85AB-0D0DF172F0A2}" srcOrd="1" destOrd="0" presId="urn:microsoft.com/office/officeart/2008/layout/SquareAccentList"/>
    <dgm:cxn modelId="{772B4FBA-6215-4FBB-ABD2-F86C6F3658F2}" type="presParOf" srcId="{ADECC3E1-9C7E-4E14-95B0-1899EB55AF83}" destId="{F1DD44A8-2A12-4762-8949-97A5BCD26361}" srcOrd="2" destOrd="0" presId="urn:microsoft.com/office/officeart/2008/layout/SquareAccentList"/>
    <dgm:cxn modelId="{89AB020C-7422-41BB-A991-6151A0F5E22E}" type="presParOf" srcId="{174700D6-F9F9-4E94-9C92-A536E4460741}" destId="{ADC955C3-A2D3-4EB6-B397-907B5BB53F59}" srcOrd="1" destOrd="0" presId="urn:microsoft.com/office/officeart/2008/layout/SquareAccentList"/>
    <dgm:cxn modelId="{B066DC1C-FFC3-4A27-BC95-1BA2940D280C}" type="presParOf" srcId="{ADC955C3-A2D3-4EB6-B397-907B5BB53F59}" destId="{415F4E5B-94BE-4E3B-81DE-360E43D3180C}" srcOrd="0" destOrd="0" presId="urn:microsoft.com/office/officeart/2008/layout/SquareAccentList"/>
    <dgm:cxn modelId="{6C6259A8-8246-43BF-AC91-38D388A98331}" type="presParOf" srcId="{415F4E5B-94BE-4E3B-81DE-360E43D3180C}" destId="{A3B2A2C6-2E7B-45C3-AB0C-D7F7FC6289B6}" srcOrd="0" destOrd="0" presId="urn:microsoft.com/office/officeart/2008/layout/SquareAccentList"/>
    <dgm:cxn modelId="{3BB389E4-E8B5-4480-9E80-A9F6DB237C57}" type="presParOf" srcId="{415F4E5B-94BE-4E3B-81DE-360E43D3180C}" destId="{3F273555-FB23-4996-8881-08F87CB0E1B4}" srcOrd="1" destOrd="0" presId="urn:microsoft.com/office/officeart/2008/layout/SquareAccentList"/>
    <dgm:cxn modelId="{12A37D5F-DA8F-4A86-A472-5105ED528582}" type="presParOf" srcId="{ADC955C3-A2D3-4EB6-B397-907B5BB53F59}" destId="{1F106E4F-072E-41E7-A9EA-109E66C99904}" srcOrd="1" destOrd="0" presId="urn:microsoft.com/office/officeart/2008/layout/SquareAccentList"/>
    <dgm:cxn modelId="{427BC4EF-79D4-4B47-B610-8A2168FB0277}" type="presParOf" srcId="{1F106E4F-072E-41E7-A9EA-109E66C99904}" destId="{1BB3700C-4AAC-4986-8BCA-607D4131ED58}" srcOrd="0" destOrd="0" presId="urn:microsoft.com/office/officeart/2008/layout/SquareAccentList"/>
    <dgm:cxn modelId="{1E2E070F-4E69-40AE-B715-8FFCC22BCB43}" type="presParOf" srcId="{1F106E4F-072E-41E7-A9EA-109E66C99904}" destId="{9129FDDE-2EE5-466F-92AA-68EE8F7836D9}" srcOrd="1" destOrd="0" presId="urn:microsoft.com/office/officeart/2008/layout/SquareAccentList"/>
    <dgm:cxn modelId="{D4356325-471D-480A-ACA0-2A43B624AB64}" type="presParOf" srcId="{EBA2D720-BFF4-4C2A-B8A4-C5888EE42D5A}" destId="{0B4635AA-D89F-4182-B217-3D73CB79BAEC}" srcOrd="3" destOrd="0" presId="urn:microsoft.com/office/officeart/2008/layout/SquareAccentList"/>
    <dgm:cxn modelId="{82DC37B3-93ED-4E48-BD56-8556BD88951B}" type="presParOf" srcId="{0B4635AA-D89F-4182-B217-3D73CB79BAEC}" destId="{426CE555-8CB6-44EC-8EC1-A391A4F72222}" srcOrd="0" destOrd="0" presId="urn:microsoft.com/office/officeart/2008/layout/SquareAccentList"/>
    <dgm:cxn modelId="{E71991B7-E3FB-4591-BC0B-87197E2973D1}" type="presParOf" srcId="{426CE555-8CB6-44EC-8EC1-A391A4F72222}" destId="{ECD801AC-D940-4433-BA37-411529D9F1BC}" srcOrd="0" destOrd="0" presId="urn:microsoft.com/office/officeart/2008/layout/SquareAccentList"/>
    <dgm:cxn modelId="{4B6ED5F2-43EF-48EA-8213-DF9D84ED4494}" type="presParOf" srcId="{426CE555-8CB6-44EC-8EC1-A391A4F72222}" destId="{B2FEDD4E-4980-4C53-9B5D-6406A8B415A3}" srcOrd="1" destOrd="0" presId="urn:microsoft.com/office/officeart/2008/layout/SquareAccentList"/>
    <dgm:cxn modelId="{6C0B6CB4-D305-490C-969D-828DE07FF895}" type="presParOf" srcId="{426CE555-8CB6-44EC-8EC1-A391A4F72222}" destId="{8A960745-D56D-4954-B9B2-B82F9A8FE6BE}" srcOrd="2" destOrd="0" presId="urn:microsoft.com/office/officeart/2008/layout/SquareAccentList"/>
    <dgm:cxn modelId="{46A15F39-D87F-44DA-8E8F-B5AD13F3C7B9}" type="presParOf" srcId="{0B4635AA-D89F-4182-B217-3D73CB79BAEC}" destId="{F72A383D-5F71-4450-9678-E8DF11C821E9}" srcOrd="1" destOrd="0" presId="urn:microsoft.com/office/officeart/2008/layout/SquareAccentList"/>
    <dgm:cxn modelId="{FD52AB98-B78C-477E-811C-2511F362C623}" type="presParOf" srcId="{F72A383D-5F71-4450-9678-E8DF11C821E9}" destId="{A63138BA-1A6C-4698-B560-D25A8C0F8161}" srcOrd="0" destOrd="0" presId="urn:microsoft.com/office/officeart/2008/layout/SquareAccentList"/>
    <dgm:cxn modelId="{58A9805D-A96E-4D26-827A-EA8BBA9EEE7F}" type="presParOf" srcId="{A63138BA-1A6C-4698-B560-D25A8C0F8161}" destId="{843FC66A-5A9C-44EB-B983-B2CC2619E47E}" srcOrd="0" destOrd="0" presId="urn:microsoft.com/office/officeart/2008/layout/SquareAccentList"/>
    <dgm:cxn modelId="{F78857B1-0258-4F7C-9775-CABB2A3B42F3}" type="presParOf" srcId="{A63138BA-1A6C-4698-B560-D25A8C0F8161}" destId="{8BF2EAA1-E4DD-4C14-9579-F7439C9BB6DF}" srcOrd="1" destOrd="0" presId="urn:microsoft.com/office/officeart/2008/layout/SquareAccentList"/>
    <dgm:cxn modelId="{2A7F05AC-33BD-4CA5-BFF6-2932FFE3B145}" type="presParOf" srcId="{F72A383D-5F71-4450-9678-E8DF11C821E9}" destId="{22E45555-7C3B-41D3-B7C1-170514071145}" srcOrd="1" destOrd="0" presId="urn:microsoft.com/office/officeart/2008/layout/SquareAccentList"/>
    <dgm:cxn modelId="{36CCC6FC-C04C-46D6-8408-9C3D42D55DFF}" type="presParOf" srcId="{22E45555-7C3B-41D3-B7C1-170514071145}" destId="{64D1ADC7-0BEC-4B98-9970-C1B1632EB4FD}" srcOrd="0" destOrd="0" presId="urn:microsoft.com/office/officeart/2008/layout/SquareAccentList"/>
    <dgm:cxn modelId="{CE5F7335-E2F3-41CE-B205-C548B07CFE02}" type="presParOf" srcId="{22E45555-7C3B-41D3-B7C1-170514071145}" destId="{F80859D3-441C-4C62-909A-96B9C72C6136}" srcOrd="1" destOrd="0" presId="urn:microsoft.com/office/officeart/2008/layout/SquareAccentList"/>
    <dgm:cxn modelId="{B881B28C-9261-429A-803C-7FE830051C1F}" type="presParOf" srcId="{EBA2D720-BFF4-4C2A-B8A4-C5888EE42D5A}" destId="{3BF11B02-AC14-45AA-B814-D114ABED4B37}" srcOrd="4" destOrd="0" presId="urn:microsoft.com/office/officeart/2008/layout/SquareAccentList"/>
    <dgm:cxn modelId="{FD9EDE9D-7469-48B7-842A-2543BCBC558E}" type="presParOf" srcId="{3BF11B02-AC14-45AA-B814-D114ABED4B37}" destId="{117A52C4-06E0-4D74-B144-5697708C32E8}" srcOrd="0" destOrd="0" presId="urn:microsoft.com/office/officeart/2008/layout/SquareAccentList"/>
    <dgm:cxn modelId="{D6578D96-CD6E-44A1-90CE-E6395D162E80}" type="presParOf" srcId="{117A52C4-06E0-4D74-B144-5697708C32E8}" destId="{BF7BEAC4-C6E1-4873-80F0-5D2EC8E84EB5}" srcOrd="0" destOrd="0" presId="urn:microsoft.com/office/officeart/2008/layout/SquareAccentList"/>
    <dgm:cxn modelId="{661D47A5-2535-4A7A-97B3-4854A9D92F6C}" type="presParOf" srcId="{117A52C4-06E0-4D74-B144-5697708C32E8}" destId="{4AAE53E2-5D26-4185-916A-19276B81CFA9}" srcOrd="1" destOrd="0" presId="urn:microsoft.com/office/officeart/2008/layout/SquareAccentList"/>
    <dgm:cxn modelId="{ECFB97B8-207C-4DB3-9434-5331F0066E12}" type="presParOf" srcId="{117A52C4-06E0-4D74-B144-5697708C32E8}" destId="{86EF2FDD-8965-433A-93D7-FC15E4CAF5A0}" srcOrd="2" destOrd="0" presId="urn:microsoft.com/office/officeart/2008/layout/SquareAccentList"/>
    <dgm:cxn modelId="{8FDB92BA-9940-444F-98B0-F4C056AF857B}" type="presParOf" srcId="{3BF11B02-AC14-45AA-B814-D114ABED4B37}" destId="{A220BC2B-9B57-4BB6-8609-92EDDB7A55B0}" srcOrd="1" destOrd="0" presId="urn:microsoft.com/office/officeart/2008/layout/SquareAccentList"/>
    <dgm:cxn modelId="{105462BD-F362-4B79-B1D8-1573869C36B4}" type="presParOf" srcId="{A220BC2B-9B57-4BB6-8609-92EDDB7A55B0}" destId="{F0C3E65C-11EE-41EF-A703-8F08FC170322}" srcOrd="0" destOrd="0" presId="urn:microsoft.com/office/officeart/2008/layout/SquareAccentList"/>
    <dgm:cxn modelId="{FD69E041-8A4C-40B3-BA61-DB7250DBA219}" type="presParOf" srcId="{F0C3E65C-11EE-41EF-A703-8F08FC170322}" destId="{DE4E8A87-CC3A-4BBF-B7A2-340098A479AC}" srcOrd="0" destOrd="0" presId="urn:microsoft.com/office/officeart/2008/layout/SquareAccentList"/>
    <dgm:cxn modelId="{9C770E35-35F5-4F32-A725-E58E7AFB0F94}" type="presParOf" srcId="{F0C3E65C-11EE-41EF-A703-8F08FC170322}" destId="{0D0AE373-111A-4455-B9D9-B6C630736BF6}" srcOrd="1" destOrd="0" presId="urn:microsoft.com/office/officeart/2008/layout/SquareAccentList"/>
    <dgm:cxn modelId="{7A4B97E3-E238-43FB-8407-5559894D412A}" type="presParOf" srcId="{A220BC2B-9B57-4BB6-8609-92EDDB7A55B0}" destId="{1D1A133E-3E3D-46FC-889D-048E2532367B}" srcOrd="1" destOrd="0" presId="urn:microsoft.com/office/officeart/2008/layout/SquareAccentList"/>
    <dgm:cxn modelId="{8D385981-2E6D-4E4C-B77C-2A89CE2274AA}" type="presParOf" srcId="{1D1A133E-3E3D-46FC-889D-048E2532367B}" destId="{41883235-B01A-4B70-B8A7-FD767556942B}" srcOrd="0" destOrd="0" presId="urn:microsoft.com/office/officeart/2008/layout/SquareAccentList"/>
    <dgm:cxn modelId="{B8D1F5CC-DEF7-4A4F-87E1-D67209FFF5D8}" type="presParOf" srcId="{1D1A133E-3E3D-46FC-889D-048E2532367B}" destId="{9A97A18F-F61D-4A76-8F63-AFF0477DF0EA}" srcOrd="1" destOrd="0" presId="urn:microsoft.com/office/officeart/2008/layout/Square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24FAF25-6ADD-4825-A244-38481BC5766C}">
      <dsp:nvSpPr>
        <dsp:cNvPr id="0" name=""/>
        <dsp:cNvSpPr/>
      </dsp:nvSpPr>
      <dsp:spPr>
        <a:xfrm>
          <a:off x="1169924" y="1037237"/>
          <a:ext cx="4400550" cy="4400550"/>
        </a:xfrm>
        <a:prstGeom prst="ellipse">
          <a:avLst/>
        </a:prstGeom>
        <a:solidFill>
          <a:schemeClr val="accent1">
            <a:shade val="80000"/>
            <a:hueOff val="0"/>
            <a:satOff val="-3651"/>
            <a:lumOff val="4958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8A1FB4D-0C21-40F2-BF63-1D95F4F9CA55}">
      <dsp:nvSpPr>
        <dsp:cNvPr id="0" name=""/>
        <dsp:cNvSpPr/>
      </dsp:nvSpPr>
      <dsp:spPr>
        <a:xfrm>
          <a:off x="1981834" y="1932837"/>
          <a:ext cx="2640330" cy="2640330"/>
        </a:xfrm>
        <a:prstGeom prst="ellipse">
          <a:avLst/>
        </a:prstGeom>
        <a:solidFill>
          <a:schemeClr val="accent1">
            <a:shade val="80000"/>
            <a:hueOff val="0"/>
            <a:satOff val="-1826"/>
            <a:lumOff val="24791"/>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880148-9A95-4F00-BEB1-32463401DC1A}">
      <dsp:nvSpPr>
        <dsp:cNvPr id="0" name=""/>
        <dsp:cNvSpPr/>
      </dsp:nvSpPr>
      <dsp:spPr>
        <a:xfrm>
          <a:off x="2889245" y="2824414"/>
          <a:ext cx="880110" cy="880110"/>
        </a:xfrm>
        <a:prstGeom prst="ellipse">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986DB5-2361-4484-91A5-9D6D2DD95C08}">
      <dsp:nvSpPr>
        <dsp:cNvPr id="0" name=""/>
        <dsp:cNvSpPr/>
      </dsp:nvSpPr>
      <dsp:spPr>
        <a:xfrm>
          <a:off x="6082474" y="3247"/>
          <a:ext cx="6072076" cy="191933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 Stella polare guida: </a:t>
          </a:r>
          <a:r>
            <a:rPr lang="en-US" sz="1600" b="0" kern="1200" dirty="0">
              <a:solidFill>
                <a:schemeClr val="accent1"/>
              </a:solidFill>
            </a:rPr>
            <a:t>Fornisce una direzione chiara e aspirazioni a lungo termine.</a:t>
          </a:r>
        </a:p>
        <a:p>
          <a:pPr marL="0" lvl="0" indent="0" algn="l" defTabSz="711200">
            <a:lnSpc>
              <a:spcPct val="150000"/>
            </a:lnSpc>
            <a:spcBef>
              <a:spcPct val="0"/>
            </a:spcBef>
            <a:spcAft>
              <a:spcPct val="35000"/>
            </a:spcAft>
            <a:buNone/>
          </a:pPr>
          <a:r>
            <a:rPr lang="en-US" sz="1600" b="1" kern="1200" dirty="0">
              <a:solidFill>
                <a:schemeClr val="accent1"/>
              </a:solidFill>
            </a:rPr>
            <a:t>- Ispira l'innovazione: </a:t>
          </a:r>
          <a:r>
            <a:rPr lang="en-US" sz="1600" b="0" kern="1200" dirty="0">
              <a:solidFill>
                <a:schemeClr val="accent1"/>
              </a:solidFill>
            </a:rPr>
            <a:t>Incoraggia i dipendenti ad allinearsi con gli obiettivi futuri dell'azienda, favorendo la creatività e l'innovazione</a:t>
          </a:r>
          <a:r>
            <a:rPr lang="en-US" sz="1600" b="1" kern="1200" dirty="0">
              <a:solidFill>
                <a:schemeClr val="accent1"/>
              </a:solidFill>
            </a:rPr>
            <a:t>.</a:t>
          </a:r>
          <a:endParaRPr lang="en-GB" sz="1600" kern="1200" dirty="0">
            <a:solidFill>
              <a:schemeClr val="accent1"/>
            </a:solidFill>
          </a:endParaRPr>
        </a:p>
      </dsp:txBody>
      <dsp:txXfrm>
        <a:off x="6082474" y="3247"/>
        <a:ext cx="6072076" cy="1919336"/>
      </dsp:txXfrm>
    </dsp:sp>
    <dsp:sp modelId="{A2191F67-55DA-4EB8-9E66-00FF2A7559FB}">
      <dsp:nvSpPr>
        <dsp:cNvPr id="0" name=""/>
        <dsp:cNvSpPr/>
      </dsp:nvSpPr>
      <dsp:spPr>
        <a:xfrm>
          <a:off x="5548236" y="2967573"/>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49EFCD-5C91-4170-897D-7B53CB2A6A39}">
      <dsp:nvSpPr>
        <dsp:cNvPr id="0" name=""/>
        <dsp:cNvSpPr/>
      </dsp:nvSpPr>
      <dsp:spPr>
        <a:xfrm rot="5400000">
          <a:off x="3703531" y="1217226"/>
          <a:ext cx="1609080" cy="1924243"/>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800B3B7-91E4-427D-BBF2-81B75B5993DC}">
      <dsp:nvSpPr>
        <dsp:cNvPr id="0" name=""/>
        <dsp:cNvSpPr/>
      </dsp:nvSpPr>
      <dsp:spPr>
        <a:xfrm>
          <a:off x="6106182" y="2055675"/>
          <a:ext cx="6096918" cy="1578376"/>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 Definisce lo scopo: </a:t>
          </a:r>
          <a:r>
            <a:rPr lang="en-US" sz="1600" b="0" kern="1200" dirty="0">
              <a:solidFill>
                <a:schemeClr val="accent1"/>
              </a:solidFill>
            </a:rPr>
            <a:t>chiarisce lo scopo principale dell'azienda e la sua proposta di valore unica.                    </a:t>
          </a:r>
        </a:p>
        <a:p>
          <a:pPr marL="0" lvl="0" indent="0" algn="l" defTabSz="711200">
            <a:lnSpc>
              <a:spcPct val="150000"/>
            </a:lnSpc>
            <a:spcBef>
              <a:spcPct val="0"/>
            </a:spcBef>
            <a:spcAft>
              <a:spcPct val="35000"/>
            </a:spcAft>
            <a:buNone/>
          </a:pPr>
          <a:r>
            <a:rPr lang="en-US" sz="1600" b="1" kern="1200" dirty="0">
              <a:solidFill>
                <a:schemeClr val="accent1"/>
              </a:solidFill>
            </a:rPr>
            <a:t>- Guida le decisioni strategiche</a:t>
          </a:r>
          <a:r>
            <a:rPr lang="en-US" sz="1600" b="0" kern="1200" dirty="0">
              <a:solidFill>
                <a:schemeClr val="accent1"/>
              </a:solidFill>
            </a:rPr>
            <a:t>: Assicura che tutte le attività siano in linea con lo scopo e gli obiettivi dell'azienda.</a:t>
          </a:r>
          <a:endParaRPr lang="en-GB" sz="1600" b="0" kern="1200" dirty="0">
            <a:solidFill>
              <a:schemeClr val="accent1"/>
            </a:solidFill>
          </a:endParaRPr>
        </a:p>
      </dsp:txBody>
      <dsp:txXfrm>
        <a:off x="6106182" y="2055675"/>
        <a:ext cx="6096918" cy="1578376"/>
      </dsp:txXfrm>
    </dsp:sp>
    <dsp:sp modelId="{F2147B87-F632-4CC9-ADE7-DB332B26FD4A}">
      <dsp:nvSpPr>
        <dsp:cNvPr id="0" name=""/>
        <dsp:cNvSpPr/>
      </dsp:nvSpPr>
      <dsp:spPr>
        <a:xfrm>
          <a:off x="5440544" y="1365702"/>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42EFCC9-9580-426F-A06E-E68ECF091EF7}">
      <dsp:nvSpPr>
        <dsp:cNvPr id="0" name=""/>
        <dsp:cNvSpPr/>
      </dsp:nvSpPr>
      <dsp:spPr>
        <a:xfrm rot="5400000">
          <a:off x="4423057" y="2720368"/>
          <a:ext cx="876638" cy="1409564"/>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9474A0F-80F2-4F5C-AD6E-BF33AC2F842D}">
      <dsp:nvSpPr>
        <dsp:cNvPr id="0" name=""/>
        <dsp:cNvSpPr/>
      </dsp:nvSpPr>
      <dsp:spPr>
        <a:xfrm>
          <a:off x="6120682" y="3768350"/>
          <a:ext cx="6068754" cy="1808725"/>
        </a:xfrm>
        <a:prstGeom prst="rect">
          <a:avLst/>
        </a:prstGeom>
        <a:solidFill>
          <a:schemeClr val="lt1"/>
        </a:solidFill>
        <a:ln w="12700" cap="flat" cmpd="sng" algn="ctr">
          <a:solidFill>
            <a:schemeClr val="accent1"/>
          </a:solidFill>
          <a:prstDash val="solid"/>
          <a:miter lim="800000"/>
        </a:ln>
        <a:effectLst/>
      </dsp:spPr>
      <dsp:style>
        <a:lnRef idx="2">
          <a:schemeClr val="accent1"/>
        </a:lnRef>
        <a:fillRef idx="1">
          <a:schemeClr val="lt1"/>
        </a:fillRef>
        <a:effectRef idx="0">
          <a:schemeClr val="accent1"/>
        </a:effectRef>
        <a:fontRef idx="minor">
          <a:schemeClr val="dk1"/>
        </a:fontRef>
      </dsp:style>
      <dsp:txBody>
        <a:bodyPr spcFirstLastPara="0" vert="horz" wrap="square" lIns="113792" tIns="20320" rIns="20320" bIns="20320" numCol="1" spcCol="1270" anchor="ctr"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 Fondazione culturale: </a:t>
          </a:r>
          <a:r>
            <a:rPr lang="en-US" sz="1600" b="0" kern="1200" dirty="0">
              <a:solidFill>
                <a:schemeClr val="accent1"/>
              </a:solidFill>
            </a:rPr>
            <a:t>Modella i comportamenti, le norme e la cultura aziendale. </a:t>
          </a:r>
        </a:p>
        <a:p>
          <a:pPr marL="0" lvl="0" indent="0" algn="l" defTabSz="711200">
            <a:lnSpc>
              <a:spcPct val="150000"/>
            </a:lnSpc>
            <a:spcBef>
              <a:spcPct val="0"/>
            </a:spcBef>
            <a:spcAft>
              <a:spcPct val="35000"/>
            </a:spcAft>
            <a:buNone/>
          </a:pPr>
          <a:r>
            <a:rPr lang="en-US" sz="1600" b="1" kern="1200" dirty="0">
              <a:solidFill>
                <a:schemeClr val="accent1"/>
              </a:solidFill>
            </a:rPr>
            <a:t>- Consente di prendere decisioni: </a:t>
          </a:r>
          <a:r>
            <a:rPr lang="en-US" sz="1600" b="0" kern="1200" dirty="0">
              <a:solidFill>
                <a:schemeClr val="accent1"/>
              </a:solidFill>
            </a:rPr>
            <a:t>Funge da bussola per i dipendenti, guidando le azioni e favorendo un approccio unitario.</a:t>
          </a:r>
          <a:endParaRPr lang="en-GB" sz="1600" b="0" kern="1200" dirty="0">
            <a:solidFill>
              <a:schemeClr val="accent1"/>
            </a:solidFill>
          </a:endParaRPr>
        </a:p>
      </dsp:txBody>
      <dsp:txXfrm>
        <a:off x="6120682" y="3768350"/>
        <a:ext cx="6068754" cy="1808725"/>
      </dsp:txXfrm>
    </dsp:sp>
    <dsp:sp modelId="{96EF363A-0C5F-43D1-B266-6BF6683B209B}">
      <dsp:nvSpPr>
        <dsp:cNvPr id="0" name=""/>
        <dsp:cNvSpPr/>
      </dsp:nvSpPr>
      <dsp:spPr>
        <a:xfrm>
          <a:off x="5588369" y="4867446"/>
          <a:ext cx="550068"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E7502C-CDCC-4547-972F-BA20D8BBD299}">
      <dsp:nvSpPr>
        <dsp:cNvPr id="0" name=""/>
        <dsp:cNvSpPr/>
      </dsp:nvSpPr>
      <dsp:spPr>
        <a:xfrm rot="16200000" flipH="1">
          <a:off x="4797477" y="4076604"/>
          <a:ext cx="442035" cy="1169508"/>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F946EB-8173-4EDD-BBBB-85986A4470CF}">
      <dsp:nvSpPr>
        <dsp:cNvPr id="0" name=""/>
        <dsp:cNvSpPr/>
      </dsp:nvSpPr>
      <dsp:spPr>
        <a:xfrm>
          <a:off x="8849"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I leader definiscono una visione chiara e ispirano l'innovazione.</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Allineare la missione dell'organizzazione con gli obiettivi innovativi.</a:t>
          </a:r>
        </a:p>
      </dsp:txBody>
      <dsp:txXfrm>
        <a:off x="44099" y="2233332"/>
        <a:ext cx="1786660" cy="1133032"/>
      </dsp:txXfrm>
    </dsp:sp>
    <dsp:sp modelId="{E3075CD7-6DF0-484D-A207-0F9C6CD40E52}">
      <dsp:nvSpPr>
        <dsp:cNvPr id="0" name=""/>
        <dsp:cNvSpPr/>
      </dsp:nvSpPr>
      <dsp:spPr>
        <a:xfrm>
          <a:off x="1053432"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AA355942-0B02-4403-B0C5-D8F1A76559CE}">
      <dsp:nvSpPr>
        <dsp:cNvPr id="0" name=""/>
        <dsp:cNvSpPr/>
      </dsp:nvSpPr>
      <dsp:spPr>
        <a:xfrm>
          <a:off x="421551"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Leadership visionaria</a:t>
          </a:r>
          <a:r>
            <a:rPr lang="en-US" sz="1400" kern="1200"/>
            <a:t>:</a:t>
          </a:r>
          <a:endParaRPr lang="en-GB" sz="1400" kern="1200"/>
        </a:p>
      </dsp:txBody>
      <dsp:txXfrm>
        <a:off x="440778" y="3420842"/>
        <a:ext cx="1612355" cy="618018"/>
      </dsp:txXfrm>
    </dsp:sp>
    <dsp:sp modelId="{438DA9A9-FAAD-4387-AAB6-0965AFEAB954}">
      <dsp:nvSpPr>
        <dsp:cNvPr id="0" name=""/>
        <dsp:cNvSpPr/>
      </dsp:nvSpPr>
      <dsp:spPr>
        <a:xfrm>
          <a:off x="2377002"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Concedete ai dipendenti l'autonomia di esplorare nuove idee.</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Confidare che i membri del team prendano decisioni e prendano iniziative.</a:t>
          </a:r>
        </a:p>
      </dsp:txBody>
      <dsp:txXfrm>
        <a:off x="2412252" y="2561569"/>
        <a:ext cx="1786660" cy="1133032"/>
      </dsp:txXfrm>
    </dsp:sp>
    <dsp:sp modelId="{2A3E3185-76D1-454C-A962-C3590B84505C}">
      <dsp:nvSpPr>
        <dsp:cNvPr id="0" name=""/>
        <dsp:cNvSpPr/>
      </dsp:nvSpPr>
      <dsp:spPr>
        <a:xfrm>
          <a:off x="3406109"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DFC6C3CC-4292-4E7A-8DF5-4C92D7678DDB}">
      <dsp:nvSpPr>
        <dsp:cNvPr id="0" name=""/>
        <dsp:cNvSpPr/>
      </dsp:nvSpPr>
      <dsp:spPr>
        <a:xfrm>
          <a:off x="2789705"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Empowerment e autonomia</a:t>
          </a:r>
          <a:r>
            <a:rPr lang="en-US" sz="1400" kern="1200"/>
            <a:t>:</a:t>
          </a:r>
        </a:p>
      </dsp:txBody>
      <dsp:txXfrm>
        <a:off x="2808932" y="1889073"/>
        <a:ext cx="1612355" cy="618018"/>
      </dsp:txXfrm>
    </dsp:sp>
    <dsp:sp modelId="{63233BA4-D0BE-4718-8355-FA73D949DB38}">
      <dsp:nvSpPr>
        <dsp:cNvPr id="0" name=""/>
        <dsp:cNvSpPr/>
      </dsp:nvSpPr>
      <dsp:spPr>
        <a:xfrm>
          <a:off x="4745156"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I leader devono incarnare il pensiero e le pratiche innovative.</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Incoraggiare l'apprendimento continuo e l'adattabilità.</a:t>
          </a:r>
        </a:p>
      </dsp:txBody>
      <dsp:txXfrm>
        <a:off x="4780406" y="2233332"/>
        <a:ext cx="1786660" cy="1133032"/>
      </dsp:txXfrm>
    </dsp:sp>
    <dsp:sp modelId="{B4F162AB-2C92-4794-8D74-8EE11B51B0E0}">
      <dsp:nvSpPr>
        <dsp:cNvPr id="0" name=""/>
        <dsp:cNvSpPr/>
      </dsp:nvSpPr>
      <dsp:spPr>
        <a:xfrm>
          <a:off x="5789739" y="2566160"/>
          <a:ext cx="2043290" cy="2043290"/>
        </a:xfrm>
        <a:prstGeom prst="leftCircularArrow">
          <a:avLst>
            <a:gd name="adj1" fmla="val 3131"/>
            <a:gd name="adj2" fmla="val 385094"/>
            <a:gd name="adj3" fmla="val 2160605"/>
            <a:gd name="adj4" fmla="val 9024489"/>
            <a:gd name="adj5" fmla="val 365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7043CCD5-AD47-4CD1-BFBB-70A641F16382}">
      <dsp:nvSpPr>
        <dsp:cNvPr id="0" name=""/>
        <dsp:cNvSpPr/>
      </dsp:nvSpPr>
      <dsp:spPr>
        <a:xfrm>
          <a:off x="5157858"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Modellare il comportamento innovativo</a:t>
          </a:r>
          <a:r>
            <a:rPr lang="en-US" sz="1400" kern="1200"/>
            <a:t>:</a:t>
          </a:r>
        </a:p>
      </dsp:txBody>
      <dsp:txXfrm>
        <a:off x="5177085" y="3420842"/>
        <a:ext cx="1612355" cy="618018"/>
      </dsp:txXfrm>
    </dsp:sp>
    <dsp:sp modelId="{663FDEAD-333C-4969-A7FD-7C8D259699FC}">
      <dsp:nvSpPr>
        <dsp:cNvPr id="0" name=""/>
        <dsp:cNvSpPr/>
      </dsp:nvSpPr>
      <dsp:spPr>
        <a:xfrm>
          <a:off x="7113310"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Comunicare chiaramente l'importanza dell'innovazione.</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Fornire aggiornamenti e feedback regolari sugli sforzi di innovazione.</a:t>
          </a:r>
        </a:p>
      </dsp:txBody>
      <dsp:txXfrm>
        <a:off x="7148560" y="2561569"/>
        <a:ext cx="1786660" cy="1133032"/>
      </dsp:txXfrm>
    </dsp:sp>
    <dsp:sp modelId="{745315D6-E2C3-4244-8FDD-34DE8A84EC11}">
      <dsp:nvSpPr>
        <dsp:cNvPr id="0" name=""/>
        <dsp:cNvSpPr/>
      </dsp:nvSpPr>
      <dsp:spPr>
        <a:xfrm>
          <a:off x="8142416" y="1258424"/>
          <a:ext cx="2280594" cy="2280594"/>
        </a:xfrm>
        <a:prstGeom prst="circularArrow">
          <a:avLst>
            <a:gd name="adj1" fmla="val 2805"/>
            <a:gd name="adj2" fmla="val 342393"/>
            <a:gd name="adj3" fmla="val 19482096"/>
            <a:gd name="adj4" fmla="val 12575511"/>
            <a:gd name="adj5" fmla="val 3273"/>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55AC40C0-D74D-42FD-82BD-3FEB16582E2C}">
      <dsp:nvSpPr>
        <dsp:cNvPr id="0" name=""/>
        <dsp:cNvSpPr/>
      </dsp:nvSpPr>
      <dsp:spPr>
        <a:xfrm>
          <a:off x="7526012" y="1869846"/>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Comunicazione efficace</a:t>
          </a:r>
          <a:r>
            <a:rPr lang="en-US" sz="1400" kern="1200"/>
            <a:t>:</a:t>
          </a:r>
        </a:p>
      </dsp:txBody>
      <dsp:txXfrm>
        <a:off x="7545239" y="1889073"/>
        <a:ext cx="1612355" cy="618018"/>
      </dsp:txXfrm>
    </dsp:sp>
    <dsp:sp modelId="{1BAB2332-8B0D-4D00-9DAE-E57DFC3A9CD7}">
      <dsp:nvSpPr>
        <dsp:cNvPr id="0" name=""/>
        <dsp:cNvSpPr/>
      </dsp:nvSpPr>
      <dsp:spPr>
        <a:xfrm>
          <a:off x="9481464" y="2198082"/>
          <a:ext cx="1857160" cy="153176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t" anchorCtr="0">
          <a:noAutofit/>
        </a:bodyPr>
        <a:lstStyle/>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Garantire la disponibilità di risorse sufficienti per i progetti di innovazione.</a:t>
          </a:r>
        </a:p>
        <a:p>
          <a:pPr marL="57150" lvl="1" indent="-57150" algn="l" defTabSz="488950">
            <a:lnSpc>
              <a:spcPct val="90000"/>
            </a:lnSpc>
            <a:spcBef>
              <a:spcPct val="0"/>
            </a:spcBef>
            <a:spcAft>
              <a:spcPct val="15000"/>
            </a:spcAft>
            <a:buFont typeface="Arial" panose="020B0604020202020204" pitchFamily="34" charset="0"/>
            <a:buChar char="•"/>
          </a:pPr>
          <a:r>
            <a:rPr lang="en-US" sz="1100" kern="1200">
              <a:solidFill>
                <a:schemeClr val="accent1"/>
              </a:solidFill>
            </a:rPr>
            <a:t>Sostenere e investire nello sviluppo di nuove idee.</a:t>
          </a:r>
        </a:p>
      </dsp:txBody>
      <dsp:txXfrm>
        <a:off x="9516714" y="2233332"/>
        <a:ext cx="1786660" cy="1133032"/>
      </dsp:txXfrm>
    </dsp:sp>
    <dsp:sp modelId="{B3AB3E52-98B0-4CB8-8E81-1F1CFBF81EF0}">
      <dsp:nvSpPr>
        <dsp:cNvPr id="0" name=""/>
        <dsp:cNvSpPr/>
      </dsp:nvSpPr>
      <dsp:spPr>
        <a:xfrm>
          <a:off x="9894166" y="3401615"/>
          <a:ext cx="1650809" cy="656472"/>
        </a:xfrm>
        <a:prstGeom prst="roundRect">
          <a:avLst>
            <a:gd name="adj" fmla="val 10000"/>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en-US" sz="1400" b="1" kern="1200"/>
            <a:t>Allocazione delle risorse</a:t>
          </a:r>
          <a:r>
            <a:rPr lang="en-US" sz="1400" kern="1200"/>
            <a:t>:</a:t>
          </a:r>
        </a:p>
      </dsp:txBody>
      <dsp:txXfrm>
        <a:off x="9913393" y="3420842"/>
        <a:ext cx="1612355" cy="618018"/>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A4CE8F-8E2D-4E2E-BF43-DA1E11153BA2}">
      <dsp:nvSpPr>
        <dsp:cNvPr id="0" name=""/>
        <dsp:cNvSpPr/>
      </dsp:nvSpPr>
      <dsp:spPr>
        <a:xfrm rot="5400000">
          <a:off x="-701500" y="1805835"/>
          <a:ext cx="3712833" cy="2598983"/>
        </a:xfrm>
        <a:prstGeom prst="chevron">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r>
            <a:rPr lang="en-US" sz="4000" b="1" kern="1200"/>
            <a:t>Tipi</a:t>
          </a:r>
          <a:endParaRPr lang="en-GB" sz="4000" kern="1200"/>
        </a:p>
      </dsp:txBody>
      <dsp:txXfrm rot="-5400000">
        <a:off x="-144574" y="2548402"/>
        <a:ext cx="2598983" cy="1113850"/>
      </dsp:txXfrm>
    </dsp:sp>
    <dsp:sp modelId="{A9614270-DA90-455A-AC93-2EBE5B5E80E8}">
      <dsp:nvSpPr>
        <dsp:cNvPr id="0" name=""/>
        <dsp:cNvSpPr/>
      </dsp:nvSpPr>
      <dsp:spPr>
        <a:xfrm rot="5400000">
          <a:off x="3921412" y="-1683745"/>
          <a:ext cx="4889333" cy="8401645"/>
        </a:xfrm>
        <a:prstGeom prst="round2Same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3792" tIns="10160" rIns="10160" bIns="10160" numCol="1" spcCol="1270" anchor="ctr" anchorCtr="0">
          <a:noAutofit/>
        </a:bodyPr>
        <a:lstStyle/>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Mass Market</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dirty="0">
              <a:solidFill>
                <a:schemeClr val="accent1"/>
              </a:solidFill>
            </a:rPr>
            <a:t>   Si rivolge a un pubblico ampio e indifferenziato. Comune nell'elettronica di consumo e nei prodotti per la casa.</a:t>
          </a:r>
        </a:p>
        <a:p>
          <a:pPr marL="171450" lvl="1" indent="-171450" algn="l" defTabSz="711200">
            <a:lnSpc>
              <a:spcPct val="90000"/>
            </a:lnSpc>
            <a:spcBef>
              <a:spcPct val="0"/>
            </a:spcBef>
            <a:spcAft>
              <a:spcPct val="15000"/>
            </a:spcAft>
            <a:buFont typeface="Arial" panose="020B0604020202020204" pitchFamily="34" charset="0"/>
            <a:buChar char="•"/>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Mercato di nicchia</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Si concentra su un segmento ristretto e specializzato con esigenze uniche. Tra gli esempi vi sono i beni di lusso o i prodotti alimentari speciali.</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342900" lvl="2"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Segmentato</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Differenzia le esigenze leggermente diverse all'interno di mercati più ampi, come l'offerta di servizi bancari diversi per livelli di reddito diversi.</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Diversificato</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Serve segmenti di clientela non correlati con esigenze distinte, come nel caso di un'azienda che offre servizi finanziari sia personali che aziendali.</a:t>
          </a:r>
        </a:p>
        <a:p>
          <a:pPr marL="171450" lvl="1" indent="-171450" algn="l" defTabSz="711200">
            <a:lnSpc>
              <a:spcPct val="90000"/>
            </a:lnSpc>
            <a:spcBef>
              <a:spcPct val="0"/>
            </a:spcBef>
            <a:spcAft>
              <a:spcPct val="15000"/>
            </a:spcAft>
            <a:buFont typeface="Arial" panose="020B0604020202020204" pitchFamily="34" charset="0"/>
            <a:buNone/>
          </a:pPr>
          <a:endParaRPr lang="en-US" sz="1600" kern="1200">
            <a:solidFill>
              <a:schemeClr val="accent1"/>
            </a:solidFill>
          </a:endParaRPr>
        </a:p>
        <a:p>
          <a:pPr marL="171450" lvl="1" indent="-171450" algn="l" defTabSz="711200">
            <a:lnSpc>
              <a:spcPct val="90000"/>
            </a:lnSpc>
            <a:spcBef>
              <a:spcPct val="0"/>
            </a:spcBef>
            <a:spcAft>
              <a:spcPct val="15000"/>
            </a:spcAft>
            <a:buFont typeface="Arial" panose="020B0604020202020204" pitchFamily="34" charset="0"/>
            <a:buChar char="•"/>
          </a:pPr>
          <a:r>
            <a:rPr lang="en-US" sz="1600" b="1" kern="1200">
              <a:solidFill>
                <a:schemeClr val="accent1"/>
              </a:solidFill>
            </a:rPr>
            <a:t>Piattaforme multilaterali</a:t>
          </a:r>
          <a:r>
            <a:rPr lang="en-US" sz="1600" kern="1200">
              <a:solidFill>
                <a:schemeClr val="accent1"/>
              </a:solidFill>
            </a:rPr>
            <a:t>:</a:t>
          </a:r>
        </a:p>
        <a:p>
          <a:pPr marL="171450" lvl="1" indent="-171450" algn="l" defTabSz="711200">
            <a:lnSpc>
              <a:spcPct val="90000"/>
            </a:lnSpc>
            <a:spcBef>
              <a:spcPct val="0"/>
            </a:spcBef>
            <a:spcAft>
              <a:spcPct val="15000"/>
            </a:spcAft>
            <a:buFont typeface="Arial" panose="020B0604020202020204" pitchFamily="34" charset="0"/>
            <a:buNone/>
          </a:pPr>
          <a:r>
            <a:rPr lang="en-US" sz="1600" kern="1200">
              <a:solidFill>
                <a:schemeClr val="accent1"/>
              </a:solidFill>
            </a:rPr>
            <a:t>   Si rivolge a segmenti interdipendenti, come le società di carte di credito che servono sia i titolari di carta che gli esercenti.</a:t>
          </a:r>
        </a:p>
      </dsp:txBody>
      <dsp:txXfrm rot="-5400000">
        <a:off x="2165256" y="311089"/>
        <a:ext cx="8162967" cy="4411977"/>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E424BC-0349-43B2-A68B-6E108E20322B}">
      <dsp:nvSpPr>
        <dsp:cNvPr id="0" name=""/>
        <dsp:cNvSpPr/>
      </dsp:nvSpPr>
      <dsp:spPr>
        <a:xfrm>
          <a:off x="0" y="5523326"/>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74DD445-E71F-4D42-87C7-E4FACABDFDCD}">
      <dsp:nvSpPr>
        <dsp:cNvPr id="0" name=""/>
        <dsp:cNvSpPr/>
      </dsp:nvSpPr>
      <dsp:spPr>
        <a:xfrm>
          <a:off x="0" y="4408821"/>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FF674D37-54F5-4A45-86E1-E342798B03D1}">
      <dsp:nvSpPr>
        <dsp:cNvPr id="0" name=""/>
        <dsp:cNvSpPr/>
      </dsp:nvSpPr>
      <dsp:spPr>
        <a:xfrm>
          <a:off x="0" y="329431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0B46A75-35D4-48F3-A5C3-5011C6FB042B}">
      <dsp:nvSpPr>
        <dsp:cNvPr id="0" name=""/>
        <dsp:cNvSpPr/>
      </dsp:nvSpPr>
      <dsp:spPr>
        <a:xfrm>
          <a:off x="0" y="2179812"/>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E889975-75C0-4C10-9F0B-8A56D22A5C1F}">
      <dsp:nvSpPr>
        <dsp:cNvPr id="0" name=""/>
        <dsp:cNvSpPr/>
      </dsp:nvSpPr>
      <dsp:spPr>
        <a:xfrm>
          <a:off x="0" y="1065307"/>
          <a:ext cx="9305924"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B310812-77F5-41F9-A7F5-9B488FF25462}">
      <dsp:nvSpPr>
        <dsp:cNvPr id="0" name=""/>
        <dsp:cNvSpPr/>
      </dsp:nvSpPr>
      <dsp:spPr>
        <a:xfrm>
          <a:off x="2419540" y="3874"/>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Introdurre prodotti completamente nuovi o innovazioni che non esistevano prima, facendo leva sugli early adopters.</a:t>
          </a:r>
          <a:endParaRPr lang="en-GB" sz="1600" kern="1200">
            <a:solidFill>
              <a:schemeClr val="accent1"/>
            </a:solidFill>
          </a:endParaRPr>
        </a:p>
      </dsp:txBody>
      <dsp:txXfrm>
        <a:off x="2419540" y="3874"/>
        <a:ext cx="6886384" cy="1061433"/>
      </dsp:txXfrm>
    </dsp:sp>
    <dsp:sp modelId="{81F8082C-B172-4F72-8057-3A7C41A5CC40}">
      <dsp:nvSpPr>
        <dsp:cNvPr id="0" name=""/>
        <dsp:cNvSpPr/>
      </dsp:nvSpPr>
      <dsp:spPr>
        <a:xfrm>
          <a:off x="0" y="3874"/>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Novità</a:t>
          </a:r>
          <a:r>
            <a:rPr lang="en-US" sz="1600" kern="1200">
              <a:solidFill>
                <a:schemeClr val="bg1"/>
              </a:solidFill>
            </a:rPr>
            <a:t>:</a:t>
          </a:r>
          <a:endParaRPr lang="en-GB" sz="1600" kern="1200">
            <a:solidFill>
              <a:schemeClr val="bg1"/>
            </a:solidFill>
          </a:endParaRPr>
        </a:p>
      </dsp:txBody>
      <dsp:txXfrm>
        <a:off x="51824" y="55698"/>
        <a:ext cx="2315892" cy="1009609"/>
      </dsp:txXfrm>
    </dsp:sp>
    <dsp:sp modelId="{C409B313-2044-4AA7-BF56-A4A111BF3AF4}">
      <dsp:nvSpPr>
        <dsp:cNvPr id="0" name=""/>
        <dsp:cNvSpPr/>
      </dsp:nvSpPr>
      <dsp:spPr>
        <a:xfrm>
          <a:off x="2419540" y="1118379"/>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Migliorare le prestazioni o la qualità dei prodotti esistenti, attirando i clienti che cercano soluzioni migliori.</a:t>
          </a:r>
          <a:endParaRPr lang="el-GR" sz="1600" kern="1200">
            <a:solidFill>
              <a:schemeClr val="accent1"/>
            </a:solidFill>
          </a:endParaRPr>
        </a:p>
      </dsp:txBody>
      <dsp:txXfrm>
        <a:off x="2419540" y="1118379"/>
        <a:ext cx="6886384" cy="1061433"/>
      </dsp:txXfrm>
    </dsp:sp>
    <dsp:sp modelId="{938E9394-7124-4311-95F4-0F6088E68D46}">
      <dsp:nvSpPr>
        <dsp:cNvPr id="0" name=""/>
        <dsp:cNvSpPr/>
      </dsp:nvSpPr>
      <dsp:spPr>
        <a:xfrm>
          <a:off x="0" y="1118379"/>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Prestazioni</a:t>
          </a:r>
          <a:r>
            <a:rPr lang="en-US" sz="1600" kern="1200">
              <a:solidFill>
                <a:schemeClr val="bg1"/>
              </a:solidFill>
            </a:rPr>
            <a:t>:</a:t>
          </a:r>
          <a:endParaRPr lang="el-GR" sz="1600" kern="1200">
            <a:solidFill>
              <a:schemeClr val="bg1"/>
            </a:solidFill>
          </a:endParaRPr>
        </a:p>
      </dsp:txBody>
      <dsp:txXfrm>
        <a:off x="51824" y="1170203"/>
        <a:ext cx="2315892" cy="1009609"/>
      </dsp:txXfrm>
    </dsp:sp>
    <dsp:sp modelId="{2591555B-A691-464F-BBC5-F3A5AF6DEFA0}">
      <dsp:nvSpPr>
        <dsp:cNvPr id="0" name=""/>
        <dsp:cNvSpPr/>
      </dsp:nvSpPr>
      <dsp:spPr>
        <a:xfrm>
          <a:off x="2419540" y="223288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Offrire prodotti o servizi personalizzati in base alle esigenze specifiche del cliente, creando un'esperienza più intima.</a:t>
          </a:r>
          <a:endParaRPr lang="el-GR" sz="1600" kern="1200">
            <a:solidFill>
              <a:schemeClr val="accent1"/>
            </a:solidFill>
          </a:endParaRPr>
        </a:p>
      </dsp:txBody>
      <dsp:txXfrm>
        <a:off x="2419540" y="2232883"/>
        <a:ext cx="6886384" cy="1061433"/>
      </dsp:txXfrm>
    </dsp:sp>
    <dsp:sp modelId="{B1809A7C-F5DF-4BF1-9A7B-8F347D402867}">
      <dsp:nvSpPr>
        <dsp:cNvPr id="0" name=""/>
        <dsp:cNvSpPr/>
      </dsp:nvSpPr>
      <dsp:spPr>
        <a:xfrm>
          <a:off x="0" y="223288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Personalizzazione</a:t>
          </a:r>
          <a:r>
            <a:rPr lang="en-US" sz="1600" kern="1200">
              <a:solidFill>
                <a:schemeClr val="bg1"/>
              </a:solidFill>
            </a:rPr>
            <a:t>:</a:t>
          </a:r>
          <a:endParaRPr lang="el-GR" sz="1600" kern="1200">
            <a:solidFill>
              <a:schemeClr val="bg1"/>
            </a:solidFill>
          </a:endParaRPr>
        </a:p>
      </dsp:txBody>
      <dsp:txXfrm>
        <a:off x="51824" y="2284707"/>
        <a:ext cx="2315892" cy="1009609"/>
      </dsp:txXfrm>
    </dsp:sp>
    <dsp:sp modelId="{1F384DE9-9EF4-4989-9AB7-4B53C9C3F0DE}">
      <dsp:nvSpPr>
        <dsp:cNvPr id="0" name=""/>
        <dsp:cNvSpPr/>
      </dsp:nvSpPr>
      <dsp:spPr>
        <a:xfrm>
          <a:off x="2419540" y="3347388"/>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Soluzioni che aiutano i clienti a svolgere compiti specifici in modo più efficace o efficiente.</a:t>
          </a:r>
          <a:endParaRPr lang="el-GR" sz="1600" kern="1200">
            <a:solidFill>
              <a:schemeClr val="accent1"/>
            </a:solidFill>
          </a:endParaRPr>
        </a:p>
      </dsp:txBody>
      <dsp:txXfrm>
        <a:off x="2419540" y="3347388"/>
        <a:ext cx="6886384" cy="1061433"/>
      </dsp:txXfrm>
    </dsp:sp>
    <dsp:sp modelId="{480EB8C6-69C6-4772-B098-089AE747F852}">
      <dsp:nvSpPr>
        <dsp:cNvPr id="0" name=""/>
        <dsp:cNvSpPr/>
      </dsp:nvSpPr>
      <dsp:spPr>
        <a:xfrm>
          <a:off x="0" y="3347388"/>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Portare a termine il lavoro</a:t>
          </a:r>
          <a:r>
            <a:rPr lang="en-US" sz="1600" kern="1200">
              <a:solidFill>
                <a:schemeClr val="bg1"/>
              </a:solidFill>
            </a:rPr>
            <a:t>:</a:t>
          </a:r>
          <a:endParaRPr lang="el-GR" sz="1600" kern="1200">
            <a:solidFill>
              <a:schemeClr val="bg1"/>
            </a:solidFill>
          </a:endParaRPr>
        </a:p>
      </dsp:txBody>
      <dsp:txXfrm>
        <a:off x="51824" y="3399212"/>
        <a:ext cx="2315892" cy="1009609"/>
      </dsp:txXfrm>
    </dsp:sp>
    <dsp:sp modelId="{D54A36B3-3C10-4019-B25E-96BD6DF04980}">
      <dsp:nvSpPr>
        <dsp:cNvPr id="0" name=""/>
        <dsp:cNvSpPr/>
      </dsp:nvSpPr>
      <dsp:spPr>
        <a:xfrm>
          <a:off x="2419540" y="4461893"/>
          <a:ext cx="6886384"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Elementi di design esteticamente gradevoli o funzionalmente superiori che differenziano un prodotto...</a:t>
          </a:r>
          <a:endParaRPr lang="el-GR" sz="1600" kern="1200">
            <a:solidFill>
              <a:schemeClr val="accent1"/>
            </a:solidFill>
          </a:endParaRPr>
        </a:p>
      </dsp:txBody>
      <dsp:txXfrm>
        <a:off x="2419540" y="4461893"/>
        <a:ext cx="6886384" cy="1061433"/>
      </dsp:txXfrm>
    </dsp:sp>
    <dsp:sp modelId="{6F69C0CB-D836-4DB0-8D88-C6E799EE3451}">
      <dsp:nvSpPr>
        <dsp:cNvPr id="0" name=""/>
        <dsp:cNvSpPr/>
      </dsp:nvSpPr>
      <dsp:spPr>
        <a:xfrm>
          <a:off x="0" y="4461893"/>
          <a:ext cx="2419540"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Design</a:t>
          </a:r>
          <a:r>
            <a:rPr lang="en-US" sz="1600" kern="1200">
              <a:solidFill>
                <a:schemeClr val="bg1"/>
              </a:solidFill>
            </a:rPr>
            <a:t>:</a:t>
          </a:r>
          <a:endParaRPr lang="el-GR" sz="1600" kern="1200">
            <a:solidFill>
              <a:schemeClr val="bg1"/>
            </a:solidFill>
          </a:endParaRPr>
        </a:p>
      </dsp:txBody>
      <dsp:txXfrm>
        <a:off x="51824" y="4513717"/>
        <a:ext cx="2315892" cy="1009609"/>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4A950C-CED7-4FD1-A66E-109C572ACB63}">
      <dsp:nvSpPr>
        <dsp:cNvPr id="0" name=""/>
        <dsp:cNvSpPr/>
      </dsp:nvSpPr>
      <dsp:spPr>
        <a:xfrm>
          <a:off x="0" y="5523326"/>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10AC849-F754-44C8-BB1F-8C72D174CDE2}">
      <dsp:nvSpPr>
        <dsp:cNvPr id="0" name=""/>
        <dsp:cNvSpPr/>
      </dsp:nvSpPr>
      <dsp:spPr>
        <a:xfrm>
          <a:off x="0" y="4408821"/>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627F55D-D781-41AD-8881-68C89DA0DDE5}">
      <dsp:nvSpPr>
        <dsp:cNvPr id="0" name=""/>
        <dsp:cNvSpPr/>
      </dsp:nvSpPr>
      <dsp:spPr>
        <a:xfrm>
          <a:off x="0" y="329431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26FB248-2B40-4169-BA8F-D6B11F4B02B7}">
      <dsp:nvSpPr>
        <dsp:cNvPr id="0" name=""/>
        <dsp:cNvSpPr/>
      </dsp:nvSpPr>
      <dsp:spPr>
        <a:xfrm>
          <a:off x="0" y="2179812"/>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1316B9-D4A9-4C15-A1E0-17753BB476B7}">
      <dsp:nvSpPr>
        <dsp:cNvPr id="0" name=""/>
        <dsp:cNvSpPr/>
      </dsp:nvSpPr>
      <dsp:spPr>
        <a:xfrm>
          <a:off x="0" y="1065307"/>
          <a:ext cx="9456051" cy="0"/>
        </a:xfrm>
        <a:prstGeom prst="line">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D16AE1-D568-4B25-B82A-97447C8DF8B9}">
      <dsp:nvSpPr>
        <dsp:cNvPr id="0" name=""/>
        <dsp:cNvSpPr/>
      </dsp:nvSpPr>
      <dsp:spPr>
        <a:xfrm>
          <a:off x="2458573" y="3874"/>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Sfruttare la reputazione o lo status del marchio per attirare i clienti in cerca di riconoscimento o prestigio.</a:t>
          </a:r>
          <a:endParaRPr lang="el-GR" sz="1600" kern="1200">
            <a:solidFill>
              <a:schemeClr val="accent1"/>
            </a:solidFill>
          </a:endParaRPr>
        </a:p>
      </dsp:txBody>
      <dsp:txXfrm>
        <a:off x="2458573" y="3874"/>
        <a:ext cx="6997477" cy="1061433"/>
      </dsp:txXfrm>
    </dsp:sp>
    <dsp:sp modelId="{6D516ED4-7D0B-4DC7-8085-8B811A400EBD}">
      <dsp:nvSpPr>
        <dsp:cNvPr id="0" name=""/>
        <dsp:cNvSpPr/>
      </dsp:nvSpPr>
      <dsp:spPr>
        <a:xfrm>
          <a:off x="0" y="3874"/>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Marca/Stato</a:t>
          </a:r>
          <a:r>
            <a:rPr lang="en-US" sz="1600" kern="1200">
              <a:solidFill>
                <a:schemeClr val="bg1"/>
              </a:solidFill>
            </a:rPr>
            <a:t>:</a:t>
          </a:r>
          <a:endParaRPr lang="el-GR" sz="1600" kern="1200">
            <a:solidFill>
              <a:schemeClr val="bg1"/>
            </a:solidFill>
          </a:endParaRPr>
        </a:p>
      </dsp:txBody>
      <dsp:txXfrm>
        <a:off x="51824" y="55698"/>
        <a:ext cx="2354925" cy="1009609"/>
      </dsp:txXfrm>
    </dsp:sp>
    <dsp:sp modelId="{4B3EB407-58C4-4DC9-B813-025E98E576E1}">
      <dsp:nvSpPr>
        <dsp:cNvPr id="0" name=""/>
        <dsp:cNvSpPr/>
      </dsp:nvSpPr>
      <dsp:spPr>
        <a:xfrm>
          <a:off x="2458573" y="1118379"/>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Fornendo soluzioni economiche che si rivolgono a clienti attenti al budget.</a:t>
          </a:r>
          <a:endParaRPr lang="el-GR" sz="1600" kern="1200">
            <a:solidFill>
              <a:schemeClr val="accent1"/>
            </a:solidFill>
          </a:endParaRPr>
        </a:p>
      </dsp:txBody>
      <dsp:txXfrm>
        <a:off x="2458573" y="1118379"/>
        <a:ext cx="6997477" cy="1061433"/>
      </dsp:txXfrm>
    </dsp:sp>
    <dsp:sp modelId="{3862384A-28C9-4B45-A8B8-B867AD7E4C6F}">
      <dsp:nvSpPr>
        <dsp:cNvPr id="0" name=""/>
        <dsp:cNvSpPr/>
      </dsp:nvSpPr>
      <dsp:spPr>
        <a:xfrm>
          <a:off x="0" y="1118379"/>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Prezzo</a:t>
          </a:r>
          <a:r>
            <a:rPr lang="en-US" sz="1600" kern="1200">
              <a:solidFill>
                <a:schemeClr val="bg1"/>
              </a:solidFill>
            </a:rPr>
            <a:t>:</a:t>
          </a:r>
          <a:endParaRPr lang="el-GR" sz="1600" kern="1200">
            <a:solidFill>
              <a:schemeClr val="bg1"/>
            </a:solidFill>
          </a:endParaRPr>
        </a:p>
      </dsp:txBody>
      <dsp:txXfrm>
        <a:off x="51824" y="1170203"/>
        <a:ext cx="2354925" cy="1009609"/>
      </dsp:txXfrm>
    </dsp:sp>
    <dsp:sp modelId="{250DF056-2A40-4B60-9121-43D235E89FD1}">
      <dsp:nvSpPr>
        <dsp:cNvPr id="0" name=""/>
        <dsp:cNvSpPr/>
      </dsp:nvSpPr>
      <dsp:spPr>
        <a:xfrm>
          <a:off x="2458573" y="2232883"/>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Aiutare i clienti a risparmiare, grazie a prodotti più efficienti o alla riduzione dei costi correlati.</a:t>
          </a:r>
          <a:endParaRPr lang="el-GR" sz="1600" kern="1200">
            <a:solidFill>
              <a:schemeClr val="accent1"/>
            </a:solidFill>
          </a:endParaRPr>
        </a:p>
      </dsp:txBody>
      <dsp:txXfrm>
        <a:off x="2458573" y="2232883"/>
        <a:ext cx="6997477" cy="1061433"/>
      </dsp:txXfrm>
    </dsp:sp>
    <dsp:sp modelId="{C780A0CE-35D7-42D2-96A3-616BFA44ED84}">
      <dsp:nvSpPr>
        <dsp:cNvPr id="0" name=""/>
        <dsp:cNvSpPr/>
      </dsp:nvSpPr>
      <dsp:spPr>
        <a:xfrm>
          <a:off x="0" y="2232883"/>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Riduzione dei costi</a:t>
          </a:r>
          <a:r>
            <a:rPr lang="en-US" sz="1600" kern="1200">
              <a:solidFill>
                <a:schemeClr val="bg1"/>
              </a:solidFill>
            </a:rPr>
            <a:t>:</a:t>
          </a:r>
          <a:endParaRPr lang="el-GR" sz="1600" kern="1200">
            <a:solidFill>
              <a:schemeClr val="bg1"/>
            </a:solidFill>
          </a:endParaRPr>
        </a:p>
      </dsp:txBody>
      <dsp:txXfrm>
        <a:off x="51824" y="2284707"/>
        <a:ext cx="2354925" cy="1009609"/>
      </dsp:txXfrm>
    </dsp:sp>
    <dsp:sp modelId="{8898CF35-E6A7-4CE2-879D-429A564E2F5D}">
      <dsp:nvSpPr>
        <dsp:cNvPr id="0" name=""/>
        <dsp:cNvSpPr/>
      </dsp:nvSpPr>
      <dsp:spPr>
        <a:xfrm>
          <a:off x="2458573" y="3347388"/>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Ridurre al minimo i potenziali rischi o incertezze associati all'acquisto o all'utilizzo del prodotto.</a:t>
          </a:r>
          <a:endParaRPr lang="el-GR" sz="1600" kern="1200">
            <a:solidFill>
              <a:schemeClr val="accent1"/>
            </a:solidFill>
          </a:endParaRPr>
        </a:p>
      </dsp:txBody>
      <dsp:txXfrm>
        <a:off x="2458573" y="3347388"/>
        <a:ext cx="6997477" cy="1061433"/>
      </dsp:txXfrm>
    </dsp:sp>
    <dsp:sp modelId="{A261BD2F-2414-41D6-99FA-CB470D28F209}">
      <dsp:nvSpPr>
        <dsp:cNvPr id="0" name=""/>
        <dsp:cNvSpPr/>
      </dsp:nvSpPr>
      <dsp:spPr>
        <a:xfrm>
          <a:off x="0" y="3347388"/>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Riduzione del rischio</a:t>
          </a:r>
          <a:r>
            <a:rPr lang="en-US" sz="1600" kern="1200">
              <a:solidFill>
                <a:schemeClr val="bg1"/>
              </a:solidFill>
            </a:rPr>
            <a:t>:</a:t>
          </a:r>
          <a:endParaRPr lang="el-GR" sz="1600" kern="1200">
            <a:solidFill>
              <a:schemeClr val="bg1"/>
            </a:solidFill>
          </a:endParaRPr>
        </a:p>
      </dsp:txBody>
      <dsp:txXfrm>
        <a:off x="51824" y="3399212"/>
        <a:ext cx="2354925" cy="1009609"/>
      </dsp:txXfrm>
    </dsp:sp>
    <dsp:sp modelId="{3EE1F81F-F33E-4D15-8446-98BC778AC4F8}">
      <dsp:nvSpPr>
        <dsp:cNvPr id="0" name=""/>
        <dsp:cNvSpPr/>
      </dsp:nvSpPr>
      <dsp:spPr>
        <a:xfrm>
          <a:off x="2458573" y="4461893"/>
          <a:ext cx="6997477" cy="10614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30480" rIns="30480" bIns="30480" numCol="1" spcCol="1270" anchor="b" anchorCtr="0">
          <a:noAutofit/>
        </a:bodyPr>
        <a:lstStyle/>
        <a:p>
          <a:pPr marL="0" lvl="0" indent="0" algn="l" defTabSz="711200">
            <a:lnSpc>
              <a:spcPct val="150000"/>
            </a:lnSpc>
            <a:spcBef>
              <a:spcPct val="0"/>
            </a:spcBef>
            <a:spcAft>
              <a:spcPct val="35000"/>
            </a:spcAft>
            <a:buNone/>
          </a:pPr>
          <a:r>
            <a:rPr lang="en-US" sz="1600" kern="1200">
              <a:solidFill>
                <a:schemeClr val="accent1"/>
              </a:solidFill>
            </a:rPr>
            <a:t>Facilitare l'uso o l'accesso ai prodotti, migliorando la convenienza per i clienti.</a:t>
          </a:r>
          <a:endParaRPr lang="el-GR" sz="1600" kern="1200">
            <a:solidFill>
              <a:schemeClr val="accent1"/>
            </a:solidFill>
          </a:endParaRPr>
        </a:p>
      </dsp:txBody>
      <dsp:txXfrm>
        <a:off x="2458573" y="4461893"/>
        <a:ext cx="6997477" cy="1061433"/>
      </dsp:txXfrm>
    </dsp:sp>
    <dsp:sp modelId="{5CF54CC3-F17E-4685-94B4-A85FBFED4B9C}">
      <dsp:nvSpPr>
        <dsp:cNvPr id="0" name=""/>
        <dsp:cNvSpPr/>
      </dsp:nvSpPr>
      <dsp:spPr>
        <a:xfrm>
          <a:off x="0" y="4461893"/>
          <a:ext cx="2458573" cy="1061433"/>
        </a:xfrm>
        <a:prstGeom prst="round2SameRect">
          <a:avLst>
            <a:gd name="adj1" fmla="val 16670"/>
            <a:gd name="adj2" fmla="val 0"/>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bg1"/>
              </a:solidFill>
            </a:rPr>
            <a:t>Convenienza/Utilità</a:t>
          </a:r>
          <a:r>
            <a:rPr lang="en-US" sz="1600" kern="1200">
              <a:solidFill>
                <a:schemeClr val="bg1"/>
              </a:solidFill>
            </a:rPr>
            <a:t>:</a:t>
          </a:r>
          <a:endParaRPr lang="el-GR" sz="1600" kern="1200">
            <a:solidFill>
              <a:schemeClr val="bg1"/>
            </a:solidFill>
          </a:endParaRPr>
        </a:p>
      </dsp:txBody>
      <dsp:txXfrm>
        <a:off x="51824" y="4513717"/>
        <a:ext cx="2354925" cy="1009609"/>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3ADB18-D204-4695-87EA-B65B268A4B82}">
      <dsp:nvSpPr>
        <dsp:cNvPr id="0" name=""/>
        <dsp:cNvSpPr/>
      </dsp:nvSpPr>
      <dsp:spPr>
        <a:xfrm>
          <a:off x="4558552" y="1907688"/>
          <a:ext cx="2424755" cy="2097511"/>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kern="1200" dirty="0"/>
            <a:t>Funzioni:</a:t>
          </a:r>
          <a:endParaRPr lang="en-GB" sz="2000" kern="1200" dirty="0"/>
        </a:p>
      </dsp:txBody>
      <dsp:txXfrm>
        <a:off x="4960368" y="2255275"/>
        <a:ext cx="1621123" cy="1402337"/>
      </dsp:txXfrm>
    </dsp:sp>
    <dsp:sp modelId="{F0525994-9ED3-4265-A594-71986B359B11}">
      <dsp:nvSpPr>
        <dsp:cNvPr id="0" name=""/>
        <dsp:cNvSpPr/>
      </dsp:nvSpPr>
      <dsp:spPr>
        <a:xfrm>
          <a:off x="6076915" y="904171"/>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AB6AFC1-7F3E-4365-9510-A6010238FF31}">
      <dsp:nvSpPr>
        <dsp:cNvPr id="0" name=""/>
        <dsp:cNvSpPr/>
      </dsp:nvSpPr>
      <dsp:spPr>
        <a:xfrm>
          <a:off x="4781907" y="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Consapevolezza:</a:t>
          </a:r>
          <a:endParaRPr lang="en-GB" sz="1200" kern="1200"/>
        </a:p>
        <a:p>
          <a:pPr marL="57150" lvl="1" indent="-57150" algn="ctr" defTabSz="466725">
            <a:lnSpc>
              <a:spcPct val="90000"/>
            </a:lnSpc>
            <a:spcBef>
              <a:spcPct val="0"/>
            </a:spcBef>
            <a:spcAft>
              <a:spcPct val="15000"/>
            </a:spcAft>
            <a:buChar char="•"/>
          </a:pPr>
          <a:r>
            <a:rPr lang="en-US" sz="1050" b="0" kern="1200"/>
            <a:t>Creare consapevolezza sul prodotto o servizio attraverso campagne pubblicitarie e di marketing.</a:t>
          </a:r>
          <a:endParaRPr lang="en-GB" sz="1050" b="0" kern="1200"/>
        </a:p>
      </dsp:txBody>
      <dsp:txXfrm>
        <a:off x="5111207" y="284883"/>
        <a:ext cx="1328470" cy="1149282"/>
      </dsp:txXfrm>
    </dsp:sp>
    <dsp:sp modelId="{0089CD56-2B86-4113-BCFA-A39E46918A3C}">
      <dsp:nvSpPr>
        <dsp:cNvPr id="0" name=""/>
        <dsp:cNvSpPr/>
      </dsp:nvSpPr>
      <dsp:spPr>
        <a:xfrm>
          <a:off x="7144620" y="2377810"/>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D220BAB-8218-45EF-9AED-DA12774C3B60}">
      <dsp:nvSpPr>
        <dsp:cNvPr id="0" name=""/>
        <dsp:cNvSpPr/>
      </dsp:nvSpPr>
      <dsp:spPr>
        <a:xfrm>
          <a:off x="6604281" y="1057330"/>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Valutazione:</a:t>
          </a:r>
          <a:endParaRPr lang="el-GR" sz="1200" kern="1200"/>
        </a:p>
        <a:p>
          <a:pPr marL="57150" lvl="1" indent="-57150" algn="ctr" defTabSz="466725">
            <a:lnSpc>
              <a:spcPct val="90000"/>
            </a:lnSpc>
            <a:spcBef>
              <a:spcPct val="0"/>
            </a:spcBef>
            <a:spcAft>
              <a:spcPct val="15000"/>
            </a:spcAft>
            <a:buChar char="•"/>
          </a:pPr>
          <a:r>
            <a:rPr lang="en-US" sz="1050" b="0" kern="1200"/>
            <a:t>Aiutare i potenziali clienti a valutare la proposta di valore attraverso dimostrazioni, recensioni e confronti.</a:t>
          </a:r>
          <a:endParaRPr lang="el-GR" sz="1050" b="0" kern="1200"/>
        </a:p>
      </dsp:txBody>
      <dsp:txXfrm>
        <a:off x="6933581" y="1342213"/>
        <a:ext cx="1328470" cy="1149282"/>
      </dsp:txXfrm>
    </dsp:sp>
    <dsp:sp modelId="{C1D637D4-D2F4-4531-94BA-F347F54944F2}">
      <dsp:nvSpPr>
        <dsp:cNvPr id="0" name=""/>
        <dsp:cNvSpPr/>
      </dsp:nvSpPr>
      <dsp:spPr>
        <a:xfrm>
          <a:off x="6402923" y="4041272"/>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41B7DAB-1FD9-410C-98E0-C5C38A704C94}">
      <dsp:nvSpPr>
        <dsp:cNvPr id="0" name=""/>
        <dsp:cNvSpPr/>
      </dsp:nvSpPr>
      <dsp:spPr>
        <a:xfrm>
          <a:off x="6604281" y="3135918"/>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Acquisto:</a:t>
          </a:r>
          <a:endParaRPr lang="el-GR" sz="1200" kern="1200"/>
        </a:p>
        <a:p>
          <a:pPr marL="57150" lvl="1" indent="-57150" algn="ctr" defTabSz="466725">
            <a:lnSpc>
              <a:spcPct val="90000"/>
            </a:lnSpc>
            <a:spcBef>
              <a:spcPct val="0"/>
            </a:spcBef>
            <a:spcAft>
              <a:spcPct val="15000"/>
            </a:spcAft>
            <a:buChar char="•"/>
          </a:pPr>
          <a:r>
            <a:rPr lang="en-US" sz="1050" b="0" kern="1200"/>
            <a:t>Facilitare il processo di acquisto, sia attraverso l'e-commerce, i negozi al dettaglio o la vendita diretta.</a:t>
          </a:r>
          <a:endParaRPr lang="el-GR" sz="1050" b="0" kern="1200"/>
        </a:p>
      </dsp:txBody>
      <dsp:txXfrm>
        <a:off x="6933581" y="3420801"/>
        <a:ext cx="1328470" cy="1149282"/>
      </dsp:txXfrm>
    </dsp:sp>
    <dsp:sp modelId="{7ED13AD5-9AA1-4A52-8290-D944B2F01CCC}">
      <dsp:nvSpPr>
        <dsp:cNvPr id="0" name=""/>
        <dsp:cNvSpPr/>
      </dsp:nvSpPr>
      <dsp:spPr>
        <a:xfrm>
          <a:off x="4563064" y="4213946"/>
          <a:ext cx="914853" cy="788267"/>
        </a:xfrm>
        <a:prstGeom prst="hexagon">
          <a:avLst>
            <a:gd name="adj" fmla="val 28900"/>
            <a:gd name="vf" fmla="val 11547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D448A9D-E23B-4156-BD5B-00B371247B9A}">
      <dsp:nvSpPr>
        <dsp:cNvPr id="0" name=""/>
        <dsp:cNvSpPr/>
      </dsp:nvSpPr>
      <dsp:spPr>
        <a:xfrm>
          <a:off x="4781907" y="4194432"/>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Consegna:</a:t>
          </a:r>
          <a:endParaRPr lang="el-GR" sz="1200" kern="1200"/>
        </a:p>
        <a:p>
          <a:pPr marL="57150" lvl="1" indent="-57150" algn="ctr" defTabSz="466725">
            <a:lnSpc>
              <a:spcPct val="90000"/>
            </a:lnSpc>
            <a:spcBef>
              <a:spcPct val="0"/>
            </a:spcBef>
            <a:spcAft>
              <a:spcPct val="15000"/>
            </a:spcAft>
            <a:buChar char="•"/>
          </a:pPr>
          <a:r>
            <a:rPr lang="en-US" sz="1050" b="0" kern="1200"/>
            <a:t>Garantire che il prodotto raggiunga il cliente, compresi i processi logistici e di adempimento.</a:t>
          </a:r>
          <a:endParaRPr lang="el-GR" sz="1050" b="0" kern="1200"/>
        </a:p>
      </dsp:txBody>
      <dsp:txXfrm>
        <a:off x="5111207" y="4479315"/>
        <a:ext cx="1328470" cy="1149282"/>
      </dsp:txXfrm>
    </dsp:sp>
    <dsp:sp modelId="{98F4C660-DC97-43D8-A3AD-48FCA1250E82}">
      <dsp:nvSpPr>
        <dsp:cNvPr id="0" name=""/>
        <dsp:cNvSpPr/>
      </dsp:nvSpPr>
      <dsp:spPr>
        <a:xfrm>
          <a:off x="2951073" y="3137101"/>
          <a:ext cx="1987070" cy="1719048"/>
        </a:xfrm>
        <a:prstGeom prst="hexagon">
          <a:avLst>
            <a:gd name="adj" fmla="val 28570"/>
            <a:gd name="vf" fmla="val 11547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Post vendita:</a:t>
          </a:r>
          <a:endParaRPr lang="el-GR" sz="1200" kern="1200"/>
        </a:p>
        <a:p>
          <a:pPr marL="57150" lvl="1" indent="-57150" algn="ctr" defTabSz="466725">
            <a:lnSpc>
              <a:spcPct val="90000"/>
            </a:lnSpc>
            <a:spcBef>
              <a:spcPct val="0"/>
            </a:spcBef>
            <a:spcAft>
              <a:spcPct val="15000"/>
            </a:spcAft>
            <a:buChar char="•"/>
          </a:pPr>
          <a:r>
            <a:rPr lang="en-US" sz="1050" b="0" kern="1200"/>
            <a:t>Fornire assistenza e servizi al cliente dopo l'acquisto, come garanzie, riparazioni o servizio clienti.</a:t>
          </a:r>
          <a:endParaRPr lang="el-GR" sz="1050" b="0" kern="1200"/>
        </a:p>
      </dsp:txBody>
      <dsp:txXfrm>
        <a:off x="3280373" y="3421984"/>
        <a:ext cx="1328470" cy="1149282"/>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B1F54E5-CDF8-4871-A780-6543BC6BD8A7}">
      <dsp:nvSpPr>
        <dsp:cNvPr id="0" name=""/>
        <dsp:cNvSpPr/>
      </dsp:nvSpPr>
      <dsp:spPr>
        <a:xfrm>
          <a:off x="10197539"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F3970A4-5E26-463D-B8C7-8511C27DF0D9}">
      <dsp:nvSpPr>
        <dsp:cNvPr id="0" name=""/>
        <dsp:cNvSpPr/>
      </dsp:nvSpPr>
      <dsp:spPr>
        <a:xfrm>
          <a:off x="6651205"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EB778A77-F776-4F2E-82AB-E05FB7F65133}">
      <dsp:nvSpPr>
        <dsp:cNvPr id="0" name=""/>
        <dsp:cNvSpPr/>
      </dsp:nvSpPr>
      <dsp:spPr>
        <a:xfrm>
          <a:off x="3104872" y="1469406"/>
          <a:ext cx="91440" cy="672572"/>
        </a:xfrm>
        <a:custGeom>
          <a:avLst/>
          <a:gdLst/>
          <a:ahLst/>
          <a:cxnLst/>
          <a:rect l="0" t="0" r="0" b="0"/>
          <a:pathLst>
            <a:path>
              <a:moveTo>
                <a:pt x="45720" y="0"/>
              </a:moveTo>
              <a:lnTo>
                <a:pt x="45720" y="67257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FF8F238-3FA8-44DE-91E9-FAF4FBEDD0C8}">
      <dsp:nvSpPr>
        <dsp:cNvPr id="0" name=""/>
        <dsp:cNvSpPr/>
      </dsp:nvSpPr>
      <dsp:spPr>
        <a:xfrm>
          <a:off x="1634377"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F9AFABD-CF5A-4E93-91FA-D809CB40A04B}">
      <dsp:nvSpPr>
        <dsp:cNvPr id="0" name=""/>
        <dsp:cNvSpPr/>
      </dsp:nvSpPr>
      <dsp:spPr>
        <a:xfrm>
          <a:off x="1891330"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Transazionale:</a:t>
          </a:r>
          <a:endParaRPr lang="en-GB" sz="1600" kern="1200">
            <a:solidFill>
              <a:schemeClr val="accent1"/>
            </a:solidFill>
          </a:endParaRPr>
        </a:p>
      </dsp:txBody>
      <dsp:txXfrm>
        <a:off x="1934340" y="288038"/>
        <a:ext cx="2946408" cy="1382462"/>
      </dsp:txXfrm>
    </dsp:sp>
    <dsp:sp modelId="{E8BC7441-67EB-4429-A048-16FB94273AB4}">
      <dsp:nvSpPr>
        <dsp:cNvPr id="0" name=""/>
        <dsp:cNvSpPr/>
      </dsp:nvSpPr>
      <dsp:spPr>
        <a:xfrm>
          <a:off x="1634377"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7DE44B0-CED1-46D5-A8D6-E5E370487C90}">
      <dsp:nvSpPr>
        <dsp:cNvPr id="0" name=""/>
        <dsp:cNvSpPr/>
      </dsp:nvSpPr>
      <dsp:spPr>
        <a:xfrm>
          <a:off x="1891330"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Interazioni una tantum senza impegno continuativo, tipiche degli acquisti a basso coinvolgimento.</a:t>
          </a:r>
          <a:endParaRPr lang="en-GB" sz="1600" b="0" kern="1200">
            <a:solidFill>
              <a:schemeClr val="accent1"/>
            </a:solidFill>
          </a:endParaRPr>
        </a:p>
      </dsp:txBody>
      <dsp:txXfrm>
        <a:off x="1934340" y="2429094"/>
        <a:ext cx="2946408" cy="1382462"/>
      </dsp:txXfrm>
    </dsp:sp>
    <dsp:sp modelId="{19238666-00F7-4EEF-9F84-D42956874FD2}">
      <dsp:nvSpPr>
        <dsp:cNvPr id="0" name=""/>
        <dsp:cNvSpPr/>
      </dsp:nvSpPr>
      <dsp:spPr>
        <a:xfrm>
          <a:off x="5180711"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0433D51-EFCC-404C-8E3B-01E10BE4E740}">
      <dsp:nvSpPr>
        <dsp:cNvPr id="0" name=""/>
        <dsp:cNvSpPr/>
      </dsp:nvSpPr>
      <dsp:spPr>
        <a:xfrm>
          <a:off x="5437663"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A lungo termine:</a:t>
          </a:r>
          <a:endParaRPr lang="el-GR" sz="1600" kern="1200">
            <a:solidFill>
              <a:schemeClr val="accent1"/>
            </a:solidFill>
          </a:endParaRPr>
        </a:p>
      </dsp:txBody>
      <dsp:txXfrm>
        <a:off x="5480673" y="288038"/>
        <a:ext cx="2946408" cy="1382462"/>
      </dsp:txXfrm>
    </dsp:sp>
    <dsp:sp modelId="{D0C80679-9107-4945-8B73-CF5C0259283C}">
      <dsp:nvSpPr>
        <dsp:cNvPr id="0" name=""/>
        <dsp:cNvSpPr/>
      </dsp:nvSpPr>
      <dsp:spPr>
        <a:xfrm>
          <a:off x="5180711"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81087B-E2B4-458B-8130-CEC435F6EF25}">
      <dsp:nvSpPr>
        <dsp:cNvPr id="0" name=""/>
        <dsp:cNvSpPr/>
      </dsp:nvSpPr>
      <dsp:spPr>
        <a:xfrm>
          <a:off x="5437663"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Interazioni continue che favoriscono la fedeltà e la ripetizione dell'attività, comuni nei modelli di abbonamento o nei programmi di fidelizzazione.</a:t>
          </a:r>
          <a:endParaRPr lang="el-GR" sz="1600" b="0" kern="1200">
            <a:solidFill>
              <a:schemeClr val="accent1"/>
            </a:solidFill>
          </a:endParaRPr>
        </a:p>
      </dsp:txBody>
      <dsp:txXfrm>
        <a:off x="5480673" y="2429094"/>
        <a:ext cx="2946408" cy="1382462"/>
      </dsp:txXfrm>
    </dsp:sp>
    <dsp:sp modelId="{77E07542-A1C2-4A8F-97C0-3B6B8485AC4D}">
      <dsp:nvSpPr>
        <dsp:cNvPr id="0" name=""/>
        <dsp:cNvSpPr/>
      </dsp:nvSpPr>
      <dsp:spPr>
        <a:xfrm>
          <a:off x="8727044" y="923"/>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094B34-F62F-4117-9CA3-1CC6C70F082E}">
      <dsp:nvSpPr>
        <dsp:cNvPr id="0" name=""/>
        <dsp:cNvSpPr/>
      </dsp:nvSpPr>
      <dsp:spPr>
        <a:xfrm>
          <a:off x="8983997" y="245028"/>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1" kern="1200">
              <a:solidFill>
                <a:schemeClr val="accent1"/>
              </a:solidFill>
            </a:rPr>
            <a:t>Assistenza personale:</a:t>
          </a:r>
          <a:endParaRPr lang="el-GR" sz="1600" kern="1200">
            <a:solidFill>
              <a:schemeClr val="accent1"/>
            </a:solidFill>
          </a:endParaRPr>
        </a:p>
      </dsp:txBody>
      <dsp:txXfrm>
        <a:off x="9027007" y="288038"/>
        <a:ext cx="2946408" cy="1382462"/>
      </dsp:txXfrm>
    </dsp:sp>
    <dsp:sp modelId="{C65ACE7A-863A-4AE4-8E13-554955628458}">
      <dsp:nvSpPr>
        <dsp:cNvPr id="0" name=""/>
        <dsp:cNvSpPr/>
      </dsp:nvSpPr>
      <dsp:spPr>
        <a:xfrm>
          <a:off x="8727044" y="2141979"/>
          <a:ext cx="3032428" cy="146848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D98E9C-C739-4D78-BC79-B5F659897CF2}">
      <dsp:nvSpPr>
        <dsp:cNvPr id="0" name=""/>
        <dsp:cNvSpPr/>
      </dsp:nvSpPr>
      <dsp:spPr>
        <a:xfrm>
          <a:off x="8983997" y="2386084"/>
          <a:ext cx="3032428" cy="1468482"/>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None/>
          </a:pPr>
          <a:r>
            <a:rPr lang="en-US" sz="1600" b="0" kern="1200">
              <a:solidFill>
                <a:schemeClr val="accent1"/>
              </a:solidFill>
            </a:rPr>
            <a:t> Interazione diretta tra i rappresentanti del servizio clienti e i clienti, per offrire consigli o assistenza personalizzati.</a:t>
          </a:r>
          <a:endParaRPr lang="el-GR" sz="1600" b="0" kern="1200">
            <a:solidFill>
              <a:schemeClr val="accent1"/>
            </a:solidFill>
          </a:endParaRPr>
        </a:p>
      </dsp:txBody>
      <dsp:txXfrm>
        <a:off x="9027007" y="2429094"/>
        <a:ext cx="2946408" cy="1382462"/>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F5490D-13E8-4452-9880-93B6F435A5DD}">
      <dsp:nvSpPr>
        <dsp:cNvPr id="0" name=""/>
        <dsp:cNvSpPr/>
      </dsp:nvSpPr>
      <dsp:spPr>
        <a:xfrm>
          <a:off x="9449969"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067FFB-7995-4CA0-B421-536E82FA4B88}">
      <dsp:nvSpPr>
        <dsp:cNvPr id="0" name=""/>
        <dsp:cNvSpPr/>
      </dsp:nvSpPr>
      <dsp:spPr>
        <a:xfrm>
          <a:off x="582872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EFA2D89-6EDA-48CE-95F1-112F6E2A4F6E}">
      <dsp:nvSpPr>
        <dsp:cNvPr id="0" name=""/>
        <dsp:cNvSpPr/>
      </dsp:nvSpPr>
      <dsp:spPr>
        <a:xfrm>
          <a:off x="2207488" y="1479654"/>
          <a:ext cx="91440" cy="677562"/>
        </a:xfrm>
        <a:custGeom>
          <a:avLst/>
          <a:gdLst/>
          <a:ahLst/>
          <a:cxnLst/>
          <a:rect l="0" t="0" r="0" b="0"/>
          <a:pathLst>
            <a:path>
              <a:moveTo>
                <a:pt x="45720" y="0"/>
              </a:moveTo>
              <a:lnTo>
                <a:pt x="45720" y="67756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733ADD-76A9-47A2-BBE1-640F9415D1E5}">
      <dsp:nvSpPr>
        <dsp:cNvPr id="0" name=""/>
        <dsp:cNvSpPr/>
      </dsp:nvSpPr>
      <dsp:spPr>
        <a:xfrm>
          <a:off x="701446"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C0A8FE9-EFD2-4ECA-83B3-0E38A5E4D162}">
      <dsp:nvSpPr>
        <dsp:cNvPr id="0" name=""/>
        <dsp:cNvSpPr/>
      </dsp:nvSpPr>
      <dsp:spPr>
        <a:xfrm>
          <a:off x="96030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Self-Service:</a:t>
          </a:r>
          <a:endParaRPr lang="el-GR" sz="1600" kern="1200">
            <a:solidFill>
              <a:schemeClr val="accent1"/>
            </a:solidFill>
          </a:endParaRPr>
        </a:p>
      </dsp:txBody>
      <dsp:txXfrm>
        <a:off x="1003634" y="289522"/>
        <a:ext cx="3016865" cy="1392718"/>
      </dsp:txXfrm>
    </dsp:sp>
    <dsp:sp modelId="{5DD12423-E131-428E-BCCC-98B9E3835EDF}">
      <dsp:nvSpPr>
        <dsp:cNvPr id="0" name=""/>
        <dsp:cNvSpPr/>
      </dsp:nvSpPr>
      <dsp:spPr>
        <a:xfrm>
          <a:off x="701446"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7E91423-E4A8-4A6F-847E-E4BF5B9CDA4C}">
      <dsp:nvSpPr>
        <dsp:cNvPr id="0" name=""/>
        <dsp:cNvSpPr/>
      </dsp:nvSpPr>
      <dsp:spPr>
        <a:xfrm>
          <a:off x="96030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a:solidFill>
                <a:schemeClr val="accent1"/>
              </a:solidFill>
            </a:rPr>
            <a:t>Fornire strumenti e risorse che permettano ai clienti di servirsi da soli, come ad esempio le FAQ online o le opzioni di self-checkout.</a:t>
          </a:r>
          <a:endParaRPr lang="el-GR" sz="1600" b="0" kern="1200">
            <a:solidFill>
              <a:schemeClr val="accent1"/>
            </a:solidFill>
          </a:endParaRPr>
        </a:p>
      </dsp:txBody>
      <dsp:txXfrm>
        <a:off x="1003634" y="2446462"/>
        <a:ext cx="3016865" cy="1392718"/>
      </dsp:txXfrm>
    </dsp:sp>
    <dsp:sp modelId="{442789F9-7D62-4AFF-AF70-CAE800B85DE1}">
      <dsp:nvSpPr>
        <dsp:cNvPr id="0" name=""/>
        <dsp:cNvSpPr/>
      </dsp:nvSpPr>
      <dsp:spPr>
        <a:xfrm>
          <a:off x="432268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DCEB63-BD3C-4751-8EE5-72FD77FBE4A6}">
      <dsp:nvSpPr>
        <dsp:cNvPr id="0" name=""/>
        <dsp:cNvSpPr/>
      </dsp:nvSpPr>
      <dsp:spPr>
        <a:xfrm>
          <a:off x="4581545"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Servizi automatizzati:</a:t>
          </a:r>
          <a:endParaRPr lang="el-GR" sz="1600" kern="1200">
            <a:solidFill>
              <a:schemeClr val="accent1"/>
            </a:solidFill>
          </a:endParaRPr>
        </a:p>
      </dsp:txBody>
      <dsp:txXfrm>
        <a:off x="4624874" y="289522"/>
        <a:ext cx="3016865" cy="1392718"/>
      </dsp:txXfrm>
    </dsp:sp>
    <dsp:sp modelId="{F55D5A0B-AF5F-4B44-A43B-4EF807341768}">
      <dsp:nvSpPr>
        <dsp:cNvPr id="0" name=""/>
        <dsp:cNvSpPr/>
      </dsp:nvSpPr>
      <dsp:spPr>
        <a:xfrm>
          <a:off x="432268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AF3EACB-EF86-47FF-A01D-4CF28A3ED5B4}">
      <dsp:nvSpPr>
        <dsp:cNvPr id="0" name=""/>
        <dsp:cNvSpPr/>
      </dsp:nvSpPr>
      <dsp:spPr>
        <a:xfrm>
          <a:off x="4581545"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accent1"/>
              </a:solidFill>
            </a:rPr>
            <a:t>Utilizzo della tecnologia per interagire con i clienti, come e-mail automatiche, chatbot o motori di raccomandazione.</a:t>
          </a:r>
          <a:endParaRPr lang="el-GR" sz="1600" b="0" kern="1200" dirty="0">
            <a:solidFill>
              <a:schemeClr val="accent1"/>
            </a:solidFill>
          </a:endParaRPr>
        </a:p>
      </dsp:txBody>
      <dsp:txXfrm>
        <a:off x="4624874" y="2446462"/>
        <a:ext cx="3016865" cy="1392718"/>
      </dsp:txXfrm>
    </dsp:sp>
    <dsp:sp modelId="{8CE22AFE-ADB2-4F8D-8B6B-892DBB193B30}">
      <dsp:nvSpPr>
        <dsp:cNvPr id="0" name=""/>
        <dsp:cNvSpPr/>
      </dsp:nvSpPr>
      <dsp:spPr>
        <a:xfrm>
          <a:off x="7943927" y="278"/>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445D99-2388-41AC-ABB0-1DE36BDAED43}">
      <dsp:nvSpPr>
        <dsp:cNvPr id="0" name=""/>
        <dsp:cNvSpPr/>
      </dsp:nvSpPr>
      <dsp:spPr>
        <a:xfrm>
          <a:off x="8202786" y="24619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solidFill>
                <a:schemeClr val="accent1"/>
              </a:solidFill>
            </a:rPr>
            <a:t>Comunità:</a:t>
          </a:r>
          <a:endParaRPr lang="el-GR" sz="1600" kern="1200">
            <a:solidFill>
              <a:schemeClr val="accent1"/>
            </a:solidFill>
          </a:endParaRPr>
        </a:p>
      </dsp:txBody>
      <dsp:txXfrm>
        <a:off x="8246115" y="289522"/>
        <a:ext cx="3016865" cy="1392718"/>
      </dsp:txXfrm>
    </dsp:sp>
    <dsp:sp modelId="{D72FA7D3-08A2-4A3A-A4C7-9A734A214251}">
      <dsp:nvSpPr>
        <dsp:cNvPr id="0" name=""/>
        <dsp:cNvSpPr/>
      </dsp:nvSpPr>
      <dsp:spPr>
        <a:xfrm>
          <a:off x="7943927" y="2157217"/>
          <a:ext cx="3103523" cy="147937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EF3FD14-9F56-4655-8C3C-3A87389716A3}">
      <dsp:nvSpPr>
        <dsp:cNvPr id="0" name=""/>
        <dsp:cNvSpPr/>
      </dsp:nvSpPr>
      <dsp:spPr>
        <a:xfrm>
          <a:off x="8202786" y="2403133"/>
          <a:ext cx="3103523" cy="147937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0" kern="1200" dirty="0">
              <a:solidFill>
                <a:schemeClr val="accent1"/>
              </a:solidFill>
            </a:rPr>
            <a:t>Creare forum o gruppi in cui i clienti possano interagire tra di loro e con il marchio, come spesso accade nei marchi di lifestyle o di prodotti tecnologici.</a:t>
          </a:r>
          <a:endParaRPr lang="el-GR" sz="1600" b="0" kern="1200" dirty="0">
            <a:solidFill>
              <a:schemeClr val="accent1"/>
            </a:solidFill>
          </a:endParaRPr>
        </a:p>
      </dsp:txBody>
      <dsp:txXfrm>
        <a:off x="8246115" y="2446462"/>
        <a:ext cx="3016865" cy="139271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F53A70-75A3-4BDE-BCEF-45CBEACC1A6D}">
      <dsp:nvSpPr>
        <dsp:cNvPr id="0" name=""/>
        <dsp:cNvSpPr/>
      </dsp:nvSpPr>
      <dsp:spPr>
        <a:xfrm>
          <a:off x="0" y="33063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Vendita di diritti di proprietà su un prodotto fisico (ad esempio, vendita al dettaglio).</a:t>
          </a:r>
          <a:endParaRPr lang="en-GB" sz="1600" kern="1200">
            <a:solidFill>
              <a:schemeClr val="accent1"/>
            </a:solidFill>
          </a:endParaRPr>
        </a:p>
      </dsp:txBody>
      <dsp:txXfrm>
        <a:off x="0" y="330633"/>
        <a:ext cx="9295111" cy="960750"/>
      </dsp:txXfrm>
    </dsp:sp>
    <dsp:sp modelId="{B62FCFC5-5EA9-48F7-83FB-B568A14F0C15}">
      <dsp:nvSpPr>
        <dsp:cNvPr id="0" name=""/>
        <dsp:cNvSpPr/>
      </dsp:nvSpPr>
      <dsp:spPr>
        <a:xfrm>
          <a:off x="464755" y="3543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Vendita di attività:</a:t>
          </a:r>
          <a:endParaRPr lang="en-GB" sz="1600" kern="1200">
            <a:solidFill>
              <a:schemeClr val="bg1"/>
            </a:solidFill>
          </a:endParaRPr>
        </a:p>
      </dsp:txBody>
      <dsp:txXfrm>
        <a:off x="493576" y="64254"/>
        <a:ext cx="6448935" cy="532758"/>
      </dsp:txXfrm>
    </dsp:sp>
    <dsp:sp modelId="{72FBDE6C-0788-45D1-937D-BFC4B1BAC63E}">
      <dsp:nvSpPr>
        <dsp:cNvPr id="0" name=""/>
        <dsp:cNvSpPr/>
      </dsp:nvSpPr>
      <dsp:spPr>
        <a:xfrm>
          <a:off x="0" y="169458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Addebitare ai clienti l'uso di un particolare servizio (ad esempio, i servizi di telecomunicazione).</a:t>
          </a:r>
        </a:p>
      </dsp:txBody>
      <dsp:txXfrm>
        <a:off x="0" y="1694583"/>
        <a:ext cx="9295111" cy="960750"/>
      </dsp:txXfrm>
    </dsp:sp>
    <dsp:sp modelId="{E522136B-6423-4C8B-9752-E340DCE99111}">
      <dsp:nvSpPr>
        <dsp:cNvPr id="0" name=""/>
        <dsp:cNvSpPr/>
      </dsp:nvSpPr>
      <dsp:spPr>
        <a:xfrm>
          <a:off x="464755" y="139938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Tassa d'uso:</a:t>
          </a:r>
        </a:p>
      </dsp:txBody>
      <dsp:txXfrm>
        <a:off x="493576" y="1428204"/>
        <a:ext cx="6448935" cy="532758"/>
      </dsp:txXfrm>
    </dsp:sp>
    <dsp:sp modelId="{394CCC9B-A33C-4ABE-8CB5-4B072D07ADDA}">
      <dsp:nvSpPr>
        <dsp:cNvPr id="0" name=""/>
        <dsp:cNvSpPr/>
      </dsp:nvSpPr>
      <dsp:spPr>
        <a:xfrm>
          <a:off x="0" y="305853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Pagamenti regolari per l'accesso continuo a un prodotto o servizio (ad esempio, servizi di streaming).</a:t>
          </a:r>
        </a:p>
      </dsp:txBody>
      <dsp:txXfrm>
        <a:off x="0" y="3058533"/>
        <a:ext cx="9295111" cy="960750"/>
      </dsp:txXfrm>
    </dsp:sp>
    <dsp:sp modelId="{894EDDC2-D6AD-4C88-A538-2CA0DD3993B2}">
      <dsp:nvSpPr>
        <dsp:cNvPr id="0" name=""/>
        <dsp:cNvSpPr/>
      </dsp:nvSpPr>
      <dsp:spPr>
        <a:xfrm>
          <a:off x="464755" y="276333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Costi di abbonamento:</a:t>
          </a:r>
        </a:p>
      </dsp:txBody>
      <dsp:txXfrm>
        <a:off x="493576" y="2792154"/>
        <a:ext cx="6448935" cy="532758"/>
      </dsp:txXfrm>
    </dsp:sp>
    <dsp:sp modelId="{47D8DE49-BABC-44BD-8204-8DC40C22B156}">
      <dsp:nvSpPr>
        <dsp:cNvPr id="0" name=""/>
        <dsp:cNvSpPr/>
      </dsp:nvSpPr>
      <dsp:spPr>
        <a:xfrm>
          <a:off x="0" y="4422483"/>
          <a:ext cx="9295111" cy="96075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1404" tIns="416560" rIns="721404"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concedere temporaneamente ai clienti l'accesso a un prodotto a pagamento (ad esempio, il noleggio di attrezzature).</a:t>
          </a:r>
        </a:p>
      </dsp:txBody>
      <dsp:txXfrm>
        <a:off x="0" y="4422483"/>
        <a:ext cx="9295111" cy="960750"/>
      </dsp:txXfrm>
    </dsp:sp>
    <dsp:sp modelId="{CAF84CF4-0216-4788-A10D-972A14DDAA0E}">
      <dsp:nvSpPr>
        <dsp:cNvPr id="0" name=""/>
        <dsp:cNvSpPr/>
      </dsp:nvSpPr>
      <dsp:spPr>
        <a:xfrm>
          <a:off x="464755" y="4127283"/>
          <a:ext cx="6506577" cy="5904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5933" tIns="0" rIns="245933"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Prestito/Affitto/Locazione:</a:t>
          </a:r>
        </a:p>
      </dsp:txBody>
      <dsp:txXfrm>
        <a:off x="493576" y="4156104"/>
        <a:ext cx="6448935" cy="53275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681FD0-87D1-4380-A6CE-BDB50B075381}">
      <dsp:nvSpPr>
        <dsp:cNvPr id="0" name=""/>
        <dsp:cNvSpPr/>
      </dsp:nvSpPr>
      <dsp:spPr>
        <a:xfrm>
          <a:off x="0" y="440214"/>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Concessione del permesso di utilizzare la proprietà intellettuale in cambio di un compenso (ad esempio, licenze software).</a:t>
          </a:r>
        </a:p>
      </dsp:txBody>
      <dsp:txXfrm>
        <a:off x="0" y="440214"/>
        <a:ext cx="9822706" cy="1146600"/>
      </dsp:txXfrm>
    </dsp:sp>
    <dsp:sp modelId="{C6914186-86F6-4DD6-9D41-F9E80B776DF4}">
      <dsp:nvSpPr>
        <dsp:cNvPr id="0" name=""/>
        <dsp:cNvSpPr/>
      </dsp:nvSpPr>
      <dsp:spPr>
        <a:xfrm>
          <a:off x="491135" y="2693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Licenze:</a:t>
          </a:r>
        </a:p>
      </dsp:txBody>
      <dsp:txXfrm>
        <a:off x="531484" y="67283"/>
        <a:ext cx="6795196" cy="745862"/>
      </dsp:txXfrm>
    </dsp:sp>
    <dsp:sp modelId="{99EA2A13-F44C-4D79-96D3-281A1CE31158}">
      <dsp:nvSpPr>
        <dsp:cNvPr id="0" name=""/>
        <dsp:cNvSpPr/>
      </dsp:nvSpPr>
      <dsp:spPr>
        <a:xfrm>
          <a:off x="0" y="2151295"/>
          <a:ext cx="9822706" cy="9261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Ricavi da servizi di intermediazione tra due parti (ad esempio, commissioni immobiliari).</a:t>
          </a:r>
        </a:p>
      </dsp:txBody>
      <dsp:txXfrm>
        <a:off x="0" y="2151295"/>
        <a:ext cx="9822706" cy="926100"/>
      </dsp:txXfrm>
    </dsp:sp>
    <dsp:sp modelId="{8247FDE0-F0B0-4978-BA7C-AC48A4DBF58F}">
      <dsp:nvSpPr>
        <dsp:cNvPr id="0" name=""/>
        <dsp:cNvSpPr/>
      </dsp:nvSpPr>
      <dsp:spPr>
        <a:xfrm>
          <a:off x="491135" y="1738015"/>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Commissioni di intermediazione:</a:t>
          </a:r>
        </a:p>
      </dsp:txBody>
      <dsp:txXfrm>
        <a:off x="531484" y="1778364"/>
        <a:ext cx="6795196" cy="745862"/>
      </dsp:txXfrm>
    </dsp:sp>
    <dsp:sp modelId="{0C1458AA-710D-4558-8D12-151763BB4C3F}">
      <dsp:nvSpPr>
        <dsp:cNvPr id="0" name=""/>
        <dsp:cNvSpPr/>
      </dsp:nvSpPr>
      <dsp:spPr>
        <a:xfrm>
          <a:off x="0" y="3641875"/>
          <a:ext cx="9822706" cy="11466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62351" tIns="583184" rIns="762351"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solidFill>
                <a:schemeClr val="accent1"/>
              </a:solidFill>
            </a:rPr>
            <a:t> Entrate derivanti dalla pubblicità di un prodotto, servizio o marchio a una base di clienti (ad esempio, annunci online)</a:t>
          </a:r>
          <a:endParaRPr lang="en-GB" sz="1600" kern="1200">
            <a:solidFill>
              <a:schemeClr val="accent1"/>
            </a:solidFill>
          </a:endParaRPr>
        </a:p>
      </dsp:txBody>
      <dsp:txXfrm>
        <a:off x="0" y="3641875"/>
        <a:ext cx="9822706" cy="1146600"/>
      </dsp:txXfrm>
    </dsp:sp>
    <dsp:sp modelId="{EC6E9218-6571-44F5-B35B-6C8D724F6034}">
      <dsp:nvSpPr>
        <dsp:cNvPr id="0" name=""/>
        <dsp:cNvSpPr/>
      </dsp:nvSpPr>
      <dsp:spPr>
        <a:xfrm>
          <a:off x="491135" y="3228594"/>
          <a:ext cx="6875894" cy="826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9892" tIns="0" rIns="259892" bIns="0" numCol="1" spcCol="1270" anchor="ctr" anchorCtr="0">
          <a:noAutofit/>
        </a:bodyPr>
        <a:lstStyle/>
        <a:p>
          <a:pPr marL="0" lvl="0" indent="0" algn="l" defTabSz="711200">
            <a:lnSpc>
              <a:spcPct val="90000"/>
            </a:lnSpc>
            <a:spcBef>
              <a:spcPct val="0"/>
            </a:spcBef>
            <a:spcAft>
              <a:spcPct val="35000"/>
            </a:spcAft>
            <a:buNone/>
          </a:pPr>
          <a:r>
            <a:rPr lang="en-US" sz="1600" kern="1200">
              <a:solidFill>
                <a:schemeClr val="bg1"/>
              </a:solidFill>
            </a:rPr>
            <a:t>Pubblicità:</a:t>
          </a:r>
          <a:endParaRPr lang="en-GB" sz="1600" kern="1200">
            <a:solidFill>
              <a:schemeClr val="bg1"/>
            </a:solidFill>
          </a:endParaRPr>
        </a:p>
      </dsp:txBody>
      <dsp:txXfrm>
        <a:off x="531484" y="3268943"/>
        <a:ext cx="6795196" cy="745862"/>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66DEAA-2E80-4DC4-AA6A-1EDC347526C1}">
      <dsp:nvSpPr>
        <dsp:cNvPr id="0" name=""/>
        <dsp:cNvSpPr/>
      </dsp:nvSpPr>
      <dsp:spPr>
        <a:xfrm>
          <a:off x="1118677"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dirty="0"/>
            <a:t>Risorse fisiche</a:t>
          </a:r>
          <a:r>
            <a:rPr lang="en-US" sz="1600" kern="1200" dirty="0"/>
            <a:t>:</a:t>
          </a:r>
          <a:endParaRPr lang="en-GB" sz="1600" kern="1200" dirty="0"/>
        </a:p>
        <a:p>
          <a:pPr marL="171450" lvl="1" indent="-171450" algn="l" defTabSz="711200">
            <a:lnSpc>
              <a:spcPct val="150000"/>
            </a:lnSpc>
            <a:spcBef>
              <a:spcPct val="0"/>
            </a:spcBef>
            <a:spcAft>
              <a:spcPct val="15000"/>
            </a:spcAft>
            <a:buChar char="•"/>
          </a:pPr>
          <a:r>
            <a:rPr lang="en-US" sz="1600" kern="1200"/>
            <a:t>Beni materiali come edifici, veicoli, macchine e reti di distribuzione.</a:t>
          </a:r>
          <a:endParaRPr lang="en-GB" sz="1600" kern="1200"/>
        </a:p>
      </dsp:txBody>
      <dsp:txXfrm>
        <a:off x="1118677" y="2103"/>
        <a:ext cx="3223866" cy="1934320"/>
      </dsp:txXfrm>
    </dsp:sp>
    <dsp:sp modelId="{F52C6C01-93BF-44D5-B32D-39C7B83B4391}">
      <dsp:nvSpPr>
        <dsp:cNvPr id="0" name=""/>
        <dsp:cNvSpPr/>
      </dsp:nvSpPr>
      <dsp:spPr>
        <a:xfrm>
          <a:off x="4664930" y="2103"/>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Risorse intellettuali</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Beni immateriali come marchi, conoscenze proprietarie, brevetti e copyright.</a:t>
          </a:r>
          <a:endParaRPr lang="el-GR" sz="1600" kern="1200"/>
        </a:p>
      </dsp:txBody>
      <dsp:txXfrm>
        <a:off x="4664930" y="2103"/>
        <a:ext cx="3223866" cy="1934320"/>
      </dsp:txXfrm>
    </dsp:sp>
    <dsp:sp modelId="{96A41C53-17B7-412F-8D75-A6FD21343975}">
      <dsp:nvSpPr>
        <dsp:cNvPr id="0" name=""/>
        <dsp:cNvSpPr/>
      </dsp:nvSpPr>
      <dsp:spPr>
        <a:xfrm>
          <a:off x="1118677"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Risorse umane</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 Dipendenti con abilità e competenze specifiche, fondamentali per le operazioni aziendali.</a:t>
          </a:r>
          <a:endParaRPr lang="el-GR" sz="1600" kern="1200"/>
        </a:p>
      </dsp:txBody>
      <dsp:txXfrm>
        <a:off x="1118677" y="2258809"/>
        <a:ext cx="3223866" cy="1934320"/>
      </dsp:txXfrm>
    </dsp:sp>
    <dsp:sp modelId="{89121286-D67C-4E4A-83E5-64A2909E32CE}">
      <dsp:nvSpPr>
        <dsp:cNvPr id="0" name=""/>
        <dsp:cNvSpPr/>
      </dsp:nvSpPr>
      <dsp:spPr>
        <a:xfrm>
          <a:off x="4664930" y="2258809"/>
          <a:ext cx="3223866" cy="193432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a:t>Risorse finanziarie</a:t>
          </a:r>
          <a:r>
            <a:rPr lang="en-US" sz="1600" kern="1200"/>
            <a:t>:</a:t>
          </a:r>
          <a:endParaRPr lang="el-GR" sz="1600" kern="1200"/>
        </a:p>
        <a:p>
          <a:pPr marL="171450" lvl="1" indent="-171450" algn="l" defTabSz="711200">
            <a:lnSpc>
              <a:spcPct val="150000"/>
            </a:lnSpc>
            <a:spcBef>
              <a:spcPct val="0"/>
            </a:spcBef>
            <a:spcAft>
              <a:spcPct val="15000"/>
            </a:spcAft>
            <a:buChar char="•"/>
          </a:pPr>
          <a:r>
            <a:rPr lang="en-US" sz="1600" kern="1200"/>
            <a:t>Fondi e strumenti finanziari che supportano le attività commerciali.</a:t>
          </a:r>
          <a:endParaRPr lang="el-GR" sz="1600" kern="1200"/>
        </a:p>
      </dsp:txBody>
      <dsp:txXfrm>
        <a:off x="4664930" y="2258809"/>
        <a:ext cx="3223866" cy="19343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101FC3-44F8-4C16-8C85-B0655F317D69}">
      <dsp:nvSpPr>
        <dsp:cNvPr id="0" name=""/>
        <dsp:cNvSpPr/>
      </dsp:nvSpPr>
      <dsp:spPr>
        <a:xfrm>
          <a:off x="0" y="0"/>
          <a:ext cx="12105249"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A795F0C-AF7B-4F64-A9B4-1FF97C559B27}">
      <dsp:nvSpPr>
        <dsp:cNvPr id="0" name=""/>
        <dsp:cNvSpPr/>
      </dsp:nvSpPr>
      <dsp:spPr>
        <a:xfrm>
          <a:off x="265928" y="0"/>
          <a:ext cx="2246298" cy="53549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2"/>
            </a:solidFill>
          </a:endParaRPr>
        </a:p>
        <a:p>
          <a:pPr marL="0" lvl="0" indent="0" algn="l" defTabSz="711200">
            <a:lnSpc>
              <a:spcPct val="150000"/>
            </a:lnSpc>
            <a:spcBef>
              <a:spcPct val="0"/>
            </a:spcBef>
            <a:spcAft>
              <a:spcPct val="35000"/>
            </a:spcAft>
            <a:buNone/>
          </a:pPr>
          <a:endParaRPr lang="en-US" sz="1600" b="1" kern="1200" dirty="0">
            <a:solidFill>
              <a:schemeClr val="bg1"/>
            </a:solidFill>
          </a:endParaRPr>
        </a:p>
        <a:p>
          <a:pPr marL="0" lvl="0" indent="0" algn="l" defTabSz="711200">
            <a:lnSpc>
              <a:spcPct val="150000"/>
            </a:lnSpc>
            <a:spcBef>
              <a:spcPct val="0"/>
            </a:spcBef>
            <a:spcAft>
              <a:spcPct val="35000"/>
            </a:spcAft>
            <a:buNone/>
          </a:pPr>
          <a:r>
            <a:rPr lang="en-US" sz="1400" b="1" kern="1200" dirty="0">
              <a:solidFill>
                <a:schemeClr val="bg1"/>
              </a:solidFill>
            </a:rPr>
            <a:t>IMPORTANZA </a:t>
          </a:r>
        </a:p>
        <a:p>
          <a:pPr marL="0" lvl="0" indent="0" algn="l" defTabSz="711200">
            <a:lnSpc>
              <a:spcPct val="150000"/>
            </a:lnSpc>
            <a:spcBef>
              <a:spcPct val="0"/>
            </a:spcBef>
            <a:spcAft>
              <a:spcPct val="35000"/>
            </a:spcAft>
            <a:buNone/>
          </a:pPr>
          <a:r>
            <a:rPr lang="en-US" sz="1400" b="1" kern="1200" dirty="0">
              <a:solidFill>
                <a:schemeClr val="bg1"/>
              </a:solidFill>
            </a:rPr>
            <a:t>DI ALLINEAMENTO </a:t>
          </a:r>
          <a:endParaRPr lang="el-GR" sz="1400" b="1" kern="1200" dirty="0">
            <a:solidFill>
              <a:schemeClr val="bg1"/>
            </a:solidFill>
          </a:endParaRPr>
        </a:p>
        <a:p>
          <a:pPr marL="0" lvl="0" indent="0" algn="l" defTabSz="711200">
            <a:lnSpc>
              <a:spcPct val="150000"/>
            </a:lnSpc>
            <a:spcBef>
              <a:spcPct val="0"/>
            </a:spcBef>
            <a:spcAft>
              <a:spcPct val="35000"/>
            </a:spcAft>
            <a:buNone/>
          </a:pPr>
          <a:r>
            <a:rPr lang="en-US" sz="1400" b="1" kern="1200" dirty="0">
              <a:solidFill>
                <a:schemeClr val="bg1"/>
              </a:solidFill>
            </a:rPr>
            <a:t>CON LA CULTURA AZIENDALE</a:t>
          </a:r>
          <a:endParaRPr lang="en-GB" sz="1400" b="1" kern="1200" dirty="0">
            <a:solidFill>
              <a:schemeClr val="bg1"/>
            </a:solidFill>
          </a:endParaRPr>
        </a:p>
      </dsp:txBody>
      <dsp:txXfrm>
        <a:off x="265928" y="0"/>
        <a:ext cx="2246298" cy="5354977"/>
      </dsp:txXfrm>
    </dsp:sp>
    <dsp:sp modelId="{573442EF-0A2A-4708-92BC-8D6F7FD8E529}">
      <dsp:nvSpPr>
        <dsp:cNvPr id="0" name=""/>
        <dsp:cNvSpPr/>
      </dsp:nvSpPr>
      <dsp:spPr>
        <a:xfrm>
          <a:off x="2427877" y="62949"/>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dirty="0">
              <a:solidFill>
                <a:schemeClr val="accent1"/>
              </a:solidFill>
            </a:rPr>
            <a:t>Coerenza</a:t>
          </a:r>
        </a:p>
      </dsp:txBody>
      <dsp:txXfrm>
        <a:off x="2427877" y="62949"/>
        <a:ext cx="4660520" cy="1258994"/>
      </dsp:txXfrm>
    </dsp:sp>
    <dsp:sp modelId="{24A63FC7-31BF-483C-B80D-B9F138616F35}">
      <dsp:nvSpPr>
        <dsp:cNvPr id="0" name=""/>
        <dsp:cNvSpPr/>
      </dsp:nvSpPr>
      <dsp:spPr>
        <a:xfrm>
          <a:off x="7269976" y="62949"/>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Assicura che la visione, la missione e i valori siano integrati nelle operazioni quotidiane e nei processi decisionali.</a:t>
          </a:r>
          <a:endParaRPr lang="en-GB" sz="1600" kern="1200" dirty="0">
            <a:solidFill>
              <a:schemeClr val="accent1"/>
            </a:solidFill>
          </a:endParaRPr>
        </a:p>
      </dsp:txBody>
      <dsp:txXfrm>
        <a:off x="7269976" y="62949"/>
        <a:ext cx="4660520" cy="1258994"/>
      </dsp:txXfrm>
    </dsp:sp>
    <dsp:sp modelId="{1D73DC33-0006-45B6-B28D-39FEFA821553}">
      <dsp:nvSpPr>
        <dsp:cNvPr id="0" name=""/>
        <dsp:cNvSpPr/>
      </dsp:nvSpPr>
      <dsp:spPr>
        <a:xfrm>
          <a:off x="2246298" y="1321944"/>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25FFE280-4F29-4DF1-8387-B57F035A9BBF}">
      <dsp:nvSpPr>
        <dsp:cNvPr id="0" name=""/>
        <dsp:cNvSpPr/>
      </dsp:nvSpPr>
      <dsp:spPr>
        <a:xfrm>
          <a:off x="2427877" y="1384894"/>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Coinvolgimento dei dipendenti</a:t>
          </a:r>
        </a:p>
      </dsp:txBody>
      <dsp:txXfrm>
        <a:off x="2427877" y="1384894"/>
        <a:ext cx="4660520" cy="1258994"/>
      </dsp:txXfrm>
    </dsp:sp>
    <dsp:sp modelId="{79ED3B64-B252-410B-ADA7-9F83C00D5B6D}">
      <dsp:nvSpPr>
        <dsp:cNvPr id="0" name=""/>
        <dsp:cNvSpPr/>
      </dsp:nvSpPr>
      <dsp:spPr>
        <a:xfrm>
          <a:off x="7298172" y="1418496"/>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Un allineamento chiaro e coerente crea un forte senso di appartenenza ai dipendenti, stimolando la motivazione e l'innovazione.</a:t>
          </a:r>
          <a:endParaRPr lang="en-GB" sz="1600" kern="1200" dirty="0">
            <a:solidFill>
              <a:schemeClr val="accent1"/>
            </a:solidFill>
          </a:endParaRPr>
        </a:p>
      </dsp:txBody>
      <dsp:txXfrm>
        <a:off x="7298172" y="1418496"/>
        <a:ext cx="4660520" cy="1258994"/>
      </dsp:txXfrm>
    </dsp:sp>
    <dsp:sp modelId="{748C2743-62AC-4126-850D-653549A05FCC}">
      <dsp:nvSpPr>
        <dsp:cNvPr id="0" name=""/>
        <dsp:cNvSpPr/>
      </dsp:nvSpPr>
      <dsp:spPr>
        <a:xfrm>
          <a:off x="2246298" y="2643889"/>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A510337F-681A-4BE4-A76A-FF2AEA8DB347}">
      <dsp:nvSpPr>
        <dsp:cNvPr id="0" name=""/>
        <dsp:cNvSpPr/>
      </dsp:nvSpPr>
      <dsp:spPr>
        <a:xfrm>
          <a:off x="2427877" y="2706838"/>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b="1" kern="1200" dirty="0">
              <a:solidFill>
                <a:schemeClr val="accent1"/>
              </a:solidFill>
            </a:rPr>
            <a:t>Identità del marchio e fiducia</a:t>
          </a:r>
          <a:endParaRPr lang="en-GB" sz="1600" b="1" kern="1200" dirty="0">
            <a:solidFill>
              <a:schemeClr val="accent1"/>
            </a:solidFill>
          </a:endParaRPr>
        </a:p>
      </dsp:txBody>
      <dsp:txXfrm>
        <a:off x="2427877" y="2706838"/>
        <a:ext cx="4660520" cy="1258994"/>
      </dsp:txXfrm>
    </dsp:sp>
    <dsp:sp modelId="{AF10BDD0-E1E9-4560-B17A-AF5CCDB29E63}">
      <dsp:nvSpPr>
        <dsp:cNvPr id="0" name=""/>
        <dsp:cNvSpPr/>
      </dsp:nvSpPr>
      <dsp:spPr>
        <a:xfrm>
          <a:off x="7269976" y="2706838"/>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Contribuisce a costruire un'identità di marca forte e affidabile allineando la messaggistica interna ed esterna.</a:t>
          </a:r>
          <a:endParaRPr lang="en-GB" sz="1600" kern="1200" dirty="0">
            <a:solidFill>
              <a:schemeClr val="accent1"/>
            </a:solidFill>
          </a:endParaRPr>
        </a:p>
      </dsp:txBody>
      <dsp:txXfrm>
        <a:off x="7269976" y="2706838"/>
        <a:ext cx="4660520" cy="1258994"/>
      </dsp:txXfrm>
    </dsp:sp>
    <dsp:sp modelId="{1257CC65-AA98-41B8-A8E4-EE1B4F362038}">
      <dsp:nvSpPr>
        <dsp:cNvPr id="0" name=""/>
        <dsp:cNvSpPr/>
      </dsp:nvSpPr>
      <dsp:spPr>
        <a:xfrm>
          <a:off x="2246298" y="3965833"/>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1AF0208B-5DA2-40C7-B3BF-2D3C18C69915}">
      <dsp:nvSpPr>
        <dsp:cNvPr id="0" name=""/>
        <dsp:cNvSpPr/>
      </dsp:nvSpPr>
      <dsp:spPr>
        <a:xfrm>
          <a:off x="2427877" y="4028783"/>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GB" sz="1600" b="1" kern="1200">
              <a:solidFill>
                <a:schemeClr val="accent1"/>
              </a:solidFill>
            </a:rPr>
            <a:t>Adattabilità</a:t>
          </a:r>
        </a:p>
      </dsp:txBody>
      <dsp:txXfrm>
        <a:off x="2427877" y="4028783"/>
        <a:ext cx="4660520" cy="1258994"/>
      </dsp:txXfrm>
    </dsp:sp>
    <dsp:sp modelId="{3BB96538-C14E-43D2-9707-A4CAF526CEBB}">
      <dsp:nvSpPr>
        <dsp:cNvPr id="0" name=""/>
        <dsp:cNvSpPr/>
      </dsp:nvSpPr>
      <dsp:spPr>
        <a:xfrm>
          <a:off x="7269976" y="4028783"/>
          <a:ext cx="4660520" cy="125899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t" anchorCtr="0">
          <a:noAutofit/>
        </a:bodyPr>
        <a:lstStyle/>
        <a:p>
          <a:pPr marL="0" lvl="0" indent="0" algn="l" defTabSz="711200">
            <a:lnSpc>
              <a:spcPct val="150000"/>
            </a:lnSpc>
            <a:spcBef>
              <a:spcPct val="0"/>
            </a:spcBef>
            <a:spcAft>
              <a:spcPct val="35000"/>
            </a:spcAft>
            <a:buNone/>
          </a:pPr>
          <a:r>
            <a:rPr lang="en-US" sz="1600" kern="1200" dirty="0">
              <a:solidFill>
                <a:schemeClr val="accent1"/>
              </a:solidFill>
            </a:rPr>
            <a:t>Facilita la capacità dell'azienda di adattarsi ai cambiamenti del mercato rimanendo fedele ai suoi principi fondamentali.</a:t>
          </a:r>
          <a:endParaRPr lang="en-GB" sz="1600" kern="1200" dirty="0">
            <a:solidFill>
              <a:schemeClr val="accent1"/>
            </a:solidFill>
          </a:endParaRPr>
        </a:p>
      </dsp:txBody>
      <dsp:txXfrm>
        <a:off x="7269976" y="4028783"/>
        <a:ext cx="4660520" cy="1258994"/>
      </dsp:txXfrm>
    </dsp:sp>
    <dsp:sp modelId="{8295BC59-B715-40E2-8B30-B7EC151FDDA7}">
      <dsp:nvSpPr>
        <dsp:cNvPr id="0" name=""/>
        <dsp:cNvSpPr/>
      </dsp:nvSpPr>
      <dsp:spPr>
        <a:xfrm>
          <a:off x="2246298" y="5287778"/>
          <a:ext cx="9684199" cy="0"/>
        </a:xfrm>
        <a:prstGeom prst="line">
          <a:avLst/>
        </a:prstGeom>
        <a:solidFill>
          <a:schemeClr val="accen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FE81E-A69D-417C-8B7B-1DA31EC05743}">
      <dsp:nvSpPr>
        <dsp:cNvPr id="0" name=""/>
        <dsp:cNvSpPr/>
      </dsp:nvSpPr>
      <dsp:spPr>
        <a:xfrm>
          <a:off x="2945"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Produzione:</a:t>
          </a:r>
          <a:endParaRPr lang="en-GB" sz="1600" kern="1200"/>
        </a:p>
      </dsp:txBody>
      <dsp:txXfrm>
        <a:off x="35811" y="804082"/>
        <a:ext cx="3093327" cy="1056397"/>
      </dsp:txXfrm>
    </dsp:sp>
    <dsp:sp modelId="{B82B9BDE-C552-45BC-9B2B-7E0EED0062CF}">
      <dsp:nvSpPr>
        <dsp:cNvPr id="0" name=""/>
        <dsp:cNvSpPr/>
      </dsp:nvSpPr>
      <dsp:spPr>
        <a:xfrm>
          <a:off x="318851"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0DA09CB7-2F40-46F3-BEB6-043F46EFA31C}">
      <dsp:nvSpPr>
        <dsp:cNvPr id="0" name=""/>
        <dsp:cNvSpPr/>
      </dsp:nvSpPr>
      <dsp:spPr>
        <a:xfrm>
          <a:off x="634757"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dirty="0">
              <a:solidFill>
                <a:schemeClr val="accent1"/>
              </a:solidFill>
            </a:rPr>
            <a:t>Progettare, realizzare e consegnare un prodotto in quantità sostanziali o di qualità superiore.</a:t>
          </a:r>
          <a:endParaRPr lang="en-GB" sz="1600" b="0" kern="1200" dirty="0">
            <a:solidFill>
              <a:schemeClr val="accent1"/>
            </a:solidFill>
          </a:endParaRPr>
        </a:p>
      </dsp:txBody>
      <dsp:txXfrm>
        <a:off x="681020" y="2334491"/>
        <a:ext cx="2782622" cy="1487003"/>
      </dsp:txXfrm>
    </dsp:sp>
    <dsp:sp modelId="{64B38F9D-604A-4A03-AE6A-13E69A0871E4}">
      <dsp:nvSpPr>
        <dsp:cNvPr id="0" name=""/>
        <dsp:cNvSpPr/>
      </dsp:nvSpPr>
      <dsp:spPr>
        <a:xfrm>
          <a:off x="3951769"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Risoluzione dei problemi:</a:t>
          </a:r>
          <a:endParaRPr lang="el-GR" sz="1600" kern="1200"/>
        </a:p>
      </dsp:txBody>
      <dsp:txXfrm>
        <a:off x="3984635" y="804082"/>
        <a:ext cx="3093327" cy="1056397"/>
      </dsp:txXfrm>
    </dsp:sp>
    <dsp:sp modelId="{42476BF7-D9C0-4210-AEC8-23089F5A56C1}">
      <dsp:nvSpPr>
        <dsp:cNvPr id="0" name=""/>
        <dsp:cNvSpPr/>
      </dsp:nvSpPr>
      <dsp:spPr>
        <a:xfrm>
          <a:off x="4267675"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E75A1A6-7596-4574-8E1E-87F56076F1E9}">
      <dsp:nvSpPr>
        <dsp:cNvPr id="0" name=""/>
        <dsp:cNvSpPr/>
      </dsp:nvSpPr>
      <dsp:spPr>
        <a:xfrm>
          <a:off x="4583581"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a:solidFill>
                <a:schemeClr val="accent1"/>
              </a:solidFill>
            </a:rPr>
            <a:t>Offrire nuove soluzioni ai problemi dei singoli clienti attraverso servizi come la consulenza.</a:t>
          </a:r>
          <a:endParaRPr lang="el-GR" sz="1600" b="0" kern="1200">
            <a:solidFill>
              <a:schemeClr val="accent1"/>
            </a:solidFill>
          </a:endParaRPr>
        </a:p>
      </dsp:txBody>
      <dsp:txXfrm>
        <a:off x="4629844" y="2334491"/>
        <a:ext cx="2782622" cy="1487003"/>
      </dsp:txXfrm>
    </dsp:sp>
    <dsp:sp modelId="{DD2983CA-F783-47AA-8FF2-89D0311B0544}">
      <dsp:nvSpPr>
        <dsp:cNvPr id="0" name=""/>
        <dsp:cNvSpPr/>
      </dsp:nvSpPr>
      <dsp:spPr>
        <a:xfrm>
          <a:off x="7900594" y="771216"/>
          <a:ext cx="3159059" cy="112212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t>Piattaforma/Rete:</a:t>
          </a:r>
          <a:endParaRPr lang="el-GR" sz="1600" kern="1200"/>
        </a:p>
      </dsp:txBody>
      <dsp:txXfrm>
        <a:off x="7933460" y="804082"/>
        <a:ext cx="3093327" cy="1056397"/>
      </dsp:txXfrm>
    </dsp:sp>
    <dsp:sp modelId="{AB23DCDE-556E-4AE3-B126-12889BDFCB98}">
      <dsp:nvSpPr>
        <dsp:cNvPr id="0" name=""/>
        <dsp:cNvSpPr/>
      </dsp:nvSpPr>
      <dsp:spPr>
        <a:xfrm>
          <a:off x="8216499" y="1893346"/>
          <a:ext cx="315905" cy="1184647"/>
        </a:xfrm>
        <a:custGeom>
          <a:avLst/>
          <a:gdLst/>
          <a:ahLst/>
          <a:cxnLst/>
          <a:rect l="0" t="0" r="0" b="0"/>
          <a:pathLst>
            <a:path>
              <a:moveTo>
                <a:pt x="0" y="0"/>
              </a:moveTo>
              <a:lnTo>
                <a:pt x="0" y="1184647"/>
              </a:lnTo>
              <a:lnTo>
                <a:pt x="315905" y="118464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85A912E-0413-4D8F-AD09-DDC4483714FA}">
      <dsp:nvSpPr>
        <dsp:cNvPr id="0" name=""/>
        <dsp:cNvSpPr/>
      </dsp:nvSpPr>
      <dsp:spPr>
        <a:xfrm>
          <a:off x="8532405" y="2288228"/>
          <a:ext cx="2875148" cy="1579529"/>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0" kern="1200" dirty="0">
              <a:solidFill>
                <a:schemeClr val="accent1"/>
              </a:solidFill>
            </a:rPr>
            <a:t>Creare e mantenere piattaforme che facilitino le interazioni e le transazioni dei clienti.</a:t>
          </a:r>
          <a:endParaRPr lang="el-GR" sz="1600" b="0" kern="1200" dirty="0">
            <a:solidFill>
              <a:schemeClr val="accent1"/>
            </a:solidFill>
          </a:endParaRPr>
        </a:p>
      </dsp:txBody>
      <dsp:txXfrm>
        <a:off x="8578668" y="2334491"/>
        <a:ext cx="2782622" cy="148700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3B1537-1369-4F6D-AA4E-46E1BA7F3015}">
      <dsp:nvSpPr>
        <dsp:cNvPr id="0" name=""/>
        <dsp:cNvSpPr/>
      </dsp:nvSpPr>
      <dsp:spPr>
        <a:xfrm>
          <a:off x="3819"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Alleanze strategiche</a:t>
          </a:r>
          <a:r>
            <a:rPr lang="en-US" sz="1600" kern="1200"/>
            <a:t>:</a:t>
          </a:r>
          <a:endParaRPr lang="en-GB" sz="1600" kern="1200"/>
        </a:p>
      </dsp:txBody>
      <dsp:txXfrm>
        <a:off x="3819" y="521312"/>
        <a:ext cx="2296913" cy="918765"/>
      </dsp:txXfrm>
    </dsp:sp>
    <dsp:sp modelId="{D7B1BD6C-7FE9-4718-96A4-7BC9176E5012}">
      <dsp:nvSpPr>
        <dsp:cNvPr id="0" name=""/>
        <dsp:cNvSpPr/>
      </dsp:nvSpPr>
      <dsp:spPr>
        <a:xfrm>
          <a:off x="3819"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Le aziende non competitive collaborano per ottenere vantaggi reciproci, come il co-marketing o la condivisione di attività di R&amp;S.</a:t>
          </a:r>
          <a:endParaRPr lang="en-GB" sz="1600" kern="1200">
            <a:solidFill>
              <a:schemeClr val="accent1"/>
            </a:solidFill>
          </a:endParaRPr>
        </a:p>
      </dsp:txBody>
      <dsp:txXfrm>
        <a:off x="3819" y="1440078"/>
        <a:ext cx="2296913" cy="3396870"/>
      </dsp:txXfrm>
    </dsp:sp>
    <dsp:sp modelId="{9F455813-D37E-4E31-9143-21F48594A140}">
      <dsp:nvSpPr>
        <dsp:cNvPr id="0" name=""/>
        <dsp:cNvSpPr/>
      </dsp:nvSpPr>
      <dsp:spPr>
        <a:xfrm>
          <a:off x="2622301"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latin typeface="Raleway SemiBold"/>
            </a:rPr>
            <a:t>Concorso</a:t>
          </a:r>
          <a:r>
            <a:rPr lang="en-US" sz="1600" kern="1200"/>
            <a:t>:</a:t>
          </a:r>
          <a:endParaRPr lang="el-GR" sz="1600" kern="1200"/>
        </a:p>
      </dsp:txBody>
      <dsp:txXfrm>
        <a:off x="2622301" y="521312"/>
        <a:ext cx="2296913" cy="918765"/>
      </dsp:txXfrm>
    </dsp:sp>
    <dsp:sp modelId="{768BAD7E-129D-4A6B-B1BA-E3371ECAA5B2}">
      <dsp:nvSpPr>
        <dsp:cNvPr id="0" name=""/>
        <dsp:cNvSpPr/>
      </dsp:nvSpPr>
      <dsp:spPr>
        <a:xfrm>
          <a:off x="2622301"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I concorrenti collaborano su progetti che offrono vantaggi reciproci, come la definizione di standard industriali o la condivisione di tecnologie.</a:t>
          </a:r>
          <a:endParaRPr lang="el-GR" sz="1600" kern="1200">
            <a:solidFill>
              <a:schemeClr val="accent1"/>
            </a:solidFill>
          </a:endParaRPr>
        </a:p>
      </dsp:txBody>
      <dsp:txXfrm>
        <a:off x="2622301" y="1440078"/>
        <a:ext cx="2296913" cy="3396870"/>
      </dsp:txXfrm>
    </dsp:sp>
    <dsp:sp modelId="{B04A6231-8DD1-4BD2-B065-0A9A1E9FB12B}">
      <dsp:nvSpPr>
        <dsp:cNvPr id="0" name=""/>
        <dsp:cNvSpPr/>
      </dsp:nvSpPr>
      <dsp:spPr>
        <a:xfrm>
          <a:off x="5240783"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Joint Venture</a:t>
          </a:r>
          <a:r>
            <a:rPr lang="en-US" sz="1600" kern="1200"/>
            <a:t>:</a:t>
          </a:r>
          <a:endParaRPr lang="el-GR" sz="1600" kern="1200"/>
        </a:p>
      </dsp:txBody>
      <dsp:txXfrm>
        <a:off x="5240783" y="521312"/>
        <a:ext cx="2296913" cy="918765"/>
      </dsp:txXfrm>
    </dsp:sp>
    <dsp:sp modelId="{53718599-0751-48A0-AB75-575F2BA4672C}">
      <dsp:nvSpPr>
        <dsp:cNvPr id="0" name=""/>
        <dsp:cNvSpPr/>
      </dsp:nvSpPr>
      <dsp:spPr>
        <a:xfrm>
          <a:off x="5240783"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Due o più parti creano una nuova entità commerciale, condividendo risorse e rischi per perseguire nuove opportunità.</a:t>
          </a:r>
          <a:endParaRPr lang="el-GR" sz="1600" kern="1200">
            <a:solidFill>
              <a:schemeClr val="accent1"/>
            </a:solidFill>
          </a:endParaRPr>
        </a:p>
      </dsp:txBody>
      <dsp:txXfrm>
        <a:off x="5240783" y="1440078"/>
        <a:ext cx="2296913" cy="3396870"/>
      </dsp:txXfrm>
    </dsp:sp>
    <dsp:sp modelId="{854B1733-A049-453F-ABF3-27C90BB00677}">
      <dsp:nvSpPr>
        <dsp:cNvPr id="0" name=""/>
        <dsp:cNvSpPr/>
      </dsp:nvSpPr>
      <dsp:spPr>
        <a:xfrm>
          <a:off x="7859265" y="521312"/>
          <a:ext cx="2296913" cy="918765"/>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65024" rIns="113792" bIns="65024" numCol="1" spcCol="1270" anchor="ctr" anchorCtr="0">
          <a:noAutofit/>
        </a:bodyPr>
        <a:lstStyle/>
        <a:p>
          <a:pPr marL="0" lvl="0" indent="0" algn="ctr" defTabSz="711200">
            <a:lnSpc>
              <a:spcPct val="150000"/>
            </a:lnSpc>
            <a:spcBef>
              <a:spcPct val="0"/>
            </a:spcBef>
            <a:spcAft>
              <a:spcPct val="35000"/>
            </a:spcAft>
            <a:buNone/>
          </a:pPr>
          <a:r>
            <a:rPr lang="en-US" sz="1600" b="1" kern="1200"/>
            <a:t>Relazioni acquirente-fornitore</a:t>
          </a:r>
          <a:r>
            <a:rPr lang="en-US" sz="1600" kern="1200"/>
            <a:t>:</a:t>
          </a:r>
          <a:endParaRPr lang="el-GR" sz="1600" kern="1200"/>
        </a:p>
      </dsp:txBody>
      <dsp:txXfrm>
        <a:off x="7859265" y="521312"/>
        <a:ext cx="2296913" cy="918765"/>
      </dsp:txXfrm>
    </dsp:sp>
    <dsp:sp modelId="{507CDC8A-0F69-477A-A506-1D7F72E52B78}">
      <dsp:nvSpPr>
        <dsp:cNvPr id="0" name=""/>
        <dsp:cNvSpPr/>
      </dsp:nvSpPr>
      <dsp:spPr>
        <a:xfrm>
          <a:off x="7859265" y="1440078"/>
          <a:ext cx="2296913" cy="339687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5344" tIns="85344" rIns="113792" bIns="128016" numCol="1" spcCol="1270" anchor="t" anchorCtr="0">
          <a:noAutofit/>
        </a:bodyPr>
        <a:lstStyle/>
        <a:p>
          <a:pPr marL="171450" lvl="1" indent="-171450" algn="just" defTabSz="711200">
            <a:lnSpc>
              <a:spcPct val="150000"/>
            </a:lnSpc>
            <a:spcBef>
              <a:spcPct val="0"/>
            </a:spcBef>
            <a:spcAft>
              <a:spcPct val="15000"/>
            </a:spcAft>
            <a:buChar char="•"/>
          </a:pPr>
          <a:r>
            <a:rPr lang="en-US" sz="1600" kern="1200">
              <a:solidFill>
                <a:schemeClr val="accent1"/>
              </a:solidFill>
            </a:rPr>
            <a:t>Partenariati con i fornitori per garantire una fornitura costante di beni e servizi essenziali, spesso con contratti e trattative a lungo termine.</a:t>
          </a:r>
          <a:endParaRPr lang="el-GR" sz="1600" kern="1200">
            <a:solidFill>
              <a:schemeClr val="accent1"/>
            </a:solidFill>
          </a:endParaRPr>
        </a:p>
      </dsp:txBody>
      <dsp:txXfrm>
        <a:off x="7859265" y="1440078"/>
        <a:ext cx="2296913" cy="3396870"/>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5052B8-6082-4DD8-9A67-5E1AC9A714BE}">
      <dsp:nvSpPr>
        <dsp:cNvPr id="0" name=""/>
        <dsp:cNvSpPr/>
      </dsp:nvSpPr>
      <dsp:spPr>
        <a:xfrm>
          <a:off x="2743" y="0"/>
          <a:ext cx="689695" cy="6896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714D4E2-69AF-4BB3-9CDC-C8BFBEAEDA4F}">
      <dsp:nvSpPr>
        <dsp:cNvPr id="0" name=""/>
        <dsp:cNvSpPr/>
      </dsp:nvSpPr>
      <dsp:spPr>
        <a:xfrm>
          <a:off x="71713" y="68969"/>
          <a:ext cx="551756" cy="551756"/>
        </a:xfrm>
        <a:prstGeom prst="chord">
          <a:avLst>
            <a:gd name="adj1" fmla="val 1800000"/>
            <a:gd name="adj2" fmla="val 90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A5EF971-9B76-433E-8DC0-B04279FFF28D}">
      <dsp:nvSpPr>
        <dsp:cNvPr id="0" name=""/>
        <dsp:cNvSpPr/>
      </dsp:nvSpPr>
      <dsp:spPr>
        <a:xfrm>
          <a:off x="836125" y="689695"/>
          <a:ext cx="2040348" cy="2902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Spese che non cambiano con i livelli di produzione, come affitto, stipendi e assicurazioni. Si tratta di spese prevedibili e ricorrenti, che danno stabilità alla pianificazione finanziaria.</a:t>
          </a:r>
          <a:endParaRPr lang="en-GB" sz="1600" kern="1200">
            <a:solidFill>
              <a:schemeClr val="accent1"/>
            </a:solidFill>
          </a:endParaRPr>
        </a:p>
      </dsp:txBody>
      <dsp:txXfrm>
        <a:off x="836125" y="689695"/>
        <a:ext cx="2040348" cy="2902467"/>
      </dsp:txXfrm>
    </dsp:sp>
    <dsp:sp modelId="{8DCFE669-267F-49A5-98CB-A9877CF3D1AC}">
      <dsp:nvSpPr>
        <dsp:cNvPr id="0" name=""/>
        <dsp:cNvSpPr/>
      </dsp:nvSpPr>
      <dsp:spPr>
        <a:xfrm>
          <a:off x="836125" y="0"/>
          <a:ext cx="2040348" cy="689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Costi fissi</a:t>
          </a:r>
          <a:r>
            <a:rPr lang="en-US" sz="1600" kern="1200" dirty="0">
              <a:solidFill>
                <a:schemeClr val="accent1"/>
              </a:solidFill>
            </a:rPr>
            <a:t>:</a:t>
          </a:r>
          <a:endParaRPr lang="en-GB" sz="1600" kern="1200" dirty="0">
            <a:solidFill>
              <a:schemeClr val="accent1"/>
            </a:solidFill>
          </a:endParaRPr>
        </a:p>
      </dsp:txBody>
      <dsp:txXfrm>
        <a:off x="836125" y="0"/>
        <a:ext cx="2040348" cy="689695"/>
      </dsp:txXfrm>
    </dsp:sp>
    <dsp:sp modelId="{0ACBB80F-1715-4FE3-9A34-B1918E88DF5C}">
      <dsp:nvSpPr>
        <dsp:cNvPr id="0" name=""/>
        <dsp:cNvSpPr/>
      </dsp:nvSpPr>
      <dsp:spPr>
        <a:xfrm>
          <a:off x="3020159" y="0"/>
          <a:ext cx="689695" cy="6896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3851879-1A16-4116-9AD6-59CBFFF63516}">
      <dsp:nvSpPr>
        <dsp:cNvPr id="0" name=""/>
        <dsp:cNvSpPr/>
      </dsp:nvSpPr>
      <dsp:spPr>
        <a:xfrm>
          <a:off x="3089129" y="68969"/>
          <a:ext cx="551756" cy="551756"/>
        </a:xfrm>
        <a:prstGeom prst="chord">
          <a:avLst>
            <a:gd name="adj1" fmla="val 0"/>
            <a:gd name="adj2" fmla="val 108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4356D85-44C1-468E-820D-74F22FC3CBEB}">
      <dsp:nvSpPr>
        <dsp:cNvPr id="0" name=""/>
        <dsp:cNvSpPr/>
      </dsp:nvSpPr>
      <dsp:spPr>
        <a:xfrm>
          <a:off x="3853541" y="689695"/>
          <a:ext cx="2040348" cy="2902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Costi che fluttuano con il volume di produzione, tra cui le materie prime, le spese per le utenze e i costi di spedizione. Questi sono direttamente legati alla scala delle operazioni.</a:t>
          </a:r>
        </a:p>
      </dsp:txBody>
      <dsp:txXfrm>
        <a:off x="3853541" y="689695"/>
        <a:ext cx="2040348" cy="2902467"/>
      </dsp:txXfrm>
    </dsp:sp>
    <dsp:sp modelId="{39464305-3B2F-4F1C-8562-C58B7189439B}">
      <dsp:nvSpPr>
        <dsp:cNvPr id="0" name=""/>
        <dsp:cNvSpPr/>
      </dsp:nvSpPr>
      <dsp:spPr>
        <a:xfrm>
          <a:off x="3853541" y="0"/>
          <a:ext cx="2040348" cy="689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Costi variabili</a:t>
          </a:r>
          <a:r>
            <a:rPr lang="en-US" sz="1600" kern="1200">
              <a:solidFill>
                <a:schemeClr val="accent1"/>
              </a:solidFill>
            </a:rPr>
            <a:t>:</a:t>
          </a:r>
        </a:p>
      </dsp:txBody>
      <dsp:txXfrm>
        <a:off x="3853541" y="0"/>
        <a:ext cx="2040348" cy="689695"/>
      </dsp:txXfrm>
    </dsp:sp>
    <dsp:sp modelId="{913FA436-5C06-48F9-9350-C679FC61BD13}">
      <dsp:nvSpPr>
        <dsp:cNvPr id="0" name=""/>
        <dsp:cNvSpPr/>
      </dsp:nvSpPr>
      <dsp:spPr>
        <a:xfrm>
          <a:off x="6037576" y="0"/>
          <a:ext cx="689695" cy="6896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80F7988-4799-46DA-ACC9-DB21EC394C9B}">
      <dsp:nvSpPr>
        <dsp:cNvPr id="0" name=""/>
        <dsp:cNvSpPr/>
      </dsp:nvSpPr>
      <dsp:spPr>
        <a:xfrm>
          <a:off x="6106545" y="68969"/>
          <a:ext cx="551756" cy="551756"/>
        </a:xfrm>
        <a:prstGeom prst="chord">
          <a:avLst>
            <a:gd name="adj1" fmla="val 19800000"/>
            <a:gd name="adj2" fmla="val 126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EB9338A-6270-418E-B18C-CF439F605092}">
      <dsp:nvSpPr>
        <dsp:cNvPr id="0" name=""/>
        <dsp:cNvSpPr/>
      </dsp:nvSpPr>
      <dsp:spPr>
        <a:xfrm>
          <a:off x="6870957" y="689695"/>
          <a:ext cx="2040348" cy="2902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Vantaggi di costo ottenuti quando un'azienda aumenta la produzione, con conseguente riduzione dei costi unitari. Ciò è spesso dovuto all'efficienza della produzione, all'acquisto di grandi quantità o alla ripartizione delle spese generali su un numero maggiore di unità.</a:t>
          </a:r>
        </a:p>
      </dsp:txBody>
      <dsp:txXfrm>
        <a:off x="6870957" y="689695"/>
        <a:ext cx="2040348" cy="2902467"/>
      </dsp:txXfrm>
    </dsp:sp>
    <dsp:sp modelId="{3A338092-171E-4B4A-A42F-33C278EDD45C}">
      <dsp:nvSpPr>
        <dsp:cNvPr id="0" name=""/>
        <dsp:cNvSpPr/>
      </dsp:nvSpPr>
      <dsp:spPr>
        <a:xfrm>
          <a:off x="6870957" y="0"/>
          <a:ext cx="2040348" cy="689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a:solidFill>
                <a:schemeClr val="accent1"/>
              </a:solidFill>
            </a:rPr>
            <a:t>Economie di scala</a:t>
          </a:r>
          <a:r>
            <a:rPr lang="en-US" sz="1600" kern="1200">
              <a:solidFill>
                <a:schemeClr val="accent1"/>
              </a:solidFill>
            </a:rPr>
            <a:t>:</a:t>
          </a:r>
        </a:p>
      </dsp:txBody>
      <dsp:txXfrm>
        <a:off x="6870957" y="0"/>
        <a:ext cx="2040348" cy="689695"/>
      </dsp:txXfrm>
    </dsp:sp>
    <dsp:sp modelId="{49BB1871-0047-4066-9AC3-3BB0372082BB}">
      <dsp:nvSpPr>
        <dsp:cNvPr id="0" name=""/>
        <dsp:cNvSpPr/>
      </dsp:nvSpPr>
      <dsp:spPr>
        <a:xfrm>
          <a:off x="9054992" y="0"/>
          <a:ext cx="689695" cy="689695"/>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B5DA4EF-B65F-4584-A6B3-B5D3D1C5E464}">
      <dsp:nvSpPr>
        <dsp:cNvPr id="0" name=""/>
        <dsp:cNvSpPr/>
      </dsp:nvSpPr>
      <dsp:spPr>
        <a:xfrm>
          <a:off x="9123962" y="68969"/>
          <a:ext cx="551756" cy="551756"/>
        </a:xfrm>
        <a:prstGeom prst="chord">
          <a:avLst>
            <a:gd name="adj1" fmla="val 16200000"/>
            <a:gd name="adj2" fmla="val 1620000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DE0C98F-C9A5-4CB2-8A94-27E2FC22240F}">
      <dsp:nvSpPr>
        <dsp:cNvPr id="0" name=""/>
        <dsp:cNvSpPr/>
      </dsp:nvSpPr>
      <dsp:spPr>
        <a:xfrm>
          <a:off x="9888374" y="689695"/>
          <a:ext cx="2040348" cy="290246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t"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kern="1200">
              <a:solidFill>
                <a:schemeClr val="accent1"/>
              </a:solidFill>
            </a:rPr>
            <a:t> Vantaggi di costo ottenuti offrendo una varietà di prodotti o servizi che condividono le risorse, riducendo il costo complessivo per prodotto.</a:t>
          </a:r>
        </a:p>
      </dsp:txBody>
      <dsp:txXfrm>
        <a:off x="9888374" y="689695"/>
        <a:ext cx="2040348" cy="2902467"/>
      </dsp:txXfrm>
    </dsp:sp>
    <dsp:sp modelId="{608CFB1C-EBAC-4AA2-A23A-353B22A6F8FD}">
      <dsp:nvSpPr>
        <dsp:cNvPr id="0" name=""/>
        <dsp:cNvSpPr/>
      </dsp:nvSpPr>
      <dsp:spPr>
        <a:xfrm>
          <a:off x="9888374" y="0"/>
          <a:ext cx="2040348" cy="6896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0640" tIns="40640" rIns="40640" bIns="40640" numCol="1" spcCol="1270" anchor="b" anchorCtr="0">
          <a:noAutofit/>
        </a:bodyPr>
        <a:lstStyle/>
        <a:p>
          <a:pPr marL="0" lvl="0" indent="0" algn="l" defTabSz="711200">
            <a:lnSpc>
              <a:spcPct val="150000"/>
            </a:lnSpc>
            <a:spcBef>
              <a:spcPct val="0"/>
            </a:spcBef>
            <a:spcAft>
              <a:spcPct val="35000"/>
            </a:spcAft>
            <a:buFont typeface="Arial" panose="020B0604020202020204" pitchFamily="34" charset="0"/>
            <a:buNone/>
          </a:pPr>
          <a:r>
            <a:rPr lang="en-US" sz="1600" b="1" kern="1200" dirty="0">
              <a:solidFill>
                <a:schemeClr val="accent1"/>
              </a:solidFill>
            </a:rPr>
            <a:t>Economie di scopo</a:t>
          </a:r>
          <a:r>
            <a:rPr lang="en-US" sz="1600" kern="1200" dirty="0">
              <a:solidFill>
                <a:schemeClr val="accent1"/>
              </a:solidFill>
            </a:rPr>
            <a:t>:</a:t>
          </a:r>
        </a:p>
      </dsp:txBody>
      <dsp:txXfrm>
        <a:off x="9888374" y="0"/>
        <a:ext cx="2040348" cy="689695"/>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80E5C6-C868-4EEF-AF92-C722989664C9}">
      <dsp:nvSpPr>
        <dsp:cNvPr id="0" name=""/>
        <dsp:cNvSpPr/>
      </dsp:nvSpPr>
      <dsp:spPr>
        <a:xfrm>
          <a:off x="0"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1E14E7F-97D7-4362-8FE6-589267249C79}">
      <dsp:nvSpPr>
        <dsp:cNvPr id="0" name=""/>
        <dsp:cNvSpPr/>
      </dsp:nvSpPr>
      <dsp:spPr>
        <a:xfrm>
          <a:off x="328612"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err="1">
              <a:solidFill>
                <a:schemeClr val="tx1">
                  <a:lumMod val="20000"/>
                  <a:lumOff val="80000"/>
                </a:schemeClr>
              </a:solidFill>
            </a:rPr>
            <a:t>Modello </a:t>
          </a:r>
          <a:r>
            <a:rPr lang="en-US" sz="1600" b="1" kern="1200" noProof="0">
              <a:solidFill>
                <a:schemeClr val="tx1">
                  <a:lumMod val="20000"/>
                  <a:lumOff val="80000"/>
                </a:schemeClr>
              </a:solidFill>
            </a:rPr>
            <a:t>aziendale </a:t>
          </a:r>
          <a:r>
            <a:rPr lang="es-ES" sz="1600" b="1" kern="1200" err="1">
              <a:solidFill>
                <a:schemeClr val="tx1">
                  <a:lumMod val="20000"/>
                  <a:lumOff val="80000"/>
                </a:schemeClr>
              </a:solidFill>
            </a:rPr>
            <a:t>convalidato Canva</a:t>
          </a:r>
          <a:endParaRPr lang="en-US" sz="1600" b="1" kern="1200">
            <a:solidFill>
              <a:schemeClr val="tx1">
                <a:lumMod val="20000"/>
                <a:lumOff val="80000"/>
              </a:schemeClr>
            </a:solidFill>
          </a:endParaRPr>
        </a:p>
      </dsp:txBody>
      <dsp:txXfrm>
        <a:off x="383617" y="1447754"/>
        <a:ext cx="2847502" cy="1768010"/>
      </dsp:txXfrm>
    </dsp:sp>
    <dsp:sp modelId="{69011871-1702-4351-BC0E-004919A74363}">
      <dsp:nvSpPr>
        <dsp:cNvPr id="0" name=""/>
        <dsp:cNvSpPr/>
      </dsp:nvSpPr>
      <dsp:spPr>
        <a:xfrm>
          <a:off x="3614737"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F2A897-A2D1-40CB-B729-22FBB81553FE}">
      <dsp:nvSpPr>
        <dsp:cNvPr id="0" name=""/>
        <dsp:cNvSpPr/>
      </dsp:nvSpPr>
      <dsp:spPr>
        <a:xfrm>
          <a:off x="3943350"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kern="1200"/>
            <a:t> </a:t>
          </a:r>
          <a:endParaRPr lang="en-US" sz="1600" kern="1200"/>
        </a:p>
      </dsp:txBody>
      <dsp:txXfrm>
        <a:off x="3998355" y="1447754"/>
        <a:ext cx="2847502" cy="1768010"/>
      </dsp:txXfrm>
    </dsp:sp>
    <dsp:sp modelId="{2BA44185-4570-4C32-9759-E87D3F148DA7}">
      <dsp:nvSpPr>
        <dsp:cNvPr id="0" name=""/>
        <dsp:cNvSpPr/>
      </dsp:nvSpPr>
      <dsp:spPr>
        <a:xfrm>
          <a:off x="7229475" y="1080567"/>
          <a:ext cx="2957512" cy="1878020"/>
        </a:xfrm>
        <a:prstGeom prst="roundRect">
          <a:avLst>
            <a:gd name="adj" fmla="val 10000"/>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F19859-05AA-4A13-938C-88388B8D402E}">
      <dsp:nvSpPr>
        <dsp:cNvPr id="0" name=""/>
        <dsp:cNvSpPr/>
      </dsp:nvSpPr>
      <dsp:spPr>
        <a:xfrm>
          <a:off x="7558087" y="1392749"/>
          <a:ext cx="2957512" cy="1878020"/>
        </a:xfrm>
        <a:prstGeom prst="roundRect">
          <a:avLst>
            <a:gd name="adj" fmla="val 10000"/>
          </a:avLst>
        </a:prstGeom>
        <a:solidFill>
          <a:schemeClr val="lt1">
            <a:alpha val="90000"/>
            <a:hueOff val="0"/>
            <a:satOff val="0"/>
            <a:lumOff val="0"/>
            <a:alphaOff val="0"/>
          </a:schemeClr>
        </a:solidFill>
        <a:ln w="12700" cap="flat" cmpd="sng" algn="ctr">
          <a:solidFill>
            <a:schemeClr val="tx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50000"/>
            </a:lnSpc>
            <a:spcBef>
              <a:spcPct val="0"/>
            </a:spcBef>
            <a:spcAft>
              <a:spcPct val="35000"/>
            </a:spcAft>
            <a:buNone/>
          </a:pPr>
          <a:r>
            <a:rPr lang="es-ES" sz="1600" b="1" kern="1200" err="1">
              <a:solidFill>
                <a:schemeClr val="tx1">
                  <a:lumMod val="20000"/>
                  <a:lumOff val="80000"/>
                </a:schemeClr>
              </a:solidFill>
            </a:rPr>
            <a:t>Roadmapping strategico</a:t>
          </a:r>
          <a:endParaRPr lang="en-US" sz="1600" b="1" kern="1200">
            <a:solidFill>
              <a:schemeClr val="tx1">
                <a:lumMod val="20000"/>
                <a:lumOff val="80000"/>
              </a:schemeClr>
            </a:solidFill>
          </a:endParaRPr>
        </a:p>
      </dsp:txBody>
      <dsp:txXfrm>
        <a:off x="7613092" y="1447754"/>
        <a:ext cx="2847502" cy="17680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18075D-269F-4432-8705-1203C061C17B}">
      <dsp:nvSpPr>
        <dsp:cNvPr id="0" name=""/>
        <dsp:cNvSpPr/>
      </dsp:nvSpPr>
      <dsp:spPr>
        <a:xfrm rot="16200000">
          <a:off x="-1511916"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Spotify</a:t>
          </a:r>
          <a:endParaRPr lang="en-GB" sz="1800" kern="1200" dirty="0">
            <a:solidFill>
              <a:srgbClr val="FFFFFF"/>
            </a:solidFill>
          </a:endParaRPr>
        </a:p>
      </dsp:txBody>
      <dsp:txXfrm>
        <a:off x="-1511916" y="2375971"/>
        <a:ext cx="3592266" cy="457727"/>
      </dsp:txXfrm>
    </dsp:sp>
    <dsp:sp modelId="{C817AA52-779E-4C59-A1A2-AC4550444C02}">
      <dsp:nvSpPr>
        <dsp:cNvPr id="0" name=""/>
        <dsp:cNvSpPr/>
      </dsp:nvSpPr>
      <dsp:spPr>
        <a:xfrm>
          <a:off x="503526" y="772563"/>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ClrTx/>
            <a:buSzTx/>
            <a:buFontTx/>
            <a:buNone/>
          </a:pPr>
          <a:r>
            <a:rPr kumimoji="0" lang="en-US" sz="1600" b="0" i="1" u="none" strike="noStrike" kern="1200" cap="none" spc="0" normalizeH="0" baseline="0" noProof="0" dirty="0">
              <a:ln>
                <a:noFill/>
              </a:ln>
              <a:solidFill>
                <a:schemeClr val="accent1"/>
              </a:solidFill>
              <a:effectLst/>
              <a:uLnTx/>
              <a:uFillTx/>
              <a:latin typeface="Raleway"/>
              <a:ea typeface="+mn-ea"/>
              <a:cs typeface="+mn-cs"/>
            </a:rPr>
            <a:t>"Creare una piattaforma culturale in cui i creatori professionisti possano liberarsi dai vincoli del loro medium".</a:t>
          </a:r>
          <a:endParaRPr lang="en-GB" sz="1600" kern="1200" dirty="0">
            <a:solidFill>
              <a:schemeClr val="accent1"/>
            </a:solidFill>
          </a:endParaRPr>
        </a:p>
      </dsp:txBody>
      <dsp:txXfrm>
        <a:off x="503526" y="772563"/>
        <a:ext cx="2279967" cy="3592266"/>
      </dsp:txXfrm>
    </dsp:sp>
    <dsp:sp modelId="{44C0422D-9934-410C-B04E-C32F953E3C79}">
      <dsp:nvSpPr>
        <dsp:cNvPr id="0" name=""/>
        <dsp:cNvSpPr/>
      </dsp:nvSpPr>
      <dsp:spPr>
        <a:xfrm>
          <a:off x="55352" y="204501"/>
          <a:ext cx="915454" cy="915454"/>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9DC348D-BC85-4F45-B9B5-948A3931BEDB}">
      <dsp:nvSpPr>
        <dsp:cNvPr id="0" name=""/>
        <dsp:cNvSpPr/>
      </dsp:nvSpPr>
      <dsp:spPr>
        <a:xfrm rot="16200000">
          <a:off x="1822458" y="2369435"/>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IKEA</a:t>
          </a:r>
          <a:endParaRPr lang="en-GB" sz="1800" kern="1200" dirty="0">
            <a:solidFill>
              <a:srgbClr val="FFFFFF"/>
            </a:solidFill>
          </a:endParaRPr>
        </a:p>
      </dsp:txBody>
      <dsp:txXfrm>
        <a:off x="1822458" y="2369435"/>
        <a:ext cx="3592266" cy="457727"/>
      </dsp:txXfrm>
    </dsp:sp>
    <dsp:sp modelId="{447F3CD8-57F2-4497-8D66-CA35ECF8CE52}">
      <dsp:nvSpPr>
        <dsp:cNvPr id="0" name=""/>
        <dsp:cNvSpPr/>
      </dsp:nvSpPr>
      <dsp:spPr>
        <a:xfrm>
          <a:off x="3847455" y="802165"/>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403690" rIns="113792" bIns="113792" numCol="1" spcCol="1270" anchor="t" anchorCtr="0">
          <a:noAutofit/>
        </a:bodyPr>
        <a:lstStyle/>
        <a:p>
          <a:pPr marL="171450" lvl="1" indent="-171450" algn="l" defTabSz="711200">
            <a:lnSpc>
              <a:spcPct val="150000"/>
            </a:lnSpc>
            <a:spcBef>
              <a:spcPct val="0"/>
            </a:spcBef>
            <a:spcAft>
              <a:spcPct val="15000"/>
            </a:spcAft>
            <a:buNone/>
          </a:pPr>
          <a:endParaRPr lang="en-GB" sz="1600" kern="1200" dirty="0">
            <a:solidFill>
              <a:schemeClr val="accent1"/>
            </a:solidFill>
          </a:endParaRPr>
        </a:p>
        <a:p>
          <a:pPr marL="171450" lvl="1" indent="-171450" algn="l" defTabSz="711200">
            <a:lnSpc>
              <a:spcPct val="150000"/>
            </a:lnSpc>
            <a:spcBef>
              <a:spcPct val="0"/>
            </a:spcBef>
            <a:spcAft>
              <a:spcPct val="15000"/>
            </a:spcAft>
            <a:buNone/>
          </a:pPr>
          <a:r>
            <a:rPr lang="en-US" sz="1600" i="1" kern="1200" dirty="0">
              <a:solidFill>
                <a:schemeClr val="accent1"/>
              </a:solidFill>
            </a:rPr>
            <a:t>   "Creare una vita quotidiana migliore per molte persone".</a:t>
          </a:r>
          <a:endParaRPr lang="en-GB" sz="1600" kern="1200" dirty="0">
            <a:solidFill>
              <a:schemeClr val="accent1"/>
            </a:solidFill>
          </a:endParaRPr>
        </a:p>
      </dsp:txBody>
      <dsp:txXfrm>
        <a:off x="3847455" y="802165"/>
        <a:ext cx="2279967" cy="3592266"/>
      </dsp:txXfrm>
    </dsp:sp>
    <dsp:sp modelId="{9C709BC1-AA67-40F0-9CBC-24A0D656572D}">
      <dsp:nvSpPr>
        <dsp:cNvPr id="0" name=""/>
        <dsp:cNvSpPr/>
      </dsp:nvSpPr>
      <dsp:spPr>
        <a:xfrm>
          <a:off x="3389728" y="204501"/>
          <a:ext cx="915454" cy="90238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3772CFE-EE21-4598-853A-9B2EF6FCB4B8}">
      <dsp:nvSpPr>
        <dsp:cNvPr id="0" name=""/>
        <dsp:cNvSpPr/>
      </dsp:nvSpPr>
      <dsp:spPr>
        <a:xfrm rot="16200000">
          <a:off x="5156834" y="2375971"/>
          <a:ext cx="3592266" cy="457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403690" bIns="0" numCol="1" spcCol="1270" anchor="t" anchorCtr="0">
          <a:noAutofit/>
        </a:bodyPr>
        <a:lstStyle/>
        <a:p>
          <a:pPr marL="0" lvl="0" indent="0" algn="r" defTabSz="800100">
            <a:lnSpc>
              <a:spcPct val="90000"/>
            </a:lnSpc>
            <a:spcBef>
              <a:spcPct val="0"/>
            </a:spcBef>
            <a:spcAft>
              <a:spcPct val="35000"/>
            </a:spcAft>
            <a:buNone/>
          </a:pPr>
          <a:r>
            <a:rPr kumimoji="0" lang="en-GB" sz="1800" b="1" i="0" u="none" strike="noStrike" kern="1200" cap="none" spc="0" normalizeH="0" baseline="0" noProof="0" dirty="0">
              <a:ln w="12700">
                <a:solidFill>
                  <a:srgbClr val="1D1D1B"/>
                </a:solidFill>
                <a:prstDash val="solid"/>
              </a:ln>
              <a:solidFill>
                <a:srgbClr val="FFFFFF"/>
              </a:solidFill>
              <a:effectLst>
                <a:outerShdw dist="38100" dir="2640000" algn="bl" rotWithShape="0">
                  <a:srgbClr val="1D1D1B"/>
                </a:outerShdw>
              </a:effectLst>
              <a:uLnTx/>
              <a:uFillTx/>
              <a:latin typeface="Raleway"/>
              <a:ea typeface="+mn-ea"/>
              <a:cs typeface="+mn-cs"/>
            </a:rPr>
            <a:t>Siemens</a:t>
          </a:r>
          <a:endParaRPr lang="en-GB" sz="1800" kern="1200" dirty="0">
            <a:solidFill>
              <a:srgbClr val="FFFFFF"/>
            </a:solidFill>
          </a:endParaRPr>
        </a:p>
      </dsp:txBody>
      <dsp:txXfrm>
        <a:off x="5156834" y="2375971"/>
        <a:ext cx="3592266" cy="457727"/>
      </dsp:txXfrm>
    </dsp:sp>
    <dsp:sp modelId="{1C60D586-C2B8-45B5-86E0-988663F86237}">
      <dsp:nvSpPr>
        <dsp:cNvPr id="0" name=""/>
        <dsp:cNvSpPr/>
      </dsp:nvSpPr>
      <dsp:spPr>
        <a:xfrm>
          <a:off x="7181831" y="808701"/>
          <a:ext cx="2279967" cy="3592266"/>
        </a:xfrm>
        <a:prstGeom prst="rect">
          <a:avLst/>
        </a:prstGeom>
        <a:solidFill>
          <a:schemeClr val="bg1"/>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403690" rIns="99568" bIns="99568" numCol="1" spcCol="1270" anchor="t" anchorCtr="0">
          <a:noAutofit/>
        </a:bodyPr>
        <a:lstStyle/>
        <a:p>
          <a:pPr marL="114300" lvl="1" indent="-114300" algn="l" defTabSz="622300">
            <a:lnSpc>
              <a:spcPct val="150000"/>
            </a:lnSpc>
            <a:spcBef>
              <a:spcPct val="0"/>
            </a:spcBef>
            <a:spcAft>
              <a:spcPct val="15000"/>
            </a:spcAft>
            <a:buNone/>
          </a:pPr>
          <a:r>
            <a:rPr lang="en-US" sz="1400" i="1" kern="1200" dirty="0">
              <a:solidFill>
                <a:schemeClr val="accent1"/>
              </a:solidFill>
            </a:rPr>
            <a:t>"Essere il leader globale nelle soluzioni tecnologiche innovative che guidano il progresso e migliorano la qualità della vita delle persone in tutto il mondo".</a:t>
          </a:r>
          <a:endParaRPr lang="en-GB" sz="1400" kern="1200" dirty="0">
            <a:solidFill>
              <a:schemeClr val="accent1"/>
            </a:solidFill>
          </a:endParaRPr>
        </a:p>
      </dsp:txBody>
      <dsp:txXfrm>
        <a:off x="7181831" y="808701"/>
        <a:ext cx="2279967" cy="3592266"/>
      </dsp:txXfrm>
    </dsp:sp>
    <dsp:sp modelId="{83673E96-4240-477F-A294-5AC42A71BE74}">
      <dsp:nvSpPr>
        <dsp:cNvPr id="0" name=""/>
        <dsp:cNvSpPr/>
      </dsp:nvSpPr>
      <dsp:spPr>
        <a:xfrm>
          <a:off x="6724104" y="204501"/>
          <a:ext cx="915454" cy="915454"/>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t="-1000" b="-1000"/>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EB9B74-B08B-4DE0-9FBE-926CB3F1F06B}">
      <dsp:nvSpPr>
        <dsp:cNvPr id="0" name=""/>
        <dsp:cNvSpPr/>
      </dsp:nvSpPr>
      <dsp:spPr>
        <a:xfrm>
          <a:off x="115821" y="2376669"/>
          <a:ext cx="1668034" cy="5496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accent1"/>
              </a:solidFill>
            </a:rPr>
            <a:t>Chiarire il risultato:</a:t>
          </a:r>
          <a:endParaRPr lang="en-GB" sz="1800" kern="1200" dirty="0">
            <a:solidFill>
              <a:schemeClr val="accent1"/>
            </a:solidFill>
          </a:endParaRPr>
        </a:p>
      </dsp:txBody>
      <dsp:txXfrm>
        <a:off x="115821" y="2376669"/>
        <a:ext cx="1668034" cy="549693"/>
      </dsp:txXfrm>
    </dsp:sp>
    <dsp:sp modelId="{EA2AEAC7-CDA0-41F3-960B-219B543B0C12}">
      <dsp:nvSpPr>
        <dsp:cNvPr id="0" name=""/>
        <dsp:cNvSpPr/>
      </dsp:nvSpPr>
      <dsp:spPr>
        <a:xfrm>
          <a:off x="130416" y="3927139"/>
          <a:ext cx="1668034"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Definire l'obiettivo finale dell'organizzazione. </a:t>
          </a:r>
          <a:endParaRPr lang="en-GB" sz="1600" kern="1200" dirty="0">
            <a:solidFill>
              <a:schemeClr val="accent1"/>
            </a:solidFill>
          </a:endParaRPr>
        </a:p>
      </dsp:txBody>
      <dsp:txXfrm>
        <a:off x="130416" y="3927139"/>
        <a:ext cx="1668034" cy="1029857"/>
      </dsp:txXfrm>
    </dsp:sp>
    <dsp:sp modelId="{256A25B9-CC6D-4C2C-AA9A-8EFE61C9AFA0}">
      <dsp:nvSpPr>
        <dsp:cNvPr id="0" name=""/>
        <dsp:cNvSpPr/>
      </dsp:nvSpPr>
      <dsp:spPr>
        <a:xfrm>
          <a:off x="113926" y="2209487"/>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8ADDD79-E3F3-4703-B743-6B77A8DA6A7D}">
      <dsp:nvSpPr>
        <dsp:cNvPr id="0" name=""/>
        <dsp:cNvSpPr/>
      </dsp:nvSpPr>
      <dsp:spPr>
        <a:xfrm>
          <a:off x="206805" y="2023728"/>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DF012A8-4AF2-4422-B278-C528B11A0F4E}">
      <dsp:nvSpPr>
        <dsp:cNvPr id="0" name=""/>
        <dsp:cNvSpPr/>
      </dsp:nvSpPr>
      <dsp:spPr>
        <a:xfrm>
          <a:off x="429715" y="2060880"/>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33DC940-92C5-4BB5-AFF6-22B165349627}">
      <dsp:nvSpPr>
        <dsp:cNvPr id="0" name=""/>
        <dsp:cNvSpPr/>
      </dsp:nvSpPr>
      <dsp:spPr>
        <a:xfrm>
          <a:off x="615473" y="1856546"/>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6446AA4-490C-4D96-9175-A3D6DFE25A8F}">
      <dsp:nvSpPr>
        <dsp:cNvPr id="0" name=""/>
        <dsp:cNvSpPr/>
      </dsp:nvSpPr>
      <dsp:spPr>
        <a:xfrm>
          <a:off x="856959" y="1782242"/>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59FC568-32B4-4169-937B-29F8F96D4A34}">
      <dsp:nvSpPr>
        <dsp:cNvPr id="0" name=""/>
        <dsp:cNvSpPr/>
      </dsp:nvSpPr>
      <dsp:spPr>
        <a:xfrm>
          <a:off x="1154173" y="1912273"/>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71C84C-8C63-4C6F-978C-0721DD477F24}">
      <dsp:nvSpPr>
        <dsp:cNvPr id="0" name=""/>
        <dsp:cNvSpPr/>
      </dsp:nvSpPr>
      <dsp:spPr>
        <a:xfrm>
          <a:off x="1339931" y="2005152"/>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D0CEF82-49BE-4AB7-BC85-A76C6EF43A59}">
      <dsp:nvSpPr>
        <dsp:cNvPr id="0" name=""/>
        <dsp:cNvSpPr/>
      </dsp:nvSpPr>
      <dsp:spPr>
        <a:xfrm>
          <a:off x="1599993" y="2209487"/>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E4877ED-7F8A-4627-84FF-CE5AE74E4CEB}">
      <dsp:nvSpPr>
        <dsp:cNvPr id="0" name=""/>
        <dsp:cNvSpPr/>
      </dsp:nvSpPr>
      <dsp:spPr>
        <a:xfrm>
          <a:off x="1711448" y="2413821"/>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DB251A0-A9C4-446D-B6BC-40955714817A}">
      <dsp:nvSpPr>
        <dsp:cNvPr id="0" name=""/>
        <dsp:cNvSpPr/>
      </dsp:nvSpPr>
      <dsp:spPr>
        <a:xfrm>
          <a:off x="745504" y="2023728"/>
          <a:ext cx="341188" cy="341188"/>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07FCB8-AA8D-45B5-9D88-17E83753D0AE}">
      <dsp:nvSpPr>
        <dsp:cNvPr id="0" name=""/>
        <dsp:cNvSpPr/>
      </dsp:nvSpPr>
      <dsp:spPr>
        <a:xfrm>
          <a:off x="21046" y="2729610"/>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A057B8F-B853-49FF-8ECB-482770A79CA9}">
      <dsp:nvSpPr>
        <dsp:cNvPr id="0" name=""/>
        <dsp:cNvSpPr/>
      </dsp:nvSpPr>
      <dsp:spPr>
        <a:xfrm>
          <a:off x="132501" y="2896793"/>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FC4B3AC-6C43-49CC-AEFD-90853B43838A}">
      <dsp:nvSpPr>
        <dsp:cNvPr id="0" name=""/>
        <dsp:cNvSpPr/>
      </dsp:nvSpPr>
      <dsp:spPr>
        <a:xfrm>
          <a:off x="411139" y="3045400"/>
          <a:ext cx="303279" cy="30327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9163149-8C9C-4798-9E36-0AB53FE5B07A}">
      <dsp:nvSpPr>
        <dsp:cNvPr id="0" name=""/>
        <dsp:cNvSpPr/>
      </dsp:nvSpPr>
      <dsp:spPr>
        <a:xfrm>
          <a:off x="801232" y="3286886"/>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E27F996-178E-442C-825F-84A189643E75}">
      <dsp:nvSpPr>
        <dsp:cNvPr id="0" name=""/>
        <dsp:cNvSpPr/>
      </dsp:nvSpPr>
      <dsp:spPr>
        <a:xfrm>
          <a:off x="875535" y="3045400"/>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2446B14-FB23-423E-80A6-1F9E6F082C0A}">
      <dsp:nvSpPr>
        <dsp:cNvPr id="0" name=""/>
        <dsp:cNvSpPr/>
      </dsp:nvSpPr>
      <dsp:spPr>
        <a:xfrm>
          <a:off x="1061294" y="3305462"/>
          <a:ext cx="132684" cy="13268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5E02C24-DCCF-4E32-A9A8-8919A615C8D7}">
      <dsp:nvSpPr>
        <dsp:cNvPr id="0" name=""/>
        <dsp:cNvSpPr/>
      </dsp:nvSpPr>
      <dsp:spPr>
        <a:xfrm>
          <a:off x="1228476" y="3008248"/>
          <a:ext cx="303279" cy="303279"/>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3585DCD-19AF-48F2-A3C9-167F1A264ECD}">
      <dsp:nvSpPr>
        <dsp:cNvPr id="0" name=""/>
        <dsp:cNvSpPr/>
      </dsp:nvSpPr>
      <dsp:spPr>
        <a:xfrm>
          <a:off x="1637145" y="2933945"/>
          <a:ext cx="208504" cy="208504"/>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B995218-F6CD-4EC4-88E7-459C049C7C52}">
      <dsp:nvSpPr>
        <dsp:cNvPr id="0" name=""/>
        <dsp:cNvSpPr/>
      </dsp:nvSpPr>
      <dsp:spPr>
        <a:xfrm>
          <a:off x="1845649"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9C40639-AACC-4221-91CB-F46C1070D11B}">
      <dsp:nvSpPr>
        <dsp:cNvPr id="0" name=""/>
        <dsp:cNvSpPr/>
      </dsp:nvSpPr>
      <dsp:spPr>
        <a:xfrm>
          <a:off x="2457997"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Identificate il vostro Unique Selling Point (USP):</a:t>
          </a:r>
          <a:endParaRPr lang="el-GR" sz="1800" kern="1200">
            <a:solidFill>
              <a:schemeClr val="accent1"/>
            </a:solidFill>
          </a:endParaRPr>
        </a:p>
      </dsp:txBody>
      <dsp:txXfrm>
        <a:off x="2457997" y="2061139"/>
        <a:ext cx="1670039" cy="1169027"/>
      </dsp:txXfrm>
    </dsp:sp>
    <dsp:sp modelId="{C9A0A4E1-82D8-470C-A97B-710E2175AED7}">
      <dsp:nvSpPr>
        <dsp:cNvPr id="0" name=""/>
        <dsp:cNvSpPr/>
      </dsp:nvSpPr>
      <dsp:spPr>
        <a:xfrm>
          <a:off x="2516682" y="3940002"/>
          <a:ext cx="1670039"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Evidenziate ciò che distingue la vostra organizzazione dalle altre. </a:t>
          </a:r>
          <a:endParaRPr lang="el-GR" sz="1600" kern="1200" dirty="0">
            <a:solidFill>
              <a:schemeClr val="accent1"/>
            </a:solidFill>
          </a:endParaRPr>
        </a:p>
      </dsp:txBody>
      <dsp:txXfrm>
        <a:off x="2516682" y="3940002"/>
        <a:ext cx="1670039" cy="1029857"/>
      </dsp:txXfrm>
    </dsp:sp>
    <dsp:sp modelId="{25A05587-4F63-4C5E-9AAC-891D47C8D454}">
      <dsp:nvSpPr>
        <dsp:cNvPr id="0" name=""/>
        <dsp:cNvSpPr/>
      </dsp:nvSpPr>
      <dsp:spPr>
        <a:xfrm>
          <a:off x="4128036"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20C0483-999E-4D6E-926C-44127F34A314}">
      <dsp:nvSpPr>
        <dsp:cNvPr id="0" name=""/>
        <dsp:cNvSpPr/>
      </dsp:nvSpPr>
      <dsp:spPr>
        <a:xfrm>
          <a:off x="4820938"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Quantificare la visione:</a:t>
          </a:r>
          <a:endParaRPr lang="el-GR" sz="1800" kern="1200">
            <a:solidFill>
              <a:schemeClr val="accent1"/>
            </a:solidFill>
          </a:endParaRPr>
        </a:p>
      </dsp:txBody>
      <dsp:txXfrm>
        <a:off x="4820938" y="2061139"/>
        <a:ext cx="1670039" cy="1169027"/>
      </dsp:txXfrm>
    </dsp:sp>
    <dsp:sp modelId="{F993D2A7-3106-4EF0-BE67-E1DE8E5B387B}">
      <dsp:nvSpPr>
        <dsp:cNvPr id="0" name=""/>
        <dsp:cNvSpPr/>
      </dsp:nvSpPr>
      <dsp:spPr>
        <a:xfrm>
          <a:off x="4777241" y="4060475"/>
          <a:ext cx="1831147"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Concentratevi su uno stato idealistico a lungo termine che fornisca una direzione senza limitare le possibilità future.</a:t>
          </a:r>
          <a:endParaRPr lang="el-GR" sz="1600" kern="1200" dirty="0">
            <a:solidFill>
              <a:schemeClr val="accent1"/>
            </a:solidFill>
          </a:endParaRPr>
        </a:p>
      </dsp:txBody>
      <dsp:txXfrm>
        <a:off x="4777241" y="4060475"/>
        <a:ext cx="1831147" cy="1029857"/>
      </dsp:txXfrm>
    </dsp:sp>
    <dsp:sp modelId="{B3567D4E-3640-4F0F-B9BB-391E680A5594}">
      <dsp:nvSpPr>
        <dsp:cNvPr id="0" name=""/>
        <dsp:cNvSpPr/>
      </dsp:nvSpPr>
      <dsp:spPr>
        <a:xfrm>
          <a:off x="6571531"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2D966A-092A-4F9A-86A7-53570FA7EA16}">
      <dsp:nvSpPr>
        <dsp:cNvPr id="0" name=""/>
        <dsp:cNvSpPr/>
      </dsp:nvSpPr>
      <dsp:spPr>
        <a:xfrm>
          <a:off x="7306334" y="2061139"/>
          <a:ext cx="1670039" cy="11690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Creare un legame umano:</a:t>
          </a:r>
          <a:endParaRPr lang="el-GR" sz="1800" kern="1200">
            <a:solidFill>
              <a:schemeClr val="accent1"/>
            </a:solidFill>
          </a:endParaRPr>
        </a:p>
      </dsp:txBody>
      <dsp:txXfrm>
        <a:off x="7306334" y="2061139"/>
        <a:ext cx="1670039" cy="1169027"/>
      </dsp:txXfrm>
    </dsp:sp>
    <dsp:sp modelId="{B7FEB9B2-AFC2-4669-85B0-C9F2CFA46855}">
      <dsp:nvSpPr>
        <dsp:cNvPr id="0" name=""/>
        <dsp:cNvSpPr/>
      </dsp:nvSpPr>
      <dsp:spPr>
        <a:xfrm>
          <a:off x="7178267" y="4013493"/>
          <a:ext cx="1914950"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 Includete elementi che risuonino a livello personale sia con i dipendenti che con gli stakeholder. </a:t>
          </a:r>
          <a:endParaRPr lang="el-GR" sz="1600" kern="1200" dirty="0">
            <a:solidFill>
              <a:schemeClr val="accent1"/>
            </a:solidFill>
          </a:endParaRPr>
        </a:p>
      </dsp:txBody>
      <dsp:txXfrm>
        <a:off x="7178267" y="4013493"/>
        <a:ext cx="1914950" cy="1029857"/>
      </dsp:txXfrm>
    </dsp:sp>
    <dsp:sp modelId="{A0156234-A76D-49B3-840D-430B1DDC1EBC}">
      <dsp:nvSpPr>
        <dsp:cNvPr id="0" name=""/>
        <dsp:cNvSpPr/>
      </dsp:nvSpPr>
      <dsp:spPr>
        <a:xfrm>
          <a:off x="9098829" y="2060571"/>
          <a:ext cx="612347" cy="1169038"/>
        </a:xfrm>
        <a:prstGeom prst="chevron">
          <a:avLst>
            <a:gd name="adj" fmla="val 6231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735A0262-39D1-499B-B45B-02C67E5072BA}">
      <dsp:nvSpPr>
        <dsp:cNvPr id="0" name=""/>
        <dsp:cNvSpPr/>
      </dsp:nvSpPr>
      <dsp:spPr>
        <a:xfrm>
          <a:off x="9836430" y="1977637"/>
          <a:ext cx="1419533" cy="1419533"/>
        </a:xfrm>
        <a:prstGeom prst="ellips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accent1"/>
              </a:solidFill>
            </a:rPr>
            <a:t>Siate concisi e chiari:</a:t>
          </a:r>
          <a:endParaRPr lang="el-GR" sz="1800" kern="1200">
            <a:solidFill>
              <a:schemeClr val="accent1"/>
            </a:solidFill>
          </a:endParaRPr>
        </a:p>
      </dsp:txBody>
      <dsp:txXfrm>
        <a:off x="10044316" y="2185523"/>
        <a:ext cx="1003761" cy="1003761"/>
      </dsp:txXfrm>
    </dsp:sp>
    <dsp:sp modelId="{A601F32C-61D9-4FDF-8C36-3CF766E18662}">
      <dsp:nvSpPr>
        <dsp:cNvPr id="0" name=""/>
        <dsp:cNvSpPr/>
      </dsp:nvSpPr>
      <dsp:spPr>
        <a:xfrm>
          <a:off x="9650454" y="4031866"/>
          <a:ext cx="1670039" cy="102985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marL="0" lvl="0" indent="0" algn="ctr" defTabSz="711200">
            <a:lnSpc>
              <a:spcPct val="150000"/>
            </a:lnSpc>
            <a:spcBef>
              <a:spcPct val="0"/>
            </a:spcBef>
            <a:spcAft>
              <a:spcPct val="35000"/>
            </a:spcAft>
            <a:buNone/>
          </a:pPr>
          <a:r>
            <a:rPr lang="en-US" sz="1600" kern="1200" dirty="0">
              <a:solidFill>
                <a:schemeClr val="accent1"/>
              </a:solidFill>
            </a:rPr>
            <a:t> Assicuratevi che la dichiarazione di visione sia breve, facile da capire e priva di gergo.</a:t>
          </a:r>
          <a:endParaRPr lang="el-GR" sz="1600" kern="1200" dirty="0">
            <a:solidFill>
              <a:schemeClr val="accent1"/>
            </a:solidFill>
          </a:endParaRPr>
        </a:p>
      </dsp:txBody>
      <dsp:txXfrm>
        <a:off x="9650454" y="4031866"/>
        <a:ext cx="1670039" cy="102985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378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5790" y="9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Definire lo scopo</a:t>
          </a:r>
          <a:r>
            <a:rPr lang="en-US" sz="1600" kern="1200" dirty="0">
              <a:solidFill>
                <a:schemeClr val="bg1"/>
              </a:solidFill>
            </a:rPr>
            <a:t>: articolare chiaramente la ragione principale dell'esistenza dell'organizzazione.</a:t>
          </a:r>
          <a:endParaRPr lang="en-GB" sz="1600" kern="1200" dirty="0">
            <a:solidFill>
              <a:schemeClr val="bg1"/>
            </a:solidFill>
          </a:endParaRPr>
        </a:p>
      </dsp:txBody>
      <dsp:txXfrm>
        <a:off x="641816" y="45588"/>
        <a:ext cx="8409008" cy="665948"/>
      </dsp:txXfrm>
    </dsp:sp>
    <dsp:sp modelId="{B1FFF257-9330-4404-BB77-7745D3E40271}">
      <dsp:nvSpPr>
        <dsp:cNvPr id="0" name=""/>
        <dsp:cNvSpPr/>
      </dsp:nvSpPr>
      <dsp:spPr>
        <a:xfrm>
          <a:off x="0" y="1512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AAF8FC3-F4D1-4FB1-819C-8D9A528715A6}">
      <dsp:nvSpPr>
        <dsp:cNvPr id="0" name=""/>
        <dsp:cNvSpPr/>
      </dsp:nvSpPr>
      <dsp:spPr>
        <a:xfrm>
          <a:off x="605790" y="1143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n-US" sz="1600" b="1" kern="1200">
              <a:solidFill>
                <a:schemeClr val="bg1"/>
              </a:solidFill>
            </a:rPr>
            <a:t>Guidare la strategia</a:t>
          </a:r>
          <a:r>
            <a:rPr lang="en-US" sz="1600" kern="1200">
              <a:solidFill>
                <a:schemeClr val="bg1"/>
              </a:solidFill>
            </a:rPr>
            <a:t>: Fornire una base per le decisioni strategiche e la pianificazione.</a:t>
          </a:r>
        </a:p>
      </dsp:txBody>
      <dsp:txXfrm>
        <a:off x="641816" y="1179588"/>
        <a:ext cx="8409008" cy="665948"/>
      </dsp:txXfrm>
    </dsp:sp>
    <dsp:sp modelId="{C1C4A847-93B9-4FC1-94B8-BAB40B02BDC4}">
      <dsp:nvSpPr>
        <dsp:cNvPr id="0" name=""/>
        <dsp:cNvSpPr/>
      </dsp:nvSpPr>
      <dsp:spPr>
        <a:xfrm>
          <a:off x="0" y="2646562"/>
          <a:ext cx="12115800"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1A5466D9-5BE1-4B8A-ACA6-5B6269D6DB2E}">
      <dsp:nvSpPr>
        <dsp:cNvPr id="0" name=""/>
        <dsp:cNvSpPr/>
      </dsp:nvSpPr>
      <dsp:spPr>
        <a:xfrm>
          <a:off x="605790" y="2277562"/>
          <a:ext cx="8481060"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0564" tIns="0" rIns="320564" bIns="0" numCol="1" spcCol="1270" anchor="ctr" anchorCtr="0">
          <a:noAutofit/>
        </a:bodyPr>
        <a:lstStyle/>
        <a:p>
          <a:pPr marL="0" lvl="0" indent="0" algn="l" defTabSz="711200">
            <a:lnSpc>
              <a:spcPct val="90000"/>
            </a:lnSpc>
            <a:spcBef>
              <a:spcPct val="0"/>
            </a:spcBef>
            <a:spcAft>
              <a:spcPct val="35000"/>
            </a:spcAft>
            <a:buNone/>
          </a:pPr>
          <a:r>
            <a:rPr lang="en-US" sz="1600" b="1" kern="1200" dirty="0">
              <a:solidFill>
                <a:schemeClr val="bg1"/>
              </a:solidFill>
            </a:rPr>
            <a:t>Ispirare e coinvolgere</a:t>
          </a:r>
          <a:r>
            <a:rPr lang="en-US" sz="1600" kern="1200" dirty="0">
              <a:solidFill>
                <a:schemeClr val="bg1"/>
              </a:solidFill>
            </a:rPr>
            <a:t>: Motivare i dipendenti e stabilire un contatto con le parti interessate.</a:t>
          </a:r>
        </a:p>
      </dsp:txBody>
      <dsp:txXfrm>
        <a:off x="641816" y="2313588"/>
        <a:ext cx="8409008" cy="6659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9BC704-53B6-4F22-9052-5837BAF18EB7}">
      <dsp:nvSpPr>
        <dsp:cNvPr id="0" name=""/>
        <dsp:cNvSpPr/>
      </dsp:nvSpPr>
      <dsp:spPr>
        <a:xfrm>
          <a:off x="0" y="421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D080375-E85D-4E03-8FC5-D4FD28027914}">
      <dsp:nvSpPr>
        <dsp:cNvPr id="0" name=""/>
        <dsp:cNvSpPr/>
      </dsp:nvSpPr>
      <dsp:spPr>
        <a:xfrm>
          <a:off x="609599" y="52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Scopo principale: </a:t>
          </a:r>
          <a:r>
            <a:rPr lang="en-US" sz="1600" kern="1200">
              <a:solidFill>
                <a:schemeClr val="bg1"/>
              </a:solidFill>
            </a:rPr>
            <a:t>una dichiarazione chiara e concisa delle attività principali dell'organizzazione.</a:t>
          </a:r>
          <a:endParaRPr lang="en-GB" sz="1600" kern="1200">
            <a:solidFill>
              <a:schemeClr val="bg1"/>
            </a:solidFill>
          </a:endParaRPr>
        </a:p>
      </dsp:txBody>
      <dsp:txXfrm>
        <a:off x="645625" y="88188"/>
        <a:ext cx="8462347" cy="665948"/>
      </dsp:txXfrm>
    </dsp:sp>
    <dsp:sp modelId="{486ABB32-FB6E-42DE-9508-7C7132E8ED64}">
      <dsp:nvSpPr>
        <dsp:cNvPr id="0" name=""/>
        <dsp:cNvSpPr/>
      </dsp:nvSpPr>
      <dsp:spPr>
        <a:xfrm>
          <a:off x="0" y="1555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33A644-A13E-4507-AA90-87B57298D712}">
      <dsp:nvSpPr>
        <dsp:cNvPr id="0" name=""/>
        <dsp:cNvSpPr/>
      </dsp:nvSpPr>
      <dsp:spPr>
        <a:xfrm>
          <a:off x="609599" y="1186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Destinatari: </a:t>
          </a:r>
          <a:r>
            <a:rPr lang="en-US" sz="1600" kern="1200" dirty="0">
              <a:solidFill>
                <a:schemeClr val="bg1"/>
              </a:solidFill>
            </a:rPr>
            <a:t>Specificare i gruppi o le comunità chiave su cui l'organizzazione intende avere un impatto.</a:t>
          </a:r>
        </a:p>
      </dsp:txBody>
      <dsp:txXfrm>
        <a:off x="645625" y="1222188"/>
        <a:ext cx="8462347" cy="665948"/>
      </dsp:txXfrm>
    </dsp:sp>
    <dsp:sp modelId="{503B4C29-E76D-44A7-92B2-DB239032B5B7}">
      <dsp:nvSpPr>
        <dsp:cNvPr id="0" name=""/>
        <dsp:cNvSpPr/>
      </dsp:nvSpPr>
      <dsp:spPr>
        <a:xfrm>
          <a:off x="0" y="2689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A0DBB76-E8F8-4276-8BC4-306E3713C681}">
      <dsp:nvSpPr>
        <dsp:cNvPr id="0" name=""/>
        <dsp:cNvSpPr/>
      </dsp:nvSpPr>
      <dsp:spPr>
        <a:xfrm>
          <a:off x="609599" y="2320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dirty="0">
              <a:solidFill>
                <a:schemeClr val="bg1"/>
              </a:solidFill>
            </a:rPr>
            <a:t>Valori fondamentali: </a:t>
          </a:r>
          <a:r>
            <a:rPr lang="en-US" sz="1600" kern="1200" dirty="0">
              <a:solidFill>
                <a:schemeClr val="bg1"/>
              </a:solidFill>
            </a:rPr>
            <a:t>Riflettono le convinzioni e i valori fondamentali che guidano l'organizzazione.</a:t>
          </a:r>
        </a:p>
      </dsp:txBody>
      <dsp:txXfrm>
        <a:off x="645625" y="2356188"/>
        <a:ext cx="8462347" cy="665948"/>
      </dsp:txXfrm>
    </dsp:sp>
    <dsp:sp modelId="{85FE9A70-7810-4AA1-8522-85A4A5A829F0}">
      <dsp:nvSpPr>
        <dsp:cNvPr id="0" name=""/>
        <dsp:cNvSpPr/>
      </dsp:nvSpPr>
      <dsp:spPr>
        <a:xfrm>
          <a:off x="0" y="3823162"/>
          <a:ext cx="12191999" cy="63000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445C47E-AAAD-4D3C-ABEB-F86753FFA391}">
      <dsp:nvSpPr>
        <dsp:cNvPr id="0" name=""/>
        <dsp:cNvSpPr/>
      </dsp:nvSpPr>
      <dsp:spPr>
        <a:xfrm>
          <a:off x="609599" y="3454162"/>
          <a:ext cx="8534399" cy="738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22580" tIns="0" rIns="322580" bIns="0" numCol="1" spcCol="1270" anchor="ctr" anchorCtr="0">
          <a:noAutofit/>
        </a:bodyPr>
        <a:lstStyle/>
        <a:p>
          <a:pPr marL="0" lvl="0" indent="0" algn="l" defTabSz="711200">
            <a:lnSpc>
              <a:spcPct val="90000"/>
            </a:lnSpc>
            <a:spcBef>
              <a:spcPct val="0"/>
            </a:spcBef>
            <a:spcAft>
              <a:spcPct val="35000"/>
            </a:spcAft>
            <a:buFont typeface="Arial" panose="020B0604020202020204" pitchFamily="34" charset="0"/>
            <a:buNone/>
          </a:pPr>
          <a:r>
            <a:rPr lang="en-US" sz="1600" b="1" kern="1200">
              <a:solidFill>
                <a:schemeClr val="bg1"/>
              </a:solidFill>
            </a:rPr>
            <a:t>Unique Selling Proposition (USP): </a:t>
          </a:r>
          <a:r>
            <a:rPr lang="en-US" sz="1600" kern="1200">
              <a:solidFill>
                <a:schemeClr val="bg1"/>
              </a:solidFill>
            </a:rPr>
            <a:t>evidenziare gli aspetti distintivi che differenziano l'organizzazione dai concorrenti.</a:t>
          </a:r>
        </a:p>
      </dsp:txBody>
      <dsp:txXfrm>
        <a:off x="645625" y="3490188"/>
        <a:ext cx="8462347" cy="66594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8EC3F2-4EA9-4AE3-8779-2B99131969AC}">
      <dsp:nvSpPr>
        <dsp:cNvPr id="0" name=""/>
        <dsp:cNvSpPr/>
      </dsp:nvSpPr>
      <dsp:spPr>
        <a:xfrm>
          <a:off x="2535840"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899900"/>
        <a:ext cx="29089" cy="5823"/>
      </dsp:txXfrm>
    </dsp:sp>
    <dsp:sp modelId="{705CB258-389C-47D8-AAA6-AF72B1B70AB0}">
      <dsp:nvSpPr>
        <dsp:cNvPr id="0" name=""/>
        <dsp:cNvSpPr/>
      </dsp:nvSpPr>
      <dsp:spPr>
        <a:xfrm>
          <a:off x="8162"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Riunire un team eterogeneo</a:t>
          </a:r>
          <a:endParaRPr lang="en-GB"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dirty="0">
              <a:solidFill>
                <a:schemeClr val="accent1"/>
              </a:solidFill>
            </a:rPr>
            <a:t>Includere membri di vari dipartimenti e livelli per garantire una prospettiva completa.</a:t>
          </a:r>
        </a:p>
      </dsp:txBody>
      <dsp:txXfrm>
        <a:off x="8162" y="143968"/>
        <a:ext cx="2529478" cy="1517687"/>
      </dsp:txXfrm>
    </dsp:sp>
    <dsp:sp modelId="{556715B3-A0AF-4B80-A946-B09F8EF8B98D}">
      <dsp:nvSpPr>
        <dsp:cNvPr id="0" name=""/>
        <dsp:cNvSpPr/>
      </dsp:nvSpPr>
      <dsp:spPr>
        <a:xfrm>
          <a:off x="5647099"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899900"/>
        <a:ext cx="29089" cy="5823"/>
      </dsp:txXfrm>
    </dsp:sp>
    <dsp:sp modelId="{8FD900FE-2B18-4DF1-859C-0D7F719CD4BD}">
      <dsp:nvSpPr>
        <dsp:cNvPr id="0" name=""/>
        <dsp:cNvSpPr/>
      </dsp:nvSpPr>
      <dsp:spPr>
        <a:xfrm>
          <a:off x="3119421"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Riflettere sullo scopo dell'azienda</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Discutete la missione dell'azienda e l'impatto che intende avere su clienti, dipendenti e stakeholder.</a:t>
          </a:r>
        </a:p>
      </dsp:txBody>
      <dsp:txXfrm>
        <a:off x="3119421" y="143968"/>
        <a:ext cx="2529478" cy="1517687"/>
      </dsp:txXfrm>
    </dsp:sp>
    <dsp:sp modelId="{D88B76B6-4462-4A2F-9DC4-306FA659FAC4}">
      <dsp:nvSpPr>
        <dsp:cNvPr id="0" name=""/>
        <dsp:cNvSpPr/>
      </dsp:nvSpPr>
      <dsp:spPr>
        <a:xfrm>
          <a:off x="8758358" y="857092"/>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899900"/>
        <a:ext cx="29089" cy="5823"/>
      </dsp:txXfrm>
    </dsp:sp>
    <dsp:sp modelId="{BFCB015F-9098-4C57-912A-BEDD6D33F6D8}">
      <dsp:nvSpPr>
        <dsp:cNvPr id="0" name=""/>
        <dsp:cNvSpPr/>
      </dsp:nvSpPr>
      <dsp:spPr>
        <a:xfrm>
          <a:off x="6230680"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Analizzare i comportamenti e le pratiche esistenti</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Identificare i comportamenti e le pratiche attuali che contribuiscono al successo dell'azienda.</a:t>
          </a:r>
        </a:p>
      </dsp:txBody>
      <dsp:txXfrm>
        <a:off x="6230680" y="143968"/>
        <a:ext cx="2529478" cy="1517687"/>
      </dsp:txXfrm>
    </dsp:sp>
    <dsp:sp modelId="{642EE449-5E14-4C08-BCBB-7B8D8AE3D34F}">
      <dsp:nvSpPr>
        <dsp:cNvPr id="0" name=""/>
        <dsp:cNvSpPr/>
      </dsp:nvSpPr>
      <dsp:spPr>
        <a:xfrm>
          <a:off x="1272901" y="1659856"/>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1932534"/>
        <a:ext cx="467594" cy="5823"/>
      </dsp:txXfrm>
    </dsp:sp>
    <dsp:sp modelId="{21B06F22-2E58-4937-9712-ED93548ACE6C}">
      <dsp:nvSpPr>
        <dsp:cNvPr id="0" name=""/>
        <dsp:cNvSpPr/>
      </dsp:nvSpPr>
      <dsp:spPr>
        <a:xfrm>
          <a:off x="9341939" y="143968"/>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Brainstorm Valori</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Incoraggiate i membri del team a proporre i valori che ritengono fondamentali per il successo dell'azienda.</a:t>
          </a:r>
        </a:p>
      </dsp:txBody>
      <dsp:txXfrm>
        <a:off x="9341939" y="143968"/>
        <a:ext cx="2529478" cy="1517687"/>
      </dsp:txXfrm>
    </dsp:sp>
    <dsp:sp modelId="{E81FC1DB-B365-49C8-9B8E-C497184C4AFC}">
      <dsp:nvSpPr>
        <dsp:cNvPr id="0" name=""/>
        <dsp:cNvSpPr/>
      </dsp:nvSpPr>
      <dsp:spPr>
        <a:xfrm>
          <a:off x="2535840"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2999368"/>
        <a:ext cx="29089" cy="5823"/>
      </dsp:txXfrm>
    </dsp:sp>
    <dsp:sp modelId="{1FBA04AC-487D-4CF9-A4B8-B87040062B28}">
      <dsp:nvSpPr>
        <dsp:cNvPr id="0" name=""/>
        <dsp:cNvSpPr/>
      </dsp:nvSpPr>
      <dsp:spPr>
        <a:xfrm>
          <a:off x="8162"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Restringere l'elenco</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Valutare e dare priorità ai valori suggeriti, puntando a concentrarsi su 5-10 valori fondamentali.</a:t>
          </a:r>
        </a:p>
      </dsp:txBody>
      <dsp:txXfrm>
        <a:off x="8162" y="2243436"/>
        <a:ext cx="2529478" cy="1517687"/>
      </dsp:txXfrm>
    </dsp:sp>
    <dsp:sp modelId="{718DEA6C-351A-4339-B465-C87ECCCAEB2D}">
      <dsp:nvSpPr>
        <dsp:cNvPr id="0" name=""/>
        <dsp:cNvSpPr/>
      </dsp:nvSpPr>
      <dsp:spPr>
        <a:xfrm>
          <a:off x="5647099"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908145" y="2999368"/>
        <a:ext cx="29089" cy="5823"/>
      </dsp:txXfrm>
    </dsp:sp>
    <dsp:sp modelId="{CD56BEA9-6809-49D5-8FCA-EA812725FCDA}">
      <dsp:nvSpPr>
        <dsp:cNvPr id="0" name=""/>
        <dsp:cNvSpPr/>
      </dsp:nvSpPr>
      <dsp:spPr>
        <a:xfrm>
          <a:off x="3119421"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Definire ogni valore</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Fornire definizioni chiare per garantire una comprensione coerente in tutta l'organizzazione.</a:t>
          </a:r>
        </a:p>
      </dsp:txBody>
      <dsp:txXfrm>
        <a:off x="3119421" y="2243436"/>
        <a:ext cx="2529478" cy="1517687"/>
      </dsp:txXfrm>
    </dsp:sp>
    <dsp:sp modelId="{30775FE0-C3D0-468A-8BB5-D50EA6EB569C}">
      <dsp:nvSpPr>
        <dsp:cNvPr id="0" name=""/>
        <dsp:cNvSpPr/>
      </dsp:nvSpPr>
      <dsp:spPr>
        <a:xfrm>
          <a:off x="8758358" y="2956560"/>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9019404" y="2999368"/>
        <a:ext cx="29089" cy="5823"/>
      </dsp:txXfrm>
    </dsp:sp>
    <dsp:sp modelId="{46E6C23F-1EB2-4613-9196-88AD6E57FB3A}">
      <dsp:nvSpPr>
        <dsp:cNvPr id="0" name=""/>
        <dsp:cNvSpPr/>
      </dsp:nvSpPr>
      <dsp:spPr>
        <a:xfrm>
          <a:off x="6230680"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Privilegiare i valori</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Classificare i valori fondamentali per chiarire quali sono i più critici nel processo decisionale.</a:t>
          </a:r>
        </a:p>
      </dsp:txBody>
      <dsp:txXfrm>
        <a:off x="6230680" y="2243436"/>
        <a:ext cx="2529478" cy="1517687"/>
      </dsp:txXfrm>
    </dsp:sp>
    <dsp:sp modelId="{2FA3A4FC-3A6B-4F08-9D56-98B43D665F55}">
      <dsp:nvSpPr>
        <dsp:cNvPr id="0" name=""/>
        <dsp:cNvSpPr/>
      </dsp:nvSpPr>
      <dsp:spPr>
        <a:xfrm>
          <a:off x="1272901" y="3759323"/>
          <a:ext cx="9333777" cy="551180"/>
        </a:xfrm>
        <a:custGeom>
          <a:avLst/>
          <a:gdLst/>
          <a:ahLst/>
          <a:cxnLst/>
          <a:rect l="0" t="0" r="0" b="0"/>
          <a:pathLst>
            <a:path>
              <a:moveTo>
                <a:pt x="9333777" y="0"/>
              </a:moveTo>
              <a:lnTo>
                <a:pt x="9333777" y="292690"/>
              </a:lnTo>
              <a:lnTo>
                <a:pt x="0" y="292690"/>
              </a:lnTo>
              <a:lnTo>
                <a:pt x="0" y="55118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5705992" y="4032001"/>
        <a:ext cx="467594" cy="5823"/>
      </dsp:txXfrm>
    </dsp:sp>
    <dsp:sp modelId="{DDE4483C-D601-4E80-96C7-8A6D0387A3D2}">
      <dsp:nvSpPr>
        <dsp:cNvPr id="0" name=""/>
        <dsp:cNvSpPr/>
      </dsp:nvSpPr>
      <dsp:spPr>
        <a:xfrm>
          <a:off x="9341939" y="2243436"/>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Test dei valori</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Allineare i valori proposti con scenari e decisioni reali all'interno dell'azienda.</a:t>
          </a:r>
        </a:p>
      </dsp:txBody>
      <dsp:txXfrm>
        <a:off x="9341939" y="2243436"/>
        <a:ext cx="2529478" cy="1517687"/>
      </dsp:txXfrm>
    </dsp:sp>
    <dsp:sp modelId="{648B8BCF-1BF6-472D-90D2-CD305F4AB7F4}">
      <dsp:nvSpPr>
        <dsp:cNvPr id="0" name=""/>
        <dsp:cNvSpPr/>
      </dsp:nvSpPr>
      <dsp:spPr>
        <a:xfrm>
          <a:off x="2535840" y="5056027"/>
          <a:ext cx="551180" cy="91440"/>
        </a:xfrm>
        <a:custGeom>
          <a:avLst/>
          <a:gdLst/>
          <a:ahLst/>
          <a:cxnLst/>
          <a:rect l="0" t="0" r="0" b="0"/>
          <a:pathLst>
            <a:path>
              <a:moveTo>
                <a:pt x="0" y="45720"/>
              </a:moveTo>
              <a:lnTo>
                <a:pt x="551180" y="45720"/>
              </a:lnTo>
            </a:path>
          </a:pathLst>
        </a:custGeom>
        <a:noFill/>
        <a:ln w="6350" cap="flat" cmpd="sng" algn="ctr">
          <a:solidFill>
            <a:schemeClr val="accent1">
              <a:hueOff val="0"/>
              <a:satOff val="0"/>
              <a:lumOff val="0"/>
              <a:alphaOff val="0"/>
            </a:schemeClr>
          </a:solidFill>
          <a:prstDash val="solid"/>
          <a:miter lim="800000"/>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622300">
            <a:lnSpc>
              <a:spcPct val="90000"/>
            </a:lnSpc>
            <a:spcBef>
              <a:spcPct val="0"/>
            </a:spcBef>
            <a:spcAft>
              <a:spcPct val="35000"/>
            </a:spcAft>
            <a:buNone/>
          </a:pPr>
          <a:endParaRPr lang="en-GB" sz="1400" kern="1200">
            <a:solidFill>
              <a:schemeClr val="accent1"/>
            </a:solidFill>
          </a:endParaRPr>
        </a:p>
      </dsp:txBody>
      <dsp:txXfrm>
        <a:off x="2796886" y="5098835"/>
        <a:ext cx="29089" cy="5823"/>
      </dsp:txXfrm>
    </dsp:sp>
    <dsp:sp modelId="{B412ABD8-27D5-4A60-A2DA-AD18F119B10B}">
      <dsp:nvSpPr>
        <dsp:cNvPr id="0" name=""/>
        <dsp:cNvSpPr/>
      </dsp:nvSpPr>
      <dsp:spPr>
        <a:xfrm>
          <a:off x="8162"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Comunicare i valori</a:t>
          </a:r>
          <a:endParaRPr lang="en-US" sz="1400" kern="1200">
            <a:solidFill>
              <a:schemeClr val="accent1"/>
            </a:solidFill>
          </a:endParaRPr>
        </a:p>
        <a:p>
          <a:pPr marL="114300" lvl="1" indent="-114300" algn="l" defTabSz="622300">
            <a:lnSpc>
              <a:spcPct val="90000"/>
            </a:lnSpc>
            <a:spcBef>
              <a:spcPct val="0"/>
            </a:spcBef>
            <a:spcAft>
              <a:spcPct val="15000"/>
            </a:spcAft>
            <a:buFont typeface="Arial" panose="020B0604020202020204" pitchFamily="34" charset="0"/>
            <a:buChar char="•"/>
          </a:pPr>
          <a:r>
            <a:rPr lang="en-US" sz="1400" kern="1200">
              <a:solidFill>
                <a:schemeClr val="accent1"/>
              </a:solidFill>
            </a:rPr>
            <a:t>Condividere i valori fondamentali con tutti i dipendenti e le parti interessate, garantendo l'allineamento.</a:t>
          </a:r>
        </a:p>
      </dsp:txBody>
      <dsp:txXfrm>
        <a:off x="8162" y="4342903"/>
        <a:ext cx="2529478" cy="1517687"/>
      </dsp:txXfrm>
    </dsp:sp>
    <dsp:sp modelId="{50BB51F1-DBF0-4449-9E28-059E06C43A69}">
      <dsp:nvSpPr>
        <dsp:cNvPr id="0" name=""/>
        <dsp:cNvSpPr/>
      </dsp:nvSpPr>
      <dsp:spPr>
        <a:xfrm>
          <a:off x="3119421" y="4342903"/>
          <a:ext cx="2529478" cy="1517687"/>
        </a:xfrm>
        <a:prstGeom prst="rect">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t" anchorCtr="0">
          <a:noAutofit/>
        </a:bodyPr>
        <a:lstStyle/>
        <a:p>
          <a:pPr marL="0" lvl="0" indent="0" algn="l" defTabSz="622300">
            <a:lnSpc>
              <a:spcPct val="90000"/>
            </a:lnSpc>
            <a:spcBef>
              <a:spcPct val="0"/>
            </a:spcBef>
            <a:spcAft>
              <a:spcPct val="35000"/>
            </a:spcAft>
            <a:buNone/>
          </a:pPr>
          <a:r>
            <a:rPr lang="en-US" sz="1400" b="1" kern="1200">
              <a:solidFill>
                <a:schemeClr val="accent1"/>
              </a:solidFill>
            </a:rPr>
            <a:t>Integrare e rafforzare i valori</a:t>
          </a:r>
          <a:endParaRPr lang="en-US" sz="1400" kern="1200">
            <a:solidFill>
              <a:schemeClr val="accent1"/>
            </a:solidFill>
          </a:endParaRPr>
        </a:p>
        <a:p>
          <a:pPr marL="114300" lvl="1" indent="-114300" algn="l" defTabSz="533400">
            <a:lnSpc>
              <a:spcPct val="90000"/>
            </a:lnSpc>
            <a:spcBef>
              <a:spcPct val="0"/>
            </a:spcBef>
            <a:spcAft>
              <a:spcPct val="15000"/>
            </a:spcAft>
            <a:buFont typeface="Arial" panose="020B0604020202020204" pitchFamily="34" charset="0"/>
            <a:buChar char="•"/>
          </a:pPr>
          <a:r>
            <a:rPr lang="en-US" sz="1200" kern="1200" dirty="0" err="1">
              <a:solidFill>
                <a:schemeClr val="accent1"/>
              </a:solidFill>
            </a:rPr>
            <a:t>Inserire</a:t>
          </a:r>
          <a:r>
            <a:rPr lang="en-US" sz="1200" kern="1200" dirty="0">
              <a:solidFill>
                <a:schemeClr val="accent1"/>
              </a:solidFill>
            </a:rPr>
            <a:t> </a:t>
          </a:r>
          <a:r>
            <a:rPr lang="en-US" sz="1200" kern="1200" dirty="0" err="1">
              <a:solidFill>
                <a:schemeClr val="accent1"/>
              </a:solidFill>
            </a:rPr>
            <a:t>i</a:t>
          </a:r>
          <a:r>
            <a:rPr lang="en-US" sz="1200" kern="1200" dirty="0">
              <a:solidFill>
                <a:schemeClr val="accent1"/>
              </a:solidFill>
            </a:rPr>
            <a:t> </a:t>
          </a:r>
          <a:r>
            <a:rPr lang="en-US" sz="1200" kern="1200" dirty="0" err="1">
              <a:solidFill>
                <a:schemeClr val="accent1"/>
              </a:solidFill>
            </a:rPr>
            <a:t>valori</a:t>
          </a:r>
          <a:r>
            <a:rPr lang="en-US" sz="1200" kern="1200" dirty="0">
              <a:solidFill>
                <a:schemeClr val="accent1"/>
              </a:solidFill>
            </a:rPr>
            <a:t> </a:t>
          </a:r>
          <a:r>
            <a:rPr lang="en-US" sz="1200" kern="1200" dirty="0" err="1">
              <a:solidFill>
                <a:schemeClr val="accent1"/>
              </a:solidFill>
            </a:rPr>
            <a:t>fondamentali</a:t>
          </a:r>
          <a:r>
            <a:rPr lang="en-US" sz="1200" kern="1200" dirty="0">
              <a:solidFill>
                <a:schemeClr val="accent1"/>
              </a:solidFill>
            </a:rPr>
            <a:t> </a:t>
          </a:r>
          <a:r>
            <a:rPr lang="en-US" sz="1200" kern="1200" dirty="0" err="1">
              <a:solidFill>
                <a:schemeClr val="accent1"/>
              </a:solidFill>
            </a:rPr>
            <a:t>nel</a:t>
          </a:r>
          <a:r>
            <a:rPr lang="en-US" sz="1200" kern="1200" dirty="0">
              <a:solidFill>
                <a:schemeClr val="accent1"/>
              </a:solidFill>
            </a:rPr>
            <a:t> </a:t>
          </a:r>
          <a:r>
            <a:rPr lang="en-US" sz="1200" kern="1200" dirty="0" err="1">
              <a:solidFill>
                <a:schemeClr val="accent1"/>
              </a:solidFill>
            </a:rPr>
            <a:t>reclutamento</a:t>
          </a:r>
          <a:r>
            <a:rPr lang="en-US" sz="1200" kern="1200" dirty="0">
              <a:solidFill>
                <a:schemeClr val="accent1"/>
              </a:solidFill>
            </a:rPr>
            <a:t>, </a:t>
          </a:r>
          <a:r>
            <a:rPr lang="en-US" sz="1200" kern="1200" dirty="0" err="1">
              <a:solidFill>
                <a:schemeClr val="accent1"/>
              </a:solidFill>
            </a:rPr>
            <a:t>nella</a:t>
          </a:r>
          <a:r>
            <a:rPr lang="en-US" sz="1200" kern="1200" dirty="0">
              <a:solidFill>
                <a:schemeClr val="accent1"/>
              </a:solidFill>
            </a:rPr>
            <a:t> </a:t>
          </a:r>
          <a:r>
            <a:rPr lang="en-US" sz="1200" kern="1200" dirty="0" err="1">
              <a:solidFill>
                <a:schemeClr val="accent1"/>
              </a:solidFill>
            </a:rPr>
            <a:t>formazione</a:t>
          </a:r>
          <a:r>
            <a:rPr lang="en-US" sz="1200" kern="1200" dirty="0">
              <a:solidFill>
                <a:schemeClr val="accent1"/>
              </a:solidFill>
            </a:rPr>
            <a:t>, </a:t>
          </a:r>
          <a:r>
            <a:rPr lang="en-US" sz="1200" kern="1200" dirty="0" err="1">
              <a:solidFill>
                <a:schemeClr val="accent1"/>
              </a:solidFill>
            </a:rPr>
            <a:t>nella</a:t>
          </a:r>
          <a:r>
            <a:rPr lang="en-US" sz="1200" kern="1200" dirty="0">
              <a:solidFill>
                <a:schemeClr val="accent1"/>
              </a:solidFill>
            </a:rPr>
            <a:t> </a:t>
          </a:r>
          <a:r>
            <a:rPr lang="en-US" sz="1200" kern="1200" dirty="0" err="1">
              <a:solidFill>
                <a:schemeClr val="accent1"/>
              </a:solidFill>
            </a:rPr>
            <a:t>valutazione</a:t>
          </a:r>
          <a:r>
            <a:rPr lang="en-US" sz="1200" kern="1200" dirty="0">
              <a:solidFill>
                <a:schemeClr val="accent1"/>
              </a:solidFill>
            </a:rPr>
            <a:t> </a:t>
          </a:r>
          <a:r>
            <a:rPr lang="en-US" sz="1200" kern="1200" dirty="0" err="1">
              <a:solidFill>
                <a:schemeClr val="accent1"/>
              </a:solidFill>
            </a:rPr>
            <a:t>delle</a:t>
          </a:r>
          <a:r>
            <a:rPr lang="en-US" sz="1200" kern="1200" dirty="0">
              <a:solidFill>
                <a:schemeClr val="accent1"/>
              </a:solidFill>
            </a:rPr>
            <a:t> </a:t>
          </a:r>
          <a:r>
            <a:rPr lang="en-US" sz="1200" kern="1200" dirty="0" err="1">
              <a:solidFill>
                <a:schemeClr val="accent1"/>
              </a:solidFill>
            </a:rPr>
            <a:t>prestazioni</a:t>
          </a:r>
          <a:r>
            <a:rPr lang="en-US" sz="1200" kern="1200" dirty="0">
              <a:solidFill>
                <a:schemeClr val="accent1"/>
              </a:solidFill>
            </a:rPr>
            <a:t> e </a:t>
          </a:r>
          <a:r>
            <a:rPr lang="en-US" sz="1200" kern="1200" dirty="0" err="1">
              <a:solidFill>
                <a:schemeClr val="accent1"/>
              </a:solidFill>
            </a:rPr>
            <a:t>nelle</a:t>
          </a:r>
          <a:r>
            <a:rPr lang="en-US" sz="1200" kern="1200" dirty="0">
              <a:solidFill>
                <a:schemeClr val="accent1"/>
              </a:solidFill>
            </a:rPr>
            <a:t> </a:t>
          </a:r>
          <a:r>
            <a:rPr lang="en-US" sz="1200" kern="1200" dirty="0" err="1">
              <a:solidFill>
                <a:schemeClr val="accent1"/>
              </a:solidFill>
            </a:rPr>
            <a:t>operazioni</a:t>
          </a:r>
          <a:r>
            <a:rPr lang="en-US" sz="1200" kern="1200" dirty="0">
              <a:solidFill>
                <a:schemeClr val="accent1"/>
              </a:solidFill>
            </a:rPr>
            <a:t> </a:t>
          </a:r>
          <a:r>
            <a:rPr lang="en-US" sz="1200" kern="1200" dirty="0" err="1">
              <a:solidFill>
                <a:schemeClr val="accent1"/>
              </a:solidFill>
            </a:rPr>
            <a:t>quotidiane</a:t>
          </a:r>
          <a:r>
            <a:rPr lang="en-US" sz="1400" kern="1200" dirty="0">
              <a:solidFill>
                <a:schemeClr val="accent1"/>
              </a:solidFill>
            </a:rPr>
            <a:t>.</a:t>
          </a:r>
        </a:p>
      </dsp:txBody>
      <dsp:txXfrm>
        <a:off x="3119421" y="4342903"/>
        <a:ext cx="2529478" cy="1517687"/>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AEBAB4-41B1-4116-8E75-72C8EFBA6C5C}">
      <dsp:nvSpPr>
        <dsp:cNvPr id="0" name=""/>
        <dsp:cNvSpPr/>
      </dsp:nvSpPr>
      <dsp:spPr>
        <a:xfrm>
          <a:off x="-109972" y="0"/>
          <a:ext cx="5349240" cy="534924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4B5E58-C65B-4F6A-BDEB-CAE9670831E5}">
      <dsp:nvSpPr>
        <dsp:cNvPr id="0" name=""/>
        <dsp:cNvSpPr/>
      </dsp:nvSpPr>
      <dsp:spPr>
        <a:xfrm>
          <a:off x="2564647" y="0"/>
          <a:ext cx="9608819" cy="534924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dirty="0">
              <a:solidFill>
                <a:schemeClr val="accent1"/>
              </a:solidFill>
            </a:rPr>
            <a:t>Visione</a:t>
          </a:r>
          <a:endParaRPr lang="en-US" sz="1600" kern="1200" dirty="0">
            <a:solidFill>
              <a:schemeClr val="accent1"/>
            </a:solidFill>
          </a:endParaRPr>
        </a:p>
      </dsp:txBody>
      <dsp:txXfrm>
        <a:off x="2564647" y="0"/>
        <a:ext cx="4804409" cy="1604775"/>
      </dsp:txXfrm>
    </dsp:sp>
    <dsp:sp modelId="{C9A0D5CA-BDE6-4A8E-813E-9F25E46AD326}">
      <dsp:nvSpPr>
        <dsp:cNvPr id="0" name=""/>
        <dsp:cNvSpPr/>
      </dsp:nvSpPr>
      <dsp:spPr>
        <a:xfrm>
          <a:off x="826145" y="1604775"/>
          <a:ext cx="3477002" cy="3477002"/>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0CBC7EE-6A80-45E4-AB4F-3769F4AE7909}">
      <dsp:nvSpPr>
        <dsp:cNvPr id="0" name=""/>
        <dsp:cNvSpPr/>
      </dsp:nvSpPr>
      <dsp:spPr>
        <a:xfrm>
          <a:off x="2564647" y="1604775"/>
          <a:ext cx="9608819" cy="3477002"/>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dirty="0">
              <a:solidFill>
                <a:schemeClr val="accent1"/>
              </a:solidFill>
            </a:rPr>
            <a:t>Missione</a:t>
          </a:r>
          <a:endParaRPr lang="en-US" sz="1600" kern="1200" dirty="0">
            <a:solidFill>
              <a:schemeClr val="accent1"/>
            </a:solidFill>
          </a:endParaRPr>
        </a:p>
      </dsp:txBody>
      <dsp:txXfrm>
        <a:off x="2564647" y="1604775"/>
        <a:ext cx="4804409" cy="1604770"/>
      </dsp:txXfrm>
    </dsp:sp>
    <dsp:sp modelId="{24F77769-5533-4B94-B49D-E61BBE1A0D2B}">
      <dsp:nvSpPr>
        <dsp:cNvPr id="0" name=""/>
        <dsp:cNvSpPr/>
      </dsp:nvSpPr>
      <dsp:spPr>
        <a:xfrm>
          <a:off x="1762261" y="3209545"/>
          <a:ext cx="1604770" cy="1604770"/>
        </a:xfrm>
        <a:prstGeom prst="pie">
          <a:avLst>
            <a:gd name="adj1" fmla="val 5400000"/>
            <a:gd name="adj2" fmla="val 1620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8E526F-4404-4D4E-A0CF-A39CC1535C66}">
      <dsp:nvSpPr>
        <dsp:cNvPr id="0" name=""/>
        <dsp:cNvSpPr/>
      </dsp:nvSpPr>
      <dsp:spPr>
        <a:xfrm>
          <a:off x="2564647" y="3209545"/>
          <a:ext cx="9608819" cy="1604770"/>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100000"/>
            </a:lnSpc>
            <a:spcBef>
              <a:spcPct val="0"/>
            </a:spcBef>
            <a:spcAft>
              <a:spcPct val="35000"/>
            </a:spcAft>
            <a:buFont typeface="Arial" panose="020B0604020202020204" pitchFamily="34" charset="0"/>
            <a:buNone/>
          </a:pPr>
          <a:r>
            <a:rPr lang="en-US" sz="1600" b="1" kern="1200">
              <a:solidFill>
                <a:schemeClr val="accent1"/>
              </a:solidFill>
            </a:rPr>
            <a:t>Valori</a:t>
          </a:r>
          <a:endParaRPr lang="en-US" sz="1600" kern="1200">
            <a:solidFill>
              <a:schemeClr val="accent1"/>
            </a:solidFill>
          </a:endParaRPr>
        </a:p>
      </dsp:txBody>
      <dsp:txXfrm>
        <a:off x="2564647" y="3209545"/>
        <a:ext cx="4804409" cy="1604770"/>
      </dsp:txXfrm>
    </dsp:sp>
    <dsp:sp modelId="{8DEB5127-1D81-4A4A-AE3D-5953B0BA7A93}">
      <dsp:nvSpPr>
        <dsp:cNvPr id="0" name=""/>
        <dsp:cNvSpPr/>
      </dsp:nvSpPr>
      <dsp:spPr>
        <a:xfrm>
          <a:off x="7217694" y="0"/>
          <a:ext cx="5107135" cy="1604775"/>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Scopo</a:t>
          </a:r>
          <a:r>
            <a:rPr lang="en-US" sz="1600" kern="1200">
              <a:solidFill>
                <a:schemeClr val="accent1"/>
              </a:solidFill>
            </a:rPr>
            <a:t>: definisce lo stato futuro dell'azienda.</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Ruolo di allineamento</a:t>
          </a:r>
          <a:r>
            <a:rPr lang="en-US" sz="1600" kern="1200" dirty="0">
              <a:solidFill>
                <a:schemeClr val="accent1"/>
              </a:solidFill>
            </a:rPr>
            <a:t>: Funge da guida a lungo termine per tutte le strategie e le iniziative.</a:t>
          </a:r>
        </a:p>
      </dsp:txBody>
      <dsp:txXfrm>
        <a:off x="7217694" y="0"/>
        <a:ext cx="5107135" cy="1604775"/>
      </dsp:txXfrm>
    </dsp:sp>
    <dsp:sp modelId="{E5F127EB-48C1-4954-A8EC-C9B6408B4DE9}">
      <dsp:nvSpPr>
        <dsp:cNvPr id="0" name=""/>
        <dsp:cNvSpPr/>
      </dsp:nvSpPr>
      <dsp:spPr>
        <a:xfrm>
          <a:off x="7179595" y="1604775"/>
          <a:ext cx="5183333"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Scopo</a:t>
          </a:r>
          <a:r>
            <a:rPr lang="en-US" sz="1600" kern="1200" dirty="0">
              <a:solidFill>
                <a:schemeClr val="accent1"/>
              </a:solidFill>
            </a:rPr>
            <a:t>: definisce lo scopo e le operazioni principali dell'azienda.</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Ruolo di allineamento</a:t>
          </a:r>
          <a:r>
            <a:rPr lang="en-US" sz="1600" kern="1200" dirty="0">
              <a:solidFill>
                <a:schemeClr val="accent1"/>
              </a:solidFill>
            </a:rPr>
            <a:t>: Fornisce la roadmap per il raggiungimento della visione, specificando come l'azienda serve i suoi stakeholder.</a:t>
          </a:r>
        </a:p>
      </dsp:txBody>
      <dsp:txXfrm>
        <a:off x="7179595" y="1604775"/>
        <a:ext cx="5183333" cy="1604770"/>
      </dsp:txXfrm>
    </dsp:sp>
    <dsp:sp modelId="{D516B3FA-90E0-4D86-A2E5-B58FD98A6432}">
      <dsp:nvSpPr>
        <dsp:cNvPr id="0" name=""/>
        <dsp:cNvSpPr/>
      </dsp:nvSpPr>
      <dsp:spPr>
        <a:xfrm>
          <a:off x="7149111" y="3209545"/>
          <a:ext cx="5244301" cy="1604770"/>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dsp:style>
      <dsp:txBody>
        <a:bodyPr spcFirstLastPara="0" vert="horz" wrap="square" lIns="247650" tIns="247650" rIns="247650" bIns="247650" numCol="1" spcCol="1270" anchor="ctr" anchorCtr="0">
          <a:noAutofit/>
        </a:bodyPr>
        <a:lstStyle/>
        <a:p>
          <a:pPr marL="171450" lvl="1" indent="-171450" algn="l" defTabSz="711200">
            <a:lnSpc>
              <a:spcPct val="100000"/>
            </a:lnSpc>
            <a:spcBef>
              <a:spcPct val="0"/>
            </a:spcBef>
            <a:spcAft>
              <a:spcPct val="15000"/>
            </a:spcAft>
            <a:buFont typeface="Arial" panose="020B0604020202020204" pitchFamily="34" charset="0"/>
            <a:buChar char="•"/>
          </a:pPr>
          <a:r>
            <a:rPr lang="en-US" sz="1600" b="1" kern="1200" dirty="0">
              <a:solidFill>
                <a:schemeClr val="accent1"/>
              </a:solidFill>
            </a:rPr>
            <a:t>Scopo</a:t>
          </a:r>
          <a:r>
            <a:rPr lang="en-US" sz="1600" kern="1200" dirty="0">
              <a:solidFill>
                <a:schemeClr val="accent1"/>
              </a:solidFill>
            </a:rPr>
            <a:t>: stabilire le basi etiche e culturali dell'azienda.</a:t>
          </a:r>
        </a:p>
        <a:p>
          <a:pPr marL="171450" lvl="1" indent="-171450" algn="l" defTabSz="711200">
            <a:lnSpc>
              <a:spcPct val="100000"/>
            </a:lnSpc>
            <a:spcBef>
              <a:spcPct val="0"/>
            </a:spcBef>
            <a:spcAft>
              <a:spcPct val="15000"/>
            </a:spcAft>
            <a:buFont typeface="Arial" panose="020B0604020202020204" pitchFamily="34" charset="0"/>
            <a:buChar char="•"/>
          </a:pPr>
          <a:r>
            <a:rPr lang="en-US" sz="1600" b="1" kern="1200">
              <a:solidFill>
                <a:schemeClr val="accent1"/>
              </a:solidFill>
            </a:rPr>
            <a:t>Ruolo di allineamento</a:t>
          </a:r>
          <a:r>
            <a:rPr lang="en-US" sz="1600" kern="1200">
              <a:solidFill>
                <a:schemeClr val="accent1"/>
              </a:solidFill>
            </a:rPr>
            <a:t>: Assicura che tutte le azioni e le decisioni siano fondate sulle convinzioni e sui principi fondamentali dell'azienda.</a:t>
          </a:r>
        </a:p>
      </dsp:txBody>
      <dsp:txXfrm>
        <a:off x="7149111" y="3209545"/>
        <a:ext cx="5244301" cy="160477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C7420F-DAA8-44E1-8386-CF0849858075}">
      <dsp:nvSpPr>
        <dsp:cNvPr id="0" name=""/>
        <dsp:cNvSpPr/>
      </dsp:nvSpPr>
      <dsp:spPr>
        <a:xfrm>
          <a:off x="79220" y="1453644"/>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21838E-9A5D-4D8D-8AE7-0CA0A8D83690}">
      <dsp:nvSpPr>
        <dsp:cNvPr id="0" name=""/>
        <dsp:cNvSpPr/>
      </dsp:nvSpPr>
      <dsp:spPr>
        <a:xfrm>
          <a:off x="27671"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4CC83A0-8E7C-4B17-8D1F-623A069888CD}">
      <dsp:nvSpPr>
        <dsp:cNvPr id="0" name=""/>
        <dsp:cNvSpPr/>
      </dsp:nvSpPr>
      <dsp:spPr>
        <a:xfrm>
          <a:off x="98639" y="650465"/>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Stabilire obiettivi chiari per l'innovazione</a:t>
          </a:r>
          <a:r>
            <a:rPr lang="en-US" sz="1600" kern="1200">
              <a:solidFill>
                <a:schemeClr val="accent1"/>
              </a:solidFill>
            </a:rPr>
            <a:t>:</a:t>
          </a:r>
          <a:endParaRPr lang="en-GB" sz="1600" kern="1200">
            <a:solidFill>
              <a:schemeClr val="accent1"/>
            </a:solidFill>
          </a:endParaRPr>
        </a:p>
      </dsp:txBody>
      <dsp:txXfrm>
        <a:off x="98639" y="650465"/>
        <a:ext cx="2265991" cy="893776"/>
      </dsp:txXfrm>
    </dsp:sp>
    <dsp:sp modelId="{E584CE55-6749-4CA1-A4C0-9242F00CA24E}">
      <dsp:nvSpPr>
        <dsp:cNvPr id="0" name=""/>
        <dsp:cNvSpPr/>
      </dsp:nvSpPr>
      <dsp:spPr>
        <a:xfrm>
          <a:off x="27672"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FAE48F-E864-4A2C-A825-993E05AD6527}">
      <dsp:nvSpPr>
        <dsp:cNvPr id="0" name=""/>
        <dsp:cNvSpPr/>
      </dsp:nvSpPr>
      <dsp:spPr>
        <a:xfrm>
          <a:off x="186286"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dirty="0">
              <a:solidFill>
                <a:schemeClr val="accent1"/>
              </a:solidFill>
            </a:rPr>
            <a:t>Definire e comunicare gli obiettivi specifici dell'innovazione.</a:t>
          </a:r>
        </a:p>
      </dsp:txBody>
      <dsp:txXfrm>
        <a:off x="186286" y="2053896"/>
        <a:ext cx="2107372" cy="724175"/>
      </dsp:txXfrm>
    </dsp:sp>
    <dsp:sp modelId="{017E756B-873F-4FCA-95BB-39A34266EACD}">
      <dsp:nvSpPr>
        <dsp:cNvPr id="0" name=""/>
        <dsp:cNvSpPr/>
      </dsp:nvSpPr>
      <dsp:spPr>
        <a:xfrm>
          <a:off x="27672"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18D9847-9BBA-415F-AA3C-EC5AD9529DDA}">
      <dsp:nvSpPr>
        <dsp:cNvPr id="0" name=""/>
        <dsp:cNvSpPr/>
      </dsp:nvSpPr>
      <dsp:spPr>
        <a:xfrm>
          <a:off x="186286"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Allinearsi agli obiettivi aziendali generali.</a:t>
          </a:r>
        </a:p>
      </dsp:txBody>
      <dsp:txXfrm>
        <a:off x="186286" y="2778072"/>
        <a:ext cx="2107372" cy="724175"/>
      </dsp:txXfrm>
    </dsp:sp>
    <dsp:sp modelId="{190260F4-3CEB-4BAD-A943-3FF2FEAAA78A}">
      <dsp:nvSpPr>
        <dsp:cNvPr id="0" name=""/>
        <dsp:cNvSpPr/>
      </dsp:nvSpPr>
      <dsp:spPr>
        <a:xfrm>
          <a:off x="2406960"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FC2D693-A5AF-4D3F-9D01-EC8A7B397B5B}">
      <dsp:nvSpPr>
        <dsp:cNvPr id="0" name=""/>
        <dsp:cNvSpPr/>
      </dsp:nvSpPr>
      <dsp:spPr>
        <a:xfrm>
          <a:off x="2406962"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EEFCD2-DF54-49C8-81D6-7CCC7AEC17AF}">
      <dsp:nvSpPr>
        <dsp:cNvPr id="0" name=""/>
        <dsp:cNvSpPr/>
      </dsp:nvSpPr>
      <dsp:spPr>
        <a:xfrm>
          <a:off x="2400434"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Incoraggiare la collaborazione interfunzionale</a:t>
          </a:r>
          <a:r>
            <a:rPr lang="en-US" sz="1600" kern="1200">
              <a:solidFill>
                <a:schemeClr val="accent1"/>
              </a:solidFill>
            </a:rPr>
            <a:t>:</a:t>
          </a:r>
        </a:p>
      </dsp:txBody>
      <dsp:txXfrm>
        <a:off x="2400434" y="495592"/>
        <a:ext cx="2265991" cy="893776"/>
      </dsp:txXfrm>
    </dsp:sp>
    <dsp:sp modelId="{F07450FA-3BC7-4783-9FE5-6241F1B23E6A}">
      <dsp:nvSpPr>
        <dsp:cNvPr id="0" name=""/>
        <dsp:cNvSpPr/>
      </dsp:nvSpPr>
      <dsp:spPr>
        <a:xfrm>
          <a:off x="2406964"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0464C16-59F1-4805-B414-5666CFDD9CC6}">
      <dsp:nvSpPr>
        <dsp:cNvPr id="0" name=""/>
        <dsp:cNvSpPr/>
      </dsp:nvSpPr>
      <dsp:spPr>
        <a:xfrm>
          <a:off x="256557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dirty="0">
              <a:solidFill>
                <a:schemeClr val="accent1"/>
              </a:solidFill>
            </a:rPr>
            <a:t>Abbattere i silos tra i reparti.</a:t>
          </a:r>
        </a:p>
      </dsp:txBody>
      <dsp:txXfrm>
        <a:off x="2565577" y="2053896"/>
        <a:ext cx="2107372" cy="724175"/>
      </dsp:txXfrm>
    </dsp:sp>
    <dsp:sp modelId="{BAF3E2B2-C0A0-4A90-BF8B-99B489EC46BC}">
      <dsp:nvSpPr>
        <dsp:cNvPr id="0" name=""/>
        <dsp:cNvSpPr/>
      </dsp:nvSpPr>
      <dsp:spPr>
        <a:xfrm>
          <a:off x="2406964"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59FC8A2-9A53-4B18-B749-A3E5BC29456C}">
      <dsp:nvSpPr>
        <dsp:cNvPr id="0" name=""/>
        <dsp:cNvSpPr/>
      </dsp:nvSpPr>
      <dsp:spPr>
        <a:xfrm>
          <a:off x="256557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Promuovere il lavoro di squadra e le diverse prospettive.</a:t>
          </a:r>
        </a:p>
      </dsp:txBody>
      <dsp:txXfrm>
        <a:off x="2565577" y="2778072"/>
        <a:ext cx="2107372" cy="724175"/>
      </dsp:txXfrm>
    </dsp:sp>
    <dsp:sp modelId="{757D3954-4385-428D-B413-D8EE16E0C59F}">
      <dsp:nvSpPr>
        <dsp:cNvPr id="0" name=""/>
        <dsp:cNvSpPr/>
      </dsp:nvSpPr>
      <dsp:spPr>
        <a:xfrm>
          <a:off x="4786251"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506CC4B-5B54-4540-85AB-0D0DF172F0A2}">
      <dsp:nvSpPr>
        <dsp:cNvPr id="0" name=""/>
        <dsp:cNvSpPr/>
      </dsp:nvSpPr>
      <dsp:spPr>
        <a:xfrm>
          <a:off x="4786254"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1DD44A8-2A12-4762-8949-97A5BCD26361}">
      <dsp:nvSpPr>
        <dsp:cNvPr id="0" name=""/>
        <dsp:cNvSpPr/>
      </dsp:nvSpPr>
      <dsp:spPr>
        <a:xfrm>
          <a:off x="4779725"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dirty="0">
              <a:solidFill>
                <a:schemeClr val="accent1"/>
              </a:solidFill>
            </a:rPr>
            <a:t>Premiare e riconoscere l'innovazione</a:t>
          </a:r>
          <a:r>
            <a:rPr lang="en-US" sz="1600" kern="1200" dirty="0">
              <a:solidFill>
                <a:schemeClr val="accent1"/>
              </a:solidFill>
            </a:rPr>
            <a:t>:</a:t>
          </a:r>
        </a:p>
      </dsp:txBody>
      <dsp:txXfrm>
        <a:off x="4779725" y="495592"/>
        <a:ext cx="2265991" cy="893776"/>
      </dsp:txXfrm>
    </dsp:sp>
    <dsp:sp modelId="{A3B2A2C6-2E7B-45C3-AB0C-D7F7FC6289B6}">
      <dsp:nvSpPr>
        <dsp:cNvPr id="0" name=""/>
        <dsp:cNvSpPr/>
      </dsp:nvSpPr>
      <dsp:spPr>
        <a:xfrm>
          <a:off x="4786255"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F273555-FB23-4996-8881-08F87CB0E1B4}">
      <dsp:nvSpPr>
        <dsp:cNvPr id="0" name=""/>
        <dsp:cNvSpPr/>
      </dsp:nvSpPr>
      <dsp:spPr>
        <a:xfrm>
          <a:off x="4944869"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Implementare un sistema di riconoscimento per le idee innovative.</a:t>
          </a:r>
        </a:p>
      </dsp:txBody>
      <dsp:txXfrm>
        <a:off x="4944869" y="2053896"/>
        <a:ext cx="2107372" cy="724175"/>
      </dsp:txXfrm>
    </dsp:sp>
    <dsp:sp modelId="{1BB3700C-4AAC-4986-8BCA-607D4131ED58}">
      <dsp:nvSpPr>
        <dsp:cNvPr id="0" name=""/>
        <dsp:cNvSpPr/>
      </dsp:nvSpPr>
      <dsp:spPr>
        <a:xfrm>
          <a:off x="4786255"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129FDDE-2EE5-466F-92AA-68EE8F7836D9}">
      <dsp:nvSpPr>
        <dsp:cNvPr id="0" name=""/>
        <dsp:cNvSpPr/>
      </dsp:nvSpPr>
      <dsp:spPr>
        <a:xfrm>
          <a:off x="4944869"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dirty="0">
              <a:solidFill>
                <a:schemeClr val="accent1"/>
              </a:solidFill>
            </a:rPr>
            <a:t>Celebrare i successi e imparare dai fallimenti.</a:t>
          </a:r>
        </a:p>
      </dsp:txBody>
      <dsp:txXfrm>
        <a:off x="4944869" y="2778072"/>
        <a:ext cx="2107372" cy="724175"/>
      </dsp:txXfrm>
    </dsp:sp>
    <dsp:sp modelId="{ECD801AC-D940-4433-BA37-411529D9F1BC}">
      <dsp:nvSpPr>
        <dsp:cNvPr id="0" name=""/>
        <dsp:cNvSpPr/>
      </dsp:nvSpPr>
      <dsp:spPr>
        <a:xfrm>
          <a:off x="7165543"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2FEDD4E-4980-4C53-9B5D-6406A8B415A3}">
      <dsp:nvSpPr>
        <dsp:cNvPr id="0" name=""/>
        <dsp:cNvSpPr/>
      </dsp:nvSpPr>
      <dsp:spPr>
        <a:xfrm>
          <a:off x="7165545"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A960745-D56D-4954-B9B2-B82F9A8FE6BE}">
      <dsp:nvSpPr>
        <dsp:cNvPr id="0" name=""/>
        <dsp:cNvSpPr/>
      </dsp:nvSpPr>
      <dsp:spPr>
        <a:xfrm>
          <a:off x="7159017"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a:solidFill>
                <a:schemeClr val="accent1"/>
              </a:solidFill>
            </a:rPr>
            <a:t>Fornire risorse e formazione</a:t>
          </a:r>
          <a:r>
            <a:rPr lang="en-US" sz="1600" kern="1200">
              <a:solidFill>
                <a:schemeClr val="accent1"/>
              </a:solidFill>
            </a:rPr>
            <a:t>:</a:t>
          </a:r>
        </a:p>
      </dsp:txBody>
      <dsp:txXfrm>
        <a:off x="7159017" y="495592"/>
        <a:ext cx="2265991" cy="893776"/>
      </dsp:txXfrm>
    </dsp:sp>
    <dsp:sp modelId="{843FC66A-5A9C-44EB-B983-B2CC2619E47E}">
      <dsp:nvSpPr>
        <dsp:cNvPr id="0" name=""/>
        <dsp:cNvSpPr/>
      </dsp:nvSpPr>
      <dsp:spPr>
        <a:xfrm>
          <a:off x="7165547"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BF2EAA1-E4DD-4C14-9579-F7439C9BB6DF}">
      <dsp:nvSpPr>
        <dsp:cNvPr id="0" name=""/>
        <dsp:cNvSpPr/>
      </dsp:nvSpPr>
      <dsp:spPr>
        <a:xfrm>
          <a:off x="7324160"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Offrire strumenti e formazione per la creatività e l'innovazione.</a:t>
          </a:r>
        </a:p>
      </dsp:txBody>
      <dsp:txXfrm>
        <a:off x="7324160" y="2053896"/>
        <a:ext cx="2107372" cy="724175"/>
      </dsp:txXfrm>
    </dsp:sp>
    <dsp:sp modelId="{64D1ADC7-0BEC-4B98-9970-C1B1632EB4FD}">
      <dsp:nvSpPr>
        <dsp:cNvPr id="0" name=""/>
        <dsp:cNvSpPr/>
      </dsp:nvSpPr>
      <dsp:spPr>
        <a:xfrm>
          <a:off x="7165547"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0859D3-441C-4C62-909A-96B9C72C6136}">
      <dsp:nvSpPr>
        <dsp:cNvPr id="0" name=""/>
        <dsp:cNvSpPr/>
      </dsp:nvSpPr>
      <dsp:spPr>
        <a:xfrm>
          <a:off x="7324160"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Sostenete i progetti collaterali e lasciate il tempo di esplorarli.</a:t>
          </a:r>
        </a:p>
      </dsp:txBody>
      <dsp:txXfrm>
        <a:off x="7324160" y="2778072"/>
        <a:ext cx="2107372" cy="724175"/>
      </dsp:txXfrm>
    </dsp:sp>
    <dsp:sp modelId="{BF7BEAC4-C6E1-4873-80F0-5D2EC8E84EB5}">
      <dsp:nvSpPr>
        <dsp:cNvPr id="0" name=""/>
        <dsp:cNvSpPr/>
      </dsp:nvSpPr>
      <dsp:spPr>
        <a:xfrm>
          <a:off x="9528498" y="1445577"/>
          <a:ext cx="2265991" cy="497531"/>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AAE53E2-5D26-4185-916A-19276B81CFA9}">
      <dsp:nvSpPr>
        <dsp:cNvPr id="0" name=""/>
        <dsp:cNvSpPr/>
      </dsp:nvSpPr>
      <dsp:spPr>
        <a:xfrm>
          <a:off x="9544837" y="1589065"/>
          <a:ext cx="166467" cy="310679"/>
        </a:xfrm>
        <a:prstGeom prst="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6EF2FDD-8965-433A-93D7-FC15E4CAF5A0}">
      <dsp:nvSpPr>
        <dsp:cNvPr id="0" name=""/>
        <dsp:cNvSpPr/>
      </dsp:nvSpPr>
      <dsp:spPr>
        <a:xfrm>
          <a:off x="9528498" y="495592"/>
          <a:ext cx="2265991" cy="89377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150000"/>
            </a:lnSpc>
            <a:spcBef>
              <a:spcPct val="0"/>
            </a:spcBef>
            <a:spcAft>
              <a:spcPct val="35000"/>
            </a:spcAft>
            <a:buNone/>
          </a:pPr>
          <a:r>
            <a:rPr lang="en-US" sz="1600" b="1" kern="1200" dirty="0">
              <a:solidFill>
                <a:schemeClr val="accent1"/>
              </a:solidFill>
            </a:rPr>
            <a:t>Promuovere un ambiente sicuro per l'assunzione di rischi</a:t>
          </a:r>
          <a:r>
            <a:rPr lang="en-US" sz="1600" kern="1200" dirty="0">
              <a:solidFill>
                <a:schemeClr val="accent1"/>
              </a:solidFill>
            </a:rPr>
            <a:t>:</a:t>
          </a:r>
        </a:p>
      </dsp:txBody>
      <dsp:txXfrm>
        <a:off x="9528498" y="495592"/>
        <a:ext cx="2265991" cy="893776"/>
      </dsp:txXfrm>
    </dsp:sp>
    <dsp:sp modelId="{DE4E8A87-CC3A-4BBF-B7A2-340098A479AC}">
      <dsp:nvSpPr>
        <dsp:cNvPr id="0" name=""/>
        <dsp:cNvSpPr/>
      </dsp:nvSpPr>
      <dsp:spPr>
        <a:xfrm>
          <a:off x="9544838" y="2260645"/>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D0AE373-111A-4455-B9D9-B6C630736BF6}">
      <dsp:nvSpPr>
        <dsp:cNvPr id="0" name=""/>
        <dsp:cNvSpPr/>
      </dsp:nvSpPr>
      <dsp:spPr>
        <a:xfrm>
          <a:off x="9687117" y="2053896"/>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Incoraggiate i dipendenti a condividere le idee senza temere critiche.</a:t>
          </a:r>
        </a:p>
      </dsp:txBody>
      <dsp:txXfrm>
        <a:off x="9687117" y="2053896"/>
        <a:ext cx="2107372" cy="724175"/>
      </dsp:txXfrm>
    </dsp:sp>
    <dsp:sp modelId="{41883235-B01A-4B70-B8A7-FD767556942B}">
      <dsp:nvSpPr>
        <dsp:cNvPr id="0" name=""/>
        <dsp:cNvSpPr/>
      </dsp:nvSpPr>
      <dsp:spPr>
        <a:xfrm>
          <a:off x="9544838" y="2984821"/>
          <a:ext cx="166463" cy="310671"/>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97A18F-F61D-4A76-8F63-AFF0477DF0EA}">
      <dsp:nvSpPr>
        <dsp:cNvPr id="0" name=""/>
        <dsp:cNvSpPr/>
      </dsp:nvSpPr>
      <dsp:spPr>
        <a:xfrm>
          <a:off x="9687117" y="2778072"/>
          <a:ext cx="2107372" cy="7241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85344" numCol="1" spcCol="1270" anchor="ctr" anchorCtr="0">
          <a:noAutofit/>
        </a:bodyPr>
        <a:lstStyle/>
        <a:p>
          <a:pPr marL="0" lvl="0" indent="0" algn="l" defTabSz="533400">
            <a:lnSpc>
              <a:spcPct val="150000"/>
            </a:lnSpc>
            <a:spcBef>
              <a:spcPct val="0"/>
            </a:spcBef>
            <a:spcAft>
              <a:spcPct val="35000"/>
            </a:spcAft>
            <a:buFont typeface="Arial" panose="020B0604020202020204" pitchFamily="34" charset="0"/>
            <a:buNone/>
          </a:pPr>
          <a:r>
            <a:rPr lang="en-US" sz="1200" kern="1200">
              <a:solidFill>
                <a:schemeClr val="accent1"/>
              </a:solidFill>
            </a:rPr>
            <a:t>Creare un luogo di lavoro psicologicamente sicuro.</a:t>
          </a:r>
        </a:p>
      </dsp:txBody>
      <dsp:txXfrm>
        <a:off x="9687117" y="2778072"/>
        <a:ext cx="2107372" cy="724175"/>
      </dsp:txXfrm>
    </dsp:sp>
  </dsp:spTree>
</dsp:drawing>
</file>

<file path=ppt/diagrams/layout1.xml><?xml version="1.0" encoding="utf-8"?>
<dgm:layoutDef xmlns:dgm="http://schemas.openxmlformats.org/drawingml/2006/diagram" xmlns:a="http://schemas.openxmlformats.org/drawingml/2006/main" uniqueId="urn:microsoft.com/office/officeart/2005/8/layout/target1">
  <dgm:title val=""/>
  <dgm:desc val=""/>
  <dgm:catLst>
    <dgm:cat type="relationship" pri="25000"/>
    <dgm:cat type="convert" pri="2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resizeHandles val="exact"/>
    </dgm:varLst>
    <dgm:alg type="composite">
      <dgm:param type="ar" val="1.25"/>
    </dgm:alg>
    <dgm:shape xmlns:r="http://schemas.openxmlformats.org/officeDocument/2006/relationships" r:blip="">
      <dgm:adjLst/>
    </dgm:shape>
    <dgm:presOf/>
    <dgm:choose name="Name0">
      <dgm:if name="Name1" func="var" arg="dir" op="equ" val="norm">
        <dgm:choose name="Name2">
          <dgm:if name="Name3" axis="ch" ptType="node" func="cnt" op="equ" val="0">
            <dgm:constrLst/>
          </dgm:if>
          <dgm:if name="Name4"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r" for="ch" forName="line1" refType="l" refFor="ch" refForName="text1"/>
              <dgm:constr type="h" for="ch" forName="line1"/>
              <dgm:constr type="l" for="ch" forName="d1" refType="w" fact="0.3"/>
              <dgm:constr type="b" for="ch" forName="d1" refType="h" fact="0.625"/>
              <dgm:constr type="w" for="ch" forName="d1" refType="w" fact="0.32475"/>
              <dgm:constr type="h" for="ch" forName="d1" refType="h" fact="0.469"/>
            </dgm:constrLst>
          </dgm:if>
          <dgm:if name="Name5"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312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312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44325"/>
              <dgm:constr type="b" for="ch" forName="d2" refType="h" fact="0.7975"/>
              <dgm:constr type="w" for="ch" forName="d2" refType="w" fact="0.1815"/>
              <dgm:constr type="h" for="ch" forName="d2" refType="h" fact="0.3283"/>
            </dgm:constrLst>
          </dgm:if>
          <dgm:if name="Name6"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21875"/>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21875"/>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86"/>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7175"/>
              <dgm:constr type="b" for="ch" forName="d3" refType="h" fact="0.83375"/>
              <dgm:constr type="w" for="ch" forName="d3" refType="w" fact="0.1527"/>
              <dgm:constr type="h" for="ch" forName="d3" refType="h" fact="0.287"/>
            </dgm:constrLst>
          </dgm:if>
          <dgm:if name="Name7"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7938"/>
              <dgm:constr type="r" for="ch" forName="text1" refType="w"/>
              <dgm:constr type="t" for="ch" forName="text1"/>
              <dgm:constr type="l" for="ch" forName="line1" refType="w" fact="0.625"/>
              <dgm:constr type="ctrY" for="ch" forName="line1" refType="ctrY" refFor="ch" refForName="text1"/>
              <dgm:constr type="w" for="ch" forName="line1" refType="w" fact="0.075"/>
              <dgm:constr type="h" for="ch" forName="line1"/>
              <dgm:constr type="l" for="ch" forName="d1" refType="w" fact="0.29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7938"/>
              <dgm:constr type="r" for="ch" forName="text2" refType="w"/>
              <dgm:constr type="t" for="ch" forName="text2" refType="b" refFor="ch" refForName="text1"/>
              <dgm:constr type="l" for="ch" forName="line2" refType="w" fact="0.625"/>
              <dgm:constr type="ctrY" for="ch" forName="line2" refType="ctrY" refFor="ch" refForName="text2"/>
              <dgm:constr type="w" for="ch" forName="line2" refType="w" fact="0.075"/>
              <dgm:constr type="h" for="ch" forName="line2"/>
              <dgm:constr type="l" for="ch" forName="d2" refType="w" fact="0.3662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r" for="ch" forName="text3" refType="w"/>
              <dgm:constr type="t" for="ch" forName="text3" refType="b" refFor="ch" refForName="text2"/>
              <dgm:constr type="l" for="ch" forName="line3" refType="w" fact="0.625"/>
              <dgm:constr type="ctrY" for="ch" forName="line3" refType="ctrY" refFor="ch" refForName="text3"/>
              <dgm:constr type="w" for="ch" forName="line3" refType="w" fact="0.075"/>
              <dgm:constr type="h" for="ch" forName="line3"/>
              <dgm:constr type="l" for="ch" forName="d3" refType="w" fact="0.425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r" for="ch" forName="text4" refType="w"/>
              <dgm:constr type="t" for="ch" forName="text4" refType="b" refFor="ch" refForName="text3"/>
              <dgm:constr type="l" for="ch" forName="line4" refType="w" fact="0.625"/>
              <dgm:constr type="ctrY" for="ch" forName="line4" refType="ctrY" refFor="ch" refForName="text4"/>
              <dgm:constr type="w" for="ch" forName="line4" refType="w" fact="0.075"/>
              <dgm:constr type="h" for="ch" forName="line4"/>
              <dgm:constr type="l" for="ch" forName="d4" refType="w" fact="0.48525"/>
              <dgm:constr type="b" for="ch" forName="d4" refType="h" fact="0.85594"/>
              <dgm:constr type="w" for="ch" forName="d4" refType="w" fact="0.1394"/>
              <dgm:constr type="h" for="ch" forName="d4" refType="h" fact="0.2282"/>
            </dgm:constrLst>
          </dgm:if>
          <dgm:if name="Name8"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3"/>
              <dgm:constr type="ctrY" for="ch" forName="circle1" refType="h" fact="0.625"/>
              <dgm:constr type="w" for="ch" forName="text1" refType="w" fact="0.3"/>
              <dgm:constr type="h" for="ch" forName="text1" refType="h" fact="0.1324"/>
              <dgm:constr type="r" for="ch" forName="text1" refType="w"/>
              <dgm:constr type="ctrY" for="ch" forName="text1" refType="h" fact="0.13"/>
              <dgm:constr type="l" for="ch" forName="line1" refType="w" fact="0.625"/>
              <dgm:constr type="ctrY" for="ch" forName="line1" refType="ctrY" refFor="ch" refForName="text1"/>
              <dgm:constr type="w" for="ch" forName="line1" refType="w" fact="0.075"/>
              <dgm:constr type="h" for="ch" forName="line1"/>
              <dgm:constr type="l" for="ch" forName="d1" refType="w" fact="0.3"/>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3"/>
              <dgm:constr type="ctrY" for="ch" forName="circle2" refType="h" fact="0.625"/>
              <dgm:constr type="w" for="ch" forName="text2" refType="w" fact="0.3"/>
              <dgm:constr type="h" for="ch" forName="text2" refType="h" fact="0.1324"/>
              <dgm:constr type="r" for="ch" forName="text2" refType="w"/>
              <dgm:constr type="ctrY" for="ch" forName="text2" refType="h" fact="0.27"/>
              <dgm:constr type="l" for="ch" forName="line2" refType="w" fact="0.625"/>
              <dgm:constr type="ctrY" for="ch" forName="line2" refType="ctrY" refFor="ch" refForName="text2"/>
              <dgm:constr type="w" for="ch" forName="line2" refType="w" fact="0.075"/>
              <dgm:constr type="h" for="ch" forName="line2"/>
              <dgm:constr type="l" for="ch" forName="d2" refType="w" fact="0.3498"/>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r" for="ch" forName="text3" refType="w"/>
              <dgm:constr type="ctrY" for="ch" forName="text3" refType="h" fact="0.41"/>
              <dgm:constr type="l" for="ch" forName="line3" refType="w" fact="0.625"/>
              <dgm:constr type="ctrY" for="ch" forName="line3" refType="ctrY" refFor="ch" refForName="text3"/>
              <dgm:constr type="w" for="ch" forName="line3" refType="w" fact="0.075"/>
              <dgm:constr type="h" for="ch" forName="line3"/>
              <dgm:constr type="l" for="ch" forName="d3" refType="w" fact="0.394"/>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r" for="ch" forName="text4" refType="w"/>
              <dgm:constr type="ctrY" for="ch" forName="text4" refType="h" fact="0.547"/>
              <dgm:constr type="l" for="ch" forName="line4" refType="w" fact="0.625"/>
              <dgm:constr type="ctrY" for="ch" forName="line4" refType="ctrY" refFor="ch" refForName="text4"/>
              <dgm:constr type="w" for="ch" forName="line4" refType="w" fact="0.075"/>
              <dgm:constr type="h" for="ch" forName="line4"/>
              <dgm:constr type="l" for="ch" forName="d4" refType="w" fact="0.446"/>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r" for="ch" forName="text5" refType="w"/>
              <dgm:constr type="ctrY" for="ch" forName="text5" refType="h" fact="0.68"/>
              <dgm:constr type="l" for="ch" forName="line5" refType="w" fact="0.625"/>
              <dgm:constr type="ctrY" for="ch" forName="line5" refType="ctrY" refFor="ch" refForName="text5"/>
              <dgm:constr type="w" for="ch" forName="line5" refType="w" fact="0.075"/>
              <dgm:constr type="h" for="ch" forName="line5"/>
              <dgm:constr type="l" for="ch" forName="d5" refType="w" fact="0.495"/>
              <dgm:constr type="b" for="ch" forName="d5" refType="h" fact="0.855"/>
              <dgm:constr type="w" for="ch" forName="d5" refType="w" fact="0.13"/>
              <dgm:constr type="h" for="ch" forName="d5" refType="h" fact="0.175"/>
            </dgm:constrLst>
          </dgm:if>
          <dgm:else name="Name9"/>
        </dgm:choose>
      </dgm:if>
      <dgm:else name="Name10">
        <dgm:choose name="Name11">
          <dgm:if name="Name12" axis="ch" ptType="node" func="cnt" op="equ" val="0">
            <dgm:constrLst/>
          </dgm:if>
          <dgm:if name="Name13" axis="ch" ptType="node" func="cnt" op="equ" val="1">
            <dgm:constrLst>
              <dgm:constr type="primFontSz" for="des" ptType="node" op="equ" val="65"/>
              <dgm:constr type="w" for="ch" forName="circle1" refType="w" fact="0.6"/>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Lst>
          </dgm:if>
          <dgm:if name="Name14" axis="ch" ptType="node" func="cnt" op="equ" val="2">
            <dgm:constrLst>
              <dgm:constr type="primFontSz" for="des" ptType="node" op="equ" val="65"/>
              <dgm:constr type="w" for="ch" forName="circle1" refType="w" fact="0.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312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5"/>
              <dgm:constr type="h" for="ch" forName="d1" refType="h" fact="0.469"/>
              <dgm:constr type="w" for="ch" forName="circle2" refType="w" fact="0.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312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55675"/>
              <dgm:constr type="b" for="ch" forName="d2" refType="h" fact="0.7975"/>
              <dgm:constr type="w" for="ch" forName="d2" refType="w" fact="0.1815"/>
              <dgm:constr type="h" for="ch" forName="d2" refType="h" fact="0.3283"/>
            </dgm:constrLst>
          </dgm:if>
          <dgm:if name="Name15" axis="ch" ptType="node" func="cnt" op="equ" val="3">
            <dgm:constrLst>
              <dgm:constr type="primFontSz" for="des" ptType="node" op="equ" val="65"/>
              <dgm:constr type="w" for="ch" forName="circle1" refType="w" fact="0.12"/>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21875"/>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7"/>
              <dgm:constr type="h" for="ch" forName="d1" refType="h" fact="0.5155"/>
              <dgm:constr type="w" for="ch" forName="circle2" refType="w" fact="0.36"/>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21875"/>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14"/>
              <dgm:constr type="b" for="ch" forName="d2" refType="h" fact="0.72969"/>
              <dgm:constr type="w" for="ch" forName="d2" refType="w" fact="0.2387"/>
              <dgm:constr type="h" for="ch" forName="d2" refType="h" fact="0.4017"/>
              <dgm:constr type="w" for="ch" forName="circle3" refType="w" fact="0.6"/>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21875"/>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2825"/>
              <dgm:constr type="b" for="ch" forName="d3" refType="h" fact="0.83375"/>
              <dgm:constr type="w" for="ch" forName="d3" refType="w" fact="0.1527"/>
              <dgm:constr type="h" for="ch" forName="d3" refType="h" fact="0.287"/>
            </dgm:constrLst>
          </dgm:if>
          <dgm:if name="Name16" axis="ch" ptType="node" func="cnt" op="equ" val="4">
            <dgm:constrLst>
              <dgm:constr type="primFontSz" for="des" ptType="node" op="equ" val="65"/>
              <dgm:constr type="w" for="ch" forName="circle1" refType="w" fact="0.085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7938"/>
              <dgm:constr type="l" for="ch" forName="text1"/>
              <dgm:constr type="t" for="ch" forName="text1"/>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05"/>
              <dgm:constr type="b" for="ch" forName="d1" refType="h" fact="0.62"/>
              <dgm:constr type="w" for="ch" forName="d1" refType="w" fact="0.33"/>
              <dgm:constr type="h" for="ch" forName="d1" refType="h" fact="0.53"/>
              <dgm:constr type="w" for="ch" forName="circle2" refType="w" fact="0.2571"/>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7938"/>
              <dgm:constr type="l" for="ch" forName="text2"/>
              <dgm:constr type="t" for="ch" forName="text2" refType="b" refFor="ch" refForName="text1"/>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3375"/>
              <dgm:constr type="b" for="ch" forName="d2" refType="h" fact="0.70438"/>
              <dgm:constr type="w" for="ch" forName="d2" refType="w" fact="0.2585"/>
              <dgm:constr type="h" for="ch" forName="d2" refType="h" fact="0.43525"/>
              <dgm:constr type="w" for="ch" forName="circle3" refType="w" fact="0.4285"/>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7938"/>
              <dgm:constr type="l" for="ch" forName="text3"/>
              <dgm:constr type="t" for="ch" forName="text3" refType="b" refFor="ch" refForName="text2"/>
              <dgm:constr type="l" for="ch" forName="line3" refType="r" refFor="ch" refForName="text3"/>
              <dgm:constr type="ctrY" for="ch" forName="line3" refType="ctrY" refFor="ch" refForName="text3"/>
              <dgm:constr type="r" for="ch" forName="line3" refType="w" fact="0.375"/>
              <dgm:constr type="h" for="ch" forName="line3"/>
              <dgm:constr type="r" for="ch" forName="d3" refType="w" fact="0.5745"/>
              <dgm:constr type="b" for="ch" forName="d3" refType="h" fact="0.78031"/>
              <dgm:constr type="w" for="ch" forName="d3" refType="w" fact="0.1995"/>
              <dgm:constr type="h" for="ch" forName="d3" refType="h" fact="0.332"/>
              <dgm:constr type="w" for="ch" forName="circle4" refType="w" fact="0.6"/>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7938"/>
              <dgm:constr type="l" for="ch" forName="text4"/>
              <dgm:constr type="t" for="ch" forName="text4" refType="b" refFor="ch" refForName="text3"/>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1475"/>
              <dgm:constr type="b" for="ch" forName="d4" refType="h" fact="0.85594"/>
              <dgm:constr type="w" for="ch" forName="d4" refType="w" fact="0.1394"/>
              <dgm:constr type="h" for="ch" forName="d4" refType="h" fact="0.2282"/>
            </dgm:constrLst>
          </dgm:if>
          <dgm:if name="Name17" axis="ch" ptType="node" func="cnt" op="gte" val="5">
            <dgm:constrLst>
              <dgm:constr type="primFontSz" for="des" ptType="node" op="equ" val="65"/>
              <dgm:constr type="w" for="ch" forName="circle1" refType="w" fact="0.0667"/>
              <dgm:constr type="h" for="ch" forName="circle1" refType="w" refFor="ch" refForName="circle1"/>
              <dgm:constr type="ctrX" for="ch" forName="circle1" refType="w" fact="0.7"/>
              <dgm:constr type="ctrY" for="ch" forName="circle1" refType="h" fact="0.625"/>
              <dgm:constr type="w" for="ch" forName="text1" refType="w" fact="0.3"/>
              <dgm:constr type="h" for="ch" forName="text1" refType="h" fact="0.1324"/>
              <dgm:constr type="l" for="ch" forName="text1"/>
              <dgm:constr type="ctrY" for="ch" forName="text1" refType="h" fact="0.13"/>
              <dgm:constr type="l" for="ch" forName="line1" refType="r" refFor="ch" refForName="text1"/>
              <dgm:constr type="ctrY" for="ch" forName="line1" refType="ctrY" refFor="ch" refForName="text1"/>
              <dgm:constr type="r" for="ch" forName="line1" refType="w" fact="0.375"/>
              <dgm:constr type="h" for="ch" forName="line1"/>
              <dgm:constr type="r" for="ch" forName="d1" refType="w" fact="0.7"/>
              <dgm:constr type="b" for="ch" forName="d1" refType="h" fact="0.625"/>
              <dgm:constr type="w" for="ch" forName="d1" refType="w" fact="0.3245"/>
              <dgm:constr type="h" for="ch" forName="d1" refType="h" fact="0.495"/>
              <dgm:constr type="w" for="ch" forName="circle2" refType="w" fact="0.2"/>
              <dgm:constr type="h" for="ch" forName="circle2" refType="w" refFor="ch" refForName="circle2"/>
              <dgm:constr type="ctrX" for="ch" forName="circle2" refType="w" fact="0.7"/>
              <dgm:constr type="ctrY" for="ch" forName="circle2" refType="h" fact="0.625"/>
              <dgm:constr type="w" for="ch" forName="text2" refType="w" fact="0.3"/>
              <dgm:constr type="h" for="ch" forName="text2" refType="h" fact="0.1324"/>
              <dgm:constr type="l" for="ch" forName="text2"/>
              <dgm:constr type="ctrY" for="ch" forName="text2" refType="h" fact="0.27"/>
              <dgm:constr type="l" for="ch" forName="line2" refType="r" refFor="ch" refForName="text2"/>
              <dgm:constr type="ctrY" for="ch" forName="line2" refType="ctrY" refFor="ch" refForName="text2"/>
              <dgm:constr type="r" for="ch" forName="line2" refType="w" fact="0.375"/>
              <dgm:constr type="h" for="ch" forName="line2"/>
              <dgm:constr type="r" for="ch" forName="d2" refType="w" fact="0.6502"/>
              <dgm:constr type="b" for="ch" forName="d2" refType="h" fact="0.682"/>
              <dgm:constr type="w" for="ch" forName="d2" refType="w" fact="0.275"/>
              <dgm:constr type="h" for="ch" forName="d2" refType="h" fact="0.41215"/>
              <dgm:constr type="w" for="ch" forName="circle3" refType="w" fact="0.3334"/>
              <dgm:constr type="h" for="ch" forName="circle3" refType="w" refFor="ch" refForName="circle3"/>
              <dgm:constr type="ctrX" for="ch" forName="circle3" refType="ctrX" refFor="ch" refForName="circle1"/>
              <dgm:constr type="ctrY" for="ch" forName="circle3" refType="ctrY" refFor="ch" refForName="circle1"/>
              <dgm:constr type="w" for="ch" forName="text3" refType="w" fact="0.3"/>
              <dgm:constr type="h" for="ch" forName="text3" refType="h" fact="0.1324"/>
              <dgm:constr type="l" for="ch" forName="text3"/>
              <dgm:constr type="ctrY" for="ch" forName="text3" refType="h" fact="0.41"/>
              <dgm:constr type="l" for="ch" forName="line3" refType="r" refFor="ch" refForName="text3"/>
              <dgm:constr type="ctrY" for="ch" forName="line3" refType="ctrY" refFor="ch" refForName="text3"/>
              <dgm:constr type="r" for="ch" forName="line3" refType="w" fact="0.375"/>
              <dgm:constr type="h" for="ch" forName="line3"/>
              <dgm:constr type="r" for="ch" forName="d3" refType="w" fact="0.606"/>
              <dgm:constr type="b" for="ch" forName="d3" refType="h" fact="0.735"/>
              <dgm:constr type="w" for="ch" forName="d3" refType="w" fact="0.231"/>
              <dgm:constr type="h" for="ch" forName="d3" refType="h" fact="0.325"/>
              <dgm:constr type="w" for="ch" forName="circle4" refType="w" fact="0.4667"/>
              <dgm:constr type="h" for="ch" forName="circle4" refType="w" refFor="ch" refForName="circle4"/>
              <dgm:constr type="ctrX" for="ch" forName="circle4" refType="ctrX" refFor="ch" refForName="circle1"/>
              <dgm:constr type="ctrY" for="ch" forName="circle4" refType="ctrY" refFor="ch" refForName="circle1"/>
              <dgm:constr type="w" for="ch" forName="text4" refType="w" fact="0.3"/>
              <dgm:constr type="h" for="ch" forName="text4" refType="h" fact="0.1324"/>
              <dgm:constr type="l" for="ch" forName="text4"/>
              <dgm:constr type="ctrY" for="ch" forName="text4" refType="h" fact="0.547"/>
              <dgm:constr type="l" for="ch" forName="line4" refType="r" refFor="ch" refForName="text4"/>
              <dgm:constr type="ctrY" for="ch" forName="line4" refType="ctrY" refFor="ch" refForName="text4"/>
              <dgm:constr type="r" for="ch" forName="line4" refType="w" fact="0.375"/>
              <dgm:constr type="h" for="ch" forName="line4"/>
              <dgm:constr type="r" for="ch" forName="d4" refType="w" fact="0.554"/>
              <dgm:constr type="b" for="ch" forName="d4" refType="h" fact="0.795"/>
              <dgm:constr type="w" for="ch" forName="d4" refType="w" fact="0.179"/>
              <dgm:constr type="h" for="ch" forName="d4" refType="h" fact="0.248"/>
              <dgm:constr type="w" for="ch" forName="circle5" refType="w" fact="0.6"/>
              <dgm:constr type="h" for="ch" forName="circle5" refType="w" refFor="ch" refForName="circle5"/>
              <dgm:constr type="ctrX" for="ch" forName="circle5" refType="ctrX" refFor="ch" refForName="circle1"/>
              <dgm:constr type="ctrY" for="ch" forName="circle5" refType="ctrY" refFor="ch" refForName="circle1"/>
              <dgm:constr type="w" for="ch" forName="text5" refType="w" fact="0.3"/>
              <dgm:constr type="h" for="ch" forName="text5" refType="h" fact="0.1324"/>
              <dgm:constr type="l" for="ch" forName="text5"/>
              <dgm:constr type="ctrY" for="ch" forName="text5" refType="h" fact="0.68"/>
              <dgm:constr type="l" for="ch" forName="line5" refType="r" refFor="ch" refForName="text5"/>
              <dgm:constr type="ctrY" for="ch" forName="line5" refType="ctrY" refFor="ch" refForName="text5"/>
              <dgm:constr type="r" for="ch" forName="line5" refType="w" fact="0.375"/>
              <dgm:constr type="h" for="ch" forName="line5"/>
              <dgm:constr type="r" for="ch" forName="d5" refType="w" fact="0.505"/>
              <dgm:constr type="b" for="ch" forName="d5" refType="h" fact="0.855"/>
              <dgm:constr type="w" for="ch" forName="d5" refType="w" fact="0.13"/>
              <dgm:constr type="h" for="ch" forName="d5" refType="h" fact="0.175"/>
            </dgm:constrLst>
          </dgm:if>
          <dgm:else name="Name18"/>
        </dgm:choose>
      </dgm:else>
    </dgm:choose>
    <dgm:ruleLst/>
    <dgm:forEach name="Name19" axis="ch" ptType="node" cnt="1">
      <dgm:layoutNode name="circle1" styleLbl="lnNode1">
        <dgm:alg type="sp"/>
        <dgm:shape xmlns:r="http://schemas.openxmlformats.org/officeDocument/2006/relationships" type="ellipse" r:blip="">
          <dgm:adjLst/>
        </dgm:shape>
        <dgm:presOf/>
        <dgm:constrLst/>
        <dgm:ruleLst/>
      </dgm:layoutNode>
      <dgm:layoutNode name="text1" styleLbl="revTx">
        <dgm:varLst>
          <dgm:bulletEnabled val="1"/>
        </dgm:varLst>
        <dgm:choose name="Name20">
          <dgm:if name="Name21" func="var" arg="dir" op="equ" val="norm">
            <dgm:choose name="Name22">
              <dgm:if name="Name23" axis="root des" ptType="all node" func="maxDepth" op="gt" val="1">
                <dgm:alg type="tx">
                  <dgm:param type="parTxLTRAlign" val="l"/>
                  <dgm:param type="parTxRTLAlign" val="r"/>
                </dgm:alg>
              </dgm:if>
              <dgm:else name="Name24">
                <dgm:alg type="tx">
                  <dgm:param type="parTxLTRAlign" val="l"/>
                  <dgm:param type="parTxRTLAlign" val="l"/>
                </dgm:alg>
              </dgm:else>
            </dgm:choose>
          </dgm:if>
          <dgm:else name="Name25">
            <dgm:choose name="Name26">
              <dgm:if name="Name27" axis="root des" ptType="all node" func="maxDepth" op="gt" val="1">
                <dgm:alg type="tx">
                  <dgm:param type="parTxLTRAlign" val="l"/>
                  <dgm:param type="parTxRTLAlign" val="r"/>
                </dgm:alg>
              </dgm:if>
              <dgm:else name="Name28">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29">
          <dgm:if name="Name30" func="var" arg="dir" op="equ" val="norm">
            <dgm:constrLst>
              <dgm:constr type="tMarg" refType="primFontSz" fact="0.1"/>
              <dgm:constr type="bMarg" refType="primFontSz" fact="0.1"/>
              <dgm:constr type="rMarg" refType="primFontSz" fact="0.1"/>
            </dgm:constrLst>
          </dgm:if>
          <dgm:else name="Name31">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1" styleLbl="callout">
        <dgm:alg type="sp"/>
        <dgm:shape xmlns:r="http://schemas.openxmlformats.org/officeDocument/2006/relationships" type="line" r:blip="">
          <dgm:adjLst/>
        </dgm:shape>
        <dgm:presOf/>
        <dgm:constrLst/>
        <dgm:ruleLst/>
      </dgm:layoutNode>
      <dgm:layoutNode name="d1" styleLbl="callout">
        <dgm:alg type="sp"/>
        <dgm:choose name="Name32">
          <dgm:if name="Name33" func="var" arg="dir" op="equ" val="norm">
            <dgm:shape xmlns:r="http://schemas.openxmlformats.org/officeDocument/2006/relationships" rot="90" type="line" r:blip="">
              <dgm:adjLst/>
            </dgm:shape>
          </dgm:if>
          <dgm:else name="Name34">
            <dgm:shape xmlns:r="http://schemas.openxmlformats.org/officeDocument/2006/relationships" rot="180" type="line" r:blip="">
              <dgm:adjLst/>
            </dgm:shape>
          </dgm:else>
        </dgm:choose>
        <dgm:presOf/>
        <dgm:constrLst/>
        <dgm:ruleLst/>
      </dgm:layoutNode>
    </dgm:forEach>
    <dgm:forEach name="Name35" axis="ch" ptType="node" st="2" cnt="1">
      <dgm:layoutNode name="circle2" styleLbl="lnNode1">
        <dgm:alg type="sp"/>
        <dgm:shape xmlns:r="http://schemas.openxmlformats.org/officeDocument/2006/relationships" type="ellipse" r:blip="" zOrderOff="-5">
          <dgm:adjLst/>
        </dgm:shape>
        <dgm:presOf/>
        <dgm:constrLst/>
        <dgm:ruleLst/>
      </dgm:layoutNode>
      <dgm:layoutNode name="text2" styleLbl="revTx">
        <dgm:varLst>
          <dgm:bulletEnabled val="1"/>
        </dgm:varLst>
        <dgm:choose name="Name36">
          <dgm:if name="Name37" func="var" arg="dir" op="equ" val="norm">
            <dgm:choose name="Name38">
              <dgm:if name="Name39" axis="root des" ptType="all node" func="maxDepth" op="gt" val="1">
                <dgm:alg type="tx">
                  <dgm:param type="parTxLTRAlign" val="l"/>
                  <dgm:param type="parTxRTLAlign" val="r"/>
                </dgm:alg>
              </dgm:if>
              <dgm:else name="Name40">
                <dgm:alg type="tx">
                  <dgm:param type="parTxLTRAlign" val="l"/>
                  <dgm:param type="parTxRTLAlign" val="l"/>
                </dgm:alg>
              </dgm:else>
            </dgm:choose>
          </dgm:if>
          <dgm:else name="Name41">
            <dgm:choose name="Name42">
              <dgm:if name="Name43" axis="root des" ptType="all node" func="maxDepth" op="gt" val="1">
                <dgm:alg type="tx">
                  <dgm:param type="parTxLTRAlign" val="l"/>
                  <dgm:param type="parTxRTLAlign" val="r"/>
                </dgm:alg>
              </dgm:if>
              <dgm:else name="Name44">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45">
          <dgm:if name="Name46" func="var" arg="dir" op="equ" val="norm">
            <dgm:constrLst>
              <dgm:constr type="tMarg" refType="primFontSz" fact="0.1"/>
              <dgm:constr type="bMarg" refType="primFontSz" fact="0.1"/>
              <dgm:constr type="rMarg" refType="primFontSz" fact="0.1"/>
            </dgm:constrLst>
          </dgm:if>
          <dgm:else name="Name47">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2" styleLbl="callout">
        <dgm:alg type="sp"/>
        <dgm:shape xmlns:r="http://schemas.openxmlformats.org/officeDocument/2006/relationships" type="line" r:blip="">
          <dgm:adjLst/>
        </dgm:shape>
        <dgm:presOf/>
        <dgm:constrLst/>
        <dgm:ruleLst/>
      </dgm:layoutNode>
      <dgm:layoutNode name="d2" styleLbl="callout">
        <dgm:alg type="sp"/>
        <dgm:choose name="Name48">
          <dgm:if name="Name49" func="var" arg="dir" op="equ" val="norm">
            <dgm:shape xmlns:r="http://schemas.openxmlformats.org/officeDocument/2006/relationships" rot="90" type="line" r:blip="">
              <dgm:adjLst/>
            </dgm:shape>
          </dgm:if>
          <dgm:else name="Name50">
            <dgm:shape xmlns:r="http://schemas.openxmlformats.org/officeDocument/2006/relationships" rot="180" type="line" r:blip="">
              <dgm:adjLst/>
            </dgm:shape>
          </dgm:else>
        </dgm:choose>
        <dgm:presOf/>
        <dgm:constrLst/>
        <dgm:ruleLst/>
      </dgm:layoutNode>
    </dgm:forEach>
    <dgm:forEach name="Name51" axis="ch" ptType="node" st="3" cnt="1">
      <dgm:layoutNode name="circle3" styleLbl="lnNode1">
        <dgm:alg type="sp"/>
        <dgm:shape xmlns:r="http://schemas.openxmlformats.org/officeDocument/2006/relationships" type="ellipse" r:blip="" zOrderOff="-10">
          <dgm:adjLst/>
        </dgm:shape>
        <dgm:presOf/>
        <dgm:constrLst/>
        <dgm:ruleLst/>
      </dgm:layoutNode>
      <dgm:layoutNode name="text3" styleLbl="revTx">
        <dgm:varLst>
          <dgm:bulletEnabled val="1"/>
        </dgm:varLst>
        <dgm:choose name="Name52">
          <dgm:if name="Name53" func="var" arg="dir" op="equ" val="norm">
            <dgm:choose name="Name54">
              <dgm:if name="Name55" axis="root des" ptType="all node" func="maxDepth" op="gt" val="1">
                <dgm:alg type="tx">
                  <dgm:param type="parTxLTRAlign" val="l"/>
                  <dgm:param type="parTxRTLAlign" val="r"/>
                </dgm:alg>
              </dgm:if>
              <dgm:else name="Name56">
                <dgm:alg type="tx">
                  <dgm:param type="parTxLTRAlign" val="l"/>
                  <dgm:param type="parTxRTLAlign" val="l"/>
                </dgm:alg>
              </dgm:else>
            </dgm:choose>
          </dgm:if>
          <dgm:else name="Name57">
            <dgm:choose name="Name58">
              <dgm:if name="Name59" axis="root des" ptType="all node" func="maxDepth" op="gt" val="1">
                <dgm:alg type="tx">
                  <dgm:param type="parTxLTRAlign" val="l"/>
                  <dgm:param type="parTxRTLAlign" val="r"/>
                </dgm:alg>
              </dgm:if>
              <dgm:else name="Name60">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61">
          <dgm:if name="Name62" func="var" arg="dir" op="equ" val="norm">
            <dgm:constrLst>
              <dgm:constr type="tMarg" refType="primFontSz" fact="0.1"/>
              <dgm:constr type="bMarg" refType="primFontSz" fact="0.1"/>
              <dgm:constr type="rMarg" refType="primFontSz" fact="0.1"/>
            </dgm:constrLst>
          </dgm:if>
          <dgm:else name="Name63">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3" styleLbl="callout">
        <dgm:alg type="sp"/>
        <dgm:shape xmlns:r="http://schemas.openxmlformats.org/officeDocument/2006/relationships" type="line" r:blip="">
          <dgm:adjLst/>
        </dgm:shape>
        <dgm:presOf/>
        <dgm:constrLst/>
        <dgm:ruleLst/>
      </dgm:layoutNode>
      <dgm:layoutNode name="d3" styleLbl="callout">
        <dgm:alg type="sp"/>
        <dgm:choose name="Name64">
          <dgm:if name="Name65" func="var" arg="dir" op="equ" val="norm">
            <dgm:shape xmlns:r="http://schemas.openxmlformats.org/officeDocument/2006/relationships" rot="90" type="line" r:blip="">
              <dgm:adjLst/>
            </dgm:shape>
          </dgm:if>
          <dgm:else name="Name66">
            <dgm:shape xmlns:r="http://schemas.openxmlformats.org/officeDocument/2006/relationships" rot="180" type="line" r:blip="">
              <dgm:adjLst/>
            </dgm:shape>
          </dgm:else>
        </dgm:choose>
        <dgm:presOf/>
        <dgm:constrLst/>
        <dgm:ruleLst/>
      </dgm:layoutNode>
    </dgm:forEach>
    <dgm:forEach name="Name67" axis="ch" ptType="node" st="4" cnt="1">
      <dgm:layoutNode name="circle4" styleLbl="lnNode1">
        <dgm:alg type="sp"/>
        <dgm:shape xmlns:r="http://schemas.openxmlformats.org/officeDocument/2006/relationships" type="ellipse" r:blip="" zOrderOff="-15">
          <dgm:adjLst/>
        </dgm:shape>
        <dgm:presOf/>
        <dgm:constrLst/>
        <dgm:ruleLst/>
      </dgm:layoutNode>
      <dgm:layoutNode name="text4" styleLbl="revTx">
        <dgm:varLst>
          <dgm:bulletEnabled val="1"/>
        </dgm:varLst>
        <dgm:choose name="Name68">
          <dgm:if name="Name69" func="var" arg="dir" op="equ" val="norm">
            <dgm:choose name="Name70">
              <dgm:if name="Name71" axis="root des" ptType="all node" func="maxDepth" op="gt" val="1">
                <dgm:alg type="tx">
                  <dgm:param type="parTxLTRAlign" val="l"/>
                  <dgm:param type="parTxRTLAlign" val="r"/>
                </dgm:alg>
              </dgm:if>
              <dgm:else name="Name72">
                <dgm:alg type="tx">
                  <dgm:param type="parTxLTRAlign" val="l"/>
                  <dgm:param type="parTxRTLAlign" val="l"/>
                </dgm:alg>
              </dgm:else>
            </dgm:choose>
          </dgm:if>
          <dgm:else name="Name73">
            <dgm:choose name="Name74">
              <dgm:if name="Name75" axis="root des" ptType="all node" func="maxDepth" op="gt" val="1">
                <dgm:alg type="tx">
                  <dgm:param type="parTxLTRAlign" val="l"/>
                  <dgm:param type="parTxRTLAlign" val="r"/>
                </dgm:alg>
              </dgm:if>
              <dgm:else name="Name76">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77">
          <dgm:if name="Name78" func="var" arg="dir" op="equ" val="norm">
            <dgm:constrLst>
              <dgm:constr type="tMarg" refType="primFontSz" fact="0.1"/>
              <dgm:constr type="bMarg" refType="primFontSz" fact="0.1"/>
              <dgm:constr type="rMarg" refType="primFontSz" fact="0.1"/>
            </dgm:constrLst>
          </dgm:if>
          <dgm:else name="Name79">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4" styleLbl="callout">
        <dgm:alg type="sp"/>
        <dgm:shape xmlns:r="http://schemas.openxmlformats.org/officeDocument/2006/relationships" type="line" r:blip="">
          <dgm:adjLst/>
        </dgm:shape>
        <dgm:presOf/>
        <dgm:constrLst/>
        <dgm:ruleLst/>
      </dgm:layoutNode>
      <dgm:layoutNode name="d4" styleLbl="callout">
        <dgm:alg type="sp"/>
        <dgm:choose name="Name80">
          <dgm:if name="Name81" func="var" arg="dir" op="equ" val="norm">
            <dgm:shape xmlns:r="http://schemas.openxmlformats.org/officeDocument/2006/relationships" rot="90" type="line" r:blip="">
              <dgm:adjLst/>
            </dgm:shape>
          </dgm:if>
          <dgm:else name="Name82">
            <dgm:shape xmlns:r="http://schemas.openxmlformats.org/officeDocument/2006/relationships" rot="180" type="line" r:blip="">
              <dgm:adjLst/>
            </dgm:shape>
          </dgm:else>
        </dgm:choose>
        <dgm:presOf/>
        <dgm:constrLst/>
        <dgm:ruleLst/>
      </dgm:layoutNode>
    </dgm:forEach>
    <dgm:forEach name="Name83" axis="ch" ptType="node" st="5" cnt="1">
      <dgm:layoutNode name="circle5" styleLbl="lnNode1">
        <dgm:alg type="sp"/>
        <dgm:shape xmlns:r="http://schemas.openxmlformats.org/officeDocument/2006/relationships" type="ellipse" r:blip="" zOrderOff="-20">
          <dgm:adjLst/>
        </dgm:shape>
        <dgm:presOf/>
        <dgm:constrLst/>
        <dgm:ruleLst/>
      </dgm:layoutNode>
      <dgm:layoutNode name="text5" styleLbl="revTx">
        <dgm:varLst>
          <dgm:bulletEnabled val="1"/>
        </dgm:varLst>
        <dgm:choose name="Name84">
          <dgm:if name="Name85" func="var" arg="dir" op="equ" val="norm">
            <dgm:choose name="Name86">
              <dgm:if name="Name87" axis="root des" ptType="all node" func="maxDepth" op="gt" val="1">
                <dgm:alg type="tx">
                  <dgm:param type="parTxLTRAlign" val="l"/>
                  <dgm:param type="parTxRTLAlign" val="r"/>
                </dgm:alg>
              </dgm:if>
              <dgm:else name="Name88">
                <dgm:alg type="tx">
                  <dgm:param type="parTxLTRAlign" val="l"/>
                  <dgm:param type="parTxRTLAlign" val="l"/>
                </dgm:alg>
              </dgm:else>
            </dgm:choose>
          </dgm:if>
          <dgm:else name="Name89">
            <dgm:choose name="Name90">
              <dgm:if name="Name91" axis="root des" ptType="all node" func="maxDepth" op="gt" val="1">
                <dgm:alg type="tx">
                  <dgm:param type="parTxLTRAlign" val="l"/>
                  <dgm:param type="parTxRTLAlign" val="r"/>
                </dgm:alg>
              </dgm:if>
              <dgm:else name="Name92">
                <dgm:alg type="tx">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tMarg" refType="primFontSz" fact="0.1"/>
              <dgm:constr type="bMarg" refType="primFontSz" fact="0.1"/>
              <dgm:constr type="rMarg" refType="primFontSz" fact="0.1"/>
            </dgm:constrLst>
          </dgm:if>
          <dgm:else name="Name95">
            <dgm:constrLst>
              <dgm:constr type="tMarg" refType="primFontSz" fact="0.1"/>
              <dgm:constr type="bMarg" refType="primFontSz" fact="0.1"/>
              <dgm:constr type="lMarg" refType="primFontSz" fact="0.1"/>
            </dgm:constrLst>
          </dgm:else>
        </dgm:choose>
        <dgm:ruleLst>
          <dgm:rule type="primFontSz" val="5" fact="NaN" max="NaN"/>
        </dgm:ruleLst>
      </dgm:layoutNode>
      <dgm:layoutNode name="line5" styleLbl="callout">
        <dgm:alg type="sp"/>
        <dgm:shape xmlns:r="http://schemas.openxmlformats.org/officeDocument/2006/relationships" type="line" r:blip="">
          <dgm:adjLst/>
        </dgm:shape>
        <dgm:presOf/>
        <dgm:constrLst/>
        <dgm:ruleLst/>
      </dgm:layoutNode>
      <dgm:layoutNode name="d5" styleLbl="callout">
        <dgm:alg type="sp"/>
        <dgm:choose name="Name96">
          <dgm:if name="Name97" func="var" arg="dir" op="equ" val="norm">
            <dgm:shape xmlns:r="http://schemas.openxmlformats.org/officeDocument/2006/relationships" rot="90" type="line" r:blip="">
              <dgm:adjLst/>
            </dgm:shape>
          </dgm:if>
          <dgm:else name="Name98">
            <dgm:shape xmlns:r="http://schemas.openxmlformats.org/officeDocument/2006/relationships" rot="180" type="line" r:blip="">
              <dgm:adjLst/>
            </dgm:shape>
          </dgm:else>
        </dgm:choose>
        <dgm:presOf/>
        <dgm:constrLst/>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11/layout/TabList">
  <dgm:title val="Tab List"/>
  <dgm:desc val="Use to show non-sequential or grouped blocks of information. Works well for lists with a small amount of Level 1 text. The first Level 2 displays next to the Level 1 text  and the remaining Level 2 text appears beneath the Level 1 text."/>
  <dgm:catLst>
    <dgm:cat type="list" pri="4500"/>
    <dgm:cat type="officeonline" pri="11000"/>
  </dgm:catLst>
  <dgm:sampData>
    <dgm:dataModel>
      <dgm:ptLst>
        <dgm:pt modelId="0" type="doc"/>
        <dgm:pt modelId="10">
          <dgm:prSet phldr="1"/>
        </dgm:pt>
        <dgm:pt modelId="11">
          <dgm:prSet phldr="1"/>
        </dgm:pt>
        <dgm:pt modelId="12">
          <dgm:prSet phldr="1"/>
        </dgm:pt>
        <dgm:pt modelId="20">
          <dgm:prSet phldr="1"/>
        </dgm:pt>
        <dgm:pt modelId="21">
          <dgm:prSet phldr="1"/>
        </dgm:pt>
        <dgm:pt modelId="22">
          <dgm:prSet phldr="1"/>
        </dgm:pt>
        <dgm:pt modelId="30">
          <dgm:prSet phldr="1"/>
        </dgm:pt>
        <dgm:pt modelId="31">
          <dgm:prSet phldr="1"/>
        </dgm:pt>
        <dgm:pt modelId="32">
          <dgm:prSet phldr="1"/>
        </dgm:pt>
      </dgm:ptLst>
      <dgm:cxnLst>
        <dgm:cxn modelId="40" srcId="0" destId="10" srcOrd="0" destOrd="0"/>
        <dgm:cxn modelId="41" srcId="10" destId="11" srcOrd="0" destOrd="0"/>
        <dgm:cxn modelId="42" srcId="10" destId="12" srcOrd="0" destOrd="0"/>
        <dgm:cxn modelId="50" srcId="0" destId="20" srcOrd="1" destOrd="0"/>
        <dgm:cxn modelId="51" srcId="20" destId="21" srcOrd="1" destOrd="0"/>
        <dgm:cxn modelId="52" srcId="20" destId="22" srcOrd="1" destOrd="0"/>
        <dgm:cxn modelId="60" srcId="0" destId="30" srcOrd="2" destOrd="0"/>
        <dgm:cxn modelId="61" srcId="30" destId="31" srcOrd="2" destOrd="0"/>
        <dgm:cxn modelId="62" srcId="30" destId="32"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dgm:chPref val="3"/>
      <dgm:dir/>
      <dgm:animOne val="branch"/>
      <dgm:animLvl val="lvl"/>
    </dgm:varLst>
    <dgm:alg type="lin">
      <dgm:param type="linDir" val="fromT"/>
    </dgm:alg>
    <dgm:shape xmlns:r="http://schemas.openxmlformats.org/officeDocument/2006/relationships" r:blip="">
      <dgm:adjLst/>
    </dgm:shape>
    <dgm:constrLst>
      <dgm:constr type="w" for="ch" forName="Child" refType="w"/>
      <dgm:constr type="h" for="ch" forName="Child" refType="h" fact="0.6667"/>
      <dgm:constr type="primFontSz" for="des" forName="Parent" op="equ" val="65"/>
      <dgm:constr type="primFontSz" for="des" forName="Child" op="equ" val="65"/>
      <dgm:constr type="primFontSz" for="des" forName="FirstChild" op="equ" val="65"/>
      <dgm:constr type="primFontSz" for="des" forName="Child" refType="primFontSz" refFor="des" refForName="Parent" op="lte"/>
      <dgm:constr type="primFontSz" for="des" forName="FirstChild" refType="primFontSz" refFor="des" refForName="Parent" op="lte"/>
      <dgm:constr type="primFontSz" for="des" forName="Child" refType="primFontSz" refFor="des" refForName="FirstChild" op="lte"/>
      <dgm:constr type="w" for="ch" forName="composite" refType="w"/>
      <dgm:constr type="h" for="ch" forName="composite" refType="h" fact="0.3333"/>
      <dgm:constr type="sp" refType="h" refFor="ch" refForName="composite" op="equ" fact="0.05"/>
      <dgm:constr type="h" for="ch" forName="sibTrans" refType="h" refFor="ch" refForName="composite" op="equ" fact="0.05"/>
      <dgm:constr type="w" for="ch" forName="sibTrans" refType="h" refFor="ch" refForName="sibTrans" op="equ"/>
    </dgm:constrLst>
    <dgm:forEach name="nodesForEach" axis="ch" ptType="node">
      <dgm:layoutNode name="composite">
        <dgm:alg type="composite"/>
        <dgm:shape xmlns:r="http://schemas.openxmlformats.org/officeDocument/2006/relationships" r:blip="">
          <dgm:adjLst/>
        </dgm:shape>
        <dgm:choose name="Name1">
          <dgm:if name="Name2" func="var" arg="dir" op="equ" val="norm">
            <dgm:constrLst>
              <dgm:constr type="l" for="ch" forName="Accent" refType="w" fact="0"/>
              <dgm:constr type="b" for="ch" forName="Accent" refType="h"/>
              <dgm:constr type="w" for="ch" forName="Accent" refType="w"/>
              <dgm:constr type="h" for="ch" forName="Accent" refType="h" fact="0"/>
              <dgm:constr type="l" for="ch" forName="FirstChild" refType="w" fact="0.26"/>
              <dgm:constr type="t" for="ch" forName="FirstChild" refType="h" fact="0"/>
              <dgm:constr type="w" for="ch" forName="FirstChild" refType="w" fact="0.74"/>
              <dgm:constr type="h" for="ch" forName="FirstChild" refType="h"/>
              <dgm:constr type="l" for="ch" forName="Parent" refType="w" fact="0"/>
              <dgm:constr type="t" for="ch" forName="Parent" refType="h" fact="0"/>
              <dgm:constr type="w" for="ch" forName="Parent" refType="w" fact="0.26"/>
              <dgm:constr type="h" for="ch" forName="Parent" refType="h"/>
            </dgm:constrLst>
          </dgm:if>
          <dgm:else name="Name3">
            <dgm:constrLst>
              <dgm:constr type="l" for="ch" forName="Accent" refType="w" fact="0"/>
              <dgm:constr type="b" for="ch" forName="Accent" refType="h"/>
              <dgm:constr type="w" for="ch" forName="Accent" refType="w"/>
              <dgm:constr type="h" for="ch" forName="Accent" refType="h" fact="0"/>
              <dgm:constr type="r" for="ch" forName="FirstChild" refType="w" fact="0.74"/>
              <dgm:constr type="t" for="ch" forName="FirstChild" refType="h" fact="0"/>
              <dgm:constr type="w" for="ch" forName="FirstChild" refType="w" fact="0.74"/>
              <dgm:constr type="h" for="ch" forName="FirstChild" refType="h"/>
              <dgm:constr type="r" for="ch" forName="Parent" refType="w"/>
              <dgm:constr type="t" for="ch" forName="Parent" refType="h" fact="0"/>
              <dgm:constr type="w" for="ch" forName="Parent" refType="w" fact="0.26"/>
              <dgm:constr type="h" for="ch" forName="Parent" refType="h"/>
            </dgm:constrLst>
          </dgm:else>
        </dgm:choose>
        <dgm:layoutNode name="FirstChild" styleLbl="revTx">
          <dgm:varLst>
            <dgm:chMax val="0"/>
            <dgm:chPref val="0"/>
            <dgm:bulletEnabled val="1"/>
          </dgm:varLst>
          <dgm:choose name="Name4">
            <dgm:if name="Name5" func="var" arg="dir" op="equ" val="norm">
              <dgm:alg type="tx">
                <dgm:param type="parTxLTRAlign" val="l"/>
                <dgm:param type="txAnchorVert" val="b"/>
                <dgm:param type="txAnchorVertCh" val="b"/>
                <dgm:param type="parTxRTLAlign" val="l"/>
              </dgm:alg>
            </dgm:if>
            <dgm:else name="Name6">
              <dgm:alg type="tx">
                <dgm:param type="parTxLTRAlign" val="r"/>
                <dgm:param type="shpTxLTRAlignCh" val="r"/>
                <dgm:param type="txAnchorVert" val="b"/>
                <dgm:param type="txAnchorVertCh" val="b"/>
                <dgm:param type="parTxRTLAlign" val="r"/>
              </dgm:alg>
            </dgm:else>
          </dgm:choose>
          <dgm:shape xmlns:r="http://schemas.openxmlformats.org/officeDocument/2006/relationships" type="rect" r:blip="">
            <dgm:adjLst/>
          </dgm:shape>
          <dgm:choose name="Name7">
            <dgm:if name="Name8" axis="ch" ptType="node" func="cnt" op="gte" val="1">
              <dgm:presOf axis="ch desOrSelf" ptType="node node" st="1 1" cnt="1 0"/>
            </dgm:if>
            <dgm:else name="Name9">
              <dgm:presOf/>
            </dgm:else>
          </dgm:choos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Parent" styleLbl="alignNode1">
          <dgm:varLst>
            <dgm:chMax val="3"/>
            <dgm:chPref val="3"/>
            <dgm:bulletEnabled val="1"/>
          </dgm:varLst>
          <dgm:alg type="tx">
            <dgm:param type="shpTxLTRAlignCh" val="ctr"/>
            <dgm:param type="txAnchorVertCh" val="mid"/>
          </dgm:alg>
          <dgm:shape xmlns:r="http://schemas.openxmlformats.org/officeDocument/2006/relationships" type="round2SameRect" r:blip="">
            <dgm:adjLst>
              <dgm:adj idx="1" val="0.1667"/>
              <dgm:adj idx="2" val="0"/>
            </dgm:adjLst>
          </dgm:shape>
          <dgm:presOf axis="self" ptType="node"/>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layoutNode name="Accent" styleLbl="parChTrans1D1">
          <dgm:alg type="sp"/>
          <dgm:shape xmlns:r="http://schemas.openxmlformats.org/officeDocument/2006/relationships" type="line" r:blip="" zOrderOff="-99999">
            <dgm:adjLst/>
          </dgm:shape>
          <dgm:presOf/>
        </dgm:layoutNode>
      </dgm:layoutNode>
      <dgm:choose name="Name10">
        <dgm:if name="Name11" axis="ch" ptType="node" st="2" cnt="1" func="cnt" op="gte" val="1">
          <dgm:layoutNode name="Child" styleLbl="revTx">
            <dgm:varLst>
              <dgm:chMax val="0"/>
              <dgm:chPref val="0"/>
              <dgm:bulletEnabled val="1"/>
            </dgm:varLst>
            <dgm:choose name="Name12">
              <dgm:if name="Name13" func="var" arg="dir" op="equ" val="norm">
                <dgm:alg type="tx">
                  <dgm:param type="stBulletLvl" val="1"/>
                  <dgm:param type="parTxLTRAlign" val="l"/>
                  <dgm:param type="parTxRTLAlign" val="l"/>
                  <dgm:param type="txAnchorVert" val="t"/>
                </dgm:alg>
              </dgm:if>
              <dgm:else name="Name14">
                <dgm:alg type="tx">
                  <dgm:param type="stBulletLvl" val="1"/>
                  <dgm:param type="parTxLTRAlign" val="r"/>
                  <dgm:param type="shpTxLTRAlignCh" val="r"/>
                  <dgm:param type="txAnchorVert" val="t"/>
                  <dgm:param type="parTxRTLAlign" val="r"/>
                </dgm:alg>
              </dgm:else>
            </dgm:choose>
            <dgm:shape xmlns:r="http://schemas.openxmlformats.org/officeDocument/2006/relationships" type="rect" r:blip="">
              <dgm:adjLst/>
            </dgm:shape>
            <dgm:presOf axis="ch desOrSelf" ptType="node node" st="2 1" cnt="0 0"/>
            <dgm:constrLst>
              <dgm:constr type="lMarg" refType="primFontSz" fact="0.15"/>
              <dgm:constr type="rMarg" refType="primFontSz" fact="0.15"/>
              <dgm:constr type="tMarg" refType="primFontSz" fact="0.15"/>
              <dgm:constr type="bMarg" refType="primFontSz" fact="0.15"/>
            </dgm:constrLst>
            <dgm:ruleLst>
              <dgm:rule type="primFontSz" val="5" fact="NaN" max="NaN"/>
            </dgm:ruleLst>
          </dgm:layoutNode>
        </dgm:if>
        <dgm:else name="Name15"/>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0.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8/layout/IncreasingCircleProcess">
  <dgm:title val=""/>
  <dgm:desc val=""/>
  <dgm:catLst>
    <dgm:cat type="list" pri="8300"/>
    <dgm:cat type="process" pri="43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clrData>
  <dgm:layoutNode name="Name0">
    <dgm:varLst>
      <dgm:chMax val="7"/>
      <dgm:chPref val="7"/>
      <dgm:dir/>
      <dgm:animOne val="branch"/>
      <dgm:animLvl val="lvl"/>
    </dgm:varLst>
    <dgm:choose name="Name1">
      <dgm:if name="Name2" func="var" arg="dir" op="equ" val="norm">
        <dgm:alg type="lin">
          <dgm:param type="linDir" val="fromL"/>
          <dgm:param type="horzAlign" val="ctr"/>
          <dgm:param type="vertAlign" val="t"/>
        </dgm:alg>
      </dgm:if>
      <dgm:else name="Name3">
        <dgm:alg type="lin">
          <dgm:param type="linDir" val="fromR"/>
          <dgm:param type="horzAlign" val="ctr"/>
          <dgm:param type="vertAlign" val="t"/>
        </dgm:alg>
      </dgm:else>
    </dgm:choose>
    <dgm:shape xmlns:r="http://schemas.openxmlformats.org/officeDocument/2006/relationships" r:blip="">
      <dgm:adjLst/>
    </dgm:shape>
    <dgm:constrLst>
      <dgm:constr type="primFontSz" for="des" forName="Child" val="65"/>
      <dgm:constr type="primFontSz" for="des" forName="Parent" val="65"/>
      <dgm:constr type="primFontSz" for="des" forName="Child" refType="primFontSz" refFor="des" refForName="Parent" op="lte"/>
      <dgm:constr type="w" for="ch" forName="composite" refType="w"/>
      <dgm:constr type="h" for="ch" forName="composite" refType="h"/>
      <dgm:constr type="sp" refType="w" refFor="ch" refForName="composite" op="equ" fact="0.05"/>
      <dgm:constr type="w" for="ch" forName="sibTrans" refType="h" refFor="ch" refForName="composite" op="equ" fact="0.04"/>
    </dgm:constrLst>
    <dgm:forEach name="nodesForEach" axis="ch" ptType="node" cnt="7">
      <dgm:layoutNode name="composite">
        <dgm:alg type="composite">
          <dgm:param type="ar" val="0.8"/>
        </dgm:alg>
        <dgm:choose name="Name4">
          <dgm:if name="Name5" func="var" arg="dir" op="equ" val="norm">
            <dgm:constrLst>
              <dgm:constr type="l" for="ch" forName="Child" refType="w" fact="0.29"/>
              <dgm:constr type="t" for="ch" forName="Child" refType="h" fact="0.192"/>
              <dgm:constr type="w" for="ch" forName="Child" refType="w" fact="0.71"/>
              <dgm:constr type="h" for="ch" forName="Child" refType="h" fact="0.808"/>
              <dgm:constr type="l" for="ch" forName="Parent" refType="w" fact="0.29"/>
              <dgm:constr type="t" for="ch" forName="Parent" refType="h" fact="0"/>
              <dgm:constr type="w" for="ch" forName="Parent" refType="w" fact="0.71"/>
              <dgm:constr type="h" for="ch" forName="Parent" refType="h" fact="0.192"/>
              <dgm:constr type="l" for="ch" forName="BackAccent" refType="w" fact="0"/>
              <dgm:constr type="t" for="ch" forName="BackAccent" refType="h" fact="0"/>
              <dgm:constr type="w" for="ch" forName="BackAccent" refType="w" fact="0.24"/>
              <dgm:constr type="h" for="ch" forName="BackAccent" refType="h" fact="0.192"/>
              <dgm:constr type="l" for="ch" forName="Accent" refType="w" fact="0.024"/>
              <dgm:constr type="t" for="ch" forName="Accent" refType="h" fact="0.0192"/>
              <dgm:constr type="w" for="ch" forName="Accent" refType="w" fact="0.192"/>
              <dgm:constr type="h" for="ch" forName="Accent" refType="h" fact="0.1536"/>
            </dgm:constrLst>
          </dgm:if>
          <dgm:else name="Name6">
            <dgm:constrLst>
              <dgm:constr type="r" for="ch" forName="Child" refType="w" fact="0.71"/>
              <dgm:constr type="t" for="ch" forName="Child" refType="h" fact="0.192"/>
              <dgm:constr type="w" for="ch" forName="Child" refType="w" fact="0.71"/>
              <dgm:constr type="h" for="ch" forName="Child" refType="h" fact="0.808"/>
              <dgm:constr type="r" for="ch" forName="Parent" refType="w" fact="0.71"/>
              <dgm:constr type="t" for="ch" forName="Parent" refType="h" fact="0"/>
              <dgm:constr type="w" for="ch" forName="Parent" refType="w" fact="0.71"/>
              <dgm:constr type="h" for="ch" forName="Parent" refType="h" fact="0.192"/>
              <dgm:constr type="r" for="ch" forName="BackAccent" refType="w"/>
              <dgm:constr type="t" for="ch" forName="BackAccent" refType="h" fact="0"/>
              <dgm:constr type="w" for="ch" forName="BackAccent" refType="w" fact="0.24"/>
              <dgm:constr type="h" for="ch" forName="BackAccent" refType="h" fact="0.192"/>
              <dgm:constr type="r" for="ch" forName="Accent" refType="w" fact="0.976"/>
              <dgm:constr type="t" for="ch" forName="Accent" refType="h" fact="0.0192"/>
              <dgm:constr type="w" for="ch" forName="Accent" refType="w" fact="0.192"/>
              <dgm:constr type="h" for="ch" forName="Accent" refType="h" fact="0.1536"/>
            </dgm:constrLst>
          </dgm:else>
        </dgm:choose>
        <dgm:layoutNode name="BackAccent" styleLbl="bgShp">
          <dgm:alg type="sp"/>
          <dgm:shape xmlns:r="http://schemas.openxmlformats.org/officeDocument/2006/relationships" type="ellipse" r:blip="">
            <dgm:adjLst/>
          </dgm:shape>
          <dgm:presOf/>
        </dgm:layoutNode>
        <dgm:layoutNode name="Accent" styleLbl="alignNode1">
          <dgm:alg type="sp"/>
          <dgm:choose name="Name7">
            <dgm:if name="Name8" axis="precedSib" ptType="node" func="cnt" op="equ" val="0">
              <dgm:choose name="Name9">
                <dgm:if name="Name10" axis="followSib" ptType="node" func="cnt" op="equ" val="0">
                  <dgm:shape xmlns:r="http://schemas.openxmlformats.org/officeDocument/2006/relationships" type="chord" r:blip="">
                    <dgm:adjLst>
                      <dgm:adj idx="1" val="-90"/>
                      <dgm:adj idx="2" val="-90"/>
                    </dgm:adjLst>
                  </dgm:shape>
                </dgm:if>
                <dgm:if name="Name11" axis="followSib" ptType="node" func="cnt" op="equ" val="1">
                  <dgm:shape xmlns:r="http://schemas.openxmlformats.org/officeDocument/2006/relationships" type="chord" r:blip="">
                    <dgm:adjLst>
                      <dgm:adj idx="1" val="0"/>
                      <dgm:adj idx="2" val="180"/>
                    </dgm:adjLst>
                  </dgm:shape>
                </dgm:if>
                <dgm:if name="Name12" axis="followSib" ptType="node" func="cnt" op="equ" val="2">
                  <dgm:shape xmlns:r="http://schemas.openxmlformats.org/officeDocument/2006/relationships" type="chord" r:blip="">
                    <dgm:adjLst>
                      <dgm:adj idx="1" val="19.4712"/>
                      <dgm:adj idx="2" val="160.5288"/>
                    </dgm:adjLst>
                  </dgm:shape>
                </dgm:if>
                <dgm:if name="Name13" axis="followSib" ptType="node" func="cnt" op="equ" val="3">
                  <dgm:shape xmlns:r="http://schemas.openxmlformats.org/officeDocument/2006/relationships" type="chord" r:blip="">
                    <dgm:adjLst>
                      <dgm:adj idx="1" val="30"/>
                      <dgm:adj idx="2" val="150"/>
                    </dgm:adjLst>
                  </dgm:shape>
                </dgm:if>
                <dgm:if name="Name14" axis="followSib" ptType="node" func="cnt" op="equ" val="4">
                  <dgm:shape xmlns:r="http://schemas.openxmlformats.org/officeDocument/2006/relationships" type="chord" r:blip="">
                    <dgm:adjLst>
                      <dgm:adj idx="1" val="38.8699"/>
                      <dgm:adj idx="2" val="143.1301"/>
                    </dgm:adjLst>
                  </dgm:shape>
                </dgm:if>
                <dgm:if name="Name15" axis="followSib" ptType="node" func="cnt" op="equ" val="5">
                  <dgm:shape xmlns:r="http://schemas.openxmlformats.org/officeDocument/2006/relationships" type="chord" r:blip="">
                    <dgm:adjLst>
                      <dgm:adj idx="1" val="41.8103"/>
                      <dgm:adj idx="2" val="138.1897"/>
                    </dgm:adjLst>
                  </dgm:shape>
                </dgm:if>
                <dgm:else name="Name16">
                  <dgm:shape xmlns:r="http://schemas.openxmlformats.org/officeDocument/2006/relationships" type="chord" r:blip="">
                    <dgm:adjLst>
                      <dgm:adj idx="1" val="45.5847"/>
                      <dgm:adj idx="2" val="134.4153"/>
                    </dgm:adjLst>
                  </dgm:shape>
                </dgm:else>
              </dgm:choose>
            </dgm:if>
            <dgm:if name="Name17" axis="precedSib" ptType="node" func="cnt" op="equ" val="1">
              <dgm:choose name="Name18">
                <dgm:if name="Name19" axis="followSib" ptType="node" func="cnt" op="equ" val="0">
                  <dgm:shape xmlns:r="http://schemas.openxmlformats.org/officeDocument/2006/relationships" type="chord" r:blip="">
                    <dgm:adjLst>
                      <dgm:adj idx="1" val="-90"/>
                      <dgm:adj idx="2" val="-90"/>
                    </dgm:adjLst>
                  </dgm:shape>
                </dgm:if>
                <dgm:if name="Name20" axis="followSib" ptType="node" func="cnt" op="equ" val="1">
                  <dgm:shape xmlns:r="http://schemas.openxmlformats.org/officeDocument/2006/relationships" type="chord" r:blip="">
                    <dgm:adjLst>
                      <dgm:adj idx="1" val="-19.4712"/>
                      <dgm:adj idx="2" val="-160.5288"/>
                    </dgm:adjLst>
                  </dgm:shape>
                </dgm:if>
                <dgm:if name="Name21" axis="followSib" ptType="node" func="cnt" op="equ" val="2">
                  <dgm:shape xmlns:r="http://schemas.openxmlformats.org/officeDocument/2006/relationships" type="chord" r:blip="">
                    <dgm:adjLst>
                      <dgm:adj idx="1" val="0"/>
                      <dgm:adj idx="2" val="180"/>
                    </dgm:adjLst>
                  </dgm:shape>
                </dgm:if>
                <dgm:if name="Name22" axis="followSib" ptType="node" func="cnt" op="equ" val="3">
                  <dgm:shape xmlns:r="http://schemas.openxmlformats.org/officeDocument/2006/relationships" type="chord" r:blip="">
                    <dgm:adjLst>
                      <dgm:adj idx="1" val="11.537"/>
                      <dgm:adj idx="2" val="168.463"/>
                    </dgm:adjLst>
                  </dgm:shape>
                </dgm:if>
                <dgm:if name="Name23" axis="followSib" ptType="node" func="cnt" op="equ" val="4">
                  <dgm:shape xmlns:r="http://schemas.openxmlformats.org/officeDocument/2006/relationships" type="chord" r:blip="">
                    <dgm:adjLst>
                      <dgm:adj idx="1" val="19.4712"/>
                      <dgm:adj idx="2" val="160.5288"/>
                    </dgm:adjLst>
                  </dgm:shape>
                </dgm:if>
                <dgm:else name="Name24">
                  <dgm:shape xmlns:r="http://schemas.openxmlformats.org/officeDocument/2006/relationships" type="chord" r:blip="">
                    <dgm:adjLst>
                      <dgm:adj idx="1" val="25.3769"/>
                      <dgm:adj idx="2" val="154.6231"/>
                    </dgm:adjLst>
                  </dgm:shape>
                </dgm:else>
              </dgm:choose>
            </dgm:if>
            <dgm:if name="Name25" axis="precedSib" ptType="node" func="cnt" op="equ" val="2">
              <dgm:choose name="Name26">
                <dgm:if name="Name27" axis="followSib" ptType="node" func="cnt" op="equ" val="0">
                  <dgm:shape xmlns:r="http://schemas.openxmlformats.org/officeDocument/2006/relationships" type="chord" r:blip="">
                    <dgm:adjLst>
                      <dgm:adj idx="1" val="-90"/>
                      <dgm:adj idx="2" val="-90"/>
                    </dgm:adjLst>
                  </dgm:shape>
                </dgm:if>
                <dgm:if name="Name28" axis="followSib" ptType="node" func="cnt" op="equ" val="1">
                  <dgm:shape xmlns:r="http://schemas.openxmlformats.org/officeDocument/2006/relationships" type="chord" r:blip="">
                    <dgm:adjLst>
                      <dgm:adj idx="1" val="-30"/>
                      <dgm:adj idx="2" val="-150"/>
                    </dgm:adjLst>
                  </dgm:shape>
                </dgm:if>
                <dgm:if name="Name29" axis="followSib" ptType="node" func="cnt" op="equ" val="2">
                  <dgm:shape xmlns:r="http://schemas.openxmlformats.org/officeDocument/2006/relationships" type="chord" r:blip="">
                    <dgm:adjLst>
                      <dgm:adj idx="1" val="-11.537"/>
                      <dgm:adj idx="2" val="-168.463"/>
                    </dgm:adjLst>
                  </dgm:shape>
                </dgm:if>
                <dgm:if name="Name30" axis="followSib" ptType="node" func="cnt" op="equ" val="3">
                  <dgm:shape xmlns:r="http://schemas.openxmlformats.org/officeDocument/2006/relationships" type="chord" r:blip="">
                    <dgm:adjLst>
                      <dgm:adj idx="1" val="0"/>
                      <dgm:adj idx="2" val="180"/>
                    </dgm:adjLst>
                  </dgm:shape>
                </dgm:if>
                <dgm:else name="Name31">
                  <dgm:shape xmlns:r="http://schemas.openxmlformats.org/officeDocument/2006/relationships" type="chord" r:blip="">
                    <dgm:adjLst>
                      <dgm:adj idx="1" val="8.2133"/>
                      <dgm:adj idx="2" val="171.7867"/>
                    </dgm:adjLst>
                  </dgm:shape>
                </dgm:else>
              </dgm:choose>
            </dgm:if>
            <dgm:if name="Name32" axis="precedSib" ptType="node" func="cnt" op="equ" val="3">
              <dgm:choose name="Name33">
                <dgm:if name="Name34" axis="followSib" ptType="node" func="cnt" op="equ" val="0">
                  <dgm:shape xmlns:r="http://schemas.openxmlformats.org/officeDocument/2006/relationships" type="chord" r:blip="">
                    <dgm:adjLst>
                      <dgm:adj idx="1" val="-90"/>
                      <dgm:adj idx="2" val="-90"/>
                    </dgm:adjLst>
                  </dgm:shape>
                </dgm:if>
                <dgm:if name="Name35" axis="followSib" ptType="node" func="cnt" op="equ" val="1">
                  <dgm:shape xmlns:r="http://schemas.openxmlformats.org/officeDocument/2006/relationships" type="chord" r:blip="">
                    <dgm:adjLst>
                      <dgm:adj idx="1" val="-38.8699"/>
                      <dgm:adj idx="2" val="-143.1301"/>
                    </dgm:adjLst>
                  </dgm:shape>
                </dgm:if>
                <dgm:if name="Name36" axis="followSib" ptType="node" func="cnt" op="equ" val="2">
                  <dgm:shape xmlns:r="http://schemas.openxmlformats.org/officeDocument/2006/relationships" type="chord" r:blip="">
                    <dgm:adjLst>
                      <dgm:adj idx="1" val="-19.4712"/>
                      <dgm:adj idx="2" val="-160.5288"/>
                    </dgm:adjLst>
                  </dgm:shape>
                </dgm:if>
                <dgm:else name="Name37">
                  <dgm:shape xmlns:r="http://schemas.openxmlformats.org/officeDocument/2006/relationships" type="chord" r:blip="">
                    <dgm:adjLst>
                      <dgm:adj idx="1" val="-8.2133"/>
                      <dgm:adj idx="2" val="-171.7867"/>
                    </dgm:adjLst>
                  </dgm:shape>
                </dgm:else>
              </dgm:choose>
            </dgm:if>
            <dgm:if name="Name38" axis="precedSib" ptType="node" func="cnt" op="equ" val="4">
              <dgm:choose name="Name39">
                <dgm:if name="Name40" axis="followSib" ptType="node" func="cnt" op="equ" val="0">
                  <dgm:shape xmlns:r="http://schemas.openxmlformats.org/officeDocument/2006/relationships" type="chord" r:blip="">
                    <dgm:adjLst>
                      <dgm:adj idx="1" val="-90"/>
                      <dgm:adj idx="2" val="-90"/>
                    </dgm:adjLst>
                  </dgm:shape>
                </dgm:if>
                <dgm:if name="Name41" axis="followSib" ptType="node" func="cnt" op="equ" val="1">
                  <dgm:shape xmlns:r="http://schemas.openxmlformats.org/officeDocument/2006/relationships" type="chord" r:blip="">
                    <dgm:adjLst>
                      <dgm:adj idx="1" val="-41.8103"/>
                      <dgm:adj idx="2" val="-138.1897"/>
                    </dgm:adjLst>
                  </dgm:shape>
                </dgm:if>
                <dgm:else name="Name42">
                  <dgm:shape xmlns:r="http://schemas.openxmlformats.org/officeDocument/2006/relationships" type="chord" r:blip="">
                    <dgm:adjLst>
                      <dgm:adj idx="1" val="-25.3769"/>
                      <dgm:adj idx="2" val="-154.6231"/>
                    </dgm:adjLst>
                  </dgm:shape>
                </dgm:else>
              </dgm:choose>
            </dgm:if>
            <dgm:if name="Name43" axis="precedSib" ptType="node" func="cnt" op="equ" val="5">
              <dgm:choose name="Name44">
                <dgm:if name="Name45" axis="followSib" ptType="node" func="cnt" op="equ" val="0">
                  <dgm:shape xmlns:r="http://schemas.openxmlformats.org/officeDocument/2006/relationships" type="chord" r:blip="">
                    <dgm:adjLst>
                      <dgm:adj idx="1" val="-90"/>
                      <dgm:adj idx="2" val="-90"/>
                    </dgm:adjLst>
                  </dgm:shape>
                </dgm:if>
                <dgm:else name="Name46">
                  <dgm:shape xmlns:r="http://schemas.openxmlformats.org/officeDocument/2006/relationships" type="chord" r:blip="">
                    <dgm:adjLst>
                      <dgm:adj idx="1" val="-45.5847"/>
                      <dgm:adj idx="2" val="-134.4153"/>
                    </dgm:adjLst>
                  </dgm:shape>
                </dgm:else>
              </dgm:choose>
            </dgm:if>
            <dgm:else name="Name47">
              <dgm:shape xmlns:r="http://schemas.openxmlformats.org/officeDocument/2006/relationships" type="chord" r:blip="">
                <dgm:adjLst>
                  <dgm:adj idx="1" val="-90"/>
                  <dgm:adj idx="2" val="-90"/>
                </dgm:adjLst>
              </dgm:shape>
            </dgm:else>
          </dgm:choose>
          <dgm:presOf/>
        </dgm:layoutNode>
        <dgm:layoutNode name="Child" styleLbl="revTx">
          <dgm:varLst>
            <dgm:chMax val="0"/>
            <dgm:chPref val="0"/>
            <dgm:bulletEnabled val="1"/>
          </dgm:varLst>
          <dgm:choose name="Name48">
            <dgm:if name="Name49" func="var" arg="dir" op="equ" val="norm">
              <dgm:alg type="tx">
                <dgm:param type="parTxLTRAlign" val="l"/>
                <dgm:param type="parTxRTLAlign" val="l"/>
                <dgm:param type="txAnchorVert" val="t"/>
              </dgm:alg>
            </dgm:if>
            <dgm:else name="Name50">
              <dgm:alg type="tx">
                <dgm:param type="parTxLTRAlign" val="r"/>
                <dgm:param type="parTxRTLAlign" val="r"/>
                <dgm:param type="txAnchorVert" val="t"/>
              </dgm:alg>
            </dgm:else>
          </dgm:choose>
          <dgm:choose name="Name51">
            <dgm:if name="Name52" axis="ch" ptType="node" func="cnt" op="gte" val="1">
              <dgm:shape xmlns:r="http://schemas.openxmlformats.org/officeDocument/2006/relationships" type="rect" r:blip="">
                <dgm:adjLst/>
              </dgm:shape>
            </dgm:if>
            <dgm:else name="Name53">
              <dgm:shape xmlns:r="http://schemas.openxmlformats.org/officeDocument/2006/relationships" type="rect" r:blip="" hideGeom="1">
                <dgm:adjLst/>
              </dgm:shape>
            </dgm:else>
          </dgm:choose>
          <dgm:choose name="Name54">
            <dgm:if name="Name55" axis="ch" ptType="node" func="cnt" op="gte" val="1">
              <dgm:presOf axis="des" ptType="node"/>
            </dgm:if>
            <dgm:else name="Name56">
              <dgm:presOf/>
            </dgm:else>
          </dgm:choos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revTx">
          <dgm:varLst>
            <dgm:chMax val="1"/>
            <dgm:chPref val="1"/>
            <dgm:bulletEnabled val="1"/>
          </dgm:varLst>
          <dgm:choose name="Name57">
            <dgm:if name="Name58" func="var" arg="dir" op="equ" val="norm">
              <dgm:alg type="tx">
                <dgm:param type="parTxLTRAlign" val="l"/>
                <dgm:param type="parTxRTLAlign" val="l"/>
                <dgm:param type="shpTxLTRAlignCh" val="l"/>
                <dgm:param type="shpTxRTLAlignCh" val="l"/>
                <dgm:param type="txAnchorVert" val="b"/>
                <dgm:param type="txAnchorVertCh" val="b"/>
              </dgm:alg>
            </dgm:if>
            <dgm:else name="Name59">
              <dgm:alg type="tx">
                <dgm:param type="parTxLTRAlign" val="r"/>
                <dgm:param type="parTxRTLAlign" val="r"/>
                <dgm:param type="shpTxLTRAlignCh" val="r"/>
                <dgm:param type="shpTxRTLAlignCh" val="r"/>
                <dgm:param type="txAnchorVert" val="b"/>
                <dgm:param type="txAnchorVertCh" val="b"/>
              </dgm:alg>
            </dgm:else>
          </dgm:choose>
          <dgm:shape xmlns:r="http://schemas.openxmlformats.org/officeDocument/2006/relationships" type="rect" r:blip="">
            <dgm:adjLst/>
          </dgm:shape>
          <dgm:presOf axis="self"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9/3/layout/RandomtoResultProcess">
  <dgm:title val=""/>
  <dgm:desc val=""/>
  <dgm:catLst>
    <dgm:cat type="process" pri="1275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41" srcId="1" destId="11" srcOrd="0" destOrd="0"/>
        <dgm:cxn modelId="5" srcId="0" destId="2" srcOrd="0" destOrd="0"/>
        <dgm:cxn modelId="51" srcId="2" destId="21" srcOrd="0"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clrData>
  <dgm:layoutNode name="Name0">
    <dgm:varLst>
      <dgm:dir/>
      <dgm:animOne val="branch"/>
      <dgm:animLvl val="lvl"/>
    </dgm:varLst>
    <dgm:choose name="Name1">
      <dgm:if name="Name2" func="var" arg="dir" op="equ" val="norm">
        <dgm:alg type="lin">
          <dgm:param type="fallback" val="2D"/>
          <dgm:param type="nodeVertAlign" val="t"/>
        </dgm:alg>
      </dgm:if>
      <dgm:else name="Name3">
        <dgm:alg type="lin">
          <dgm:param type="fallback" val="2D"/>
          <dgm:param type="nodeVertAlign" val="t"/>
          <dgm:param type="linDir" val="fromR"/>
        </dgm:alg>
      </dgm:else>
    </dgm:choose>
    <dgm:shape xmlns:r="http://schemas.openxmlformats.org/officeDocument/2006/relationships" r:blip="">
      <dgm:adjLst/>
    </dgm:shape>
    <dgm:constrLst>
      <dgm:constr type="userH" refType="h" fact="2"/>
      <dgm:constr type="w" for="ch" forName="chaos" refType="userH" fact="0.681"/>
      <dgm:constr type="h" for="ch" forName="chaos" refType="userH"/>
      <dgm:constr type="w" for="ch" forName="middle" refType="userH" fact="0.6"/>
      <dgm:constr type="h" for="ch" forName="middle" refType="userH"/>
      <dgm:constr type="w" for="ch" forName="last" refType="userH" fact="0.6"/>
      <dgm:constr type="h" for="ch" forName="last" refType="userH"/>
      <dgm:constr type="w" for="ch" forName="chevronComposite1" refType="userH" fact="0.22"/>
      <dgm:constr type="h" for="ch" forName="chevronComposite1" refType="userH" fact="0.52"/>
      <dgm:constr type="w" for="ch" forName="chevronComposite2" refType="userH" fact="0.22"/>
      <dgm:constr type="h" for="ch" forName="chevronComposite2" refType="userH" fact="0.52"/>
      <dgm:constr type="w" for="ch" forName="overlap" refType="userH" fact="-0.04"/>
      <dgm:constr type="h" for="ch" forName="overlap" refType="userH" fact="0.06"/>
      <dgm:constr type="primFontSz" for="des" forName="parTx1" op="equ" val="65"/>
      <dgm:constr type="primFontSz" for="des" forName="parTxMid" refType="primFontSz" refFor="des" refForName="parTx1" op="equ"/>
      <dgm:constr type="primFontSz" for="des" forName="circleTx" refType="primFontSz" refFor="des" refForName="parTx1" op="equ"/>
      <dgm:constr type="primFontSz" for="des" forName="desTx1" op="equ" val="65"/>
      <dgm:constr type="primFontSz" for="des" forName="desTxMid" refType="primFontSz" refFor="des" refForName="desTx1" op="equ"/>
      <dgm:constr type="primFontSz" for="des" forName="desTxN" refType="primFontSz" refFor="des" refForName="desTx1" op="equ"/>
    </dgm:constrLst>
    <dgm:forEach name="Name4" axis="ch" ptType="node">
      <dgm:choose name="Name5">
        <dgm:if name="Name6" axis="self" ptType="node" func="pos" op="equ" val="1">
          <dgm:layoutNode name="chaos">
            <dgm:alg type="composite"/>
            <dgm:shape xmlns:r="http://schemas.openxmlformats.org/officeDocument/2006/relationships" r:blip="">
              <dgm:adjLst/>
            </dgm:shape>
            <dgm:presOf/>
            <dgm:constrLst>
              <dgm:constr type="ctrX" for="ch" forName="parTx1" refType="w" fact="0.5"/>
              <dgm:constr type="t" for="ch" forName="parTx1" refType="w" fact="0.32"/>
              <dgm:constr type="w" for="ch" forName="parTx1" refType="w" fact="0.88"/>
              <dgm:constr type="h" for="ch" forName="parTx1" refType="w" fact="0.29"/>
              <dgm:constr type="ctrX" for="ch" forName="desTx1" refType="w" fact="0.5"/>
              <dgm:constr type="b" for="ch" forName="desTx1" refType="h"/>
              <dgm:constr type="w" for="ch" forName="desTx1" refType="w" fact="0.88"/>
              <dgm:constr type="h" for="ch" forName="desTx1" refType="h" fact="0.37"/>
              <dgm:constr type="l" for="ch" forName="c1" refType="w" fact="0.05"/>
              <dgm:constr type="t" for="ch" forName="c1" refType="w" fact="0.23"/>
              <dgm:constr type="w" for="ch" forName="c1" refType="w" fact="0.07"/>
              <dgm:constr type="h" for="ch" forName="c1" refType="w" refFor="ch" refForName="c1"/>
              <dgm:constr type="l" for="ch" forName="c2" refType="w" fact="0.1"/>
              <dgm:constr type="t" for="ch" forName="c2" refType="w" fact="0.13"/>
              <dgm:constr type="w" for="ch" forName="c2" refType="w" fact="0.07"/>
              <dgm:constr type="h" for="ch" forName="c2" refType="w" refFor="ch" refForName="c2"/>
              <dgm:constr type="l" for="ch" forName="c3" refType="w" fact="0.22"/>
              <dgm:constr type="t" for="ch" forName="c3" refType="w" fact="0.15"/>
              <dgm:constr type="w" for="ch" forName="c3" refType="w" fact="0.11"/>
              <dgm:constr type="h" for="ch" forName="c3" refType="w" refFor="ch" refForName="c3"/>
              <dgm:constr type="l" for="ch" forName="c4" refType="w" fact="0.32"/>
              <dgm:constr type="t" for="ch" forName="c4" refType="w" fact="0.04"/>
              <dgm:constr type="w" for="ch" forName="c4" refType="w" fact="0.07"/>
              <dgm:constr type="h" for="ch" forName="c4" refType="w" refFor="ch" refForName="c4"/>
              <dgm:constr type="l" for="ch" forName="c5" refType="w" fact="0.45"/>
              <dgm:constr type="t" for="ch" forName="c5" refType="w" fact="0"/>
              <dgm:constr type="w" for="ch" forName="c5" refType="w" fact="0.07"/>
              <dgm:constr type="h" for="ch" forName="c5" refType="w" refFor="ch" refForName="c5"/>
              <dgm:constr type="l" for="ch" forName="c6" refType="w" fact="0.61"/>
              <dgm:constr type="t" for="ch" forName="c6" refType="w" fact="0.07"/>
              <dgm:constr type="w" for="ch" forName="c6" refType="w" fact="0.07"/>
              <dgm:constr type="h" for="ch" forName="c6" refType="w" refFor="ch" refForName="c6"/>
              <dgm:constr type="l" for="ch" forName="c7" refType="w" fact="0.71"/>
              <dgm:constr type="t" for="ch" forName="c7" refType="w" fact="0.12"/>
              <dgm:constr type="w" for="ch" forName="c7" refType="w" fact="0.11"/>
              <dgm:constr type="h" for="ch" forName="c7" refType="w" refFor="ch" refForName="c7"/>
              <dgm:constr type="l" for="ch" forName="c8" refType="w" fact="0.85"/>
              <dgm:constr type="t" for="ch" forName="c8" refType="w" fact="0.23"/>
              <dgm:constr type="w" for="ch" forName="c8" refType="w" fact="0.07"/>
              <dgm:constr type="h" for="ch" forName="c8" refType="w" refFor="ch" refForName="c8"/>
              <dgm:constr type="l" for="ch" forName="c9" refType="w" fact="0.91"/>
              <dgm:constr type="t" for="ch" forName="c9" refType="w" fact="0.34"/>
              <dgm:constr type="w" for="ch" forName="c9" refType="w" fact="0.07"/>
              <dgm:constr type="h" for="ch" forName="c9" refType="w" refFor="ch" refForName="c9"/>
              <dgm:constr type="l" for="ch" forName="c10" refType="w" fact="0.39"/>
              <dgm:constr type="t" for="ch" forName="c10" refType="w" fact="0.13"/>
              <dgm:constr type="w" for="ch" forName="c10" refType="w" fact="0.18"/>
              <dgm:constr type="h" for="ch" forName="c10" refType="w" refFor="ch" refForName="c10"/>
              <dgm:constr type="l" for="ch" forName="c11" refType="w" fact="0"/>
              <dgm:constr type="t" for="ch" forName="c11" refType="w" fact="0.51"/>
              <dgm:constr type="w" for="ch" forName="c11" refType="w" fact="0.07"/>
              <dgm:constr type="h" for="ch" forName="c11" refType="w" refFor="ch" refForName="c11"/>
              <dgm:constr type="l" for="ch" forName="c12" refType="w" fact="0.06"/>
              <dgm:constr type="t" for="ch" forName="c12" refType="w" fact="0.6"/>
              <dgm:constr type="w" for="ch" forName="c12" refType="w" fact="0.11"/>
              <dgm:constr type="h" for="ch" forName="c12" refType="w" refFor="ch" refForName="c12"/>
              <dgm:constr type="l" for="ch" forName="c13" refType="w" fact="0.21"/>
              <dgm:constr type="t" for="ch" forName="c13" refType="w" fact="0.68"/>
              <dgm:constr type="w" for="ch" forName="c13" refType="w" fact="0.16"/>
              <dgm:constr type="h" for="ch" forName="c13" refType="w" refFor="ch" refForName="c13"/>
              <dgm:constr type="l" for="ch" forName="c14" refType="w" fact="0.42"/>
              <dgm:constr type="t" for="ch" forName="c14" refType="w" fact="0.81"/>
              <dgm:constr type="w" for="ch" forName="c14" refType="w" fact="0.07"/>
              <dgm:constr type="h" for="ch" forName="c14" refType="w" refFor="ch" refForName="c14"/>
              <dgm:constr type="l" for="ch" forName="c15" refType="w" fact="0.46"/>
              <dgm:constr type="t" for="ch" forName="c15" refType="w" fact="0.68"/>
              <dgm:constr type="w" for="ch" forName="c15" refType="w" fact="0.11"/>
              <dgm:constr type="h" for="ch" forName="c15" refType="w" refFor="ch" refForName="c15"/>
              <dgm:constr type="l" for="ch" forName="c16" refType="w" fact="0.56"/>
              <dgm:constr type="t" for="ch" forName="c16" refType="w" fact="0.82"/>
              <dgm:constr type="w" for="ch" forName="c16" refType="w" fact="0.07"/>
              <dgm:constr type="h" for="ch" forName="c16" refType="w" refFor="ch" refForName="c16"/>
              <dgm:constr type="l" for="ch" forName="c17" refType="w" fact="0.65"/>
              <dgm:constr type="t" for="ch" forName="c17" refType="w" fact="0.66"/>
              <dgm:constr type="w" for="ch" forName="c17" refType="w" fact="0.16"/>
              <dgm:constr type="h" for="ch" forName="c17" refType="w" refFor="ch" refForName="c17"/>
              <dgm:constr type="l" for="ch" forName="c18" refType="w" fact="0.87"/>
              <dgm:constr type="t" for="ch" forName="c18" refType="w" fact="0.62"/>
              <dgm:constr type="w" for="ch" forName="c18" refType="w" fact="0.11"/>
              <dgm:constr type="h" for="ch" forName="c18" refType="w" refFor="ch" refForName="c18"/>
            </dgm:constrLst>
            <dgm:layoutNode name="parTx1"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7">
              <dgm:if name="Name8" axis="ch" ptType="node" func="cnt" op="gte" val="1">
                <dgm:layoutNode name="desTx1" styleLbl="revTx">
                  <dgm:varLst>
                    <dgm:bulletEnabled val="1"/>
                  </dgm:varLst>
                  <dgm:choose name="Name9">
                    <dgm:if name="Name10" axis="ch" ptType="node" func="cnt" op="equ" val="1">
                      <dgm:alg type="tx">
                        <dgm:param type="shpTxLTRAlignCh" val="l"/>
                      </dgm:alg>
                    </dgm:if>
                    <dgm:else name="Name11">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2"/>
            </dgm:choose>
            <dgm:layoutNode name="c1" styleLbl="node1">
              <dgm:alg type="sp"/>
              <dgm:shape xmlns:r="http://schemas.openxmlformats.org/officeDocument/2006/relationships" type="ellipse" r:blip="">
                <dgm:adjLst/>
              </dgm:shape>
              <dgm:presOf/>
            </dgm:layoutNode>
            <dgm:layoutNode name="c2" styleLbl="node1">
              <dgm:alg type="sp"/>
              <dgm:shape xmlns:r="http://schemas.openxmlformats.org/officeDocument/2006/relationships" type="ellipse" r:blip="">
                <dgm:adjLst/>
              </dgm:shape>
              <dgm:presOf/>
            </dgm:layoutNode>
            <dgm:layoutNode name="c3" styleLbl="node1">
              <dgm:alg type="sp"/>
              <dgm:shape xmlns:r="http://schemas.openxmlformats.org/officeDocument/2006/relationships" type="ellipse" r:blip="">
                <dgm:adjLst/>
              </dgm:shape>
              <dgm:presOf/>
            </dgm:layoutNode>
            <dgm:layoutNode name="c4" styleLbl="node1">
              <dgm:alg type="sp"/>
              <dgm:shape xmlns:r="http://schemas.openxmlformats.org/officeDocument/2006/relationships" type="ellipse" r:blip="">
                <dgm:adjLst/>
              </dgm:shape>
              <dgm:presOf/>
            </dgm:layoutNode>
            <dgm:layoutNode name="c5" styleLbl="node1">
              <dgm:alg type="sp"/>
              <dgm:shape xmlns:r="http://schemas.openxmlformats.org/officeDocument/2006/relationships" type="ellipse" r:blip="">
                <dgm:adjLst/>
              </dgm:shape>
              <dgm:presOf/>
            </dgm:layoutNode>
            <dgm:layoutNode name="c6" styleLbl="node1">
              <dgm:alg type="sp"/>
              <dgm:shape xmlns:r="http://schemas.openxmlformats.org/officeDocument/2006/relationships" type="ellipse" r:blip="">
                <dgm:adjLst/>
              </dgm:shape>
              <dgm:presOf/>
            </dgm:layoutNode>
            <dgm:layoutNode name="c7" styleLbl="node1">
              <dgm:alg type="sp"/>
              <dgm:shape xmlns:r="http://schemas.openxmlformats.org/officeDocument/2006/relationships" type="ellipse" r:blip="">
                <dgm:adjLst/>
              </dgm:shape>
              <dgm:presOf/>
            </dgm:layoutNode>
            <dgm:layoutNode name="c8" styleLbl="node1">
              <dgm:alg type="sp"/>
              <dgm:shape xmlns:r="http://schemas.openxmlformats.org/officeDocument/2006/relationships" type="ellipse" r:blip="">
                <dgm:adjLst/>
              </dgm:shape>
              <dgm:presOf/>
            </dgm:layoutNode>
            <dgm:layoutNode name="c9" styleLbl="node1">
              <dgm:alg type="sp"/>
              <dgm:shape xmlns:r="http://schemas.openxmlformats.org/officeDocument/2006/relationships" type="ellipse" r:blip="">
                <dgm:adjLst/>
              </dgm:shape>
              <dgm:presOf/>
            </dgm:layoutNode>
            <dgm:layoutNode name="c10" styleLbl="node1">
              <dgm:alg type="sp"/>
              <dgm:shape xmlns:r="http://schemas.openxmlformats.org/officeDocument/2006/relationships" type="ellipse" r:blip="">
                <dgm:adjLst/>
              </dgm:shape>
              <dgm:presOf/>
            </dgm:layoutNode>
            <dgm:layoutNode name="c11" styleLbl="node1">
              <dgm:alg type="sp"/>
              <dgm:shape xmlns:r="http://schemas.openxmlformats.org/officeDocument/2006/relationships" type="ellipse" r:blip="">
                <dgm:adjLst/>
              </dgm:shape>
              <dgm:presOf/>
            </dgm:layoutNode>
            <dgm:layoutNode name="c12" styleLbl="node1">
              <dgm:alg type="sp"/>
              <dgm:shape xmlns:r="http://schemas.openxmlformats.org/officeDocument/2006/relationships" type="ellipse" r:blip="">
                <dgm:adjLst/>
              </dgm:shape>
              <dgm:presOf/>
            </dgm:layoutNode>
            <dgm:layoutNode name="c13" styleLbl="node1">
              <dgm:alg type="sp"/>
              <dgm:shape xmlns:r="http://schemas.openxmlformats.org/officeDocument/2006/relationships" type="ellipse" r:blip="">
                <dgm:adjLst/>
              </dgm:shape>
              <dgm:presOf/>
            </dgm:layoutNode>
            <dgm:layoutNode name="c14" styleLbl="node1">
              <dgm:alg type="sp"/>
              <dgm:shape xmlns:r="http://schemas.openxmlformats.org/officeDocument/2006/relationships" type="ellipse" r:blip="">
                <dgm:adjLst/>
              </dgm:shape>
              <dgm:presOf/>
            </dgm:layoutNode>
            <dgm:layoutNode name="c15" styleLbl="node1">
              <dgm:alg type="sp"/>
              <dgm:shape xmlns:r="http://schemas.openxmlformats.org/officeDocument/2006/relationships" type="ellipse" r:blip="">
                <dgm:adjLst/>
              </dgm:shape>
              <dgm:presOf/>
            </dgm:layoutNode>
            <dgm:layoutNode name="c16" styleLbl="node1">
              <dgm:alg type="sp"/>
              <dgm:shape xmlns:r="http://schemas.openxmlformats.org/officeDocument/2006/relationships" type="ellipse" r:blip="">
                <dgm:adjLst/>
              </dgm:shape>
              <dgm:presOf/>
            </dgm:layoutNode>
            <dgm:layoutNode name="c17" styleLbl="node1">
              <dgm:alg type="sp"/>
              <dgm:shape xmlns:r="http://schemas.openxmlformats.org/officeDocument/2006/relationships" type="ellipse" r:blip="">
                <dgm:adjLst/>
              </dgm:shape>
              <dgm:presOf/>
            </dgm:layoutNode>
            <dgm:layoutNode name="c18" styleLbl="node1">
              <dgm:alg type="sp"/>
              <dgm:shape xmlns:r="http://schemas.openxmlformats.org/officeDocument/2006/relationships" type="ellipse" r:blip="">
                <dgm:adjLst/>
              </dgm:shape>
              <dgm:presOf/>
            </dgm:layoutNode>
          </dgm:layoutNode>
        </dgm:if>
        <dgm:if name="Name13" axis="self" ptType="node" func="revPos" op="equ" val="1">
          <dgm:layoutNode name="last">
            <dgm:alg type="composite"/>
            <dgm:shape xmlns:r="http://schemas.openxmlformats.org/officeDocument/2006/relationships" r:blip="">
              <dgm:adjLst/>
            </dgm:shape>
            <dgm:presOf/>
            <dgm:constrLst>
              <dgm:constr type="ctrX" for="ch" forName="circleTx" refType="w" fact="0.5"/>
              <dgm:constr type="t" for="ch" forName="circleTx" refType="w" fact="0.117"/>
              <dgm:constr type="w" for="ch" forName="circleTx" refType="h" refFor="ch" refForName="circleTx"/>
              <dgm:constr type="h" for="ch" forName="circleTx" refType="w" fact="0.85"/>
              <dgm:constr type="l" for="ch" forName="desTxN"/>
              <dgm:constr type="b" for="ch" forName="desTxN" refType="h"/>
              <dgm:constr type="w" for="ch" forName="desTxN" refType="w"/>
              <dgm:constr type="h" for="ch" forName="desTxN" refType="h" fact="0.37"/>
              <dgm:constr type="ctrX" for="ch" forName="spN" refType="w" fact="0.5"/>
              <dgm:constr type="t" for="ch" forName="spN"/>
              <dgm:constr type="w" for="ch" forName="spN" refType="w" fact="0.93"/>
              <dgm:constr type="h" for="ch" forName="spN" refType="h" fact="0.01"/>
            </dgm:constrLst>
            <dgm:layoutNode name="circleTx" styleLbl="node1">
              <dgm:alg type="tx"/>
              <dgm:shape xmlns:r="http://schemas.openxmlformats.org/officeDocument/2006/relationships" type="ellipse" r:blip="">
                <dgm:adjLst/>
              </dgm:shape>
              <dgm:presOf axis="self" ptType="node"/>
              <dgm:constrLst>
                <dgm:constr type="lMarg"/>
                <dgm:constr type="rMarg"/>
                <dgm:constr type="tMarg"/>
                <dgm:constr type="bMarg"/>
              </dgm:constrLst>
              <dgm:ruleLst>
                <dgm:rule type="primFontSz" val="5" fact="NaN" max="NaN"/>
              </dgm:ruleLst>
            </dgm:layoutNode>
            <dgm:choose name="Name14">
              <dgm:if name="Name15" axis="ch" ptType="node" func="cnt" op="gte" val="1">
                <dgm:layoutNode name="desTxN" styleLbl="revTx">
                  <dgm:varLst>
                    <dgm:bulletEnabled val="1"/>
                  </dgm:varLst>
                  <dgm:choose name="Name16">
                    <dgm:if name="Name17" axis="ch" ptType="node" func="cnt" op="equ" val="1">
                      <dgm:alg type="tx">
                        <dgm:param type="shpTxLTRAlignCh" val="l"/>
                      </dgm:alg>
                    </dgm:if>
                    <dgm:else name="Name18">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19"/>
            </dgm:choose>
            <dgm:layoutNode name="spN">
              <dgm:alg type="sp"/>
              <dgm:shape xmlns:r="http://schemas.openxmlformats.org/officeDocument/2006/relationships" r:blip="">
                <dgm:adjLst/>
              </dgm:shape>
              <dgm:presOf/>
            </dgm:layoutNode>
          </dgm:layoutNode>
        </dgm:if>
        <dgm:else name="Name20">
          <dgm:layoutNode name="middle">
            <dgm:alg type="composite"/>
            <dgm:shape xmlns:r="http://schemas.openxmlformats.org/officeDocument/2006/relationships" r:blip="">
              <dgm:adjLst/>
            </dgm:shape>
            <dgm:presOf/>
            <dgm:constrLst>
              <dgm:constr type="l" for="ch" forName="parTxMid"/>
              <dgm:constr type="t" for="ch" forName="parTxMid" refType="w" fact="0.167"/>
              <dgm:constr type="w" for="ch" forName="parTxMid" refType="w"/>
              <dgm:constr type="h" for="ch" forName="parTxMid" refType="w" fact="0.7"/>
              <dgm:constr type="l" for="ch" forName="desTxMid"/>
              <dgm:constr type="b" for="ch" forName="desTxMid" refType="h"/>
              <dgm:constr type="w" for="ch" forName="desTxMid" refType="w"/>
              <dgm:constr type="h" for="ch" forName="desTxMid" refType="h" fact="0.37"/>
              <dgm:constr type="ctrX" for="ch" forName="spMid" refType="w" fact="0.5"/>
              <dgm:constr type="t" for="ch" forName="spMid"/>
              <dgm:constr type="w" for="ch" forName="spMid" refType="w" fact="0.01"/>
              <dgm:constr type="h" for="ch" forName="spMid" refType="h" fact="0.01"/>
            </dgm:constrLst>
            <dgm:layoutNode name="parTxMid" styleLbl="revTx">
              <dgm:alg type="tx"/>
              <dgm:shape xmlns:r="http://schemas.openxmlformats.org/officeDocument/2006/relationships" type="rect" r:blip="">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1">
              <dgm:if name="Name22" axis="ch" ptType="node" func="cnt" op="gte" val="1">
                <dgm:layoutNode name="desTxMid" styleLbl="revTx">
                  <dgm:varLst>
                    <dgm:bulletEnabled val="1"/>
                  </dgm:varLst>
                  <dgm:choose name="Name23">
                    <dgm:if name="Name24" axis="ch" ptType="node" func="cnt" op="equ" val="1">
                      <dgm:alg type="tx">
                        <dgm:param type="shpTxLTRAlignCh" val="l"/>
                      </dgm:alg>
                    </dgm:if>
                    <dgm:else name="Name25">
                      <dgm:alg type="tx">
                        <dgm:param type="shpTxLTRAlignCh" val="l"/>
                        <dgm:param type="stBulletLvl" val="1"/>
                      </dgm:alg>
                    </dgm:else>
                  </dgm:choose>
                  <dgm:shape xmlns:r="http://schemas.openxmlformats.org/officeDocument/2006/relationships" type="rect" r:blip="">
                    <dgm:adjLst/>
                  </dgm:shape>
                  <dgm:presOf axis="des"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if>
              <dgm:else name="Name26"/>
            </dgm:choose>
            <dgm:layoutNode name="spMid">
              <dgm:alg type="sp"/>
              <dgm:shape xmlns:r="http://schemas.openxmlformats.org/officeDocument/2006/relationships" r:blip="">
                <dgm:adjLst/>
              </dgm:shape>
              <dgm:presOf/>
            </dgm:layoutNode>
          </dgm:layoutNode>
        </dgm:else>
      </dgm:choose>
      <dgm:forEach name="Name27" axis="followSib" ptType="sibTrans" cnt="1">
        <dgm:layoutNode name="chevronComposite1" styleLbl="alignImgPlace1">
          <dgm:alg type="composite"/>
          <dgm:shape xmlns:r="http://schemas.openxmlformats.org/officeDocument/2006/relationships" r:blip="">
            <dgm:adjLst/>
          </dgm:shape>
          <dgm:presOf/>
          <dgm:constrLst>
            <dgm:constr type="l" for="ch" forName="chevron1"/>
            <dgm:constr type="t" for="ch" forName="chevron1" refType="h" fact="0.1923"/>
            <dgm:constr type="w" for="ch" forName="chevron1" refType="w"/>
            <dgm:constr type="b" for="ch" forName="chevron1" refType="h"/>
            <dgm:constr type="l" for="ch" forName="spChevron1"/>
            <dgm:constr type="t" for="ch" forName="spChevron1"/>
            <dgm:constr type="w" for="ch" forName="spChevron1" refType="w" fact="0.01"/>
            <dgm:constr type="h" for="ch" forName="spChevron1" refType="h" fact="0.01"/>
          </dgm:constrLst>
          <dgm:layoutNode name="chevron1">
            <dgm:alg type="sp"/>
            <dgm:choose name="Name28">
              <dgm:if name="Name29" func="var" arg="dir" op="equ" val="norm">
                <dgm:shape xmlns:r="http://schemas.openxmlformats.org/officeDocument/2006/relationships" type="chevron" r:blip="">
                  <dgm:adjLst>
                    <dgm:adj idx="1" val="0.6231"/>
                  </dgm:adjLst>
                </dgm:shape>
              </dgm:if>
              <dgm:else name="Name30">
                <dgm:shape xmlns:r="http://schemas.openxmlformats.org/officeDocument/2006/relationships" rot="180" type="chevron" r:blip="">
                  <dgm:adjLst>
                    <dgm:adj idx="1" val="0.6231"/>
                  </dgm:adjLst>
                </dgm:shape>
              </dgm:else>
            </dgm:choose>
            <dgm:presOf/>
          </dgm:layoutNode>
          <dgm:layoutNode name="spChevron1">
            <dgm:alg type="sp"/>
            <dgm:shape xmlns:r="http://schemas.openxmlformats.org/officeDocument/2006/relationships" r:blip="">
              <dgm:adjLst/>
            </dgm:shape>
            <dgm:presOf/>
          </dgm:layoutNode>
        </dgm:layoutNode>
        <dgm:choose name="Name31">
          <dgm:if name="Name32" axis="root ch" ptType="all node" func="cnt" op="equ" val="2">
            <dgm:layoutNode name="overlap">
              <dgm:alg type="sp"/>
              <dgm:shape xmlns:r="http://schemas.openxmlformats.org/officeDocument/2006/relationships" r:blip="">
                <dgm:adjLst/>
              </dgm:shape>
              <dgm:presOf/>
            </dgm:layoutNode>
            <dgm:layoutNode name="chevronComposite2" styleLbl="alignImgPlace1">
              <dgm:alg type="composite"/>
              <dgm:shape xmlns:r="http://schemas.openxmlformats.org/officeDocument/2006/relationships" r:blip="">
                <dgm:adjLst/>
              </dgm:shape>
              <dgm:presOf/>
              <dgm:constrLst>
                <dgm:constr type="l" for="ch" forName="chevron2"/>
                <dgm:constr type="t" for="ch" forName="chevron2" refType="h" fact="0.1923"/>
                <dgm:constr type="w" for="ch" forName="chevron2" refType="w"/>
                <dgm:constr type="b" for="ch" forName="chevron2" refType="h"/>
                <dgm:constr type="l" for="ch" forName="spChevron2"/>
                <dgm:constr type="t" for="ch" forName="spChevron2"/>
                <dgm:constr type="w" for="ch" forName="spChevron2" refType="w" fact="0.01"/>
                <dgm:constr type="h" for="ch" forName="spChevron2" refType="h" fact="0.01"/>
              </dgm:constrLst>
              <dgm:layoutNode name="chevron2">
                <dgm:alg type="sp"/>
                <dgm:choose name="Name33">
                  <dgm:if name="Name34" func="var" arg="dir" op="equ" val="norm">
                    <dgm:shape xmlns:r="http://schemas.openxmlformats.org/officeDocument/2006/relationships" type="chevron" r:blip="">
                      <dgm:adjLst>
                        <dgm:adj idx="1" val="0.6231"/>
                      </dgm:adjLst>
                    </dgm:shape>
                  </dgm:if>
                  <dgm:else name="Name35">
                    <dgm:shape xmlns:r="http://schemas.openxmlformats.org/officeDocument/2006/relationships" rot="180" type="chevron" r:blip="">
                      <dgm:adjLst>
                        <dgm:adj idx="1" val="0.6231"/>
                      </dgm:adjLst>
                    </dgm:shape>
                  </dgm:else>
                </dgm:choose>
                <dgm:presOf/>
              </dgm:layoutNode>
              <dgm:layoutNode name="spChevron2">
                <dgm:alg type="sp"/>
                <dgm:shape xmlns:r="http://schemas.openxmlformats.org/officeDocument/2006/relationships" r:blip="">
                  <dgm:adjLst/>
                </dgm:shape>
                <dgm:presOf/>
              </dgm:layoutNode>
            </dgm:layoutNode>
          </dgm:if>
          <dgm:else name="Name36"/>
        </dgm:choos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9.xml><?xml version="1.0" encoding="utf-8"?>
<dgm:layoutDef xmlns:dgm="http://schemas.openxmlformats.org/drawingml/2006/diagram" xmlns:a="http://schemas.openxmlformats.org/drawingml/2006/main" uniqueId="urn:microsoft.com/office/officeart/2008/layout/SquareAccentList">
  <dgm:title val=""/>
  <dgm:desc val=""/>
  <dgm:catLst>
    <dgm:cat type="list" pri="5500"/>
  </dgm:catLst>
  <dgm:samp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ampData>
  <dgm:style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20">
          <dgm:prSet phldr="1"/>
        </dgm:pt>
        <dgm:pt modelId="21">
          <dgm:prSet phldr="1"/>
        </dgm:pt>
        <dgm:pt modelId="22">
          <dgm:prSet phldr="1"/>
        </dgm:pt>
        <dgm:pt modelId="23">
          <dgm:prSet phldr="1"/>
        </dgm:pt>
      </dgm:ptLst>
      <dgm:cxnLst>
        <dgm:cxn modelId="1" srcId="0" destId="10" srcOrd="0" destOrd="0"/>
        <dgm:cxn modelId="2" srcId="10" destId="11" srcOrd="0" destOrd="0"/>
        <dgm:cxn modelId="3" srcId="10" destId="12" srcOrd="1" destOrd="0"/>
        <dgm:cxn modelId="4" srcId="10" destId="13" srcOrd="2" destOrd="0"/>
        <dgm:cxn modelId="5" srcId="0" destId="20" srcOrd="0" destOrd="0"/>
        <dgm:cxn modelId="6" srcId="20" destId="21" srcOrd="0" destOrd="0"/>
        <dgm:cxn modelId="7" srcId="20" destId="22" srcOrd="1" destOrd="0"/>
        <dgm:cxn modelId="8" srcId="20" destId="23" srcOrd="2" destOrd="0"/>
      </dgm:cxnLst>
      <dgm:bg/>
      <dgm:whole/>
    </dgm:dataModel>
  </dgm:clrData>
  <dgm:layoutNode name="layout">
    <dgm:varLst>
      <dgm:chMax/>
      <dgm:chPref/>
      <dgm:dir/>
      <dgm:resizeHandles/>
    </dgm:varLst>
    <dgm:choose name="Name0">
      <dgm:if name="Name1" func="var" arg="dir" op="equ" val="norm">
        <dgm:alg type="hierChild">
          <dgm:param type="linDir" val="fromL"/>
          <dgm:param type="vertAlign" val="t"/>
          <dgm:param type="nodeVertAlign" val="t"/>
          <dgm:param type="horzAlign" val="ctr"/>
          <dgm:param type="fallback" val="1D"/>
        </dgm:alg>
      </dgm:if>
      <dgm:else name="Name2">
        <dgm:alg type="hierChild">
          <dgm:param type="linDir" val="fromR"/>
          <dgm:param type="vertAlign" val="t"/>
          <dgm:param type="nodeVertAlign" val="t"/>
          <dgm:param type="horzAlign" val="ctr"/>
          <dgm:param type="fallback" val="1D"/>
        </dgm:alg>
      </dgm:else>
    </dgm:choose>
    <dgm:shape xmlns:r="http://schemas.openxmlformats.org/officeDocument/2006/relationships" r:blip="">
      <dgm:adjLst/>
    </dgm:shape>
    <dgm:presOf/>
    <dgm:constrLst>
      <dgm:constr type="primFontSz" for="des" forName="Parent" op="equ" val="65"/>
      <dgm:constr type="primFontSz" for="des" forName="Child" op="equ" val="65"/>
      <dgm:constr type="primFontSz" for="des" forName="Child" refType="primFontSz" refFor="des" refForName="Parent" op="lte"/>
      <dgm:constr type="w" for="des" forName="rootComposite" refType="h" refFor="des" refForName="rootComposite" fact="3.0396"/>
      <dgm:constr type="h" for="des" forName="rootComposite" refType="h"/>
      <dgm:constr type="w" for="des" forName="childComposite" refType="w" refFor="des" refForName="rootComposite"/>
      <dgm:constr type="h" for="des" forName="childComposite" refType="h" refFor="des" refForName="rootComposite" fact="0.5205"/>
      <dgm:constr type="sibSp" refType="w" refFor="des" refForName="rootComposite" fact="0.05"/>
      <dgm:constr type="sp" for="des" forName="root" refType="h" refFor="des" refForName="childComposite" fact="0.2855"/>
    </dgm:constrLst>
    <dgm:ruleLst/>
    <dgm:forEach name="Name3" axis="ch">
      <dgm:forEach name="Name4" axis="self" ptType="node" cnt="1">
        <dgm:layoutNode name="root">
          <dgm:varLst>
            <dgm:chMax/>
            <dgm:chPref/>
          </dgm:varLst>
          <dgm:alg type="hierRoot">
            <dgm:param type="hierAlign" val="tL"/>
          </dgm:alg>
          <dgm:shape xmlns:r="http://schemas.openxmlformats.org/officeDocument/2006/relationships" r:blip="">
            <dgm:adjLst/>
          </dgm:shape>
          <dgm:presOf/>
          <dgm:constrLst/>
          <dgm:ruleLst/>
          <dgm:layoutNode name="rootComposite">
            <dgm:varLst/>
            <dgm:alg type="composite"/>
            <dgm:shape xmlns:r="http://schemas.openxmlformats.org/officeDocument/2006/relationships" r:blip="">
              <dgm:adjLst/>
            </dgm:shape>
            <dgm:presOf axis="self" ptType="node" cnt="1"/>
            <dgm:choose name="Name5">
              <dgm:if name="Name6" func="var" arg="dir" op="equ" val="norm">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l" for="ch" forName="ParentSmallAccent" refType="w" fact="0"/>
                  <dgm:constr type="b" for="ch" forName="ParentSmallAccent" refType="h"/>
                  <dgm:constr type="w" for="ch" forName="ParentSmallAccent" refType="h" fact="0.2233"/>
                  <dgm:constr type="h" for="ch" forName="ParentSmallAccent" refType="h" fact="0.2233"/>
                </dgm:constrLst>
              </dgm:if>
              <dgm:else name="Name7">
                <dgm:constrLst>
                  <dgm:constr type="l" for="ch" forName="Parent" refType="w" fact="0"/>
                  <dgm:constr type="t" for="ch" forName="Parent" refType="h" fact="0"/>
                  <dgm:constr type="w" for="ch" forName="Parent" refType="w"/>
                  <dgm:constr type="h" for="ch" forName="Parent" refType="h" fact="0.6424"/>
                  <dgm:constr type="l" for="ch" forName="ParentAccent" refType="w" fact="0"/>
                  <dgm:constr type="b" for="ch" forName="ParentAccent" refType="h"/>
                  <dgm:constr type="w" for="ch" forName="ParentAccent" refType="w"/>
                  <dgm:constr type="h" for="ch" forName="ParentAccent" refType="h" fact="0.3576"/>
                  <dgm:constr type="r" for="ch" forName="ParentSmallAccent" refType="w"/>
                  <dgm:constr type="b" for="ch" forName="ParentSmallAccent" refType="h"/>
                  <dgm:constr type="w" for="ch" forName="ParentSmallAccent" refType="h" fact="0.2233"/>
                  <dgm:constr type="h" for="ch" forName="ParentSmallAccent" refType="h" fact="0.2233"/>
                </dgm:constrLst>
              </dgm:else>
            </dgm:choose>
            <dgm:ruleLst/>
            <dgm:layoutNode name="ParentAccent" styleLbl="alignNode1">
              <dgm:alg type="sp"/>
              <dgm:shape xmlns:r="http://schemas.openxmlformats.org/officeDocument/2006/relationships" type="rect" r:blip="">
                <dgm:adjLst/>
              </dgm:shape>
              <dgm:presOf/>
            </dgm:layoutNode>
            <dgm:layoutNode name="ParentSmallAccent" styleLbl="fgAcc1">
              <dgm:alg type="sp"/>
              <dgm:shape xmlns:r="http://schemas.openxmlformats.org/officeDocument/2006/relationships" type="rect" r:blip="">
                <dgm:adjLst/>
              </dgm:shape>
              <dgm:presOf/>
            </dgm:layoutNode>
            <dgm:layoutNode name="Parent" styleLbl="revTx">
              <dgm:varLst>
                <dgm:chMax/>
                <dgm:chPref val="4"/>
                <dgm:bulletEnabled val="1"/>
              </dgm:varLst>
              <dgm:choose name="Name8">
                <dgm:if name="Name9" func="var" arg="dir" op="equ" val="norm">
                  <dgm:alg type="tx">
                    <dgm:param type="txAnchorVertCh" val="mid"/>
                    <dgm:param type="parTxLTRAlign" val="l"/>
                  </dgm:alg>
                </dgm:if>
                <dgm:else name="Name10">
                  <dgm:alg type="tx">
                    <dgm:param type="txAnchorVertCh" val="mid"/>
                    <dgm:param type="parTxLTRAlign" val="r"/>
                  </dgm:alg>
                </dgm:else>
              </dgm:choose>
              <dgm:shape xmlns:r="http://schemas.openxmlformats.org/officeDocument/2006/relationships" type="rect" r:blip="">
                <dgm:adjLst/>
              </dgm:shape>
              <dgm:presOf axis="self" ptType="node"/>
              <dgm:constrLst>
                <dgm:constr type="tMarg" refType="primFontSz" fact="0.1"/>
                <dgm:constr type="bMarg" refType="primFontSz" fact="0.1"/>
                <dgm:constr type="lMarg" refType="primFontSz" fact="0.15"/>
                <dgm:constr type="rMarg" refType="primFontSz" fact="0.15"/>
              </dgm:constrLst>
              <dgm:ruleLst>
                <dgm:rule type="primFontSz" val="5" fact="NaN" max="NaN"/>
                <dgm:rule type="primFontSz" val="65" fact="NaN" max="NaN"/>
              </dgm:ruleLst>
            </dgm:layoutNode>
          </dgm:layoutNode>
          <dgm:layoutNode name="childShape">
            <dgm:varLst>
              <dgm:chMax val="0"/>
              <dgm:chPref val="0"/>
            </dgm:varLst>
            <dgm:alg type="hierChild">
              <dgm:param type="chAlign" val="r"/>
              <dgm:param type="linDir" val="fromT"/>
              <dgm:param type="fallback" val="2D"/>
            </dgm:alg>
            <dgm:shape xmlns:r="http://schemas.openxmlformats.org/officeDocument/2006/relationships" r:blip="">
              <dgm:adjLst/>
            </dgm:shape>
            <dgm:presOf/>
            <dgm:constrLst/>
            <dgm:ruleLst/>
            <dgm:forEach name="Name11" axis="ch">
              <dgm:forEach name="Name12" axis="self" ptType="node">
                <dgm:layoutNode name="childComposite">
                  <dgm:varLst>
                    <dgm:chMax val="0"/>
                    <dgm:chPref val="0"/>
                  </dgm:varLst>
                  <dgm:alg type="composite"/>
                  <dgm:shape xmlns:r="http://schemas.openxmlformats.org/officeDocument/2006/relationships" r:blip="">
                    <dgm:adjLst/>
                  </dgm:shape>
                  <dgm:presOf/>
                  <dgm:choose name="Name13">
                    <dgm:if name="Name14" func="var" arg="dir" op="equ" val="norm">
                      <dgm:constrLst>
                        <dgm:constr type="w" for="ch" forName="ChildAccent" refType="h" fact="0.429"/>
                        <dgm:constr type="h" for="ch" forName="ChildAccent" refType="h" fact="0.429"/>
                        <dgm:constr type="l" for="ch" forName="ChildAccent" refType="w" fact="0"/>
                        <dgm:constr type="t" for="ch" forName="ChildAccent" refType="h" fact="0.2855"/>
                        <dgm:constr type="w" for="ch" forName="Child" refType="w" fact="0.93"/>
                        <dgm:constr type="h" for="ch" forName="Child" refType="h"/>
                        <dgm:constr type="l" for="ch" forName="Child" refType="w" fact="0.07"/>
                        <dgm:constr type="t" for="ch" forName="Child" refType="h" fact="0"/>
                      </dgm:constrLst>
                    </dgm:if>
                    <dgm:else name="Name15">
                      <dgm:constrLst>
                        <dgm:constr type="w" for="ch" forName="ChildAccent" refType="h" fact="0.429"/>
                        <dgm:constr type="h" for="ch" forName="ChildAccent" refType="h" fact="0.429"/>
                        <dgm:constr type="r" for="ch" forName="ChildAccent" refType="w"/>
                        <dgm:constr type="t" for="ch" forName="ChildAccent" refType="h" fact="0.2855"/>
                        <dgm:constr type="w" for="ch" forName="Child" refType="w" fact="0.93"/>
                        <dgm:constr type="h" for="ch" forName="Child" refType="h"/>
                        <dgm:constr type="r" for="ch" forName="Child" refType="w" fact="0.93"/>
                        <dgm:constr type="t" for="ch" forName="Child" refType="h" fact="0"/>
                      </dgm:constrLst>
                    </dgm:else>
                  </dgm:choose>
                  <dgm:ruleLst/>
                  <dgm:layoutNode name="ChildAccent" styleLbl="solidFgAcc1">
                    <dgm:alg type="sp"/>
                    <dgm:shape xmlns:r="http://schemas.openxmlformats.org/officeDocument/2006/relationships" type="rect" r:blip="">
                      <dgm:adjLst/>
                    </dgm:shape>
                    <dgm:presOf/>
                  </dgm:layoutNode>
                  <dgm:layoutNode name="Child" styleLbl="revTx">
                    <dgm:varLst>
                      <dgm:chMax val="0"/>
                      <dgm:chPref val="0"/>
                      <dgm:bulletEnabled val="1"/>
                    </dgm:varLst>
                    <dgm:choose name="Name16">
                      <dgm:if name="Name17" func="var" arg="dir" op="equ" val="norm">
                        <dgm:alg type="tx">
                          <dgm:param type="txAnchorVertCh" val="mid"/>
                          <dgm:param type="parTxLTRAlign" val="l"/>
                        </dgm:alg>
                      </dgm:if>
                      <dgm:else name="Name18">
                        <dgm:alg type="tx">
                          <dgm:param type="txAnchorVertCh" val="mid"/>
                          <dgm:param type="parTxLTRAlign" val="r"/>
                        </dgm:alg>
                      </dgm:else>
                    </dgm:choose>
                    <dgm:shape xmlns:r="http://schemas.openxmlformats.org/officeDocument/2006/relationships" type="rect" r:blip="">
                      <dgm:adjLst/>
                    </dgm:shape>
                    <dgm:presOf axis="desOrSelf" ptType="node node"/>
                    <dgm:ruleLst>
                      <dgm:rule type="primFontSz" val="5" fact="NaN" max="NaN"/>
                    </dgm:ruleLs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0B9228-EFE5-421B-9275-B9C3173F70E0}" type="datetimeFigureOut">
              <a:rPr lang="en-GB" smtClean="0"/>
              <a:t>22/07/2025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Fare clic per modificare gli stili di testo Master</a:t>
            </a:r>
          </a:p>
          <a:p>
            <a:pPr lvl="1"/>
            <a:r>
              <a:rPr lang="en-US"/>
              <a:t>Secondo livello</a:t>
            </a:r>
          </a:p>
          <a:p>
            <a:pPr lvl="2"/>
            <a:r>
              <a:rPr lang="en-US"/>
              <a:t>Terzo livello</a:t>
            </a:r>
          </a:p>
          <a:p>
            <a:pPr lvl="3"/>
            <a:r>
              <a:rPr lang="en-US"/>
              <a:t>Quarto livello</a:t>
            </a:r>
          </a:p>
          <a:p>
            <a:pPr lvl="4"/>
            <a:r>
              <a:rPr lang="en-US"/>
              <a:t>Quinto livello</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435CE-136E-4100-8A12-9AD1DF049B22}" type="slidenum">
              <a:rPr lang="en-GB" smtClean="0"/>
              <a:t>‹N›</a:t>
            </a:fld>
            <a:endParaRPr lang="en-GB"/>
          </a:p>
        </p:txBody>
      </p:sp>
    </p:spTree>
    <p:extLst>
      <p:ext uri="{BB962C8B-B14F-4D97-AF65-F5344CB8AC3E}">
        <p14:creationId xmlns:p14="http://schemas.microsoft.com/office/powerpoint/2010/main" val="4381642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10</a:t>
            </a:fld>
            <a:endParaRPr lang="en-GB"/>
          </a:p>
        </p:txBody>
      </p:sp>
    </p:spTree>
    <p:extLst>
      <p:ext uri="{BB962C8B-B14F-4D97-AF65-F5344CB8AC3E}">
        <p14:creationId xmlns:p14="http://schemas.microsoft.com/office/powerpoint/2010/main" val="3230326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16</a:t>
            </a:fld>
            <a:endParaRPr lang="en-GB"/>
          </a:p>
        </p:txBody>
      </p:sp>
    </p:spTree>
    <p:extLst>
      <p:ext uri="{BB962C8B-B14F-4D97-AF65-F5344CB8AC3E}">
        <p14:creationId xmlns:p14="http://schemas.microsoft.com/office/powerpoint/2010/main" val="18035821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38A435CE-136E-4100-8A12-9AD1DF049B22}" type="slidenum">
              <a:rPr lang="en-GB" smtClean="0"/>
              <a:t>87</a:t>
            </a:fld>
            <a:endParaRPr lang="en-GB"/>
          </a:p>
        </p:txBody>
      </p:sp>
    </p:spTree>
    <p:extLst>
      <p:ext uri="{BB962C8B-B14F-4D97-AF65-F5344CB8AC3E}">
        <p14:creationId xmlns:p14="http://schemas.microsoft.com/office/powerpoint/2010/main" val="17411612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Fare clic per modificare l'aspetto del nome del marchio.</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Fare clic per modificare gli estratti di testo del marchio.</a:t>
            </a:r>
          </a:p>
          <a:p>
            <a:pPr lvl="1"/>
            <a:r>
              <a:rPr lang="es-ES"/>
              <a:t>Segundo nivel</a:t>
            </a:r>
          </a:p>
          <a:p>
            <a:pPr lvl="2"/>
            <a:r>
              <a:rPr lang="es-ES"/>
              <a:t>Tercer nivel</a:t>
            </a:r>
          </a:p>
          <a:p>
            <a:pPr lvl="3"/>
            <a:r>
              <a:rPr lang="es-ES"/>
              <a:t>Cuarto nivel</a:t>
            </a:r>
          </a:p>
          <a:p>
            <a:pPr lvl="4"/>
            <a:r>
              <a:rPr lang="es-ES"/>
              <a:t>Quinto livello</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freepnglogos.com/pics/paper" TargetMode="External"/><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9.sv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4.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5.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5.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3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2.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svg"/></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2.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2.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2.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2.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5.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5.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4.svg"/><Relationship Id="rId4" Type="http://schemas.openxmlformats.org/officeDocument/2006/relationships/image" Target="../media/image23.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businessmap.io/strategy-execution/strategic-portfolio-management/strategic-roadmap#:~:text=At%20its%20core%2C%20a%20strategic,monitor%20progress%20toward%20overall%20goals." TargetMode="External"/><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 Id="rId4" Type="http://schemas.openxmlformats.org/officeDocument/2006/relationships/hyperlink" Target="https://roadmunk.com/guides/what-is-a-business-roadmap/" TargetMode="External"/></Relationships>
</file>

<file path=ppt/slides/_rels/slide59.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hyperlink" Target="https://www.youtube.com/watch?reload=9&amp;v=hyQIW7hRbv0" TargetMode="Externa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hyperlink" Target="https://www.santanderopenacademy.com/en/blog/porter-s-5-forces.html" TargetMode="External"/><Relationship Id="rId7" Type="http://schemas.openxmlformats.org/officeDocument/2006/relationships/image" Target="../media/image26.svg"/><Relationship Id="rId2" Type="http://schemas.openxmlformats.org/officeDocument/2006/relationships/hyperlink" Target="https://www.investopedia.com/terms/p/porter.asp&#8203;" TargetMode="Externa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74.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hyperlink" Target="https://www.youtube.com/watch?v=noSF-R1JfGk&amp;t=4s" TargetMode="External"/><Relationship Id="rId2" Type="http://schemas.openxmlformats.org/officeDocument/2006/relationships/hyperlink" Target="https://corporatefinanceinstitute.com/resources/management/pestel-analysis/&#8203;" TargetMode="External"/><Relationship Id="rId1" Type="http://schemas.openxmlformats.org/officeDocument/2006/relationships/slideLayout" Target="../slideLayouts/slideLayout5.xml"/><Relationship Id="rId4" Type="http://schemas.openxmlformats.org/officeDocument/2006/relationships/image" Target="../media/image4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24.sv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sv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0.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hyperlink" Target="https://www.youtube.com/watch?v=MkRkBrgt2Bk" TargetMode="Externa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hyperlink" Target="https://www.youtube.com/watch?v=kG0ljsQKEV0" TargetMode="External"/><Relationship Id="rId2" Type="http://schemas.openxmlformats.org/officeDocument/2006/relationships/hyperlink" Target="https://asana.com/resources/smart-goals" TargetMode="External"/><Relationship Id="rId1" Type="http://schemas.openxmlformats.org/officeDocument/2006/relationships/slideLayout" Target="../slideLayouts/slideLayout2.xml"/><Relationship Id="rId4" Type="http://schemas.openxmlformats.org/officeDocument/2006/relationships/image" Target="../media/image49.png"/></Relationships>
</file>

<file path=ppt/slides/_rels/slide84.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53.sv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0.xml.rels><?xml version="1.0" encoding="UTF-8" standalone="yes"?>
<Relationships xmlns="http://schemas.openxmlformats.org/package/2006/relationships"><Relationship Id="rId3" Type="http://schemas.openxmlformats.org/officeDocument/2006/relationships/hyperlink" Target="https://roadmunk.com/guides/business-roadmap-examples/" TargetMode="External"/><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3.xml.rels><?xml version="1.0" encoding="UTF-8" standalone="yes"?>
<Relationships xmlns="http://schemas.openxmlformats.org/package/2006/relationships"><Relationship Id="rId3" Type="http://schemas.openxmlformats.org/officeDocument/2006/relationships/hyperlink" Target="https://piktochart.com/"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jpeg"/></Relationships>
</file>

<file path=ppt/slides/_rels/slide94.xml.rels><?xml version="1.0" encoding="UTF-8" standalone="yes"?>
<Relationships xmlns="http://schemas.openxmlformats.org/package/2006/relationships"><Relationship Id="rId3" Type="http://schemas.openxmlformats.org/officeDocument/2006/relationships/hyperlink" Target="https://www.linkedin.com/pulse/how-align-your-mission-vision-values-3-ways-impact-peterson-stone/" TargetMode="External"/><Relationship Id="rId2" Type="http://schemas.openxmlformats.org/officeDocument/2006/relationships/hyperlink" Target="https://www.researchgate.net/publication/379407715_The_Importance_of_Vision_and_Mission_Statements_in_Business_Planning" TargetMode="External"/><Relationship Id="rId1" Type="http://schemas.openxmlformats.org/officeDocument/2006/relationships/slideLayout" Target="../slideLayouts/slideLayout2.xml"/><Relationship Id="rId6" Type="http://schemas.openxmlformats.org/officeDocument/2006/relationships/hyperlink" Target="https://www.cascade.app/blog/examples-good-vision-statements" TargetMode="External"/><Relationship Id="rId5" Type="http://schemas.openxmlformats.org/officeDocument/2006/relationships/hyperlink" Target="https://www.linkedin.com/pulse/how-can-you-ensure-innovation-projects-have-long-term-daniele-todaro-8bwve/" TargetMode="External"/><Relationship Id="rId4" Type="http://schemas.openxmlformats.org/officeDocument/2006/relationships/hyperlink" Target="https://www.linkedin.com/pulse/power-vision-mission-values-driving-success-business-bob-theriot-mp85c/" TargetMode="External"/></Relationships>
</file>

<file path=ppt/slides/_rels/slide95.xml.rels><?xml version="1.0" encoding="UTF-8" standalone="yes"?>
<Relationships xmlns="http://schemas.openxmlformats.org/package/2006/relationships"><Relationship Id="rId8" Type="http://schemas.openxmlformats.org/officeDocument/2006/relationships/hyperlink" Target="https://businessmodelanalyst.com/distribution-channels-business-model-canvas/" TargetMode="External"/><Relationship Id="rId3" Type="http://schemas.openxmlformats.org/officeDocument/2006/relationships/hyperlink" Target="https://www.alexandercowan.com/3-steps-tips-creating-awesome-business-model-canvas/" TargetMode="External"/><Relationship Id="rId7" Type="http://schemas.openxmlformats.org/officeDocument/2006/relationships/hyperlink" Target="https://www.cleverism.com/business-model-canvas-creating-value-proposition/" TargetMode="External"/><Relationship Id="rId2" Type="http://schemas.openxmlformats.org/officeDocument/2006/relationships/hyperlink" Target="https://creately.com/guides/business-model-canvas-explained/" TargetMode="External"/><Relationship Id="rId1" Type="http://schemas.openxmlformats.org/officeDocument/2006/relationships/slideLayout" Target="../slideLayouts/slideLayout2.xml"/><Relationship Id="rId6" Type="http://schemas.openxmlformats.org/officeDocument/2006/relationships/hyperlink" Target="https://isaacjeffries.com/blog/2018/9/8/how-to-fill-in-a-business-model-canvas" TargetMode="External"/><Relationship Id="rId5" Type="http://schemas.openxmlformats.org/officeDocument/2006/relationships/hyperlink" Target="https://uigstudio.com/insights/what-is-a-business-model-canvas" TargetMode="External"/><Relationship Id="rId4" Type="http://schemas.openxmlformats.org/officeDocument/2006/relationships/hyperlink" Target="https://digitalleadership.com/blog/customer-relationships-bmc/" TargetMode="External"/></Relationships>
</file>

<file path=ppt/slides/_rels/slide96.xml.rels><?xml version="1.0" encoding="UTF-8" standalone="yes"?>
<Relationships xmlns="http://schemas.openxmlformats.org/package/2006/relationships"><Relationship Id="rId8" Type="http://schemas.openxmlformats.org/officeDocument/2006/relationships/hyperlink" Target="https://www.investopedia.com/terms/p/porter.asp" TargetMode="External"/><Relationship Id="rId3" Type="http://schemas.openxmlformats.org/officeDocument/2006/relationships/hyperlink" Target="https://businessmap.io/strategy-execution/strategic-portfolio-management/strategic-roadmap" TargetMode="External"/><Relationship Id="rId7" Type="http://schemas.openxmlformats.org/officeDocument/2006/relationships/hyperlink" Target="https://www.youtube.com/watch?v=noSF-R1JfGk&amp;t=4s" TargetMode="External"/><Relationship Id="rId2" Type="http://schemas.openxmlformats.org/officeDocument/2006/relationships/hyperlink" Target="https://asana.com/es/resources/smart-goals" TargetMode="External"/><Relationship Id="rId1" Type="http://schemas.openxmlformats.org/officeDocument/2006/relationships/slideLayout" Target="../slideLayouts/slideLayout2.xml"/><Relationship Id="rId6" Type="http://schemas.openxmlformats.org/officeDocument/2006/relationships/hyperlink" Target="https://corporatefinanceinstitute.com/resources/management/pestel-analysis/" TargetMode="External"/><Relationship Id="rId5" Type="http://schemas.openxmlformats.org/officeDocument/2006/relationships/hyperlink" Target="https://www.canva.com/" TargetMode="External"/><Relationship Id="rId4" Type="http://schemas.openxmlformats.org/officeDocument/2006/relationships/hyperlink" Target="https://businessmap.io/strategy-execution/strategic-portfolio-management/strategic-roadmap#:~:text=At%20its%20core%2C%20a%20strategic,monitor%20progress%20toward%20overall%20goals" TargetMode="External"/><Relationship Id="rId9" Type="http://schemas.openxmlformats.org/officeDocument/2006/relationships/hyperlink" Target="https://www.youtube.com/watch?v=kG0ljsQKEV0"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s://roadmunk.com/roadmap-templates/strategic-roadmap/" TargetMode="External"/><Relationship Id="rId2" Type="http://schemas.openxmlformats.org/officeDocument/2006/relationships/hyperlink" Target="https://roadmunk.com/guides/what-is-a-business-roadmap/" TargetMode="External"/><Relationship Id="rId1" Type="http://schemas.openxmlformats.org/officeDocument/2006/relationships/slideLayout" Target="../slideLayouts/slideLayout2.xml"/><Relationship Id="rId6" Type="http://schemas.openxmlformats.org/officeDocument/2006/relationships/hyperlink" Target="https://www.youtube.com/watch?v=hyQIW7hRbv0" TargetMode="External"/><Relationship Id="rId5" Type="http://schemas.openxmlformats.org/officeDocument/2006/relationships/hyperlink" Target="https://www.santanderopenacademy.com/en/blog/porter-s-5-forces.html" TargetMode="External"/><Relationship Id="rId4" Type="http://schemas.openxmlformats.org/officeDocument/2006/relationships/hyperlink" Target="https://roadmunk.com/guides/business-roadmap-examples/" TargetMode="External"/></Relationships>
</file>

<file path=ppt/slides/_rels/slide98.xml.rels><?xml version="1.0" encoding="UTF-8" standalone="yes"?>
<Relationships xmlns="http://schemas.openxmlformats.org/package/2006/relationships"><Relationship Id="rId8" Type="http://schemas.openxmlformats.org/officeDocument/2006/relationships/hyperlink" Target="https://doi.org/10.4468/2015.3.13murray.scuotto" TargetMode="External"/><Relationship Id="rId3" Type="http://schemas.openxmlformats.org/officeDocument/2006/relationships/hyperlink" Target="https://www.youtube.com/watch?v=dZShbB59giM" TargetMode="External"/><Relationship Id="rId7" Type="http://schemas.openxmlformats.org/officeDocument/2006/relationships/hyperlink" Target="https://www.youtube.com/watch?v=AdwBgD4cmko" TargetMode="External"/><Relationship Id="rId2" Type="http://schemas.openxmlformats.org/officeDocument/2006/relationships/hyperlink" Target="https://www.youtube.com/watch?v=Z4_YNeVsZhw" TargetMode="External"/><Relationship Id="rId1" Type="http://schemas.openxmlformats.org/officeDocument/2006/relationships/slideLayout" Target="../slideLayouts/slideLayout2.xml"/><Relationship Id="rId6" Type="http://schemas.openxmlformats.org/officeDocument/2006/relationships/hyperlink" Target="https://www.youtube.com/watch?v=IP0cUBWTgpY" TargetMode="External"/><Relationship Id="rId5" Type="http://schemas.openxmlformats.org/officeDocument/2006/relationships/hyperlink" Target="https://www.youtube.com/watch?v=I8nwNcCfyig" TargetMode="External"/><Relationship Id="rId4" Type="http://schemas.openxmlformats.org/officeDocument/2006/relationships/hyperlink" Target="https://www.youtube.com/watch?v=8wem6FZAucw" TargetMode="External"/><Relationship Id="rId9" Type="http://schemas.openxmlformats.org/officeDocument/2006/relationships/hyperlink" Target="https://www.researchgate.net/profile/Jonathan-Scott-19/publication/347947879_The_Entrepreneur's_Guide_to_Building_a_Successful_Business_2018/links/601fd584299bf1cc26ac728b/The-Entrepreneurs-Guide-to-Building-a-Successful-Business-2018.pdf" TargetMode="Externa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973114" y="3722168"/>
            <a:ext cx="7016218" cy="2219419"/>
          </a:xfrm>
        </p:spPr>
        <p:txBody>
          <a:bodyPr/>
          <a:lstStyle/>
          <a:p>
            <a:r>
              <a:rPr lang="en-GB"/>
              <a:t>Pianificazione e strategia aziendale</a:t>
            </a:r>
            <a:endParaRPr lang="es-ES"/>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7253462" y="4003611"/>
            <a:ext cx="4259262" cy="1658937"/>
          </a:xfrm>
        </p:spPr>
        <p:txBody>
          <a:bodyPr/>
          <a:lstStyle/>
          <a:p>
            <a:r>
              <a:rPr lang="it-IT" sz="2000" b="0">
                <a:solidFill>
                  <a:schemeClr val="accent1"/>
                </a:solidFill>
              </a:rPr>
              <a:t>BENVENUTO NELL'UNITÀ</a:t>
            </a:r>
            <a:endParaRPr lang="it-IT">
              <a:solidFill>
                <a:schemeClr val="accent1"/>
              </a:solidFill>
            </a:endParaRPr>
          </a:p>
        </p:txBody>
      </p:sp>
    </p:spTree>
    <p:extLst>
      <p:ext uri="{BB962C8B-B14F-4D97-AF65-F5344CB8AC3E}">
        <p14:creationId xmlns:p14="http://schemas.microsoft.com/office/powerpoint/2010/main" val="16413780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256806" y="408405"/>
            <a:ext cx="6182591" cy="1521835"/>
          </a:xfrm>
        </p:spPr>
        <p:txBody>
          <a:bodyPr>
            <a:noAutofit/>
          </a:bodyPr>
          <a:lstStyle/>
          <a:p>
            <a:r>
              <a:rPr lang="en-US" sz="3400" dirty="0"/>
              <a:t>Dichiarazione di missione</a:t>
            </a:r>
            <a:endParaRPr lang="sl-SI" sz="3400" dirty="0"/>
          </a:p>
        </p:txBody>
      </p:sp>
      <p:sp>
        <p:nvSpPr>
          <p:cNvPr id="4" name="TextBox 3">
            <a:extLst>
              <a:ext uri="{FF2B5EF4-FFF2-40B4-BE49-F238E27FC236}">
                <a16:creationId xmlns:a16="http://schemas.microsoft.com/office/drawing/2014/main" id="{22BCF8B9-ADDA-93C6-FA15-6DC1155ED6FA}"/>
              </a:ext>
            </a:extLst>
          </p:cNvPr>
          <p:cNvSpPr txBox="1"/>
          <p:nvPr/>
        </p:nvSpPr>
        <p:spPr>
          <a:xfrm>
            <a:off x="5876925" y="4228237"/>
            <a:ext cx="5886450" cy="2634439"/>
          </a:xfrm>
          <a:prstGeom prst="rect">
            <a:avLst/>
          </a:prstGeom>
          <a:noFill/>
        </p:spPr>
        <p:txBody>
          <a:bodyPr wrap="square">
            <a:spAutoFit/>
          </a:bodyPr>
          <a:lstStyle/>
          <a:p>
            <a:pPr algn="just">
              <a:lnSpc>
                <a:spcPct val="150000"/>
              </a:lnSpc>
            </a:pPr>
            <a:r>
              <a:rPr lang="en-US" sz="1600" dirty="0">
                <a:solidFill>
                  <a:schemeClr val="accent1"/>
                </a:solidFill>
              </a:rPr>
              <a:t>Una dichiarazione di missione articola lo scopo principale di un'organizzazione, delineando ciò che fa, chi serve e la sua proposta di valore unica. </a:t>
            </a:r>
            <a:endParaRPr lang="en-US" sz="1050" dirty="0">
              <a:solidFill>
                <a:schemeClr val="accent1"/>
              </a:solidFill>
            </a:endParaRPr>
          </a:p>
          <a:p>
            <a:pPr algn="just">
              <a:lnSpc>
                <a:spcPct val="150000"/>
              </a:lnSpc>
            </a:pPr>
            <a:r>
              <a:rPr lang="en-US" sz="1600" dirty="0">
                <a:solidFill>
                  <a:schemeClr val="accent1"/>
                </a:solidFill>
              </a:rPr>
              <a:t>Serve come forza guida per il processo decisionale e la pianificazione strategica, aiutando ad allineare le operazioni quotidiane dell'organizzazione con gli obiettivi a lungo termine.</a:t>
            </a:r>
            <a:endParaRPr lang="en-GB" sz="1600" dirty="0">
              <a:solidFill>
                <a:schemeClr val="accent1"/>
              </a:solidFill>
            </a:endParaRPr>
          </a:p>
        </p:txBody>
      </p:sp>
      <p:grpSp>
        <p:nvGrpSpPr>
          <p:cNvPr id="12" name="Group 11">
            <a:extLst>
              <a:ext uri="{FF2B5EF4-FFF2-40B4-BE49-F238E27FC236}">
                <a16:creationId xmlns:a16="http://schemas.microsoft.com/office/drawing/2014/main" id="{AE4A2C6E-6EDC-4B19-7925-C7A45EB2CBCD}"/>
              </a:ext>
            </a:extLst>
          </p:cNvPr>
          <p:cNvGrpSpPr/>
          <p:nvPr/>
        </p:nvGrpSpPr>
        <p:grpSpPr>
          <a:xfrm>
            <a:off x="571500" y="257175"/>
            <a:ext cx="11049000" cy="5848350"/>
            <a:chOff x="571500" y="257175"/>
            <a:chExt cx="11049000" cy="5848350"/>
          </a:xfrm>
          <a:blipFill>
            <a:blip r:embed="rId3"/>
            <a:stretch>
              <a:fillRect t="-1000" b="-1000"/>
            </a:stretch>
          </a:blipFill>
          <a:effectLst>
            <a:outerShdw blurRad="50800" dist="38100" dir="18900000" algn="bl" rotWithShape="0">
              <a:prstClr val="black">
                <a:alpha val="40000"/>
              </a:prstClr>
            </a:outerShdw>
          </a:effectLst>
        </p:grpSpPr>
        <p:sp>
          <p:nvSpPr>
            <p:cNvPr id="10" name="Rectangle 9">
              <a:extLst>
                <a:ext uri="{FF2B5EF4-FFF2-40B4-BE49-F238E27FC236}">
                  <a16:creationId xmlns:a16="http://schemas.microsoft.com/office/drawing/2014/main" id="{040C47E1-74DE-1D4D-F054-9854BBF58675}"/>
                </a:ext>
              </a:extLst>
            </p:cNvPr>
            <p:cNvSpPr/>
            <p:nvPr/>
          </p:nvSpPr>
          <p:spPr>
            <a:xfrm>
              <a:off x="5734050" y="257175"/>
              <a:ext cx="5886450" cy="38385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9B5BE483-5E78-B46F-6875-60E2FEDD122D}"/>
                </a:ext>
              </a:extLst>
            </p:cNvPr>
            <p:cNvSpPr/>
            <p:nvPr/>
          </p:nvSpPr>
          <p:spPr>
            <a:xfrm>
              <a:off x="571500" y="2600325"/>
              <a:ext cx="4995862" cy="35052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33103D09-996C-DF09-4661-ADF824F70B04}"/>
              </a:ext>
            </a:extLst>
          </p:cNvPr>
          <p:cNvSpPr txBox="1"/>
          <p:nvPr/>
        </p:nvSpPr>
        <p:spPr>
          <a:xfrm>
            <a:off x="571500" y="226528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Generato da AI</a:t>
            </a:r>
          </a:p>
        </p:txBody>
      </p:sp>
    </p:spTree>
    <p:extLst>
      <p:ext uri="{BB962C8B-B14F-4D97-AF65-F5344CB8AC3E}">
        <p14:creationId xmlns:p14="http://schemas.microsoft.com/office/powerpoint/2010/main" val="801064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C32D9-03AD-2642-8106-4B08126EE3FA}"/>
              </a:ext>
            </a:extLst>
          </p:cNvPr>
          <p:cNvSpPr>
            <a:spLocks noGrp="1"/>
          </p:cNvSpPr>
          <p:nvPr>
            <p:ph type="title"/>
          </p:nvPr>
        </p:nvSpPr>
        <p:spPr>
          <a:xfrm>
            <a:off x="190500" y="-70039"/>
            <a:ext cx="10515600" cy="1325563"/>
          </a:xfrm>
        </p:spPr>
        <p:txBody>
          <a:bodyPr>
            <a:normAutofit/>
          </a:bodyPr>
          <a:lstStyle/>
          <a:p>
            <a:r>
              <a:rPr lang="en-US" sz="3400" dirty="0"/>
              <a:t>Dichiarazione di missione</a:t>
            </a:r>
            <a:endParaRPr lang="sl-SI" sz="3400" dirty="0"/>
          </a:p>
        </p:txBody>
      </p:sp>
      <p:sp>
        <p:nvSpPr>
          <p:cNvPr id="7" name="TextBox 6">
            <a:extLst>
              <a:ext uri="{FF2B5EF4-FFF2-40B4-BE49-F238E27FC236}">
                <a16:creationId xmlns:a16="http://schemas.microsoft.com/office/drawing/2014/main" id="{93C02962-0707-8548-0829-981C08D0FD95}"/>
              </a:ext>
            </a:extLst>
          </p:cNvPr>
          <p:cNvSpPr txBox="1"/>
          <p:nvPr/>
        </p:nvSpPr>
        <p:spPr>
          <a:xfrm>
            <a:off x="3781051" y="1036604"/>
            <a:ext cx="6096000" cy="369332"/>
          </a:xfrm>
          <a:prstGeom prst="rect">
            <a:avLst/>
          </a:prstGeom>
          <a:noFill/>
        </p:spPr>
        <p:txBody>
          <a:bodyPr wrap="square">
            <a:spAutoFit/>
          </a:bodyPr>
          <a:lstStyle/>
          <a:p>
            <a:r>
              <a:rPr lang="en-US" b="1" dirty="0">
                <a:solidFill>
                  <a:schemeClr val="accent1"/>
                </a:solidFill>
              </a:rPr>
              <a:t>Esempi di dichiarazioni di missione efficaci</a:t>
            </a:r>
            <a:endParaRPr lang="el-GR" b="1" dirty="0">
              <a:solidFill>
                <a:schemeClr val="accent1"/>
              </a:solidFill>
            </a:endParaRPr>
          </a:p>
        </p:txBody>
      </p:sp>
      <p:sp>
        <p:nvSpPr>
          <p:cNvPr id="6" name="TextBox 5">
            <a:extLst>
              <a:ext uri="{FF2B5EF4-FFF2-40B4-BE49-F238E27FC236}">
                <a16:creationId xmlns:a16="http://schemas.microsoft.com/office/drawing/2014/main" id="{C00094FC-6B1E-6C70-B2C7-9130811D1BC4}"/>
              </a:ext>
            </a:extLst>
          </p:cNvPr>
          <p:cNvSpPr txBox="1"/>
          <p:nvPr/>
        </p:nvSpPr>
        <p:spPr>
          <a:xfrm>
            <a:off x="361951" y="4169153"/>
            <a:ext cx="3695700" cy="1526444"/>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"Fornire ai consumatori le scelte più gustose e nutrienti in un'ampia gamma di categorie di alimenti e bevande e di occasioni di consumo".</a:t>
            </a:r>
            <a:endParaRPr lang="en-GB" sz="1600" i="1" dirty="0">
              <a:solidFill>
                <a:schemeClr val="accent1"/>
              </a:solidFill>
            </a:endParaRPr>
          </a:p>
        </p:txBody>
      </p:sp>
      <p:sp>
        <p:nvSpPr>
          <p:cNvPr id="8" name="TextBox 7">
            <a:extLst>
              <a:ext uri="{FF2B5EF4-FFF2-40B4-BE49-F238E27FC236}">
                <a16:creationId xmlns:a16="http://schemas.microsoft.com/office/drawing/2014/main" id="{AAEEA320-253C-A0F9-562B-DE0494C28630}"/>
              </a:ext>
            </a:extLst>
          </p:cNvPr>
          <p:cNvSpPr txBox="1"/>
          <p:nvPr/>
        </p:nvSpPr>
        <p:spPr>
          <a:xfrm>
            <a:off x="4095750" y="1952816"/>
            <a:ext cx="3615690" cy="1544638"/>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 "Diventare il fornitore leader a livello mondiale di prodotti e servizi premium per la mobilità individuale". </a:t>
            </a:r>
            <a:endParaRPr lang="en-GB" sz="1600" i="1" dirty="0">
              <a:solidFill>
                <a:schemeClr val="accent1"/>
              </a:solidFill>
            </a:endParaRPr>
          </a:p>
        </p:txBody>
      </p:sp>
      <p:sp>
        <p:nvSpPr>
          <p:cNvPr id="10" name="TextBox 9">
            <a:extLst>
              <a:ext uri="{FF2B5EF4-FFF2-40B4-BE49-F238E27FC236}">
                <a16:creationId xmlns:a16="http://schemas.microsoft.com/office/drawing/2014/main" id="{2BFA4B15-B865-0373-B432-BC03C7AF23C9}"/>
              </a:ext>
            </a:extLst>
          </p:cNvPr>
          <p:cNvSpPr txBox="1"/>
          <p:nvPr/>
        </p:nvSpPr>
        <p:spPr>
          <a:xfrm>
            <a:off x="8013382" y="4789738"/>
            <a:ext cx="3695700" cy="787780"/>
          </a:xfrm>
          <a:prstGeom prst="rect">
            <a:avLst/>
          </a:prstGeom>
          <a:solidFill>
            <a:schemeClr val="bg1">
              <a:alpha val="28000"/>
            </a:schemeClr>
          </a:solidFill>
          <a:ln>
            <a:solidFill>
              <a:schemeClr val="accent1">
                <a:shade val="15000"/>
              </a:schemeClr>
            </a:solidFill>
          </a:ln>
        </p:spPr>
        <p:txBody>
          <a:bodyPr wrap="square" rtlCol="0">
            <a:spAutoFit/>
          </a:bodyPr>
          <a:lstStyle/>
          <a:p>
            <a:pPr algn="ctr">
              <a:lnSpc>
                <a:spcPct val="150000"/>
              </a:lnSpc>
            </a:pPr>
            <a:r>
              <a:rPr lang="en-US" sz="1600" i="1" dirty="0">
                <a:solidFill>
                  <a:schemeClr val="accent1"/>
                </a:solidFill>
              </a:rPr>
              <a:t>"Migliorare la salute e il benessere delle persone attraverso un'innovazione significativa".</a:t>
            </a:r>
            <a:endParaRPr lang="en-GB" sz="1600" i="1" dirty="0">
              <a:solidFill>
                <a:schemeClr val="accent1"/>
              </a:solidFill>
            </a:endParaRPr>
          </a:p>
        </p:txBody>
      </p:sp>
      <p:sp>
        <p:nvSpPr>
          <p:cNvPr id="14" name="Isosceles Triangle 13">
            <a:extLst>
              <a:ext uri="{FF2B5EF4-FFF2-40B4-BE49-F238E27FC236}">
                <a16:creationId xmlns:a16="http://schemas.microsoft.com/office/drawing/2014/main" id="{15E5F68B-AC1A-3C92-7EEA-E6E075C31005}"/>
              </a:ext>
            </a:extLst>
          </p:cNvPr>
          <p:cNvSpPr/>
          <p:nvPr/>
        </p:nvSpPr>
        <p:spPr>
          <a:xfrm>
            <a:off x="5572125" y="4072572"/>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Isosceles Triangle 14">
            <a:extLst>
              <a:ext uri="{FF2B5EF4-FFF2-40B4-BE49-F238E27FC236}">
                <a16:creationId xmlns:a16="http://schemas.microsoft.com/office/drawing/2014/main" id="{538242FA-DE18-BD80-1A41-A2E1E05BFA62}"/>
              </a:ext>
            </a:extLst>
          </p:cNvPr>
          <p:cNvSpPr/>
          <p:nvPr/>
        </p:nvSpPr>
        <p:spPr>
          <a:xfrm>
            <a:off x="5676900" y="3690686"/>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8" name="Group 17">
            <a:extLst>
              <a:ext uri="{FF2B5EF4-FFF2-40B4-BE49-F238E27FC236}">
                <a16:creationId xmlns:a16="http://schemas.microsoft.com/office/drawing/2014/main" id="{36E3D8F9-BA89-1875-109C-4DAF8F7D2640}"/>
              </a:ext>
            </a:extLst>
          </p:cNvPr>
          <p:cNvGrpSpPr/>
          <p:nvPr/>
        </p:nvGrpSpPr>
        <p:grpSpPr>
          <a:xfrm rot="10800000">
            <a:off x="1895476" y="3063873"/>
            <a:ext cx="628650" cy="942574"/>
            <a:chOff x="3915899" y="4948183"/>
            <a:chExt cx="628650" cy="942574"/>
          </a:xfrm>
        </p:grpSpPr>
        <p:sp>
          <p:nvSpPr>
            <p:cNvPr id="16" name="Isosceles Triangle 15">
              <a:extLst>
                <a:ext uri="{FF2B5EF4-FFF2-40B4-BE49-F238E27FC236}">
                  <a16:creationId xmlns:a16="http://schemas.microsoft.com/office/drawing/2014/main" id="{1F7EF80B-B583-90C5-9C1B-CB7A5BB1A545}"/>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Isosceles Triangle 16">
              <a:extLst>
                <a:ext uri="{FF2B5EF4-FFF2-40B4-BE49-F238E27FC236}">
                  <a16:creationId xmlns:a16="http://schemas.microsoft.com/office/drawing/2014/main" id="{C8084507-6410-9D5D-9E3B-5118A9431755}"/>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grpSp>
        <p:nvGrpSpPr>
          <p:cNvPr id="19" name="Group 18">
            <a:extLst>
              <a:ext uri="{FF2B5EF4-FFF2-40B4-BE49-F238E27FC236}">
                <a16:creationId xmlns:a16="http://schemas.microsoft.com/office/drawing/2014/main" id="{DD984F12-5224-3962-9DAC-2E7509059E80}"/>
              </a:ext>
            </a:extLst>
          </p:cNvPr>
          <p:cNvGrpSpPr/>
          <p:nvPr/>
        </p:nvGrpSpPr>
        <p:grpSpPr>
          <a:xfrm rot="10800000">
            <a:off x="9562726" y="3415607"/>
            <a:ext cx="628650" cy="942574"/>
            <a:chOff x="3915899" y="4948183"/>
            <a:chExt cx="628650" cy="942574"/>
          </a:xfrm>
        </p:grpSpPr>
        <p:sp>
          <p:nvSpPr>
            <p:cNvPr id="20" name="Isosceles Triangle 19">
              <a:extLst>
                <a:ext uri="{FF2B5EF4-FFF2-40B4-BE49-F238E27FC236}">
                  <a16:creationId xmlns:a16="http://schemas.microsoft.com/office/drawing/2014/main" id="{926AADBD-0549-C2A6-4186-E1EA4073BFE6}"/>
                </a:ext>
              </a:extLst>
            </p:cNvPr>
            <p:cNvSpPr/>
            <p:nvPr/>
          </p:nvSpPr>
          <p:spPr>
            <a:xfrm>
              <a:off x="3915899" y="5404505"/>
              <a:ext cx="628650" cy="4862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Isosceles Triangle 20">
              <a:extLst>
                <a:ext uri="{FF2B5EF4-FFF2-40B4-BE49-F238E27FC236}">
                  <a16:creationId xmlns:a16="http://schemas.microsoft.com/office/drawing/2014/main" id="{B4B8A3ED-88C4-5339-FBA0-1283778786A8}"/>
                </a:ext>
              </a:extLst>
            </p:cNvPr>
            <p:cNvSpPr/>
            <p:nvPr/>
          </p:nvSpPr>
          <p:spPr>
            <a:xfrm>
              <a:off x="4020300" y="4948183"/>
              <a:ext cx="419100" cy="295752"/>
            </a:xfrm>
            <a:prstGeom prst="triangle">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11" name="Picture 10" descr="A logo of a nest with birds&#10;&#10;Description automatically generated">
            <a:extLst>
              <a:ext uri="{FF2B5EF4-FFF2-40B4-BE49-F238E27FC236}">
                <a16:creationId xmlns:a16="http://schemas.microsoft.com/office/drawing/2014/main" id="{AD154273-3800-3C27-9819-D48C5F074E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5655" y="1405936"/>
            <a:ext cx="1288290" cy="1325564"/>
          </a:xfrm>
          <a:prstGeom prst="rect">
            <a:avLst/>
          </a:prstGeom>
        </p:spPr>
      </p:pic>
      <p:pic>
        <p:nvPicPr>
          <p:cNvPr id="13" name="Picture 12" descr="A black and white logo&#10;&#10;Description automatically generated">
            <a:extLst>
              <a:ext uri="{FF2B5EF4-FFF2-40B4-BE49-F238E27FC236}">
                <a16:creationId xmlns:a16="http://schemas.microsoft.com/office/drawing/2014/main" id="{C386CA5F-A8BD-48FB-B65A-166A3BC6B5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23668" y="4789738"/>
            <a:ext cx="1325563" cy="1325563"/>
          </a:xfrm>
          <a:prstGeom prst="rect">
            <a:avLst/>
          </a:prstGeom>
        </p:spPr>
      </p:pic>
      <p:pic>
        <p:nvPicPr>
          <p:cNvPr id="23" name="Picture 22" descr="A blue and white logo&#10;&#10;Description automatically generated">
            <a:extLst>
              <a:ext uri="{FF2B5EF4-FFF2-40B4-BE49-F238E27FC236}">
                <a16:creationId xmlns:a16="http://schemas.microsoft.com/office/drawing/2014/main" id="{B1113D7E-1273-7D96-E8C3-604AFE0640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83064" y="1748411"/>
            <a:ext cx="1156336" cy="1472222"/>
          </a:xfrm>
          <a:prstGeom prst="rect">
            <a:avLst/>
          </a:prstGeom>
        </p:spPr>
      </p:pic>
      <p:sp>
        <p:nvSpPr>
          <p:cNvPr id="24" name="PoljeZBesedilom 1">
            <a:extLst>
              <a:ext uri="{FF2B5EF4-FFF2-40B4-BE49-F238E27FC236}">
                <a16:creationId xmlns:a16="http://schemas.microsoft.com/office/drawing/2014/main" id="{F38D1734-7FF0-DA09-46A7-B0BAAC34DDB8}"/>
              </a:ext>
            </a:extLst>
          </p:cNvPr>
          <p:cNvSpPr txBox="1"/>
          <p:nvPr/>
        </p:nvSpPr>
        <p:spPr>
          <a:xfrm>
            <a:off x="1455909" y="2743247"/>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Edigitalagency</a:t>
            </a:r>
            <a:endParaRPr lang="sl-SI" sz="800" dirty="0">
              <a:solidFill>
                <a:schemeClr val="accent1"/>
              </a:solidFill>
            </a:endParaRPr>
          </a:p>
        </p:txBody>
      </p:sp>
      <p:sp>
        <p:nvSpPr>
          <p:cNvPr id="25" name="PoljeZBesedilom 1">
            <a:extLst>
              <a:ext uri="{FF2B5EF4-FFF2-40B4-BE49-F238E27FC236}">
                <a16:creationId xmlns:a16="http://schemas.microsoft.com/office/drawing/2014/main" id="{83D28716-E198-070F-5A55-8CE1ECD76E96}"/>
              </a:ext>
            </a:extLst>
          </p:cNvPr>
          <p:cNvSpPr txBox="1"/>
          <p:nvPr/>
        </p:nvSpPr>
        <p:spPr>
          <a:xfrm>
            <a:off x="5261768" y="458699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Freebiesupply</a:t>
            </a:r>
            <a:endParaRPr lang="sl-SI" sz="800" dirty="0">
              <a:solidFill>
                <a:schemeClr val="accent1"/>
              </a:solidFill>
            </a:endParaRPr>
          </a:p>
        </p:txBody>
      </p:sp>
      <p:sp>
        <p:nvSpPr>
          <p:cNvPr id="26" name="PoljeZBesedilom 1">
            <a:extLst>
              <a:ext uri="{FF2B5EF4-FFF2-40B4-BE49-F238E27FC236}">
                <a16:creationId xmlns:a16="http://schemas.microsoft.com/office/drawing/2014/main" id="{0E79783B-DDEA-02D2-B929-A103BC93F835}"/>
              </a:ext>
            </a:extLst>
          </p:cNvPr>
          <p:cNvSpPr txBox="1"/>
          <p:nvPr/>
        </p:nvSpPr>
        <p:spPr>
          <a:xfrm>
            <a:off x="9214860" y="318285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AziendeLogo</a:t>
            </a:r>
            <a:endParaRPr lang="sl-SI" sz="800" dirty="0">
              <a:solidFill>
                <a:schemeClr val="accent1"/>
              </a:solidFill>
            </a:endParaRPr>
          </a:p>
        </p:txBody>
      </p:sp>
    </p:spTree>
    <p:extLst>
      <p:ext uri="{BB962C8B-B14F-4D97-AF65-F5344CB8AC3E}">
        <p14:creationId xmlns:p14="http://schemas.microsoft.com/office/powerpoint/2010/main" val="25467416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1696941482"/>
              </p:ext>
            </p:extLst>
          </p:nvPr>
        </p:nvGraphicFramePr>
        <p:xfrm>
          <a:off x="1" y="2352675"/>
          <a:ext cx="12115800" cy="32861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n-US" sz="3400" dirty="0"/>
              <a:t>Creare una dichiarazione di missione</a:t>
            </a:r>
            <a:endParaRPr lang="sl-SI" sz="3400" dirty="0"/>
          </a:p>
        </p:txBody>
      </p:sp>
      <p:sp>
        <p:nvSpPr>
          <p:cNvPr id="8" name="TextBox 7">
            <a:extLst>
              <a:ext uri="{FF2B5EF4-FFF2-40B4-BE49-F238E27FC236}">
                <a16:creationId xmlns:a16="http://schemas.microsoft.com/office/drawing/2014/main" id="{0A55DC10-24E5-99C9-9701-D58907BA68FB}"/>
              </a:ext>
            </a:extLst>
          </p:cNvPr>
          <p:cNvSpPr txBox="1"/>
          <p:nvPr/>
        </p:nvSpPr>
        <p:spPr>
          <a:xfrm>
            <a:off x="2972990" y="1546731"/>
            <a:ext cx="7145735" cy="523220"/>
          </a:xfrm>
          <a:prstGeom prst="rect">
            <a:avLst/>
          </a:prstGeom>
          <a:noFill/>
        </p:spPr>
        <p:txBody>
          <a:bodyPr wrap="square">
            <a:spAutoFit/>
          </a:bodyPr>
          <a:lstStyle/>
          <a:p>
            <a:r>
              <a:rPr lang="en-US" sz="2800" b="1" dirty="0">
                <a:solidFill>
                  <a:schemeClr val="accent1"/>
                </a:solidFill>
              </a:rPr>
              <a:t>1.  Scopo e importanza:</a:t>
            </a:r>
            <a:endParaRPr lang="en-US" sz="2800" dirty="0">
              <a:solidFill>
                <a:schemeClr val="accent1"/>
              </a:solidFill>
            </a:endParaRPr>
          </a:p>
        </p:txBody>
      </p:sp>
    </p:spTree>
    <p:extLst>
      <p:ext uri="{BB962C8B-B14F-4D97-AF65-F5344CB8AC3E}">
        <p14:creationId xmlns:p14="http://schemas.microsoft.com/office/powerpoint/2010/main" val="3112084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a:extLst>
              <a:ext uri="{FF2B5EF4-FFF2-40B4-BE49-F238E27FC236}">
                <a16:creationId xmlns:a16="http://schemas.microsoft.com/office/drawing/2014/main" id="{4362C455-EE32-0703-3CC7-7753B917F319}"/>
              </a:ext>
            </a:extLst>
          </p:cNvPr>
          <p:cNvGraphicFramePr/>
          <p:nvPr>
            <p:extLst>
              <p:ext uri="{D42A27DB-BD31-4B8C-83A1-F6EECF244321}">
                <p14:modId xmlns:p14="http://schemas.microsoft.com/office/powerpoint/2010/main" val="3576941299"/>
              </p:ext>
            </p:extLst>
          </p:nvPr>
        </p:nvGraphicFramePr>
        <p:xfrm>
          <a:off x="0" y="2352675"/>
          <a:ext cx="12191999" cy="45053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itle 1">
            <a:extLst>
              <a:ext uri="{FF2B5EF4-FFF2-40B4-BE49-F238E27FC236}">
                <a16:creationId xmlns:a16="http://schemas.microsoft.com/office/drawing/2014/main" id="{370EC5CD-05A9-68C5-D805-C58B1E9E2BE9}"/>
              </a:ext>
            </a:extLst>
          </p:cNvPr>
          <p:cNvSpPr>
            <a:spLocks noGrp="1"/>
          </p:cNvSpPr>
          <p:nvPr>
            <p:ph type="title"/>
          </p:nvPr>
        </p:nvSpPr>
        <p:spPr>
          <a:xfrm>
            <a:off x="323850" y="0"/>
            <a:ext cx="10515600" cy="1325563"/>
          </a:xfrm>
        </p:spPr>
        <p:txBody>
          <a:bodyPr>
            <a:normAutofit/>
          </a:bodyPr>
          <a:lstStyle/>
          <a:p>
            <a:r>
              <a:rPr lang="en-US" sz="3400" dirty="0"/>
              <a:t>Creare una dichiarazione di missione</a:t>
            </a:r>
            <a:endParaRPr lang="sl-SI" sz="3400" dirty="0"/>
          </a:p>
        </p:txBody>
      </p:sp>
      <p:sp>
        <p:nvSpPr>
          <p:cNvPr id="8" name="TextBox 7">
            <a:extLst>
              <a:ext uri="{FF2B5EF4-FFF2-40B4-BE49-F238E27FC236}">
                <a16:creationId xmlns:a16="http://schemas.microsoft.com/office/drawing/2014/main" id="{0A55DC10-24E5-99C9-9701-D58907BA68FB}"/>
              </a:ext>
            </a:extLst>
          </p:cNvPr>
          <p:cNvSpPr txBox="1"/>
          <p:nvPr/>
        </p:nvSpPr>
        <p:spPr>
          <a:xfrm>
            <a:off x="3992165" y="1422906"/>
            <a:ext cx="7145735" cy="523220"/>
          </a:xfrm>
          <a:prstGeom prst="rect">
            <a:avLst/>
          </a:prstGeom>
          <a:noFill/>
        </p:spPr>
        <p:txBody>
          <a:bodyPr wrap="square">
            <a:spAutoFit/>
          </a:bodyPr>
          <a:lstStyle/>
          <a:p>
            <a:r>
              <a:rPr lang="en-US" sz="2800" b="1" dirty="0">
                <a:solidFill>
                  <a:schemeClr val="accent1"/>
                </a:solidFill>
              </a:rPr>
              <a:t>2. Elementi chiave:</a:t>
            </a:r>
            <a:endParaRPr lang="en-US" sz="2800" dirty="0">
              <a:solidFill>
                <a:schemeClr val="accent1"/>
              </a:solidFill>
            </a:endParaRPr>
          </a:p>
        </p:txBody>
      </p:sp>
    </p:spTree>
    <p:extLst>
      <p:ext uri="{BB962C8B-B14F-4D97-AF65-F5344CB8AC3E}">
        <p14:creationId xmlns:p14="http://schemas.microsoft.com/office/powerpoint/2010/main" val="26052769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526121" y="191625"/>
            <a:ext cx="9263332" cy="825320"/>
          </a:xfrm>
        </p:spPr>
        <p:txBody>
          <a:bodyPr>
            <a:noAutofit/>
          </a:bodyPr>
          <a:lstStyle/>
          <a:p>
            <a:r>
              <a:rPr lang="en-US" sz="3400" dirty="0"/>
              <a:t>Valori fondamentali</a:t>
            </a:r>
            <a:endParaRPr lang="sl-SI" sz="3400" dirty="0"/>
          </a:p>
        </p:txBody>
      </p:sp>
      <p:sp>
        <p:nvSpPr>
          <p:cNvPr id="7" name="TextBox 6">
            <a:extLst>
              <a:ext uri="{FF2B5EF4-FFF2-40B4-BE49-F238E27FC236}">
                <a16:creationId xmlns:a16="http://schemas.microsoft.com/office/drawing/2014/main" id="{48805AD3-4963-11F8-1056-EE0BF4F4D018}"/>
              </a:ext>
            </a:extLst>
          </p:cNvPr>
          <p:cNvSpPr txBox="1"/>
          <p:nvPr/>
        </p:nvSpPr>
        <p:spPr>
          <a:xfrm>
            <a:off x="1228725" y="1095515"/>
            <a:ext cx="6743701" cy="3569310"/>
          </a:xfrm>
          <a:prstGeom prst="rect">
            <a:avLst/>
          </a:prstGeom>
          <a:noFill/>
        </p:spPr>
        <p:txBody>
          <a:bodyPr wrap="square">
            <a:spAutoFit/>
          </a:bodyPr>
          <a:lstStyle/>
          <a:p>
            <a:pPr algn="just">
              <a:lnSpc>
                <a:spcPct val="150000"/>
              </a:lnSpc>
            </a:pPr>
            <a:r>
              <a:rPr lang="en-US" sz="1600" dirty="0">
                <a:solidFill>
                  <a:schemeClr val="accent1"/>
                </a:solidFill>
              </a:rPr>
              <a:t>I valori fondamentali sono le convinzioni e i principi guida di un'organizzazione. Servono come base per la cultura, i comportamenti e i processi decisionali dell'azienda.</a:t>
            </a:r>
          </a:p>
          <a:p>
            <a:pPr algn="just">
              <a:lnSpc>
                <a:spcPct val="150000"/>
              </a:lnSpc>
            </a:pPr>
            <a:endParaRPr lang="en-US" sz="1050" dirty="0">
              <a:solidFill>
                <a:schemeClr val="accent1"/>
              </a:solidFill>
            </a:endParaRPr>
          </a:p>
          <a:p>
            <a:pPr algn="just">
              <a:lnSpc>
                <a:spcPct val="150000"/>
              </a:lnSpc>
            </a:pPr>
            <a:r>
              <a:rPr lang="en-US" sz="1600" dirty="0">
                <a:solidFill>
                  <a:schemeClr val="accent1"/>
                </a:solidFill>
              </a:rPr>
              <a:t>I valori allineano le azioni dei dipendenti con la missione e la visione dell'azienda e definiscono il modo in cui l'organizzazione interagisce con i dipendenti, i clienti e la comunità in generale. </a:t>
            </a:r>
          </a:p>
          <a:p>
            <a:pPr algn="just">
              <a:lnSpc>
                <a:spcPct val="150000"/>
              </a:lnSpc>
            </a:pPr>
            <a:endParaRPr lang="en-US" sz="1100" dirty="0">
              <a:solidFill>
                <a:schemeClr val="accent1"/>
              </a:solidFill>
            </a:endParaRPr>
          </a:p>
          <a:p>
            <a:pPr algn="just">
              <a:lnSpc>
                <a:spcPct val="150000"/>
              </a:lnSpc>
            </a:pPr>
            <a:r>
              <a:rPr lang="en-US" sz="1600" dirty="0">
                <a:solidFill>
                  <a:schemeClr val="accent1"/>
                </a:solidFill>
              </a:rPr>
              <a:t>I valori fondamentali danno forma all'identità dell'azienda e creano una comprensione unitaria di ciò che l'organizzazione rappresenta.</a:t>
            </a:r>
            <a:endParaRPr lang="el-GR" sz="1600" dirty="0">
              <a:solidFill>
                <a:schemeClr val="accent1"/>
              </a:solidFill>
            </a:endParaRPr>
          </a:p>
        </p:txBody>
      </p:sp>
      <p:grpSp>
        <p:nvGrpSpPr>
          <p:cNvPr id="9" name="Group 8">
            <a:extLst>
              <a:ext uri="{FF2B5EF4-FFF2-40B4-BE49-F238E27FC236}">
                <a16:creationId xmlns:a16="http://schemas.microsoft.com/office/drawing/2014/main" id="{F814DD31-F89A-CBC6-BBEC-7B2A1D4DB381}"/>
              </a:ext>
            </a:extLst>
          </p:cNvPr>
          <p:cNvGrpSpPr/>
          <p:nvPr/>
        </p:nvGrpSpPr>
        <p:grpSpPr>
          <a:xfrm>
            <a:off x="1228725" y="252412"/>
            <a:ext cx="10829925" cy="6353175"/>
            <a:chOff x="1228725" y="252412"/>
            <a:chExt cx="10829925" cy="6353175"/>
          </a:xfrm>
          <a:blipFill>
            <a:blip r:embed="rId2"/>
            <a:stretch>
              <a:fillRect l="-4868" t="426" r="1155" b="1"/>
            </a:stretch>
          </a:blipFill>
        </p:grpSpPr>
        <p:sp>
          <p:nvSpPr>
            <p:cNvPr id="8" name="Rectangle 7">
              <a:extLst>
                <a:ext uri="{FF2B5EF4-FFF2-40B4-BE49-F238E27FC236}">
                  <a16:creationId xmlns:a16="http://schemas.microsoft.com/office/drawing/2014/main" id="{D3CF8CA9-0C81-CB4F-E766-A32B9D344CAD}"/>
                </a:ext>
              </a:extLst>
            </p:cNvPr>
            <p:cNvSpPr/>
            <p:nvPr/>
          </p:nvSpPr>
          <p:spPr>
            <a:xfrm>
              <a:off x="1228725" y="4872037"/>
              <a:ext cx="6867525" cy="173355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708F279C-9B99-5683-2FEA-D06798E41595}"/>
                </a:ext>
              </a:extLst>
            </p:cNvPr>
            <p:cNvSpPr/>
            <p:nvPr/>
          </p:nvSpPr>
          <p:spPr>
            <a:xfrm>
              <a:off x="8220075" y="252412"/>
              <a:ext cx="3838575" cy="6353175"/>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93468841-DBB3-4E34-06DB-FDA28ED81ABE}"/>
              </a:ext>
            </a:extLst>
          </p:cNvPr>
          <p:cNvSpPr txBox="1"/>
          <p:nvPr/>
        </p:nvSpPr>
        <p:spPr>
          <a:xfrm>
            <a:off x="1228725" y="62810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Generato da AI</a:t>
            </a:r>
          </a:p>
        </p:txBody>
      </p:sp>
    </p:spTree>
    <p:extLst>
      <p:ext uri="{BB962C8B-B14F-4D97-AF65-F5344CB8AC3E}">
        <p14:creationId xmlns:p14="http://schemas.microsoft.com/office/powerpoint/2010/main" val="28022724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B6686-D213-645F-20C4-EDF060B1FC4D}"/>
              </a:ext>
            </a:extLst>
          </p:cNvPr>
          <p:cNvSpPr>
            <a:spLocks noGrp="1"/>
          </p:cNvSpPr>
          <p:nvPr>
            <p:ph type="title"/>
          </p:nvPr>
        </p:nvSpPr>
        <p:spPr>
          <a:xfrm>
            <a:off x="238125" y="-57040"/>
            <a:ext cx="9263332" cy="825320"/>
          </a:xfrm>
        </p:spPr>
        <p:txBody>
          <a:bodyPr>
            <a:noAutofit/>
          </a:bodyPr>
          <a:lstStyle/>
          <a:p>
            <a:r>
              <a:rPr lang="en-US" sz="3400" dirty="0"/>
              <a:t>Valori fondamentali</a:t>
            </a:r>
            <a:endParaRPr lang="sl-SI" sz="3400" dirty="0"/>
          </a:p>
        </p:txBody>
      </p:sp>
      <p:sp>
        <p:nvSpPr>
          <p:cNvPr id="7" name="TextBox 6">
            <a:extLst>
              <a:ext uri="{FF2B5EF4-FFF2-40B4-BE49-F238E27FC236}">
                <a16:creationId xmlns:a16="http://schemas.microsoft.com/office/drawing/2014/main" id="{48805AD3-4963-11F8-1056-EE0BF4F4D018}"/>
              </a:ext>
            </a:extLst>
          </p:cNvPr>
          <p:cNvSpPr txBox="1"/>
          <p:nvPr/>
        </p:nvSpPr>
        <p:spPr>
          <a:xfrm>
            <a:off x="229652" y="607170"/>
            <a:ext cx="6096000" cy="369332"/>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kumimoji="0" lang="en-US" sz="1800" b="1" i="0" u="none" strike="noStrike" kern="1200" cap="none" spc="0" normalizeH="0" baseline="0" noProof="0" dirty="0">
                <a:ln>
                  <a:noFill/>
                </a:ln>
                <a:solidFill>
                  <a:srgbClr val="1D1D1B"/>
                </a:solidFill>
                <a:effectLst/>
                <a:uLnTx/>
                <a:uFillTx/>
                <a:latin typeface="Raleway"/>
                <a:ea typeface="+mn-ea"/>
                <a:cs typeface="+mn-cs"/>
              </a:rPr>
              <a:t>Esempi di valori fondamentali nelle aziende</a:t>
            </a:r>
            <a:endParaRPr kumimoji="0" lang="el-GR" sz="1800" b="1" i="0" u="none" strike="noStrike" kern="1200" cap="none" spc="0" normalizeH="0" baseline="0" noProof="0" dirty="0">
              <a:ln>
                <a:noFill/>
              </a:ln>
              <a:solidFill>
                <a:srgbClr val="1D1D1B"/>
              </a:solidFill>
              <a:effectLst/>
              <a:uLnTx/>
              <a:uFillTx/>
              <a:latin typeface="Raleway"/>
              <a:ea typeface="+mn-ea"/>
              <a:cs typeface="+mn-cs"/>
            </a:endParaRPr>
          </a:p>
        </p:txBody>
      </p:sp>
      <p:sp>
        <p:nvSpPr>
          <p:cNvPr id="3" name="Rectangle 2">
            <a:extLst>
              <a:ext uri="{FF2B5EF4-FFF2-40B4-BE49-F238E27FC236}">
                <a16:creationId xmlns:a16="http://schemas.microsoft.com/office/drawing/2014/main" id="{770CE5DB-B6A5-793E-CD23-0DC759812912}"/>
              </a:ext>
            </a:extLst>
          </p:cNvPr>
          <p:cNvSpPr/>
          <p:nvPr/>
        </p:nvSpPr>
        <p:spPr>
          <a:xfrm>
            <a:off x="1622802" y="1307240"/>
            <a:ext cx="3246989" cy="5489799"/>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7B15D80-B3BB-2BFD-5347-470F9CA71FC5}"/>
              </a:ext>
            </a:extLst>
          </p:cNvPr>
          <p:cNvSpPr/>
          <p:nvPr/>
        </p:nvSpPr>
        <p:spPr>
          <a:xfrm>
            <a:off x="5223489" y="209660"/>
            <a:ext cx="3304564" cy="570507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72400A0D-68B0-3E10-7428-0C2BADFCCAD1}"/>
              </a:ext>
            </a:extLst>
          </p:cNvPr>
          <p:cNvSpPr/>
          <p:nvPr/>
        </p:nvSpPr>
        <p:spPr>
          <a:xfrm>
            <a:off x="8862060" y="1272666"/>
            <a:ext cx="3105761" cy="5585334"/>
          </a:xfrm>
          <a:prstGeom prst="rect">
            <a:avLst/>
          </a:prstGeom>
          <a:solidFill>
            <a:schemeClr val="bg1">
              <a:alpha val="17000"/>
            </a:schemeClr>
          </a:solid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0FE8A519-4C05-2ECB-0EFB-00C3CE26D6D7}"/>
              </a:ext>
            </a:extLst>
          </p:cNvPr>
          <p:cNvSpPr txBox="1"/>
          <p:nvPr/>
        </p:nvSpPr>
        <p:spPr>
          <a:xfrm>
            <a:off x="1662744" y="1373495"/>
            <a:ext cx="2631042" cy="461665"/>
          </a:xfrm>
          <a:prstGeom prst="rect">
            <a:avLst/>
          </a:prstGeom>
          <a:noFill/>
        </p:spPr>
        <p:txBody>
          <a:bodyPr wrap="square" rtlCol="0">
            <a:spAutoFit/>
          </a:bodyPr>
          <a:lstStyle/>
          <a:p>
            <a:r>
              <a:rPr lang="en-US" sz="2400" b="1" dirty="0">
                <a:solidFill>
                  <a:schemeClr val="accent1"/>
                </a:solidFill>
              </a:rPr>
              <a:t>Nestlé</a:t>
            </a:r>
            <a:endParaRPr lang="en-GB" sz="2400" b="1" dirty="0">
              <a:solidFill>
                <a:schemeClr val="accent1"/>
              </a:solidFill>
            </a:endParaRPr>
          </a:p>
        </p:txBody>
      </p:sp>
      <p:sp>
        <p:nvSpPr>
          <p:cNvPr id="9" name="TextBox 8">
            <a:extLst>
              <a:ext uri="{FF2B5EF4-FFF2-40B4-BE49-F238E27FC236}">
                <a16:creationId xmlns:a16="http://schemas.microsoft.com/office/drawing/2014/main" id="{0F75B839-5852-D12B-EA4C-0F8167F9EFCB}"/>
              </a:ext>
            </a:extLst>
          </p:cNvPr>
          <p:cNvSpPr txBox="1"/>
          <p:nvPr/>
        </p:nvSpPr>
        <p:spPr>
          <a:xfrm>
            <a:off x="5326283" y="818620"/>
            <a:ext cx="2057400" cy="461665"/>
          </a:xfrm>
          <a:prstGeom prst="rect">
            <a:avLst/>
          </a:prstGeom>
          <a:noFill/>
        </p:spPr>
        <p:txBody>
          <a:bodyPr wrap="square" rtlCol="0">
            <a:spAutoFit/>
          </a:bodyPr>
          <a:lstStyle/>
          <a:p>
            <a:r>
              <a:rPr lang="en-US" sz="2400" b="1" dirty="0">
                <a:solidFill>
                  <a:schemeClr val="accent1"/>
                </a:solidFill>
              </a:rPr>
              <a:t>Adidas: </a:t>
            </a:r>
            <a:endParaRPr lang="en-GB" sz="2400" b="1" dirty="0">
              <a:solidFill>
                <a:schemeClr val="accent1"/>
              </a:solidFill>
            </a:endParaRPr>
          </a:p>
        </p:txBody>
      </p:sp>
      <p:sp>
        <p:nvSpPr>
          <p:cNvPr id="10" name="TextBox 9">
            <a:extLst>
              <a:ext uri="{FF2B5EF4-FFF2-40B4-BE49-F238E27FC236}">
                <a16:creationId xmlns:a16="http://schemas.microsoft.com/office/drawing/2014/main" id="{B897BB95-ADDD-C9A5-5A47-1F9C49D3093A}"/>
              </a:ext>
            </a:extLst>
          </p:cNvPr>
          <p:cNvSpPr txBox="1"/>
          <p:nvPr/>
        </p:nvSpPr>
        <p:spPr>
          <a:xfrm>
            <a:off x="8942275" y="1303231"/>
            <a:ext cx="2175263" cy="461665"/>
          </a:xfrm>
          <a:prstGeom prst="rect">
            <a:avLst/>
          </a:prstGeom>
          <a:noFill/>
        </p:spPr>
        <p:txBody>
          <a:bodyPr wrap="square" rtlCol="0">
            <a:spAutoFit/>
          </a:bodyPr>
          <a:lstStyle/>
          <a:p>
            <a:r>
              <a:rPr lang="en-US" sz="2400" b="1" dirty="0">
                <a:solidFill>
                  <a:schemeClr val="accent1"/>
                </a:solidFill>
              </a:rPr>
              <a:t>L'Oréal: </a:t>
            </a:r>
            <a:endParaRPr lang="en-GB" sz="2400" b="1" dirty="0">
              <a:solidFill>
                <a:schemeClr val="accent1"/>
              </a:solidFill>
            </a:endParaRPr>
          </a:p>
        </p:txBody>
      </p:sp>
      <p:sp>
        <p:nvSpPr>
          <p:cNvPr id="17" name="TextBox 16">
            <a:extLst>
              <a:ext uri="{FF2B5EF4-FFF2-40B4-BE49-F238E27FC236}">
                <a16:creationId xmlns:a16="http://schemas.microsoft.com/office/drawing/2014/main" id="{BBA7C51E-9FCD-7FDF-5321-53DD087CD456}"/>
              </a:ext>
            </a:extLst>
          </p:cNvPr>
          <p:cNvSpPr txBox="1"/>
          <p:nvPr/>
        </p:nvSpPr>
        <p:spPr>
          <a:xfrm>
            <a:off x="1740570" y="1835160"/>
            <a:ext cx="3129221"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a:solidFill>
                  <a:schemeClr val="accent1"/>
                </a:solidFill>
              </a:rPr>
              <a:t>Rispetto per gli individui: </a:t>
            </a:r>
            <a:r>
              <a:rPr lang="en-US" sz="1600" dirty="0">
                <a:solidFill>
                  <a:schemeClr val="accent1"/>
                </a:solidFill>
              </a:rPr>
              <a:t>Promuovere un ambiente diversificato e inclusivo per i dipendenti e i clienti.</a:t>
            </a:r>
          </a:p>
          <a:p>
            <a:pPr marL="285750" indent="-285750">
              <a:lnSpc>
                <a:spcPct val="150000"/>
              </a:lnSpc>
              <a:buFont typeface="Arial" panose="020B0604020202020204" pitchFamily="34" charset="0"/>
              <a:buChar char="•"/>
            </a:pPr>
            <a:r>
              <a:rPr lang="en-US" sz="1600" b="1" dirty="0">
                <a:solidFill>
                  <a:schemeClr val="accent1"/>
                </a:solidFill>
              </a:rPr>
              <a:t>Sostenibilità: </a:t>
            </a:r>
            <a:r>
              <a:rPr lang="en-US" sz="1600" dirty="0">
                <a:solidFill>
                  <a:schemeClr val="accent1"/>
                </a:solidFill>
              </a:rPr>
              <a:t>Promuovere la gestione dell'ambiente e ridurre l'impronta ecologica</a:t>
            </a:r>
            <a:r>
              <a:rPr lang="en-US" sz="1600" b="1" dirty="0">
                <a:solidFill>
                  <a:schemeClr val="accent1"/>
                </a:solidFill>
              </a:rPr>
              <a:t>.</a:t>
            </a:r>
          </a:p>
          <a:p>
            <a:pPr marL="285750" indent="-285750">
              <a:lnSpc>
                <a:spcPct val="150000"/>
              </a:lnSpc>
              <a:buFont typeface="Arial" panose="020B0604020202020204" pitchFamily="34" charset="0"/>
              <a:buChar char="•"/>
            </a:pPr>
            <a:r>
              <a:rPr lang="en-US" sz="1600" b="1" dirty="0">
                <a:solidFill>
                  <a:schemeClr val="accent1"/>
                </a:solidFill>
              </a:rPr>
              <a:t>Integrità: </a:t>
            </a:r>
            <a:r>
              <a:rPr lang="en-US" sz="1600" dirty="0">
                <a:solidFill>
                  <a:schemeClr val="accent1"/>
                </a:solidFill>
              </a:rPr>
              <a:t>Agire con onestà e correttezza in tutte le interazioni...</a:t>
            </a:r>
            <a:endParaRPr lang="en-GB" sz="1600" dirty="0">
              <a:solidFill>
                <a:schemeClr val="accent1"/>
              </a:solidFill>
            </a:endParaRPr>
          </a:p>
        </p:txBody>
      </p:sp>
      <p:sp>
        <p:nvSpPr>
          <p:cNvPr id="19" name="TextBox 18">
            <a:extLst>
              <a:ext uri="{FF2B5EF4-FFF2-40B4-BE49-F238E27FC236}">
                <a16:creationId xmlns:a16="http://schemas.microsoft.com/office/drawing/2014/main" id="{39289B66-EAA3-25CF-62A6-ACB5D926393B}"/>
              </a:ext>
            </a:extLst>
          </p:cNvPr>
          <p:cNvSpPr txBox="1"/>
          <p:nvPr/>
        </p:nvSpPr>
        <p:spPr>
          <a:xfrm>
            <a:off x="5416221" y="1396975"/>
            <a:ext cx="2919100" cy="4111767"/>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a:solidFill>
                  <a:schemeClr val="accent1"/>
                </a:solidFill>
              </a:rPr>
              <a:t>Prestazioni: </a:t>
            </a:r>
            <a:r>
              <a:rPr lang="en-US" sz="1600" dirty="0">
                <a:solidFill>
                  <a:schemeClr val="accent1"/>
                </a:solidFill>
              </a:rPr>
              <a:t>Sforzarsi di migliorare continuamente in tutte le aree.</a:t>
            </a:r>
          </a:p>
          <a:p>
            <a:pPr marL="285750" indent="-285750">
              <a:lnSpc>
                <a:spcPct val="150000"/>
              </a:lnSpc>
              <a:buFont typeface="Arial" panose="020B0604020202020204" pitchFamily="34" charset="0"/>
              <a:buChar char="•"/>
            </a:pPr>
            <a:r>
              <a:rPr lang="en-US" sz="1600" b="1" dirty="0">
                <a:solidFill>
                  <a:schemeClr val="accent1"/>
                </a:solidFill>
              </a:rPr>
              <a:t>Passione: </a:t>
            </a:r>
            <a:r>
              <a:rPr lang="en-US" sz="1600" dirty="0">
                <a:solidFill>
                  <a:schemeClr val="accent1"/>
                </a:solidFill>
              </a:rPr>
              <a:t>Dedicato a ispirare gli atleti e gli appassionati di sport in tutto il mondo.</a:t>
            </a:r>
          </a:p>
          <a:p>
            <a:pPr marL="285750" indent="-285750">
              <a:lnSpc>
                <a:spcPct val="150000"/>
              </a:lnSpc>
              <a:buFont typeface="Arial" panose="020B0604020202020204" pitchFamily="34" charset="0"/>
              <a:buChar char="•"/>
            </a:pPr>
            <a:r>
              <a:rPr lang="en-US" sz="1600" b="1" dirty="0">
                <a:solidFill>
                  <a:schemeClr val="accent1"/>
                </a:solidFill>
              </a:rPr>
              <a:t>Innovazione: </a:t>
            </a:r>
            <a:r>
              <a:rPr lang="en-US" sz="1600" dirty="0">
                <a:solidFill>
                  <a:schemeClr val="accent1"/>
                </a:solidFill>
              </a:rPr>
              <a:t>Spingersi oltre i confini dello sviluppo del prodotto e della tecnologia.</a:t>
            </a:r>
            <a:endParaRPr lang="en-GB" sz="1600" dirty="0">
              <a:solidFill>
                <a:schemeClr val="accent1"/>
              </a:solidFill>
            </a:endParaRPr>
          </a:p>
        </p:txBody>
      </p:sp>
      <p:sp>
        <p:nvSpPr>
          <p:cNvPr id="21" name="TextBox 20">
            <a:extLst>
              <a:ext uri="{FF2B5EF4-FFF2-40B4-BE49-F238E27FC236}">
                <a16:creationId xmlns:a16="http://schemas.microsoft.com/office/drawing/2014/main" id="{421F7FB4-992B-08CB-0BE2-5F634DD94949}"/>
              </a:ext>
            </a:extLst>
          </p:cNvPr>
          <p:cNvSpPr txBox="1"/>
          <p:nvPr/>
        </p:nvSpPr>
        <p:spPr>
          <a:xfrm>
            <a:off x="8942275" y="1786014"/>
            <a:ext cx="2899205" cy="374243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sz="1600" b="1" dirty="0">
                <a:solidFill>
                  <a:schemeClr val="accent1"/>
                </a:solidFill>
              </a:rPr>
              <a:t>Integrità: </a:t>
            </a:r>
            <a:r>
              <a:rPr lang="en-US" sz="1600" dirty="0">
                <a:solidFill>
                  <a:schemeClr val="accent1"/>
                </a:solidFill>
              </a:rPr>
              <a:t>Agire in modo etico e responsabile in tutte le pratiche commerciali.</a:t>
            </a:r>
          </a:p>
          <a:p>
            <a:pPr marL="285750" indent="-285750">
              <a:lnSpc>
                <a:spcPct val="150000"/>
              </a:lnSpc>
              <a:buFont typeface="Arial" panose="020B0604020202020204" pitchFamily="34" charset="0"/>
              <a:buChar char="•"/>
            </a:pPr>
            <a:r>
              <a:rPr lang="en-US" sz="1600" b="1" dirty="0">
                <a:solidFill>
                  <a:schemeClr val="accent1"/>
                </a:solidFill>
              </a:rPr>
              <a:t>Eccellenza: </a:t>
            </a:r>
            <a:r>
              <a:rPr lang="en-US" sz="1600" dirty="0">
                <a:solidFill>
                  <a:schemeClr val="accent1"/>
                </a:solidFill>
              </a:rPr>
              <a:t>Fornire prodotti ed esperienze di qualità superiore.</a:t>
            </a:r>
          </a:p>
          <a:p>
            <a:pPr marL="285750" indent="-285750">
              <a:lnSpc>
                <a:spcPct val="150000"/>
              </a:lnSpc>
              <a:buFont typeface="Arial" panose="020B0604020202020204" pitchFamily="34" charset="0"/>
              <a:buChar char="•"/>
            </a:pPr>
            <a:r>
              <a:rPr lang="en-US" sz="1600" b="1" dirty="0">
                <a:solidFill>
                  <a:schemeClr val="accent1"/>
                </a:solidFill>
              </a:rPr>
              <a:t>Sostenibilità: </a:t>
            </a:r>
            <a:r>
              <a:rPr lang="en-US" sz="1600" dirty="0">
                <a:solidFill>
                  <a:schemeClr val="accent1"/>
                </a:solidFill>
              </a:rPr>
              <a:t>Creare un impatto positivo sull'ambiente e sulle comunità.</a:t>
            </a:r>
            <a:endParaRPr lang="en-GB" sz="1600" dirty="0">
              <a:solidFill>
                <a:schemeClr val="accent1"/>
              </a:solidFill>
            </a:endParaRPr>
          </a:p>
        </p:txBody>
      </p:sp>
      <p:pic>
        <p:nvPicPr>
          <p:cNvPr id="14" name="Picture 13" descr="A logo of a nest with birds&#10;&#10;Description automatically generated">
            <a:extLst>
              <a:ext uri="{FF2B5EF4-FFF2-40B4-BE49-F238E27FC236}">
                <a16:creationId xmlns:a16="http://schemas.microsoft.com/office/drawing/2014/main" id="{FFF2A5CF-11A8-6C9A-7C49-92C3927E2A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8684" y="5914734"/>
            <a:ext cx="745201" cy="766762"/>
          </a:xfrm>
          <a:prstGeom prst="rect">
            <a:avLst/>
          </a:prstGeom>
        </p:spPr>
      </p:pic>
      <p:sp>
        <p:nvSpPr>
          <p:cNvPr id="18" name="PoljeZBesedilom 1">
            <a:extLst>
              <a:ext uri="{FF2B5EF4-FFF2-40B4-BE49-F238E27FC236}">
                <a16:creationId xmlns:a16="http://schemas.microsoft.com/office/drawing/2014/main" id="{5AC8F20F-BFAC-93DB-3144-B0ADBFFFD2DF}"/>
              </a:ext>
            </a:extLst>
          </p:cNvPr>
          <p:cNvSpPr txBox="1"/>
          <p:nvPr/>
        </p:nvSpPr>
        <p:spPr>
          <a:xfrm>
            <a:off x="2621170" y="6523824"/>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Edigitalagency</a:t>
            </a:r>
            <a:endParaRPr lang="sl-SI" sz="800" dirty="0">
              <a:solidFill>
                <a:schemeClr val="accent1"/>
              </a:solidFill>
            </a:endParaRPr>
          </a:p>
        </p:txBody>
      </p:sp>
      <p:pic>
        <p:nvPicPr>
          <p:cNvPr id="1028" name="Picture 4">
            <a:extLst>
              <a:ext uri="{FF2B5EF4-FFF2-40B4-BE49-F238E27FC236}">
                <a16:creationId xmlns:a16="http://schemas.microsoft.com/office/drawing/2014/main" id="{8C38124B-88B9-E4AB-612E-6C791D4ABD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04819" y="338446"/>
            <a:ext cx="937793" cy="631727"/>
          </a:xfrm>
          <a:prstGeom prst="rect">
            <a:avLst/>
          </a:prstGeom>
          <a:noFill/>
          <a:extLst>
            <a:ext uri="{909E8E84-426E-40DD-AFC4-6F175D3DCCD1}">
              <a14:hiddenFill xmlns:a14="http://schemas.microsoft.com/office/drawing/2010/main">
                <a:solidFill>
                  <a:srgbClr val="FFFFFF"/>
                </a:solidFill>
              </a14:hiddenFill>
            </a:ext>
          </a:extLst>
        </p:spPr>
      </p:pic>
      <p:sp>
        <p:nvSpPr>
          <p:cNvPr id="20" name="PoljeZBesedilom 1">
            <a:extLst>
              <a:ext uri="{FF2B5EF4-FFF2-40B4-BE49-F238E27FC236}">
                <a16:creationId xmlns:a16="http://schemas.microsoft.com/office/drawing/2014/main" id="{350839D8-EE1A-9595-FAF8-EC708C582866}"/>
              </a:ext>
            </a:extLst>
          </p:cNvPr>
          <p:cNvSpPr txBox="1"/>
          <p:nvPr/>
        </p:nvSpPr>
        <p:spPr>
          <a:xfrm>
            <a:off x="7471176" y="953348"/>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Wikimedia</a:t>
            </a:r>
            <a:endParaRPr lang="sl-SI" sz="800" dirty="0">
              <a:solidFill>
                <a:schemeClr val="accent1"/>
              </a:solidFill>
            </a:endParaRPr>
          </a:p>
        </p:txBody>
      </p:sp>
      <p:pic>
        <p:nvPicPr>
          <p:cNvPr id="23" name="Picture 22">
            <a:extLst>
              <a:ext uri="{FF2B5EF4-FFF2-40B4-BE49-F238E27FC236}">
                <a16:creationId xmlns:a16="http://schemas.microsoft.com/office/drawing/2014/main" id="{6CA11356-8316-99CA-4A2C-BFB653A3E7FA}"/>
              </a:ext>
            </a:extLst>
          </p:cNvPr>
          <p:cNvPicPr>
            <a:picLocks noChangeAspect="1"/>
          </p:cNvPicPr>
          <p:nvPr/>
        </p:nvPicPr>
        <p:blipFill>
          <a:blip r:embed="rId4"/>
          <a:stretch>
            <a:fillRect/>
          </a:stretch>
        </p:blipFill>
        <p:spPr>
          <a:xfrm>
            <a:off x="10806500" y="6006334"/>
            <a:ext cx="1034980" cy="1034980"/>
          </a:xfrm>
          <a:prstGeom prst="rect">
            <a:avLst/>
          </a:prstGeom>
        </p:spPr>
      </p:pic>
      <p:sp>
        <p:nvSpPr>
          <p:cNvPr id="24" name="PoljeZBesedilom 1">
            <a:extLst>
              <a:ext uri="{FF2B5EF4-FFF2-40B4-BE49-F238E27FC236}">
                <a16:creationId xmlns:a16="http://schemas.microsoft.com/office/drawing/2014/main" id="{011459AC-C6DD-5EDC-45A9-07D652E75ED5}"/>
              </a:ext>
            </a:extLst>
          </p:cNvPr>
          <p:cNvSpPr txBox="1"/>
          <p:nvPr/>
        </p:nvSpPr>
        <p:spPr>
          <a:xfrm>
            <a:off x="10760738" y="6590319"/>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Brandslogos</a:t>
            </a:r>
            <a:endParaRPr lang="sl-SI" sz="800" dirty="0">
              <a:solidFill>
                <a:schemeClr val="accent1"/>
              </a:solidFill>
            </a:endParaRPr>
          </a:p>
        </p:txBody>
      </p:sp>
    </p:spTree>
    <p:extLst>
      <p:ext uri="{BB962C8B-B14F-4D97-AF65-F5344CB8AC3E}">
        <p14:creationId xmlns:p14="http://schemas.microsoft.com/office/powerpoint/2010/main" val="3054435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651DF3-1C2D-9C07-3FF9-AB34F1412598}"/>
              </a:ext>
            </a:extLst>
          </p:cNvPr>
          <p:cNvSpPr>
            <a:spLocks noGrp="1"/>
          </p:cNvSpPr>
          <p:nvPr>
            <p:ph type="title"/>
          </p:nvPr>
        </p:nvSpPr>
        <p:spPr>
          <a:xfrm>
            <a:off x="57150" y="1"/>
            <a:ext cx="10515600" cy="876300"/>
          </a:xfrm>
        </p:spPr>
        <p:txBody>
          <a:bodyPr>
            <a:normAutofit/>
          </a:bodyPr>
          <a:lstStyle/>
          <a:p>
            <a:r>
              <a:rPr lang="sl-SI" sz="3400" dirty="0"/>
              <a:t>Stabilire i valori fondamentali</a:t>
            </a:r>
          </a:p>
        </p:txBody>
      </p:sp>
      <p:graphicFrame>
        <p:nvGraphicFramePr>
          <p:cNvPr id="3" name="Diagram 2">
            <a:extLst>
              <a:ext uri="{FF2B5EF4-FFF2-40B4-BE49-F238E27FC236}">
                <a16:creationId xmlns:a16="http://schemas.microsoft.com/office/drawing/2014/main" id="{3C0C5277-6AFF-7522-367A-700EF0B2D645}"/>
              </a:ext>
            </a:extLst>
          </p:cNvPr>
          <p:cNvGraphicFramePr/>
          <p:nvPr>
            <p:extLst>
              <p:ext uri="{D42A27DB-BD31-4B8C-83A1-F6EECF244321}">
                <p14:modId xmlns:p14="http://schemas.microsoft.com/office/powerpoint/2010/main" val="2999859113"/>
              </p:ext>
            </p:extLst>
          </p:nvPr>
        </p:nvGraphicFramePr>
        <p:xfrm>
          <a:off x="182880" y="784860"/>
          <a:ext cx="11879580" cy="60045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349610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17170" y="157574"/>
            <a:ext cx="10515600" cy="1325563"/>
          </a:xfrm>
        </p:spPr>
        <p:txBody>
          <a:bodyPr>
            <a:normAutofit/>
          </a:bodyPr>
          <a:lstStyle/>
          <a:p>
            <a:r>
              <a:rPr lang="en-US" sz="3400" dirty="0"/>
              <a:t>Allineamento di visione, missione e valori</a:t>
            </a:r>
            <a:endParaRPr lang="sl-SI" sz="3400" dirty="0"/>
          </a:p>
        </p:txBody>
      </p:sp>
      <p:sp>
        <p:nvSpPr>
          <p:cNvPr id="8" name="Rectangle 7">
            <a:extLst>
              <a:ext uri="{FF2B5EF4-FFF2-40B4-BE49-F238E27FC236}">
                <a16:creationId xmlns:a16="http://schemas.microsoft.com/office/drawing/2014/main" id="{30C5B2FC-4B61-FA62-46BC-DD983CA7FB35}"/>
              </a:ext>
            </a:extLst>
          </p:cNvPr>
          <p:cNvSpPr/>
          <p:nvPr/>
        </p:nvSpPr>
        <p:spPr>
          <a:xfrm>
            <a:off x="374650" y="1483137"/>
            <a:ext cx="11455400" cy="4604403"/>
          </a:xfrm>
          <a:prstGeom prst="rect">
            <a:avLst/>
          </a:prstGeom>
          <a:solidFill>
            <a:schemeClr val="tx1">
              <a:alpha val="23000"/>
            </a:schemeClr>
          </a:solid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4ECDA343-140C-CCBB-9DA1-F3CD6257433E}"/>
              </a:ext>
            </a:extLst>
          </p:cNvPr>
          <p:cNvSpPr txBox="1"/>
          <p:nvPr/>
        </p:nvSpPr>
        <p:spPr>
          <a:xfrm>
            <a:off x="645160" y="2150874"/>
            <a:ext cx="4559300" cy="3003771"/>
          </a:xfrm>
          <a:prstGeom prst="rect">
            <a:avLst/>
          </a:prstGeom>
          <a:noFill/>
        </p:spPr>
        <p:txBody>
          <a:bodyPr wrap="square">
            <a:spAutoFit/>
          </a:bodyPr>
          <a:lstStyle/>
          <a:p>
            <a:pPr algn="just">
              <a:lnSpc>
                <a:spcPct val="150000"/>
              </a:lnSpc>
            </a:pPr>
            <a:r>
              <a:rPr lang="en-US" sz="1600" dirty="0">
                <a:solidFill>
                  <a:schemeClr val="accent1"/>
                </a:solidFill>
              </a:rPr>
              <a:t>L'allineamento di visione, missione e valori è fondamentale per mantenere una </a:t>
            </a:r>
            <a:r>
              <a:rPr lang="en-US" sz="1600" b="1" dirty="0">
                <a:solidFill>
                  <a:schemeClr val="accent1"/>
                </a:solidFill>
              </a:rPr>
              <a:t>strategia coerente </a:t>
            </a:r>
            <a:r>
              <a:rPr lang="en-US" sz="1600" dirty="0">
                <a:solidFill>
                  <a:schemeClr val="accent1"/>
                </a:solidFill>
              </a:rPr>
              <a:t>e garantire che tutti gli sforzi dell'organizzazione siano diretti verso un </a:t>
            </a:r>
            <a:r>
              <a:rPr lang="en-US" sz="1600" b="1" dirty="0">
                <a:solidFill>
                  <a:schemeClr val="accent1"/>
                </a:solidFill>
              </a:rPr>
              <a:t>obiettivo unitario</a:t>
            </a:r>
            <a:r>
              <a:rPr lang="en-US" sz="1600" dirty="0">
                <a:solidFill>
                  <a:schemeClr val="accent1"/>
                </a:solidFill>
              </a:rPr>
              <a:t>. Questo allineamento non solo </a:t>
            </a:r>
            <a:r>
              <a:rPr lang="en-US" sz="1600" b="1" dirty="0">
                <a:solidFill>
                  <a:schemeClr val="accent1"/>
                </a:solidFill>
              </a:rPr>
              <a:t>snellisce i </a:t>
            </a:r>
            <a:r>
              <a:rPr lang="en-US" sz="1600" dirty="0">
                <a:solidFill>
                  <a:schemeClr val="accent1"/>
                </a:solidFill>
              </a:rPr>
              <a:t>processi </a:t>
            </a:r>
            <a:r>
              <a:rPr lang="en-US" sz="1600" b="1" dirty="0">
                <a:solidFill>
                  <a:schemeClr val="accent1"/>
                </a:solidFill>
              </a:rPr>
              <a:t>decisionali</a:t>
            </a:r>
            <a:r>
              <a:rPr lang="en-US" sz="1600" dirty="0">
                <a:solidFill>
                  <a:schemeClr val="accent1"/>
                </a:solidFill>
              </a:rPr>
              <a:t>, ma assicura anche che ogni reparto e team dell'organizzazione lavori per </a:t>
            </a:r>
            <a:r>
              <a:rPr lang="en-US" sz="1600" b="1" dirty="0">
                <a:solidFill>
                  <a:schemeClr val="accent1"/>
                </a:solidFill>
              </a:rPr>
              <a:t>obiettivi comuni. </a:t>
            </a:r>
            <a:endParaRPr lang="el-GR" sz="1600" b="1" dirty="0">
              <a:solidFill>
                <a:schemeClr val="accent1"/>
              </a:solidFill>
              <a:highlight>
                <a:srgbClr val="FFFF00"/>
              </a:highlight>
            </a:endParaRPr>
          </a:p>
        </p:txBody>
      </p:sp>
      <p:sp>
        <p:nvSpPr>
          <p:cNvPr id="6" name="TextBox 5">
            <a:extLst>
              <a:ext uri="{FF2B5EF4-FFF2-40B4-BE49-F238E27FC236}">
                <a16:creationId xmlns:a16="http://schemas.microsoft.com/office/drawing/2014/main" id="{9781AFF4-6D84-B137-54D3-934370370E7A}"/>
              </a:ext>
            </a:extLst>
          </p:cNvPr>
          <p:cNvSpPr txBox="1"/>
          <p:nvPr/>
        </p:nvSpPr>
        <p:spPr>
          <a:xfrm>
            <a:off x="6371590" y="1907032"/>
            <a:ext cx="5175250" cy="3742435"/>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Inoltre, favorisce </a:t>
            </a:r>
            <a:r>
              <a:rPr lang="en-US" sz="1600" b="1" dirty="0">
                <a:solidFill>
                  <a:schemeClr val="accent1"/>
                </a:solidFill>
              </a:rPr>
              <a:t>una messaggistica coerente</a:t>
            </a:r>
            <a:r>
              <a:rPr lang="en-US" sz="1600" dirty="0">
                <a:solidFill>
                  <a:schemeClr val="accent1"/>
                </a:solidFill>
              </a:rPr>
              <a:t>, rafforzando la comunicazione con gli stakeholder, compresi dipendenti, clienti e investitori. Mantenendo un messaggio chiaro e coerente, l'organizzazione può costruire </a:t>
            </a:r>
            <a:r>
              <a:rPr lang="en-US" sz="1600" b="1" dirty="0">
                <a:solidFill>
                  <a:schemeClr val="accent1"/>
                </a:solidFill>
              </a:rPr>
              <a:t>fiducia </a:t>
            </a:r>
            <a:r>
              <a:rPr lang="en-US" sz="1600" dirty="0">
                <a:solidFill>
                  <a:schemeClr val="accent1"/>
                </a:solidFill>
              </a:rPr>
              <a:t>e </a:t>
            </a:r>
            <a:r>
              <a:rPr lang="en-US" sz="1600" b="1" dirty="0">
                <a:solidFill>
                  <a:schemeClr val="accent1"/>
                </a:solidFill>
              </a:rPr>
              <a:t>credibilità</a:t>
            </a:r>
            <a:r>
              <a:rPr lang="en-US" sz="1600" dirty="0">
                <a:solidFill>
                  <a:schemeClr val="accent1"/>
                </a:solidFill>
              </a:rPr>
              <a:t>, migliorando la reputazione e l'identità del marchio. L'allineamento contribuisce anche a creare una </a:t>
            </a:r>
            <a:r>
              <a:rPr lang="en-US" sz="1600" b="1" dirty="0">
                <a:solidFill>
                  <a:schemeClr val="accent1"/>
                </a:solidFill>
              </a:rPr>
              <a:t>cultura organizzativa coesa</a:t>
            </a:r>
            <a:r>
              <a:rPr lang="en-US" sz="1600" dirty="0">
                <a:solidFill>
                  <a:schemeClr val="accent1"/>
                </a:solidFill>
              </a:rPr>
              <a:t>, in cui i dipendenti comprendono e si impegnano a perseguire gli obiettivi dell'azienda.</a:t>
            </a:r>
            <a:endParaRPr lang="el-GR" sz="1600" dirty="0">
              <a:solidFill>
                <a:schemeClr val="accent1"/>
              </a:solidFill>
              <a:highlight>
                <a:srgbClr val="FFFF00"/>
              </a:highlight>
            </a:endParaRPr>
          </a:p>
        </p:txBody>
      </p:sp>
      <p:cxnSp>
        <p:nvCxnSpPr>
          <p:cNvPr id="11" name="Straight Connector 10">
            <a:extLst>
              <a:ext uri="{FF2B5EF4-FFF2-40B4-BE49-F238E27FC236}">
                <a16:creationId xmlns:a16="http://schemas.microsoft.com/office/drawing/2014/main" id="{678ADAEC-182C-3C8D-C6C5-A80FBD821CB4}"/>
              </a:ext>
            </a:extLst>
          </p:cNvPr>
          <p:cNvCxnSpPr>
            <a:cxnSpLocks/>
          </p:cNvCxnSpPr>
          <p:nvPr/>
        </p:nvCxnSpPr>
        <p:spPr>
          <a:xfrm>
            <a:off x="5734050" y="2336800"/>
            <a:ext cx="0" cy="288290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219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205740" y="-197962"/>
            <a:ext cx="10515600" cy="1325563"/>
          </a:xfrm>
        </p:spPr>
        <p:txBody>
          <a:bodyPr>
            <a:normAutofit/>
          </a:bodyPr>
          <a:lstStyle/>
          <a:p>
            <a:r>
              <a:rPr lang="en-US" sz="3400" dirty="0"/>
              <a:t>Allineamento di visione, missione e valori</a:t>
            </a:r>
            <a:endParaRPr lang="sl-SI" sz="3400" dirty="0"/>
          </a:p>
        </p:txBody>
      </p:sp>
      <p:graphicFrame>
        <p:nvGraphicFramePr>
          <p:cNvPr id="3" name="Diagram 2">
            <a:extLst>
              <a:ext uri="{FF2B5EF4-FFF2-40B4-BE49-F238E27FC236}">
                <a16:creationId xmlns:a16="http://schemas.microsoft.com/office/drawing/2014/main" id="{83C75698-314C-A6B5-276F-E8332DFD43F5}"/>
              </a:ext>
            </a:extLst>
          </p:cNvPr>
          <p:cNvGraphicFramePr/>
          <p:nvPr>
            <p:extLst>
              <p:ext uri="{D42A27DB-BD31-4B8C-83A1-F6EECF244321}">
                <p14:modId xmlns:p14="http://schemas.microsoft.com/office/powerpoint/2010/main" val="182575248"/>
              </p:ext>
            </p:extLst>
          </p:nvPr>
        </p:nvGraphicFramePr>
        <p:xfrm>
          <a:off x="-167640" y="1219200"/>
          <a:ext cx="12283440" cy="53492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42452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96850" y="0"/>
            <a:ext cx="10515600" cy="1325563"/>
          </a:xfrm>
        </p:spPr>
        <p:txBody>
          <a:bodyPr>
            <a:normAutofit/>
          </a:bodyPr>
          <a:lstStyle/>
          <a:p>
            <a:r>
              <a:rPr lang="en-US" sz="3400" dirty="0"/>
              <a:t>Allineamento di visione, missione e valori</a:t>
            </a:r>
            <a:endParaRPr lang="sl-SI" sz="3400" dirty="0"/>
          </a:p>
        </p:txBody>
      </p:sp>
      <p:sp>
        <p:nvSpPr>
          <p:cNvPr id="7" name="TextBox 6">
            <a:extLst>
              <a:ext uri="{FF2B5EF4-FFF2-40B4-BE49-F238E27FC236}">
                <a16:creationId xmlns:a16="http://schemas.microsoft.com/office/drawing/2014/main" id="{81702059-CA31-8E86-6DA3-B82CF018A906}"/>
              </a:ext>
            </a:extLst>
          </p:cNvPr>
          <p:cNvSpPr txBox="1"/>
          <p:nvPr/>
        </p:nvSpPr>
        <p:spPr>
          <a:xfrm>
            <a:off x="284162" y="1219708"/>
            <a:ext cx="10593387" cy="338554"/>
          </a:xfrm>
          <a:prstGeom prst="rect">
            <a:avLst/>
          </a:prstGeom>
          <a:noFill/>
        </p:spPr>
        <p:txBody>
          <a:bodyPr wrap="square">
            <a:spAutoFit/>
          </a:bodyPr>
          <a:lstStyle/>
          <a:p>
            <a:r>
              <a:rPr lang="en-US" sz="1600" dirty="0">
                <a:solidFill>
                  <a:schemeClr val="accent1"/>
                </a:solidFill>
              </a:rPr>
              <a:t>Per raggiungere e mantenere questo allineamento, sono essenziali i seguenti elementi:</a:t>
            </a:r>
            <a:endParaRPr lang="en-GB" sz="1600" dirty="0">
              <a:solidFill>
                <a:schemeClr val="accent1"/>
              </a:solidFill>
            </a:endParaRPr>
          </a:p>
        </p:txBody>
      </p:sp>
      <p:sp>
        <p:nvSpPr>
          <p:cNvPr id="18" name="TextBox 17">
            <a:extLst>
              <a:ext uri="{FF2B5EF4-FFF2-40B4-BE49-F238E27FC236}">
                <a16:creationId xmlns:a16="http://schemas.microsoft.com/office/drawing/2014/main" id="{D70BEAAE-7588-0B79-6F52-D4764BA275BD}"/>
              </a:ext>
            </a:extLst>
          </p:cNvPr>
          <p:cNvSpPr txBox="1"/>
          <p:nvPr/>
        </p:nvSpPr>
        <p:spPr>
          <a:xfrm>
            <a:off x="652463" y="1793506"/>
            <a:ext cx="6105524" cy="338554"/>
          </a:xfrm>
          <a:prstGeom prst="rect">
            <a:avLst/>
          </a:prstGeom>
          <a:noFill/>
        </p:spPr>
        <p:txBody>
          <a:bodyPr wrap="square">
            <a:spAutoFit/>
          </a:bodyPr>
          <a:lstStyle/>
          <a:p>
            <a:pPr marL="285750" indent="-285750">
              <a:buFont typeface="Webdings" panose="05030102010509060703" pitchFamily="18" charset="2"/>
              <a:buChar char=""/>
            </a:pPr>
            <a:r>
              <a:rPr lang="en-US" sz="1600" b="1" dirty="0">
                <a:solidFill>
                  <a:schemeClr val="accent1"/>
                </a:solidFill>
              </a:rPr>
              <a:t>Comunicazione regolare</a:t>
            </a:r>
            <a:r>
              <a:rPr lang="en-US" sz="1600" dirty="0">
                <a:solidFill>
                  <a:schemeClr val="accent1"/>
                </a:solidFill>
              </a:rPr>
              <a:t>:</a:t>
            </a:r>
            <a:endParaRPr lang="en-GB" sz="1600" dirty="0">
              <a:solidFill>
                <a:schemeClr val="accent1"/>
              </a:solidFill>
            </a:endParaRPr>
          </a:p>
        </p:txBody>
      </p:sp>
      <p:sp>
        <p:nvSpPr>
          <p:cNvPr id="20" name="TextBox 19">
            <a:extLst>
              <a:ext uri="{FF2B5EF4-FFF2-40B4-BE49-F238E27FC236}">
                <a16:creationId xmlns:a16="http://schemas.microsoft.com/office/drawing/2014/main" id="{A0D79447-8B05-481C-DDD3-BAA4FFDEBF76}"/>
              </a:ext>
            </a:extLst>
          </p:cNvPr>
          <p:cNvSpPr txBox="1"/>
          <p:nvPr/>
        </p:nvSpPr>
        <p:spPr>
          <a:xfrm>
            <a:off x="1193800" y="2102469"/>
            <a:ext cx="10345737" cy="1157112"/>
          </a:xfrm>
          <a:prstGeom prst="rect">
            <a:avLst/>
          </a:prstGeom>
          <a:noFill/>
        </p:spPr>
        <p:txBody>
          <a:bodyPr wrap="square">
            <a:spAutoFit/>
          </a:bodyPr>
          <a:lstStyle/>
          <a:p>
            <a:pPr algn="just">
              <a:lnSpc>
                <a:spcPct val="150000"/>
              </a:lnSpc>
            </a:pPr>
            <a:r>
              <a:rPr lang="en-US" sz="1600" dirty="0">
                <a:solidFill>
                  <a:schemeClr val="accent1"/>
                </a:solidFill>
              </a:rPr>
              <a:t>Sono fondamentali le discussioni e gli aggiornamenti frequenti su come ogni elemento (visione, missione e valori) sostiene la strategia generale. In questo modo si garantisce che tutti i dipendenti comprendano la direzione in cui l'azienda è diretta e come i loro ruoli contribuiscano a questi obiettivi.</a:t>
            </a:r>
            <a:endParaRPr lang="en-GB" sz="1600" dirty="0">
              <a:solidFill>
                <a:schemeClr val="accent1"/>
              </a:solidFill>
            </a:endParaRPr>
          </a:p>
        </p:txBody>
      </p:sp>
      <p:sp>
        <p:nvSpPr>
          <p:cNvPr id="22" name="TextBox 21">
            <a:extLst>
              <a:ext uri="{FF2B5EF4-FFF2-40B4-BE49-F238E27FC236}">
                <a16:creationId xmlns:a16="http://schemas.microsoft.com/office/drawing/2014/main" id="{28C1AFAF-3331-965B-7F86-819C07B234D4}"/>
              </a:ext>
            </a:extLst>
          </p:cNvPr>
          <p:cNvSpPr txBox="1"/>
          <p:nvPr/>
        </p:nvSpPr>
        <p:spPr>
          <a:xfrm>
            <a:off x="652463" y="3332690"/>
            <a:ext cx="6105524" cy="338554"/>
          </a:xfrm>
          <a:prstGeom prst="rect">
            <a:avLst/>
          </a:prstGeom>
          <a:noFill/>
        </p:spPr>
        <p:txBody>
          <a:bodyPr wrap="square">
            <a:spAutoFit/>
          </a:bodyPr>
          <a:lstStyle/>
          <a:p>
            <a:pPr marL="285750" indent="-285750">
              <a:buSzPct val="140000"/>
              <a:buFont typeface="Webdings" panose="05030102010509060703" pitchFamily="18" charset="2"/>
              <a:buChar char=""/>
            </a:pPr>
            <a:r>
              <a:rPr lang="en-US" sz="1600" b="1">
                <a:solidFill>
                  <a:schemeClr val="accent1"/>
                </a:solidFill>
              </a:rPr>
              <a:t>Esempio di leadership</a:t>
            </a:r>
            <a:r>
              <a:rPr lang="en-US" sz="1600">
                <a:solidFill>
                  <a:schemeClr val="accent1"/>
                </a:solidFill>
              </a:rPr>
              <a:t>:</a:t>
            </a:r>
            <a:endParaRPr lang="en-GB" sz="1600">
              <a:solidFill>
                <a:schemeClr val="accent1"/>
              </a:solidFill>
            </a:endParaRPr>
          </a:p>
        </p:txBody>
      </p:sp>
      <p:sp>
        <p:nvSpPr>
          <p:cNvPr id="24" name="TextBox 23">
            <a:extLst>
              <a:ext uri="{FF2B5EF4-FFF2-40B4-BE49-F238E27FC236}">
                <a16:creationId xmlns:a16="http://schemas.microsoft.com/office/drawing/2014/main" id="{4DAC79DC-308E-F257-8EEB-34695DB6585E}"/>
              </a:ext>
            </a:extLst>
          </p:cNvPr>
          <p:cNvSpPr txBox="1"/>
          <p:nvPr/>
        </p:nvSpPr>
        <p:spPr>
          <a:xfrm>
            <a:off x="1236661" y="3598135"/>
            <a:ext cx="10504488" cy="1157112"/>
          </a:xfrm>
          <a:prstGeom prst="rect">
            <a:avLst/>
          </a:prstGeom>
          <a:noFill/>
        </p:spPr>
        <p:txBody>
          <a:bodyPr wrap="square">
            <a:spAutoFit/>
          </a:bodyPr>
          <a:lstStyle/>
          <a:p>
            <a:pPr algn="just">
              <a:lnSpc>
                <a:spcPct val="150000"/>
              </a:lnSpc>
            </a:pPr>
            <a:r>
              <a:rPr lang="en-US" sz="1600" dirty="0">
                <a:solidFill>
                  <a:schemeClr val="accent1"/>
                </a:solidFill>
              </a:rPr>
              <a:t>I leader devono incarnare attivamente la visione, la missione e i valori dell'organizzazione. Così facendo, danno un esempio potente, ispirando e guidando i dipendenti ad allineare le loro azioni e decisioni con questi principi fondamentali.</a:t>
            </a:r>
            <a:endParaRPr lang="en-GB" sz="1600" dirty="0">
              <a:solidFill>
                <a:schemeClr val="accent1"/>
              </a:solidFill>
            </a:endParaRPr>
          </a:p>
        </p:txBody>
      </p:sp>
      <p:sp>
        <p:nvSpPr>
          <p:cNvPr id="26" name="TextBox 25">
            <a:extLst>
              <a:ext uri="{FF2B5EF4-FFF2-40B4-BE49-F238E27FC236}">
                <a16:creationId xmlns:a16="http://schemas.microsoft.com/office/drawing/2014/main" id="{FECD7075-6AC1-F28E-1AED-03BCE4431AEA}"/>
              </a:ext>
            </a:extLst>
          </p:cNvPr>
          <p:cNvSpPr txBox="1"/>
          <p:nvPr/>
        </p:nvSpPr>
        <p:spPr>
          <a:xfrm>
            <a:off x="652463" y="4913172"/>
            <a:ext cx="6105524" cy="338554"/>
          </a:xfrm>
          <a:prstGeom prst="rect">
            <a:avLst/>
          </a:prstGeom>
          <a:noFill/>
        </p:spPr>
        <p:txBody>
          <a:bodyPr wrap="square">
            <a:spAutoFit/>
          </a:bodyPr>
          <a:lstStyle/>
          <a:p>
            <a:pPr marL="285750" indent="-285750">
              <a:buFont typeface="Webdings" panose="05030102010509060703" pitchFamily="18" charset="2"/>
              <a:buChar char="^"/>
            </a:pPr>
            <a:r>
              <a:rPr lang="en-US" sz="1600" b="1" dirty="0">
                <a:solidFill>
                  <a:schemeClr val="accent1"/>
                </a:solidFill>
              </a:rPr>
              <a:t>Meccanismi di feedback:</a:t>
            </a:r>
            <a:endParaRPr lang="en-GB" sz="1600" b="1" dirty="0">
              <a:solidFill>
                <a:schemeClr val="accent1"/>
              </a:solidFill>
            </a:endParaRPr>
          </a:p>
        </p:txBody>
      </p:sp>
      <p:sp>
        <p:nvSpPr>
          <p:cNvPr id="28" name="TextBox 27">
            <a:extLst>
              <a:ext uri="{FF2B5EF4-FFF2-40B4-BE49-F238E27FC236}">
                <a16:creationId xmlns:a16="http://schemas.microsoft.com/office/drawing/2014/main" id="{3D67BE59-0B00-925A-1920-4BB751CD2DF4}"/>
              </a:ext>
            </a:extLst>
          </p:cNvPr>
          <p:cNvSpPr txBox="1"/>
          <p:nvPr/>
        </p:nvSpPr>
        <p:spPr>
          <a:xfrm>
            <a:off x="1281112" y="5251726"/>
            <a:ext cx="10415587" cy="1157112"/>
          </a:xfrm>
          <a:prstGeom prst="rect">
            <a:avLst/>
          </a:prstGeom>
          <a:noFill/>
        </p:spPr>
        <p:txBody>
          <a:bodyPr wrap="square">
            <a:spAutoFit/>
          </a:bodyPr>
          <a:lstStyle/>
          <a:p>
            <a:pPr algn="just">
              <a:lnSpc>
                <a:spcPct val="150000"/>
              </a:lnSpc>
            </a:pPr>
            <a:r>
              <a:rPr lang="en-US" sz="1600" dirty="0">
                <a:solidFill>
                  <a:schemeClr val="accent1"/>
                </a:solidFill>
              </a:rPr>
              <a:t>È importante raccogliere regolarmente i feedback dei dipendenti e degli altri stakeholder e agire di conseguenza. Ciò contribuisce a garantire che l'allineamento di visione, missione e valori rimanga pertinente ed efficace, adattandosi ai cambiamenti dell'ambiente aziendale e della cultura interna.</a:t>
            </a:r>
            <a:endParaRPr lang="en-GB" sz="1600" dirty="0">
              <a:solidFill>
                <a:schemeClr val="accent1"/>
              </a:solidFill>
            </a:endParaRPr>
          </a:p>
        </p:txBody>
      </p:sp>
    </p:spTree>
    <p:extLst>
      <p:ext uri="{BB962C8B-B14F-4D97-AF65-F5344CB8AC3E}">
        <p14:creationId xmlns:p14="http://schemas.microsoft.com/office/powerpoint/2010/main" val="273764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785082-F47E-1F39-01A3-1B5F21801EB5}"/>
              </a:ext>
            </a:extLst>
          </p:cNvPr>
          <p:cNvSpPr>
            <a:spLocks noGrp="1"/>
          </p:cNvSpPr>
          <p:nvPr>
            <p:ph type="title"/>
          </p:nvPr>
        </p:nvSpPr>
        <p:spPr>
          <a:xfrm>
            <a:off x="69012" y="112144"/>
            <a:ext cx="10179170" cy="568894"/>
          </a:xfrm>
        </p:spPr>
        <p:txBody>
          <a:bodyPr>
            <a:normAutofit/>
          </a:bodyPr>
          <a:lstStyle/>
          <a:p>
            <a:pPr>
              <a:spcBef>
                <a:spcPts val="600"/>
              </a:spcBef>
              <a:spcAft>
                <a:spcPts val="600"/>
              </a:spcAft>
            </a:pPr>
            <a:r>
              <a:rPr lang="sl-SI" sz="3400" dirty="0"/>
              <a:t>Obiettivo dell'unità</a:t>
            </a:r>
          </a:p>
        </p:txBody>
      </p:sp>
      <p:sp>
        <p:nvSpPr>
          <p:cNvPr id="3" name="Content Placeholder 2">
            <a:extLst>
              <a:ext uri="{FF2B5EF4-FFF2-40B4-BE49-F238E27FC236}">
                <a16:creationId xmlns:a16="http://schemas.microsoft.com/office/drawing/2014/main" id="{848F65B3-814F-8187-24CB-70D06104D414}"/>
              </a:ext>
            </a:extLst>
          </p:cNvPr>
          <p:cNvSpPr>
            <a:spLocks noGrp="1"/>
          </p:cNvSpPr>
          <p:nvPr>
            <p:ph idx="1"/>
          </p:nvPr>
        </p:nvSpPr>
        <p:spPr>
          <a:xfrm>
            <a:off x="301926" y="802256"/>
            <a:ext cx="11353800" cy="5409212"/>
          </a:xfrm>
        </p:spPr>
        <p:txBody>
          <a:bodyPr vert="horz" lIns="91440" tIns="45720" rIns="91440" bIns="45720" rtlCol="0" anchor="t">
            <a:normAutofit/>
          </a:bodyPr>
          <a:lstStyle/>
          <a:p>
            <a:pPr marL="0" indent="0">
              <a:lnSpc>
                <a:spcPct val="150000"/>
              </a:lnSpc>
              <a:spcBef>
                <a:spcPts val="600"/>
              </a:spcBef>
              <a:spcAft>
                <a:spcPts val="600"/>
              </a:spcAft>
              <a:buNone/>
              <a:defRPr/>
            </a:pPr>
            <a:r>
              <a:rPr lang="en-US" sz="1900" dirty="0"/>
              <a:t>1. </a:t>
            </a:r>
            <a:r>
              <a:rPr lang="sl-SI" sz="1900" dirty="0"/>
              <a:t>Obiettivo generale: </a:t>
            </a:r>
            <a:r>
              <a:rPr kumimoji="0" lang="en-US" sz="1600" b="0" i="0" u="none" strike="noStrike" kern="1200" cap="none" spc="0" normalizeH="0" baseline="0" noProof="0" dirty="0">
                <a:ln>
                  <a:noFill/>
                </a:ln>
                <a:solidFill>
                  <a:srgbClr val="1D1D1B"/>
                </a:solidFill>
                <a:effectLst/>
                <a:uLnTx/>
                <a:uFillTx/>
                <a:latin typeface="Raleway"/>
                <a:ea typeface="+mn-ea"/>
                <a:cs typeface="+mn-cs"/>
              </a:rPr>
              <a:t>l'obiettivo generale è quello di fornire ai discenti gli strumenti e le conoscenze essenziali per sviluppare e sostenere </a:t>
            </a:r>
            <a:r>
              <a:rPr kumimoji="0" lang="en-US" sz="1600" i="0" u="none" strike="noStrike" kern="1200" cap="none" spc="0" normalizeH="0" baseline="0" noProof="0" dirty="0">
                <a:ln>
                  <a:noFill/>
                </a:ln>
                <a:solidFill>
                  <a:srgbClr val="1D1D1B"/>
                </a:solidFill>
                <a:effectLst/>
                <a:uLnTx/>
                <a:uFillTx/>
                <a:latin typeface="Raleway"/>
                <a:ea typeface="+mn-ea"/>
                <a:cs typeface="+mn-cs"/>
              </a:rPr>
              <a:t>imprese innovative</a:t>
            </a:r>
            <a:r>
              <a:rPr kumimoji="0" lang="en-US" sz="1600" b="0" i="0" u="none" strike="noStrike" kern="1200" cap="none" spc="0" normalizeH="0" baseline="0" noProof="0" dirty="0">
                <a:ln>
                  <a:noFill/>
                </a:ln>
                <a:solidFill>
                  <a:srgbClr val="1D1D1B"/>
                </a:solidFill>
                <a:effectLst/>
                <a:uLnTx/>
                <a:uFillTx/>
                <a:latin typeface="Raleway"/>
                <a:ea typeface="+mn-ea"/>
                <a:cs typeface="+mn-cs"/>
              </a:rPr>
              <a:t>. Fornendo approfondimenti sulla cultura dell'innovazione sostenibile, sulla ricerca di modelli di business, sulla pianificazione strategica e su casi di studio pratici, i partecipanti acquisiranno le competenze necessarie per costruire solide basi aziendali e strategie attuabili. </a:t>
            </a:r>
            <a:r>
              <a:rPr lang="en-US" sz="1600" b="0" dirty="0">
                <a:solidFill>
                  <a:srgbClr val="1D1D1B"/>
                </a:solidFill>
                <a:ea typeface="+mn-lt"/>
                <a:cs typeface="+mn-lt"/>
              </a:rPr>
              <a:t>Inizieremo esplorando come creare una cultura dell'innovazione sostenibile all'interno di un'azienda, concentrandoci sull'allineamento di visione, missione e valori. Da qui si passerà alla costruzione di un solido modello di business, utilizzando il </a:t>
            </a:r>
            <a:r>
              <a:rPr lang="en-US" sz="1600" dirty="0">
                <a:solidFill>
                  <a:srgbClr val="1D1D1B"/>
                </a:solidFill>
                <a:ea typeface="+mn-lt"/>
                <a:cs typeface="+mn-lt"/>
              </a:rPr>
              <a:t>Business Model Canvas per </a:t>
            </a:r>
            <a:r>
              <a:rPr lang="en-US" sz="1600" b="0" dirty="0">
                <a:solidFill>
                  <a:srgbClr val="1D1D1B"/>
                </a:solidFill>
                <a:ea typeface="+mn-lt"/>
                <a:cs typeface="+mn-lt"/>
              </a:rPr>
              <a:t>mappare gli elementi chiave che guideranno il successo. </a:t>
            </a:r>
            <a:endParaRPr lang="sl-SI" sz="1600" b="0" dirty="0">
              <a:solidFill>
                <a:srgbClr val="1D1D1B"/>
              </a:solidFill>
              <a:ea typeface="+mn-lt"/>
              <a:cs typeface="+mn-lt"/>
            </a:endParaRPr>
          </a:p>
          <a:p>
            <a:pPr marL="0" indent="0">
              <a:lnSpc>
                <a:spcPct val="150000"/>
              </a:lnSpc>
              <a:spcBef>
                <a:spcPts val="600"/>
              </a:spcBef>
              <a:spcAft>
                <a:spcPts val="600"/>
              </a:spcAft>
              <a:buNone/>
              <a:defRPr/>
            </a:pPr>
            <a:r>
              <a:rPr lang="en-US" sz="1500" b="0" dirty="0" err="1">
                <a:solidFill>
                  <a:srgbClr val="1D1D1B"/>
                </a:solidFill>
                <a:ea typeface="+mn-lt"/>
                <a:cs typeface="+mn-lt"/>
              </a:rPr>
              <a:t>Successivamente</a:t>
            </a:r>
            <a:r>
              <a:rPr lang="en-US" sz="1500" b="0" dirty="0">
                <a:solidFill>
                  <a:srgbClr val="1D1D1B"/>
                </a:solidFill>
                <a:ea typeface="+mn-lt"/>
                <a:cs typeface="+mn-lt"/>
              </a:rPr>
              <a:t>, </a:t>
            </a:r>
            <a:r>
              <a:rPr lang="en-US" sz="1500" b="0" dirty="0" err="1">
                <a:solidFill>
                  <a:srgbClr val="1D1D1B"/>
                </a:solidFill>
                <a:ea typeface="+mn-lt"/>
                <a:cs typeface="+mn-lt"/>
              </a:rPr>
              <a:t>faremo</a:t>
            </a:r>
            <a:r>
              <a:rPr lang="en-US" sz="1500" b="0" dirty="0">
                <a:solidFill>
                  <a:srgbClr val="1D1D1B"/>
                </a:solidFill>
                <a:ea typeface="+mn-lt"/>
                <a:cs typeface="+mn-lt"/>
              </a:rPr>
              <a:t> il </a:t>
            </a:r>
            <a:r>
              <a:rPr lang="en-US" sz="1500" dirty="0" err="1">
                <a:solidFill>
                  <a:srgbClr val="1D1D1B"/>
                </a:solidFill>
                <a:ea typeface="+mn-lt"/>
                <a:cs typeface="+mn-lt"/>
              </a:rPr>
              <a:t>roadmapping</a:t>
            </a:r>
            <a:r>
              <a:rPr lang="en-US" sz="1500" dirty="0">
                <a:solidFill>
                  <a:srgbClr val="1D1D1B"/>
                </a:solidFill>
                <a:ea typeface="+mn-lt"/>
                <a:cs typeface="+mn-lt"/>
              </a:rPr>
              <a:t> </a:t>
            </a:r>
            <a:r>
              <a:rPr lang="en-US" sz="1500" b="0" dirty="0" err="1">
                <a:solidFill>
                  <a:srgbClr val="1D1D1B"/>
                </a:solidFill>
                <a:ea typeface="+mn-lt"/>
                <a:cs typeface="+mn-lt"/>
              </a:rPr>
              <a:t>strategico</a:t>
            </a:r>
            <a:r>
              <a:rPr lang="en-US" sz="1500" b="0" dirty="0">
                <a:solidFill>
                  <a:srgbClr val="1D1D1B"/>
                </a:solidFill>
                <a:ea typeface="+mn-lt"/>
                <a:cs typeface="+mn-lt"/>
              </a:rPr>
              <a:t> e nella pianificazione dell'azione, aiutandovi a delineare passi chiari per l'attuazione della vostra visione. </a:t>
            </a:r>
            <a:br>
              <a:rPr lang="en-US" sz="1500" b="0" i="0" u="none" strike="noStrike" kern="1200" cap="none" spc="0" normalizeH="0" baseline="0" noProof="0" dirty="0">
                <a:ln>
                  <a:noFill/>
                </a:ln>
                <a:effectLst/>
                <a:highlight>
                  <a:srgbClr val="FFFF00"/>
                </a:highlight>
                <a:uLnTx/>
                <a:uFillTx/>
                <a:latin typeface="Raleway"/>
              </a:rPr>
            </a:br>
            <a:r>
              <a:rPr lang="sl-SI" sz="1900" dirty="0"/>
              <a:t>2. Durata dell'unità: </a:t>
            </a:r>
            <a:r>
              <a:rPr lang="sl-SI" sz="1600" b="0" dirty="0">
                <a:solidFill>
                  <a:schemeClr val="accent1"/>
                </a:solidFill>
              </a:rPr>
              <a:t>1 settimana</a:t>
            </a:r>
          </a:p>
          <a:p>
            <a:pPr marL="0" indent="0">
              <a:lnSpc>
                <a:spcPct val="150000"/>
              </a:lnSpc>
              <a:spcBef>
                <a:spcPts val="600"/>
              </a:spcBef>
              <a:spcAft>
                <a:spcPts val="600"/>
              </a:spcAft>
              <a:buNone/>
            </a:pPr>
            <a:r>
              <a:rPr lang="sl-SI" sz="1900" dirty="0"/>
              <a:t>3. Carico di lavoro stimato: </a:t>
            </a:r>
            <a:r>
              <a:rPr lang="sl-SI" sz="1600" b="0" dirty="0">
                <a:solidFill>
                  <a:schemeClr val="accent1"/>
                </a:solidFill>
              </a:rPr>
              <a:t>7-10 ore</a:t>
            </a:r>
          </a:p>
          <a:p>
            <a:pPr marL="0" indent="0">
              <a:lnSpc>
                <a:spcPct val="150000"/>
              </a:lnSpc>
              <a:spcBef>
                <a:spcPts val="600"/>
              </a:spcBef>
              <a:spcAft>
                <a:spcPts val="600"/>
              </a:spcAft>
              <a:buNone/>
            </a:pPr>
            <a:r>
              <a:rPr lang="sl-SI" sz="1900" dirty="0"/>
              <a:t>4. Metodo di valutazione: </a:t>
            </a:r>
            <a:r>
              <a:rPr lang="sl-SI" sz="1600" b="0" dirty="0">
                <a:solidFill>
                  <a:schemeClr val="accent1"/>
                </a:solidFill>
              </a:rPr>
              <a:t>Compiti e quiz a scelta multipla.</a:t>
            </a:r>
          </a:p>
        </p:txBody>
      </p:sp>
    </p:spTree>
    <p:extLst>
      <p:ext uri="{BB962C8B-B14F-4D97-AF65-F5344CB8AC3E}">
        <p14:creationId xmlns:p14="http://schemas.microsoft.com/office/powerpoint/2010/main" val="10430912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5FE4-45ED-850C-75AF-83CE7BFB5151}"/>
              </a:ext>
            </a:extLst>
          </p:cNvPr>
          <p:cNvSpPr>
            <a:spLocks noGrp="1"/>
          </p:cNvSpPr>
          <p:nvPr>
            <p:ph type="title"/>
          </p:nvPr>
        </p:nvSpPr>
        <p:spPr>
          <a:xfrm>
            <a:off x="100219" y="-219964"/>
            <a:ext cx="10515600" cy="1325563"/>
          </a:xfrm>
        </p:spPr>
        <p:txBody>
          <a:bodyPr>
            <a:normAutofit/>
          </a:bodyPr>
          <a:lstStyle/>
          <a:p>
            <a:r>
              <a:rPr lang="en-US" sz="3400" dirty="0"/>
              <a:t>Allineamento di visione, missione e valori</a:t>
            </a:r>
            <a:endParaRPr lang="sl-SI" sz="3400" dirty="0"/>
          </a:p>
        </p:txBody>
      </p:sp>
      <p:sp>
        <p:nvSpPr>
          <p:cNvPr id="9" name="TextBox 8">
            <a:extLst>
              <a:ext uri="{FF2B5EF4-FFF2-40B4-BE49-F238E27FC236}">
                <a16:creationId xmlns:a16="http://schemas.microsoft.com/office/drawing/2014/main" id="{4ECDA343-140C-CCBB-9DA1-F3CD6257433E}"/>
              </a:ext>
            </a:extLst>
          </p:cNvPr>
          <p:cNvSpPr txBox="1"/>
          <p:nvPr/>
        </p:nvSpPr>
        <p:spPr>
          <a:xfrm>
            <a:off x="203200" y="960438"/>
            <a:ext cx="8832850" cy="369332"/>
          </a:xfrm>
          <a:prstGeom prst="rect">
            <a:avLst/>
          </a:prstGeom>
          <a:noFill/>
        </p:spPr>
        <p:txBody>
          <a:bodyPr wrap="square" lIns="91440" tIns="45720" rIns="91440" bIns="45720" anchor="t">
            <a:spAutoFit/>
          </a:bodyPr>
          <a:lstStyle/>
          <a:p>
            <a:r>
              <a:rPr lang="en-US" dirty="0">
                <a:solidFill>
                  <a:schemeClr val="accent1"/>
                </a:solidFill>
              </a:rPr>
              <a:t>L'esempio </a:t>
            </a:r>
            <a:r>
              <a:rPr lang="en-US" b="1" dirty="0">
                <a:solidFill>
                  <a:schemeClr val="accent1"/>
                </a:solidFill>
              </a:rPr>
              <a:t>BMW: </a:t>
            </a:r>
            <a:endParaRPr lang="el-GR" dirty="0">
              <a:solidFill>
                <a:schemeClr val="accent1"/>
              </a:solidFill>
            </a:endParaRPr>
          </a:p>
        </p:txBody>
      </p:sp>
      <p:pic>
        <p:nvPicPr>
          <p:cNvPr id="16" name="Picture 15" descr="A white rectangle on a black background&#10;&#10;Description automatically generated">
            <a:extLst>
              <a:ext uri="{FF2B5EF4-FFF2-40B4-BE49-F238E27FC236}">
                <a16:creationId xmlns:a16="http://schemas.microsoft.com/office/drawing/2014/main" id="{D299C933-2CDA-A961-B2FC-546D289D0410}"/>
              </a:ext>
            </a:extLst>
          </p:cNvPr>
          <p:cNvPicPr>
            <a:picLocks noGrp="1" noRot="1" noChangeAspect="1" noMove="1" noResize="1" noEditPoints="1" noAdjustHandles="1" noChangeArrowheads="1" noChangeShapeType="1" noCrop="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t="2517" r="3128"/>
          <a:stretch/>
        </p:blipFill>
        <p:spPr>
          <a:xfrm>
            <a:off x="1350894" y="959629"/>
            <a:ext cx="7464663" cy="5633769"/>
          </a:xfrm>
          <a:prstGeom prst="rect">
            <a:avLst/>
          </a:prstGeom>
        </p:spPr>
      </p:pic>
      <p:sp>
        <p:nvSpPr>
          <p:cNvPr id="17" name="TextBox 16">
            <a:extLst>
              <a:ext uri="{FF2B5EF4-FFF2-40B4-BE49-F238E27FC236}">
                <a16:creationId xmlns:a16="http://schemas.microsoft.com/office/drawing/2014/main" id="{DC0328B1-22F3-2D8A-06DA-4C09ABF69155}"/>
              </a:ext>
            </a:extLst>
          </p:cNvPr>
          <p:cNvSpPr txBox="1">
            <a:spLocks noGrp="1" noRot="1" noMove="1" noResize="1" noEditPoints="1" noAdjustHandles="1" noChangeArrowheads="1" noChangeShapeType="1"/>
          </p:cNvSpPr>
          <p:nvPr/>
        </p:nvSpPr>
        <p:spPr>
          <a:xfrm>
            <a:off x="3674749" y="1497665"/>
            <a:ext cx="3058007" cy="4154984"/>
          </a:xfrm>
          <a:prstGeom prst="rect">
            <a:avLst/>
          </a:prstGeom>
          <a:noFill/>
        </p:spPr>
        <p:txBody>
          <a:bodyPr wrap="square" rtlCol="0">
            <a:spAutoFit/>
          </a:bodyPr>
          <a:lstStyle/>
          <a:p>
            <a:pPr algn="just"/>
            <a:r>
              <a:rPr lang="en-US" sz="1200" b="1" dirty="0">
                <a:solidFill>
                  <a:schemeClr val="accent1"/>
                </a:solidFill>
              </a:rPr>
              <a:t>Visione</a:t>
            </a:r>
            <a:r>
              <a:rPr lang="en-US" sz="1200" dirty="0">
                <a:solidFill>
                  <a:schemeClr val="accent1"/>
                </a:solidFill>
              </a:rPr>
              <a:t>:</a:t>
            </a:r>
          </a:p>
          <a:p>
            <a:pPr algn="just"/>
            <a:r>
              <a:rPr lang="en-US" sz="1200" dirty="0">
                <a:solidFill>
                  <a:schemeClr val="accent1"/>
                </a:solidFill>
              </a:rPr>
              <a:t>"Essere il fornitore premium di mobilità individuale di maggior successo e sostenibile".</a:t>
            </a:r>
          </a:p>
          <a:p>
            <a:pPr algn="just"/>
            <a:endParaRPr lang="en-US" sz="1200" dirty="0">
              <a:solidFill>
                <a:schemeClr val="accent1"/>
              </a:solidFill>
            </a:endParaRPr>
          </a:p>
          <a:p>
            <a:pPr algn="just"/>
            <a:r>
              <a:rPr lang="en-US" sz="1200" b="1" dirty="0">
                <a:solidFill>
                  <a:schemeClr val="accent1"/>
                </a:solidFill>
              </a:rPr>
              <a:t>Missione</a:t>
            </a:r>
            <a:r>
              <a:rPr lang="en-US" sz="1200" dirty="0">
                <a:solidFill>
                  <a:schemeClr val="accent1"/>
                </a:solidFill>
              </a:rPr>
              <a:t>:</a:t>
            </a:r>
          </a:p>
          <a:p>
            <a:pPr algn="just"/>
            <a:r>
              <a:rPr lang="en-US" sz="1200" dirty="0">
                <a:solidFill>
                  <a:schemeClr val="accent1"/>
                </a:solidFill>
              </a:rPr>
              <a:t>"Far progredire la mobilità sostenibile creando veicoli e servizi di qualità superiore, puntando sull'innovazione e sulla responsabilità ambientale".</a:t>
            </a:r>
          </a:p>
          <a:p>
            <a:pPr algn="just"/>
            <a:endParaRPr lang="en-US" sz="1200" dirty="0">
              <a:solidFill>
                <a:schemeClr val="accent1"/>
              </a:solidFill>
            </a:endParaRPr>
          </a:p>
          <a:p>
            <a:pPr algn="just"/>
            <a:r>
              <a:rPr lang="en-US" sz="1200" b="1" dirty="0">
                <a:solidFill>
                  <a:schemeClr val="accent1"/>
                </a:solidFill>
              </a:rPr>
              <a:t>Valori fondamentali</a:t>
            </a:r>
            <a:r>
              <a:rPr lang="en-US" sz="1200" dirty="0">
                <a:solidFill>
                  <a:schemeClr val="accent1"/>
                </a:solidFill>
              </a:rPr>
              <a:t>:</a:t>
            </a:r>
          </a:p>
          <a:p>
            <a:pPr marL="171450" indent="-171450" algn="just">
              <a:buFont typeface="Arial" panose="020B0604020202020204" pitchFamily="34" charset="0"/>
              <a:buChar char="•"/>
            </a:pPr>
            <a:r>
              <a:rPr lang="en-US" sz="1200" u="sng" dirty="0">
                <a:solidFill>
                  <a:schemeClr val="accent1"/>
                </a:solidFill>
              </a:rPr>
              <a:t>Innovazione</a:t>
            </a:r>
            <a:r>
              <a:rPr lang="en-US" sz="1200" dirty="0">
                <a:solidFill>
                  <a:schemeClr val="accent1"/>
                </a:solidFill>
              </a:rPr>
              <a:t>: Leader nella mobilità elettrica, nella trasformazione digitale e nella tecnologia di guida autonoma.</a:t>
            </a:r>
          </a:p>
          <a:p>
            <a:pPr marL="171450" indent="-171450" algn="just">
              <a:buFont typeface="Arial" panose="020B0604020202020204" pitchFamily="34" charset="0"/>
              <a:buChar char="•"/>
            </a:pPr>
            <a:r>
              <a:rPr lang="en-US" sz="1200" u="sng" dirty="0">
                <a:solidFill>
                  <a:schemeClr val="accent1"/>
                </a:solidFill>
              </a:rPr>
              <a:t>Sostenibilità</a:t>
            </a:r>
            <a:r>
              <a:rPr lang="en-US" sz="1200" dirty="0">
                <a:solidFill>
                  <a:schemeClr val="accent1"/>
                </a:solidFill>
              </a:rPr>
              <a:t>: Impegno a ridurre le emissioni di CO₂ e a realizzare processi produttivi neutrali dal punto di vista climatico.</a:t>
            </a:r>
          </a:p>
          <a:p>
            <a:pPr marL="171450" indent="-171450" algn="just">
              <a:buFont typeface="Arial" panose="020B0604020202020204" pitchFamily="34" charset="0"/>
              <a:buChar char="•"/>
            </a:pPr>
            <a:r>
              <a:rPr lang="en-US" sz="1200" u="sng" dirty="0">
                <a:solidFill>
                  <a:schemeClr val="accent1"/>
                </a:solidFill>
              </a:rPr>
              <a:t>Orientamento al cliente:</a:t>
            </a:r>
            <a:r>
              <a:rPr lang="en-US" sz="1200" dirty="0">
                <a:solidFill>
                  <a:schemeClr val="accent1"/>
                </a:solidFill>
              </a:rPr>
              <a:t> Porre il cliente al centro di tutte le attività, offrendo servizi ed esperienze su misura.</a:t>
            </a:r>
            <a:endParaRPr lang="en-GB" sz="1200" dirty="0">
              <a:solidFill>
                <a:schemeClr val="accent1"/>
              </a:solidFill>
            </a:endParaRPr>
          </a:p>
        </p:txBody>
      </p:sp>
      <p:pic>
        <p:nvPicPr>
          <p:cNvPr id="19" name="Graphic 18" descr="Chevron arrows outline">
            <a:extLst>
              <a:ext uri="{FF2B5EF4-FFF2-40B4-BE49-F238E27FC236}">
                <a16:creationId xmlns:a16="http://schemas.microsoft.com/office/drawing/2014/main" id="{00AFF034-F322-C23E-6AF9-29E70E2A9B6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8259" y="2848408"/>
            <a:ext cx="1161183" cy="1161183"/>
          </a:xfrm>
          <a:prstGeom prst="rect">
            <a:avLst/>
          </a:prstGeom>
        </p:spPr>
      </p:pic>
      <p:sp>
        <p:nvSpPr>
          <p:cNvPr id="20" name="TextBox 19">
            <a:extLst>
              <a:ext uri="{FF2B5EF4-FFF2-40B4-BE49-F238E27FC236}">
                <a16:creationId xmlns:a16="http://schemas.microsoft.com/office/drawing/2014/main" id="{CF2D8B9A-1C0D-31CF-FE5C-30AD23ED5113}"/>
              </a:ext>
            </a:extLst>
          </p:cNvPr>
          <p:cNvSpPr txBox="1"/>
          <p:nvPr/>
        </p:nvSpPr>
        <p:spPr>
          <a:xfrm>
            <a:off x="8246671" y="501963"/>
            <a:ext cx="3600715" cy="3603935"/>
          </a:xfrm>
          <a:prstGeom prst="rect">
            <a:avLst/>
          </a:prstGeom>
          <a:noFill/>
        </p:spPr>
        <p:txBody>
          <a:bodyPr wrap="square" rtlCol="0">
            <a:spAutoFit/>
          </a:bodyPr>
          <a:lstStyle/>
          <a:p>
            <a:pPr algn="just">
              <a:lnSpc>
                <a:spcPct val="150000"/>
              </a:lnSpc>
            </a:pPr>
            <a:endParaRPr lang="en-US" b="1" dirty="0">
              <a:solidFill>
                <a:schemeClr val="accent1"/>
              </a:solidFill>
            </a:endParaRPr>
          </a:p>
          <a:p>
            <a:pPr algn="just">
              <a:lnSpc>
                <a:spcPct val="150000"/>
              </a:lnSpc>
            </a:pPr>
            <a:endParaRPr lang="en-US" sz="1600" b="1" dirty="0">
              <a:solidFill>
                <a:schemeClr val="accent1"/>
              </a:solidFill>
            </a:endParaRPr>
          </a:p>
          <a:p>
            <a:pPr algn="just">
              <a:lnSpc>
                <a:spcPct val="150000"/>
              </a:lnSpc>
            </a:pPr>
            <a:endParaRPr lang="en-US" sz="1600" b="1" dirty="0">
              <a:solidFill>
                <a:schemeClr val="accent1"/>
              </a:solidFill>
            </a:endParaRPr>
          </a:p>
          <a:p>
            <a:pPr algn="just">
              <a:lnSpc>
                <a:spcPct val="150000"/>
              </a:lnSpc>
            </a:pPr>
            <a:r>
              <a:rPr lang="en-US" sz="1400" b="1" dirty="0">
                <a:solidFill>
                  <a:schemeClr val="accent1"/>
                </a:solidFill>
              </a:rPr>
              <a:t>Visione e Missione integrate</a:t>
            </a:r>
            <a:r>
              <a:rPr lang="en-US" sz="1400" dirty="0">
                <a:solidFill>
                  <a:schemeClr val="accent1"/>
                </a:solidFill>
              </a:rPr>
              <a:t>: Entrambi sottolineano l'innovazione, la sostenibilità e la soddisfazione del cliente nella mobilità di alta qualità...</a:t>
            </a: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buFont typeface="Arial" panose="020B0604020202020204" pitchFamily="34" charset="0"/>
              <a:buChar char="•"/>
            </a:pPr>
            <a:endParaRPr lang="en-US" sz="1600" dirty="0">
              <a:solidFill>
                <a:schemeClr val="accent1"/>
              </a:solidFill>
            </a:endParaRPr>
          </a:p>
          <a:p>
            <a:pPr algn="just">
              <a:lnSpc>
                <a:spcPct val="150000"/>
              </a:lnSpc>
            </a:pPr>
            <a:endParaRPr lang="en-US" sz="1600" dirty="0">
              <a:solidFill>
                <a:schemeClr val="accent1"/>
              </a:solidFill>
            </a:endParaRPr>
          </a:p>
        </p:txBody>
      </p:sp>
      <p:sp>
        <p:nvSpPr>
          <p:cNvPr id="22" name="TextBox 21">
            <a:extLst>
              <a:ext uri="{FF2B5EF4-FFF2-40B4-BE49-F238E27FC236}">
                <a16:creationId xmlns:a16="http://schemas.microsoft.com/office/drawing/2014/main" id="{6C39CF86-BD58-3685-0BF0-263F3EBB45DD}"/>
              </a:ext>
            </a:extLst>
          </p:cNvPr>
          <p:cNvSpPr txBox="1"/>
          <p:nvPr/>
        </p:nvSpPr>
        <p:spPr>
          <a:xfrm>
            <a:off x="7705998" y="1075743"/>
            <a:ext cx="3761246" cy="369332"/>
          </a:xfrm>
          <a:prstGeom prst="rect">
            <a:avLst/>
          </a:prstGeom>
          <a:noFill/>
        </p:spPr>
        <p:txBody>
          <a:bodyPr wrap="square">
            <a:spAutoFit/>
          </a:bodyPr>
          <a:lstStyle/>
          <a:p>
            <a:pPr algn="ctr"/>
            <a:r>
              <a:rPr lang="en-US" b="1" dirty="0">
                <a:solidFill>
                  <a:schemeClr val="accent1"/>
                </a:solidFill>
              </a:rPr>
              <a:t>Allineamento e impatto</a:t>
            </a:r>
          </a:p>
        </p:txBody>
      </p:sp>
      <p:sp>
        <p:nvSpPr>
          <p:cNvPr id="25" name="TextBox 24">
            <a:extLst>
              <a:ext uri="{FF2B5EF4-FFF2-40B4-BE49-F238E27FC236}">
                <a16:creationId xmlns:a16="http://schemas.microsoft.com/office/drawing/2014/main" id="{D7AF6026-C82F-3218-86A3-69794A194B7A}"/>
              </a:ext>
            </a:extLst>
          </p:cNvPr>
          <p:cNvSpPr txBox="1"/>
          <p:nvPr/>
        </p:nvSpPr>
        <p:spPr>
          <a:xfrm>
            <a:off x="8139442" y="3138337"/>
            <a:ext cx="3761246" cy="3373103"/>
          </a:xfrm>
          <a:prstGeom prst="rect">
            <a:avLst/>
          </a:prstGeom>
          <a:noFill/>
        </p:spPr>
        <p:txBody>
          <a:bodyPr wrap="square">
            <a:spAutoFit/>
          </a:bodyPr>
          <a:lstStyle/>
          <a:p>
            <a:pPr algn="just">
              <a:lnSpc>
                <a:spcPct val="150000"/>
              </a:lnSpc>
            </a:pPr>
            <a:r>
              <a:rPr lang="en-US" sz="1600" b="1" dirty="0">
                <a:solidFill>
                  <a:schemeClr val="accent1"/>
                </a:solidFill>
              </a:rPr>
              <a:t>Valori in azione</a:t>
            </a:r>
            <a:r>
              <a:rPr lang="en-US" sz="1600" dirty="0">
                <a:solidFill>
                  <a:schemeClr val="accent1"/>
                </a:solidFill>
              </a:rPr>
              <a:t>:</a:t>
            </a:r>
          </a:p>
          <a:p>
            <a:pPr marL="285750" indent="-285750" algn="just">
              <a:lnSpc>
                <a:spcPct val="150000"/>
              </a:lnSpc>
              <a:buFont typeface="Arial" panose="020B0604020202020204" pitchFamily="34" charset="0"/>
              <a:buChar char="•"/>
            </a:pPr>
            <a:r>
              <a:rPr lang="en-US" sz="1400" dirty="0">
                <a:solidFill>
                  <a:schemeClr val="accent1"/>
                </a:solidFill>
              </a:rPr>
              <a:t>Innovazione nei veicoli elettrici come la serie BMW </a:t>
            </a:r>
            <a:r>
              <a:rPr lang="en-US" sz="1400" dirty="0" err="1">
                <a:solidFill>
                  <a:schemeClr val="accent1"/>
                </a:solidFill>
              </a:rPr>
              <a:t>i.</a:t>
            </a:r>
          </a:p>
          <a:p>
            <a:pPr marL="285750" indent="-285750" algn="just">
              <a:lnSpc>
                <a:spcPct val="150000"/>
              </a:lnSpc>
              <a:buFont typeface="Arial" panose="020B0604020202020204" pitchFamily="34" charset="0"/>
              <a:buChar char="•"/>
            </a:pPr>
            <a:r>
              <a:rPr lang="en-US" sz="1400" dirty="0">
                <a:solidFill>
                  <a:schemeClr val="accent1"/>
                </a:solidFill>
              </a:rPr>
              <a:t>Iniziative di sostenibilità come la "BMW </a:t>
            </a:r>
            <a:r>
              <a:rPr lang="en-US" sz="1400" dirty="0" err="1">
                <a:solidFill>
                  <a:schemeClr val="accent1"/>
                </a:solidFill>
              </a:rPr>
              <a:t>iFactory</a:t>
            </a:r>
            <a:r>
              <a:rPr lang="en-US" sz="1400" dirty="0">
                <a:solidFill>
                  <a:schemeClr val="accent1"/>
                </a:solidFill>
              </a:rPr>
              <a:t>" per una produzione a impatto zero sul clima</a:t>
            </a:r>
          </a:p>
          <a:p>
            <a:pPr marL="285750" indent="-285750" algn="just">
              <a:lnSpc>
                <a:spcPct val="150000"/>
              </a:lnSpc>
              <a:buFont typeface="Arial" panose="020B0604020202020204" pitchFamily="34" charset="0"/>
              <a:buChar char="•"/>
            </a:pPr>
            <a:r>
              <a:rPr lang="en-US" sz="1400" dirty="0">
                <a:solidFill>
                  <a:schemeClr val="accent1"/>
                </a:solidFill>
              </a:rPr>
              <a:t>La qualità e l'attenzione al cliente si riflettono in un'elevata fedeltà alla clientela e in un'immagine di marca premium.</a:t>
            </a:r>
          </a:p>
        </p:txBody>
      </p:sp>
      <p:pic>
        <p:nvPicPr>
          <p:cNvPr id="6" name="Picture 5" descr="A black and white logo&#10;&#10;Description automatically generated">
            <a:extLst>
              <a:ext uri="{FF2B5EF4-FFF2-40B4-BE49-F238E27FC236}">
                <a16:creationId xmlns:a16="http://schemas.microsoft.com/office/drawing/2014/main" id="{1589978E-DA15-7240-391B-A97BE8AD621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3200" y="2021200"/>
            <a:ext cx="2574857" cy="2574857"/>
          </a:xfrm>
          <a:prstGeom prst="rect">
            <a:avLst/>
          </a:prstGeom>
        </p:spPr>
      </p:pic>
      <p:sp>
        <p:nvSpPr>
          <p:cNvPr id="7" name="PoljeZBesedilom 1">
            <a:extLst>
              <a:ext uri="{FF2B5EF4-FFF2-40B4-BE49-F238E27FC236}">
                <a16:creationId xmlns:a16="http://schemas.microsoft.com/office/drawing/2014/main" id="{5FD13139-FCC0-0010-9A44-A1A4618638A3}"/>
              </a:ext>
            </a:extLst>
          </p:cNvPr>
          <p:cNvSpPr txBox="1"/>
          <p:nvPr/>
        </p:nvSpPr>
        <p:spPr>
          <a:xfrm>
            <a:off x="643024" y="4701779"/>
            <a:ext cx="192763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a:t>
            </a:r>
            <a:r>
              <a:rPr lang="en-US" sz="1000" dirty="0">
                <a:solidFill>
                  <a:schemeClr val="accent1"/>
                </a:solidFill>
              </a:rPr>
              <a:t>: </a:t>
            </a:r>
            <a:r>
              <a:rPr lang="en-US" sz="1000" dirty="0" err="1">
                <a:solidFill>
                  <a:schemeClr val="accent1"/>
                </a:solidFill>
              </a:rPr>
              <a:t>Freebiesupply</a:t>
            </a:r>
            <a:endParaRPr lang="sl-SI" sz="1000" dirty="0">
              <a:solidFill>
                <a:schemeClr val="accent1"/>
              </a:solidFill>
            </a:endParaRPr>
          </a:p>
        </p:txBody>
      </p:sp>
    </p:spTree>
    <p:extLst>
      <p:ext uri="{BB962C8B-B14F-4D97-AF65-F5344CB8AC3E}">
        <p14:creationId xmlns:p14="http://schemas.microsoft.com/office/powerpoint/2010/main" val="9827366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412750" y="803275"/>
            <a:ext cx="11125200" cy="583781"/>
          </a:xfrm>
        </p:spPr>
        <p:txBody>
          <a:bodyPr>
            <a:noAutofit/>
          </a:bodyPr>
          <a:lstStyle/>
          <a:p>
            <a:r>
              <a:rPr lang="en-US" sz="5400" dirty="0" err="1"/>
              <a:t>Incorporare</a:t>
            </a:r>
            <a:r>
              <a:rPr lang="en-US" sz="5400" dirty="0"/>
              <a:t> </a:t>
            </a:r>
            <a:r>
              <a:rPr lang="en-US" sz="5400" dirty="0" err="1"/>
              <a:t>l'innovazione</a:t>
            </a:r>
            <a:r>
              <a:rPr lang="en-US" sz="5400" dirty="0"/>
              <a:t> </a:t>
            </a:r>
            <a:r>
              <a:rPr lang="en-US" sz="5400" dirty="0" err="1"/>
              <a:t>nella</a:t>
            </a:r>
            <a:r>
              <a:rPr lang="en-US" sz="5400" dirty="0"/>
              <a:t> </a:t>
            </a:r>
            <a:r>
              <a:rPr lang="en-US" sz="5400" dirty="0" err="1"/>
              <a:t>cultura</a:t>
            </a:r>
            <a:endParaRPr lang="sl-SI" sz="5400" dirty="0"/>
          </a:p>
        </p:txBody>
      </p:sp>
      <p:sp>
        <p:nvSpPr>
          <p:cNvPr id="10" name="TextBox 9">
            <a:extLst>
              <a:ext uri="{FF2B5EF4-FFF2-40B4-BE49-F238E27FC236}">
                <a16:creationId xmlns:a16="http://schemas.microsoft.com/office/drawing/2014/main" id="{4514B303-576F-185F-57C9-0FBD4CB0E13D}"/>
              </a:ext>
            </a:extLst>
          </p:cNvPr>
          <p:cNvSpPr txBox="1"/>
          <p:nvPr/>
        </p:nvSpPr>
        <p:spPr>
          <a:xfrm>
            <a:off x="590550" y="2686735"/>
            <a:ext cx="6122658" cy="2031325"/>
          </a:xfrm>
          <a:prstGeom prst="rect">
            <a:avLst/>
          </a:prstGeom>
          <a:noFill/>
        </p:spPr>
        <p:txBody>
          <a:bodyPr wrap="square">
            <a:spAutoFit/>
          </a:bodyPr>
          <a:lstStyle/>
          <a:p>
            <a:pPr algn="just"/>
            <a:r>
              <a:rPr lang="en-US" dirty="0" err="1">
                <a:solidFill>
                  <a:schemeClr val="accent1"/>
                </a:solidFill>
              </a:rPr>
              <a:t>L'innovazione</a:t>
            </a:r>
            <a:r>
              <a:rPr lang="en-US" dirty="0">
                <a:solidFill>
                  <a:schemeClr val="accent1"/>
                </a:solidFill>
              </a:rPr>
              <a:t> è un </a:t>
            </a:r>
            <a:r>
              <a:rPr lang="en-US" dirty="0" err="1">
                <a:solidFill>
                  <a:schemeClr val="accent1"/>
                </a:solidFill>
              </a:rPr>
              <a:t>fattore</a:t>
            </a:r>
            <a:r>
              <a:rPr lang="en-US" dirty="0">
                <a:solidFill>
                  <a:schemeClr val="accent1"/>
                </a:solidFill>
              </a:rPr>
              <a:t> </a:t>
            </a:r>
            <a:r>
              <a:rPr lang="en-US" dirty="0" err="1">
                <a:solidFill>
                  <a:schemeClr val="accent1"/>
                </a:solidFill>
              </a:rPr>
              <a:t>critico</a:t>
            </a:r>
            <a:r>
              <a:rPr lang="en-US" dirty="0">
                <a:solidFill>
                  <a:schemeClr val="accent1"/>
                </a:solidFill>
              </a:rPr>
              <a:t> per il </a:t>
            </a:r>
            <a:r>
              <a:rPr lang="en-US" dirty="0" err="1">
                <a:solidFill>
                  <a:schemeClr val="accent1"/>
                </a:solidFill>
              </a:rPr>
              <a:t>successo</a:t>
            </a:r>
            <a:r>
              <a:rPr lang="en-US" dirty="0">
                <a:solidFill>
                  <a:schemeClr val="accent1"/>
                </a:solidFill>
              </a:rPr>
              <a:t> e la </a:t>
            </a:r>
            <a:r>
              <a:rPr lang="en-US" dirty="0" err="1">
                <a:solidFill>
                  <a:schemeClr val="accent1"/>
                </a:solidFill>
              </a:rPr>
              <a:t>crescita</a:t>
            </a:r>
            <a:r>
              <a:rPr lang="en-US" dirty="0">
                <a:solidFill>
                  <a:schemeClr val="accent1"/>
                </a:solidFill>
              </a:rPr>
              <a:t> </a:t>
            </a:r>
            <a:r>
              <a:rPr lang="en-US" dirty="0" err="1">
                <a:solidFill>
                  <a:schemeClr val="accent1"/>
                </a:solidFill>
              </a:rPr>
              <a:t>nell'attuale</a:t>
            </a:r>
            <a:r>
              <a:rPr lang="en-US" dirty="0">
                <a:solidFill>
                  <a:schemeClr val="accent1"/>
                </a:solidFill>
              </a:rPr>
              <a:t> panorama </a:t>
            </a:r>
            <a:r>
              <a:rPr lang="en-US" dirty="0" err="1">
                <a:solidFill>
                  <a:schemeClr val="accent1"/>
                </a:solidFill>
              </a:rPr>
              <a:t>aziendale</a:t>
            </a:r>
            <a:r>
              <a:rPr lang="en-US" dirty="0">
                <a:solidFill>
                  <a:schemeClr val="accent1"/>
                </a:solidFill>
              </a:rPr>
              <a:t> in </a:t>
            </a:r>
            <a:r>
              <a:rPr lang="en-US" dirty="0" err="1">
                <a:solidFill>
                  <a:schemeClr val="accent1"/>
                </a:solidFill>
              </a:rPr>
              <a:t>rapida</a:t>
            </a:r>
            <a:r>
              <a:rPr lang="en-US" dirty="0">
                <a:solidFill>
                  <a:schemeClr val="accent1"/>
                </a:solidFill>
              </a:rPr>
              <a:t> </a:t>
            </a:r>
            <a:r>
              <a:rPr lang="en-US" dirty="0" err="1">
                <a:solidFill>
                  <a:schemeClr val="accent1"/>
                </a:solidFill>
              </a:rPr>
              <a:t>evoluzione</a:t>
            </a:r>
            <a:r>
              <a:rPr lang="en-US" dirty="0">
                <a:solidFill>
                  <a:schemeClr val="accent1"/>
                </a:solidFill>
              </a:rPr>
              <a:t>. Per </a:t>
            </a:r>
            <a:r>
              <a:rPr lang="en-US" dirty="0" err="1">
                <a:solidFill>
                  <a:schemeClr val="accent1"/>
                </a:solidFill>
              </a:rPr>
              <a:t>rimanere</a:t>
            </a:r>
            <a:r>
              <a:rPr lang="en-US" dirty="0">
                <a:solidFill>
                  <a:schemeClr val="accent1"/>
                </a:solidFill>
              </a:rPr>
              <a:t> competitive, le </a:t>
            </a:r>
            <a:r>
              <a:rPr lang="en-US" dirty="0" err="1">
                <a:solidFill>
                  <a:schemeClr val="accent1"/>
                </a:solidFill>
              </a:rPr>
              <a:t>aziende</a:t>
            </a:r>
            <a:r>
              <a:rPr lang="en-US" dirty="0">
                <a:solidFill>
                  <a:schemeClr val="accent1"/>
                </a:solidFill>
              </a:rPr>
              <a:t> </a:t>
            </a:r>
            <a:r>
              <a:rPr lang="en-US" dirty="0" err="1">
                <a:solidFill>
                  <a:schemeClr val="accent1"/>
                </a:solidFill>
              </a:rPr>
              <a:t>devono</a:t>
            </a:r>
            <a:r>
              <a:rPr lang="en-US" dirty="0">
                <a:solidFill>
                  <a:schemeClr val="accent1"/>
                </a:solidFill>
              </a:rPr>
              <a:t> </a:t>
            </a:r>
            <a:r>
              <a:rPr lang="en-US" dirty="0" err="1">
                <a:solidFill>
                  <a:schemeClr val="accent1"/>
                </a:solidFill>
              </a:rPr>
              <a:t>coltivare</a:t>
            </a:r>
            <a:r>
              <a:rPr lang="en-US" dirty="0">
                <a:solidFill>
                  <a:schemeClr val="accent1"/>
                </a:solidFill>
              </a:rPr>
              <a:t> </a:t>
            </a:r>
            <a:r>
              <a:rPr lang="en-US" dirty="0" err="1">
                <a:solidFill>
                  <a:schemeClr val="accent1"/>
                </a:solidFill>
              </a:rPr>
              <a:t>una</a:t>
            </a:r>
            <a:r>
              <a:rPr lang="en-US" dirty="0">
                <a:solidFill>
                  <a:schemeClr val="accent1"/>
                </a:solidFill>
              </a:rPr>
              <a:t> </a:t>
            </a:r>
            <a:r>
              <a:rPr lang="en-US" dirty="0" err="1">
                <a:solidFill>
                  <a:schemeClr val="accent1"/>
                </a:solidFill>
              </a:rPr>
              <a:t>cultura</a:t>
            </a:r>
            <a:r>
              <a:rPr lang="en-US" dirty="0">
                <a:solidFill>
                  <a:schemeClr val="accent1"/>
                </a:solidFill>
              </a:rPr>
              <a:t> </a:t>
            </a:r>
            <a:r>
              <a:rPr lang="en-US" dirty="0" err="1">
                <a:solidFill>
                  <a:schemeClr val="accent1"/>
                </a:solidFill>
              </a:rPr>
              <a:t>che</a:t>
            </a:r>
            <a:r>
              <a:rPr lang="en-US" dirty="0">
                <a:solidFill>
                  <a:schemeClr val="accent1"/>
                </a:solidFill>
              </a:rPr>
              <a:t> </a:t>
            </a:r>
            <a:r>
              <a:rPr lang="en-US" dirty="0" err="1">
                <a:solidFill>
                  <a:schemeClr val="accent1"/>
                </a:solidFill>
              </a:rPr>
              <a:t>promuova</a:t>
            </a:r>
            <a:r>
              <a:rPr lang="en-US" dirty="0">
                <a:solidFill>
                  <a:schemeClr val="accent1"/>
                </a:solidFill>
              </a:rPr>
              <a:t> la </a:t>
            </a:r>
            <a:r>
              <a:rPr lang="en-US" dirty="0" err="1">
                <a:solidFill>
                  <a:schemeClr val="accent1"/>
                </a:solidFill>
              </a:rPr>
              <a:t>creatività</a:t>
            </a:r>
            <a:r>
              <a:rPr lang="en-US" dirty="0">
                <a:solidFill>
                  <a:schemeClr val="accent1"/>
                </a:solidFill>
              </a:rPr>
              <a:t> e </a:t>
            </a:r>
            <a:r>
              <a:rPr lang="en-US" dirty="0" err="1">
                <a:solidFill>
                  <a:schemeClr val="accent1"/>
                </a:solidFill>
              </a:rPr>
              <a:t>l'innovazione</a:t>
            </a:r>
            <a:r>
              <a:rPr lang="en-US" dirty="0">
                <a:solidFill>
                  <a:schemeClr val="accent1"/>
                </a:solidFill>
              </a:rPr>
              <a:t> a tutti </a:t>
            </a:r>
            <a:r>
              <a:rPr lang="en-US" dirty="0" err="1">
                <a:solidFill>
                  <a:schemeClr val="accent1"/>
                </a:solidFill>
              </a:rPr>
              <a:t>i</a:t>
            </a:r>
            <a:r>
              <a:rPr lang="en-US" dirty="0">
                <a:solidFill>
                  <a:schemeClr val="accent1"/>
                </a:solidFill>
              </a:rPr>
              <a:t> </a:t>
            </a:r>
            <a:r>
              <a:rPr lang="en-US" dirty="0" err="1">
                <a:solidFill>
                  <a:schemeClr val="accent1"/>
                </a:solidFill>
              </a:rPr>
              <a:t>livelli</a:t>
            </a:r>
            <a:r>
              <a:rPr lang="en-US" dirty="0">
                <a:solidFill>
                  <a:schemeClr val="accent1"/>
                </a:solidFill>
              </a:rPr>
              <a:t>. </a:t>
            </a:r>
            <a:r>
              <a:rPr lang="en-US" dirty="0" err="1">
                <a:solidFill>
                  <a:schemeClr val="accent1"/>
                </a:solidFill>
              </a:rPr>
              <a:t>Ciò</a:t>
            </a:r>
            <a:r>
              <a:rPr lang="en-US" dirty="0">
                <a:solidFill>
                  <a:schemeClr val="accent1"/>
                </a:solidFill>
              </a:rPr>
              <a:t> </a:t>
            </a:r>
            <a:r>
              <a:rPr lang="en-US" dirty="0" err="1">
                <a:solidFill>
                  <a:schemeClr val="accent1"/>
                </a:solidFill>
              </a:rPr>
              <a:t>richiede</a:t>
            </a:r>
            <a:r>
              <a:rPr lang="en-US" dirty="0">
                <a:solidFill>
                  <a:schemeClr val="accent1"/>
                </a:solidFill>
              </a:rPr>
              <a:t> un </a:t>
            </a:r>
            <a:r>
              <a:rPr lang="en-US" dirty="0" err="1">
                <a:solidFill>
                  <a:schemeClr val="accent1"/>
                </a:solidFill>
              </a:rPr>
              <a:t>approccio</a:t>
            </a:r>
            <a:r>
              <a:rPr lang="en-US" dirty="0">
                <a:solidFill>
                  <a:schemeClr val="accent1"/>
                </a:solidFill>
              </a:rPr>
              <a:t> </a:t>
            </a:r>
            <a:r>
              <a:rPr lang="en-US" dirty="0" err="1">
                <a:solidFill>
                  <a:schemeClr val="accent1"/>
                </a:solidFill>
              </a:rPr>
              <a:t>strategico</a:t>
            </a:r>
            <a:r>
              <a:rPr lang="en-US" dirty="0">
                <a:solidFill>
                  <a:schemeClr val="accent1"/>
                </a:solidFill>
              </a:rPr>
              <a:t> per </a:t>
            </a:r>
            <a:r>
              <a:rPr lang="en-US" dirty="0" err="1">
                <a:solidFill>
                  <a:schemeClr val="accent1"/>
                </a:solidFill>
              </a:rPr>
              <a:t>integrare</a:t>
            </a:r>
            <a:r>
              <a:rPr lang="en-US" dirty="0">
                <a:solidFill>
                  <a:schemeClr val="accent1"/>
                </a:solidFill>
              </a:rPr>
              <a:t> </a:t>
            </a:r>
            <a:r>
              <a:rPr lang="en-US" dirty="0" err="1">
                <a:solidFill>
                  <a:schemeClr val="accent1"/>
                </a:solidFill>
              </a:rPr>
              <a:t>l'innovazione</a:t>
            </a:r>
            <a:r>
              <a:rPr lang="en-US" dirty="0">
                <a:solidFill>
                  <a:schemeClr val="accent1"/>
                </a:solidFill>
              </a:rPr>
              <a:t> </a:t>
            </a:r>
            <a:r>
              <a:rPr lang="en-US" dirty="0" err="1">
                <a:solidFill>
                  <a:schemeClr val="accent1"/>
                </a:solidFill>
              </a:rPr>
              <a:t>nella</a:t>
            </a:r>
            <a:r>
              <a:rPr lang="en-US" dirty="0">
                <a:solidFill>
                  <a:schemeClr val="accent1"/>
                </a:solidFill>
              </a:rPr>
              <a:t> </a:t>
            </a:r>
            <a:r>
              <a:rPr lang="en-US" dirty="0" err="1">
                <a:solidFill>
                  <a:schemeClr val="accent1"/>
                </a:solidFill>
              </a:rPr>
              <a:t>cultura</a:t>
            </a:r>
            <a:r>
              <a:rPr lang="en-US" dirty="0">
                <a:solidFill>
                  <a:schemeClr val="accent1"/>
                </a:solidFill>
              </a:rPr>
              <a:t> </a:t>
            </a:r>
            <a:r>
              <a:rPr lang="en-US" dirty="0" err="1">
                <a:solidFill>
                  <a:schemeClr val="accent1"/>
                </a:solidFill>
              </a:rPr>
              <a:t>aziendale</a:t>
            </a:r>
            <a:r>
              <a:rPr lang="en-US" dirty="0">
                <a:solidFill>
                  <a:schemeClr val="accent1"/>
                </a:solidFill>
              </a:rPr>
              <a:t> e </a:t>
            </a:r>
            <a:r>
              <a:rPr lang="en-US" dirty="0" err="1">
                <a:solidFill>
                  <a:schemeClr val="accent1"/>
                </a:solidFill>
              </a:rPr>
              <a:t>una</a:t>
            </a:r>
            <a:r>
              <a:rPr lang="en-US" dirty="0">
                <a:solidFill>
                  <a:schemeClr val="accent1"/>
                </a:solidFill>
              </a:rPr>
              <a:t> leadership forte </a:t>
            </a:r>
            <a:r>
              <a:rPr lang="en-US" dirty="0" err="1">
                <a:solidFill>
                  <a:schemeClr val="accent1"/>
                </a:solidFill>
              </a:rPr>
              <a:t>che</a:t>
            </a:r>
            <a:r>
              <a:rPr lang="en-US" dirty="0">
                <a:solidFill>
                  <a:schemeClr val="accent1"/>
                </a:solidFill>
              </a:rPr>
              <a:t> </a:t>
            </a:r>
            <a:r>
              <a:rPr lang="en-US" dirty="0" err="1">
                <a:solidFill>
                  <a:schemeClr val="accent1"/>
                </a:solidFill>
              </a:rPr>
              <a:t>dia</a:t>
            </a:r>
            <a:r>
              <a:rPr lang="en-US" dirty="0">
                <a:solidFill>
                  <a:schemeClr val="accent1"/>
                </a:solidFill>
              </a:rPr>
              <a:t> ai </a:t>
            </a:r>
            <a:r>
              <a:rPr lang="en-US" dirty="0" err="1">
                <a:solidFill>
                  <a:schemeClr val="accent1"/>
                </a:solidFill>
              </a:rPr>
              <a:t>dipendenti</a:t>
            </a:r>
            <a:r>
              <a:rPr lang="en-US" dirty="0">
                <a:solidFill>
                  <a:schemeClr val="accent1"/>
                </a:solidFill>
              </a:rPr>
              <a:t> la </a:t>
            </a:r>
            <a:r>
              <a:rPr lang="en-US" dirty="0" err="1">
                <a:solidFill>
                  <a:schemeClr val="accent1"/>
                </a:solidFill>
              </a:rPr>
              <a:t>possibilità</a:t>
            </a:r>
            <a:r>
              <a:rPr lang="en-US" dirty="0">
                <a:solidFill>
                  <a:schemeClr val="accent1"/>
                </a:solidFill>
              </a:rPr>
              <a:t> di </a:t>
            </a:r>
            <a:r>
              <a:rPr lang="en-US" dirty="0" err="1">
                <a:solidFill>
                  <a:schemeClr val="accent1"/>
                </a:solidFill>
              </a:rPr>
              <a:t>pensare</a:t>
            </a:r>
            <a:r>
              <a:rPr lang="en-US" dirty="0">
                <a:solidFill>
                  <a:schemeClr val="accent1"/>
                </a:solidFill>
              </a:rPr>
              <a:t> </a:t>
            </a:r>
            <a:r>
              <a:rPr lang="en-US" dirty="0" err="1">
                <a:solidFill>
                  <a:schemeClr val="accent1"/>
                </a:solidFill>
              </a:rPr>
              <a:t>fuori</a:t>
            </a:r>
            <a:r>
              <a:rPr lang="en-US" dirty="0">
                <a:solidFill>
                  <a:schemeClr val="accent1"/>
                </a:solidFill>
              </a:rPr>
              <a:t> </a:t>
            </a:r>
            <a:r>
              <a:rPr lang="en-US" dirty="0" err="1">
                <a:solidFill>
                  <a:schemeClr val="accent1"/>
                </a:solidFill>
              </a:rPr>
              <a:t>dagli</a:t>
            </a:r>
            <a:r>
              <a:rPr lang="en-US" dirty="0">
                <a:solidFill>
                  <a:schemeClr val="accent1"/>
                </a:solidFill>
              </a:rPr>
              <a:t> </a:t>
            </a:r>
            <a:r>
              <a:rPr lang="en-US" dirty="0" err="1">
                <a:solidFill>
                  <a:schemeClr val="accent1"/>
                </a:solidFill>
              </a:rPr>
              <a:t>schemi</a:t>
            </a:r>
            <a:r>
              <a:rPr lang="en-US" dirty="0">
                <a:solidFill>
                  <a:schemeClr val="accent1"/>
                </a:solidFill>
              </a:rPr>
              <a:t>.</a:t>
            </a:r>
            <a:endParaRPr lang="el-GR" dirty="0">
              <a:solidFill>
                <a:schemeClr val="accent1"/>
              </a:solidFill>
            </a:endParaRPr>
          </a:p>
        </p:txBody>
      </p:sp>
      <p:grpSp>
        <p:nvGrpSpPr>
          <p:cNvPr id="8" name="Group 7">
            <a:extLst>
              <a:ext uri="{FF2B5EF4-FFF2-40B4-BE49-F238E27FC236}">
                <a16:creationId xmlns:a16="http://schemas.microsoft.com/office/drawing/2014/main" id="{E9AB5D98-4ACE-5E18-B248-1756132DED6A}"/>
              </a:ext>
            </a:extLst>
          </p:cNvPr>
          <p:cNvGrpSpPr/>
          <p:nvPr/>
        </p:nvGrpSpPr>
        <p:grpSpPr>
          <a:xfrm>
            <a:off x="6969125" y="1903366"/>
            <a:ext cx="5102854" cy="4155656"/>
            <a:chOff x="6959600" y="1963691"/>
            <a:chExt cx="5102854" cy="4155656"/>
          </a:xfrm>
          <a:blipFill>
            <a:blip r:embed="rId2"/>
            <a:stretch>
              <a:fillRect/>
            </a:stretch>
          </a:blipFill>
        </p:grpSpPr>
        <p:sp>
          <p:nvSpPr>
            <p:cNvPr id="5" name="Parallelogram 4">
              <a:extLst>
                <a:ext uri="{FF2B5EF4-FFF2-40B4-BE49-F238E27FC236}">
                  <a16:creationId xmlns:a16="http://schemas.microsoft.com/office/drawing/2014/main" id="{3C71AE78-B140-5067-7EDA-D4730B0F4CC9}"/>
                </a:ext>
              </a:extLst>
            </p:cNvPr>
            <p:cNvSpPr/>
            <p:nvPr/>
          </p:nvSpPr>
          <p:spPr>
            <a:xfrm>
              <a:off x="6959600"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arallelogram 5">
              <a:extLst>
                <a:ext uri="{FF2B5EF4-FFF2-40B4-BE49-F238E27FC236}">
                  <a16:creationId xmlns:a16="http://schemas.microsoft.com/office/drawing/2014/main" id="{DBC5C3F0-A111-B185-3D19-008B0014CD73}"/>
                </a:ext>
              </a:extLst>
            </p:cNvPr>
            <p:cNvSpPr/>
            <p:nvPr/>
          </p:nvSpPr>
          <p:spPr>
            <a:xfrm>
              <a:off x="9230354" y="1963691"/>
              <a:ext cx="2832100" cy="4155656"/>
            </a:xfrm>
            <a:prstGeom prst="parallelogram">
              <a:avLst/>
            </a:prstGeom>
            <a:grpFill/>
            <a:ln>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 name="PoljeZBesedilom 1">
            <a:extLst>
              <a:ext uri="{FF2B5EF4-FFF2-40B4-BE49-F238E27FC236}">
                <a16:creationId xmlns:a16="http://schemas.microsoft.com/office/drawing/2014/main" id="{06543FA6-48A7-BD31-A7F9-BD90272D9682}"/>
              </a:ext>
            </a:extLst>
          </p:cNvPr>
          <p:cNvSpPr txBox="1"/>
          <p:nvPr/>
        </p:nvSpPr>
        <p:spPr>
          <a:xfrm>
            <a:off x="6898005" y="6054725"/>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Generato da AI</a:t>
            </a:r>
          </a:p>
        </p:txBody>
      </p:sp>
    </p:spTree>
    <p:extLst>
      <p:ext uri="{BB962C8B-B14F-4D97-AF65-F5344CB8AC3E}">
        <p14:creationId xmlns:p14="http://schemas.microsoft.com/office/powerpoint/2010/main" val="33512248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298450" y="625475"/>
            <a:ext cx="11125200" cy="583781"/>
          </a:xfrm>
        </p:spPr>
        <p:txBody>
          <a:bodyPr>
            <a:noAutofit/>
          </a:bodyPr>
          <a:lstStyle/>
          <a:p>
            <a:r>
              <a:rPr lang="en-US" sz="3400" dirty="0"/>
              <a:t>Strategie per integrare l'innovazione nella cultura aziendale</a:t>
            </a:r>
            <a:endParaRPr lang="sl-SI" sz="3400" dirty="0"/>
          </a:p>
        </p:txBody>
      </p:sp>
      <p:graphicFrame>
        <p:nvGraphicFramePr>
          <p:cNvPr id="3" name="Diagram 2">
            <a:extLst>
              <a:ext uri="{FF2B5EF4-FFF2-40B4-BE49-F238E27FC236}">
                <a16:creationId xmlns:a16="http://schemas.microsoft.com/office/drawing/2014/main" id="{7CCFE05F-C3DE-3ECD-E194-0E1D2FAAE5FC}"/>
              </a:ext>
            </a:extLst>
          </p:cNvPr>
          <p:cNvGraphicFramePr/>
          <p:nvPr>
            <p:extLst>
              <p:ext uri="{D42A27DB-BD31-4B8C-83A1-F6EECF244321}">
                <p14:modId xmlns:p14="http://schemas.microsoft.com/office/powerpoint/2010/main" val="285679963"/>
              </p:ext>
            </p:extLst>
          </p:nvPr>
        </p:nvGraphicFramePr>
        <p:xfrm>
          <a:off x="198755" y="1604327"/>
          <a:ext cx="11794490" cy="75025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9349467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D572-E4E7-87D0-84A9-E06E08D7DDB7}"/>
              </a:ext>
            </a:extLst>
          </p:cNvPr>
          <p:cNvSpPr>
            <a:spLocks noGrp="1"/>
          </p:cNvSpPr>
          <p:nvPr>
            <p:ph type="title"/>
          </p:nvPr>
        </p:nvSpPr>
        <p:spPr>
          <a:xfrm>
            <a:off x="327025" y="625475"/>
            <a:ext cx="11125200" cy="583781"/>
          </a:xfrm>
        </p:spPr>
        <p:txBody>
          <a:bodyPr>
            <a:noAutofit/>
          </a:bodyPr>
          <a:lstStyle/>
          <a:p>
            <a:r>
              <a:rPr lang="en-US" sz="3400" dirty="0"/>
              <a:t>Il ruolo della leadership nel promuovere l'innovazione</a:t>
            </a:r>
            <a:endParaRPr lang="sl-SI" sz="3400" dirty="0"/>
          </a:p>
        </p:txBody>
      </p:sp>
      <p:graphicFrame>
        <p:nvGraphicFramePr>
          <p:cNvPr id="4" name="Diagram 3">
            <a:extLst>
              <a:ext uri="{FF2B5EF4-FFF2-40B4-BE49-F238E27FC236}">
                <a16:creationId xmlns:a16="http://schemas.microsoft.com/office/drawing/2014/main" id="{76857339-2B0B-6F19-CFA7-DADDE579EC44}"/>
              </a:ext>
            </a:extLst>
          </p:cNvPr>
          <p:cNvGraphicFramePr/>
          <p:nvPr>
            <p:extLst>
              <p:ext uri="{D42A27DB-BD31-4B8C-83A1-F6EECF244321}">
                <p14:modId xmlns:p14="http://schemas.microsoft.com/office/powerpoint/2010/main" val="3859967750"/>
              </p:ext>
            </p:extLst>
          </p:nvPr>
        </p:nvGraphicFramePr>
        <p:xfrm>
          <a:off x="419100" y="714375"/>
          <a:ext cx="11553825" cy="592793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30802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757BD5-A04E-39B7-E7B8-4F483FF9497D}"/>
              </a:ext>
            </a:extLst>
          </p:cNvPr>
          <p:cNvSpPr>
            <a:spLocks noGrp="1"/>
          </p:cNvSpPr>
          <p:nvPr>
            <p:ph type="title"/>
          </p:nvPr>
        </p:nvSpPr>
        <p:spPr>
          <a:xfrm>
            <a:off x="984885" y="65572"/>
            <a:ext cx="9555178" cy="766558"/>
          </a:xfrm>
        </p:spPr>
        <p:txBody>
          <a:bodyPr>
            <a:normAutofit/>
          </a:bodyPr>
          <a:lstStyle/>
          <a:p>
            <a:r>
              <a:rPr lang="en-US" sz="3400" dirty="0"/>
              <a:t>Sostenere una cultura dell'innovazione</a:t>
            </a:r>
            <a:endParaRPr lang="en-US" sz="3400" b="1" dirty="0"/>
          </a:p>
        </p:txBody>
      </p:sp>
      <p:sp>
        <p:nvSpPr>
          <p:cNvPr id="4" name="TextBox 3">
            <a:extLst>
              <a:ext uri="{FF2B5EF4-FFF2-40B4-BE49-F238E27FC236}">
                <a16:creationId xmlns:a16="http://schemas.microsoft.com/office/drawing/2014/main" id="{2C553E84-8327-15D0-E346-B07C928277A4}"/>
              </a:ext>
            </a:extLst>
          </p:cNvPr>
          <p:cNvSpPr txBox="1"/>
          <p:nvPr/>
        </p:nvSpPr>
        <p:spPr>
          <a:xfrm>
            <a:off x="1096978" y="843677"/>
            <a:ext cx="6096000" cy="2639825"/>
          </a:xfrm>
          <a:prstGeom prst="rect">
            <a:avLst/>
          </a:prstGeom>
          <a:noFill/>
        </p:spPr>
        <p:txBody>
          <a:bodyPr wrap="square">
            <a:spAutoFit/>
          </a:bodyPr>
          <a:lstStyle/>
          <a:p>
            <a:pPr algn="just">
              <a:lnSpc>
                <a:spcPct val="150000"/>
              </a:lnSpc>
            </a:pPr>
            <a:r>
              <a:rPr lang="en-US" sz="1400" dirty="0">
                <a:solidFill>
                  <a:schemeClr val="accent1"/>
                </a:solidFill>
              </a:rPr>
              <a:t>Per sostenere una cultura dell'innovazione, le organizzazioni devono concentrarsi sull'</a:t>
            </a:r>
            <a:r>
              <a:rPr lang="en-US" sz="1400" b="1" dirty="0">
                <a:solidFill>
                  <a:schemeClr val="accent1"/>
                </a:solidFill>
              </a:rPr>
              <a:t>apprendimento </a:t>
            </a:r>
            <a:r>
              <a:rPr lang="en-US" sz="1400" dirty="0">
                <a:solidFill>
                  <a:schemeClr val="accent1"/>
                </a:solidFill>
              </a:rPr>
              <a:t>e sullo </a:t>
            </a:r>
            <a:r>
              <a:rPr lang="en-US" sz="1400" b="1" dirty="0">
                <a:solidFill>
                  <a:schemeClr val="accent1"/>
                </a:solidFill>
              </a:rPr>
              <a:t>sviluppo continui</a:t>
            </a:r>
            <a:r>
              <a:rPr lang="en-US" sz="1400" dirty="0">
                <a:solidFill>
                  <a:schemeClr val="accent1"/>
                </a:solidFill>
              </a:rPr>
              <a:t>, incoraggiando i dipendenti a migliorare le proprie competenze e a rimanere curiosi. La promozione della </a:t>
            </a:r>
            <a:r>
              <a:rPr lang="en-US" sz="1400" b="1" dirty="0">
                <a:solidFill>
                  <a:schemeClr val="accent1"/>
                </a:solidFill>
              </a:rPr>
              <a:t>collaborazione interfunzionale </a:t>
            </a:r>
            <a:r>
              <a:rPr lang="en-US" sz="1400" dirty="0">
                <a:solidFill>
                  <a:schemeClr val="accent1"/>
                </a:solidFill>
              </a:rPr>
              <a:t>assicura che le diverse prospettive contribuiscano a soluzioni innovative. È fondamentale </a:t>
            </a:r>
            <a:r>
              <a:rPr lang="en-US" sz="1400" b="1" dirty="0">
                <a:solidFill>
                  <a:schemeClr val="accent1"/>
                </a:solidFill>
              </a:rPr>
              <a:t>allineare </a:t>
            </a:r>
            <a:r>
              <a:rPr lang="en-US" sz="1400" dirty="0">
                <a:solidFill>
                  <a:schemeClr val="accent1"/>
                </a:solidFill>
              </a:rPr>
              <a:t>i progetti </a:t>
            </a:r>
            <a:r>
              <a:rPr lang="en-US" sz="1400" b="1" dirty="0">
                <a:solidFill>
                  <a:schemeClr val="accent1"/>
                </a:solidFill>
              </a:rPr>
              <a:t>di innovazione </a:t>
            </a:r>
            <a:r>
              <a:rPr lang="en-US" sz="1400" dirty="0">
                <a:solidFill>
                  <a:schemeClr val="accent1"/>
                </a:solidFill>
              </a:rPr>
              <a:t>agli </a:t>
            </a:r>
            <a:r>
              <a:rPr lang="en-US" sz="1400" b="1" dirty="0">
                <a:solidFill>
                  <a:schemeClr val="accent1"/>
                </a:solidFill>
              </a:rPr>
              <a:t>obiettivi strategici dell'azienda</a:t>
            </a:r>
            <a:r>
              <a:rPr lang="en-US" sz="1400" dirty="0">
                <a:solidFill>
                  <a:schemeClr val="accent1"/>
                </a:solidFill>
              </a:rPr>
              <a:t>, fornendo le risorse e il supporto necessari per l'esplorazione delle idee.</a:t>
            </a:r>
            <a:endParaRPr lang="en-GB" sz="1400" dirty="0">
              <a:solidFill>
                <a:schemeClr val="accent1"/>
              </a:solidFill>
            </a:endParaRPr>
          </a:p>
        </p:txBody>
      </p:sp>
      <p:sp>
        <p:nvSpPr>
          <p:cNvPr id="7" name="TextBox 6">
            <a:extLst>
              <a:ext uri="{FF2B5EF4-FFF2-40B4-BE49-F238E27FC236}">
                <a16:creationId xmlns:a16="http://schemas.microsoft.com/office/drawing/2014/main" id="{B539752E-472A-24BD-9168-51F1817D4E08}"/>
              </a:ext>
            </a:extLst>
          </p:cNvPr>
          <p:cNvSpPr txBox="1"/>
          <p:nvPr/>
        </p:nvSpPr>
        <p:spPr>
          <a:xfrm>
            <a:off x="5085024" y="3765152"/>
            <a:ext cx="6562436" cy="2962991"/>
          </a:xfrm>
          <a:prstGeom prst="rect">
            <a:avLst/>
          </a:prstGeom>
          <a:noFill/>
        </p:spPr>
        <p:txBody>
          <a:bodyPr wrap="square">
            <a:spAutoFit/>
          </a:bodyPr>
          <a:lstStyle/>
          <a:p>
            <a:pPr algn="just">
              <a:lnSpc>
                <a:spcPct val="150000"/>
              </a:lnSpc>
            </a:pPr>
            <a:r>
              <a:rPr lang="en-US" sz="1400" dirty="0">
                <a:solidFill>
                  <a:schemeClr val="accent1"/>
                </a:solidFill>
              </a:rPr>
              <a:t>Per un monitoraggio e una valutazione efficaci, stabilite </a:t>
            </a:r>
            <a:r>
              <a:rPr lang="en-US" sz="1400" b="1" dirty="0">
                <a:solidFill>
                  <a:schemeClr val="accent1"/>
                </a:solidFill>
              </a:rPr>
              <a:t>degli indicatori di prestazione chiave (KPI) </a:t>
            </a:r>
            <a:r>
              <a:rPr lang="en-US" sz="1400" dirty="0">
                <a:solidFill>
                  <a:schemeClr val="accent1"/>
                </a:solidFill>
              </a:rPr>
              <a:t>per monitorare il successo delle iniziative di innovazione. Implementate regolari </a:t>
            </a:r>
            <a:r>
              <a:rPr lang="en-US" sz="1400" b="1" dirty="0">
                <a:solidFill>
                  <a:schemeClr val="accent1"/>
                </a:solidFill>
              </a:rPr>
              <a:t>cicli di feedback </a:t>
            </a:r>
            <a:r>
              <a:rPr lang="en-US" sz="1400" dirty="0">
                <a:solidFill>
                  <a:schemeClr val="accent1"/>
                </a:solidFill>
              </a:rPr>
              <a:t>per perfezionare le strategie in base ai dati sulle prestazioni e alle intuizioni del mercato. </a:t>
            </a:r>
            <a:r>
              <a:rPr lang="en-US" sz="1400" b="1" dirty="0">
                <a:solidFill>
                  <a:schemeClr val="accent1"/>
                </a:solidFill>
              </a:rPr>
              <a:t>La documentazione </a:t>
            </a:r>
            <a:r>
              <a:rPr lang="en-US" sz="1400" dirty="0">
                <a:solidFill>
                  <a:schemeClr val="accent1"/>
                </a:solidFill>
              </a:rPr>
              <a:t>e la </a:t>
            </a:r>
            <a:r>
              <a:rPr lang="en-US" sz="1400" b="1" dirty="0">
                <a:solidFill>
                  <a:schemeClr val="accent1"/>
                </a:solidFill>
              </a:rPr>
              <a:t>condivisione delle conoscenze </a:t>
            </a:r>
            <a:r>
              <a:rPr lang="en-US" sz="1400" dirty="0">
                <a:solidFill>
                  <a:schemeClr val="accent1"/>
                </a:solidFill>
              </a:rPr>
              <a:t>all'interno dell'organizzazione aiutano a sfruttare i successi e a prevenire gli errori ripetuti. Infine, un </a:t>
            </a:r>
            <a:r>
              <a:rPr lang="en-US" sz="1400" b="1" dirty="0">
                <a:solidFill>
                  <a:schemeClr val="accent1"/>
                </a:solidFill>
              </a:rPr>
              <a:t>forte sostegno da parte dei dirigenti </a:t>
            </a:r>
            <a:r>
              <a:rPr lang="en-US" sz="1400" dirty="0">
                <a:solidFill>
                  <a:schemeClr val="accent1"/>
                </a:solidFill>
              </a:rPr>
              <a:t>e il </a:t>
            </a:r>
            <a:r>
              <a:rPr lang="en-US" sz="1400" b="1" dirty="0">
                <a:solidFill>
                  <a:schemeClr val="accent1"/>
                </a:solidFill>
              </a:rPr>
              <a:t>riconoscimento </a:t>
            </a:r>
            <a:r>
              <a:rPr lang="en-US" sz="1400" dirty="0">
                <a:solidFill>
                  <a:schemeClr val="accent1"/>
                </a:solidFill>
              </a:rPr>
              <a:t>dei progetti di successo sono fondamentali per mantenere lo slancio e la motivazione.</a:t>
            </a:r>
            <a:endParaRPr lang="en-GB" sz="1400" dirty="0">
              <a:solidFill>
                <a:schemeClr val="accent1"/>
              </a:solidFill>
            </a:endParaRPr>
          </a:p>
        </p:txBody>
      </p:sp>
      <p:pic>
        <p:nvPicPr>
          <p:cNvPr id="10" name="Graphic 9" descr="A lightbulb">
            <a:extLst>
              <a:ext uri="{FF2B5EF4-FFF2-40B4-BE49-F238E27FC236}">
                <a16:creationId xmlns:a16="http://schemas.microsoft.com/office/drawing/2014/main" id="{58B67913-2C53-4A36-2C43-94EE2CE6FCF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365870" y="178226"/>
            <a:ext cx="3362325" cy="3362325"/>
          </a:xfrm>
          <a:prstGeom prst="rect">
            <a:avLst/>
          </a:prstGeom>
        </p:spPr>
      </p:pic>
      <p:pic>
        <p:nvPicPr>
          <p:cNvPr id="14" name="Graphic 13" descr="Graph and note paper pads with pencil">
            <a:extLst>
              <a:ext uri="{FF2B5EF4-FFF2-40B4-BE49-F238E27FC236}">
                <a16:creationId xmlns:a16="http://schemas.microsoft.com/office/drawing/2014/main" id="{0D7BDE54-8A87-6F16-4C82-F4EEA7D352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80172" y="4249669"/>
            <a:ext cx="2517755" cy="2517755"/>
          </a:xfrm>
          <a:prstGeom prst="rect">
            <a:avLst/>
          </a:prstGeom>
        </p:spPr>
      </p:pic>
      <p:sp>
        <p:nvSpPr>
          <p:cNvPr id="3" name="PoljeZBesedilom 1">
            <a:extLst>
              <a:ext uri="{FF2B5EF4-FFF2-40B4-BE49-F238E27FC236}">
                <a16:creationId xmlns:a16="http://schemas.microsoft.com/office/drawing/2014/main" id="{9D92BEA6-C795-B2E7-8E46-57D3993FBE50}"/>
              </a:ext>
            </a:extLst>
          </p:cNvPr>
          <p:cNvSpPr txBox="1"/>
          <p:nvPr/>
        </p:nvSpPr>
        <p:spPr>
          <a:xfrm>
            <a:off x="8389182" y="308278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
        <p:nvSpPr>
          <p:cNvPr id="5" name="PoljeZBesedilom 1">
            <a:extLst>
              <a:ext uri="{FF2B5EF4-FFF2-40B4-BE49-F238E27FC236}">
                <a16:creationId xmlns:a16="http://schemas.microsoft.com/office/drawing/2014/main" id="{5BB24725-BB4C-B893-55D7-C28815F4C3EF}"/>
              </a:ext>
            </a:extLst>
          </p:cNvPr>
          <p:cNvSpPr txBox="1"/>
          <p:nvPr/>
        </p:nvSpPr>
        <p:spPr>
          <a:xfrm>
            <a:off x="2308422" y="6645847"/>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38686668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277483" y="-79615"/>
            <a:ext cx="11637034" cy="6642340"/>
          </a:xfrm>
        </p:spPr>
        <p:txBody>
          <a:bodyPr vert="horz" lIns="91440" tIns="45720" rIns="91440" bIns="45720" rtlCol="0" anchor="t">
            <a:normAutofit/>
          </a:bodyPr>
          <a:lstStyle/>
          <a:p>
            <a:pPr marL="0" indent="0" algn="ctr">
              <a:lnSpc>
                <a:spcPct val="150000"/>
              </a:lnSpc>
              <a:buNone/>
            </a:pPr>
            <a:r>
              <a:rPr lang="en-US" sz="3400" dirty="0">
                <a:solidFill>
                  <a:schemeClr val="tx2"/>
                </a:solidFill>
              </a:rPr>
              <a:t>Migliorare la conoscenza dell'innovazione</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383514" y="952501"/>
            <a:ext cx="11358295" cy="5133974"/>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739866" y="1146221"/>
            <a:ext cx="10827657" cy="4804264"/>
          </a:xfrm>
          <a:prstGeom prst="rect">
            <a:avLst/>
          </a:prstGeom>
          <a:noFill/>
        </p:spPr>
        <p:txBody>
          <a:bodyPr wrap="square" rtlCol="0">
            <a:spAutoFit/>
          </a:bodyPr>
          <a:lstStyle/>
          <a:p>
            <a:pPr marL="342900" indent="-342900">
              <a:lnSpc>
                <a:spcPct val="150000"/>
              </a:lnSpc>
              <a:buFont typeface="+mj-lt"/>
              <a:buAutoNum type="arabicPeriod"/>
            </a:pPr>
            <a:r>
              <a:rPr lang="en-US" sz="1600" b="1" dirty="0">
                <a:solidFill>
                  <a:schemeClr val="accent1"/>
                </a:solidFill>
              </a:rPr>
              <a:t>Esplorare e identificare</a:t>
            </a:r>
            <a:r>
              <a:rPr lang="en-US" sz="1600" dirty="0">
                <a:solidFill>
                  <a:schemeClr val="accent1"/>
                </a:solidFill>
              </a:rPr>
              <a:t>:</a:t>
            </a:r>
          </a:p>
          <a:p>
            <a:pPr marL="742950" lvl="1" indent="-285750">
              <a:lnSpc>
                <a:spcPct val="150000"/>
              </a:lnSpc>
              <a:buFont typeface="Arial" panose="020B0604020202020204" pitchFamily="34" charset="0"/>
              <a:buChar char="•"/>
            </a:pPr>
            <a:r>
              <a:rPr lang="en-US" sz="1600" dirty="0">
                <a:solidFill>
                  <a:schemeClr val="accent1"/>
                </a:solidFill>
              </a:rPr>
              <a:t>Scegliete un'azienda innovativa e visitate il suo sito web ufficiale.</a:t>
            </a:r>
          </a:p>
          <a:p>
            <a:pPr marL="742950" lvl="1" indent="-285750">
              <a:lnSpc>
                <a:spcPct val="150000"/>
              </a:lnSpc>
              <a:buFont typeface="Arial" panose="020B0604020202020204" pitchFamily="34" charset="0"/>
              <a:buChar char="•"/>
            </a:pPr>
            <a:r>
              <a:rPr lang="en-US" sz="1600" dirty="0">
                <a:solidFill>
                  <a:schemeClr val="accent1"/>
                </a:solidFill>
              </a:rPr>
              <a:t>Identificare la visione, la missione e i valori fondamentali dell'azienda.</a:t>
            </a:r>
          </a:p>
          <a:p>
            <a:pPr>
              <a:lnSpc>
                <a:spcPct val="150000"/>
              </a:lnSpc>
            </a:pPr>
            <a:endParaRPr lang="en-US" sz="600" dirty="0">
              <a:solidFill>
                <a:schemeClr val="accent1"/>
              </a:solidFill>
            </a:endParaRPr>
          </a:p>
          <a:p>
            <a:pPr marL="342900" indent="-342900">
              <a:lnSpc>
                <a:spcPct val="150000"/>
              </a:lnSpc>
              <a:buFont typeface="+mj-lt"/>
              <a:buAutoNum type="arabicPeriod" startAt="2"/>
            </a:pPr>
            <a:r>
              <a:rPr lang="en-US" sz="1600" b="1" dirty="0">
                <a:solidFill>
                  <a:schemeClr val="accent1"/>
                </a:solidFill>
              </a:rPr>
              <a:t>Analizzare e riflettere:</a:t>
            </a:r>
          </a:p>
          <a:p>
            <a:pPr marL="800100" lvl="1" indent="-342900">
              <a:lnSpc>
                <a:spcPct val="150000"/>
              </a:lnSpc>
              <a:buFont typeface="Arial" panose="020B0604020202020204" pitchFamily="34" charset="0"/>
              <a:buChar char="•"/>
            </a:pPr>
            <a:r>
              <a:rPr lang="en-US" sz="1600" dirty="0">
                <a:solidFill>
                  <a:schemeClr val="accent1"/>
                </a:solidFill>
              </a:rPr>
              <a:t>Scrivete una breve analisi (150-200 parole) su come questi elementi supportano la strategia di innovazione dell'azienda. </a:t>
            </a:r>
          </a:p>
          <a:p>
            <a:pPr marL="800100" lvl="1" indent="-342900">
              <a:lnSpc>
                <a:spcPct val="150000"/>
              </a:lnSpc>
              <a:buFont typeface="Arial" panose="020B0604020202020204" pitchFamily="34" charset="0"/>
              <a:buChar char="•"/>
            </a:pPr>
            <a:r>
              <a:rPr lang="en-US" sz="1600" dirty="0">
                <a:solidFill>
                  <a:schemeClr val="accent1"/>
                </a:solidFill>
              </a:rPr>
              <a:t>Focus su:</a:t>
            </a:r>
          </a:p>
          <a:p>
            <a:pPr marL="1257300" lvl="2" indent="-342900">
              <a:lnSpc>
                <a:spcPct val="150000"/>
              </a:lnSpc>
              <a:buFont typeface="Arial" panose="020B0604020202020204" pitchFamily="34" charset="0"/>
              <a:buChar char="•"/>
            </a:pPr>
            <a:r>
              <a:rPr lang="en-US" sz="1600" dirty="0">
                <a:solidFill>
                  <a:schemeClr val="accent1"/>
                </a:solidFill>
              </a:rPr>
              <a:t>L'ispirazione e la guida fornite dalla visione e dalla missione.</a:t>
            </a:r>
          </a:p>
          <a:p>
            <a:pPr marL="1257300" lvl="2" indent="-342900">
              <a:lnSpc>
                <a:spcPct val="150000"/>
              </a:lnSpc>
              <a:buFont typeface="Arial" panose="020B0604020202020204" pitchFamily="34" charset="0"/>
              <a:buChar char="•"/>
            </a:pPr>
            <a:r>
              <a:rPr lang="en-US" sz="1600" dirty="0">
                <a:solidFill>
                  <a:schemeClr val="accent1"/>
                </a:solidFill>
              </a:rPr>
              <a:t>L'influenza dei valori fondamentali sulla promozione di un ambiente innovativo.</a:t>
            </a:r>
          </a:p>
          <a:p>
            <a:pPr marL="800100" lvl="1" indent="-342900">
              <a:lnSpc>
                <a:spcPct val="150000"/>
              </a:lnSpc>
              <a:buFont typeface="Arial" panose="020B0604020202020204" pitchFamily="34" charset="0"/>
              <a:buChar char="•"/>
            </a:pPr>
            <a:endParaRPr lang="en-US" sz="200" dirty="0">
              <a:solidFill>
                <a:schemeClr val="accent1"/>
              </a:solidFill>
            </a:endParaRPr>
          </a:p>
          <a:p>
            <a:pPr marL="342900" indent="-342900">
              <a:lnSpc>
                <a:spcPct val="150000"/>
              </a:lnSpc>
              <a:buFont typeface="+mj-lt"/>
              <a:buAutoNum type="arabicPeriod" startAt="3"/>
            </a:pPr>
            <a:r>
              <a:rPr lang="en-US" sz="1600" b="1" dirty="0">
                <a:solidFill>
                  <a:schemeClr val="accent1"/>
                </a:solidFill>
              </a:rPr>
              <a:t>Applicate le vostre intuizioni:</a:t>
            </a:r>
          </a:p>
          <a:p>
            <a:pPr marL="742950" lvl="1" indent="-285750">
              <a:lnSpc>
                <a:spcPct val="150000"/>
              </a:lnSpc>
              <a:buFont typeface="Arial" panose="020B0604020202020204" pitchFamily="34" charset="0"/>
              <a:buChar char="•"/>
            </a:pPr>
            <a:r>
              <a:rPr lang="en-US" sz="1600" dirty="0">
                <a:solidFill>
                  <a:schemeClr val="accent1"/>
                </a:solidFill>
              </a:rPr>
              <a:t>Riflettete sull'analisi e pensate a un passo pratico che potreste suggerire a un'altra organizzazione o al vostro posto di lavoro per migliorare l'innovazione attraverso la visione, la missione o i valori.</a:t>
            </a:r>
          </a:p>
        </p:txBody>
      </p:sp>
      <p:grpSp>
        <p:nvGrpSpPr>
          <p:cNvPr id="4" name="Group 3">
            <a:extLst>
              <a:ext uri="{FF2B5EF4-FFF2-40B4-BE49-F238E27FC236}">
                <a16:creationId xmlns:a16="http://schemas.microsoft.com/office/drawing/2014/main" id="{D9A7B998-2BD2-046D-31A7-B845B4DC8BAC}"/>
              </a:ext>
            </a:extLst>
          </p:cNvPr>
          <p:cNvGrpSpPr/>
          <p:nvPr/>
        </p:nvGrpSpPr>
        <p:grpSpPr>
          <a:xfrm>
            <a:off x="10210801" y="476251"/>
            <a:ext cx="1961232" cy="859068"/>
            <a:chOff x="10080172" y="339103"/>
            <a:chExt cx="1961232" cy="859068"/>
          </a:xfrm>
        </p:grpSpPr>
        <p:grpSp>
          <p:nvGrpSpPr>
            <p:cNvPr id="5" name="Group 4">
              <a:extLst>
                <a:ext uri="{FF2B5EF4-FFF2-40B4-BE49-F238E27FC236}">
                  <a16:creationId xmlns:a16="http://schemas.microsoft.com/office/drawing/2014/main" id="{1B36404F-2FAE-496F-164A-D421EAB1C3C3}"/>
                </a:ext>
              </a:extLst>
            </p:cNvPr>
            <p:cNvGrpSpPr/>
            <p:nvPr/>
          </p:nvGrpSpPr>
          <p:grpSpPr>
            <a:xfrm>
              <a:off x="10399486" y="741297"/>
              <a:ext cx="1641918" cy="456874"/>
              <a:chOff x="10406743" y="879246"/>
              <a:chExt cx="1641918" cy="456874"/>
            </a:xfrm>
          </p:grpSpPr>
          <p:sp>
            <p:nvSpPr>
              <p:cNvPr id="7" name="Rectangle 6">
                <a:extLst>
                  <a:ext uri="{FF2B5EF4-FFF2-40B4-BE49-F238E27FC236}">
                    <a16:creationId xmlns:a16="http://schemas.microsoft.com/office/drawing/2014/main" id="{07237042-58D3-A170-850B-62F10DACB0A6}"/>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586AA6A2-98A0-5B50-A8C9-5DFC29C7576E}"/>
                  </a:ext>
                </a:extLst>
              </p:cNvPr>
              <p:cNvSpPr txBox="1"/>
              <p:nvPr/>
            </p:nvSpPr>
            <p:spPr>
              <a:xfrm>
                <a:off x="10461367" y="920716"/>
                <a:ext cx="1587294" cy="369332"/>
              </a:xfrm>
              <a:prstGeom prst="rect">
                <a:avLst/>
              </a:prstGeom>
              <a:noFill/>
            </p:spPr>
            <p:txBody>
              <a:bodyPr wrap="none" lIns="91440" tIns="45720" rIns="91440" bIns="45720" rtlCol="0" anchor="t">
                <a:spAutoFit/>
              </a:bodyPr>
              <a:lstStyle/>
              <a:p>
                <a:r>
                  <a:rPr lang="en-US" dirty="0" err="1">
                    <a:solidFill>
                      <a:schemeClr val="accent1"/>
                    </a:solidFill>
                  </a:rPr>
                  <a:t>Assignement</a:t>
                </a:r>
                <a:endParaRPr lang="en-GB" dirty="0" err="1">
                  <a:solidFill>
                    <a:schemeClr val="accent1"/>
                  </a:solidFill>
                </a:endParaRPr>
              </a:p>
            </p:txBody>
          </p:sp>
        </p:grpSp>
        <p:pic>
          <p:nvPicPr>
            <p:cNvPr id="6" name="Graphic 5" descr="Pin with solid fill">
              <a:extLst>
                <a:ext uri="{FF2B5EF4-FFF2-40B4-BE49-F238E27FC236}">
                  <a16:creationId xmlns:a16="http://schemas.microsoft.com/office/drawing/2014/main" id="{5BD551C8-DCF6-5DDF-BF0D-54BDDB3204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11" name="Gráfico 1" descr="Cuadernos de notas y cuadrículas con lápiz">
            <a:extLst>
              <a:ext uri="{FF2B5EF4-FFF2-40B4-BE49-F238E27FC236}">
                <a16:creationId xmlns:a16="http://schemas.microsoft.com/office/drawing/2014/main" id="{3124B179-753A-84A4-E588-4C7BF8BDFB5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313872" y="1269509"/>
            <a:ext cx="2154677" cy="2154677"/>
          </a:xfrm>
          <a:prstGeom prst="rect">
            <a:avLst/>
          </a:prstGeom>
        </p:spPr>
      </p:pic>
      <p:sp>
        <p:nvSpPr>
          <p:cNvPr id="10" name="PoljeZBesedilom 1">
            <a:extLst>
              <a:ext uri="{FF2B5EF4-FFF2-40B4-BE49-F238E27FC236}">
                <a16:creationId xmlns:a16="http://schemas.microsoft.com/office/drawing/2014/main" id="{358F7637-7209-9329-A58D-602E911A1903}"/>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266404005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n-US" sz="3400" dirty="0">
                <a:solidFill>
                  <a:schemeClr val="bg2"/>
                </a:solidFill>
              </a:rPr>
              <a:t>Glossario</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1146115" y="1286314"/>
            <a:ext cx="10312400" cy="3932487"/>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400" b="1" dirty="0">
                <a:solidFill>
                  <a:schemeClr val="accent1"/>
                </a:solidFill>
              </a:rPr>
              <a:t>propensione al rischio</a:t>
            </a:r>
            <a:r>
              <a:rPr lang="en-US" sz="1400" dirty="0">
                <a:solidFill>
                  <a:schemeClr val="accent1"/>
                </a:solidFill>
              </a:rPr>
              <a:t>: Disponibilità a intraprendere azioni dall'esito incerto, essenziale per l'innovazione.</a:t>
            </a:r>
          </a:p>
          <a:p>
            <a:pPr marL="285750" indent="-285750" algn="just">
              <a:lnSpc>
                <a:spcPct val="150000"/>
              </a:lnSpc>
              <a:buFont typeface="Arial" panose="020B0604020202020204" pitchFamily="34" charset="0"/>
              <a:buChar char="•"/>
            </a:pPr>
            <a:r>
              <a:rPr lang="en-US" sz="1400" b="1" dirty="0">
                <a:solidFill>
                  <a:schemeClr val="accent1"/>
                </a:solidFill>
              </a:rPr>
              <a:t>Responsabilizzazione dei dipendenti</a:t>
            </a:r>
            <a:r>
              <a:rPr lang="en-US" sz="1400" dirty="0">
                <a:solidFill>
                  <a:schemeClr val="accent1"/>
                </a:solidFill>
              </a:rPr>
              <a:t>: Fornire ai dipendenti autonomia e risorse per perseguire nuove idee.</a:t>
            </a:r>
          </a:p>
          <a:p>
            <a:pPr marL="285750" indent="-285750" algn="just">
              <a:lnSpc>
                <a:spcPct val="150000"/>
              </a:lnSpc>
              <a:buFont typeface="Arial" panose="020B0604020202020204" pitchFamily="34" charset="0"/>
              <a:buChar char="•"/>
            </a:pPr>
            <a:r>
              <a:rPr lang="en-US" sz="1400" b="1" dirty="0">
                <a:solidFill>
                  <a:schemeClr val="accent1"/>
                </a:solidFill>
              </a:rPr>
              <a:t>Agilità</a:t>
            </a:r>
            <a:r>
              <a:rPr lang="en-US" sz="1400" dirty="0">
                <a:solidFill>
                  <a:schemeClr val="accent1"/>
                </a:solidFill>
              </a:rPr>
              <a:t>: La capacità di adattarsi rapidamente ai cambiamenti e alle nuove tendenze.</a:t>
            </a:r>
          </a:p>
          <a:p>
            <a:pPr marL="285750" indent="-285750" algn="just">
              <a:lnSpc>
                <a:spcPct val="150000"/>
              </a:lnSpc>
              <a:buFont typeface="Arial" panose="020B0604020202020204" pitchFamily="34" charset="0"/>
              <a:buChar char="•"/>
            </a:pPr>
            <a:r>
              <a:rPr lang="en-US" sz="1400" b="1" dirty="0">
                <a:solidFill>
                  <a:schemeClr val="accent1"/>
                </a:solidFill>
              </a:rPr>
              <a:t>Collaborazione</a:t>
            </a:r>
            <a:r>
              <a:rPr lang="en-US" sz="1400" dirty="0">
                <a:solidFill>
                  <a:schemeClr val="accent1"/>
                </a:solidFill>
              </a:rPr>
              <a:t>: Lavorare insieme tra i vari reparti per sfruttare le diverse prospettive.</a:t>
            </a:r>
          </a:p>
          <a:p>
            <a:pPr marL="285750" indent="-285750" algn="just">
              <a:lnSpc>
                <a:spcPct val="150000"/>
              </a:lnSpc>
              <a:buFont typeface="Arial" panose="020B0604020202020204" pitchFamily="34" charset="0"/>
              <a:buChar char="•"/>
            </a:pPr>
            <a:r>
              <a:rPr lang="en-US" sz="1400" b="1" dirty="0">
                <a:solidFill>
                  <a:schemeClr val="accent1"/>
                </a:solidFill>
              </a:rPr>
              <a:t>Sistemi di riconoscimento</a:t>
            </a:r>
            <a:r>
              <a:rPr lang="en-US" sz="1400" dirty="0">
                <a:solidFill>
                  <a:schemeClr val="accent1"/>
                </a:solidFill>
              </a:rPr>
              <a:t>: Metodi per riconoscere e premiare gli sforzi innovativi all'interno di un'organizzazione.</a:t>
            </a:r>
          </a:p>
          <a:p>
            <a:pPr marL="285750" indent="-285750" algn="just">
              <a:lnSpc>
                <a:spcPct val="150000"/>
              </a:lnSpc>
              <a:buFont typeface="Arial" panose="020B0604020202020204" pitchFamily="34" charset="0"/>
              <a:buChar char="•"/>
            </a:pPr>
            <a:r>
              <a:rPr lang="en-US" sz="1400" b="1" dirty="0">
                <a:solidFill>
                  <a:schemeClr val="accent1"/>
                </a:solidFill>
              </a:rPr>
              <a:t>Stella polare guida</a:t>
            </a:r>
            <a:r>
              <a:rPr lang="en-US" sz="1400" dirty="0">
                <a:solidFill>
                  <a:schemeClr val="accent1"/>
                </a:solidFill>
              </a:rPr>
              <a:t>: La dichiarazione di visione che dirige e ispira gli obiettivi a lungo termine dell'organizzazione.</a:t>
            </a:r>
          </a:p>
          <a:p>
            <a:pPr marL="285750" indent="-285750" algn="just">
              <a:lnSpc>
                <a:spcPct val="150000"/>
              </a:lnSpc>
              <a:buFont typeface="Arial" panose="020B0604020202020204" pitchFamily="34" charset="0"/>
              <a:buChar char="•"/>
            </a:pPr>
            <a:r>
              <a:rPr lang="en-US" sz="1400" b="1" dirty="0">
                <a:solidFill>
                  <a:schemeClr val="accent1"/>
                </a:solidFill>
              </a:rPr>
              <a:t>Fondazione culturale</a:t>
            </a:r>
            <a:r>
              <a:rPr lang="en-US" sz="1400" dirty="0">
                <a:solidFill>
                  <a:schemeClr val="accent1"/>
                </a:solidFill>
              </a:rPr>
              <a:t>: Valori fondamentali che danno forma alla cultura dell'organizzazione e guidano le azioni.</a:t>
            </a:r>
          </a:p>
          <a:p>
            <a:pPr marL="285750" indent="-285750" algn="just">
              <a:lnSpc>
                <a:spcPct val="150000"/>
              </a:lnSpc>
              <a:buFont typeface="Arial" panose="020B0604020202020204" pitchFamily="34" charset="0"/>
              <a:buChar char="•"/>
            </a:pPr>
            <a:r>
              <a:rPr lang="en-US" sz="1400" b="1" dirty="0">
                <a:solidFill>
                  <a:schemeClr val="accent1"/>
                </a:solidFill>
              </a:rPr>
              <a:t>Allineamento</a:t>
            </a:r>
            <a:r>
              <a:rPr lang="en-US" sz="1400" dirty="0">
                <a:solidFill>
                  <a:schemeClr val="accent1"/>
                </a:solidFill>
              </a:rPr>
              <a:t>: Garantire che visione, missione e valori siano costantemente integrati nelle attività dell'organizzazione.</a:t>
            </a:r>
          </a:p>
          <a:p>
            <a:pPr marL="285750" indent="-285750" algn="just">
              <a:lnSpc>
                <a:spcPct val="150000"/>
              </a:lnSpc>
              <a:buFont typeface="Arial" panose="020B0604020202020204" pitchFamily="34" charset="0"/>
              <a:buChar char="•"/>
            </a:pPr>
            <a:r>
              <a:rPr lang="en-US" sz="1400" b="1" dirty="0">
                <a:solidFill>
                  <a:schemeClr val="accent1"/>
                </a:solidFill>
              </a:rPr>
              <a:t>Sicurezza psicologica</a:t>
            </a:r>
            <a:r>
              <a:rPr lang="en-US" sz="1400" dirty="0">
                <a:solidFill>
                  <a:schemeClr val="accent1"/>
                </a:solidFill>
              </a:rPr>
              <a:t>: Un ambiente di lavoro in cui i dipendenti si sentono sicuri di condividere le proprie idee senza timori.</a:t>
            </a:r>
          </a:p>
          <a:p>
            <a:pPr marL="285750" indent="-285750" algn="just">
              <a:lnSpc>
                <a:spcPct val="150000"/>
              </a:lnSpc>
              <a:buFont typeface="Arial" panose="020B0604020202020204" pitchFamily="34" charset="0"/>
              <a:buChar char="•"/>
            </a:pPr>
            <a:r>
              <a:rPr lang="en-US" sz="1400" b="1" dirty="0">
                <a:solidFill>
                  <a:schemeClr val="accent1"/>
                </a:solidFill>
              </a:rPr>
              <a:t>Unique Selling Proposition (USP): </a:t>
            </a:r>
            <a:r>
              <a:rPr lang="en-US" sz="1400" dirty="0">
                <a:solidFill>
                  <a:schemeClr val="accent1"/>
                </a:solidFill>
              </a:rPr>
              <a:t>Una caratteristica distinta che distingue un'organizzazione o un prodotto dalla concorrenza.</a:t>
            </a:r>
            <a:endParaRPr lang="en-GB" sz="1400" dirty="0">
              <a:solidFill>
                <a:schemeClr val="accent1"/>
              </a:solidFill>
            </a:endParaRPr>
          </a:p>
        </p:txBody>
      </p:sp>
    </p:spTree>
    <p:extLst>
      <p:ext uri="{BB962C8B-B14F-4D97-AF65-F5344CB8AC3E}">
        <p14:creationId xmlns:p14="http://schemas.microsoft.com/office/powerpoint/2010/main" val="13589836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a:bodyPr>
          <a:lstStyle/>
          <a:p>
            <a:r>
              <a:rPr lang="en-US" sz="3400" dirty="0"/>
              <a:t>2°: Costruire un modello di business vincente</a:t>
            </a:r>
            <a:endParaRPr lang="sl-SI" sz="3400" dirty="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3373103"/>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Procediamo ora con la prossima sezione "Costruire un modello di business vincente". </a:t>
            </a: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In questa sezione, sposteremo la nostra attenzione dagli elementi fondamentali di una cultura dell'innovazione sostenibile all'applicazione pratica della creazione di un modello di business completo. Questa sezione è pensata per fornirvi gli strumenti e le intuizioni necessarie per creare un Business Model Canvas solido e adattabile, essenziale per tracciare la vostra strategia aziendale e garantire il successo a lungo termine. </a:t>
            </a: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Esploriamo le componenti e le metodologie che vi aiuteranno a progettare e perfezionare il vostro modello di business, ponendo le basi per la crescita e la sostenibilità della vostra impresa.</a:t>
            </a:r>
            <a:endParaRPr lang="en-GB" sz="1600" dirty="0">
              <a:solidFill>
                <a:schemeClr val="accent1"/>
              </a:solidFill>
            </a:endParaRPr>
          </a:p>
        </p:txBody>
      </p:sp>
    </p:spTree>
    <p:extLst>
      <p:ext uri="{BB962C8B-B14F-4D97-AF65-F5344CB8AC3E}">
        <p14:creationId xmlns:p14="http://schemas.microsoft.com/office/powerpoint/2010/main" val="25694600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838200" y="-143649"/>
            <a:ext cx="10515600" cy="1142199"/>
          </a:xfrm>
        </p:spPr>
        <p:txBody>
          <a:bodyPr>
            <a:normAutofit/>
          </a:bodyPr>
          <a:lstStyle/>
          <a:p>
            <a:r>
              <a:rPr lang="en-US" sz="3400" dirty="0"/>
              <a:t>Che cos'è un Business Model Canvas?</a:t>
            </a:r>
            <a:endParaRPr lang="sl-SI" sz="3400" dirty="0"/>
          </a:p>
        </p:txBody>
      </p:sp>
      <p:sp>
        <p:nvSpPr>
          <p:cNvPr id="7" name="TextBox 6">
            <a:extLst>
              <a:ext uri="{FF2B5EF4-FFF2-40B4-BE49-F238E27FC236}">
                <a16:creationId xmlns:a16="http://schemas.microsoft.com/office/drawing/2014/main" id="{2FA42932-5D6B-05CE-A585-635B88C2D413}"/>
              </a:ext>
            </a:extLst>
          </p:cNvPr>
          <p:cNvSpPr txBox="1"/>
          <p:nvPr/>
        </p:nvSpPr>
        <p:spPr>
          <a:xfrm>
            <a:off x="930275" y="620040"/>
            <a:ext cx="10674350" cy="1526444"/>
          </a:xfrm>
          <a:prstGeom prst="rect">
            <a:avLst/>
          </a:prstGeom>
          <a:noFill/>
        </p:spPr>
        <p:txBody>
          <a:bodyPr wrap="square" lIns="91440" tIns="45720" rIns="91440" bIns="45720" anchor="t">
            <a:spAutoFit/>
          </a:bodyPr>
          <a:lstStyle/>
          <a:p>
            <a:pPr>
              <a:lnSpc>
                <a:spcPct val="150000"/>
              </a:lnSpc>
            </a:pPr>
            <a:r>
              <a:rPr lang="en-US" sz="1600" dirty="0">
                <a:solidFill>
                  <a:schemeClr val="accent1"/>
                </a:solidFill>
              </a:rPr>
              <a:t>Strumento di gestione strategica che fornisce un grafico visivo con elementi che descrivono la proposta di valore, l'infrastruttura, i clienti e le finanze di un'azienda. Aiuta ad allineare le attività aziendali illustrando i potenziali compromessi. Sviluppato da Alexander Osterwalder, il Business Model Canvas è uno strumento strategico utilizzato a livello globale per progettare, visualizzare e analizzare i modelli di business.</a:t>
            </a:r>
            <a:endParaRPr lang="el-GR" sz="1600" dirty="0">
              <a:solidFill>
                <a:schemeClr val="accent1"/>
              </a:solidFill>
              <a:highlight>
                <a:srgbClr val="FFFF00"/>
              </a:highlight>
            </a:endParaRPr>
          </a:p>
        </p:txBody>
      </p:sp>
      <p:grpSp>
        <p:nvGrpSpPr>
          <p:cNvPr id="65" name="Group 64">
            <a:extLst>
              <a:ext uri="{FF2B5EF4-FFF2-40B4-BE49-F238E27FC236}">
                <a16:creationId xmlns:a16="http://schemas.microsoft.com/office/drawing/2014/main" id="{3D63B496-E1B6-9D04-6369-CEE360483618}"/>
              </a:ext>
            </a:extLst>
          </p:cNvPr>
          <p:cNvGrpSpPr/>
          <p:nvPr/>
        </p:nvGrpSpPr>
        <p:grpSpPr>
          <a:xfrm>
            <a:off x="2536190" y="2395855"/>
            <a:ext cx="7607300" cy="4051300"/>
            <a:chOff x="2292350" y="2327275"/>
            <a:chExt cx="7607300" cy="4051300"/>
          </a:xfrm>
        </p:grpSpPr>
        <p:grpSp>
          <p:nvGrpSpPr>
            <p:cNvPr id="40" name="Group 39">
              <a:extLst>
                <a:ext uri="{FF2B5EF4-FFF2-40B4-BE49-F238E27FC236}">
                  <a16:creationId xmlns:a16="http://schemas.microsoft.com/office/drawing/2014/main" id="{88103D61-EE9C-ACF7-7CA7-92F1FF4155D4}"/>
                </a:ext>
              </a:extLst>
            </p:cNvPr>
            <p:cNvGrpSpPr/>
            <p:nvPr/>
          </p:nvGrpSpPr>
          <p:grpSpPr>
            <a:xfrm>
              <a:off x="2292350" y="2327275"/>
              <a:ext cx="7607300" cy="4051300"/>
              <a:chOff x="2292350" y="2352675"/>
              <a:chExt cx="7607300" cy="4051300"/>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2292350" y="2352675"/>
                <a:ext cx="7607300" cy="4051300"/>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461665"/>
                </a:xfrm>
                <a:prstGeom prst="rect">
                  <a:avLst/>
                </a:prstGeom>
                <a:noFill/>
              </p:spPr>
              <p:txBody>
                <a:bodyPr wrap="square" rtlCol="0">
                  <a:spAutoFit/>
                </a:bodyPr>
                <a:lstStyle/>
                <a:p>
                  <a:r>
                    <a:rPr lang="en-GB" sz="1200" b="1">
                      <a:solidFill>
                        <a:schemeClr val="accent1"/>
                      </a:solidFill>
                    </a:rPr>
                    <a:t>Collaborazioni chiave </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276999"/>
                </a:xfrm>
                <a:prstGeom prst="rect">
                  <a:avLst/>
                </a:prstGeom>
                <a:noFill/>
              </p:spPr>
              <p:txBody>
                <a:bodyPr wrap="square" rtlCol="0">
                  <a:spAutoFit/>
                </a:bodyPr>
                <a:lstStyle/>
                <a:p>
                  <a:r>
                    <a:rPr lang="en-GB" sz="1200" b="1">
                      <a:solidFill>
                        <a:schemeClr val="accent1"/>
                      </a:solidFill>
                    </a:rPr>
                    <a:t>Attività principali </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n-GB" sz="1200" b="1">
                      <a:solidFill>
                        <a:schemeClr val="accent1"/>
                      </a:solidFill>
                    </a:rPr>
                    <a:t>Risorse chiave </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n-GB" sz="1200" b="1">
                      <a:solidFill>
                        <a:schemeClr val="accent1"/>
                      </a:solidFill>
                    </a:rPr>
                    <a:t>Proposte di valore</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n-GB" sz="1200" b="1">
                      <a:solidFill>
                        <a:schemeClr val="accent1"/>
                      </a:solidFill>
                    </a:rPr>
                    <a:t>Relazioni con i clienti</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n-GB" sz="1200" b="1">
                      <a:solidFill>
                        <a:schemeClr val="accent1"/>
                      </a:solidFill>
                    </a:rPr>
                    <a:t>Canali</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n-GB" sz="1200" b="1">
                      <a:solidFill>
                        <a:schemeClr val="accent1"/>
                      </a:solidFill>
                    </a:rPr>
                    <a:t>Segmenti di clienti</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n-GB" sz="1200" b="1">
                      <a:solidFill>
                        <a:schemeClr val="accent1"/>
                      </a:solidFill>
                    </a:rPr>
                    <a:t>Struttura dei costi</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n-GB" sz="1200" b="1">
                      <a:solidFill>
                        <a:schemeClr val="accent1"/>
                      </a:solidFill>
                    </a:rPr>
                    <a:t>Flussi di reddito</a:t>
                  </a:r>
                </a:p>
              </p:txBody>
            </p:sp>
          </p:grpSp>
          <p:sp>
            <p:nvSpPr>
              <p:cNvPr id="29" name="TextBox 28">
                <a:extLst>
                  <a:ext uri="{FF2B5EF4-FFF2-40B4-BE49-F238E27FC236}">
                    <a16:creationId xmlns:a16="http://schemas.microsoft.com/office/drawing/2014/main" id="{72A83B1D-9338-0A97-4F84-652DAF5E0FA5}"/>
                  </a:ext>
                </a:extLst>
              </p:cNvPr>
              <p:cNvSpPr txBox="1"/>
              <p:nvPr/>
            </p:nvSpPr>
            <p:spPr>
              <a:xfrm>
                <a:off x="2384425" y="3349625"/>
                <a:ext cx="1285875" cy="93871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Aziende o fornitori esterni che aiutano l'azienda.</a:t>
                </a:r>
                <a:endParaRPr lang="en-GB" sz="1100">
                  <a:solidFill>
                    <a:schemeClr val="accent1"/>
                  </a:solidFill>
                </a:endParaRPr>
              </a:p>
            </p:txBody>
          </p:sp>
          <p:sp>
            <p:nvSpPr>
              <p:cNvPr id="32" name="TextBox 31">
                <a:extLst>
                  <a:ext uri="{FF2B5EF4-FFF2-40B4-BE49-F238E27FC236}">
                    <a16:creationId xmlns:a16="http://schemas.microsoft.com/office/drawing/2014/main" id="{F2231D95-BB52-F135-D0E1-B9FDADFB30A3}"/>
                  </a:ext>
                </a:extLst>
              </p:cNvPr>
              <p:cNvSpPr txBox="1"/>
              <p:nvPr/>
            </p:nvSpPr>
            <p:spPr>
              <a:xfrm>
                <a:off x="3914774" y="4133037"/>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 Asset necessari per fornire la proposta di valore.</a:t>
                </a:r>
                <a:endParaRPr lang="en-GB" sz="1100">
                  <a:solidFill>
                    <a:schemeClr val="accent1"/>
                  </a:solidFill>
                </a:endParaRPr>
              </a:p>
            </p:txBody>
          </p:sp>
          <p:sp>
            <p:nvSpPr>
              <p:cNvPr id="33" name="TextBox 32">
                <a:extLst>
                  <a:ext uri="{FF2B5EF4-FFF2-40B4-BE49-F238E27FC236}">
                    <a16:creationId xmlns:a16="http://schemas.microsoft.com/office/drawing/2014/main" id="{ACF2DA21-76FC-B86B-1FA2-28CCFF42CCE0}"/>
                  </a:ext>
                </a:extLst>
              </p:cNvPr>
              <p:cNvSpPr txBox="1"/>
              <p:nvPr/>
            </p:nvSpPr>
            <p:spPr>
              <a:xfrm>
                <a:off x="5445125" y="3202957"/>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 Vantaggi unici forniti ai clienti.</a:t>
                </a:r>
                <a:endParaRPr lang="en-GB" sz="1100">
                  <a:solidFill>
                    <a:schemeClr val="accent1"/>
                  </a:solidFill>
                </a:endParaRPr>
              </a:p>
            </p:txBody>
          </p:sp>
          <p:sp>
            <p:nvSpPr>
              <p:cNvPr id="34" name="TextBox 33">
                <a:extLst>
                  <a:ext uri="{FF2B5EF4-FFF2-40B4-BE49-F238E27FC236}">
                    <a16:creationId xmlns:a16="http://schemas.microsoft.com/office/drawing/2014/main" id="{CDF2ABD2-08E5-B3D9-079C-5DFA990B8C7D}"/>
                  </a:ext>
                </a:extLst>
              </p:cNvPr>
              <p:cNvSpPr txBox="1"/>
              <p:nvPr/>
            </p:nvSpPr>
            <p:spPr>
              <a:xfrm>
                <a:off x="6983412" y="2906122"/>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dirty="0">
                    <a:solidFill>
                      <a:schemeClr val="accent1"/>
                    </a:solidFill>
                  </a:rPr>
                  <a:t>Tipi di interazioni con i clienti.</a:t>
                </a:r>
                <a:endParaRPr lang="en-GB" sz="1100" dirty="0">
                  <a:solidFill>
                    <a:schemeClr val="accent1"/>
                  </a:solidFill>
                </a:endParaRPr>
              </a:p>
            </p:txBody>
          </p:sp>
          <p:sp>
            <p:nvSpPr>
              <p:cNvPr id="35" name="TextBox 34">
                <a:extLst>
                  <a:ext uri="{FF2B5EF4-FFF2-40B4-BE49-F238E27FC236}">
                    <a16:creationId xmlns:a16="http://schemas.microsoft.com/office/drawing/2014/main" id="{F21AD784-3908-2D37-641D-4C7B10F51E1E}"/>
                  </a:ext>
                </a:extLst>
              </p:cNvPr>
              <p:cNvSpPr txBox="1"/>
              <p:nvPr/>
            </p:nvSpPr>
            <p:spPr>
              <a:xfrm>
                <a:off x="6973887" y="4141743"/>
                <a:ext cx="1285875" cy="76944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Modi per fornire la proposta di valore ai clienti.</a:t>
                </a:r>
                <a:endParaRPr lang="en-GB" sz="1100">
                  <a:solidFill>
                    <a:schemeClr val="accent1"/>
                  </a:solidFill>
                </a:endParaRPr>
              </a:p>
            </p:txBody>
          </p:sp>
          <p:sp>
            <p:nvSpPr>
              <p:cNvPr id="36" name="TextBox 35">
                <a:extLst>
                  <a:ext uri="{FF2B5EF4-FFF2-40B4-BE49-F238E27FC236}">
                    <a16:creationId xmlns:a16="http://schemas.microsoft.com/office/drawing/2014/main" id="{478112B0-D056-DCE7-8A73-C7FCA58D3BDA}"/>
                  </a:ext>
                </a:extLst>
              </p:cNvPr>
              <p:cNvSpPr txBox="1"/>
              <p:nvPr/>
            </p:nvSpPr>
            <p:spPr>
              <a:xfrm>
                <a:off x="8505825" y="3326854"/>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Gruppi di persone a cui l'azienda si rivolge.</a:t>
                </a:r>
                <a:endParaRPr lang="en-GB" sz="1100">
                  <a:solidFill>
                    <a:schemeClr val="accent1"/>
                  </a:solidFill>
                </a:endParaRPr>
              </a:p>
            </p:txBody>
          </p:sp>
          <p:sp>
            <p:nvSpPr>
              <p:cNvPr id="37" name="TextBox 36">
                <a:extLst>
                  <a:ext uri="{FF2B5EF4-FFF2-40B4-BE49-F238E27FC236}">
                    <a16:creationId xmlns:a16="http://schemas.microsoft.com/office/drawing/2014/main" id="{B21AF8FF-843B-FD74-D773-5E766B9EFBB4}"/>
                  </a:ext>
                </a:extLst>
              </p:cNvPr>
              <p:cNvSpPr txBox="1"/>
              <p:nvPr/>
            </p:nvSpPr>
            <p:spPr>
              <a:xfrm>
                <a:off x="3432175" y="5518061"/>
                <a:ext cx="1920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Gli aspetti finanziari legati alla gestione dell'azienda.</a:t>
                </a:r>
                <a:endParaRPr lang="en-GB" sz="1100">
                  <a:solidFill>
                    <a:schemeClr val="accent1"/>
                  </a:solidFill>
                </a:endParaRPr>
              </a:p>
            </p:txBody>
          </p:sp>
          <p:sp>
            <p:nvSpPr>
              <p:cNvPr id="39" name="TextBox 38">
                <a:extLst>
                  <a:ext uri="{FF2B5EF4-FFF2-40B4-BE49-F238E27FC236}">
                    <a16:creationId xmlns:a16="http://schemas.microsoft.com/office/drawing/2014/main" id="{9945D7D4-4C26-BF06-A3DD-C9446D6C0D66}"/>
                  </a:ext>
                </a:extLst>
              </p:cNvPr>
              <p:cNvSpPr txBox="1"/>
              <p:nvPr/>
            </p:nvSpPr>
            <p:spPr>
              <a:xfrm>
                <a:off x="7008812" y="5602699"/>
                <a:ext cx="1920875" cy="430887"/>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Come l'azienda guadagna.</a:t>
                </a:r>
                <a:endParaRPr lang="en-GB" sz="1100">
                  <a:solidFill>
                    <a:schemeClr val="accent1"/>
                  </a:solidFill>
                </a:endParaRPr>
              </a:p>
            </p:txBody>
          </p:sp>
        </p:grpSp>
        <p:sp>
          <p:nvSpPr>
            <p:cNvPr id="30" name="TextBox 29">
              <a:extLst>
                <a:ext uri="{FF2B5EF4-FFF2-40B4-BE49-F238E27FC236}">
                  <a16:creationId xmlns:a16="http://schemas.microsoft.com/office/drawing/2014/main" id="{6F18F960-92E2-D6A3-10A9-092C6ED09292}"/>
                </a:ext>
              </a:extLst>
            </p:cNvPr>
            <p:cNvSpPr txBox="1"/>
            <p:nvPr/>
          </p:nvSpPr>
          <p:spPr>
            <a:xfrm>
              <a:off x="3914775"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Gruppi di persone a cui l'azienda si rivolge.</a:t>
              </a:r>
              <a:endParaRPr lang="en-GB" sz="1100">
                <a:solidFill>
                  <a:schemeClr val="accent1"/>
                </a:solidFill>
              </a:endParaRPr>
            </a:p>
          </p:txBody>
        </p:sp>
        <p:sp>
          <p:nvSpPr>
            <p:cNvPr id="31" name="TextBox 30">
              <a:extLst>
                <a:ext uri="{FF2B5EF4-FFF2-40B4-BE49-F238E27FC236}">
                  <a16:creationId xmlns:a16="http://schemas.microsoft.com/office/drawing/2014/main" id="{F2B11CD2-64D2-CA95-E797-ED21EBDF829B}"/>
                </a:ext>
              </a:extLst>
            </p:cNvPr>
            <p:cNvSpPr txBox="1"/>
            <p:nvPr/>
          </p:nvSpPr>
          <p:spPr>
            <a:xfrm>
              <a:off x="3922712" y="2749461"/>
              <a:ext cx="1285875" cy="600164"/>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en-US" sz="1100">
                  <a:solidFill>
                    <a:schemeClr val="accent1"/>
                  </a:solidFill>
                </a:rPr>
                <a:t>Attività cruciali per il modello di business.</a:t>
              </a:r>
              <a:endParaRPr lang="en-GB" sz="1100">
                <a:solidFill>
                  <a:schemeClr val="accent1"/>
                </a:solidFill>
              </a:endParaRPr>
            </a:p>
          </p:txBody>
        </p:sp>
      </p:grpSp>
    </p:spTree>
    <p:extLst>
      <p:ext uri="{BB962C8B-B14F-4D97-AF65-F5344CB8AC3E}">
        <p14:creationId xmlns:p14="http://schemas.microsoft.com/office/powerpoint/2010/main" val="3971684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AA4638-C72C-8B78-7E2D-73757129ACFA}"/>
              </a:ext>
            </a:extLst>
          </p:cNvPr>
          <p:cNvSpPr>
            <a:spLocks noGrp="1"/>
          </p:cNvSpPr>
          <p:nvPr>
            <p:ph type="title"/>
          </p:nvPr>
        </p:nvSpPr>
        <p:spPr>
          <a:xfrm>
            <a:off x="1012825" y="-297444"/>
            <a:ext cx="10515600" cy="1325563"/>
          </a:xfrm>
        </p:spPr>
        <p:txBody>
          <a:bodyPr>
            <a:normAutofit/>
          </a:bodyPr>
          <a:lstStyle/>
          <a:p>
            <a:r>
              <a:rPr lang="en-US" sz="3400" dirty="0"/>
              <a:t>Che cos'è un Business Model Canvas?</a:t>
            </a:r>
            <a:endParaRPr lang="sl-SI" sz="3400" dirty="0"/>
          </a:p>
        </p:txBody>
      </p:sp>
      <p:sp>
        <p:nvSpPr>
          <p:cNvPr id="7" name="TextBox 6">
            <a:extLst>
              <a:ext uri="{FF2B5EF4-FFF2-40B4-BE49-F238E27FC236}">
                <a16:creationId xmlns:a16="http://schemas.microsoft.com/office/drawing/2014/main" id="{2FA42932-5D6B-05CE-A585-635B88C2D413}"/>
              </a:ext>
            </a:extLst>
          </p:cNvPr>
          <p:cNvSpPr txBox="1"/>
          <p:nvPr/>
        </p:nvSpPr>
        <p:spPr>
          <a:xfrm>
            <a:off x="973412" y="602427"/>
            <a:ext cx="10674350" cy="2634439"/>
          </a:xfrm>
          <a:prstGeom prst="rect">
            <a:avLst/>
          </a:prstGeom>
          <a:noFill/>
        </p:spPr>
        <p:txBody>
          <a:bodyPr wrap="square">
            <a:spAutoFit/>
          </a:bodyPr>
          <a:lstStyle/>
          <a:p>
            <a:pPr algn="just">
              <a:lnSpc>
                <a:spcPct val="150000"/>
              </a:lnSpc>
            </a:pPr>
            <a:r>
              <a:rPr lang="en-US" sz="1600" dirty="0">
                <a:solidFill>
                  <a:schemeClr val="accent1"/>
                </a:solidFill>
              </a:rPr>
              <a:t>Il Business Model Canvas è strutturato in modo diverso da come viene completato. Per compilare il canvas, si inizia con i </a:t>
            </a:r>
            <a:r>
              <a:rPr lang="en-US" sz="1600" b="1" dirty="0">
                <a:solidFill>
                  <a:schemeClr val="accent1"/>
                </a:solidFill>
              </a:rPr>
              <a:t>Segmenti di clientela</a:t>
            </a:r>
            <a:r>
              <a:rPr lang="en-US" sz="1600" dirty="0">
                <a:solidFill>
                  <a:schemeClr val="accent1"/>
                </a:solidFill>
              </a:rPr>
              <a:t>, identificando chi sono i clienti e di cosa hanno bisogno. Successivamente, si definiscono le </a:t>
            </a:r>
            <a:r>
              <a:rPr lang="en-US" sz="1600" b="1" dirty="0">
                <a:solidFill>
                  <a:schemeClr val="accent1"/>
                </a:solidFill>
              </a:rPr>
              <a:t>Value Propositions </a:t>
            </a:r>
            <a:r>
              <a:rPr lang="en-US" sz="1600" dirty="0">
                <a:solidFill>
                  <a:schemeClr val="accent1"/>
                </a:solidFill>
              </a:rPr>
              <a:t>per chiarire il valore unico offerto. Seguono i </a:t>
            </a:r>
            <a:r>
              <a:rPr lang="en-US" sz="1600" b="1" dirty="0">
                <a:solidFill>
                  <a:schemeClr val="accent1"/>
                </a:solidFill>
              </a:rPr>
              <a:t>Canali </a:t>
            </a:r>
            <a:r>
              <a:rPr lang="en-US" sz="1600" dirty="0">
                <a:solidFill>
                  <a:schemeClr val="accent1"/>
                </a:solidFill>
              </a:rPr>
              <a:t>per determinare come questo valore raggiunge i clienti e le </a:t>
            </a:r>
            <a:r>
              <a:rPr lang="en-US" sz="1600" b="1" dirty="0">
                <a:solidFill>
                  <a:schemeClr val="accent1"/>
                </a:solidFill>
              </a:rPr>
              <a:t>Relazioni con i clienti </a:t>
            </a:r>
            <a:r>
              <a:rPr lang="en-US" sz="1600" dirty="0">
                <a:solidFill>
                  <a:schemeClr val="accent1"/>
                </a:solidFill>
              </a:rPr>
              <a:t>per stabilire le strategie di coinvolgimento. Seguono </a:t>
            </a:r>
            <a:r>
              <a:rPr lang="en-US" sz="1600" b="1" dirty="0">
                <a:solidFill>
                  <a:schemeClr val="accent1"/>
                </a:solidFill>
              </a:rPr>
              <a:t>i flussi di reddito </a:t>
            </a:r>
            <a:r>
              <a:rPr lang="en-US" sz="1600" dirty="0">
                <a:solidFill>
                  <a:schemeClr val="accent1"/>
                </a:solidFill>
              </a:rPr>
              <a:t>per valutare come l'azienda guadagna. Quindi, identificare le </a:t>
            </a:r>
            <a:r>
              <a:rPr lang="en-US" sz="1600" b="1" dirty="0">
                <a:solidFill>
                  <a:schemeClr val="accent1"/>
                </a:solidFill>
              </a:rPr>
              <a:t>risorse chiave </a:t>
            </a:r>
            <a:r>
              <a:rPr lang="en-US" sz="1600" dirty="0">
                <a:solidFill>
                  <a:schemeClr val="accent1"/>
                </a:solidFill>
              </a:rPr>
              <a:t>e le </a:t>
            </a:r>
            <a:r>
              <a:rPr lang="en-US" sz="1600" b="1" dirty="0">
                <a:solidFill>
                  <a:schemeClr val="accent1"/>
                </a:solidFill>
              </a:rPr>
              <a:t>attività chiave </a:t>
            </a:r>
            <a:r>
              <a:rPr lang="en-US" sz="1600" dirty="0">
                <a:solidFill>
                  <a:schemeClr val="accent1"/>
                </a:solidFill>
              </a:rPr>
              <a:t>necessarie per fornire valore. </a:t>
            </a:r>
            <a:r>
              <a:rPr lang="en-US" sz="1600" b="1" dirty="0">
                <a:solidFill>
                  <a:schemeClr val="accent1"/>
                </a:solidFill>
              </a:rPr>
              <a:t>Le partnership chiave </a:t>
            </a:r>
            <a:r>
              <a:rPr lang="en-US" sz="1600" dirty="0">
                <a:solidFill>
                  <a:schemeClr val="accent1"/>
                </a:solidFill>
              </a:rPr>
              <a:t>delineano le collaborazioni esterne essenziali. Infine, definire la </a:t>
            </a:r>
            <a:r>
              <a:rPr lang="en-US" sz="1600" b="1" dirty="0">
                <a:solidFill>
                  <a:schemeClr val="accent1"/>
                </a:solidFill>
              </a:rPr>
              <a:t>Struttura dei costi </a:t>
            </a:r>
            <a:r>
              <a:rPr lang="en-US" sz="1600" dirty="0">
                <a:solidFill>
                  <a:schemeClr val="accent1"/>
                </a:solidFill>
              </a:rPr>
              <a:t>per comprendere le implicazioni finanziarie.</a:t>
            </a:r>
          </a:p>
        </p:txBody>
      </p:sp>
      <p:sp>
        <p:nvSpPr>
          <p:cNvPr id="42" name="TextBox 41">
            <a:extLst>
              <a:ext uri="{FF2B5EF4-FFF2-40B4-BE49-F238E27FC236}">
                <a16:creationId xmlns:a16="http://schemas.microsoft.com/office/drawing/2014/main" id="{330052D1-FE08-C2B1-D6FB-131EC67E41F5}"/>
              </a:ext>
            </a:extLst>
          </p:cNvPr>
          <p:cNvSpPr txBox="1"/>
          <p:nvPr/>
        </p:nvSpPr>
        <p:spPr>
          <a:xfrm>
            <a:off x="1006866" y="3108659"/>
            <a:ext cx="3335849" cy="3003771"/>
          </a:xfrm>
          <a:prstGeom prst="rect">
            <a:avLst/>
          </a:prstGeom>
          <a:noFill/>
        </p:spPr>
        <p:txBody>
          <a:bodyPr wrap="square">
            <a:spAutoFit/>
          </a:bodyPr>
          <a:lstStyle/>
          <a:p>
            <a:pPr algn="just">
              <a:lnSpc>
                <a:spcPct val="150000"/>
              </a:lnSpc>
            </a:pPr>
            <a:r>
              <a:rPr lang="en-US" sz="1600" dirty="0">
                <a:solidFill>
                  <a:schemeClr val="accent1"/>
                </a:solidFill>
              </a:rPr>
              <a:t>Questo ordine garantisce un approccio logico e incentrato sul cliente, a partire dalla comprensione del mercato e dell'offerta di valore, seguita dalla pianificazione operativa e finanziaria. Questo metodo aiuta a creare un modello di business coeso e fattibile.</a:t>
            </a:r>
          </a:p>
        </p:txBody>
      </p:sp>
      <p:grpSp>
        <p:nvGrpSpPr>
          <p:cNvPr id="54" name="Group 53">
            <a:extLst>
              <a:ext uri="{FF2B5EF4-FFF2-40B4-BE49-F238E27FC236}">
                <a16:creationId xmlns:a16="http://schemas.microsoft.com/office/drawing/2014/main" id="{1CACF8CD-9E13-E3C2-D556-5FB074BB3338}"/>
              </a:ext>
            </a:extLst>
          </p:cNvPr>
          <p:cNvGrpSpPr/>
          <p:nvPr/>
        </p:nvGrpSpPr>
        <p:grpSpPr>
          <a:xfrm>
            <a:off x="4778375" y="3621135"/>
            <a:ext cx="6750050" cy="2876954"/>
            <a:chOff x="4622800" y="3122075"/>
            <a:chExt cx="6908800" cy="3473449"/>
          </a:xfrm>
        </p:grpSpPr>
        <p:grpSp>
          <p:nvGrpSpPr>
            <p:cNvPr id="28" name="Group 27">
              <a:extLst>
                <a:ext uri="{FF2B5EF4-FFF2-40B4-BE49-F238E27FC236}">
                  <a16:creationId xmlns:a16="http://schemas.microsoft.com/office/drawing/2014/main" id="{ADD86E6A-561D-D6FD-5F3E-F8F378FE384F}"/>
                </a:ext>
              </a:extLst>
            </p:cNvPr>
            <p:cNvGrpSpPr/>
            <p:nvPr/>
          </p:nvGrpSpPr>
          <p:grpSpPr>
            <a:xfrm>
              <a:off x="4622800" y="3122075"/>
              <a:ext cx="6908800" cy="3473449"/>
              <a:chOff x="2044700" y="2320925"/>
              <a:chExt cx="7607300" cy="4051300"/>
            </a:xfrm>
          </p:grpSpPr>
          <p:grpSp>
            <p:nvGrpSpPr>
              <p:cNvPr id="18" name="Group 17">
                <a:extLst>
                  <a:ext uri="{FF2B5EF4-FFF2-40B4-BE49-F238E27FC236}">
                    <a16:creationId xmlns:a16="http://schemas.microsoft.com/office/drawing/2014/main" id="{9A4ACFCC-D5FF-098F-6019-AA540E02C160}"/>
                  </a:ext>
                </a:extLst>
              </p:cNvPr>
              <p:cNvGrpSpPr/>
              <p:nvPr/>
            </p:nvGrpSpPr>
            <p:grpSpPr>
              <a:xfrm>
                <a:off x="2044700" y="2320925"/>
                <a:ext cx="7607300" cy="4051300"/>
                <a:chOff x="1365250" y="2374900"/>
                <a:chExt cx="7607300" cy="4051300"/>
              </a:xfrm>
            </p:grpSpPr>
            <p:sp>
              <p:nvSpPr>
                <p:cNvPr id="6" name="Rectangle 5">
                  <a:extLst>
                    <a:ext uri="{FF2B5EF4-FFF2-40B4-BE49-F238E27FC236}">
                      <a16:creationId xmlns:a16="http://schemas.microsoft.com/office/drawing/2014/main" id="{76C7781E-FB08-40D1-060C-5BEE1E58AFDE}"/>
                    </a:ext>
                  </a:extLst>
                </p:cNvPr>
                <p:cNvSpPr/>
                <p:nvPr/>
              </p:nvSpPr>
              <p:spPr>
                <a:xfrm>
                  <a:off x="13652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BC53D818-EA42-BD01-77CB-8A9E5E3A5D61}"/>
                    </a:ext>
                  </a:extLst>
                </p:cNvPr>
                <p:cNvSpPr/>
                <p:nvPr/>
              </p:nvSpPr>
              <p:spPr>
                <a:xfrm>
                  <a:off x="28956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83393C6-27E3-52F7-0CBE-DAC506BACEE2}"/>
                    </a:ext>
                  </a:extLst>
                </p:cNvPr>
                <p:cNvSpPr/>
                <p:nvPr/>
              </p:nvSpPr>
              <p:spPr>
                <a:xfrm>
                  <a:off x="44259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81314952-7604-A7FF-9891-ECEB10ED6B3C}"/>
                    </a:ext>
                  </a:extLst>
                </p:cNvPr>
                <p:cNvSpPr/>
                <p:nvPr/>
              </p:nvSpPr>
              <p:spPr>
                <a:xfrm>
                  <a:off x="7486650" y="2374900"/>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6E45DE85-8279-48CD-FF9F-F96407704183}"/>
                    </a:ext>
                  </a:extLst>
                </p:cNvPr>
                <p:cNvSpPr/>
                <p:nvPr/>
              </p:nvSpPr>
              <p:spPr>
                <a:xfrm>
                  <a:off x="28956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F5D49304-373A-E4FF-1E85-BFE99BF7839A}"/>
                    </a:ext>
                  </a:extLst>
                </p:cNvPr>
                <p:cNvSpPr/>
                <p:nvPr/>
              </p:nvSpPr>
              <p:spPr>
                <a:xfrm>
                  <a:off x="5956300" y="23749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748ACE4C-5B45-0029-501D-9CC4A594BDC5}"/>
                    </a:ext>
                  </a:extLst>
                </p:cNvPr>
                <p:cNvSpPr/>
                <p:nvPr/>
              </p:nvSpPr>
              <p:spPr>
                <a:xfrm>
                  <a:off x="5956300" y="3784600"/>
                  <a:ext cx="1485900" cy="1358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6DD3A611-F1C2-D8EE-82E8-948E5E50BCCF}"/>
                    </a:ext>
                  </a:extLst>
                </p:cNvPr>
                <p:cNvSpPr/>
                <p:nvPr/>
              </p:nvSpPr>
              <p:spPr>
                <a:xfrm>
                  <a:off x="1365250" y="5194300"/>
                  <a:ext cx="393700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1883C1EE-DB5C-A4BA-15CC-C1F01BC9E552}"/>
                    </a:ext>
                  </a:extLst>
                </p:cNvPr>
                <p:cNvSpPr/>
                <p:nvPr/>
              </p:nvSpPr>
              <p:spPr>
                <a:xfrm>
                  <a:off x="5346700" y="5194300"/>
                  <a:ext cx="3625850" cy="12319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grpSp>
          <p:sp>
            <p:nvSpPr>
              <p:cNvPr id="19" name="TextBox 18">
                <a:extLst>
                  <a:ext uri="{FF2B5EF4-FFF2-40B4-BE49-F238E27FC236}">
                    <a16:creationId xmlns:a16="http://schemas.microsoft.com/office/drawing/2014/main" id="{365640EF-2E4D-018A-F29B-861C768F559D}"/>
                  </a:ext>
                </a:extLst>
              </p:cNvPr>
              <p:cNvSpPr txBox="1"/>
              <p:nvPr/>
            </p:nvSpPr>
            <p:spPr>
              <a:xfrm>
                <a:off x="2044700" y="2330108"/>
                <a:ext cx="1377950" cy="276999"/>
              </a:xfrm>
              <a:prstGeom prst="rect">
                <a:avLst/>
              </a:prstGeom>
              <a:noFill/>
            </p:spPr>
            <p:txBody>
              <a:bodyPr wrap="square" rtlCol="0">
                <a:spAutoFit/>
              </a:bodyPr>
              <a:lstStyle/>
              <a:p>
                <a:r>
                  <a:rPr lang="en-GB" sz="1200" b="1">
                    <a:solidFill>
                      <a:schemeClr val="accent1"/>
                    </a:solidFill>
                  </a:rPr>
                  <a:t>Partner chiave </a:t>
                </a:r>
              </a:p>
            </p:txBody>
          </p:sp>
          <p:sp>
            <p:nvSpPr>
              <p:cNvPr id="20" name="TextBox 19">
                <a:extLst>
                  <a:ext uri="{FF2B5EF4-FFF2-40B4-BE49-F238E27FC236}">
                    <a16:creationId xmlns:a16="http://schemas.microsoft.com/office/drawing/2014/main" id="{9F527B3A-E314-40FE-CE23-0EC982C73BB8}"/>
                  </a:ext>
                </a:extLst>
              </p:cNvPr>
              <p:cNvSpPr txBox="1"/>
              <p:nvPr/>
            </p:nvSpPr>
            <p:spPr>
              <a:xfrm>
                <a:off x="3575050" y="2330108"/>
                <a:ext cx="1377950" cy="276999"/>
              </a:xfrm>
              <a:prstGeom prst="rect">
                <a:avLst/>
              </a:prstGeom>
              <a:noFill/>
            </p:spPr>
            <p:txBody>
              <a:bodyPr wrap="square" rtlCol="0">
                <a:spAutoFit/>
              </a:bodyPr>
              <a:lstStyle/>
              <a:p>
                <a:r>
                  <a:rPr lang="en-GB" sz="1200" b="1">
                    <a:solidFill>
                      <a:schemeClr val="accent1"/>
                    </a:solidFill>
                  </a:rPr>
                  <a:t>Attività principali </a:t>
                </a:r>
              </a:p>
            </p:txBody>
          </p:sp>
          <p:sp>
            <p:nvSpPr>
              <p:cNvPr id="21" name="TextBox 20">
                <a:extLst>
                  <a:ext uri="{FF2B5EF4-FFF2-40B4-BE49-F238E27FC236}">
                    <a16:creationId xmlns:a16="http://schemas.microsoft.com/office/drawing/2014/main" id="{E10F3AC2-2B82-9D96-2451-D4BEB4D1A749}"/>
                  </a:ext>
                </a:extLst>
              </p:cNvPr>
              <p:cNvSpPr txBox="1"/>
              <p:nvPr/>
            </p:nvSpPr>
            <p:spPr>
              <a:xfrm>
                <a:off x="3575050" y="3773488"/>
                <a:ext cx="1377950" cy="276999"/>
              </a:xfrm>
              <a:prstGeom prst="rect">
                <a:avLst/>
              </a:prstGeom>
              <a:noFill/>
            </p:spPr>
            <p:txBody>
              <a:bodyPr wrap="square" rtlCol="0">
                <a:spAutoFit/>
              </a:bodyPr>
              <a:lstStyle/>
              <a:p>
                <a:r>
                  <a:rPr lang="en-GB" sz="1200" b="1">
                    <a:solidFill>
                      <a:schemeClr val="accent1"/>
                    </a:solidFill>
                  </a:rPr>
                  <a:t>Risorse chiave </a:t>
                </a:r>
              </a:p>
            </p:txBody>
          </p:sp>
          <p:sp>
            <p:nvSpPr>
              <p:cNvPr id="22" name="TextBox 21">
                <a:extLst>
                  <a:ext uri="{FF2B5EF4-FFF2-40B4-BE49-F238E27FC236}">
                    <a16:creationId xmlns:a16="http://schemas.microsoft.com/office/drawing/2014/main" id="{CA736B4B-1175-67E1-07BC-AA69EF903A14}"/>
                  </a:ext>
                </a:extLst>
              </p:cNvPr>
              <p:cNvSpPr txBox="1"/>
              <p:nvPr/>
            </p:nvSpPr>
            <p:spPr>
              <a:xfrm>
                <a:off x="5105400" y="2330107"/>
                <a:ext cx="1377950" cy="461665"/>
              </a:xfrm>
              <a:prstGeom prst="rect">
                <a:avLst/>
              </a:prstGeom>
              <a:noFill/>
            </p:spPr>
            <p:txBody>
              <a:bodyPr wrap="square" rtlCol="0">
                <a:spAutoFit/>
              </a:bodyPr>
              <a:lstStyle/>
              <a:p>
                <a:r>
                  <a:rPr lang="en-GB" sz="1200" b="1">
                    <a:solidFill>
                      <a:schemeClr val="accent1"/>
                    </a:solidFill>
                  </a:rPr>
                  <a:t>Proposte di valore</a:t>
                </a:r>
              </a:p>
            </p:txBody>
          </p:sp>
          <p:sp>
            <p:nvSpPr>
              <p:cNvPr id="23" name="TextBox 22">
                <a:extLst>
                  <a:ext uri="{FF2B5EF4-FFF2-40B4-BE49-F238E27FC236}">
                    <a16:creationId xmlns:a16="http://schemas.microsoft.com/office/drawing/2014/main" id="{E1BE4008-81B5-10A7-0F89-048638FD31ED}"/>
                  </a:ext>
                </a:extLst>
              </p:cNvPr>
              <p:cNvSpPr txBox="1"/>
              <p:nvPr/>
            </p:nvSpPr>
            <p:spPr>
              <a:xfrm>
                <a:off x="6680200" y="2320925"/>
                <a:ext cx="1377950" cy="461665"/>
              </a:xfrm>
              <a:prstGeom prst="rect">
                <a:avLst/>
              </a:prstGeom>
              <a:noFill/>
            </p:spPr>
            <p:txBody>
              <a:bodyPr wrap="square" rtlCol="0">
                <a:spAutoFit/>
              </a:bodyPr>
              <a:lstStyle/>
              <a:p>
                <a:r>
                  <a:rPr lang="en-GB" sz="1200" b="1">
                    <a:solidFill>
                      <a:schemeClr val="accent1"/>
                    </a:solidFill>
                  </a:rPr>
                  <a:t>Relazioni con i clienti</a:t>
                </a:r>
              </a:p>
            </p:txBody>
          </p:sp>
          <p:sp>
            <p:nvSpPr>
              <p:cNvPr id="24" name="TextBox 23">
                <a:extLst>
                  <a:ext uri="{FF2B5EF4-FFF2-40B4-BE49-F238E27FC236}">
                    <a16:creationId xmlns:a16="http://schemas.microsoft.com/office/drawing/2014/main" id="{B3934F2D-EA29-1F3F-6346-74DCCBF0E56B}"/>
                  </a:ext>
                </a:extLst>
              </p:cNvPr>
              <p:cNvSpPr txBox="1"/>
              <p:nvPr/>
            </p:nvSpPr>
            <p:spPr>
              <a:xfrm>
                <a:off x="6696075" y="3730625"/>
                <a:ext cx="1377950" cy="276999"/>
              </a:xfrm>
              <a:prstGeom prst="rect">
                <a:avLst/>
              </a:prstGeom>
              <a:noFill/>
            </p:spPr>
            <p:txBody>
              <a:bodyPr wrap="square" rtlCol="0">
                <a:spAutoFit/>
              </a:bodyPr>
              <a:lstStyle/>
              <a:p>
                <a:r>
                  <a:rPr lang="en-GB" sz="1200" b="1">
                    <a:solidFill>
                      <a:schemeClr val="accent1"/>
                    </a:solidFill>
                  </a:rPr>
                  <a:t>Canali</a:t>
                </a:r>
              </a:p>
            </p:txBody>
          </p:sp>
          <p:sp>
            <p:nvSpPr>
              <p:cNvPr id="25" name="TextBox 24">
                <a:extLst>
                  <a:ext uri="{FF2B5EF4-FFF2-40B4-BE49-F238E27FC236}">
                    <a16:creationId xmlns:a16="http://schemas.microsoft.com/office/drawing/2014/main" id="{8AF599B0-C3AB-0068-EB8B-7F47E4DF9E38}"/>
                  </a:ext>
                </a:extLst>
              </p:cNvPr>
              <p:cNvSpPr txBox="1"/>
              <p:nvPr/>
            </p:nvSpPr>
            <p:spPr>
              <a:xfrm>
                <a:off x="8166100" y="2330106"/>
                <a:ext cx="1377950" cy="461665"/>
              </a:xfrm>
              <a:prstGeom prst="rect">
                <a:avLst/>
              </a:prstGeom>
              <a:noFill/>
            </p:spPr>
            <p:txBody>
              <a:bodyPr wrap="square" rtlCol="0">
                <a:spAutoFit/>
              </a:bodyPr>
              <a:lstStyle/>
              <a:p>
                <a:r>
                  <a:rPr lang="en-GB" sz="1200" b="1">
                    <a:solidFill>
                      <a:schemeClr val="accent1"/>
                    </a:solidFill>
                  </a:rPr>
                  <a:t>Segmenti di clienti</a:t>
                </a:r>
              </a:p>
            </p:txBody>
          </p:sp>
          <p:sp>
            <p:nvSpPr>
              <p:cNvPr id="26" name="TextBox 25">
                <a:extLst>
                  <a:ext uri="{FF2B5EF4-FFF2-40B4-BE49-F238E27FC236}">
                    <a16:creationId xmlns:a16="http://schemas.microsoft.com/office/drawing/2014/main" id="{E8118F87-BA93-B774-4988-84E46B64282F}"/>
                  </a:ext>
                </a:extLst>
              </p:cNvPr>
              <p:cNvSpPr txBox="1"/>
              <p:nvPr/>
            </p:nvSpPr>
            <p:spPr>
              <a:xfrm>
                <a:off x="2098675" y="5144610"/>
                <a:ext cx="1377950" cy="276999"/>
              </a:xfrm>
              <a:prstGeom prst="rect">
                <a:avLst/>
              </a:prstGeom>
              <a:noFill/>
            </p:spPr>
            <p:txBody>
              <a:bodyPr wrap="square" rtlCol="0">
                <a:spAutoFit/>
              </a:bodyPr>
              <a:lstStyle/>
              <a:p>
                <a:r>
                  <a:rPr lang="en-GB" sz="1200" b="1">
                    <a:solidFill>
                      <a:schemeClr val="accent1"/>
                    </a:solidFill>
                  </a:rPr>
                  <a:t>Struttura dei costi</a:t>
                </a:r>
              </a:p>
            </p:txBody>
          </p:sp>
          <p:sp>
            <p:nvSpPr>
              <p:cNvPr id="27" name="TextBox 26">
                <a:extLst>
                  <a:ext uri="{FF2B5EF4-FFF2-40B4-BE49-F238E27FC236}">
                    <a16:creationId xmlns:a16="http://schemas.microsoft.com/office/drawing/2014/main" id="{D39CC663-C4BB-3598-9512-59D0145E01AE}"/>
                  </a:ext>
                </a:extLst>
              </p:cNvPr>
              <p:cNvSpPr txBox="1"/>
              <p:nvPr/>
            </p:nvSpPr>
            <p:spPr>
              <a:xfrm>
                <a:off x="6026150" y="5144610"/>
                <a:ext cx="1695450" cy="276999"/>
              </a:xfrm>
              <a:prstGeom prst="rect">
                <a:avLst/>
              </a:prstGeom>
              <a:noFill/>
            </p:spPr>
            <p:txBody>
              <a:bodyPr wrap="square" rtlCol="0">
                <a:spAutoFit/>
              </a:bodyPr>
              <a:lstStyle/>
              <a:p>
                <a:r>
                  <a:rPr lang="en-GB" sz="1200" b="1">
                    <a:solidFill>
                      <a:schemeClr val="accent1"/>
                    </a:solidFill>
                  </a:rPr>
                  <a:t>Flussi di reddito</a:t>
                </a:r>
              </a:p>
            </p:txBody>
          </p:sp>
        </p:grpSp>
        <p:sp>
          <p:nvSpPr>
            <p:cNvPr id="43" name="TextBox 42">
              <a:extLst>
                <a:ext uri="{FF2B5EF4-FFF2-40B4-BE49-F238E27FC236}">
                  <a16:creationId xmlns:a16="http://schemas.microsoft.com/office/drawing/2014/main" id="{7498B7EA-44EB-4774-0BBC-D4B19B3565D2}"/>
                </a:ext>
              </a:extLst>
            </p:cNvPr>
            <p:cNvSpPr txBox="1"/>
            <p:nvPr/>
          </p:nvSpPr>
          <p:spPr>
            <a:xfrm>
              <a:off x="10650721" y="3943746"/>
              <a:ext cx="412292" cy="646331"/>
            </a:xfrm>
            <a:prstGeom prst="rect">
              <a:avLst/>
            </a:prstGeom>
            <a:noFill/>
          </p:spPr>
          <p:txBody>
            <a:bodyPr wrap="none" rtlCol="0">
              <a:spAutoFit/>
            </a:bodyPr>
            <a:lstStyle/>
            <a:p>
              <a:r>
                <a:rPr lang="en-GB" sz="3600" b="1">
                  <a:solidFill>
                    <a:schemeClr val="accent1"/>
                  </a:solidFill>
                </a:rPr>
                <a:t>1</a:t>
              </a:r>
            </a:p>
          </p:txBody>
        </p:sp>
        <p:sp>
          <p:nvSpPr>
            <p:cNvPr id="44" name="TextBox 43">
              <a:extLst>
                <a:ext uri="{FF2B5EF4-FFF2-40B4-BE49-F238E27FC236}">
                  <a16:creationId xmlns:a16="http://schemas.microsoft.com/office/drawing/2014/main" id="{D31B3253-A496-F349-B05A-8CD084F9EF89}"/>
                </a:ext>
              </a:extLst>
            </p:cNvPr>
            <p:cNvSpPr txBox="1"/>
            <p:nvPr/>
          </p:nvSpPr>
          <p:spPr>
            <a:xfrm>
              <a:off x="7773016" y="3886217"/>
              <a:ext cx="444352" cy="646331"/>
            </a:xfrm>
            <a:prstGeom prst="rect">
              <a:avLst/>
            </a:prstGeom>
            <a:noFill/>
          </p:spPr>
          <p:txBody>
            <a:bodyPr wrap="none" rtlCol="0">
              <a:spAutoFit/>
            </a:bodyPr>
            <a:lstStyle/>
            <a:p>
              <a:r>
                <a:rPr lang="en-GB" sz="3600" b="1">
                  <a:solidFill>
                    <a:schemeClr val="accent1"/>
                  </a:solidFill>
                </a:rPr>
                <a:t>2</a:t>
              </a:r>
            </a:p>
          </p:txBody>
        </p:sp>
        <p:sp>
          <p:nvSpPr>
            <p:cNvPr id="45" name="TextBox 44">
              <a:extLst>
                <a:ext uri="{FF2B5EF4-FFF2-40B4-BE49-F238E27FC236}">
                  <a16:creationId xmlns:a16="http://schemas.microsoft.com/office/drawing/2014/main" id="{0AC12598-8427-CDC3-4C89-68B2D30CFB5D}"/>
                </a:ext>
              </a:extLst>
            </p:cNvPr>
            <p:cNvSpPr txBox="1"/>
            <p:nvPr/>
          </p:nvSpPr>
          <p:spPr>
            <a:xfrm>
              <a:off x="9205176" y="4604944"/>
              <a:ext cx="442750" cy="646331"/>
            </a:xfrm>
            <a:prstGeom prst="rect">
              <a:avLst/>
            </a:prstGeom>
            <a:noFill/>
          </p:spPr>
          <p:txBody>
            <a:bodyPr wrap="none" rtlCol="0">
              <a:spAutoFit/>
            </a:bodyPr>
            <a:lstStyle/>
            <a:p>
              <a:r>
                <a:rPr lang="en-GB" sz="3600" b="1">
                  <a:solidFill>
                    <a:schemeClr val="accent1"/>
                  </a:solidFill>
                </a:rPr>
                <a:t>3</a:t>
              </a:r>
            </a:p>
          </p:txBody>
        </p:sp>
        <p:sp>
          <p:nvSpPr>
            <p:cNvPr id="46" name="TextBox 45">
              <a:extLst>
                <a:ext uri="{FF2B5EF4-FFF2-40B4-BE49-F238E27FC236}">
                  <a16:creationId xmlns:a16="http://schemas.microsoft.com/office/drawing/2014/main" id="{CCCB5C05-6FD9-9FA3-30EA-BD00C147CAF8}"/>
                </a:ext>
              </a:extLst>
            </p:cNvPr>
            <p:cNvSpPr txBox="1"/>
            <p:nvPr/>
          </p:nvSpPr>
          <p:spPr>
            <a:xfrm>
              <a:off x="9159768" y="3466752"/>
              <a:ext cx="447558" cy="646331"/>
            </a:xfrm>
            <a:prstGeom prst="rect">
              <a:avLst/>
            </a:prstGeom>
            <a:noFill/>
          </p:spPr>
          <p:txBody>
            <a:bodyPr wrap="none" rtlCol="0">
              <a:spAutoFit/>
            </a:bodyPr>
            <a:lstStyle/>
            <a:p>
              <a:r>
                <a:rPr lang="en-GB" sz="3600" b="1">
                  <a:solidFill>
                    <a:schemeClr val="accent1"/>
                  </a:solidFill>
                </a:rPr>
                <a:t>4</a:t>
              </a:r>
            </a:p>
          </p:txBody>
        </p:sp>
        <p:sp>
          <p:nvSpPr>
            <p:cNvPr id="47" name="TextBox 46">
              <a:extLst>
                <a:ext uri="{FF2B5EF4-FFF2-40B4-BE49-F238E27FC236}">
                  <a16:creationId xmlns:a16="http://schemas.microsoft.com/office/drawing/2014/main" id="{F3A51602-2232-C54A-F55B-D91BB1366821}"/>
                </a:ext>
              </a:extLst>
            </p:cNvPr>
            <p:cNvSpPr txBox="1"/>
            <p:nvPr/>
          </p:nvSpPr>
          <p:spPr>
            <a:xfrm>
              <a:off x="9371258" y="5661753"/>
              <a:ext cx="441146" cy="646331"/>
            </a:xfrm>
            <a:prstGeom prst="rect">
              <a:avLst/>
            </a:prstGeom>
            <a:noFill/>
          </p:spPr>
          <p:txBody>
            <a:bodyPr wrap="none" rtlCol="0">
              <a:spAutoFit/>
            </a:bodyPr>
            <a:lstStyle/>
            <a:p>
              <a:r>
                <a:rPr lang="en-GB" sz="3600" b="1">
                  <a:solidFill>
                    <a:schemeClr val="accent1"/>
                  </a:solidFill>
                </a:rPr>
                <a:t>5</a:t>
              </a:r>
            </a:p>
          </p:txBody>
        </p:sp>
        <p:sp>
          <p:nvSpPr>
            <p:cNvPr id="48" name="TextBox 47">
              <a:extLst>
                <a:ext uri="{FF2B5EF4-FFF2-40B4-BE49-F238E27FC236}">
                  <a16:creationId xmlns:a16="http://schemas.microsoft.com/office/drawing/2014/main" id="{43BB264F-39D3-549D-C6F4-EB707AA94F62}"/>
                </a:ext>
              </a:extLst>
            </p:cNvPr>
            <p:cNvSpPr txBox="1"/>
            <p:nvPr/>
          </p:nvSpPr>
          <p:spPr>
            <a:xfrm>
              <a:off x="6385140" y="4604943"/>
              <a:ext cx="465192" cy="646331"/>
            </a:xfrm>
            <a:prstGeom prst="rect">
              <a:avLst/>
            </a:prstGeom>
            <a:noFill/>
          </p:spPr>
          <p:txBody>
            <a:bodyPr wrap="none" rtlCol="0">
              <a:spAutoFit/>
            </a:bodyPr>
            <a:lstStyle/>
            <a:p>
              <a:r>
                <a:rPr lang="en-GB" sz="3600" b="1">
                  <a:solidFill>
                    <a:schemeClr val="accent1"/>
                  </a:solidFill>
                </a:rPr>
                <a:t>6</a:t>
              </a:r>
            </a:p>
          </p:txBody>
        </p:sp>
        <p:sp>
          <p:nvSpPr>
            <p:cNvPr id="49" name="TextBox 48">
              <a:extLst>
                <a:ext uri="{FF2B5EF4-FFF2-40B4-BE49-F238E27FC236}">
                  <a16:creationId xmlns:a16="http://schemas.microsoft.com/office/drawing/2014/main" id="{8919F75F-2DB5-A935-2B00-9BAD3C368900}"/>
                </a:ext>
              </a:extLst>
            </p:cNvPr>
            <p:cNvSpPr txBox="1"/>
            <p:nvPr/>
          </p:nvSpPr>
          <p:spPr>
            <a:xfrm>
              <a:off x="6385140" y="3466844"/>
              <a:ext cx="444352" cy="646331"/>
            </a:xfrm>
            <a:prstGeom prst="rect">
              <a:avLst/>
            </a:prstGeom>
            <a:noFill/>
          </p:spPr>
          <p:txBody>
            <a:bodyPr wrap="none" rtlCol="0">
              <a:spAutoFit/>
            </a:bodyPr>
            <a:lstStyle/>
            <a:p>
              <a:r>
                <a:rPr lang="en-GB" sz="3600" b="1">
                  <a:solidFill>
                    <a:schemeClr val="accent1"/>
                  </a:solidFill>
                </a:rPr>
                <a:t>7</a:t>
              </a:r>
            </a:p>
          </p:txBody>
        </p:sp>
        <p:sp>
          <p:nvSpPr>
            <p:cNvPr id="50" name="TextBox 49">
              <a:extLst>
                <a:ext uri="{FF2B5EF4-FFF2-40B4-BE49-F238E27FC236}">
                  <a16:creationId xmlns:a16="http://schemas.microsoft.com/office/drawing/2014/main" id="{B9B4537D-CA7D-2E20-71C4-198CD18CBCCE}"/>
                </a:ext>
              </a:extLst>
            </p:cNvPr>
            <p:cNvSpPr txBox="1"/>
            <p:nvPr/>
          </p:nvSpPr>
          <p:spPr>
            <a:xfrm>
              <a:off x="5066706" y="3886217"/>
              <a:ext cx="463588" cy="646331"/>
            </a:xfrm>
            <a:prstGeom prst="rect">
              <a:avLst/>
            </a:prstGeom>
            <a:noFill/>
          </p:spPr>
          <p:txBody>
            <a:bodyPr wrap="none" rtlCol="0">
              <a:spAutoFit/>
            </a:bodyPr>
            <a:lstStyle/>
            <a:p>
              <a:r>
                <a:rPr lang="en-GB" sz="3600" b="1">
                  <a:solidFill>
                    <a:schemeClr val="accent1"/>
                  </a:solidFill>
                </a:rPr>
                <a:t>8</a:t>
              </a:r>
            </a:p>
          </p:txBody>
        </p:sp>
        <p:sp>
          <p:nvSpPr>
            <p:cNvPr id="51" name="TextBox 50">
              <a:extLst>
                <a:ext uri="{FF2B5EF4-FFF2-40B4-BE49-F238E27FC236}">
                  <a16:creationId xmlns:a16="http://schemas.microsoft.com/office/drawing/2014/main" id="{E0B4C7A5-C1AE-AE77-7B35-BE8DB8EDFC2F}"/>
                </a:ext>
              </a:extLst>
            </p:cNvPr>
            <p:cNvSpPr txBox="1"/>
            <p:nvPr/>
          </p:nvSpPr>
          <p:spPr>
            <a:xfrm>
              <a:off x="6188377" y="5744263"/>
              <a:ext cx="457176" cy="646331"/>
            </a:xfrm>
            <a:prstGeom prst="rect">
              <a:avLst/>
            </a:prstGeom>
            <a:noFill/>
          </p:spPr>
          <p:txBody>
            <a:bodyPr wrap="none" rtlCol="0">
              <a:spAutoFit/>
            </a:bodyPr>
            <a:lstStyle/>
            <a:p>
              <a:r>
                <a:rPr lang="en-GB" sz="3600" b="1">
                  <a:solidFill>
                    <a:schemeClr val="accent1"/>
                  </a:solidFill>
                </a:rPr>
                <a:t>9</a:t>
              </a:r>
            </a:p>
          </p:txBody>
        </p:sp>
      </p:grpSp>
    </p:spTree>
    <p:extLst>
      <p:ext uri="{BB962C8B-B14F-4D97-AF65-F5344CB8AC3E}">
        <p14:creationId xmlns:p14="http://schemas.microsoft.com/office/powerpoint/2010/main" val="41188081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519546" y="-136856"/>
            <a:ext cx="10515600" cy="1325563"/>
          </a:xfrm>
        </p:spPr>
        <p:txBody>
          <a:bodyPr>
            <a:normAutofit/>
          </a:bodyPr>
          <a:lstStyle/>
          <a:p>
            <a:pPr>
              <a:spcBef>
                <a:spcPts val="600"/>
              </a:spcBef>
              <a:spcAft>
                <a:spcPts val="600"/>
              </a:spcAft>
            </a:pPr>
            <a:r>
              <a:rPr lang="es-ES" sz="3400" dirty="0" err="1"/>
              <a:t>Risultati di apprendimento di questa unità</a:t>
            </a:r>
            <a:endParaRPr lang="en-US" sz="3400" dirty="0"/>
          </a:p>
        </p:txBody>
      </p:sp>
      <p:sp>
        <p:nvSpPr>
          <p:cNvPr id="4" name="Content Placeholder 2">
            <a:extLst>
              <a:ext uri="{FF2B5EF4-FFF2-40B4-BE49-F238E27FC236}">
                <a16:creationId xmlns:a16="http://schemas.microsoft.com/office/drawing/2014/main" id="{F79BBDEC-294B-774B-D1D4-4D8C765657D2}"/>
              </a:ext>
            </a:extLst>
          </p:cNvPr>
          <p:cNvSpPr>
            <a:spLocks noGrp="1"/>
          </p:cNvSpPr>
          <p:nvPr>
            <p:ph sz="half" idx="1"/>
          </p:nvPr>
        </p:nvSpPr>
        <p:spPr>
          <a:xfrm>
            <a:off x="519546" y="1225257"/>
            <a:ext cx="5488710" cy="5106817"/>
          </a:xfrm>
        </p:spPr>
        <p:txBody>
          <a:bodyPr vert="horz" lIns="91440" tIns="45720" rIns="91440" bIns="45720" rtlCol="0" anchor="t">
            <a:normAutofit/>
          </a:bodyPr>
          <a:lstStyle/>
          <a:p>
            <a:pPr marL="0" indent="0">
              <a:spcBef>
                <a:spcPts val="600"/>
              </a:spcBef>
              <a:spcAft>
                <a:spcPts val="600"/>
              </a:spcAft>
              <a:buNone/>
            </a:pPr>
            <a:r>
              <a:rPr lang="en-US" sz="1400" dirty="0"/>
              <a:t>Si acquisisce una comprensione più approfondita di:</a:t>
            </a:r>
            <a:endParaRPr lang="sl-SI" sz="1400" dirty="0"/>
          </a:p>
          <a:p>
            <a:pPr marL="457200" indent="-457200" algn="just">
              <a:lnSpc>
                <a:spcPct val="120000"/>
              </a:lnSpc>
              <a:spcBef>
                <a:spcPts val="600"/>
              </a:spcBef>
              <a:spcAft>
                <a:spcPts val="600"/>
              </a:spcAft>
              <a:buFont typeface="Arial" panose="020B0604020202020204" pitchFamily="34" charset="0"/>
              <a:buChar char="•"/>
            </a:pPr>
            <a:r>
              <a:rPr lang="en-US" sz="1400" b="0" dirty="0">
                <a:solidFill>
                  <a:schemeClr val="accent1"/>
                </a:solidFill>
                <a:latin typeface="Raleway"/>
                <a:cs typeface="Times New Roman"/>
              </a:rPr>
              <a:t>Come promuovere una cultura dell'innovazione sostenibile all'interno di un'azienda, concentrandosi sull'allineamento di visione, missione e valori per guidare il successo a lungo termine.</a:t>
            </a:r>
          </a:p>
          <a:p>
            <a:pPr marL="457200" indent="-457200" algn="just">
              <a:lnSpc>
                <a:spcPct val="120000"/>
              </a:lnSpc>
              <a:spcBef>
                <a:spcPts val="600"/>
              </a:spcBef>
              <a:spcAft>
                <a:spcPts val="600"/>
              </a:spcAft>
              <a:buFont typeface="Arial" panose="020B0604020202020204" pitchFamily="34" charset="0"/>
              <a:buChar char="•"/>
            </a:pPr>
            <a:r>
              <a:rPr lang="en-US" sz="1400" b="0" dirty="0">
                <a:solidFill>
                  <a:schemeClr val="accent1"/>
                </a:solidFill>
                <a:latin typeface="Raleway"/>
                <a:cs typeface="Times New Roman"/>
              </a:rPr>
              <a:t>L'uso del Business Model Canvas per mappare gli elementi essenziali</a:t>
            </a:r>
            <a:r>
              <a:rPr lang="el-GR" sz="1400" b="0" dirty="0">
                <a:solidFill>
                  <a:schemeClr val="accent1"/>
                </a:solidFill>
                <a:latin typeface="Raleway"/>
                <a:cs typeface="Times New Roman"/>
              </a:rPr>
              <a:t>.</a:t>
            </a:r>
          </a:p>
          <a:p>
            <a:pPr marL="457200" indent="-457200" algn="just">
              <a:lnSpc>
                <a:spcPct val="120000"/>
              </a:lnSpc>
              <a:spcBef>
                <a:spcPts val="600"/>
              </a:spcBef>
              <a:spcAft>
                <a:spcPts val="600"/>
              </a:spcAft>
              <a:buFont typeface="Arial" panose="020B0604020202020204" pitchFamily="34" charset="0"/>
              <a:buChar char="•"/>
            </a:pPr>
            <a:r>
              <a:rPr lang="el-GR" sz="1400" b="0" dirty="0">
                <a:solidFill>
                  <a:schemeClr val="accent1"/>
                </a:solidFill>
                <a:latin typeface="Raleway"/>
                <a:cs typeface="Times New Roman"/>
              </a:rPr>
              <a:t>Una </a:t>
            </a:r>
            <a:r>
              <a:rPr lang="en-US" sz="1400" b="0" dirty="0">
                <a:solidFill>
                  <a:schemeClr val="accent1"/>
                </a:solidFill>
                <a:latin typeface="Raleway"/>
                <a:cs typeface="Times New Roman"/>
              </a:rPr>
              <a:t>roadmap strategica aziendale di successo e l'importanza di un'analisi preliminare interna ed esterna degli elementi centrali della vostra azienda e di quelli che la circondano.</a:t>
            </a:r>
          </a:p>
          <a:p>
            <a:pPr marL="457200" indent="-457200" algn="just">
              <a:lnSpc>
                <a:spcPct val="120000"/>
              </a:lnSpc>
              <a:spcBef>
                <a:spcPts val="600"/>
              </a:spcBef>
              <a:spcAft>
                <a:spcPts val="600"/>
              </a:spcAft>
              <a:buFont typeface="Arial" panose="020B0604020202020204" pitchFamily="34" charset="0"/>
              <a:buChar char="•"/>
            </a:pPr>
            <a:r>
              <a:rPr lang="en-US" sz="1400" b="0" dirty="0">
                <a:solidFill>
                  <a:schemeClr val="accent1"/>
                </a:solidFill>
                <a:latin typeface="Raleway"/>
                <a:cs typeface="Times New Roman"/>
              </a:rPr>
              <a:t>Il percorso e le componenti chiave per costruire una solida roadmap aziendale, stabilendo obiettivi, azioni e responsabilità e fissando le principali tappe a lungo termine.</a:t>
            </a:r>
          </a:p>
          <a:p>
            <a:pPr marL="457200" indent="-457200" algn="just">
              <a:lnSpc>
                <a:spcPct val="120000"/>
              </a:lnSpc>
              <a:spcBef>
                <a:spcPts val="600"/>
              </a:spcBef>
              <a:spcAft>
                <a:spcPts val="600"/>
              </a:spcAft>
              <a:buFont typeface="Arial" panose="020B0604020202020204" pitchFamily="34" charset="0"/>
              <a:buChar char="•"/>
            </a:pPr>
            <a:endParaRPr lang="en-US" sz="1900" b="0" dirty="0">
              <a:solidFill>
                <a:schemeClr val="accent1"/>
              </a:solidFill>
              <a:latin typeface="Raleway "/>
              <a:cs typeface="Times New Roman"/>
            </a:endParaRPr>
          </a:p>
          <a:p>
            <a:pPr marL="457200" indent="-457200" algn="just">
              <a:lnSpc>
                <a:spcPct val="120000"/>
              </a:lnSpc>
              <a:spcBef>
                <a:spcPts val="600"/>
              </a:spcBef>
              <a:spcAft>
                <a:spcPts val="600"/>
              </a:spcAft>
              <a:buFont typeface="Arial" panose="020B0604020202020204" pitchFamily="34" charset="0"/>
              <a:buChar char="•"/>
            </a:pPr>
            <a:endParaRPr lang="en-US" sz="1700" b="0" dirty="0">
              <a:solidFill>
                <a:schemeClr val="accent1"/>
              </a:solidFill>
              <a:latin typeface="Raleway "/>
              <a:cs typeface="Times New Roman"/>
            </a:endParaRPr>
          </a:p>
        </p:txBody>
      </p:sp>
      <p:sp>
        <p:nvSpPr>
          <p:cNvPr id="5" name="Content Placeholder 3">
            <a:extLst>
              <a:ext uri="{FF2B5EF4-FFF2-40B4-BE49-F238E27FC236}">
                <a16:creationId xmlns:a16="http://schemas.microsoft.com/office/drawing/2014/main" id="{B68DA772-5673-2F1D-7C1A-8371EAE6D91C}"/>
              </a:ext>
            </a:extLst>
          </p:cNvPr>
          <p:cNvSpPr txBox="1">
            <a:spLocks/>
          </p:cNvSpPr>
          <p:nvPr/>
        </p:nvSpPr>
        <p:spPr>
          <a:xfrm>
            <a:off x="6339867" y="1225257"/>
            <a:ext cx="5332587" cy="5448011"/>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spcBef>
                <a:spcPts val="600"/>
              </a:spcBef>
              <a:spcAft>
                <a:spcPts val="600"/>
              </a:spcAft>
            </a:pPr>
            <a:r>
              <a:rPr lang="en-US" sz="1400" dirty="0"/>
              <a:t>Svilupperete le competenze per:</a:t>
            </a:r>
          </a:p>
          <a:p>
            <a:pPr marL="457200" indent="-457200" algn="just">
              <a:lnSpc>
                <a:spcPct val="110000"/>
              </a:lnSpc>
              <a:spcBef>
                <a:spcPts val="600"/>
              </a:spcBef>
              <a:spcAft>
                <a:spcPts val="600"/>
              </a:spcAft>
              <a:buFont typeface="Arial" panose="020B0604020202020204" pitchFamily="34" charset="0"/>
              <a:buChar char="•"/>
            </a:pPr>
            <a:r>
              <a:rPr lang="en-US" sz="1400" b="0" dirty="0">
                <a:solidFill>
                  <a:schemeClr val="accent1"/>
                </a:solidFill>
              </a:rPr>
              <a:t>Eseguire un'analisi significativa del business interno ed esterno utilizzando strumenti specifici per ottenere una comprensione completa del panorama aziendale.</a:t>
            </a:r>
          </a:p>
          <a:p>
            <a:pPr marL="457200" indent="-457200" algn="just">
              <a:lnSpc>
                <a:spcPct val="110000"/>
              </a:lnSpc>
              <a:spcBef>
                <a:spcPts val="600"/>
              </a:spcBef>
              <a:spcAft>
                <a:spcPts val="600"/>
              </a:spcAft>
              <a:buFont typeface="Arial" panose="020B0604020202020204" pitchFamily="34" charset="0"/>
              <a:buChar char="•"/>
            </a:pPr>
            <a:r>
              <a:rPr lang="en-US" sz="1400" b="0" dirty="0">
                <a:solidFill>
                  <a:schemeClr val="accent1"/>
                </a:solidFill>
              </a:rPr>
              <a:t>Identificare e valutare i punti di forza, i punti di debolezza, le minacce e le opportunità della vostra azienda per informare il processo decisionale strategico.</a:t>
            </a:r>
          </a:p>
          <a:p>
            <a:pPr marL="457200" indent="-457200" algn="just">
              <a:lnSpc>
                <a:spcPct val="110000"/>
              </a:lnSpc>
              <a:spcBef>
                <a:spcPts val="600"/>
              </a:spcBef>
              <a:spcAft>
                <a:spcPts val="600"/>
              </a:spcAft>
              <a:buFont typeface="Arial" panose="020B0604020202020204" pitchFamily="34" charset="0"/>
              <a:buChar char="•"/>
            </a:pPr>
            <a:r>
              <a:rPr lang="en-US" sz="1400" b="0" dirty="0">
                <a:solidFill>
                  <a:schemeClr val="accent1"/>
                </a:solidFill>
              </a:rPr>
              <a:t>Sviluppare una roadmap aziendale che sia in linea con la vostra strategia di sviluppo generale e che supporti una crescita sostenibile.</a:t>
            </a:r>
          </a:p>
          <a:p>
            <a:pPr marL="457200" indent="-457200" algn="just">
              <a:lnSpc>
                <a:spcPct val="110000"/>
              </a:lnSpc>
              <a:spcBef>
                <a:spcPts val="600"/>
              </a:spcBef>
              <a:spcAft>
                <a:spcPts val="600"/>
              </a:spcAft>
              <a:buFont typeface="Arial" panose="020B0604020202020204" pitchFamily="34" charset="0"/>
              <a:buChar char="•"/>
            </a:pPr>
            <a:r>
              <a:rPr lang="en-US" sz="1400" b="0" dirty="0">
                <a:solidFill>
                  <a:schemeClr val="accent1"/>
                </a:solidFill>
              </a:rPr>
              <a:t>Utilizzare il Business Model Canvas per strutturare, visualizzare e iterare gli elementi del modello di business che migliorano la creazione di valore e l'innovazione.</a:t>
            </a:r>
          </a:p>
          <a:p>
            <a:pPr marL="457200" indent="-457200" algn="just">
              <a:lnSpc>
                <a:spcPct val="110000"/>
              </a:lnSpc>
              <a:spcBef>
                <a:spcPts val="600"/>
              </a:spcBef>
              <a:spcAft>
                <a:spcPts val="600"/>
              </a:spcAft>
              <a:buFont typeface="Arial" panose="020B0604020202020204" pitchFamily="34" charset="0"/>
              <a:buChar char="•"/>
            </a:pPr>
            <a:r>
              <a:rPr lang="en-US" sz="1400" b="0" dirty="0">
                <a:solidFill>
                  <a:schemeClr val="accent1"/>
                </a:solidFill>
              </a:rPr>
              <a:t>Applicare le tecniche di pianificazione strategica per creare passi concreti per raggiungere gli obiettivi aziendali, con il supporto di intuizioni reali tratte da casi di studio pratici.</a:t>
            </a:r>
          </a:p>
          <a:p>
            <a:pPr marL="457200" indent="-457200" algn="just">
              <a:lnSpc>
                <a:spcPct val="110000"/>
              </a:lnSpc>
              <a:spcBef>
                <a:spcPts val="600"/>
              </a:spcBef>
              <a:spcAft>
                <a:spcPts val="600"/>
              </a:spcAft>
              <a:buFont typeface="Arial" panose="020B0604020202020204" pitchFamily="34" charset="0"/>
              <a:buChar char="•"/>
            </a:pPr>
            <a:endParaRPr lang="sl-SI" sz="1600" b="0" dirty="0">
              <a:solidFill>
                <a:schemeClr val="accent1"/>
              </a:solidFill>
            </a:endParaRPr>
          </a:p>
        </p:txBody>
      </p:sp>
    </p:spTree>
    <p:extLst>
      <p:ext uri="{BB962C8B-B14F-4D97-AF65-F5344CB8AC3E}">
        <p14:creationId xmlns:p14="http://schemas.microsoft.com/office/powerpoint/2010/main" val="509749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dirty="0"/>
              <a:t>1. Segmenti di clienti</a:t>
            </a:r>
            <a:endParaRPr lang="sl-SI" sz="3400" dirty="0"/>
          </a:p>
        </p:txBody>
      </p:sp>
      <p:pic>
        <p:nvPicPr>
          <p:cNvPr id="4" name="Picture 3">
            <a:extLst>
              <a:ext uri="{FF2B5EF4-FFF2-40B4-BE49-F238E27FC236}">
                <a16:creationId xmlns:a16="http://schemas.microsoft.com/office/drawing/2014/main" id="{188135B3-4219-1139-689B-41922B2411C7}"/>
              </a:ext>
            </a:extLst>
          </p:cNvPr>
          <p:cNvPicPr>
            <a:picLocks noChangeAspect="1"/>
          </p:cNvPicPr>
          <p:nvPr/>
        </p:nvPicPr>
        <p:blipFill rotWithShape="1">
          <a:blip r:embed="rId2"/>
          <a:srcRect l="79711" b="30522"/>
          <a:stretch/>
        </p:blipFill>
        <p:spPr>
          <a:xfrm>
            <a:off x="838663" y="1859337"/>
            <a:ext cx="1969477" cy="3640321"/>
          </a:xfrm>
          <a:prstGeom prst="rect">
            <a:avLst/>
          </a:prstGeom>
        </p:spPr>
      </p:pic>
      <p:sp>
        <p:nvSpPr>
          <p:cNvPr id="7" name="TextBox 6">
            <a:extLst>
              <a:ext uri="{FF2B5EF4-FFF2-40B4-BE49-F238E27FC236}">
                <a16:creationId xmlns:a16="http://schemas.microsoft.com/office/drawing/2014/main" id="{A5DCF375-0889-3B86-BF6B-E6ED18FBB082}"/>
              </a:ext>
            </a:extLst>
          </p:cNvPr>
          <p:cNvSpPr txBox="1"/>
          <p:nvPr/>
        </p:nvSpPr>
        <p:spPr>
          <a:xfrm>
            <a:off x="3434152" y="2109836"/>
            <a:ext cx="4229083" cy="3373103"/>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I segmenti di clientela sono gruppi specifici di individui o organizzazioni che un'azienda intende servire con i propri prodotti o servizi.</a:t>
            </a: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L'identificazione accurata dei segmenti di clientela consente strategie di marketing mirate e offerte di prodotti su misura, migliorando la soddisfazione dei clienti e l'efficienza aziendale.</a:t>
            </a:r>
            <a:endParaRPr lang="en-GB" sz="1600" dirty="0">
              <a:solidFill>
                <a:schemeClr val="accent1"/>
              </a:solidFill>
            </a:endParaRPr>
          </a:p>
        </p:txBody>
      </p:sp>
      <p:sp>
        <p:nvSpPr>
          <p:cNvPr id="12" name="TextBox 11">
            <a:extLst>
              <a:ext uri="{FF2B5EF4-FFF2-40B4-BE49-F238E27FC236}">
                <a16:creationId xmlns:a16="http://schemas.microsoft.com/office/drawing/2014/main" id="{EC12A49B-5DE1-B017-7303-6E6ECB6423E1}"/>
              </a:ext>
            </a:extLst>
          </p:cNvPr>
          <p:cNvSpPr txBox="1"/>
          <p:nvPr/>
        </p:nvSpPr>
        <p:spPr>
          <a:xfrm>
            <a:off x="8232098" y="2536527"/>
            <a:ext cx="3625121" cy="2634439"/>
          </a:xfrm>
          <a:prstGeom prst="rect">
            <a:avLst/>
          </a:prstGeom>
          <a:noFill/>
        </p:spPr>
        <p:txBody>
          <a:bodyPr wrap="square">
            <a:spAutoFit/>
          </a:bodyPr>
          <a:lstStyle/>
          <a:p>
            <a:pPr algn="just">
              <a:lnSpc>
                <a:spcPct val="150000"/>
              </a:lnSpc>
            </a:pPr>
            <a:r>
              <a:rPr lang="en-US" sz="1600">
                <a:solidFill>
                  <a:schemeClr val="accent1"/>
                </a:solidFill>
              </a:rPr>
              <a:t>Valutate fattori come la gravità dei </a:t>
            </a:r>
            <a:r>
              <a:rPr lang="en-US" sz="1600" b="1">
                <a:solidFill>
                  <a:schemeClr val="accent1"/>
                </a:solidFill>
              </a:rPr>
              <a:t>punti dolenti dei clienti</a:t>
            </a:r>
            <a:r>
              <a:rPr lang="en-US" sz="1600">
                <a:solidFill>
                  <a:schemeClr val="accent1"/>
                </a:solidFill>
              </a:rPr>
              <a:t>, la loro disponibilità a </a:t>
            </a:r>
            <a:r>
              <a:rPr lang="en-US" sz="1600" b="1">
                <a:solidFill>
                  <a:schemeClr val="accent1"/>
                </a:solidFill>
              </a:rPr>
              <a:t>pagare</a:t>
            </a:r>
            <a:r>
              <a:rPr lang="en-US" sz="1600">
                <a:solidFill>
                  <a:schemeClr val="accent1"/>
                </a:solidFill>
              </a:rPr>
              <a:t>, l'</a:t>
            </a:r>
            <a:r>
              <a:rPr lang="en-US" sz="1600" b="1">
                <a:solidFill>
                  <a:schemeClr val="accent1"/>
                </a:solidFill>
              </a:rPr>
              <a:t>efficacia dei costi </a:t>
            </a:r>
            <a:r>
              <a:rPr lang="en-US" sz="1600">
                <a:solidFill>
                  <a:schemeClr val="accent1"/>
                </a:solidFill>
              </a:rPr>
              <a:t>per raggiungerli, le </a:t>
            </a:r>
            <a:r>
              <a:rPr lang="en-US" sz="1600" b="1">
                <a:solidFill>
                  <a:schemeClr val="accent1"/>
                </a:solidFill>
              </a:rPr>
              <a:t>dimensioni del mercato </a:t>
            </a:r>
            <a:r>
              <a:rPr lang="en-US" sz="1600">
                <a:solidFill>
                  <a:schemeClr val="accent1"/>
                </a:solidFill>
              </a:rPr>
              <a:t>e l'</a:t>
            </a:r>
            <a:r>
              <a:rPr lang="en-US" sz="1600" b="1">
                <a:solidFill>
                  <a:schemeClr val="accent1"/>
                </a:solidFill>
              </a:rPr>
              <a:t>allineamento </a:t>
            </a:r>
            <a:r>
              <a:rPr lang="en-US" sz="1600">
                <a:solidFill>
                  <a:schemeClr val="accent1"/>
                </a:solidFill>
              </a:rPr>
              <a:t>con la missione e i valori dell'azienda.</a:t>
            </a:r>
            <a:endParaRPr lang="en-GB" sz="1600">
              <a:solidFill>
                <a:schemeClr val="accent1"/>
              </a:solidFill>
            </a:endParaRPr>
          </a:p>
        </p:txBody>
      </p:sp>
      <p:sp>
        <p:nvSpPr>
          <p:cNvPr id="14" name="TextBox 13">
            <a:extLst>
              <a:ext uri="{FF2B5EF4-FFF2-40B4-BE49-F238E27FC236}">
                <a16:creationId xmlns:a16="http://schemas.microsoft.com/office/drawing/2014/main" id="{692A4003-3654-903E-0E0E-AD71A1043C87}"/>
              </a:ext>
            </a:extLst>
          </p:cNvPr>
          <p:cNvSpPr txBox="1"/>
          <p:nvPr/>
        </p:nvSpPr>
        <p:spPr>
          <a:xfrm>
            <a:off x="8951002" y="1859337"/>
            <a:ext cx="6239654" cy="418448"/>
          </a:xfrm>
          <a:prstGeom prst="rect">
            <a:avLst/>
          </a:prstGeom>
          <a:noFill/>
        </p:spPr>
        <p:txBody>
          <a:bodyPr wrap="square" lIns="91440" tIns="45720" rIns="91440" bIns="45720" anchor="t">
            <a:spAutoFit/>
          </a:bodyPr>
          <a:lstStyle/>
          <a:p>
            <a:pPr>
              <a:lnSpc>
                <a:spcPct val="150000"/>
              </a:lnSpc>
            </a:pPr>
            <a:r>
              <a:rPr lang="en-US" sz="1600" b="1" u="sng">
                <a:solidFill>
                  <a:schemeClr val="accent1"/>
                </a:solidFill>
              </a:rPr>
              <a:t>Considerazioni</a:t>
            </a:r>
            <a:r>
              <a:rPr lang="en-US" sz="1600" b="1">
                <a:solidFill>
                  <a:schemeClr val="accent1"/>
                </a:solidFill>
              </a:rPr>
              <a:t>: </a:t>
            </a:r>
            <a:endParaRPr lang="en-GB" sz="1600" b="1">
              <a:solidFill>
                <a:schemeClr val="accent1"/>
              </a:solidFill>
            </a:endParaRPr>
          </a:p>
        </p:txBody>
      </p:sp>
    </p:spTree>
    <p:extLst>
      <p:ext uri="{BB962C8B-B14F-4D97-AF65-F5344CB8AC3E}">
        <p14:creationId xmlns:p14="http://schemas.microsoft.com/office/powerpoint/2010/main" val="21277341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6F60-BBEF-A157-0D09-C43899569954}"/>
              </a:ext>
            </a:extLst>
          </p:cNvPr>
          <p:cNvSpPr>
            <a:spLocks noGrp="1"/>
          </p:cNvSpPr>
          <p:nvPr>
            <p:ph type="title"/>
          </p:nvPr>
        </p:nvSpPr>
        <p:spPr>
          <a:xfrm>
            <a:off x="81197" y="0"/>
            <a:ext cx="10515600" cy="1325563"/>
          </a:xfrm>
        </p:spPr>
        <p:txBody>
          <a:bodyPr>
            <a:normAutofit/>
          </a:bodyPr>
          <a:lstStyle/>
          <a:p>
            <a:r>
              <a:rPr lang="en-US" sz="3400" dirty="0"/>
              <a:t>1. Segmenti di clienti</a:t>
            </a:r>
            <a:endParaRPr lang="sl-SI" sz="3400" dirty="0"/>
          </a:p>
        </p:txBody>
      </p:sp>
      <p:graphicFrame>
        <p:nvGraphicFramePr>
          <p:cNvPr id="3" name="Diagram 2">
            <a:extLst>
              <a:ext uri="{FF2B5EF4-FFF2-40B4-BE49-F238E27FC236}">
                <a16:creationId xmlns:a16="http://schemas.microsoft.com/office/drawing/2014/main" id="{001F1AB3-D3E8-64A0-5566-ADE46FBCFEE0}"/>
              </a:ext>
            </a:extLst>
          </p:cNvPr>
          <p:cNvGraphicFramePr/>
          <p:nvPr>
            <p:extLst>
              <p:ext uri="{D42A27DB-BD31-4B8C-83A1-F6EECF244321}">
                <p14:modId xmlns:p14="http://schemas.microsoft.com/office/powerpoint/2010/main" val="3389399589"/>
              </p:ext>
            </p:extLst>
          </p:nvPr>
        </p:nvGraphicFramePr>
        <p:xfrm>
          <a:off x="1083820" y="1158459"/>
          <a:ext cx="10422327" cy="49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54889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61950" y="422276"/>
            <a:ext cx="9047672" cy="575154"/>
          </a:xfrm>
        </p:spPr>
        <p:txBody>
          <a:bodyPr>
            <a:noAutofit/>
          </a:bodyPr>
          <a:lstStyle/>
          <a:p>
            <a:r>
              <a:rPr lang="en-US" sz="3400" dirty="0"/>
              <a:t>2. Proposte di valore</a:t>
            </a:r>
          </a:p>
        </p:txBody>
      </p:sp>
      <p:pic>
        <p:nvPicPr>
          <p:cNvPr id="6" name="Picture 5">
            <a:extLst>
              <a:ext uri="{FF2B5EF4-FFF2-40B4-BE49-F238E27FC236}">
                <a16:creationId xmlns:a16="http://schemas.microsoft.com/office/drawing/2014/main" id="{5F94D8ED-4849-E944-81EB-AA13FE7250CB}"/>
              </a:ext>
            </a:extLst>
          </p:cNvPr>
          <p:cNvPicPr>
            <a:picLocks noChangeAspect="1"/>
          </p:cNvPicPr>
          <p:nvPr/>
        </p:nvPicPr>
        <p:blipFill>
          <a:blip r:embed="rId2"/>
          <a:stretch>
            <a:fillRect/>
          </a:stretch>
        </p:blipFill>
        <p:spPr>
          <a:xfrm>
            <a:off x="8432275" y="1365495"/>
            <a:ext cx="2526194" cy="4660828"/>
          </a:xfrm>
          <a:prstGeom prst="rect">
            <a:avLst/>
          </a:prstGeom>
        </p:spPr>
      </p:pic>
      <p:sp>
        <p:nvSpPr>
          <p:cNvPr id="14" name="Rectangle 13">
            <a:extLst>
              <a:ext uri="{FF2B5EF4-FFF2-40B4-BE49-F238E27FC236}">
                <a16:creationId xmlns:a16="http://schemas.microsoft.com/office/drawing/2014/main" id="{F34B1BD6-CEDE-602A-E369-B483647FE699}"/>
              </a:ext>
            </a:extLst>
          </p:cNvPr>
          <p:cNvSpPr/>
          <p:nvPr/>
        </p:nvSpPr>
        <p:spPr>
          <a:xfrm>
            <a:off x="1000125" y="3429000"/>
            <a:ext cx="6777037" cy="1866900"/>
          </a:xfrm>
          <a:custGeom>
            <a:avLst/>
            <a:gdLst>
              <a:gd name="connsiteX0" fmla="*/ 0 w 6777037"/>
              <a:gd name="connsiteY0" fmla="*/ 0 h 1866900"/>
              <a:gd name="connsiteX1" fmla="*/ 542163 w 6777037"/>
              <a:gd name="connsiteY1" fmla="*/ 0 h 1866900"/>
              <a:gd name="connsiteX2" fmla="*/ 1084326 w 6777037"/>
              <a:gd name="connsiteY2" fmla="*/ 0 h 1866900"/>
              <a:gd name="connsiteX3" fmla="*/ 1762030 w 6777037"/>
              <a:gd name="connsiteY3" fmla="*/ 0 h 1866900"/>
              <a:gd name="connsiteX4" fmla="*/ 2507504 w 6777037"/>
              <a:gd name="connsiteY4" fmla="*/ 0 h 1866900"/>
              <a:gd name="connsiteX5" fmla="*/ 3049667 w 6777037"/>
              <a:gd name="connsiteY5" fmla="*/ 0 h 1866900"/>
              <a:gd name="connsiteX6" fmla="*/ 3727370 w 6777037"/>
              <a:gd name="connsiteY6" fmla="*/ 0 h 1866900"/>
              <a:gd name="connsiteX7" fmla="*/ 4269533 w 6777037"/>
              <a:gd name="connsiteY7" fmla="*/ 0 h 1866900"/>
              <a:gd name="connsiteX8" fmla="*/ 5082778 w 6777037"/>
              <a:gd name="connsiteY8" fmla="*/ 0 h 1866900"/>
              <a:gd name="connsiteX9" fmla="*/ 5828252 w 6777037"/>
              <a:gd name="connsiteY9" fmla="*/ 0 h 1866900"/>
              <a:gd name="connsiteX10" fmla="*/ 6777037 w 6777037"/>
              <a:gd name="connsiteY10" fmla="*/ 0 h 1866900"/>
              <a:gd name="connsiteX11" fmla="*/ 6777037 w 6777037"/>
              <a:gd name="connsiteY11" fmla="*/ 622300 h 1866900"/>
              <a:gd name="connsiteX12" fmla="*/ 6777037 w 6777037"/>
              <a:gd name="connsiteY12" fmla="*/ 1188593 h 1866900"/>
              <a:gd name="connsiteX13" fmla="*/ 6777037 w 6777037"/>
              <a:gd name="connsiteY13" fmla="*/ 1866900 h 1866900"/>
              <a:gd name="connsiteX14" fmla="*/ 6167104 w 6777037"/>
              <a:gd name="connsiteY14" fmla="*/ 1866900 h 1866900"/>
              <a:gd name="connsiteX15" fmla="*/ 5557170 w 6777037"/>
              <a:gd name="connsiteY15" fmla="*/ 1866900 h 1866900"/>
              <a:gd name="connsiteX16" fmla="*/ 4947237 w 6777037"/>
              <a:gd name="connsiteY16" fmla="*/ 1866900 h 1866900"/>
              <a:gd name="connsiteX17" fmla="*/ 4269533 w 6777037"/>
              <a:gd name="connsiteY17" fmla="*/ 1866900 h 1866900"/>
              <a:gd name="connsiteX18" fmla="*/ 3727370 w 6777037"/>
              <a:gd name="connsiteY18" fmla="*/ 1866900 h 1866900"/>
              <a:gd name="connsiteX19" fmla="*/ 3252978 w 6777037"/>
              <a:gd name="connsiteY19" fmla="*/ 1866900 h 1866900"/>
              <a:gd name="connsiteX20" fmla="*/ 2710815 w 6777037"/>
              <a:gd name="connsiteY20" fmla="*/ 1866900 h 1866900"/>
              <a:gd name="connsiteX21" fmla="*/ 2100881 w 6777037"/>
              <a:gd name="connsiteY21" fmla="*/ 1866900 h 1866900"/>
              <a:gd name="connsiteX22" fmla="*/ 1490948 w 6777037"/>
              <a:gd name="connsiteY22" fmla="*/ 1866900 h 1866900"/>
              <a:gd name="connsiteX23" fmla="*/ 1016556 w 6777037"/>
              <a:gd name="connsiteY23" fmla="*/ 1866900 h 1866900"/>
              <a:gd name="connsiteX24" fmla="*/ 0 w 6777037"/>
              <a:gd name="connsiteY24" fmla="*/ 1866900 h 1866900"/>
              <a:gd name="connsiteX25" fmla="*/ 0 w 6777037"/>
              <a:gd name="connsiteY25" fmla="*/ 1207262 h 1866900"/>
              <a:gd name="connsiteX26" fmla="*/ 0 w 6777037"/>
              <a:gd name="connsiteY26" fmla="*/ 640969 h 1866900"/>
              <a:gd name="connsiteX27" fmla="*/ 0 w 6777037"/>
              <a:gd name="connsiteY27" fmla="*/ 0 h 1866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777037" h="1866900" fill="none" extrusionOk="0">
                <a:moveTo>
                  <a:pt x="0" y="0"/>
                </a:moveTo>
                <a:cubicBezTo>
                  <a:pt x="266869" y="21999"/>
                  <a:pt x="281880" y="20140"/>
                  <a:pt x="542163" y="0"/>
                </a:cubicBezTo>
                <a:cubicBezTo>
                  <a:pt x="802446" y="-20140"/>
                  <a:pt x="920809" y="20266"/>
                  <a:pt x="1084326" y="0"/>
                </a:cubicBezTo>
                <a:cubicBezTo>
                  <a:pt x="1247843" y="-20266"/>
                  <a:pt x="1503660" y="-339"/>
                  <a:pt x="1762030" y="0"/>
                </a:cubicBezTo>
                <a:cubicBezTo>
                  <a:pt x="2020400" y="339"/>
                  <a:pt x="2270538" y="10693"/>
                  <a:pt x="2507504" y="0"/>
                </a:cubicBezTo>
                <a:cubicBezTo>
                  <a:pt x="2744470" y="-10693"/>
                  <a:pt x="2881160" y="-24511"/>
                  <a:pt x="3049667" y="0"/>
                </a:cubicBezTo>
                <a:cubicBezTo>
                  <a:pt x="3218174" y="24511"/>
                  <a:pt x="3454522" y="993"/>
                  <a:pt x="3727370" y="0"/>
                </a:cubicBezTo>
                <a:cubicBezTo>
                  <a:pt x="4000218" y="-993"/>
                  <a:pt x="4124203" y="2435"/>
                  <a:pt x="4269533" y="0"/>
                </a:cubicBezTo>
                <a:cubicBezTo>
                  <a:pt x="4414863" y="-2435"/>
                  <a:pt x="4719058" y="27462"/>
                  <a:pt x="5082778" y="0"/>
                </a:cubicBezTo>
                <a:cubicBezTo>
                  <a:pt x="5446499" y="-27462"/>
                  <a:pt x="5674667" y="36647"/>
                  <a:pt x="5828252" y="0"/>
                </a:cubicBezTo>
                <a:cubicBezTo>
                  <a:pt x="5981837" y="-36647"/>
                  <a:pt x="6484944" y="-15822"/>
                  <a:pt x="6777037" y="0"/>
                </a:cubicBezTo>
                <a:cubicBezTo>
                  <a:pt x="6804350" y="207560"/>
                  <a:pt x="6746076" y="432584"/>
                  <a:pt x="6777037" y="622300"/>
                </a:cubicBezTo>
                <a:cubicBezTo>
                  <a:pt x="6807998" y="812016"/>
                  <a:pt x="6794356" y="1058040"/>
                  <a:pt x="6777037" y="1188593"/>
                </a:cubicBezTo>
                <a:cubicBezTo>
                  <a:pt x="6759718" y="1319146"/>
                  <a:pt x="6808240" y="1673360"/>
                  <a:pt x="6777037" y="1866900"/>
                </a:cubicBezTo>
                <a:cubicBezTo>
                  <a:pt x="6581026" y="1852693"/>
                  <a:pt x="6380120" y="1840292"/>
                  <a:pt x="6167104" y="1866900"/>
                </a:cubicBezTo>
                <a:cubicBezTo>
                  <a:pt x="5954088" y="1893508"/>
                  <a:pt x="5712308" y="1868642"/>
                  <a:pt x="5557170" y="1866900"/>
                </a:cubicBezTo>
                <a:cubicBezTo>
                  <a:pt x="5402032" y="1865158"/>
                  <a:pt x="5112159" y="1890432"/>
                  <a:pt x="4947237" y="1866900"/>
                </a:cubicBezTo>
                <a:cubicBezTo>
                  <a:pt x="4782315" y="1843368"/>
                  <a:pt x="4484184" y="1868452"/>
                  <a:pt x="4269533" y="1866900"/>
                </a:cubicBezTo>
                <a:cubicBezTo>
                  <a:pt x="4054882" y="1865348"/>
                  <a:pt x="3984634" y="1891209"/>
                  <a:pt x="3727370" y="1866900"/>
                </a:cubicBezTo>
                <a:cubicBezTo>
                  <a:pt x="3470106" y="1842591"/>
                  <a:pt x="3361610" y="1852337"/>
                  <a:pt x="3252978" y="1866900"/>
                </a:cubicBezTo>
                <a:cubicBezTo>
                  <a:pt x="3144346" y="1881463"/>
                  <a:pt x="2854489" y="1874783"/>
                  <a:pt x="2710815" y="1866900"/>
                </a:cubicBezTo>
                <a:cubicBezTo>
                  <a:pt x="2567141" y="1859017"/>
                  <a:pt x="2292082" y="1890975"/>
                  <a:pt x="2100881" y="1866900"/>
                </a:cubicBezTo>
                <a:cubicBezTo>
                  <a:pt x="1909680" y="1842825"/>
                  <a:pt x="1700610" y="1891474"/>
                  <a:pt x="1490948" y="1866900"/>
                </a:cubicBezTo>
                <a:cubicBezTo>
                  <a:pt x="1281286" y="1842326"/>
                  <a:pt x="1227380" y="1890542"/>
                  <a:pt x="1016556" y="1866900"/>
                </a:cubicBezTo>
                <a:cubicBezTo>
                  <a:pt x="805732" y="1843258"/>
                  <a:pt x="220892" y="1913001"/>
                  <a:pt x="0" y="1866900"/>
                </a:cubicBezTo>
                <a:cubicBezTo>
                  <a:pt x="23346" y="1564966"/>
                  <a:pt x="22783" y="1429215"/>
                  <a:pt x="0" y="1207262"/>
                </a:cubicBezTo>
                <a:cubicBezTo>
                  <a:pt x="-22783" y="985309"/>
                  <a:pt x="-2747" y="834249"/>
                  <a:pt x="0" y="640969"/>
                </a:cubicBezTo>
                <a:cubicBezTo>
                  <a:pt x="2747" y="447689"/>
                  <a:pt x="28654" y="152042"/>
                  <a:pt x="0" y="0"/>
                </a:cubicBezTo>
                <a:close/>
              </a:path>
              <a:path w="6777037" h="1866900" stroke="0" extrusionOk="0">
                <a:moveTo>
                  <a:pt x="0" y="0"/>
                </a:moveTo>
                <a:cubicBezTo>
                  <a:pt x="349516" y="12737"/>
                  <a:pt x="510732" y="11459"/>
                  <a:pt x="813244" y="0"/>
                </a:cubicBezTo>
                <a:cubicBezTo>
                  <a:pt x="1115756" y="-11459"/>
                  <a:pt x="1317786" y="34952"/>
                  <a:pt x="1626489" y="0"/>
                </a:cubicBezTo>
                <a:cubicBezTo>
                  <a:pt x="1935193" y="-34952"/>
                  <a:pt x="2181832" y="1725"/>
                  <a:pt x="2439733" y="0"/>
                </a:cubicBezTo>
                <a:cubicBezTo>
                  <a:pt x="2697634" y="-1725"/>
                  <a:pt x="2978230" y="8449"/>
                  <a:pt x="3185207" y="0"/>
                </a:cubicBezTo>
                <a:cubicBezTo>
                  <a:pt x="3392184" y="-8449"/>
                  <a:pt x="3516989" y="7728"/>
                  <a:pt x="3795141" y="0"/>
                </a:cubicBezTo>
                <a:cubicBezTo>
                  <a:pt x="4073293" y="-7728"/>
                  <a:pt x="4426197" y="29778"/>
                  <a:pt x="4608385" y="0"/>
                </a:cubicBezTo>
                <a:cubicBezTo>
                  <a:pt x="4790573" y="-29778"/>
                  <a:pt x="5087471" y="21951"/>
                  <a:pt x="5218318" y="0"/>
                </a:cubicBezTo>
                <a:cubicBezTo>
                  <a:pt x="5349165" y="-21951"/>
                  <a:pt x="5696437" y="-3263"/>
                  <a:pt x="5828252" y="0"/>
                </a:cubicBezTo>
                <a:cubicBezTo>
                  <a:pt x="5960067" y="3263"/>
                  <a:pt x="6415708" y="-2697"/>
                  <a:pt x="6777037" y="0"/>
                </a:cubicBezTo>
                <a:cubicBezTo>
                  <a:pt x="6753545" y="157886"/>
                  <a:pt x="6798455" y="458739"/>
                  <a:pt x="6777037" y="603631"/>
                </a:cubicBezTo>
                <a:cubicBezTo>
                  <a:pt x="6755619" y="748523"/>
                  <a:pt x="6786623" y="904673"/>
                  <a:pt x="6777037" y="1188593"/>
                </a:cubicBezTo>
                <a:cubicBezTo>
                  <a:pt x="6767451" y="1472513"/>
                  <a:pt x="6768195" y="1695900"/>
                  <a:pt x="6777037" y="1866900"/>
                </a:cubicBezTo>
                <a:cubicBezTo>
                  <a:pt x="6508359" y="1884149"/>
                  <a:pt x="6289066" y="1843442"/>
                  <a:pt x="6099333" y="1866900"/>
                </a:cubicBezTo>
                <a:cubicBezTo>
                  <a:pt x="5909600" y="1890358"/>
                  <a:pt x="5761297" y="1870647"/>
                  <a:pt x="5624941" y="1866900"/>
                </a:cubicBezTo>
                <a:cubicBezTo>
                  <a:pt x="5488585" y="1863153"/>
                  <a:pt x="5243388" y="1859590"/>
                  <a:pt x="4879467" y="1866900"/>
                </a:cubicBezTo>
                <a:cubicBezTo>
                  <a:pt x="4515546" y="1874210"/>
                  <a:pt x="4591069" y="1890430"/>
                  <a:pt x="4337304" y="1866900"/>
                </a:cubicBezTo>
                <a:cubicBezTo>
                  <a:pt x="4083539" y="1843370"/>
                  <a:pt x="3908666" y="1853208"/>
                  <a:pt x="3727370" y="1866900"/>
                </a:cubicBezTo>
                <a:cubicBezTo>
                  <a:pt x="3546074" y="1880592"/>
                  <a:pt x="3197691" y="1835979"/>
                  <a:pt x="2981896" y="1866900"/>
                </a:cubicBezTo>
                <a:cubicBezTo>
                  <a:pt x="2766101" y="1897821"/>
                  <a:pt x="2537168" y="1858820"/>
                  <a:pt x="2304193" y="1866900"/>
                </a:cubicBezTo>
                <a:cubicBezTo>
                  <a:pt x="2071218" y="1874980"/>
                  <a:pt x="1894867" y="1885043"/>
                  <a:pt x="1762030" y="1866900"/>
                </a:cubicBezTo>
                <a:cubicBezTo>
                  <a:pt x="1629193" y="1848757"/>
                  <a:pt x="1350214" y="1840919"/>
                  <a:pt x="1016556" y="1866900"/>
                </a:cubicBezTo>
                <a:cubicBezTo>
                  <a:pt x="682898" y="1892881"/>
                  <a:pt x="398406" y="1887923"/>
                  <a:pt x="0" y="1866900"/>
                </a:cubicBezTo>
                <a:cubicBezTo>
                  <a:pt x="-28573" y="1644575"/>
                  <a:pt x="-24714" y="1430661"/>
                  <a:pt x="0" y="1207262"/>
                </a:cubicBezTo>
                <a:cubicBezTo>
                  <a:pt x="24714" y="983863"/>
                  <a:pt x="-19985" y="824297"/>
                  <a:pt x="0" y="603631"/>
                </a:cubicBezTo>
                <a:cubicBezTo>
                  <a:pt x="19985" y="382965"/>
                  <a:pt x="21360" y="263947"/>
                  <a:pt x="0" y="0"/>
                </a:cubicBezTo>
                <a:close/>
              </a:path>
            </a:pathLst>
          </a:custGeom>
          <a:solidFill>
            <a:srgbClr val="FFFFFF">
              <a:alpha val="62000"/>
            </a:srgbClr>
          </a:solidFill>
          <a:ln>
            <a:extLst>
              <a:ext uri="{C807C97D-BFC1-408E-A445-0C87EB9F89A2}">
                <ask:lineSketchStyleProps xmlns:ask="http://schemas.microsoft.com/office/drawing/2018/sketchyshapes" sd="31709467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7E702F39-6661-BD6B-42D9-135984AA543A}"/>
              </a:ext>
            </a:extLst>
          </p:cNvPr>
          <p:cNvSpPr txBox="1"/>
          <p:nvPr/>
        </p:nvSpPr>
        <p:spPr>
          <a:xfrm>
            <a:off x="1152205" y="1562100"/>
            <a:ext cx="6100762" cy="1157112"/>
          </a:xfrm>
          <a:prstGeom prst="rect">
            <a:avLst/>
          </a:prstGeom>
          <a:noFill/>
        </p:spPr>
        <p:txBody>
          <a:bodyPr wrap="square">
            <a:spAutoFit/>
          </a:bodyPr>
          <a:lstStyle/>
          <a:p>
            <a:pPr algn="just">
              <a:lnSpc>
                <a:spcPct val="150000"/>
              </a:lnSpc>
            </a:pPr>
            <a:r>
              <a:rPr lang="en-US" sz="1600" dirty="0">
                <a:solidFill>
                  <a:schemeClr val="accent1"/>
                </a:solidFill>
              </a:rPr>
              <a:t>Una proposta di valore è una dichiarazione che spiega perché un cliente dovrebbe scegliere un determinato prodotto o servizio rispetto ad altri, evidenziando i vantaggi unici che offre.</a:t>
            </a:r>
            <a:endParaRPr lang="en-GB" sz="1600" dirty="0">
              <a:solidFill>
                <a:schemeClr val="accent1"/>
              </a:solidFill>
            </a:endParaRPr>
          </a:p>
        </p:txBody>
      </p:sp>
      <p:sp>
        <p:nvSpPr>
          <p:cNvPr id="10" name="TextBox 9">
            <a:extLst>
              <a:ext uri="{FF2B5EF4-FFF2-40B4-BE49-F238E27FC236}">
                <a16:creationId xmlns:a16="http://schemas.microsoft.com/office/drawing/2014/main" id="{150A14E3-52AC-CE67-DB65-25FFF4976DF2}"/>
              </a:ext>
            </a:extLst>
          </p:cNvPr>
          <p:cNvSpPr txBox="1"/>
          <p:nvPr/>
        </p:nvSpPr>
        <p:spPr>
          <a:xfrm>
            <a:off x="1340765" y="3598439"/>
            <a:ext cx="6100762" cy="1526444"/>
          </a:xfrm>
          <a:prstGeom prst="rect">
            <a:avLst/>
          </a:prstGeom>
          <a:noFill/>
        </p:spPr>
        <p:txBody>
          <a:bodyPr wrap="square" lIns="91440" tIns="45720" rIns="91440" bIns="45720" anchor="t">
            <a:spAutoFit/>
          </a:bodyPr>
          <a:lstStyle/>
          <a:p>
            <a:pPr algn="just">
              <a:lnSpc>
                <a:spcPct val="150000"/>
              </a:lnSpc>
            </a:pPr>
            <a:r>
              <a:rPr lang="en-US" sz="1600" b="1" dirty="0">
                <a:solidFill>
                  <a:schemeClr val="accent1"/>
                </a:solidFill>
              </a:rPr>
              <a:t>Utilizzare un Value Proposition Canvas per far coincidere le esigenze e i desideri dei clienti (compiti, problemi e vantaggi) con i prodotti o i servizi dell'azienda, assicurandosi che la soluzione soddisfi realmente le loro aspettative e aggiunga valore.</a:t>
            </a:r>
          </a:p>
        </p:txBody>
      </p:sp>
    </p:spTree>
    <p:extLst>
      <p:ext uri="{BB962C8B-B14F-4D97-AF65-F5344CB8AC3E}">
        <p14:creationId xmlns:p14="http://schemas.microsoft.com/office/powerpoint/2010/main" val="24316078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6F6C9-1B6C-5089-9FE5-E349ACD354A0}"/>
            </a:ext>
          </a:extLst>
        </p:cNvPr>
        <p:cNvGrpSpPr/>
        <p:nvPr/>
      </p:nvGrpSpPr>
      <p:grpSpPr>
        <a:xfrm>
          <a:off x="0" y="0"/>
          <a:ext cx="0" cy="0"/>
          <a:chOff x="0" y="0"/>
          <a:chExt cx="0" cy="0"/>
        </a:xfrm>
      </p:grpSpPr>
      <p:sp>
        <p:nvSpPr>
          <p:cNvPr id="4" name="Título 3">
            <a:extLst>
              <a:ext uri="{FF2B5EF4-FFF2-40B4-BE49-F238E27FC236}">
                <a16:creationId xmlns:a16="http://schemas.microsoft.com/office/drawing/2014/main" id="{B63D54A7-C7E7-E1AD-33E5-5AB3F2D3CC9E}"/>
              </a:ext>
            </a:extLst>
          </p:cNvPr>
          <p:cNvSpPr>
            <a:spLocks noGrp="1"/>
          </p:cNvSpPr>
          <p:nvPr>
            <p:ph type="title"/>
          </p:nvPr>
        </p:nvSpPr>
        <p:spPr>
          <a:xfrm>
            <a:off x="257175" y="184151"/>
            <a:ext cx="9047672" cy="575154"/>
          </a:xfrm>
        </p:spPr>
        <p:txBody>
          <a:bodyPr>
            <a:noAutofit/>
          </a:bodyPr>
          <a:lstStyle/>
          <a:p>
            <a:r>
              <a:rPr lang="en-US" sz="3400" dirty="0"/>
              <a:t>2. Proposte di valore</a:t>
            </a:r>
          </a:p>
        </p:txBody>
      </p:sp>
      <p:graphicFrame>
        <p:nvGraphicFramePr>
          <p:cNvPr id="2" name="Diagram 1">
            <a:extLst>
              <a:ext uri="{FF2B5EF4-FFF2-40B4-BE49-F238E27FC236}">
                <a16:creationId xmlns:a16="http://schemas.microsoft.com/office/drawing/2014/main" id="{21D057BD-69EC-2D56-8944-804A64C6F976}"/>
              </a:ext>
            </a:extLst>
          </p:cNvPr>
          <p:cNvGraphicFramePr/>
          <p:nvPr>
            <p:extLst>
              <p:ext uri="{D42A27DB-BD31-4B8C-83A1-F6EECF244321}">
                <p14:modId xmlns:p14="http://schemas.microsoft.com/office/powerpoint/2010/main" val="415375725"/>
              </p:ext>
            </p:extLst>
          </p:nvPr>
        </p:nvGraphicFramePr>
        <p:xfrm>
          <a:off x="2124075" y="921224"/>
          <a:ext cx="9305925"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4186D86B-2E1A-286A-52AE-A66BD937A7D8}"/>
              </a:ext>
            </a:extLst>
          </p:cNvPr>
          <p:cNvSpPr txBox="1"/>
          <p:nvPr/>
        </p:nvSpPr>
        <p:spPr>
          <a:xfrm>
            <a:off x="323850" y="3007541"/>
            <a:ext cx="1304925" cy="646331"/>
          </a:xfrm>
          <a:prstGeom prst="rect">
            <a:avLst/>
          </a:prstGeom>
          <a:noFill/>
        </p:spPr>
        <p:txBody>
          <a:bodyPr wrap="square">
            <a:spAutoFit/>
          </a:bodyPr>
          <a:lstStyle/>
          <a:p>
            <a:pPr algn="ctr"/>
            <a:r>
              <a:rPr lang="en-GB" b="1" dirty="0">
                <a:solidFill>
                  <a:schemeClr val="accent1"/>
                </a:solidFill>
              </a:rPr>
              <a:t>Elementi chiave</a:t>
            </a:r>
            <a:r>
              <a:rPr lang="el-GR" b="1" dirty="0">
                <a:solidFill>
                  <a:schemeClr val="accent1"/>
                </a:solidFill>
              </a:rPr>
              <a:t>:</a:t>
            </a:r>
            <a:endParaRPr lang="en-GB" b="1" dirty="0">
              <a:solidFill>
                <a:schemeClr val="accent1"/>
              </a:solidFill>
            </a:endParaRPr>
          </a:p>
        </p:txBody>
      </p:sp>
    </p:spTree>
    <p:extLst>
      <p:ext uri="{BB962C8B-B14F-4D97-AF65-F5344CB8AC3E}">
        <p14:creationId xmlns:p14="http://schemas.microsoft.com/office/powerpoint/2010/main" val="23546995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257175" y="184151"/>
            <a:ext cx="9047672" cy="575154"/>
          </a:xfrm>
        </p:spPr>
        <p:txBody>
          <a:bodyPr>
            <a:noAutofit/>
          </a:bodyPr>
          <a:lstStyle/>
          <a:p>
            <a:r>
              <a:rPr lang="en-US" sz="3400" dirty="0"/>
              <a:t>2. Proposte di valore</a:t>
            </a:r>
          </a:p>
        </p:txBody>
      </p:sp>
      <p:graphicFrame>
        <p:nvGraphicFramePr>
          <p:cNvPr id="2" name="Diagram 1">
            <a:extLst>
              <a:ext uri="{FF2B5EF4-FFF2-40B4-BE49-F238E27FC236}">
                <a16:creationId xmlns:a16="http://schemas.microsoft.com/office/drawing/2014/main" id="{C7186167-7A9A-B537-A59F-91386CE924F0}"/>
              </a:ext>
            </a:extLst>
          </p:cNvPr>
          <p:cNvGraphicFramePr/>
          <p:nvPr>
            <p:extLst>
              <p:ext uri="{D42A27DB-BD31-4B8C-83A1-F6EECF244321}">
                <p14:modId xmlns:p14="http://schemas.microsoft.com/office/powerpoint/2010/main" val="3069649097"/>
              </p:ext>
            </p:extLst>
          </p:nvPr>
        </p:nvGraphicFramePr>
        <p:xfrm>
          <a:off x="1864768" y="890271"/>
          <a:ext cx="9456051" cy="552720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extBox 8">
            <a:extLst>
              <a:ext uri="{FF2B5EF4-FFF2-40B4-BE49-F238E27FC236}">
                <a16:creationId xmlns:a16="http://schemas.microsoft.com/office/drawing/2014/main" id="{D7774CB3-4AF0-1323-3CE2-043850E51F88}"/>
              </a:ext>
            </a:extLst>
          </p:cNvPr>
          <p:cNvSpPr txBox="1"/>
          <p:nvPr/>
        </p:nvSpPr>
        <p:spPr>
          <a:xfrm>
            <a:off x="323850" y="3007541"/>
            <a:ext cx="1304925" cy="646331"/>
          </a:xfrm>
          <a:prstGeom prst="rect">
            <a:avLst/>
          </a:prstGeom>
          <a:noFill/>
        </p:spPr>
        <p:txBody>
          <a:bodyPr wrap="square">
            <a:spAutoFit/>
          </a:bodyPr>
          <a:lstStyle/>
          <a:p>
            <a:pPr algn="ctr"/>
            <a:r>
              <a:rPr lang="en-GB" b="1">
                <a:solidFill>
                  <a:schemeClr val="accent1"/>
                </a:solidFill>
              </a:rPr>
              <a:t>Elementi chiave</a:t>
            </a:r>
            <a:r>
              <a:rPr lang="el-GR" b="1">
                <a:solidFill>
                  <a:schemeClr val="accent1"/>
                </a:solidFill>
              </a:rPr>
              <a:t>:</a:t>
            </a:r>
            <a:endParaRPr lang="en-GB" b="1">
              <a:solidFill>
                <a:schemeClr val="accent1"/>
              </a:solidFill>
            </a:endParaRPr>
          </a:p>
        </p:txBody>
      </p:sp>
    </p:spTree>
    <p:extLst>
      <p:ext uri="{BB962C8B-B14F-4D97-AF65-F5344CB8AC3E}">
        <p14:creationId xmlns:p14="http://schemas.microsoft.com/office/powerpoint/2010/main" val="830689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dirty="0"/>
              <a:t>3. </a:t>
            </a:r>
            <a:r>
              <a:rPr lang="en-US" sz="3400" dirty="0"/>
              <a:t>Canali</a:t>
            </a:r>
            <a:endParaRPr lang="sl-SI" sz="3400" dirty="0"/>
          </a:p>
        </p:txBody>
      </p:sp>
      <p:sp>
        <p:nvSpPr>
          <p:cNvPr id="4" name="TextBox 3">
            <a:extLst>
              <a:ext uri="{FF2B5EF4-FFF2-40B4-BE49-F238E27FC236}">
                <a16:creationId xmlns:a16="http://schemas.microsoft.com/office/drawing/2014/main" id="{2C6F387B-BC15-11AA-D9CA-05A950BDA1CA}"/>
              </a:ext>
            </a:extLst>
          </p:cNvPr>
          <p:cNvSpPr txBox="1"/>
          <p:nvPr/>
        </p:nvSpPr>
        <p:spPr>
          <a:xfrm>
            <a:off x="971340" y="1368652"/>
            <a:ext cx="4069556" cy="1526444"/>
          </a:xfrm>
          <a:prstGeom prst="rect">
            <a:avLst/>
          </a:prstGeom>
          <a:noFill/>
        </p:spPr>
        <p:txBody>
          <a:bodyPr wrap="square">
            <a:spAutoFit/>
          </a:bodyPr>
          <a:lstStyle/>
          <a:p>
            <a:pPr algn="just">
              <a:lnSpc>
                <a:spcPct val="150000"/>
              </a:lnSpc>
            </a:pPr>
            <a:r>
              <a:rPr lang="en-US" sz="1600" dirty="0">
                <a:solidFill>
                  <a:schemeClr val="accent1"/>
                </a:solidFill>
              </a:rPr>
              <a:t>I canali sono i vari percorsi attraverso i quali un'azienda fornisce le sue proposte di valore ai suoi segmenti di clientela.</a:t>
            </a:r>
            <a:endParaRPr lang="en-GB" sz="1600" dirty="0">
              <a:solidFill>
                <a:schemeClr val="accent1"/>
              </a:solidFill>
            </a:endParaRPr>
          </a:p>
        </p:txBody>
      </p:sp>
      <p:pic>
        <p:nvPicPr>
          <p:cNvPr id="7" name="Picture 6">
            <a:extLst>
              <a:ext uri="{FF2B5EF4-FFF2-40B4-BE49-F238E27FC236}">
                <a16:creationId xmlns:a16="http://schemas.microsoft.com/office/drawing/2014/main" id="{80101E23-5948-4DBA-AABB-A14E7EAAB12A}"/>
              </a:ext>
            </a:extLst>
          </p:cNvPr>
          <p:cNvPicPr>
            <a:picLocks noChangeAspect="1"/>
          </p:cNvPicPr>
          <p:nvPr/>
        </p:nvPicPr>
        <p:blipFill>
          <a:blip r:embed="rId2"/>
          <a:stretch>
            <a:fillRect/>
          </a:stretch>
        </p:blipFill>
        <p:spPr>
          <a:xfrm>
            <a:off x="971340" y="3247828"/>
            <a:ext cx="3010320" cy="2819794"/>
          </a:xfrm>
          <a:prstGeom prst="rect">
            <a:avLst/>
          </a:prstGeom>
        </p:spPr>
      </p:pic>
      <p:sp>
        <p:nvSpPr>
          <p:cNvPr id="9" name="TextBox 8">
            <a:extLst>
              <a:ext uri="{FF2B5EF4-FFF2-40B4-BE49-F238E27FC236}">
                <a16:creationId xmlns:a16="http://schemas.microsoft.com/office/drawing/2014/main" id="{F9F04651-C0F6-1272-CCDB-B3E1C8B0C4B2}"/>
              </a:ext>
            </a:extLst>
          </p:cNvPr>
          <p:cNvSpPr txBox="1"/>
          <p:nvPr/>
        </p:nvSpPr>
        <p:spPr>
          <a:xfrm>
            <a:off x="7840264" y="1608654"/>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Tipi:</a:t>
            </a:r>
          </a:p>
        </p:txBody>
      </p:sp>
      <p:sp>
        <p:nvSpPr>
          <p:cNvPr id="11" name="TextBox 10">
            <a:extLst>
              <a:ext uri="{FF2B5EF4-FFF2-40B4-BE49-F238E27FC236}">
                <a16:creationId xmlns:a16="http://schemas.microsoft.com/office/drawing/2014/main" id="{A6B2A086-076D-1003-004D-08219E023589}"/>
              </a:ext>
            </a:extLst>
          </p:cNvPr>
          <p:cNvSpPr txBox="1"/>
          <p:nvPr/>
        </p:nvSpPr>
        <p:spPr>
          <a:xfrm>
            <a:off x="6996113" y="2647663"/>
            <a:ext cx="4341018"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Canali diretti</a:t>
            </a:r>
            <a:r>
              <a:rPr lang="en-US" sz="1600" dirty="0">
                <a:solidFill>
                  <a:schemeClr val="accent1"/>
                </a:solidFill>
              </a:rPr>
              <a:t>: Posseduti e controllati dall'azienda, come i siti web, i flagship store o i team di vendita dedicati.</a:t>
            </a:r>
          </a:p>
        </p:txBody>
      </p:sp>
      <p:sp>
        <p:nvSpPr>
          <p:cNvPr id="13" name="TextBox 12">
            <a:extLst>
              <a:ext uri="{FF2B5EF4-FFF2-40B4-BE49-F238E27FC236}">
                <a16:creationId xmlns:a16="http://schemas.microsoft.com/office/drawing/2014/main" id="{7319FFD4-2135-0975-67EE-F9317F72963E}"/>
              </a:ext>
            </a:extLst>
          </p:cNvPr>
          <p:cNvSpPr txBox="1"/>
          <p:nvPr/>
        </p:nvSpPr>
        <p:spPr>
          <a:xfrm>
            <a:off x="7115176" y="4298322"/>
            <a:ext cx="4014786" cy="1526444"/>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Canali indiretti</a:t>
            </a:r>
            <a:r>
              <a:rPr lang="en-US" sz="1600" dirty="0">
                <a:solidFill>
                  <a:schemeClr val="accent1"/>
                </a:solidFill>
              </a:rPr>
              <a:t>: Utilizzare intermediari terzi come distributori, rivenditori o partner per raggiungere i clienti.</a:t>
            </a:r>
          </a:p>
        </p:txBody>
      </p:sp>
      <p:cxnSp>
        <p:nvCxnSpPr>
          <p:cNvPr id="17" name="Straight Connector 16">
            <a:extLst>
              <a:ext uri="{FF2B5EF4-FFF2-40B4-BE49-F238E27FC236}">
                <a16:creationId xmlns:a16="http://schemas.microsoft.com/office/drawing/2014/main" id="{1329D482-A856-9BF8-9405-F9FBE09124DD}"/>
              </a:ext>
            </a:extLst>
          </p:cNvPr>
          <p:cNvCxnSpPr/>
          <p:nvPr/>
        </p:nvCxnSpPr>
        <p:spPr>
          <a:xfrm>
            <a:off x="6019800" y="2131874"/>
            <a:ext cx="0" cy="3644711"/>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42084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25A9C-4971-C6D7-5A04-C355F8D1CF32}"/>
              </a:ext>
            </a:extLst>
          </p:cNvPr>
          <p:cNvSpPr>
            <a:spLocks noGrp="1"/>
          </p:cNvSpPr>
          <p:nvPr>
            <p:ph type="title"/>
          </p:nvPr>
        </p:nvSpPr>
        <p:spPr>
          <a:xfrm>
            <a:off x="342900" y="288926"/>
            <a:ext cx="10003971" cy="627652"/>
          </a:xfrm>
        </p:spPr>
        <p:txBody>
          <a:bodyPr>
            <a:noAutofit/>
          </a:bodyPr>
          <a:lstStyle/>
          <a:p>
            <a:r>
              <a:rPr lang="el-GR" sz="3400" dirty="0"/>
              <a:t>3. </a:t>
            </a:r>
            <a:r>
              <a:rPr lang="en-US" sz="3400" dirty="0"/>
              <a:t>Canali</a:t>
            </a:r>
            <a:endParaRPr lang="sl-SI" sz="3400" dirty="0"/>
          </a:p>
        </p:txBody>
      </p:sp>
      <p:graphicFrame>
        <p:nvGraphicFramePr>
          <p:cNvPr id="5" name="Diagram 4">
            <a:extLst>
              <a:ext uri="{FF2B5EF4-FFF2-40B4-BE49-F238E27FC236}">
                <a16:creationId xmlns:a16="http://schemas.microsoft.com/office/drawing/2014/main" id="{E1340F58-A1B4-AA53-8209-95AE604EFC48}"/>
              </a:ext>
            </a:extLst>
          </p:cNvPr>
          <p:cNvGraphicFramePr/>
          <p:nvPr>
            <p:extLst>
              <p:ext uri="{D42A27DB-BD31-4B8C-83A1-F6EECF244321}">
                <p14:modId xmlns:p14="http://schemas.microsoft.com/office/powerpoint/2010/main" val="4174214461"/>
              </p:ext>
            </p:extLst>
          </p:nvPr>
        </p:nvGraphicFramePr>
        <p:xfrm>
          <a:off x="1427134" y="285881"/>
          <a:ext cx="11542425" cy="59134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B3F7E93C-686A-D3EB-A8DC-E9CB3DF2A3C0}"/>
              </a:ext>
            </a:extLst>
          </p:cNvPr>
          <p:cNvSpPr txBox="1"/>
          <p:nvPr/>
        </p:nvSpPr>
        <p:spPr>
          <a:xfrm>
            <a:off x="443216" y="1069729"/>
            <a:ext cx="4834328" cy="1895775"/>
          </a:xfrm>
          <a:prstGeom prst="rect">
            <a:avLst/>
          </a:prstGeom>
          <a:noFill/>
        </p:spPr>
        <p:txBody>
          <a:bodyPr wrap="square">
            <a:spAutoFit/>
          </a:bodyPr>
          <a:lstStyle/>
          <a:p>
            <a:pPr algn="just">
              <a:lnSpc>
                <a:spcPct val="150000"/>
              </a:lnSpc>
            </a:pPr>
            <a:r>
              <a:rPr lang="en-US" sz="1600" dirty="0">
                <a:solidFill>
                  <a:schemeClr val="accent1"/>
                </a:solidFill>
              </a:rPr>
              <a:t>Scegliete i canali in base alla loro capacità di raggiungere in modo efficiente ed efficace il pubblico target, al controllo dell'esperienza del cliente, al potenziale di feedback del cliente e alle implicazioni di costo.</a:t>
            </a:r>
            <a:endParaRPr lang="en-GB" sz="1600" dirty="0">
              <a:solidFill>
                <a:schemeClr val="accent1"/>
              </a:solidFill>
            </a:endParaRPr>
          </a:p>
        </p:txBody>
      </p:sp>
    </p:spTree>
    <p:extLst>
      <p:ext uri="{BB962C8B-B14F-4D97-AF65-F5344CB8AC3E}">
        <p14:creationId xmlns:p14="http://schemas.microsoft.com/office/powerpoint/2010/main" val="21410906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838200" y="365126"/>
            <a:ext cx="10511971" cy="730430"/>
          </a:xfrm>
        </p:spPr>
        <p:txBody>
          <a:bodyPr>
            <a:noAutofit/>
          </a:bodyPr>
          <a:lstStyle/>
          <a:p>
            <a:r>
              <a:rPr lang="en-US" sz="3400" dirty="0"/>
              <a:t>4. Relazioni con i clienti</a:t>
            </a:r>
            <a:endParaRPr lang="sl-SI" sz="3400" dirty="0"/>
          </a:p>
        </p:txBody>
      </p:sp>
      <p:sp>
        <p:nvSpPr>
          <p:cNvPr id="6" name="TextBox 5">
            <a:extLst>
              <a:ext uri="{FF2B5EF4-FFF2-40B4-BE49-F238E27FC236}">
                <a16:creationId xmlns:a16="http://schemas.microsoft.com/office/drawing/2014/main" id="{8F0B5865-2DE2-2191-5187-5851EFF24656}"/>
              </a:ext>
            </a:extLst>
          </p:cNvPr>
          <p:cNvSpPr txBox="1"/>
          <p:nvPr/>
        </p:nvSpPr>
        <p:spPr>
          <a:xfrm>
            <a:off x="1099534" y="1391817"/>
            <a:ext cx="6096000" cy="1157112"/>
          </a:xfrm>
          <a:prstGeom prst="rect">
            <a:avLst/>
          </a:prstGeom>
          <a:noFill/>
        </p:spPr>
        <p:txBody>
          <a:bodyPr wrap="square">
            <a:spAutoFit/>
          </a:bodyPr>
          <a:lstStyle/>
          <a:p>
            <a:pPr algn="just">
              <a:lnSpc>
                <a:spcPct val="150000"/>
              </a:lnSpc>
            </a:pPr>
            <a:r>
              <a:rPr lang="en-US" sz="1600" dirty="0">
                <a:solidFill>
                  <a:schemeClr val="accent1"/>
                </a:solidFill>
              </a:rPr>
              <a:t>Le relazioni con i clienti descrivono il modo in cui un'azienda interagisce con i suoi segmenti di clientela, influenzandone l'esperienza e la fedeltà.</a:t>
            </a:r>
            <a:endParaRPr lang="en-GB" sz="1600" dirty="0">
              <a:solidFill>
                <a:schemeClr val="accent1"/>
              </a:solidFill>
            </a:endParaRPr>
          </a:p>
        </p:txBody>
      </p:sp>
      <p:sp>
        <p:nvSpPr>
          <p:cNvPr id="9" name="TextBox 8">
            <a:extLst>
              <a:ext uri="{FF2B5EF4-FFF2-40B4-BE49-F238E27FC236}">
                <a16:creationId xmlns:a16="http://schemas.microsoft.com/office/drawing/2014/main" id="{340CA431-C5CC-6E20-3B1B-56AE1B8B6079}"/>
              </a:ext>
            </a:extLst>
          </p:cNvPr>
          <p:cNvSpPr txBox="1"/>
          <p:nvPr/>
        </p:nvSpPr>
        <p:spPr>
          <a:xfrm>
            <a:off x="1190170" y="3726786"/>
            <a:ext cx="6096000" cy="1895775"/>
          </a:xfrm>
          <a:prstGeom prst="rect">
            <a:avLst/>
          </a:prstGeom>
          <a:noFill/>
        </p:spPr>
        <p:txBody>
          <a:bodyPr wrap="square">
            <a:spAutoFit/>
          </a:bodyPr>
          <a:lstStyle/>
          <a:p>
            <a:pPr algn="just">
              <a:lnSpc>
                <a:spcPct val="150000"/>
              </a:lnSpc>
            </a:pPr>
            <a:r>
              <a:rPr lang="en-US" sz="1600" dirty="0">
                <a:solidFill>
                  <a:schemeClr val="accent1"/>
                </a:solidFill>
              </a:rPr>
              <a:t>Comprendere le aspettative e le preferenze di interazione dei clienti e personalizzare le relazioni per aumentarne la soddisfazione, la fiducia e la fedeltà. Ciò comporta una comunicazione coerente, esperienze personalizzate e sistemi di assistenza reattivi.</a:t>
            </a:r>
            <a:endParaRPr lang="en-GB" sz="1600" dirty="0">
              <a:solidFill>
                <a:schemeClr val="accent1"/>
              </a:solidFill>
            </a:endParaRPr>
          </a:p>
        </p:txBody>
      </p:sp>
      <p:pic>
        <p:nvPicPr>
          <p:cNvPr id="11" name="Picture 10">
            <a:extLst>
              <a:ext uri="{FF2B5EF4-FFF2-40B4-BE49-F238E27FC236}">
                <a16:creationId xmlns:a16="http://schemas.microsoft.com/office/drawing/2014/main" id="{8D8EA9CC-5FD6-4B64-7F6D-B4E293FCCFBE}"/>
              </a:ext>
            </a:extLst>
          </p:cNvPr>
          <p:cNvPicPr>
            <a:picLocks noChangeAspect="1"/>
          </p:cNvPicPr>
          <p:nvPr/>
        </p:nvPicPr>
        <p:blipFill>
          <a:blip r:embed="rId2"/>
          <a:stretch>
            <a:fillRect/>
          </a:stretch>
        </p:blipFill>
        <p:spPr>
          <a:xfrm>
            <a:off x="7607223" y="1973942"/>
            <a:ext cx="3801005" cy="3505689"/>
          </a:xfrm>
          <a:prstGeom prst="rect">
            <a:avLst/>
          </a:prstGeom>
        </p:spPr>
      </p:pic>
      <p:pic>
        <p:nvPicPr>
          <p:cNvPr id="13" name="Graphic 12" descr="Paragraph Squiggle with solid fill">
            <a:extLst>
              <a:ext uri="{FF2B5EF4-FFF2-40B4-BE49-F238E27FC236}">
                <a16:creationId xmlns:a16="http://schemas.microsoft.com/office/drawing/2014/main" id="{C6D9B8BD-6178-C863-69F3-65F47778F18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780970" y="2606355"/>
            <a:ext cx="914400" cy="914400"/>
          </a:xfrm>
          <a:prstGeom prst="rect">
            <a:avLst/>
          </a:prstGeom>
        </p:spPr>
      </p:pic>
    </p:spTree>
    <p:extLst>
      <p:ext uri="{BB962C8B-B14F-4D97-AF65-F5344CB8AC3E}">
        <p14:creationId xmlns:p14="http://schemas.microsoft.com/office/powerpoint/2010/main" val="156143092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6307EB-95AF-CA24-091D-D5339A24F367}"/>
              </a:ext>
            </a:extLst>
          </p:cNvPr>
          <p:cNvSpPr>
            <a:spLocks noGrp="1"/>
          </p:cNvSpPr>
          <p:nvPr>
            <p:ph type="title"/>
          </p:nvPr>
        </p:nvSpPr>
        <p:spPr>
          <a:xfrm>
            <a:off x="442415" y="119466"/>
            <a:ext cx="10511971" cy="730430"/>
          </a:xfrm>
        </p:spPr>
        <p:txBody>
          <a:bodyPr>
            <a:noAutofit/>
          </a:bodyPr>
          <a:lstStyle/>
          <a:p>
            <a:r>
              <a:rPr lang="en-US" sz="3400" dirty="0"/>
              <a:t>4. Relazioni con i clienti</a:t>
            </a:r>
            <a:endParaRPr lang="sl-SI" sz="3400" dirty="0"/>
          </a:p>
        </p:txBody>
      </p:sp>
      <p:graphicFrame>
        <p:nvGraphicFramePr>
          <p:cNvPr id="3" name="Diagram 2">
            <a:extLst>
              <a:ext uri="{FF2B5EF4-FFF2-40B4-BE49-F238E27FC236}">
                <a16:creationId xmlns:a16="http://schemas.microsoft.com/office/drawing/2014/main" id="{63425F65-09AC-609B-0159-AF4BD3EAA665}"/>
              </a:ext>
            </a:extLst>
          </p:cNvPr>
          <p:cNvGraphicFramePr/>
          <p:nvPr>
            <p:extLst>
              <p:ext uri="{D42A27DB-BD31-4B8C-83A1-F6EECF244321}">
                <p14:modId xmlns:p14="http://schemas.microsoft.com/office/powerpoint/2010/main" val="1246011300"/>
              </p:ext>
            </p:extLst>
          </p:nvPr>
        </p:nvGraphicFramePr>
        <p:xfrm>
          <a:off x="-1127002" y="2081284"/>
          <a:ext cx="13650804" cy="38554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D8703906-4432-FE40-CB39-1BC03B9EE86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dirty="0">
                <a:solidFill>
                  <a:schemeClr val="accent1"/>
                </a:solidFill>
              </a:rPr>
              <a:t>Tipi:</a:t>
            </a:r>
          </a:p>
        </p:txBody>
      </p:sp>
    </p:spTree>
    <p:extLst>
      <p:ext uri="{BB962C8B-B14F-4D97-AF65-F5344CB8AC3E}">
        <p14:creationId xmlns:p14="http://schemas.microsoft.com/office/powerpoint/2010/main" val="297703417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1A65DD-1E82-17B8-A92C-1DAA9ABCD99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ECBA98C-B6F2-290D-6BFB-56C370F6BC32}"/>
              </a:ext>
            </a:extLst>
          </p:cNvPr>
          <p:cNvSpPr>
            <a:spLocks noGrp="1"/>
          </p:cNvSpPr>
          <p:nvPr>
            <p:ph type="title"/>
          </p:nvPr>
        </p:nvSpPr>
        <p:spPr>
          <a:xfrm>
            <a:off x="442415" y="119466"/>
            <a:ext cx="10511971" cy="730430"/>
          </a:xfrm>
        </p:spPr>
        <p:txBody>
          <a:bodyPr>
            <a:noAutofit/>
          </a:bodyPr>
          <a:lstStyle/>
          <a:p>
            <a:r>
              <a:rPr lang="en-US" sz="3400" dirty="0"/>
              <a:t>4. Relazioni con i clienti</a:t>
            </a:r>
            <a:endParaRPr lang="sl-SI" sz="3400" dirty="0"/>
          </a:p>
        </p:txBody>
      </p:sp>
      <p:graphicFrame>
        <p:nvGraphicFramePr>
          <p:cNvPr id="3" name="Diagram 2">
            <a:extLst>
              <a:ext uri="{FF2B5EF4-FFF2-40B4-BE49-F238E27FC236}">
                <a16:creationId xmlns:a16="http://schemas.microsoft.com/office/drawing/2014/main" id="{DA02F591-E009-9C05-A92B-62B206246FFD}"/>
              </a:ext>
            </a:extLst>
          </p:cNvPr>
          <p:cNvGraphicFramePr/>
          <p:nvPr>
            <p:extLst>
              <p:ext uri="{D42A27DB-BD31-4B8C-83A1-F6EECF244321}">
                <p14:modId xmlns:p14="http://schemas.microsoft.com/office/powerpoint/2010/main" val="4159046501"/>
              </p:ext>
            </p:extLst>
          </p:nvPr>
        </p:nvGraphicFramePr>
        <p:xfrm>
          <a:off x="-100083" y="2006221"/>
          <a:ext cx="12007756" cy="38827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TextBox 3">
            <a:extLst>
              <a:ext uri="{FF2B5EF4-FFF2-40B4-BE49-F238E27FC236}">
                <a16:creationId xmlns:a16="http://schemas.microsoft.com/office/drawing/2014/main" id="{ADA51520-8F59-C8B1-5338-7BDDB6C0825B}"/>
              </a:ext>
            </a:extLst>
          </p:cNvPr>
          <p:cNvSpPr txBox="1"/>
          <p:nvPr/>
        </p:nvSpPr>
        <p:spPr>
          <a:xfrm>
            <a:off x="4505092" y="1135852"/>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dirty="0">
                <a:solidFill>
                  <a:schemeClr val="accent1"/>
                </a:solidFill>
              </a:rPr>
              <a:t>Tipi:</a:t>
            </a:r>
          </a:p>
        </p:txBody>
      </p:sp>
    </p:spTree>
    <p:extLst>
      <p:ext uri="{BB962C8B-B14F-4D97-AF65-F5344CB8AC3E}">
        <p14:creationId xmlns:p14="http://schemas.microsoft.com/office/powerpoint/2010/main" val="3600011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847FD-A1DB-D188-688B-B991579E0DCE}"/>
              </a:ext>
            </a:extLst>
          </p:cNvPr>
          <p:cNvSpPr>
            <a:spLocks noGrp="1"/>
          </p:cNvSpPr>
          <p:nvPr>
            <p:ph type="title"/>
          </p:nvPr>
        </p:nvSpPr>
        <p:spPr>
          <a:xfrm>
            <a:off x="476250" y="-3002"/>
            <a:ext cx="11462951" cy="1356454"/>
          </a:xfrm>
        </p:spPr>
        <p:txBody>
          <a:bodyPr>
            <a:normAutofit/>
          </a:bodyPr>
          <a:lstStyle/>
          <a:p>
            <a:r>
              <a:rPr lang="en-US" sz="3400" dirty="0"/>
              <a:t>1°: Cultura dell'innovazione sostenibile in </a:t>
            </a:r>
            <a:r>
              <a:rPr lang="en-US" sz="3400" dirty="0" err="1"/>
              <a:t>azienda</a:t>
            </a:r>
            <a:r>
              <a:rPr lang="en-US" sz="3400" dirty="0"/>
              <a:t>: Vision, mission e value</a:t>
            </a:r>
          </a:p>
        </p:txBody>
      </p:sp>
      <p:sp>
        <p:nvSpPr>
          <p:cNvPr id="7" name="Oval 6">
            <a:extLst>
              <a:ext uri="{FF2B5EF4-FFF2-40B4-BE49-F238E27FC236}">
                <a16:creationId xmlns:a16="http://schemas.microsoft.com/office/drawing/2014/main" id="{11F4FC62-2B36-E42B-6A42-B81E9F58FB71}"/>
              </a:ext>
            </a:extLst>
          </p:cNvPr>
          <p:cNvSpPr/>
          <p:nvPr/>
        </p:nvSpPr>
        <p:spPr>
          <a:xfrm>
            <a:off x="8842075" y="4727275"/>
            <a:ext cx="914400" cy="914400"/>
          </a:xfrm>
          <a:prstGeom prst="ellipse">
            <a:avLst/>
          </a:prstGeom>
          <a:effectLst>
            <a:softEdge rad="12700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sl-SI"/>
          </a:p>
        </p:txBody>
      </p:sp>
      <p:sp>
        <p:nvSpPr>
          <p:cNvPr id="9" name="TextBox 8">
            <a:extLst>
              <a:ext uri="{FF2B5EF4-FFF2-40B4-BE49-F238E27FC236}">
                <a16:creationId xmlns:a16="http://schemas.microsoft.com/office/drawing/2014/main" id="{CDFE7A6D-2270-F74C-C3A7-51A6FE57905E}"/>
              </a:ext>
            </a:extLst>
          </p:cNvPr>
          <p:cNvSpPr txBox="1"/>
          <p:nvPr/>
        </p:nvSpPr>
        <p:spPr>
          <a:xfrm>
            <a:off x="666922" y="1857033"/>
            <a:ext cx="4464050" cy="3373103"/>
          </a:xfrm>
          <a:prstGeom prst="rect">
            <a:avLst/>
          </a:prstGeom>
          <a:noFill/>
        </p:spPr>
        <p:txBody>
          <a:bodyPr wrap="square" lIns="91440" tIns="45720" rIns="91440" bIns="45720" anchor="t">
            <a:spAutoFit/>
          </a:bodyPr>
          <a:lstStyle/>
          <a:p>
            <a:pPr algn="just">
              <a:lnSpc>
                <a:spcPct val="150000"/>
              </a:lnSpc>
            </a:pPr>
            <a:r>
              <a:rPr lang="en-US" sz="1600" b="1" dirty="0">
                <a:solidFill>
                  <a:schemeClr val="accent1"/>
                </a:solidFill>
              </a:rPr>
              <a:t>Che cos'è una cultura dell'innovazione?</a:t>
            </a:r>
          </a:p>
          <a:p>
            <a:pPr lvl="1" algn="just">
              <a:lnSpc>
                <a:spcPct val="150000"/>
              </a:lnSpc>
            </a:pPr>
            <a:endParaRPr lang="en-US" sz="1600" b="1" dirty="0">
              <a:solidFill>
                <a:schemeClr val="accent1"/>
              </a:solidFill>
            </a:endParaRPr>
          </a:p>
          <a:p>
            <a:pPr marL="742950" lvl="1" indent="-285750" algn="just">
              <a:lnSpc>
                <a:spcPct val="150000"/>
              </a:lnSpc>
              <a:buFont typeface="Arial" panose="05000000000000000000" pitchFamily="2" charset="2"/>
              <a:buChar char="•"/>
            </a:pPr>
            <a:r>
              <a:rPr lang="en-US" sz="1600" dirty="0">
                <a:solidFill>
                  <a:schemeClr val="accent1"/>
                </a:solidFill>
              </a:rPr>
              <a:t>Un ambiente di lavoro che favorisce il pensiero e </a:t>
            </a:r>
            <a:r>
              <a:rPr lang="en-US" sz="1600" dirty="0" err="1">
                <a:solidFill>
                  <a:schemeClr val="accent1"/>
                </a:solidFill>
              </a:rPr>
              <a:t>l'applicazione</a:t>
            </a:r>
            <a:r>
              <a:rPr lang="en-US" sz="1600" dirty="0">
                <a:solidFill>
                  <a:schemeClr val="accent1"/>
                </a:solidFill>
              </a:rPr>
              <a:t> non </a:t>
            </a:r>
            <a:r>
              <a:rPr lang="en-US" sz="1600" dirty="0" err="1">
                <a:solidFill>
                  <a:schemeClr val="accent1"/>
                </a:solidFill>
              </a:rPr>
              <a:t>ortodossi</a:t>
            </a:r>
            <a:r>
              <a:rPr lang="en-US" sz="1600" dirty="0">
                <a:solidFill>
                  <a:schemeClr val="accent1"/>
                </a:solidFill>
              </a:rPr>
              <a:t>.</a:t>
            </a:r>
          </a:p>
          <a:p>
            <a:pPr marL="742950" lvl="1" indent="-285750" algn="just">
              <a:lnSpc>
                <a:spcPct val="150000"/>
              </a:lnSpc>
              <a:buFont typeface="Arial" panose="05000000000000000000" pitchFamily="2" charset="2"/>
              <a:buChar char="•"/>
            </a:pPr>
            <a:r>
              <a:rPr lang="en-US" sz="1600" dirty="0">
                <a:solidFill>
                  <a:schemeClr val="accent1"/>
                </a:solidFill>
              </a:rPr>
              <a:t>Incoraggia le idee di tutti </a:t>
            </a:r>
            <a:r>
              <a:rPr lang="en-US" sz="1600" dirty="0" err="1">
                <a:solidFill>
                  <a:schemeClr val="accent1"/>
                </a:solidFill>
              </a:rPr>
              <a:t>i</a:t>
            </a:r>
            <a:r>
              <a:rPr lang="en-US" sz="1600" dirty="0">
                <a:solidFill>
                  <a:schemeClr val="accent1"/>
                </a:solidFill>
              </a:rPr>
              <a:t> </a:t>
            </a:r>
            <a:r>
              <a:rPr lang="en-US" sz="1600" dirty="0" err="1">
                <a:solidFill>
                  <a:schemeClr val="accent1"/>
                </a:solidFill>
              </a:rPr>
              <a:t>livelli</a:t>
            </a:r>
            <a:r>
              <a:rPr lang="en-US" sz="1600" dirty="0">
                <a:solidFill>
                  <a:schemeClr val="accent1"/>
                </a:solidFill>
              </a:rPr>
              <a:t> </a:t>
            </a:r>
            <a:r>
              <a:rPr lang="en-US" sz="1600" dirty="0" err="1">
                <a:solidFill>
                  <a:schemeClr val="accent1"/>
                </a:solidFill>
              </a:rPr>
              <a:t>dell'organizzazione</a:t>
            </a:r>
            <a:r>
              <a:rPr lang="en-US" sz="1600" dirty="0">
                <a:solidFill>
                  <a:schemeClr val="accent1"/>
                </a:solidFill>
              </a:rPr>
              <a:t>.</a:t>
            </a:r>
          </a:p>
          <a:p>
            <a:pPr marL="742950" lvl="1" indent="-285750" algn="just">
              <a:lnSpc>
                <a:spcPct val="150000"/>
              </a:lnSpc>
              <a:buFont typeface="Arial" panose="05000000000000000000" pitchFamily="2" charset="2"/>
              <a:buChar char="•"/>
            </a:pPr>
            <a:r>
              <a:rPr lang="en-US" sz="1600" dirty="0">
                <a:solidFill>
                  <a:schemeClr val="accent1"/>
                </a:solidFill>
              </a:rPr>
              <a:t>Essenziale per prosperare in mercati in rapida evoluzione.</a:t>
            </a:r>
          </a:p>
        </p:txBody>
      </p:sp>
      <p:sp>
        <p:nvSpPr>
          <p:cNvPr id="12" name="TextBox 11">
            <a:extLst>
              <a:ext uri="{FF2B5EF4-FFF2-40B4-BE49-F238E27FC236}">
                <a16:creationId xmlns:a16="http://schemas.microsoft.com/office/drawing/2014/main" id="{D0D34DB8-7181-9ED2-CC77-353411D9CF0E}"/>
              </a:ext>
            </a:extLst>
          </p:cNvPr>
          <p:cNvSpPr txBox="1"/>
          <p:nvPr/>
        </p:nvSpPr>
        <p:spPr>
          <a:xfrm>
            <a:off x="5452587" y="1857622"/>
            <a:ext cx="6413878" cy="4101764"/>
          </a:xfrm>
          <a:prstGeom prst="rect">
            <a:avLst/>
          </a:prstGeom>
          <a:noFill/>
        </p:spPr>
        <p:txBody>
          <a:bodyPr wrap="square">
            <a:spAutoFit/>
          </a:bodyPr>
          <a:lstStyle/>
          <a:p>
            <a:pPr algn="ctr"/>
            <a:r>
              <a:rPr lang="en-US" sz="1600" b="1" dirty="0">
                <a:solidFill>
                  <a:schemeClr val="accent1"/>
                </a:solidFill>
              </a:rPr>
              <a:t>Caratteristiche principali di una cultura aziendale innovativa</a:t>
            </a:r>
          </a:p>
          <a:p>
            <a:endParaRPr lang="en-US" sz="1600" b="1" dirty="0">
              <a:solidFill>
                <a:schemeClr val="accent1"/>
              </a:solidFill>
            </a:endParaRPr>
          </a:p>
          <a:p>
            <a:pPr marL="342900" indent="-342900">
              <a:lnSpc>
                <a:spcPct val="150000"/>
              </a:lnSpc>
              <a:buFont typeface="+mj-lt"/>
              <a:buAutoNum type="arabicPeriod"/>
            </a:pPr>
            <a:r>
              <a:rPr lang="en-US" sz="1400" b="1" dirty="0">
                <a:solidFill>
                  <a:schemeClr val="accent1"/>
                </a:solidFill>
              </a:rPr>
              <a:t>Creatività e propensione al rischio</a:t>
            </a:r>
            <a:r>
              <a:rPr lang="en-US" sz="1400" dirty="0">
                <a:solidFill>
                  <a:schemeClr val="accent1"/>
                </a:solidFill>
              </a:rPr>
              <a:t>:</a:t>
            </a:r>
          </a:p>
          <a:p>
            <a:pPr lvl="1">
              <a:lnSpc>
                <a:spcPct val="150000"/>
              </a:lnSpc>
            </a:pPr>
            <a:r>
              <a:rPr lang="en-US" sz="1400" dirty="0">
                <a:solidFill>
                  <a:schemeClr val="accent1"/>
                </a:solidFill>
              </a:rPr>
              <a:t>Incoraggia il pensiero audace e accetta i fallimenti come parte del processo.</a:t>
            </a:r>
          </a:p>
          <a:p>
            <a:pPr marL="342900" indent="-342900">
              <a:lnSpc>
                <a:spcPct val="150000"/>
              </a:lnSpc>
              <a:buFont typeface="+mj-lt"/>
              <a:buAutoNum type="arabicPeriod"/>
            </a:pPr>
            <a:r>
              <a:rPr lang="en-US" sz="1400" b="1" dirty="0">
                <a:solidFill>
                  <a:schemeClr val="accent1"/>
                </a:solidFill>
              </a:rPr>
              <a:t>Agilità e apertura al cambiamento</a:t>
            </a:r>
            <a:r>
              <a:rPr lang="en-US" sz="1400" dirty="0">
                <a:solidFill>
                  <a:schemeClr val="accent1"/>
                </a:solidFill>
              </a:rPr>
              <a:t>:</a:t>
            </a:r>
          </a:p>
          <a:p>
            <a:pPr lvl="1">
              <a:lnSpc>
                <a:spcPct val="150000"/>
              </a:lnSpc>
            </a:pPr>
            <a:r>
              <a:rPr lang="en-US" sz="1400" dirty="0">
                <a:solidFill>
                  <a:schemeClr val="accent1"/>
                </a:solidFill>
              </a:rPr>
              <a:t>Rapido adattamento alle nuove tendenze e alle richieste del mercato.</a:t>
            </a:r>
          </a:p>
          <a:p>
            <a:pPr marL="342900" indent="-342900">
              <a:lnSpc>
                <a:spcPct val="150000"/>
              </a:lnSpc>
              <a:buFont typeface="+mj-lt"/>
              <a:buAutoNum type="arabicPeriod"/>
            </a:pPr>
            <a:r>
              <a:rPr lang="en-US" sz="1400" b="1" dirty="0">
                <a:solidFill>
                  <a:schemeClr val="accent1"/>
                </a:solidFill>
              </a:rPr>
              <a:t>Responsabilizzazione dei dipendenti</a:t>
            </a:r>
            <a:r>
              <a:rPr lang="en-US" sz="1400" dirty="0">
                <a:solidFill>
                  <a:schemeClr val="accent1"/>
                </a:solidFill>
              </a:rPr>
              <a:t>:</a:t>
            </a:r>
          </a:p>
          <a:p>
            <a:pPr lvl="1">
              <a:lnSpc>
                <a:spcPct val="150000"/>
              </a:lnSpc>
            </a:pPr>
            <a:r>
              <a:rPr lang="en-US" sz="1400" dirty="0">
                <a:solidFill>
                  <a:schemeClr val="accent1"/>
                </a:solidFill>
              </a:rPr>
              <a:t>Fornire libertà e risorse per esplorare e implementare nuove idee.</a:t>
            </a:r>
          </a:p>
          <a:p>
            <a:pPr marL="342900" indent="-342900">
              <a:lnSpc>
                <a:spcPct val="150000"/>
              </a:lnSpc>
              <a:buFont typeface="+mj-lt"/>
              <a:buAutoNum type="arabicPeriod"/>
            </a:pPr>
            <a:r>
              <a:rPr lang="en-US" sz="1400" b="1" dirty="0">
                <a:solidFill>
                  <a:schemeClr val="accent1"/>
                </a:solidFill>
              </a:rPr>
              <a:t>Collaborazione e inclusione</a:t>
            </a:r>
            <a:r>
              <a:rPr lang="en-US" sz="1400" dirty="0">
                <a:solidFill>
                  <a:schemeClr val="accent1"/>
                </a:solidFill>
              </a:rPr>
              <a:t>:</a:t>
            </a:r>
          </a:p>
          <a:p>
            <a:pPr lvl="1">
              <a:lnSpc>
                <a:spcPct val="150000"/>
              </a:lnSpc>
            </a:pPr>
            <a:r>
              <a:rPr lang="en-US" sz="1400" dirty="0">
                <a:solidFill>
                  <a:schemeClr val="accent1"/>
                </a:solidFill>
              </a:rPr>
              <a:t>Lavoro di squadra interfunzionale per apportare prospettive diverse.</a:t>
            </a:r>
          </a:p>
          <a:p>
            <a:pPr marL="342900" indent="-342900">
              <a:lnSpc>
                <a:spcPct val="150000"/>
              </a:lnSpc>
              <a:buFont typeface="+mj-lt"/>
              <a:buAutoNum type="arabicPeriod"/>
            </a:pPr>
            <a:r>
              <a:rPr lang="en-US" sz="1400" b="1" dirty="0">
                <a:solidFill>
                  <a:schemeClr val="accent1"/>
                </a:solidFill>
              </a:rPr>
              <a:t>Sistemi di ricompensa e riconoscimento</a:t>
            </a:r>
            <a:r>
              <a:rPr lang="en-US" sz="1400" dirty="0">
                <a:solidFill>
                  <a:schemeClr val="accent1"/>
                </a:solidFill>
              </a:rPr>
              <a:t>:</a:t>
            </a:r>
          </a:p>
          <a:p>
            <a:pPr lvl="1">
              <a:lnSpc>
                <a:spcPct val="150000"/>
              </a:lnSpc>
            </a:pPr>
            <a:r>
              <a:rPr lang="en-US" sz="1400" dirty="0">
                <a:solidFill>
                  <a:schemeClr val="accent1"/>
                </a:solidFill>
              </a:rPr>
              <a:t>Riconoscere e premiare i contributi innovativi.</a:t>
            </a:r>
          </a:p>
        </p:txBody>
      </p:sp>
      <p:sp>
        <p:nvSpPr>
          <p:cNvPr id="3" name="CasellaDiTesto 2">
            <a:extLst>
              <a:ext uri="{FF2B5EF4-FFF2-40B4-BE49-F238E27FC236}">
                <a16:creationId xmlns:a16="http://schemas.microsoft.com/office/drawing/2014/main" id="{D5A26EB4-DDED-D65A-B0AC-7CF962427982}"/>
              </a:ext>
            </a:extLst>
          </p:cNvPr>
          <p:cNvSpPr txBox="1"/>
          <p:nvPr/>
        </p:nvSpPr>
        <p:spPr>
          <a:xfrm>
            <a:off x="473502" y="1194258"/>
            <a:ext cx="6413878"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dirty="0" err="1">
                <a:solidFill>
                  <a:schemeClr val="bg1"/>
                </a:solidFill>
                <a:latin typeface="Raleway SemiBold"/>
              </a:rPr>
              <a:t>Definire</a:t>
            </a:r>
            <a:r>
              <a:rPr lang="en-US" sz="2800" dirty="0">
                <a:solidFill>
                  <a:schemeClr val="bg1"/>
                </a:solidFill>
                <a:latin typeface="Raleway SemiBold"/>
              </a:rPr>
              <a:t> la </a:t>
            </a:r>
            <a:r>
              <a:rPr lang="en-US" sz="2800" dirty="0" err="1">
                <a:solidFill>
                  <a:schemeClr val="bg1"/>
                </a:solidFill>
                <a:latin typeface="Raleway SemiBold"/>
              </a:rPr>
              <a:t>cultura</a:t>
            </a:r>
            <a:r>
              <a:rPr lang="en-US" sz="2800" dirty="0">
                <a:solidFill>
                  <a:schemeClr val="bg1"/>
                </a:solidFill>
                <a:latin typeface="Raleway SemiBold"/>
              </a:rPr>
              <a:t> </a:t>
            </a:r>
            <a:r>
              <a:rPr lang="en-US" sz="2800" dirty="0" err="1">
                <a:solidFill>
                  <a:schemeClr val="bg1"/>
                </a:solidFill>
                <a:latin typeface="Raleway SemiBold"/>
              </a:rPr>
              <a:t>dell'innovazione</a:t>
            </a:r>
            <a:endParaRPr lang="it-IT" sz="2800" dirty="0">
              <a:solidFill>
                <a:schemeClr val="bg1"/>
              </a:solidFill>
            </a:endParaRPr>
          </a:p>
        </p:txBody>
      </p:sp>
    </p:spTree>
    <p:extLst>
      <p:ext uri="{BB962C8B-B14F-4D97-AF65-F5344CB8AC3E}">
        <p14:creationId xmlns:p14="http://schemas.microsoft.com/office/powerpoint/2010/main" val="1872930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399144" y="343445"/>
            <a:ext cx="9196250" cy="574765"/>
          </a:xfrm>
        </p:spPr>
        <p:txBody>
          <a:bodyPr>
            <a:noAutofit/>
          </a:bodyPr>
          <a:lstStyle/>
          <a:p>
            <a:r>
              <a:rPr lang="en-US" sz="3400" dirty="0"/>
              <a:t>5. Flussi di reddito</a:t>
            </a:r>
            <a:endParaRPr lang="sl-SI" sz="3400" dirty="0"/>
          </a:p>
        </p:txBody>
      </p:sp>
      <p:sp>
        <p:nvSpPr>
          <p:cNvPr id="4" name="TextBox 3">
            <a:extLst>
              <a:ext uri="{FF2B5EF4-FFF2-40B4-BE49-F238E27FC236}">
                <a16:creationId xmlns:a16="http://schemas.microsoft.com/office/drawing/2014/main" id="{ABCC13BF-0172-FC4F-134F-3875FCAAC4DE}"/>
              </a:ext>
            </a:extLst>
          </p:cNvPr>
          <p:cNvSpPr txBox="1"/>
          <p:nvPr/>
        </p:nvSpPr>
        <p:spPr>
          <a:xfrm>
            <a:off x="2236649" y="1338595"/>
            <a:ext cx="7422607" cy="787780"/>
          </a:xfrm>
          <a:prstGeom prst="rect">
            <a:avLst/>
          </a:prstGeom>
          <a:noFill/>
        </p:spPr>
        <p:txBody>
          <a:bodyPr wrap="square">
            <a:spAutoFit/>
          </a:bodyPr>
          <a:lstStyle/>
          <a:p>
            <a:pPr>
              <a:lnSpc>
                <a:spcPct val="150000"/>
              </a:lnSpc>
            </a:pPr>
            <a:r>
              <a:rPr lang="en-US" sz="1600" dirty="0">
                <a:solidFill>
                  <a:schemeClr val="accent1"/>
                </a:solidFill>
              </a:rPr>
              <a:t>I flussi di ricavi sono le varie fonti da cui un'azienda ricava denaro dai suoi segmenti di clientela.</a:t>
            </a:r>
            <a:endParaRPr lang="en-GB" sz="1600" dirty="0">
              <a:solidFill>
                <a:schemeClr val="accent1"/>
              </a:solidFill>
            </a:endParaRPr>
          </a:p>
        </p:txBody>
      </p:sp>
      <p:pic>
        <p:nvPicPr>
          <p:cNvPr id="9" name="Picture 8">
            <a:extLst>
              <a:ext uri="{FF2B5EF4-FFF2-40B4-BE49-F238E27FC236}">
                <a16:creationId xmlns:a16="http://schemas.microsoft.com/office/drawing/2014/main" id="{DA9CFD97-0D83-B6B3-7822-5A77BD0D7DDA}"/>
              </a:ext>
            </a:extLst>
          </p:cNvPr>
          <p:cNvPicPr>
            <a:picLocks noChangeAspect="1"/>
          </p:cNvPicPr>
          <p:nvPr/>
        </p:nvPicPr>
        <p:blipFill>
          <a:blip r:embed="rId2"/>
          <a:stretch>
            <a:fillRect/>
          </a:stretch>
        </p:blipFill>
        <p:spPr>
          <a:xfrm>
            <a:off x="2778193" y="2389760"/>
            <a:ext cx="6040779" cy="2078480"/>
          </a:xfrm>
          <a:prstGeom prst="rect">
            <a:avLst/>
          </a:prstGeom>
        </p:spPr>
      </p:pic>
      <p:sp>
        <p:nvSpPr>
          <p:cNvPr id="11" name="TextBox 10">
            <a:extLst>
              <a:ext uri="{FF2B5EF4-FFF2-40B4-BE49-F238E27FC236}">
                <a16:creationId xmlns:a16="http://schemas.microsoft.com/office/drawing/2014/main" id="{A42E5652-998F-4160-2887-6D56E39773CA}"/>
              </a:ext>
            </a:extLst>
          </p:cNvPr>
          <p:cNvSpPr txBox="1"/>
          <p:nvPr/>
        </p:nvSpPr>
        <p:spPr>
          <a:xfrm>
            <a:off x="2384696" y="4731625"/>
            <a:ext cx="7422607" cy="787780"/>
          </a:xfrm>
          <a:prstGeom prst="rect">
            <a:avLst/>
          </a:prstGeom>
          <a:noFill/>
        </p:spPr>
        <p:txBody>
          <a:bodyPr wrap="square">
            <a:spAutoFit/>
          </a:bodyPr>
          <a:lstStyle/>
          <a:p>
            <a:pPr algn="just">
              <a:lnSpc>
                <a:spcPct val="150000"/>
              </a:lnSpc>
            </a:pPr>
            <a:r>
              <a:rPr lang="en-US" sz="1600">
                <a:solidFill>
                  <a:schemeClr val="accent1"/>
                </a:solidFill>
              </a:rPr>
              <a:t>Valutare la varietà e l'affidabilità dei flussi di entrate, i meccanismi di determinazione dei prezzi e il potenziale di creazione di entrate ricorrenti.</a:t>
            </a:r>
          </a:p>
        </p:txBody>
      </p:sp>
    </p:spTree>
    <p:extLst>
      <p:ext uri="{BB962C8B-B14F-4D97-AF65-F5344CB8AC3E}">
        <p14:creationId xmlns:p14="http://schemas.microsoft.com/office/powerpoint/2010/main" val="108683741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9CBDC5-7F03-7148-FAF5-D1B7C4D40A58}"/>
              </a:ext>
            </a:extLst>
          </p:cNvPr>
          <p:cNvSpPr>
            <a:spLocks noGrp="1"/>
          </p:cNvSpPr>
          <p:nvPr>
            <p:ph type="title"/>
          </p:nvPr>
        </p:nvSpPr>
        <p:spPr>
          <a:xfrm>
            <a:off x="433264" y="206967"/>
            <a:ext cx="9196250" cy="574765"/>
          </a:xfrm>
        </p:spPr>
        <p:txBody>
          <a:bodyPr>
            <a:noAutofit/>
          </a:bodyPr>
          <a:lstStyle/>
          <a:p>
            <a:r>
              <a:rPr lang="en-US" sz="3400" dirty="0"/>
              <a:t>5. Flussi di reddito</a:t>
            </a:r>
            <a:endParaRPr lang="sl-SI" sz="3400" dirty="0"/>
          </a:p>
        </p:txBody>
      </p:sp>
      <p:graphicFrame>
        <p:nvGraphicFramePr>
          <p:cNvPr id="7" name="Diagram 6">
            <a:extLst>
              <a:ext uri="{FF2B5EF4-FFF2-40B4-BE49-F238E27FC236}">
                <a16:creationId xmlns:a16="http://schemas.microsoft.com/office/drawing/2014/main" id="{A60D0BF6-6AD3-D3CE-ABEB-00A9BBC597E5}"/>
              </a:ext>
            </a:extLst>
          </p:cNvPr>
          <p:cNvGraphicFramePr/>
          <p:nvPr>
            <p:extLst>
              <p:ext uri="{D42A27DB-BD31-4B8C-83A1-F6EECF244321}">
                <p14:modId xmlns:p14="http://schemas.microsoft.com/office/powerpoint/2010/main" val="1691704052"/>
              </p:ext>
            </p:extLst>
          </p:nvPr>
        </p:nvGraphicFramePr>
        <p:xfrm>
          <a:off x="2064493" y="1007177"/>
          <a:ext cx="9295111"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3060CF10-C80F-5F3C-6FBF-2E7CBD007CDF}"/>
              </a:ext>
            </a:extLst>
          </p:cNvPr>
          <p:cNvSpPr txBox="1"/>
          <p:nvPr/>
        </p:nvSpPr>
        <p:spPr>
          <a:xfrm rot="16200000">
            <a:off x="498144" y="354361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Tipi:</a:t>
            </a:r>
          </a:p>
        </p:txBody>
      </p:sp>
    </p:spTree>
    <p:extLst>
      <p:ext uri="{BB962C8B-B14F-4D97-AF65-F5344CB8AC3E}">
        <p14:creationId xmlns:p14="http://schemas.microsoft.com/office/powerpoint/2010/main" val="35870951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D388A-F1F9-1A74-D9D0-260BD059396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0E8194-8D1F-66C4-F5EB-97986F7A5C15}"/>
              </a:ext>
            </a:extLst>
          </p:cNvPr>
          <p:cNvSpPr>
            <a:spLocks noGrp="1"/>
          </p:cNvSpPr>
          <p:nvPr>
            <p:ph type="title"/>
          </p:nvPr>
        </p:nvSpPr>
        <p:spPr>
          <a:xfrm>
            <a:off x="399144" y="343445"/>
            <a:ext cx="9196250" cy="574765"/>
          </a:xfrm>
        </p:spPr>
        <p:txBody>
          <a:bodyPr>
            <a:noAutofit/>
          </a:bodyPr>
          <a:lstStyle/>
          <a:p>
            <a:r>
              <a:rPr lang="en-US" sz="3400" dirty="0"/>
              <a:t>5. Flussi di reddito</a:t>
            </a:r>
            <a:endParaRPr lang="sl-SI" sz="3400" dirty="0"/>
          </a:p>
        </p:txBody>
      </p:sp>
      <p:graphicFrame>
        <p:nvGraphicFramePr>
          <p:cNvPr id="7" name="Diagram 6">
            <a:extLst>
              <a:ext uri="{FF2B5EF4-FFF2-40B4-BE49-F238E27FC236}">
                <a16:creationId xmlns:a16="http://schemas.microsoft.com/office/drawing/2014/main" id="{C4F04723-9CA8-3C9B-E7CB-E72188322ED8}"/>
              </a:ext>
            </a:extLst>
          </p:cNvPr>
          <p:cNvGraphicFramePr/>
          <p:nvPr>
            <p:extLst>
              <p:ext uri="{D42A27DB-BD31-4B8C-83A1-F6EECF244321}">
                <p14:modId xmlns:p14="http://schemas.microsoft.com/office/powerpoint/2010/main" val="741777880"/>
              </p:ext>
            </p:extLst>
          </p:nvPr>
        </p:nvGraphicFramePr>
        <p:xfrm>
          <a:off x="1928016" y="1119117"/>
          <a:ext cx="9822706" cy="48154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518E4A59-6D76-67FA-21C7-1B73B9169A06}"/>
              </a:ext>
            </a:extLst>
          </p:cNvPr>
          <p:cNvSpPr txBox="1"/>
          <p:nvPr/>
        </p:nvSpPr>
        <p:spPr>
          <a:xfrm rot="16200000">
            <a:off x="341194" y="3463121"/>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Tipi:</a:t>
            </a:r>
          </a:p>
        </p:txBody>
      </p:sp>
    </p:spTree>
    <p:extLst>
      <p:ext uri="{BB962C8B-B14F-4D97-AF65-F5344CB8AC3E}">
        <p14:creationId xmlns:p14="http://schemas.microsoft.com/office/powerpoint/2010/main" val="385023891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n-US" sz="3400" dirty="0"/>
              <a:t>6. Risorse chiave</a:t>
            </a:r>
            <a:endParaRPr lang="sl-SI" sz="3400" dirty="0"/>
          </a:p>
        </p:txBody>
      </p:sp>
      <p:pic>
        <p:nvPicPr>
          <p:cNvPr id="4" name="Picture 3">
            <a:extLst>
              <a:ext uri="{FF2B5EF4-FFF2-40B4-BE49-F238E27FC236}">
                <a16:creationId xmlns:a16="http://schemas.microsoft.com/office/drawing/2014/main" id="{1ABDDD58-FEF9-9C7E-AD87-C6C1328EC10E}"/>
              </a:ext>
            </a:extLst>
          </p:cNvPr>
          <p:cNvPicPr>
            <a:picLocks noChangeAspect="1"/>
          </p:cNvPicPr>
          <p:nvPr/>
        </p:nvPicPr>
        <p:blipFill>
          <a:blip r:embed="rId2"/>
          <a:stretch>
            <a:fillRect/>
          </a:stretch>
        </p:blipFill>
        <p:spPr>
          <a:xfrm>
            <a:off x="747394" y="2263617"/>
            <a:ext cx="3812726" cy="3510255"/>
          </a:xfrm>
          <a:prstGeom prst="rect">
            <a:avLst/>
          </a:prstGeom>
        </p:spPr>
      </p:pic>
      <p:sp>
        <p:nvSpPr>
          <p:cNvPr id="6" name="TextBox 5">
            <a:extLst>
              <a:ext uri="{FF2B5EF4-FFF2-40B4-BE49-F238E27FC236}">
                <a16:creationId xmlns:a16="http://schemas.microsoft.com/office/drawing/2014/main" id="{31D52FBB-E49E-6DAA-0062-0333B0BCCC81}"/>
              </a:ext>
            </a:extLst>
          </p:cNvPr>
          <p:cNvSpPr txBox="1"/>
          <p:nvPr/>
        </p:nvSpPr>
        <p:spPr>
          <a:xfrm>
            <a:off x="5522465" y="1573903"/>
            <a:ext cx="6096000" cy="1157112"/>
          </a:xfrm>
          <a:prstGeom prst="rect">
            <a:avLst/>
          </a:prstGeom>
          <a:noFill/>
        </p:spPr>
        <p:txBody>
          <a:bodyPr wrap="square">
            <a:spAutoFit/>
          </a:bodyPr>
          <a:lstStyle/>
          <a:p>
            <a:pPr algn="just">
              <a:lnSpc>
                <a:spcPct val="150000"/>
              </a:lnSpc>
            </a:pPr>
            <a:r>
              <a:rPr lang="en-US" sz="1600" dirty="0">
                <a:solidFill>
                  <a:schemeClr val="accent1"/>
                </a:solidFill>
              </a:rPr>
              <a:t>Le risorse chiave sono gli asset critici necessari a un'azienda per fornire la propria proposta di valore, raggiungere i mercati, mantenere le relazioni con i clienti e ottenere ricavi.</a:t>
            </a:r>
            <a:endParaRPr lang="en-GB" sz="1600" dirty="0">
              <a:solidFill>
                <a:schemeClr val="accent1"/>
              </a:solidFill>
            </a:endParaRPr>
          </a:p>
        </p:txBody>
      </p:sp>
      <p:grpSp>
        <p:nvGrpSpPr>
          <p:cNvPr id="13" name="Group 12">
            <a:extLst>
              <a:ext uri="{FF2B5EF4-FFF2-40B4-BE49-F238E27FC236}">
                <a16:creationId xmlns:a16="http://schemas.microsoft.com/office/drawing/2014/main" id="{E0B5301E-5679-99B6-8B70-7DDA84606EDC}"/>
              </a:ext>
            </a:extLst>
          </p:cNvPr>
          <p:cNvGrpSpPr/>
          <p:nvPr/>
        </p:nvGrpSpPr>
        <p:grpSpPr>
          <a:xfrm>
            <a:off x="5624285" y="2946491"/>
            <a:ext cx="5820463" cy="1908128"/>
            <a:chOff x="5552387" y="3242965"/>
            <a:chExt cx="5820463" cy="1908128"/>
          </a:xfrm>
        </p:grpSpPr>
        <p:sp>
          <p:nvSpPr>
            <p:cNvPr id="9" name="TextBox 8">
              <a:extLst>
                <a:ext uri="{FF2B5EF4-FFF2-40B4-BE49-F238E27FC236}">
                  <a16:creationId xmlns:a16="http://schemas.microsoft.com/office/drawing/2014/main" id="{8083FBAC-DE83-C5BF-58AE-2D73F66B7B41}"/>
                </a:ext>
              </a:extLst>
            </p:cNvPr>
            <p:cNvSpPr txBox="1"/>
            <p:nvPr/>
          </p:nvSpPr>
          <p:spPr>
            <a:xfrm>
              <a:off x="5838137" y="3458442"/>
              <a:ext cx="4972050" cy="1526444"/>
            </a:xfrm>
            <a:prstGeom prst="rect">
              <a:avLst/>
            </a:prstGeom>
            <a:noFill/>
          </p:spPr>
          <p:txBody>
            <a:bodyPr wrap="square" lIns="91440" tIns="45720" rIns="91440" bIns="45720" anchor="t">
              <a:spAutoFit/>
            </a:bodyPr>
            <a:lstStyle/>
            <a:p>
              <a:pPr algn="just">
                <a:lnSpc>
                  <a:spcPct val="150000"/>
                </a:lnSpc>
              </a:pPr>
              <a:r>
                <a:rPr lang="en-US" sz="1600" i="1" dirty="0">
                  <a:solidFill>
                    <a:schemeClr val="accent1"/>
                  </a:solidFill>
                </a:rPr>
                <a:t>"Un'azienda tecnologica può puntare molto sulle sue risorse intellettuali (brevetti), mentre un'azienda di logistica può dare la priorità alle risorse fisiche (camion, magazzini)".</a:t>
              </a:r>
              <a:endParaRPr lang="en-GB" sz="1600" i="1" dirty="0">
                <a:solidFill>
                  <a:schemeClr val="accent1"/>
                </a:solidFill>
              </a:endParaRPr>
            </a:p>
          </p:txBody>
        </p:sp>
        <p:cxnSp>
          <p:nvCxnSpPr>
            <p:cNvPr id="11" name="Straight Connector 10">
              <a:extLst>
                <a:ext uri="{FF2B5EF4-FFF2-40B4-BE49-F238E27FC236}">
                  <a16:creationId xmlns:a16="http://schemas.microsoft.com/office/drawing/2014/main" id="{703BA5F0-B988-0D73-F1C9-0E303327AF09}"/>
                </a:ext>
              </a:extLst>
            </p:cNvPr>
            <p:cNvCxnSpPr/>
            <p:nvPr/>
          </p:nvCxnSpPr>
          <p:spPr>
            <a:xfrm>
              <a:off x="5624285" y="3242965"/>
              <a:ext cx="574856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8854521C-20DF-F1BD-EE84-E9C233F98618}"/>
                </a:ext>
              </a:extLst>
            </p:cNvPr>
            <p:cNvCxnSpPr/>
            <p:nvPr/>
          </p:nvCxnSpPr>
          <p:spPr>
            <a:xfrm>
              <a:off x="5552387" y="5151093"/>
              <a:ext cx="5748565"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A587A6E7-7CE5-AD2E-24CB-F5DCFD9307A4}"/>
              </a:ext>
            </a:extLst>
          </p:cNvPr>
          <p:cNvSpPr txBox="1"/>
          <p:nvPr/>
        </p:nvSpPr>
        <p:spPr>
          <a:xfrm>
            <a:off x="5524642" y="5033478"/>
            <a:ext cx="6096000" cy="787780"/>
          </a:xfrm>
          <a:prstGeom prst="rect">
            <a:avLst/>
          </a:prstGeom>
          <a:noFill/>
        </p:spPr>
        <p:txBody>
          <a:bodyPr wrap="square">
            <a:spAutoFit/>
          </a:bodyPr>
          <a:lstStyle/>
          <a:p>
            <a:pPr>
              <a:lnSpc>
                <a:spcPct val="150000"/>
              </a:lnSpc>
            </a:pPr>
            <a:r>
              <a:rPr lang="en-US" sz="1600" dirty="0">
                <a:solidFill>
                  <a:schemeClr val="accent1"/>
                </a:solidFill>
              </a:rPr>
              <a:t>Determinare quali risorse sono essenziali per realizzare la proposta di valore e ottenere un vantaggio competitivo.</a:t>
            </a:r>
            <a:endParaRPr lang="en-GB" sz="1600" dirty="0">
              <a:solidFill>
                <a:schemeClr val="accent1"/>
              </a:solidFill>
            </a:endParaRPr>
          </a:p>
        </p:txBody>
      </p:sp>
    </p:spTree>
    <p:extLst>
      <p:ext uri="{BB962C8B-B14F-4D97-AF65-F5344CB8AC3E}">
        <p14:creationId xmlns:p14="http://schemas.microsoft.com/office/powerpoint/2010/main" val="41612562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FC0DDD-16F1-157D-D01E-AFC47AAEDC89}"/>
              </a:ext>
            </a:extLst>
          </p:cNvPr>
          <p:cNvSpPr>
            <a:spLocks noGrp="1"/>
          </p:cNvSpPr>
          <p:nvPr>
            <p:ph type="title"/>
          </p:nvPr>
        </p:nvSpPr>
        <p:spPr>
          <a:xfrm>
            <a:off x="366485" y="140154"/>
            <a:ext cx="10515600" cy="1325563"/>
          </a:xfrm>
        </p:spPr>
        <p:txBody>
          <a:bodyPr>
            <a:normAutofit/>
          </a:bodyPr>
          <a:lstStyle/>
          <a:p>
            <a:r>
              <a:rPr lang="en-US" sz="3400" dirty="0"/>
              <a:t>6. Risorse chiave</a:t>
            </a:r>
            <a:endParaRPr lang="sl-SI" sz="3400" dirty="0"/>
          </a:p>
        </p:txBody>
      </p:sp>
      <p:sp>
        <p:nvSpPr>
          <p:cNvPr id="3" name="TextBox 2">
            <a:extLst>
              <a:ext uri="{FF2B5EF4-FFF2-40B4-BE49-F238E27FC236}">
                <a16:creationId xmlns:a16="http://schemas.microsoft.com/office/drawing/2014/main" id="{D4453FA7-551B-A4B5-85A7-9E686292A92A}"/>
              </a:ext>
            </a:extLst>
          </p:cNvPr>
          <p:cNvSpPr txBox="1"/>
          <p:nvPr/>
        </p:nvSpPr>
        <p:spPr>
          <a:xfrm>
            <a:off x="639364" y="184061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Tipi:</a:t>
            </a:r>
          </a:p>
        </p:txBody>
      </p:sp>
      <p:graphicFrame>
        <p:nvGraphicFramePr>
          <p:cNvPr id="5" name="Diagram 4">
            <a:extLst>
              <a:ext uri="{FF2B5EF4-FFF2-40B4-BE49-F238E27FC236}">
                <a16:creationId xmlns:a16="http://schemas.microsoft.com/office/drawing/2014/main" id="{ED35F71C-B28C-3D0D-C51E-9E2565B050D0}"/>
              </a:ext>
            </a:extLst>
          </p:cNvPr>
          <p:cNvGraphicFramePr/>
          <p:nvPr>
            <p:extLst>
              <p:ext uri="{D42A27DB-BD31-4B8C-83A1-F6EECF244321}">
                <p14:modId xmlns:p14="http://schemas.microsoft.com/office/powerpoint/2010/main" val="733068583"/>
              </p:ext>
            </p:extLst>
          </p:nvPr>
        </p:nvGraphicFramePr>
        <p:xfrm>
          <a:off x="2545161" y="1840618"/>
          <a:ext cx="9007475" cy="41952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2027780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n-US" sz="3400" dirty="0"/>
              <a:t>7. Attività chiave</a:t>
            </a:r>
            <a:endParaRPr lang="sl-SI" sz="3400" dirty="0"/>
          </a:p>
        </p:txBody>
      </p:sp>
      <p:pic>
        <p:nvPicPr>
          <p:cNvPr id="4" name="Picture 3">
            <a:extLst>
              <a:ext uri="{FF2B5EF4-FFF2-40B4-BE49-F238E27FC236}">
                <a16:creationId xmlns:a16="http://schemas.microsoft.com/office/drawing/2014/main" id="{77A81F75-E0F2-392F-F180-EC5C017EC5D0}"/>
              </a:ext>
            </a:extLst>
          </p:cNvPr>
          <p:cNvPicPr>
            <a:picLocks noChangeAspect="1"/>
          </p:cNvPicPr>
          <p:nvPr/>
        </p:nvPicPr>
        <p:blipFill>
          <a:blip r:embed="rId2"/>
          <a:stretch>
            <a:fillRect/>
          </a:stretch>
        </p:blipFill>
        <p:spPr>
          <a:xfrm>
            <a:off x="7400657" y="1705847"/>
            <a:ext cx="3505467" cy="3217706"/>
          </a:xfrm>
          <a:prstGeom prst="rect">
            <a:avLst/>
          </a:prstGeom>
        </p:spPr>
      </p:pic>
      <p:sp>
        <p:nvSpPr>
          <p:cNvPr id="6" name="TextBox 5">
            <a:extLst>
              <a:ext uri="{FF2B5EF4-FFF2-40B4-BE49-F238E27FC236}">
                <a16:creationId xmlns:a16="http://schemas.microsoft.com/office/drawing/2014/main" id="{D495F690-AA6A-0F14-B9F9-FB90BD2772C9}"/>
              </a:ext>
            </a:extLst>
          </p:cNvPr>
          <p:cNvSpPr txBox="1"/>
          <p:nvPr/>
        </p:nvSpPr>
        <p:spPr>
          <a:xfrm>
            <a:off x="656266" y="1792491"/>
            <a:ext cx="6129336" cy="1157112"/>
          </a:xfrm>
          <a:prstGeom prst="rect">
            <a:avLst/>
          </a:prstGeom>
          <a:noFill/>
        </p:spPr>
        <p:txBody>
          <a:bodyPr wrap="square">
            <a:spAutoFit/>
          </a:bodyPr>
          <a:lstStyle/>
          <a:p>
            <a:pPr algn="just">
              <a:lnSpc>
                <a:spcPct val="150000"/>
              </a:lnSpc>
            </a:pPr>
            <a:r>
              <a:rPr lang="en-US" sz="1600" dirty="0">
                <a:solidFill>
                  <a:schemeClr val="accent1"/>
                </a:solidFill>
              </a:rPr>
              <a:t>Le attività chiave sono le azioni essenziali che un'azienda deve compiere per operare con successo e fornire la propria proposta di valore.</a:t>
            </a:r>
            <a:endParaRPr lang="en-GB" sz="1600" dirty="0">
              <a:solidFill>
                <a:schemeClr val="accent1"/>
              </a:solidFill>
            </a:endParaRPr>
          </a:p>
        </p:txBody>
      </p:sp>
      <p:sp>
        <p:nvSpPr>
          <p:cNvPr id="9" name="TextBox 8">
            <a:extLst>
              <a:ext uri="{FF2B5EF4-FFF2-40B4-BE49-F238E27FC236}">
                <a16:creationId xmlns:a16="http://schemas.microsoft.com/office/drawing/2014/main" id="{22508824-0DF8-AF3D-6ABE-8D327802E3DF}"/>
              </a:ext>
            </a:extLst>
          </p:cNvPr>
          <p:cNvSpPr txBox="1"/>
          <p:nvPr/>
        </p:nvSpPr>
        <p:spPr>
          <a:xfrm>
            <a:off x="656266" y="3440316"/>
            <a:ext cx="6129336" cy="1157112"/>
          </a:xfrm>
          <a:prstGeom prst="rect">
            <a:avLst/>
          </a:prstGeom>
          <a:noFill/>
        </p:spPr>
        <p:txBody>
          <a:bodyPr wrap="square">
            <a:spAutoFit/>
          </a:bodyPr>
          <a:lstStyle/>
          <a:p>
            <a:pPr algn="just">
              <a:lnSpc>
                <a:spcPct val="150000"/>
              </a:lnSpc>
            </a:pPr>
            <a:r>
              <a:rPr lang="en-US" sz="1600">
                <a:solidFill>
                  <a:schemeClr val="accent1"/>
                </a:solidFill>
              </a:rPr>
              <a:t>Identificare le attività cruciali per fornire la proposta di valore, raggiungere i clienti, mantenere le relazioni e generare ricavi.</a:t>
            </a:r>
            <a:endParaRPr lang="en-GB" sz="1600">
              <a:solidFill>
                <a:schemeClr val="accent1"/>
              </a:solidFill>
            </a:endParaRPr>
          </a:p>
        </p:txBody>
      </p:sp>
    </p:spTree>
    <p:extLst>
      <p:ext uri="{BB962C8B-B14F-4D97-AF65-F5344CB8AC3E}">
        <p14:creationId xmlns:p14="http://schemas.microsoft.com/office/powerpoint/2010/main" val="19166350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BDC79-61E1-E1EE-0CE6-9B12216AC87A}"/>
              </a:ext>
            </a:extLst>
          </p:cNvPr>
          <p:cNvSpPr>
            <a:spLocks noGrp="1"/>
          </p:cNvSpPr>
          <p:nvPr>
            <p:ph type="title"/>
          </p:nvPr>
        </p:nvSpPr>
        <p:spPr>
          <a:xfrm>
            <a:off x="304800" y="117475"/>
            <a:ext cx="10515600" cy="1325563"/>
          </a:xfrm>
        </p:spPr>
        <p:txBody>
          <a:bodyPr>
            <a:normAutofit/>
          </a:bodyPr>
          <a:lstStyle/>
          <a:p>
            <a:r>
              <a:rPr lang="en-US" sz="3400" dirty="0"/>
              <a:t>7. Attività chiave</a:t>
            </a:r>
            <a:endParaRPr lang="sl-SI" sz="3400" dirty="0"/>
          </a:p>
        </p:txBody>
      </p:sp>
      <p:graphicFrame>
        <p:nvGraphicFramePr>
          <p:cNvPr id="3" name="Diagram 2">
            <a:extLst>
              <a:ext uri="{FF2B5EF4-FFF2-40B4-BE49-F238E27FC236}">
                <a16:creationId xmlns:a16="http://schemas.microsoft.com/office/drawing/2014/main" id="{3E584B09-071D-15D0-DAB1-A6DD67F4401F}"/>
              </a:ext>
            </a:extLst>
          </p:cNvPr>
          <p:cNvGraphicFramePr/>
          <p:nvPr>
            <p:extLst>
              <p:ext uri="{D42A27DB-BD31-4B8C-83A1-F6EECF244321}">
                <p14:modId xmlns:p14="http://schemas.microsoft.com/office/powerpoint/2010/main" val="1308976423"/>
              </p:ext>
            </p:extLst>
          </p:nvPr>
        </p:nvGraphicFramePr>
        <p:xfrm>
          <a:off x="599529" y="1864184"/>
          <a:ext cx="11410500" cy="46389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9D120928-3696-F28F-BCBB-E32578760F18}"/>
              </a:ext>
            </a:extLst>
          </p:cNvPr>
          <p:cNvSpPr txBox="1"/>
          <p:nvPr/>
        </p:nvSpPr>
        <p:spPr>
          <a:xfrm>
            <a:off x="5220889" y="1519238"/>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Tipi:</a:t>
            </a:r>
          </a:p>
        </p:txBody>
      </p:sp>
    </p:spTree>
    <p:extLst>
      <p:ext uri="{BB962C8B-B14F-4D97-AF65-F5344CB8AC3E}">
        <p14:creationId xmlns:p14="http://schemas.microsoft.com/office/powerpoint/2010/main" val="6195104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n-US" sz="3400" dirty="0"/>
              <a:t>8. Partenariati chiave</a:t>
            </a:r>
            <a:endParaRPr lang="sl-SI" sz="3400" dirty="0"/>
          </a:p>
        </p:txBody>
      </p:sp>
      <p:sp>
        <p:nvSpPr>
          <p:cNvPr id="4" name="TextBox 3">
            <a:extLst>
              <a:ext uri="{FF2B5EF4-FFF2-40B4-BE49-F238E27FC236}">
                <a16:creationId xmlns:a16="http://schemas.microsoft.com/office/drawing/2014/main" id="{648E18E5-B0CE-81BF-375B-E8AC93A45C19}"/>
              </a:ext>
            </a:extLst>
          </p:cNvPr>
          <p:cNvSpPr txBox="1"/>
          <p:nvPr/>
        </p:nvSpPr>
        <p:spPr>
          <a:xfrm>
            <a:off x="588736" y="1772998"/>
            <a:ext cx="3402693" cy="2265107"/>
          </a:xfrm>
          <a:prstGeom prst="rect">
            <a:avLst/>
          </a:prstGeom>
          <a:noFill/>
        </p:spPr>
        <p:txBody>
          <a:bodyPr wrap="square">
            <a:spAutoFit/>
          </a:bodyPr>
          <a:lstStyle/>
          <a:p>
            <a:pPr algn="just">
              <a:lnSpc>
                <a:spcPct val="150000"/>
              </a:lnSpc>
            </a:pPr>
            <a:r>
              <a:rPr lang="en-US" sz="1600" dirty="0">
                <a:solidFill>
                  <a:schemeClr val="accent1"/>
                </a:solidFill>
              </a:rPr>
              <a:t>Le partnership chiave riguardano collaborazioni con entità esterne che aiutano un modello di business a funzionare in modo efficace, fornendo risorse essenziali, capacità o accesso al mercato.</a:t>
            </a:r>
            <a:endParaRPr lang="en-GB" sz="1600" dirty="0">
              <a:solidFill>
                <a:schemeClr val="accent1"/>
              </a:solidFill>
            </a:endParaRPr>
          </a:p>
        </p:txBody>
      </p:sp>
      <p:grpSp>
        <p:nvGrpSpPr>
          <p:cNvPr id="9" name="Group 8">
            <a:extLst>
              <a:ext uri="{FF2B5EF4-FFF2-40B4-BE49-F238E27FC236}">
                <a16:creationId xmlns:a16="http://schemas.microsoft.com/office/drawing/2014/main" id="{4E01D034-2C4D-B2E1-77D9-69A0AA12BD41}"/>
              </a:ext>
            </a:extLst>
          </p:cNvPr>
          <p:cNvGrpSpPr/>
          <p:nvPr/>
        </p:nvGrpSpPr>
        <p:grpSpPr>
          <a:xfrm>
            <a:off x="4424249" y="1775260"/>
            <a:ext cx="2351088" cy="4067175"/>
            <a:chOff x="8240712" y="1211937"/>
            <a:chExt cx="2351088" cy="4067175"/>
          </a:xfrm>
        </p:grpSpPr>
        <p:grpSp>
          <p:nvGrpSpPr>
            <p:cNvPr id="7" name="Group 6">
              <a:extLst>
                <a:ext uri="{FF2B5EF4-FFF2-40B4-BE49-F238E27FC236}">
                  <a16:creationId xmlns:a16="http://schemas.microsoft.com/office/drawing/2014/main" id="{0D41586A-A15E-F911-39FB-E679C7F18784}"/>
                </a:ext>
              </a:extLst>
            </p:cNvPr>
            <p:cNvGrpSpPr/>
            <p:nvPr/>
          </p:nvGrpSpPr>
          <p:grpSpPr>
            <a:xfrm>
              <a:off x="8240712" y="1211937"/>
              <a:ext cx="2351088" cy="4067175"/>
              <a:chOff x="7983537" y="1471565"/>
              <a:chExt cx="1485900" cy="2768600"/>
            </a:xfrm>
          </p:grpSpPr>
          <p:sp>
            <p:nvSpPr>
              <p:cNvPr id="5" name="Rectangle 4">
                <a:extLst>
                  <a:ext uri="{FF2B5EF4-FFF2-40B4-BE49-F238E27FC236}">
                    <a16:creationId xmlns:a16="http://schemas.microsoft.com/office/drawing/2014/main" id="{32398E10-BA6C-D5C5-9356-DC5886C12B9F}"/>
                  </a:ext>
                </a:extLst>
              </p:cNvPr>
              <p:cNvSpPr/>
              <p:nvPr/>
            </p:nvSpPr>
            <p:spPr>
              <a:xfrm>
                <a:off x="7983537" y="1471565"/>
                <a:ext cx="1485900" cy="2768600"/>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B1485D29-F552-0CCC-AE7D-B3ABDE8C5D78}"/>
                  </a:ext>
                </a:extLst>
              </p:cNvPr>
              <p:cNvSpPr txBox="1"/>
              <p:nvPr/>
            </p:nvSpPr>
            <p:spPr>
              <a:xfrm>
                <a:off x="8075612" y="2466975"/>
                <a:ext cx="1285875" cy="848512"/>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r>
                  <a:rPr lang="en-US" sz="1600" dirty="0">
                    <a:solidFill>
                      <a:schemeClr val="accent1"/>
                    </a:solidFill>
                  </a:rPr>
                  <a:t>Aziende o fornitori esterni che aiutano l'azienda.</a:t>
                </a:r>
              </a:p>
              <a:p>
                <a:endParaRPr lang="en-US" sz="1100" dirty="0">
                  <a:solidFill>
                    <a:schemeClr val="accent1"/>
                  </a:solidFill>
                  <a:highlight>
                    <a:srgbClr val="FFFF00"/>
                  </a:highlight>
                </a:endParaRPr>
              </a:p>
            </p:txBody>
          </p:sp>
        </p:grpSp>
        <p:sp>
          <p:nvSpPr>
            <p:cNvPr id="8" name="TextBox 7">
              <a:extLst>
                <a:ext uri="{FF2B5EF4-FFF2-40B4-BE49-F238E27FC236}">
                  <a16:creationId xmlns:a16="http://schemas.microsoft.com/office/drawing/2014/main" id="{12B018C2-27D3-B4DF-8D46-F82EA49FFD17}"/>
                </a:ext>
              </a:extLst>
            </p:cNvPr>
            <p:cNvSpPr txBox="1"/>
            <p:nvPr/>
          </p:nvSpPr>
          <p:spPr>
            <a:xfrm>
              <a:off x="8240712" y="1307399"/>
              <a:ext cx="2180282" cy="830997"/>
            </a:xfrm>
            <a:prstGeom prst="rect">
              <a:avLst/>
            </a:prstGeom>
            <a:noFill/>
          </p:spPr>
          <p:txBody>
            <a:bodyPr wrap="square" rtlCol="0">
              <a:spAutoFit/>
            </a:bodyPr>
            <a:lstStyle/>
            <a:p>
              <a:r>
                <a:rPr lang="en-GB" sz="2400" b="1" dirty="0">
                  <a:solidFill>
                    <a:schemeClr val="accent1"/>
                  </a:solidFill>
                </a:rPr>
                <a:t>Collaborazioni chiave </a:t>
              </a:r>
            </a:p>
          </p:txBody>
        </p:sp>
      </p:grpSp>
      <p:sp>
        <p:nvSpPr>
          <p:cNvPr id="11" name="TextBox 10">
            <a:extLst>
              <a:ext uri="{FF2B5EF4-FFF2-40B4-BE49-F238E27FC236}">
                <a16:creationId xmlns:a16="http://schemas.microsoft.com/office/drawing/2014/main" id="{D3955A11-8410-6FAB-D8C7-7B2BA126DDE0}"/>
              </a:ext>
            </a:extLst>
          </p:cNvPr>
          <p:cNvSpPr txBox="1"/>
          <p:nvPr/>
        </p:nvSpPr>
        <p:spPr>
          <a:xfrm>
            <a:off x="7251112" y="3808848"/>
            <a:ext cx="4411118" cy="2265107"/>
          </a:xfrm>
          <a:prstGeom prst="rect">
            <a:avLst/>
          </a:prstGeom>
          <a:noFill/>
        </p:spPr>
        <p:txBody>
          <a:bodyPr wrap="square">
            <a:spAutoFit/>
          </a:bodyPr>
          <a:lstStyle/>
          <a:p>
            <a:pPr algn="just">
              <a:lnSpc>
                <a:spcPct val="150000"/>
              </a:lnSpc>
            </a:pPr>
            <a:r>
              <a:rPr lang="en-US" sz="1600" dirty="0">
                <a:solidFill>
                  <a:schemeClr val="accent1"/>
                </a:solidFill>
              </a:rPr>
              <a:t>Valutare il ruolo delle partnership nel ridurre i rischi operativi, nell'accedere a nuovi mercati o tecnologie e nel migliorare le capacità aziendali. Valutare il potenziale di innovazione, condivisione dei costi e riduzione dei rischi che queste partnership possono offrire.</a:t>
            </a:r>
            <a:endParaRPr lang="en-GB" sz="1600" dirty="0">
              <a:solidFill>
                <a:schemeClr val="accent1"/>
              </a:solidFill>
            </a:endParaRPr>
          </a:p>
        </p:txBody>
      </p:sp>
    </p:spTree>
    <p:extLst>
      <p:ext uri="{BB962C8B-B14F-4D97-AF65-F5344CB8AC3E}">
        <p14:creationId xmlns:p14="http://schemas.microsoft.com/office/powerpoint/2010/main" val="18482165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D134E4-72C5-FD78-3B02-B1F4C15A6315}"/>
              </a:ext>
            </a:extLst>
          </p:cNvPr>
          <p:cNvSpPr>
            <a:spLocks noGrp="1"/>
          </p:cNvSpPr>
          <p:nvPr>
            <p:ph type="title"/>
          </p:nvPr>
        </p:nvSpPr>
        <p:spPr>
          <a:xfrm>
            <a:off x="349250" y="0"/>
            <a:ext cx="10515600" cy="1325563"/>
          </a:xfrm>
        </p:spPr>
        <p:txBody>
          <a:bodyPr>
            <a:normAutofit/>
          </a:bodyPr>
          <a:lstStyle/>
          <a:p>
            <a:r>
              <a:rPr lang="en-US" sz="3400" dirty="0"/>
              <a:t>8. Partenariati chiave</a:t>
            </a:r>
            <a:endParaRPr lang="sl-SI" sz="3400" dirty="0"/>
          </a:p>
        </p:txBody>
      </p:sp>
      <p:graphicFrame>
        <p:nvGraphicFramePr>
          <p:cNvPr id="3" name="Diagram 2">
            <a:extLst>
              <a:ext uri="{FF2B5EF4-FFF2-40B4-BE49-F238E27FC236}">
                <a16:creationId xmlns:a16="http://schemas.microsoft.com/office/drawing/2014/main" id="{BA2F0496-75CF-5AE5-40E8-57044876EDE3}"/>
              </a:ext>
            </a:extLst>
          </p:cNvPr>
          <p:cNvGraphicFramePr/>
          <p:nvPr>
            <p:extLst>
              <p:ext uri="{D42A27DB-BD31-4B8C-83A1-F6EECF244321}">
                <p14:modId xmlns:p14="http://schemas.microsoft.com/office/powerpoint/2010/main" val="4192052181"/>
              </p:ext>
            </p:extLst>
          </p:nvPr>
        </p:nvGraphicFramePr>
        <p:xfrm>
          <a:off x="907142" y="1487606"/>
          <a:ext cx="10159999" cy="535826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0F72452C-32A8-9E12-539A-AD1216339D1E}"/>
              </a:ext>
            </a:extLst>
          </p:cNvPr>
          <p:cNvSpPr txBox="1"/>
          <p:nvPr/>
        </p:nvSpPr>
        <p:spPr>
          <a:xfrm>
            <a:off x="4567634" y="1325563"/>
            <a:ext cx="2078831" cy="523220"/>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800" b="1">
                <a:solidFill>
                  <a:schemeClr val="accent1"/>
                </a:solidFill>
              </a:rPr>
              <a:t>Tipi:</a:t>
            </a:r>
          </a:p>
        </p:txBody>
      </p:sp>
    </p:spTree>
    <p:extLst>
      <p:ext uri="{BB962C8B-B14F-4D97-AF65-F5344CB8AC3E}">
        <p14:creationId xmlns:p14="http://schemas.microsoft.com/office/powerpoint/2010/main" val="248697759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42421" y="256456"/>
            <a:ext cx="8952781" cy="549275"/>
          </a:xfrm>
        </p:spPr>
        <p:txBody>
          <a:bodyPr>
            <a:noAutofit/>
          </a:bodyPr>
          <a:lstStyle/>
          <a:p>
            <a:pPr algn="just"/>
            <a:r>
              <a:rPr lang="en-US" sz="3400" dirty="0"/>
              <a:t>9. Struttura dei costi</a:t>
            </a:r>
            <a:endParaRPr lang="sl-SI" sz="3400" dirty="0"/>
          </a:p>
        </p:txBody>
      </p:sp>
      <p:grpSp>
        <p:nvGrpSpPr>
          <p:cNvPr id="6" name="Group 5">
            <a:extLst>
              <a:ext uri="{FF2B5EF4-FFF2-40B4-BE49-F238E27FC236}">
                <a16:creationId xmlns:a16="http://schemas.microsoft.com/office/drawing/2014/main" id="{7C63C7F2-2381-2064-3CBE-BCECA0CEF3D6}"/>
              </a:ext>
            </a:extLst>
          </p:cNvPr>
          <p:cNvGrpSpPr/>
          <p:nvPr/>
        </p:nvGrpSpPr>
        <p:grpSpPr>
          <a:xfrm>
            <a:off x="1013997" y="2769548"/>
            <a:ext cx="4768849" cy="2308080"/>
            <a:chOff x="3950989" y="3089830"/>
            <a:chExt cx="3937000" cy="1797747"/>
          </a:xfrm>
        </p:grpSpPr>
        <p:sp>
          <p:nvSpPr>
            <p:cNvPr id="3" name="Rectangle 2">
              <a:extLst>
                <a:ext uri="{FF2B5EF4-FFF2-40B4-BE49-F238E27FC236}">
                  <a16:creationId xmlns:a16="http://schemas.microsoft.com/office/drawing/2014/main" id="{A4726DCF-B35E-083F-3DE5-EFD5CB0C7625}"/>
                </a:ext>
              </a:extLst>
            </p:cNvPr>
            <p:cNvSpPr/>
            <p:nvPr/>
          </p:nvSpPr>
          <p:spPr>
            <a:xfrm>
              <a:off x="3950989" y="3089830"/>
              <a:ext cx="3937000" cy="891501"/>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just"/>
              <a:endParaRPr lang="en-GB"/>
            </a:p>
          </p:txBody>
        </p:sp>
        <p:sp>
          <p:nvSpPr>
            <p:cNvPr id="4" name="TextBox 3">
              <a:extLst>
                <a:ext uri="{FF2B5EF4-FFF2-40B4-BE49-F238E27FC236}">
                  <a16:creationId xmlns:a16="http://schemas.microsoft.com/office/drawing/2014/main" id="{82CAD15C-A123-0A01-5484-58DF2FA09160}"/>
                </a:ext>
              </a:extLst>
            </p:cNvPr>
            <p:cNvSpPr txBox="1"/>
            <p:nvPr/>
          </p:nvSpPr>
          <p:spPr>
            <a:xfrm>
              <a:off x="4338008" y="3198853"/>
              <a:ext cx="3548897" cy="407532"/>
            </a:xfrm>
            <a:prstGeom prst="rect">
              <a:avLst/>
            </a:prstGeom>
            <a:noFill/>
          </p:spPr>
          <p:txBody>
            <a:bodyPr wrap="square" rtlCol="0">
              <a:spAutoFit/>
            </a:bodyPr>
            <a:lstStyle/>
            <a:p>
              <a:pPr algn="just"/>
              <a:r>
                <a:rPr lang="en-GB" sz="2800" b="1" dirty="0">
                  <a:solidFill>
                    <a:schemeClr val="accent1"/>
                  </a:solidFill>
                </a:rPr>
                <a:t>Struttura dei costi</a:t>
              </a:r>
            </a:p>
          </p:txBody>
        </p:sp>
        <p:sp>
          <p:nvSpPr>
            <p:cNvPr id="5" name="TextBox 4">
              <a:extLst>
                <a:ext uri="{FF2B5EF4-FFF2-40B4-BE49-F238E27FC236}">
                  <a16:creationId xmlns:a16="http://schemas.microsoft.com/office/drawing/2014/main" id="{F1F0E75E-AE8B-E73E-8C32-65231E256C9C}"/>
                </a:ext>
              </a:extLst>
            </p:cNvPr>
            <p:cNvSpPr txBox="1"/>
            <p:nvPr/>
          </p:nvSpPr>
          <p:spPr>
            <a:xfrm>
              <a:off x="4518280" y="4432100"/>
              <a:ext cx="2606344" cy="455477"/>
            </a:xfrm>
            <a:prstGeom prst="rect">
              <a:avLst/>
            </a:prstGeom>
          </p:spPr>
          <p:style>
            <a:lnRef idx="1">
              <a:schemeClr val="dk1"/>
            </a:lnRef>
            <a:fillRef idx="2">
              <a:schemeClr val="dk1"/>
            </a:fillRef>
            <a:effectRef idx="1">
              <a:schemeClr val="dk1"/>
            </a:effectRef>
            <a:fontRef idx="minor">
              <a:schemeClr val="dk1"/>
            </a:fontRef>
          </p:style>
          <p:txBody>
            <a:bodyPr wrap="square" lIns="91440" tIns="45720" rIns="91440" bIns="45720" rtlCol="0" anchor="t">
              <a:spAutoFit/>
            </a:bodyPr>
            <a:lstStyle/>
            <a:p>
              <a:pPr algn="just"/>
              <a:r>
                <a:rPr lang="en-US" sz="1600" dirty="0">
                  <a:solidFill>
                    <a:schemeClr val="accent1"/>
                  </a:solidFill>
                </a:rPr>
                <a:t>Gli aspetti finanziari legati alla gestione dell'azienda.</a:t>
              </a:r>
              <a:endParaRPr lang="en-GB" sz="1600" dirty="0">
                <a:solidFill>
                  <a:schemeClr val="accent1"/>
                </a:solidFill>
              </a:endParaRPr>
            </a:p>
          </p:txBody>
        </p:sp>
      </p:grpSp>
      <p:sp>
        <p:nvSpPr>
          <p:cNvPr id="9" name="TextBox 8">
            <a:extLst>
              <a:ext uri="{FF2B5EF4-FFF2-40B4-BE49-F238E27FC236}">
                <a16:creationId xmlns:a16="http://schemas.microsoft.com/office/drawing/2014/main" id="{0AB98E64-1734-3D5F-3412-B29064C42E75}"/>
              </a:ext>
            </a:extLst>
          </p:cNvPr>
          <p:cNvSpPr txBox="1"/>
          <p:nvPr/>
        </p:nvSpPr>
        <p:spPr>
          <a:xfrm>
            <a:off x="804635" y="1595803"/>
            <a:ext cx="10363154" cy="787780"/>
          </a:xfrm>
          <a:prstGeom prst="rect">
            <a:avLst/>
          </a:prstGeom>
          <a:noFill/>
        </p:spPr>
        <p:txBody>
          <a:bodyPr wrap="square">
            <a:spAutoFit/>
          </a:bodyPr>
          <a:lstStyle/>
          <a:p>
            <a:pPr algn="just">
              <a:lnSpc>
                <a:spcPct val="150000"/>
              </a:lnSpc>
            </a:pPr>
            <a:r>
              <a:rPr lang="en-US" sz="1600" dirty="0">
                <a:solidFill>
                  <a:schemeClr val="accent1"/>
                </a:solidFill>
              </a:rPr>
              <a:t>La struttura dei costi comprende tutte le spese che un'azienda sostiene per mantenere e far funzionare il proprio modello di business, incidendo sulla redditività e sulla sostenibilità dell'impresa.</a:t>
            </a:r>
            <a:endParaRPr lang="en-GB" sz="1600" dirty="0">
              <a:solidFill>
                <a:schemeClr val="accent1"/>
              </a:solidFill>
            </a:endParaRPr>
          </a:p>
        </p:txBody>
      </p:sp>
      <p:sp>
        <p:nvSpPr>
          <p:cNvPr id="11" name="TextBox 10">
            <a:extLst>
              <a:ext uri="{FF2B5EF4-FFF2-40B4-BE49-F238E27FC236}">
                <a16:creationId xmlns:a16="http://schemas.microsoft.com/office/drawing/2014/main" id="{679F4452-9F40-0D6D-DC81-D06B21C0FF46}"/>
              </a:ext>
            </a:extLst>
          </p:cNvPr>
          <p:cNvSpPr txBox="1"/>
          <p:nvPr/>
        </p:nvSpPr>
        <p:spPr>
          <a:xfrm>
            <a:off x="5994290" y="2584542"/>
            <a:ext cx="5173499" cy="2265107"/>
          </a:xfrm>
          <a:prstGeom prst="rect">
            <a:avLst/>
          </a:prstGeom>
          <a:noFill/>
        </p:spPr>
        <p:txBody>
          <a:bodyPr wrap="square">
            <a:spAutoFit/>
          </a:bodyPr>
          <a:lstStyle/>
          <a:p>
            <a:pPr algn="just">
              <a:lnSpc>
                <a:spcPct val="150000"/>
              </a:lnSpc>
            </a:pPr>
            <a:r>
              <a:rPr lang="en-US" sz="1600" dirty="0">
                <a:solidFill>
                  <a:schemeClr val="accent1"/>
                </a:solidFill>
              </a:rPr>
              <a:t>Analizzare i principali fattori di costo, come la scala di produzione, l'allocazione delle risorse e l'efficienza operativa. Dare priorità alle strategie di gestione dei costi per ottimizzare la redditività, ad esempio negoziando condizioni migliori con i fornitori, snellendo i processi o sfruttando la tecnologia per ridurre i costi di manodopera. </a:t>
            </a:r>
            <a:endParaRPr lang="en-GB" sz="1600" dirty="0">
              <a:solidFill>
                <a:schemeClr val="accent1"/>
              </a:solidFill>
            </a:endParaRPr>
          </a:p>
        </p:txBody>
      </p:sp>
      <p:sp>
        <p:nvSpPr>
          <p:cNvPr id="14" name="TextBox 13">
            <a:extLst>
              <a:ext uri="{FF2B5EF4-FFF2-40B4-BE49-F238E27FC236}">
                <a16:creationId xmlns:a16="http://schemas.microsoft.com/office/drawing/2014/main" id="{111F56B2-8CD8-3F85-9224-66F8FACFF5DE}"/>
              </a:ext>
            </a:extLst>
          </p:cNvPr>
          <p:cNvSpPr txBox="1"/>
          <p:nvPr/>
        </p:nvSpPr>
        <p:spPr>
          <a:xfrm>
            <a:off x="871224" y="5203113"/>
            <a:ext cx="10246132" cy="338554"/>
          </a:xfrm>
          <a:prstGeom prst="rect">
            <a:avLst/>
          </a:prstGeom>
          <a:noFill/>
        </p:spPr>
        <p:txBody>
          <a:bodyPr wrap="square">
            <a:spAutoFit/>
          </a:bodyPr>
          <a:lstStyle/>
          <a:p>
            <a:r>
              <a:rPr lang="en-US" sz="1600" dirty="0">
                <a:solidFill>
                  <a:schemeClr val="accent1"/>
                </a:solidFill>
              </a:rPr>
              <a:t>La comprensione di questi elementi aiuta nelle decisioni di prezzo e nel posizionamento competitivo.</a:t>
            </a:r>
            <a:endParaRPr lang="en-GB" sz="1600" dirty="0"/>
          </a:p>
        </p:txBody>
      </p:sp>
    </p:spTree>
    <p:extLst>
      <p:ext uri="{BB962C8B-B14F-4D97-AF65-F5344CB8AC3E}">
        <p14:creationId xmlns:p14="http://schemas.microsoft.com/office/powerpoint/2010/main" val="745022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15451" y="-319158"/>
            <a:ext cx="10515600" cy="1325563"/>
          </a:xfrm>
        </p:spPr>
        <p:txBody>
          <a:bodyPr>
            <a:normAutofit/>
          </a:bodyPr>
          <a:lstStyle/>
          <a:p>
            <a:r>
              <a:rPr lang="en-US" sz="3400" dirty="0"/>
              <a:t>Il </a:t>
            </a:r>
            <a:r>
              <a:rPr lang="en-US" sz="3400" dirty="0" err="1"/>
              <a:t>ruolo</a:t>
            </a:r>
            <a:r>
              <a:rPr lang="en-US" sz="3400" dirty="0"/>
              <a:t> di vision, mission e value </a:t>
            </a:r>
            <a:endParaRPr lang="sl-SI" sz="3400" dirty="0" err="1"/>
          </a:p>
        </p:txBody>
      </p:sp>
      <p:grpSp>
        <p:nvGrpSpPr>
          <p:cNvPr id="13" name="Group 12">
            <a:extLst>
              <a:ext uri="{FF2B5EF4-FFF2-40B4-BE49-F238E27FC236}">
                <a16:creationId xmlns:a16="http://schemas.microsoft.com/office/drawing/2014/main" id="{B39DC332-7E08-3A9A-E184-7AAD88A56B3F}"/>
              </a:ext>
            </a:extLst>
          </p:cNvPr>
          <p:cNvGrpSpPr/>
          <p:nvPr/>
        </p:nvGrpSpPr>
        <p:grpSpPr>
          <a:xfrm>
            <a:off x="-388205" y="990600"/>
            <a:ext cx="12564754" cy="5867400"/>
            <a:chOff x="1801768" y="1062134"/>
            <a:chExt cx="8128000" cy="5418667"/>
          </a:xfrm>
        </p:grpSpPr>
        <p:graphicFrame>
          <p:nvGraphicFramePr>
            <p:cNvPr id="9" name="Diagram 8">
              <a:extLst>
                <a:ext uri="{FF2B5EF4-FFF2-40B4-BE49-F238E27FC236}">
                  <a16:creationId xmlns:a16="http://schemas.microsoft.com/office/drawing/2014/main" id="{A6EFF4DA-EC22-10F2-170D-EB0A469CAD33}"/>
                </a:ext>
              </a:extLst>
            </p:cNvPr>
            <p:cNvGraphicFramePr/>
            <p:nvPr>
              <p:extLst>
                <p:ext uri="{D42A27DB-BD31-4B8C-83A1-F6EECF244321}">
                  <p14:modId xmlns:p14="http://schemas.microsoft.com/office/powerpoint/2010/main" val="996547371"/>
                </p:ext>
              </p:extLst>
            </p:nvPr>
          </p:nvGraphicFramePr>
          <p:xfrm>
            <a:off x="1801768" y="106213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a:extLst>
                <a:ext uri="{FF2B5EF4-FFF2-40B4-BE49-F238E27FC236}">
                  <a16:creationId xmlns:a16="http://schemas.microsoft.com/office/drawing/2014/main" id="{EDB42F63-4475-C329-1F1C-601BB4DC18B6}"/>
                </a:ext>
              </a:extLst>
            </p:cNvPr>
            <p:cNvSpPr txBox="1"/>
            <p:nvPr/>
          </p:nvSpPr>
          <p:spPr>
            <a:xfrm>
              <a:off x="3705323" y="3893280"/>
              <a:ext cx="851515" cy="369332"/>
            </a:xfrm>
            <a:prstGeom prst="rect">
              <a:avLst/>
            </a:prstGeom>
            <a:noFill/>
          </p:spPr>
          <p:txBody>
            <a:bodyPr wrap="none" rtlCol="0">
              <a:spAutoFit/>
            </a:bodyPr>
            <a:lstStyle/>
            <a:p>
              <a:r>
                <a:rPr lang="en-US" b="1" dirty="0"/>
                <a:t>Visione</a:t>
              </a:r>
              <a:endParaRPr lang="en-GB" b="1" dirty="0"/>
            </a:p>
          </p:txBody>
        </p:sp>
        <p:sp>
          <p:nvSpPr>
            <p:cNvPr id="11" name="TextBox 10">
              <a:extLst>
                <a:ext uri="{FF2B5EF4-FFF2-40B4-BE49-F238E27FC236}">
                  <a16:creationId xmlns:a16="http://schemas.microsoft.com/office/drawing/2014/main" id="{5454C99F-D652-F905-8ECC-4DA001CF1C22}"/>
                </a:ext>
              </a:extLst>
            </p:cNvPr>
            <p:cNvSpPr txBox="1"/>
            <p:nvPr/>
          </p:nvSpPr>
          <p:spPr>
            <a:xfrm>
              <a:off x="3659696" y="4630134"/>
              <a:ext cx="1010213" cy="369332"/>
            </a:xfrm>
            <a:prstGeom prst="rect">
              <a:avLst/>
            </a:prstGeom>
            <a:noFill/>
          </p:spPr>
          <p:txBody>
            <a:bodyPr wrap="none" rtlCol="0">
              <a:spAutoFit/>
            </a:bodyPr>
            <a:lstStyle/>
            <a:p>
              <a:r>
                <a:rPr lang="en-US" b="1" dirty="0"/>
                <a:t>Missione</a:t>
              </a:r>
              <a:endParaRPr lang="en-GB" b="1" dirty="0"/>
            </a:p>
          </p:txBody>
        </p:sp>
        <p:sp>
          <p:nvSpPr>
            <p:cNvPr id="12" name="TextBox 11">
              <a:extLst>
                <a:ext uri="{FF2B5EF4-FFF2-40B4-BE49-F238E27FC236}">
                  <a16:creationId xmlns:a16="http://schemas.microsoft.com/office/drawing/2014/main" id="{4DA938F5-6B17-7274-63FD-A9C0EED9F06B}"/>
                </a:ext>
              </a:extLst>
            </p:cNvPr>
            <p:cNvSpPr txBox="1"/>
            <p:nvPr/>
          </p:nvSpPr>
          <p:spPr>
            <a:xfrm>
              <a:off x="3518438" y="5471638"/>
              <a:ext cx="966659" cy="341086"/>
            </a:xfrm>
            <a:prstGeom prst="rect">
              <a:avLst/>
            </a:prstGeom>
            <a:noFill/>
          </p:spPr>
          <p:txBody>
            <a:bodyPr wrap="none" rtlCol="0">
              <a:spAutoFit/>
            </a:bodyPr>
            <a:lstStyle/>
            <a:p>
              <a:r>
                <a:rPr lang="en-US" b="1" dirty="0">
                  <a:solidFill>
                    <a:schemeClr val="accent1"/>
                  </a:solidFill>
                </a:rPr>
                <a:t>Valori fondamentali</a:t>
              </a:r>
              <a:endParaRPr lang="en-GB" b="1" dirty="0">
                <a:solidFill>
                  <a:schemeClr val="accent1"/>
                </a:solidFill>
              </a:endParaRPr>
            </a:p>
          </p:txBody>
        </p:sp>
      </p:grpSp>
      <p:sp>
        <p:nvSpPr>
          <p:cNvPr id="6" name="PoljeZBesedilom 1">
            <a:extLst>
              <a:ext uri="{FF2B5EF4-FFF2-40B4-BE49-F238E27FC236}">
                <a16:creationId xmlns:a16="http://schemas.microsoft.com/office/drawing/2014/main" id="{E0CACBD6-11B0-83FD-5F25-832C5E9961D2}"/>
              </a:ext>
            </a:extLst>
          </p:cNvPr>
          <p:cNvSpPr txBox="1"/>
          <p:nvPr/>
        </p:nvSpPr>
        <p:spPr>
          <a:xfrm>
            <a:off x="2216982" y="1612522"/>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67052009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4E71F-EF5D-5F4F-D828-2AFA0031722C}"/>
              </a:ext>
            </a:extLst>
          </p:cNvPr>
          <p:cNvSpPr>
            <a:spLocks noGrp="1"/>
          </p:cNvSpPr>
          <p:nvPr>
            <p:ph type="title"/>
          </p:nvPr>
        </p:nvSpPr>
        <p:spPr>
          <a:xfrm>
            <a:off x="328774" y="69427"/>
            <a:ext cx="8952781" cy="549275"/>
          </a:xfrm>
        </p:spPr>
        <p:txBody>
          <a:bodyPr>
            <a:noAutofit/>
          </a:bodyPr>
          <a:lstStyle/>
          <a:p>
            <a:pPr algn="just"/>
            <a:r>
              <a:rPr lang="en-US" sz="3400" dirty="0"/>
              <a:t>9. Struttura dei costi</a:t>
            </a:r>
            <a:endParaRPr lang="sl-SI" sz="3400" dirty="0"/>
          </a:p>
        </p:txBody>
      </p:sp>
      <p:graphicFrame>
        <p:nvGraphicFramePr>
          <p:cNvPr id="7" name="Diagram 6">
            <a:extLst>
              <a:ext uri="{FF2B5EF4-FFF2-40B4-BE49-F238E27FC236}">
                <a16:creationId xmlns:a16="http://schemas.microsoft.com/office/drawing/2014/main" id="{EC4E6A1E-E58E-467A-A611-E8E6DF5B374B}"/>
              </a:ext>
            </a:extLst>
          </p:cNvPr>
          <p:cNvGraphicFramePr/>
          <p:nvPr>
            <p:extLst>
              <p:ext uri="{D42A27DB-BD31-4B8C-83A1-F6EECF244321}">
                <p14:modId xmlns:p14="http://schemas.microsoft.com/office/powerpoint/2010/main" val="2462114435"/>
              </p:ext>
            </p:extLst>
          </p:nvPr>
        </p:nvGraphicFramePr>
        <p:xfrm>
          <a:off x="130267" y="1131461"/>
          <a:ext cx="11931466" cy="43479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a:extLst>
              <a:ext uri="{FF2B5EF4-FFF2-40B4-BE49-F238E27FC236}">
                <a16:creationId xmlns:a16="http://schemas.microsoft.com/office/drawing/2014/main" id="{DC52305A-65B9-37EB-D871-2ABDCDEA97E4}"/>
              </a:ext>
            </a:extLst>
          </p:cNvPr>
          <p:cNvSpPr txBox="1"/>
          <p:nvPr/>
        </p:nvSpPr>
        <p:spPr>
          <a:xfrm>
            <a:off x="4636092" y="673374"/>
            <a:ext cx="2078831" cy="461665"/>
          </a:xfrm>
          <a:prstGeom prst="rect">
            <a:avLst/>
          </a:prstGeom>
          <a:noFill/>
          <a:ln w="28575" cmpd="dbl">
            <a:solidFill>
              <a:schemeClr val="accent1">
                <a:hueOff val="0"/>
                <a:satOff val="0"/>
                <a:lumOff val="0"/>
              </a:schemeClr>
            </a:solidFill>
            <a:extLst>
              <a:ext uri="{C807C97D-BFC1-408E-A445-0C87EB9F89A2}">
                <ask:lineSketchStyleProps xmlns:ask="http://schemas.microsoft.com/office/drawing/2018/sketchyshapes" sd="1219033472">
                  <a:custGeom>
                    <a:avLst/>
                    <a:gdLst>
                      <a:gd name="connsiteX0" fmla="*/ 0 w 2078831"/>
                      <a:gd name="connsiteY0" fmla="*/ 0 h 523220"/>
                      <a:gd name="connsiteX1" fmla="*/ 2078831 w 2078831"/>
                      <a:gd name="connsiteY1" fmla="*/ 0 h 523220"/>
                      <a:gd name="connsiteX2" fmla="*/ 2078831 w 2078831"/>
                      <a:gd name="connsiteY2" fmla="*/ 523220 h 523220"/>
                      <a:gd name="connsiteX3" fmla="*/ 0 w 2078831"/>
                      <a:gd name="connsiteY3" fmla="*/ 523220 h 523220"/>
                      <a:gd name="connsiteX4" fmla="*/ 0 w 2078831"/>
                      <a:gd name="connsiteY4" fmla="*/ 0 h 5232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78831" h="523220" extrusionOk="0">
                        <a:moveTo>
                          <a:pt x="0" y="0"/>
                        </a:moveTo>
                        <a:cubicBezTo>
                          <a:pt x="426566" y="118645"/>
                          <a:pt x="1442217" y="116012"/>
                          <a:pt x="2078831" y="0"/>
                        </a:cubicBezTo>
                        <a:cubicBezTo>
                          <a:pt x="2079312" y="165391"/>
                          <a:pt x="2066609" y="468476"/>
                          <a:pt x="2078831" y="523220"/>
                        </a:cubicBezTo>
                        <a:cubicBezTo>
                          <a:pt x="1490702" y="657820"/>
                          <a:pt x="398333" y="366024"/>
                          <a:pt x="0" y="523220"/>
                        </a:cubicBezTo>
                        <a:cubicBezTo>
                          <a:pt x="428" y="301148"/>
                          <a:pt x="46848" y="103469"/>
                          <a:pt x="0" y="0"/>
                        </a:cubicBezTo>
                        <a:close/>
                      </a:path>
                    </a:pathLst>
                  </a:custGeom>
                  <ask:type>
                    <ask:lineSketchNone/>
                  </ask:type>
                </ask:lineSketchStyleProps>
              </a:ext>
            </a:extLst>
          </a:ln>
        </p:spPr>
        <p:txBody>
          <a:bodyPr wrap="square">
            <a:spAutoFit/>
          </a:bodyPr>
          <a:lstStyle/>
          <a:p>
            <a:pPr algn="ctr"/>
            <a:r>
              <a:rPr lang="en-US" sz="2400" b="1">
                <a:solidFill>
                  <a:schemeClr val="accent1"/>
                </a:solidFill>
              </a:rPr>
              <a:t>Tipi:</a:t>
            </a:r>
          </a:p>
        </p:txBody>
      </p:sp>
    </p:spTree>
    <p:extLst>
      <p:ext uri="{BB962C8B-B14F-4D97-AF65-F5344CB8AC3E}">
        <p14:creationId xmlns:p14="http://schemas.microsoft.com/office/powerpoint/2010/main" val="42819312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543822" y="265339"/>
            <a:ext cx="11196847" cy="1444625"/>
          </a:xfrm>
        </p:spPr>
        <p:txBody>
          <a:bodyPr>
            <a:noAutofit/>
          </a:bodyPr>
          <a:lstStyle/>
          <a:p>
            <a:r>
              <a:rPr lang="en-US" sz="3400" dirty="0"/>
              <a:t>Completare il Business Model Canvas</a:t>
            </a:r>
            <a:endParaRPr lang="sl-SI" sz="3400" dirty="0"/>
          </a:p>
        </p:txBody>
      </p:sp>
      <p:sp>
        <p:nvSpPr>
          <p:cNvPr id="4" name="TextBox 3">
            <a:extLst>
              <a:ext uri="{FF2B5EF4-FFF2-40B4-BE49-F238E27FC236}">
                <a16:creationId xmlns:a16="http://schemas.microsoft.com/office/drawing/2014/main" id="{9E399F96-C1B8-81E7-5660-32355ED3217E}"/>
              </a:ext>
            </a:extLst>
          </p:cNvPr>
          <p:cNvSpPr txBox="1"/>
          <p:nvPr/>
        </p:nvSpPr>
        <p:spPr>
          <a:xfrm>
            <a:off x="654660" y="1461822"/>
            <a:ext cx="11139714" cy="1526444"/>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La creazione di un Business Model Canvas (BMC) è un passo essenziale per comprendere e visualizzare i componenti chiave della vostra attività. Aiuta a strutturare la vostra idea di business in modo chiaro e sintetico. Ecco alcuni suggerimenti fondamentali per migliorare l'efficacia del Business Model Canvas, assicurando che serva da guida completa per la vostra strategia aziendale.</a:t>
            </a:r>
            <a:endParaRPr lang="en-GB" sz="1600" dirty="0">
              <a:solidFill>
                <a:schemeClr val="accent1"/>
              </a:solidFill>
            </a:endParaRPr>
          </a:p>
        </p:txBody>
      </p:sp>
      <p:sp>
        <p:nvSpPr>
          <p:cNvPr id="6" name="TextBox 5">
            <a:extLst>
              <a:ext uri="{FF2B5EF4-FFF2-40B4-BE49-F238E27FC236}">
                <a16:creationId xmlns:a16="http://schemas.microsoft.com/office/drawing/2014/main" id="{EB0FC297-12F4-3D3D-AE03-72643352C4B3}"/>
              </a:ext>
            </a:extLst>
          </p:cNvPr>
          <p:cNvSpPr txBox="1"/>
          <p:nvPr/>
        </p:nvSpPr>
        <p:spPr>
          <a:xfrm>
            <a:off x="657659" y="3143493"/>
            <a:ext cx="10969172" cy="2922980"/>
          </a:xfrm>
          <a:prstGeom prst="rect">
            <a:avLst/>
          </a:prstGeom>
          <a:noFill/>
        </p:spPr>
        <p:txBody>
          <a:bodyPr wrap="square">
            <a:spAutoFit/>
          </a:bodyPr>
          <a:lstStyle/>
          <a:p>
            <a:pPr algn="just">
              <a:lnSpc>
                <a:spcPct val="150000"/>
              </a:lnSpc>
            </a:pPr>
            <a:r>
              <a:rPr lang="en-US" b="1" dirty="0">
                <a:solidFill>
                  <a:schemeClr val="accent1"/>
                </a:solidFill>
              </a:rPr>
              <a:t>01. Iniziare con i segmenti di clientela e le proposte di valore</a:t>
            </a:r>
          </a:p>
          <a:p>
            <a:pPr algn="just">
              <a:lnSpc>
                <a:spcPct val="150000"/>
              </a:lnSpc>
            </a:pPr>
            <a:endParaRPr lang="en-US" sz="105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Capire i clienti</a:t>
            </a:r>
            <a:r>
              <a:rPr lang="en-US" sz="1600" dirty="0">
                <a:solidFill>
                  <a:schemeClr val="accent1"/>
                </a:solidFill>
              </a:rPr>
              <a:t>: Iniziate a definire i vostri segmenti di clientela, ossia i gruppi distinti di persone o organizzazioni che intendete servire. Utilizzate delle personas dettagliate per umanizzare questi gruppi e identificare chiaramente le loro esigenze e i loro problemi specifici.</a:t>
            </a:r>
          </a:p>
          <a:p>
            <a:pPr marL="742950" lvl="1" indent="-285750" algn="just">
              <a:lnSpc>
                <a:spcPct val="150000"/>
              </a:lnSpc>
              <a:buFont typeface="Arial" panose="020B0604020202020204" pitchFamily="34" charset="0"/>
              <a:buChar char="•"/>
            </a:pPr>
            <a:r>
              <a:rPr lang="en-US" sz="1600" b="1" dirty="0">
                <a:solidFill>
                  <a:schemeClr val="accent1"/>
                </a:solidFill>
              </a:rPr>
              <a:t>Articolare il valore</a:t>
            </a:r>
            <a:r>
              <a:rPr lang="en-US" sz="1600" dirty="0">
                <a:solidFill>
                  <a:schemeClr val="accent1"/>
                </a:solidFill>
              </a:rPr>
              <a:t>: Delineate chiaramente le vostre proposte di valore per ogni segmento. Si tratta della vostra promessa unica ai clienti, che evidenzia perché dovrebbero scegliere il vostro prodotto o servizio rispetto ai concorrenti. Concentratevi su come la vostra offerta risolve i loro problemi o soddisfa le loro esigenze in modo unico.</a:t>
            </a:r>
          </a:p>
        </p:txBody>
      </p:sp>
    </p:spTree>
    <p:extLst>
      <p:ext uri="{BB962C8B-B14F-4D97-AF65-F5344CB8AC3E}">
        <p14:creationId xmlns:p14="http://schemas.microsoft.com/office/powerpoint/2010/main" val="88370560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80" y="-107089"/>
            <a:ext cx="11196847" cy="1444625"/>
          </a:xfrm>
        </p:spPr>
        <p:txBody>
          <a:bodyPr>
            <a:noAutofit/>
          </a:bodyPr>
          <a:lstStyle/>
          <a:p>
            <a:r>
              <a:rPr lang="en-US" sz="3400" dirty="0"/>
              <a:t>Completare il Business Model Canvas</a:t>
            </a:r>
            <a:endParaRPr lang="sl-SI" sz="3400" dirty="0"/>
          </a:p>
        </p:txBody>
      </p:sp>
      <p:sp>
        <p:nvSpPr>
          <p:cNvPr id="5" name="TextBox 4">
            <a:extLst>
              <a:ext uri="{FF2B5EF4-FFF2-40B4-BE49-F238E27FC236}">
                <a16:creationId xmlns:a16="http://schemas.microsoft.com/office/drawing/2014/main" id="{EE50636A-2CEE-7876-2374-980627B57096}"/>
              </a:ext>
            </a:extLst>
          </p:cNvPr>
          <p:cNvSpPr txBox="1"/>
          <p:nvPr/>
        </p:nvSpPr>
        <p:spPr>
          <a:xfrm>
            <a:off x="623967" y="1057389"/>
            <a:ext cx="11081659" cy="2565189"/>
          </a:xfrm>
          <a:prstGeom prst="rect">
            <a:avLst/>
          </a:prstGeom>
          <a:noFill/>
        </p:spPr>
        <p:txBody>
          <a:bodyPr wrap="square">
            <a:spAutoFit/>
          </a:bodyPr>
          <a:lstStyle/>
          <a:p>
            <a:pPr algn="just">
              <a:lnSpc>
                <a:spcPct val="150000"/>
              </a:lnSpc>
            </a:pPr>
            <a:r>
              <a:rPr lang="en-US" b="1" dirty="0">
                <a:solidFill>
                  <a:schemeClr val="accent1"/>
                </a:solidFill>
              </a:rPr>
              <a:t>02. Visualizzare il percorso del cliente</a:t>
            </a:r>
          </a:p>
          <a:p>
            <a:pPr algn="just">
              <a:lnSpc>
                <a:spcPct val="150000"/>
              </a:lnSpc>
            </a:pPr>
            <a:endParaRPr lang="en-US" sz="8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Modello AIDAOR</a:t>
            </a:r>
            <a:r>
              <a:rPr lang="en-US" sz="1600" dirty="0">
                <a:solidFill>
                  <a:schemeClr val="accent1"/>
                </a:solidFill>
              </a:rPr>
              <a:t>: Mappare l'intero percorso del cliente utilizzando il modello AIDAOR, che sta per Attention, Interest, Desire, Action, Onboarding e Retention. Questo vi aiuta a identificare i punti di contatto critici e a migliorare le relazioni e i canali con i clienti.</a:t>
            </a:r>
          </a:p>
          <a:p>
            <a:pPr marL="742950" lvl="1" indent="-285750" algn="just">
              <a:lnSpc>
                <a:spcPct val="150000"/>
              </a:lnSpc>
              <a:buFont typeface="Arial" panose="020B0604020202020204" pitchFamily="34" charset="0"/>
              <a:buChar char="•"/>
            </a:pPr>
            <a:r>
              <a:rPr lang="en-US" sz="1600" b="1" dirty="0">
                <a:solidFill>
                  <a:schemeClr val="accent1"/>
                </a:solidFill>
              </a:rPr>
              <a:t>Strategia di canale</a:t>
            </a:r>
            <a:r>
              <a:rPr lang="en-US" sz="1600" dirty="0">
                <a:solidFill>
                  <a:schemeClr val="accent1"/>
                </a:solidFill>
              </a:rPr>
              <a:t>: Assicuratevi che i vostri canali di comunicazione e di distribuzione siano studiati su misura per guidare i clienti senza problemi in ogni fase del viaggio, dalla consapevolezza all'acquisto e oltre.</a:t>
            </a:r>
          </a:p>
        </p:txBody>
      </p:sp>
      <p:sp>
        <p:nvSpPr>
          <p:cNvPr id="8" name="TextBox 7">
            <a:extLst>
              <a:ext uri="{FF2B5EF4-FFF2-40B4-BE49-F238E27FC236}">
                <a16:creationId xmlns:a16="http://schemas.microsoft.com/office/drawing/2014/main" id="{4E413E0B-8457-1782-5AF9-10CC97E4F919}"/>
              </a:ext>
            </a:extLst>
          </p:cNvPr>
          <p:cNvSpPr txBox="1"/>
          <p:nvPr/>
        </p:nvSpPr>
        <p:spPr>
          <a:xfrm>
            <a:off x="715842" y="3628910"/>
            <a:ext cx="10894786" cy="2218941"/>
          </a:xfrm>
          <a:prstGeom prst="rect">
            <a:avLst/>
          </a:prstGeom>
          <a:noFill/>
        </p:spPr>
        <p:txBody>
          <a:bodyPr wrap="square">
            <a:spAutoFit/>
          </a:bodyPr>
          <a:lstStyle/>
          <a:p>
            <a:pPr algn="just">
              <a:lnSpc>
                <a:spcPct val="150000"/>
              </a:lnSpc>
            </a:pPr>
            <a:r>
              <a:rPr lang="en-US" b="1" dirty="0">
                <a:solidFill>
                  <a:schemeClr val="accent1"/>
                </a:solidFill>
              </a:rPr>
              <a:t>03. Allineare l'infrastruttura al tipo di business</a:t>
            </a:r>
          </a:p>
          <a:p>
            <a:pPr algn="just">
              <a:lnSpc>
                <a:spcPct val="150000"/>
              </a:lnSpc>
            </a:pPr>
            <a:endParaRPr lang="en-US" sz="10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Identificare il tipo di azienda</a:t>
            </a:r>
            <a:r>
              <a:rPr lang="en-US" sz="1600" dirty="0">
                <a:solidFill>
                  <a:schemeClr val="accent1"/>
                </a:solidFill>
              </a:rPr>
              <a:t>: Stabilite se la vostra attività è orientata all'infrastruttura, all'ambito o al prodotto. Questa classificazione aiuta a focalizzare le attività chiave, le risorse e le partnership.</a:t>
            </a:r>
          </a:p>
          <a:p>
            <a:pPr marL="742950" lvl="1" indent="-285750" algn="just">
              <a:lnSpc>
                <a:spcPct val="150000"/>
              </a:lnSpc>
              <a:buFont typeface="Arial" panose="020B0604020202020204" pitchFamily="34" charset="0"/>
              <a:buChar char="•"/>
            </a:pPr>
            <a:r>
              <a:rPr lang="en-US" sz="1600" b="1" dirty="0">
                <a:solidFill>
                  <a:schemeClr val="accent1"/>
                </a:solidFill>
              </a:rPr>
              <a:t>Attività e risorse strategiche</a:t>
            </a:r>
            <a:r>
              <a:rPr lang="en-US" sz="1600" dirty="0">
                <a:solidFill>
                  <a:schemeClr val="accent1"/>
                </a:solidFill>
              </a:rPr>
              <a:t>: Evidenziate le attività e le risorse chiave che sono fondamentali per il vostro tipo di azienda. Ad esempio, un'azienda orientata al prodotto potrebbe dare priorità alla R&amp;S e alla proprietà intellettuale.</a:t>
            </a:r>
          </a:p>
        </p:txBody>
      </p:sp>
    </p:spTree>
    <p:extLst>
      <p:ext uri="{BB962C8B-B14F-4D97-AF65-F5344CB8AC3E}">
        <p14:creationId xmlns:p14="http://schemas.microsoft.com/office/powerpoint/2010/main" val="39185891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DCA3A8-9421-A9D7-C777-BFDAC81CEE89}"/>
              </a:ext>
            </a:extLst>
          </p:cNvPr>
          <p:cNvSpPr>
            <a:spLocks noGrp="1"/>
          </p:cNvSpPr>
          <p:nvPr>
            <p:ph type="title"/>
          </p:nvPr>
        </p:nvSpPr>
        <p:spPr>
          <a:xfrm>
            <a:off x="497573" y="-106820"/>
            <a:ext cx="11196847" cy="1444625"/>
          </a:xfrm>
        </p:spPr>
        <p:txBody>
          <a:bodyPr>
            <a:noAutofit/>
          </a:bodyPr>
          <a:lstStyle/>
          <a:p>
            <a:r>
              <a:rPr lang="en-US" sz="3400" dirty="0"/>
              <a:t>Completare il Business Model Canvas</a:t>
            </a:r>
            <a:endParaRPr lang="sl-SI" sz="3400" dirty="0"/>
          </a:p>
        </p:txBody>
      </p:sp>
      <p:sp>
        <p:nvSpPr>
          <p:cNvPr id="5" name="TextBox 4">
            <a:extLst>
              <a:ext uri="{FF2B5EF4-FFF2-40B4-BE49-F238E27FC236}">
                <a16:creationId xmlns:a16="http://schemas.microsoft.com/office/drawing/2014/main" id="{EE50636A-2CEE-7876-2374-980627B57096}"/>
              </a:ext>
            </a:extLst>
          </p:cNvPr>
          <p:cNvSpPr txBox="1"/>
          <p:nvPr/>
        </p:nvSpPr>
        <p:spPr>
          <a:xfrm>
            <a:off x="776535" y="1105793"/>
            <a:ext cx="11081659" cy="2565189"/>
          </a:xfrm>
          <a:prstGeom prst="rect">
            <a:avLst/>
          </a:prstGeom>
          <a:noFill/>
        </p:spPr>
        <p:txBody>
          <a:bodyPr wrap="square">
            <a:spAutoFit/>
          </a:bodyPr>
          <a:lstStyle/>
          <a:p>
            <a:pPr algn="just">
              <a:lnSpc>
                <a:spcPct val="150000"/>
              </a:lnSpc>
            </a:pPr>
            <a:r>
              <a:rPr lang="en-US" b="1" dirty="0">
                <a:solidFill>
                  <a:schemeClr val="accent1"/>
                </a:solidFill>
              </a:rPr>
              <a:t>4. Iterazione continua e feedback</a:t>
            </a:r>
          </a:p>
          <a:p>
            <a:pPr algn="just">
              <a:lnSpc>
                <a:spcPct val="150000"/>
              </a:lnSpc>
            </a:pPr>
            <a:endParaRPr lang="en-US" sz="7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Aggiornamenti regolari</a:t>
            </a:r>
            <a:r>
              <a:rPr lang="en-US" sz="1600" dirty="0">
                <a:solidFill>
                  <a:schemeClr val="accent1"/>
                </a:solidFill>
              </a:rPr>
              <a:t>: Il BMC è uno strumento dinamico. Aggiornatelo regolarmente per riflettere le modifiche apportate in base al feedback dei clienti, alle condizioni di mercato o ai cambiamenti interni. Questo processo iterativo garantisce che il vostro modello di business rimanga pertinente ed efficace.</a:t>
            </a:r>
          </a:p>
          <a:p>
            <a:pPr marL="742950" lvl="1" indent="-285750" algn="just">
              <a:lnSpc>
                <a:spcPct val="150000"/>
              </a:lnSpc>
              <a:buFont typeface="Arial" panose="020B0604020202020204" pitchFamily="34" charset="0"/>
              <a:buChar char="•"/>
            </a:pPr>
            <a:r>
              <a:rPr lang="en-US" sz="1600" b="1" dirty="0">
                <a:solidFill>
                  <a:schemeClr val="accent1"/>
                </a:solidFill>
              </a:rPr>
              <a:t>Collaborazione con il team</a:t>
            </a:r>
            <a:r>
              <a:rPr lang="en-US" sz="1600" dirty="0">
                <a:solidFill>
                  <a:schemeClr val="accent1"/>
                </a:solidFill>
              </a:rPr>
              <a:t>: Coinvolgere un team eterogeneo di vari dipartimenti per contribuire alle intuizioni. Questa diversità garantisce la copertura di tutti gli aspetti dell'azienda e favorisce una comprensione globale.</a:t>
            </a:r>
          </a:p>
        </p:txBody>
      </p:sp>
      <p:sp>
        <p:nvSpPr>
          <p:cNvPr id="8" name="TextBox 7">
            <a:extLst>
              <a:ext uri="{FF2B5EF4-FFF2-40B4-BE49-F238E27FC236}">
                <a16:creationId xmlns:a16="http://schemas.microsoft.com/office/drawing/2014/main" id="{4E413E0B-8457-1782-5AF9-10CC97E4F919}"/>
              </a:ext>
            </a:extLst>
          </p:cNvPr>
          <p:cNvSpPr txBox="1"/>
          <p:nvPr/>
        </p:nvSpPr>
        <p:spPr>
          <a:xfrm>
            <a:off x="812378" y="3950421"/>
            <a:ext cx="10894786" cy="2126608"/>
          </a:xfrm>
          <a:prstGeom prst="rect">
            <a:avLst/>
          </a:prstGeom>
          <a:noFill/>
        </p:spPr>
        <p:txBody>
          <a:bodyPr wrap="square">
            <a:spAutoFit/>
          </a:bodyPr>
          <a:lstStyle/>
          <a:p>
            <a:pPr algn="just">
              <a:lnSpc>
                <a:spcPct val="150000"/>
              </a:lnSpc>
            </a:pPr>
            <a:r>
              <a:rPr lang="en-US" b="1" dirty="0">
                <a:solidFill>
                  <a:schemeClr val="accent1"/>
                </a:solidFill>
              </a:rPr>
              <a:t>5. Comunicazione chiara e scalabilità</a:t>
            </a:r>
          </a:p>
          <a:p>
            <a:pPr algn="just">
              <a:lnSpc>
                <a:spcPct val="150000"/>
              </a:lnSpc>
            </a:pPr>
            <a:endParaRPr lang="en-US" sz="700" dirty="0">
              <a:solidFill>
                <a:schemeClr val="accent1"/>
              </a:solidFill>
            </a:endParaRPr>
          </a:p>
          <a:p>
            <a:pPr marL="742950" lvl="1" indent="-285750" algn="just">
              <a:lnSpc>
                <a:spcPct val="150000"/>
              </a:lnSpc>
              <a:buFont typeface="Arial" panose="020B0604020202020204" pitchFamily="34" charset="0"/>
              <a:buChar char="•"/>
            </a:pPr>
            <a:r>
              <a:rPr lang="en-US" sz="1600" b="1" dirty="0">
                <a:solidFill>
                  <a:schemeClr val="accent1"/>
                </a:solidFill>
              </a:rPr>
              <a:t>Documentare e visualizzare</a:t>
            </a:r>
            <a:r>
              <a:rPr lang="en-US" sz="1600" dirty="0">
                <a:solidFill>
                  <a:schemeClr val="accent1"/>
                </a:solidFill>
              </a:rPr>
              <a:t>: Documentate chiaramente le ipotesi e i presupposti nel vostro BMC. Utilizzate immagini e diagrammi per migliorare la chiarezza e comunicare efficacemente il modello alle parti interessate.</a:t>
            </a:r>
          </a:p>
          <a:p>
            <a:pPr marL="742950" lvl="1" indent="-285750" algn="just">
              <a:lnSpc>
                <a:spcPct val="150000"/>
              </a:lnSpc>
              <a:buFont typeface="Arial" panose="020B0604020202020204" pitchFamily="34" charset="0"/>
              <a:buChar char="•"/>
            </a:pPr>
            <a:r>
              <a:rPr lang="en-US" sz="1600" b="1" dirty="0">
                <a:solidFill>
                  <a:schemeClr val="accent1"/>
                </a:solidFill>
              </a:rPr>
              <a:t>Concentrarsi sulla scalabilità</a:t>
            </a:r>
            <a:r>
              <a:rPr lang="en-US" sz="1600" dirty="0">
                <a:solidFill>
                  <a:schemeClr val="accent1"/>
                </a:solidFill>
              </a:rPr>
              <a:t>: Progettate il vostro modello aziendale tenendo conto della scalabilità. Considerate come la vostra azienda possa crescere, adattarsi e servire nuovi segmenti di clienti o espandere quelli esistenti.</a:t>
            </a:r>
          </a:p>
        </p:txBody>
      </p:sp>
    </p:spTree>
    <p:extLst>
      <p:ext uri="{BB962C8B-B14F-4D97-AF65-F5344CB8AC3E}">
        <p14:creationId xmlns:p14="http://schemas.microsoft.com/office/powerpoint/2010/main" val="3349228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0" y="-103035"/>
            <a:ext cx="11675031" cy="894167"/>
          </a:xfrm>
        </p:spPr>
        <p:txBody>
          <a:bodyPr vert="horz" lIns="91440" tIns="45720" rIns="91440" bIns="45720" rtlCol="0" anchor="t">
            <a:normAutofit fontScale="85000" lnSpcReduction="10000"/>
          </a:bodyPr>
          <a:lstStyle/>
          <a:p>
            <a:pPr marL="0" indent="0" algn="ctr">
              <a:lnSpc>
                <a:spcPct val="150000"/>
              </a:lnSpc>
              <a:buNone/>
            </a:pPr>
            <a:r>
              <a:rPr lang="en-US" sz="3400" dirty="0">
                <a:solidFill>
                  <a:schemeClr val="tx2"/>
                </a:solidFill>
              </a:rPr>
              <a:t>Realizzazione del modello di business (Business Model Canvas)</a:t>
            </a:r>
            <a:endParaRPr lang="sl-SI" sz="3400" dirty="0">
              <a:solidFill>
                <a:schemeClr val="tx2"/>
              </a:solidFill>
            </a:endParaRPr>
          </a:p>
        </p:txBody>
      </p:sp>
      <p:sp>
        <p:nvSpPr>
          <p:cNvPr id="2" name="Rectangle 1">
            <a:extLst>
              <a:ext uri="{FF2B5EF4-FFF2-40B4-BE49-F238E27FC236}">
                <a16:creationId xmlns:a16="http://schemas.microsoft.com/office/drawing/2014/main" id="{91250AF4-7F87-3AA5-7B67-802D120A4768}"/>
              </a:ext>
            </a:extLst>
          </p:cNvPr>
          <p:cNvSpPr/>
          <p:nvPr/>
        </p:nvSpPr>
        <p:spPr>
          <a:xfrm>
            <a:off x="472137" y="770648"/>
            <a:ext cx="11358295" cy="5500497"/>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a:extLst>
              <a:ext uri="{FF2B5EF4-FFF2-40B4-BE49-F238E27FC236}">
                <a16:creationId xmlns:a16="http://schemas.microsoft.com/office/drawing/2014/main" id="{A80610A9-CB8A-30D7-9AF5-6CF8EABDCA18}"/>
              </a:ext>
            </a:extLst>
          </p:cNvPr>
          <p:cNvSpPr txBox="1"/>
          <p:nvPr/>
        </p:nvSpPr>
        <p:spPr>
          <a:xfrm>
            <a:off x="698366" y="934993"/>
            <a:ext cx="11186690" cy="5150513"/>
          </a:xfrm>
          <a:prstGeom prst="rect">
            <a:avLst/>
          </a:prstGeom>
          <a:noFill/>
        </p:spPr>
        <p:txBody>
          <a:bodyPr wrap="square" lIns="91440" tIns="45720" rIns="91440" bIns="45720" rtlCol="0" anchor="t">
            <a:spAutoFit/>
          </a:bodyPr>
          <a:lstStyle/>
          <a:p>
            <a:pPr marL="342900" indent="-342900">
              <a:lnSpc>
                <a:spcPct val="150000"/>
              </a:lnSpc>
              <a:buAutoNum type="arabicPeriod"/>
            </a:pPr>
            <a:r>
              <a:rPr lang="en-US" sz="1600" b="1" dirty="0">
                <a:solidFill>
                  <a:schemeClr val="accent1"/>
                </a:solidFill>
              </a:rPr>
              <a:t>Scegliere un'idea imprenditoriale</a:t>
            </a:r>
            <a:r>
              <a:rPr lang="en-US" sz="1600" dirty="0">
                <a:solidFill>
                  <a:schemeClr val="accent1"/>
                </a:solidFill>
              </a:rPr>
              <a:t>: Selezionate un'attività esistente o createne una ipotetica.</a:t>
            </a:r>
          </a:p>
          <a:p>
            <a:pPr marL="342900" indent="-342900">
              <a:lnSpc>
                <a:spcPct val="150000"/>
              </a:lnSpc>
              <a:buAutoNum type="arabicPeriod"/>
            </a:pPr>
            <a:endParaRPr lang="en-US" sz="800" dirty="0">
              <a:solidFill>
                <a:schemeClr val="accent1"/>
              </a:solidFill>
            </a:endParaRPr>
          </a:p>
          <a:p>
            <a:pPr marL="342900" indent="-342900">
              <a:lnSpc>
                <a:spcPct val="150000"/>
              </a:lnSpc>
              <a:buAutoNum type="arabicPeriod"/>
            </a:pPr>
            <a:r>
              <a:rPr lang="en-US" sz="1600" b="1" dirty="0">
                <a:solidFill>
                  <a:schemeClr val="accent1"/>
                </a:solidFill>
              </a:rPr>
              <a:t>Sviluppare il Business Model Canvas:</a:t>
            </a:r>
          </a:p>
          <a:p>
            <a:pPr marL="742950" lvl="1" indent="-285750">
              <a:lnSpc>
                <a:spcPct val="150000"/>
              </a:lnSpc>
              <a:buFont typeface="Arial" panose="020B0604020202020204" pitchFamily="34" charset="0"/>
              <a:buChar char="•"/>
            </a:pPr>
            <a:r>
              <a:rPr lang="en-US" sz="1600" dirty="0">
                <a:solidFill>
                  <a:schemeClr val="accent1"/>
                </a:solidFill>
              </a:rPr>
              <a:t>Segmenti di clienti: Definire i gruppi di clienti target.</a:t>
            </a:r>
          </a:p>
          <a:p>
            <a:pPr marL="742950" lvl="1" indent="-285750">
              <a:lnSpc>
                <a:spcPct val="150000"/>
              </a:lnSpc>
              <a:buFont typeface="Arial" panose="020B0604020202020204" pitchFamily="34" charset="0"/>
              <a:buChar char="•"/>
            </a:pPr>
            <a:r>
              <a:rPr lang="en-US" sz="1600" dirty="0">
                <a:solidFill>
                  <a:schemeClr val="accent1"/>
                </a:solidFill>
              </a:rPr>
              <a:t>Proposte di valore: Descrivete i vantaggi unici offerti dalla vostra azienda.</a:t>
            </a:r>
          </a:p>
          <a:p>
            <a:pPr marL="742950" lvl="1" indent="-285750">
              <a:lnSpc>
                <a:spcPct val="150000"/>
              </a:lnSpc>
              <a:buFont typeface="Arial" panose="020B0604020202020204" pitchFamily="34" charset="0"/>
              <a:buChar char="•"/>
            </a:pPr>
            <a:r>
              <a:rPr lang="en-US" sz="1600" dirty="0">
                <a:solidFill>
                  <a:schemeClr val="accent1"/>
                </a:solidFill>
              </a:rPr>
              <a:t>Canali: Identificare le modalità di fornitura dei prodotti/servizi.</a:t>
            </a:r>
          </a:p>
          <a:p>
            <a:pPr marL="742950" lvl="1" indent="-285750">
              <a:lnSpc>
                <a:spcPct val="150000"/>
              </a:lnSpc>
              <a:buFont typeface="Arial" panose="020B0604020202020204" pitchFamily="34" charset="0"/>
              <a:buChar char="•"/>
            </a:pPr>
            <a:r>
              <a:rPr lang="en-US" sz="1600" dirty="0">
                <a:solidFill>
                  <a:schemeClr val="accent1"/>
                </a:solidFill>
              </a:rPr>
              <a:t>Relazioni con i clienti: Delineare il tipo di relazioni che si intende instaurare.</a:t>
            </a:r>
          </a:p>
          <a:p>
            <a:pPr marL="742950" lvl="1" indent="-285750">
              <a:lnSpc>
                <a:spcPct val="150000"/>
              </a:lnSpc>
              <a:buFont typeface="Arial" panose="020B0604020202020204" pitchFamily="34" charset="0"/>
              <a:buChar char="•"/>
            </a:pPr>
            <a:r>
              <a:rPr lang="en-US" sz="1600" dirty="0">
                <a:solidFill>
                  <a:schemeClr val="accent1"/>
                </a:solidFill>
              </a:rPr>
              <a:t>Flussi di reddito: Determinare il modo in cui l'azienda guadagnerà denaro.</a:t>
            </a:r>
          </a:p>
          <a:p>
            <a:pPr marL="742950" lvl="1" indent="-285750">
              <a:lnSpc>
                <a:spcPct val="150000"/>
              </a:lnSpc>
              <a:buFont typeface="Arial" panose="020B0604020202020204" pitchFamily="34" charset="0"/>
              <a:buChar char="•"/>
            </a:pPr>
            <a:r>
              <a:rPr lang="en-US" sz="1600" dirty="0">
                <a:solidFill>
                  <a:schemeClr val="accent1"/>
                </a:solidFill>
              </a:rPr>
              <a:t>Risorse chiave: Elencare le risorse essenziali necessarie.</a:t>
            </a:r>
          </a:p>
          <a:p>
            <a:pPr marL="742950" lvl="1" indent="-285750">
              <a:lnSpc>
                <a:spcPct val="150000"/>
              </a:lnSpc>
              <a:buFont typeface="Arial" panose="020B0604020202020204" pitchFamily="34" charset="0"/>
              <a:buChar char="•"/>
            </a:pPr>
            <a:r>
              <a:rPr lang="en-US" sz="1600" dirty="0">
                <a:solidFill>
                  <a:schemeClr val="accent1"/>
                </a:solidFill>
              </a:rPr>
              <a:t>Attività chiave: Indicare le attività critiche per il successo.</a:t>
            </a:r>
          </a:p>
          <a:p>
            <a:pPr marL="742950" lvl="1" indent="-285750">
              <a:lnSpc>
                <a:spcPct val="150000"/>
              </a:lnSpc>
              <a:buFont typeface="Arial" panose="020B0604020202020204" pitchFamily="34" charset="0"/>
              <a:buChar char="•"/>
            </a:pPr>
            <a:r>
              <a:rPr lang="en-US" sz="1600" dirty="0">
                <a:solidFill>
                  <a:schemeClr val="accent1"/>
                </a:solidFill>
              </a:rPr>
              <a:t>Partenariati chiave: Identificare potenziali partner e fornitori.</a:t>
            </a:r>
          </a:p>
          <a:p>
            <a:pPr marL="742950" lvl="1" indent="-285750">
              <a:lnSpc>
                <a:spcPct val="150000"/>
              </a:lnSpc>
              <a:buFont typeface="Arial" panose="020B0604020202020204" pitchFamily="34" charset="0"/>
              <a:buChar char="•"/>
            </a:pPr>
            <a:r>
              <a:rPr lang="en-US" sz="1600" dirty="0">
                <a:solidFill>
                  <a:schemeClr val="accent1"/>
                </a:solidFill>
              </a:rPr>
              <a:t>Struttura dei costi: Delineare i costi principali coinvolti.</a:t>
            </a:r>
          </a:p>
          <a:p>
            <a:pPr>
              <a:lnSpc>
                <a:spcPct val="150000"/>
              </a:lnSpc>
            </a:pPr>
            <a:endParaRPr lang="en-US" sz="500" dirty="0">
              <a:solidFill>
                <a:schemeClr val="accent1"/>
              </a:solidFill>
            </a:endParaRPr>
          </a:p>
          <a:p>
            <a:pPr marL="342900" indent="-342900">
              <a:lnSpc>
                <a:spcPct val="150000"/>
              </a:lnSpc>
              <a:buFont typeface="+mj-lt"/>
              <a:buAutoNum type="arabicPeriod" startAt="3"/>
            </a:pPr>
            <a:r>
              <a:rPr lang="en-US" sz="1600" b="1" dirty="0">
                <a:solidFill>
                  <a:schemeClr val="accent1"/>
                </a:solidFill>
              </a:rPr>
              <a:t>Riflessione</a:t>
            </a:r>
            <a:r>
              <a:rPr lang="en-US" sz="1600" dirty="0">
                <a:solidFill>
                  <a:schemeClr val="accent1"/>
                </a:solidFill>
              </a:rPr>
              <a:t>: Scrivete una breve riflessione (150-200 parole) sul processo di creazione del Business Model Canva. Discutete le sfide affrontate, le intuizioni acquisite e il modo in cui questo strumento può aiutare nella pianificazione strategica.</a:t>
            </a:r>
            <a:endParaRPr lang="en-GB" sz="1600" dirty="0">
              <a:solidFill>
                <a:schemeClr val="accent1"/>
              </a:solidFill>
            </a:endParaRPr>
          </a:p>
        </p:txBody>
      </p:sp>
      <p:grpSp>
        <p:nvGrpSpPr>
          <p:cNvPr id="12" name="Group 11">
            <a:extLst>
              <a:ext uri="{FF2B5EF4-FFF2-40B4-BE49-F238E27FC236}">
                <a16:creationId xmlns:a16="http://schemas.microsoft.com/office/drawing/2014/main" id="{930C3104-8D95-7598-8AA5-CFC1FF310AC5}"/>
              </a:ext>
            </a:extLst>
          </p:cNvPr>
          <p:cNvGrpSpPr/>
          <p:nvPr/>
        </p:nvGrpSpPr>
        <p:grpSpPr>
          <a:xfrm>
            <a:off x="9795437" y="506279"/>
            <a:ext cx="1884288" cy="859068"/>
            <a:chOff x="10080172" y="339103"/>
            <a:chExt cx="1884288" cy="859068"/>
          </a:xfrm>
        </p:grpSpPr>
        <p:grpSp>
          <p:nvGrpSpPr>
            <p:cNvPr id="9" name="Group 8">
              <a:extLst>
                <a:ext uri="{FF2B5EF4-FFF2-40B4-BE49-F238E27FC236}">
                  <a16:creationId xmlns:a16="http://schemas.microsoft.com/office/drawing/2014/main" id="{B9CBDBC2-FF92-A32C-4962-517B45D67B7E}"/>
                </a:ext>
              </a:extLst>
            </p:cNvPr>
            <p:cNvGrpSpPr/>
            <p:nvPr/>
          </p:nvGrpSpPr>
          <p:grpSpPr>
            <a:xfrm>
              <a:off x="10399486" y="741297"/>
              <a:ext cx="1564974" cy="456874"/>
              <a:chOff x="10406743" y="879246"/>
              <a:chExt cx="1564974" cy="456874"/>
            </a:xfrm>
          </p:grpSpPr>
          <p:sp>
            <p:nvSpPr>
              <p:cNvPr id="7" name="Rectangle 6">
                <a:extLst>
                  <a:ext uri="{FF2B5EF4-FFF2-40B4-BE49-F238E27FC236}">
                    <a16:creationId xmlns:a16="http://schemas.microsoft.com/office/drawing/2014/main" id="{8D1167A9-3EB1-C9B8-4429-7652E0B7AEAD}"/>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77B7E613-E631-6F64-35EC-561EAC02AA3C}"/>
                  </a:ext>
                </a:extLst>
              </p:cNvPr>
              <p:cNvSpPr txBox="1"/>
              <p:nvPr/>
            </p:nvSpPr>
            <p:spPr>
              <a:xfrm>
                <a:off x="10461367" y="920716"/>
                <a:ext cx="1510350" cy="369332"/>
              </a:xfrm>
              <a:prstGeom prst="rect">
                <a:avLst/>
              </a:prstGeom>
              <a:noFill/>
            </p:spPr>
            <p:txBody>
              <a:bodyPr wrap="none" lIns="91440" tIns="45720" rIns="91440" bIns="45720" rtlCol="0" anchor="t">
                <a:spAutoFit/>
              </a:bodyPr>
              <a:lstStyle/>
              <a:p>
                <a:r>
                  <a:rPr lang="en-US" dirty="0">
                    <a:solidFill>
                      <a:schemeClr val="accent1"/>
                    </a:solidFill>
                  </a:rPr>
                  <a:t>Assignment </a:t>
                </a:r>
              </a:p>
            </p:txBody>
          </p:sp>
        </p:grpSp>
        <p:pic>
          <p:nvPicPr>
            <p:cNvPr id="11" name="Graphic 10" descr="Pin with solid fill">
              <a:extLst>
                <a:ext uri="{FF2B5EF4-FFF2-40B4-BE49-F238E27FC236}">
                  <a16:creationId xmlns:a16="http://schemas.microsoft.com/office/drawing/2014/main" id="{7C7C3746-35B9-9EA0-785C-D1698581C6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080172" y="339103"/>
              <a:ext cx="529771" cy="529771"/>
            </a:xfrm>
            <a:prstGeom prst="rect">
              <a:avLst/>
            </a:prstGeom>
          </p:spPr>
        </p:pic>
      </p:grpSp>
      <p:pic>
        <p:nvPicPr>
          <p:cNvPr id="4" name="Gráfico 1" descr="Cuadernos de notas y cuadrículas con lápiz">
            <a:extLst>
              <a:ext uri="{FF2B5EF4-FFF2-40B4-BE49-F238E27FC236}">
                <a16:creationId xmlns:a16="http://schemas.microsoft.com/office/drawing/2014/main" id="{8769A660-85E4-1F0E-F8B9-2731B2C2A9F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37909" y="1202921"/>
            <a:ext cx="2154677" cy="2154677"/>
          </a:xfrm>
          <a:prstGeom prst="rect">
            <a:avLst/>
          </a:prstGeom>
        </p:spPr>
      </p:pic>
      <p:sp>
        <p:nvSpPr>
          <p:cNvPr id="5" name="PoljeZBesedilom 1">
            <a:extLst>
              <a:ext uri="{FF2B5EF4-FFF2-40B4-BE49-F238E27FC236}">
                <a16:creationId xmlns:a16="http://schemas.microsoft.com/office/drawing/2014/main" id="{C7F5C637-4986-419E-15C0-4194D64ABF0F}"/>
              </a:ext>
            </a:extLst>
          </p:cNvPr>
          <p:cNvSpPr txBox="1"/>
          <p:nvPr/>
        </p:nvSpPr>
        <p:spPr>
          <a:xfrm>
            <a:off x="10723952" y="3241555"/>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75912187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FF6D46AD-61A7-4852-40D8-0F114846A8A9}"/>
              </a:ext>
            </a:extLst>
          </p:cNvPr>
          <p:cNvSpPr>
            <a:spLocks noGrp="1"/>
          </p:cNvSpPr>
          <p:nvPr>
            <p:ph idx="1"/>
          </p:nvPr>
        </p:nvSpPr>
        <p:spPr>
          <a:xfrm>
            <a:off x="134548" y="205693"/>
            <a:ext cx="11637034" cy="6642340"/>
          </a:xfrm>
        </p:spPr>
        <p:txBody>
          <a:bodyPr>
            <a:normAutofit/>
          </a:bodyPr>
          <a:lstStyle/>
          <a:p>
            <a:pPr marL="0" indent="0" algn="ctr">
              <a:lnSpc>
                <a:spcPct val="150000"/>
              </a:lnSpc>
              <a:buNone/>
            </a:pPr>
            <a:r>
              <a:rPr lang="en-US" sz="3400" dirty="0">
                <a:solidFill>
                  <a:schemeClr val="bg2"/>
                </a:solidFill>
              </a:rPr>
              <a:t>Glossario</a:t>
            </a:r>
            <a:endParaRPr lang="sl-SI" sz="3400" dirty="0">
              <a:solidFill>
                <a:schemeClr val="bg2"/>
              </a:solidFill>
            </a:endParaRPr>
          </a:p>
        </p:txBody>
      </p:sp>
      <p:sp>
        <p:nvSpPr>
          <p:cNvPr id="4" name="TextBox 3">
            <a:extLst>
              <a:ext uri="{FF2B5EF4-FFF2-40B4-BE49-F238E27FC236}">
                <a16:creationId xmlns:a16="http://schemas.microsoft.com/office/drawing/2014/main" id="{F77762F5-DE89-DB90-CFED-91195031ECDC}"/>
              </a:ext>
            </a:extLst>
          </p:cNvPr>
          <p:cNvSpPr txBox="1"/>
          <p:nvPr/>
        </p:nvSpPr>
        <p:spPr>
          <a:xfrm>
            <a:off x="485716" y="988772"/>
            <a:ext cx="11089427" cy="5219762"/>
          </a:xfrm>
          <a:prstGeom prst="rect">
            <a:avLst/>
          </a:prstGeom>
          <a:noFill/>
        </p:spPr>
        <p:txBody>
          <a:bodyPr wrap="square">
            <a:spAutoFit/>
          </a:bodyPr>
          <a:lstStyle/>
          <a:p>
            <a:pPr marL="285750" indent="-285750" algn="just">
              <a:lnSpc>
                <a:spcPct val="150000"/>
              </a:lnSpc>
              <a:buFont typeface="Arial" panose="020B0604020202020204" pitchFamily="34" charset="0"/>
              <a:buChar char="•"/>
            </a:pPr>
            <a:r>
              <a:rPr lang="en-US" sz="1600" b="1" dirty="0">
                <a:solidFill>
                  <a:schemeClr val="accent1"/>
                </a:solidFill>
              </a:rPr>
              <a:t>Persona</a:t>
            </a:r>
            <a:r>
              <a:rPr lang="en-US" sz="1600" dirty="0">
                <a:solidFill>
                  <a:schemeClr val="accent1"/>
                </a:solidFill>
              </a:rPr>
              <a:t>: Un profilo dettagliato che rappresenta un segmento della clientela di un'azienda, spesso comprendente informazioni demografiche, psicografiche e comportamentali per aiutare a personalizzare le strategie di marketing e di prodotto.</a:t>
            </a:r>
          </a:p>
          <a:p>
            <a:pPr marL="285750" indent="-285750" algn="just">
              <a:lnSpc>
                <a:spcPct val="150000"/>
              </a:lnSpc>
              <a:buFont typeface="Arial" panose="020B0604020202020204" pitchFamily="34" charset="0"/>
              <a:buChar char="•"/>
            </a:pPr>
            <a:r>
              <a:rPr lang="en-US" sz="1600" b="1" dirty="0">
                <a:solidFill>
                  <a:schemeClr val="accent1"/>
                </a:solidFill>
              </a:rPr>
              <a:t>Segmentazione</a:t>
            </a:r>
            <a:r>
              <a:rPr lang="en-US" sz="1600" dirty="0">
                <a:solidFill>
                  <a:schemeClr val="accent1"/>
                </a:solidFill>
              </a:rPr>
              <a:t>: Il processo di suddivisione di un mercato più ampio in gruppi distinti di consumatori con esigenze, caratteristiche o comportamenti simili.</a:t>
            </a:r>
          </a:p>
          <a:p>
            <a:pPr marL="285750" indent="-285750" algn="just">
              <a:lnSpc>
                <a:spcPct val="150000"/>
              </a:lnSpc>
              <a:buFont typeface="Arial" panose="020B0604020202020204" pitchFamily="34" charset="0"/>
              <a:buChar char="•"/>
            </a:pPr>
            <a:r>
              <a:rPr lang="en-US" sz="1600" b="1" dirty="0">
                <a:solidFill>
                  <a:schemeClr val="accent1"/>
                </a:solidFill>
              </a:rPr>
              <a:t>Differenziazione</a:t>
            </a:r>
            <a:r>
              <a:rPr lang="en-US" sz="1600" dirty="0">
                <a:solidFill>
                  <a:schemeClr val="accent1"/>
                </a:solidFill>
              </a:rPr>
              <a:t>: Il processo con cui un'azienda distingue i propri prodotti o servizi da quelli della concorrenza per ottenere un vantaggio competitivo.</a:t>
            </a:r>
          </a:p>
          <a:p>
            <a:pPr marL="285750" indent="-285750" algn="just">
              <a:lnSpc>
                <a:spcPct val="150000"/>
              </a:lnSpc>
              <a:buFont typeface="Arial" panose="020B0604020202020204" pitchFamily="34" charset="0"/>
              <a:buChar char="•"/>
            </a:pPr>
            <a:r>
              <a:rPr lang="en-US" sz="1600" b="1" dirty="0">
                <a:solidFill>
                  <a:schemeClr val="accent1"/>
                </a:solidFill>
              </a:rPr>
              <a:t>AIDAOR</a:t>
            </a:r>
            <a:r>
              <a:rPr lang="en-US" sz="1600" dirty="0">
                <a:solidFill>
                  <a:schemeClr val="accent1"/>
                </a:solidFill>
              </a:rPr>
              <a:t>: un framework che sta per Attention, Interest, Desire, Action, Onboarding, Retention. Viene utilizzato per tracciare il percorso del cliente e ottimizzare le strategie di marketing e di vendita.</a:t>
            </a:r>
          </a:p>
          <a:p>
            <a:pPr marL="285750" indent="-285750" algn="just">
              <a:lnSpc>
                <a:spcPct val="150000"/>
              </a:lnSpc>
              <a:buFont typeface="Arial" panose="020B0604020202020204" pitchFamily="34" charset="0"/>
              <a:buChar char="•"/>
            </a:pPr>
            <a:r>
              <a:rPr lang="en-US" sz="1600" b="1" dirty="0">
                <a:solidFill>
                  <a:schemeClr val="accent1"/>
                </a:solidFill>
              </a:rPr>
              <a:t>Scalabilità</a:t>
            </a:r>
            <a:r>
              <a:rPr lang="en-US" sz="1600" dirty="0">
                <a:solidFill>
                  <a:schemeClr val="accent1"/>
                </a:solidFill>
              </a:rPr>
              <a:t>: La capacità di un'azienda di crescere e gestire un aumento della domanda senza compromettere le prestazioni o perdere efficienza.</a:t>
            </a:r>
          </a:p>
          <a:p>
            <a:pPr marL="285750" indent="-285750" algn="just">
              <a:lnSpc>
                <a:spcPct val="150000"/>
              </a:lnSpc>
              <a:buFont typeface="Arial" panose="020B0604020202020204" pitchFamily="34" charset="0"/>
              <a:buChar char="•"/>
            </a:pPr>
            <a:r>
              <a:rPr lang="en-US" sz="1600" b="1" dirty="0">
                <a:solidFill>
                  <a:schemeClr val="accent1"/>
                </a:solidFill>
              </a:rPr>
              <a:t>Iterazione</a:t>
            </a:r>
            <a:r>
              <a:rPr lang="en-US" sz="1600" dirty="0">
                <a:solidFill>
                  <a:schemeClr val="accent1"/>
                </a:solidFill>
              </a:rPr>
              <a:t>: Il processo di affinamento e miglioramento delle strategie e dei modelli aziendali attraverso cicli ripetuti di feedback e aggiustamenti.</a:t>
            </a:r>
          </a:p>
          <a:p>
            <a:pPr marL="285750" indent="-285750" algn="just">
              <a:lnSpc>
                <a:spcPct val="150000"/>
              </a:lnSpc>
              <a:buFont typeface="Arial" panose="020B0604020202020204" pitchFamily="34" charset="0"/>
              <a:buChar char="•"/>
            </a:pPr>
            <a:r>
              <a:rPr lang="en-US" sz="1600" b="1" dirty="0">
                <a:solidFill>
                  <a:schemeClr val="accent1"/>
                </a:solidFill>
              </a:rPr>
              <a:t>Economie di scala: </a:t>
            </a:r>
            <a:r>
              <a:rPr lang="en-US" sz="1600" dirty="0">
                <a:solidFill>
                  <a:schemeClr val="accent1"/>
                </a:solidFill>
              </a:rPr>
              <a:t>I vantaggi di costo che un'azienda ottiene grazie all'espansione, che porta a una riduzione del costo unitario all'aumentare della produzione.</a:t>
            </a:r>
          </a:p>
        </p:txBody>
      </p:sp>
    </p:spTree>
    <p:extLst>
      <p:ext uri="{BB962C8B-B14F-4D97-AF65-F5344CB8AC3E}">
        <p14:creationId xmlns:p14="http://schemas.microsoft.com/office/powerpoint/2010/main" val="427158196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C933F-3598-17AC-FCEA-9A879F8EA5ED}"/>
              </a:ext>
            </a:extLst>
          </p:cNvPr>
          <p:cNvSpPr>
            <a:spLocks noGrp="1"/>
          </p:cNvSpPr>
          <p:nvPr>
            <p:ph type="title"/>
          </p:nvPr>
        </p:nvSpPr>
        <p:spPr>
          <a:xfrm>
            <a:off x="838200" y="365125"/>
            <a:ext cx="10178143" cy="1002121"/>
          </a:xfrm>
        </p:spPr>
        <p:txBody>
          <a:bodyPr>
            <a:normAutofit fontScale="90000"/>
          </a:bodyPr>
          <a:lstStyle/>
          <a:p>
            <a:r>
              <a:rPr lang="en-US" sz="3400" dirty="0"/>
              <a:t>3°: </a:t>
            </a:r>
            <a:r>
              <a:rPr lang="en-GB" sz="3400" dirty="0" err="1"/>
              <a:t>Roadmapping </a:t>
            </a:r>
            <a:r>
              <a:rPr lang="en-GB" sz="3400" dirty="0"/>
              <a:t>strategico e pianificazione delle azioni</a:t>
            </a:r>
            <a:endParaRPr lang="en-US" sz="3400" dirty="0"/>
          </a:p>
        </p:txBody>
      </p:sp>
      <p:sp>
        <p:nvSpPr>
          <p:cNvPr id="4" name="TextBox 3">
            <a:extLst>
              <a:ext uri="{FF2B5EF4-FFF2-40B4-BE49-F238E27FC236}">
                <a16:creationId xmlns:a16="http://schemas.microsoft.com/office/drawing/2014/main" id="{991746B0-A470-2360-955A-462D67A08011}"/>
              </a:ext>
            </a:extLst>
          </p:cNvPr>
          <p:cNvSpPr txBox="1"/>
          <p:nvPr/>
        </p:nvSpPr>
        <p:spPr>
          <a:xfrm>
            <a:off x="1001486" y="1997839"/>
            <a:ext cx="10443028" cy="1526444"/>
          </a:xfrm>
          <a:prstGeom prst="rect">
            <a:avLst/>
          </a:prstGeom>
          <a:noFill/>
        </p:spPr>
        <p:txBody>
          <a:bodyPr wrap="square" lIns="91440" tIns="45720" rIns="91440" bIns="45720" anchor="t">
            <a:spAutoFit/>
          </a:bodyPr>
          <a:lstStyle/>
          <a:p>
            <a:pPr algn="just">
              <a:lnSpc>
                <a:spcPct val="150000"/>
              </a:lnSpc>
            </a:pPr>
            <a:r>
              <a:rPr lang="en-US" sz="1600" dirty="0">
                <a:solidFill>
                  <a:schemeClr val="accent1"/>
                </a:solidFill>
              </a:rPr>
              <a:t>Benvenuti alla prossima sezione "</a:t>
            </a:r>
            <a:r>
              <a:rPr lang="en-GB" sz="1600" dirty="0" err="1">
                <a:solidFill>
                  <a:schemeClr val="accent1"/>
                </a:solidFill>
              </a:rPr>
              <a:t>Roadmapping </a:t>
            </a:r>
            <a:r>
              <a:rPr lang="en-GB" sz="1600" dirty="0">
                <a:solidFill>
                  <a:schemeClr val="accent1"/>
                </a:solidFill>
              </a:rPr>
              <a:t>strategico e pianificazione delle azioni</a:t>
            </a:r>
            <a:r>
              <a:rPr lang="en-US" sz="1600" dirty="0">
                <a:solidFill>
                  <a:schemeClr val="accent1"/>
                </a:solidFill>
              </a:rPr>
              <a:t>". </a:t>
            </a:r>
          </a:p>
          <a:p>
            <a:pPr algn="just">
              <a:lnSpc>
                <a:spcPct val="150000"/>
              </a:lnSpc>
            </a:pPr>
            <a:endParaRPr lang="en-US" sz="1600" dirty="0">
              <a:solidFill>
                <a:schemeClr val="accent1"/>
              </a:solidFill>
            </a:endParaRPr>
          </a:p>
          <a:p>
            <a:pPr algn="just">
              <a:lnSpc>
                <a:spcPct val="150000"/>
              </a:lnSpc>
            </a:pPr>
            <a:r>
              <a:rPr lang="en-US" sz="1600" dirty="0">
                <a:solidFill>
                  <a:schemeClr val="accent1"/>
                </a:solidFill>
              </a:rPr>
              <a:t>In questa sezione esploreremo le componenti di come costruire una solida roadmap strategica aziendale di successo e quali saranno le azioni chiave da intraprendere.</a:t>
            </a:r>
          </a:p>
        </p:txBody>
      </p:sp>
    </p:spTree>
    <p:extLst>
      <p:ext uri="{BB962C8B-B14F-4D97-AF65-F5344CB8AC3E}">
        <p14:creationId xmlns:p14="http://schemas.microsoft.com/office/powerpoint/2010/main" val="20434387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906294" y="1663430"/>
            <a:ext cx="10515600" cy="1325563"/>
          </a:xfrm>
        </p:spPr>
        <p:txBody>
          <a:bodyPr>
            <a:normAutofit/>
          </a:bodyPr>
          <a:lstStyle/>
          <a:p>
            <a:r>
              <a:rPr lang="en-GB" sz="3400" dirty="0"/>
              <a:t>Aspetti chiave del </a:t>
            </a:r>
            <a:r>
              <a:rPr lang="es-ES" sz="3400" dirty="0" err="1"/>
              <a:t>Roadmapping strategico</a:t>
            </a:r>
            <a:endParaRPr lang="es-ES" sz="3400" dirty="0"/>
          </a:p>
        </p:txBody>
      </p:sp>
      <p:pic>
        <p:nvPicPr>
          <p:cNvPr id="6" name="Gráfico 5" descr="Libreta de direcciones con relleno sólido">
            <a:extLst>
              <a:ext uri="{FF2B5EF4-FFF2-40B4-BE49-F238E27FC236}">
                <a16:creationId xmlns:a16="http://schemas.microsoft.com/office/drawing/2014/main" id="{871EA6A1-CD9E-0F09-8267-E0EA6839331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216958" y="2814438"/>
            <a:ext cx="1883924" cy="1883924"/>
          </a:xfrm>
          <a:prstGeom prst="rect">
            <a:avLst/>
          </a:prstGeom>
        </p:spPr>
      </p:pic>
    </p:spTree>
    <p:extLst>
      <p:ext uri="{BB962C8B-B14F-4D97-AF65-F5344CB8AC3E}">
        <p14:creationId xmlns:p14="http://schemas.microsoft.com/office/powerpoint/2010/main" val="58117905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EEF284-E26F-82DE-81A6-5CE9DA3E336C}"/>
              </a:ext>
            </a:extLst>
          </p:cNvPr>
          <p:cNvSpPr>
            <a:spLocks noGrp="1"/>
          </p:cNvSpPr>
          <p:nvPr>
            <p:ph type="title"/>
          </p:nvPr>
        </p:nvSpPr>
        <p:spPr>
          <a:xfrm>
            <a:off x="763138" y="-211541"/>
            <a:ext cx="10515600" cy="1325563"/>
          </a:xfrm>
        </p:spPr>
        <p:txBody>
          <a:bodyPr>
            <a:normAutofit/>
          </a:bodyPr>
          <a:lstStyle/>
          <a:p>
            <a:r>
              <a:rPr lang="en-GB" sz="3400" dirty="0"/>
              <a:t>Aspetti chiave del </a:t>
            </a:r>
            <a:r>
              <a:rPr lang="es-ES" sz="3400" dirty="0" err="1"/>
              <a:t>Roadmapping strategico</a:t>
            </a:r>
            <a:endParaRPr lang="es-ES" sz="3400" dirty="0"/>
          </a:p>
        </p:txBody>
      </p:sp>
      <p:sp>
        <p:nvSpPr>
          <p:cNvPr id="4" name="Marcador de contenido 3">
            <a:extLst>
              <a:ext uri="{FF2B5EF4-FFF2-40B4-BE49-F238E27FC236}">
                <a16:creationId xmlns:a16="http://schemas.microsoft.com/office/drawing/2014/main" id="{5A7EE942-A1DB-2989-FC06-F547969431C6}"/>
              </a:ext>
            </a:extLst>
          </p:cNvPr>
          <p:cNvSpPr>
            <a:spLocks noGrp="1"/>
          </p:cNvSpPr>
          <p:nvPr>
            <p:ph idx="1"/>
          </p:nvPr>
        </p:nvSpPr>
        <p:spPr>
          <a:xfrm>
            <a:off x="838199" y="1503902"/>
            <a:ext cx="4930302" cy="4666677"/>
          </a:xfrm>
        </p:spPr>
        <p:txBody>
          <a:bodyPr vert="horz" lIns="91440" tIns="45720" rIns="91440" bIns="45720" rtlCol="0" anchor="t">
            <a:noAutofit/>
          </a:bodyPr>
          <a:lstStyle/>
          <a:p>
            <a:pPr marL="0" indent="0">
              <a:lnSpc>
                <a:spcPct val="150000"/>
              </a:lnSpc>
              <a:buNone/>
            </a:pPr>
            <a:r>
              <a:rPr lang="en-US" sz="1400" dirty="0">
                <a:solidFill>
                  <a:schemeClr val="tx2"/>
                </a:solidFill>
              </a:rPr>
              <a:t>Pianificazione strategica</a:t>
            </a:r>
          </a:p>
          <a:p>
            <a:pPr marL="0" indent="0">
              <a:lnSpc>
                <a:spcPct val="150000"/>
              </a:lnSpc>
              <a:buNone/>
            </a:pPr>
            <a:r>
              <a:rPr lang="en-GB" sz="1400" b="0" dirty="0">
                <a:solidFill>
                  <a:schemeClr val="accent1"/>
                </a:solidFill>
              </a:rPr>
              <a:t>La pianificazione della strategia aziendale definisce ciò che un'azienda vuole ottenere, dove vuole andare e quali azioni pianificare per raggiungere gli obiettivi e le mete. Un piano strategico deve comprendere la visione e la missione dell'azienda, gli obiettivi a breve, medio e lungo termine e un piano d'azione dei passi da compiere.</a:t>
            </a:r>
          </a:p>
          <a:p>
            <a:pPr marL="0" indent="0">
              <a:lnSpc>
                <a:spcPct val="150000"/>
              </a:lnSpc>
              <a:buNone/>
            </a:pPr>
            <a:r>
              <a:rPr lang="en-GB" sz="1400" dirty="0">
                <a:solidFill>
                  <a:srgbClr val="000000"/>
                </a:solidFill>
                <a:latin typeface="Raleway "/>
              </a:rPr>
              <a:t>Guardate questo </a:t>
            </a:r>
            <a:r>
              <a:rPr lang="en-GB" sz="1400" dirty="0">
                <a:solidFill>
                  <a:srgbClr val="000000"/>
                </a:solidFill>
                <a:latin typeface="Raleway "/>
                <a:hlinkClick r:id="rId2"/>
              </a:rPr>
              <a:t>video </a:t>
            </a:r>
            <a:r>
              <a:rPr lang="en-GB" sz="1400" dirty="0">
                <a:solidFill>
                  <a:srgbClr val="000000"/>
                </a:solidFill>
                <a:latin typeface="Raleway "/>
              </a:rPr>
              <a:t>di On Strategy per sapere più a fondo come costruire il vostro Framework strategico.</a:t>
            </a:r>
          </a:p>
          <a:p>
            <a:pPr>
              <a:lnSpc>
                <a:spcPct val="150000"/>
              </a:lnSpc>
              <a:buChar char="•"/>
            </a:pPr>
            <a:endParaRPr lang="en-US" sz="1600" dirty="0"/>
          </a:p>
        </p:txBody>
      </p:sp>
      <p:sp>
        <p:nvSpPr>
          <p:cNvPr id="3" name="CuadroTexto 2">
            <a:extLst>
              <a:ext uri="{FF2B5EF4-FFF2-40B4-BE49-F238E27FC236}">
                <a16:creationId xmlns:a16="http://schemas.microsoft.com/office/drawing/2014/main" id="{C69AB393-51EB-FE5A-F06E-82DDD4792116}"/>
              </a:ext>
            </a:extLst>
          </p:cNvPr>
          <p:cNvSpPr txBox="1"/>
          <p:nvPr/>
        </p:nvSpPr>
        <p:spPr>
          <a:xfrm>
            <a:off x="6307540" y="1503902"/>
            <a:ext cx="5654723" cy="4578818"/>
          </a:xfrm>
          <a:prstGeom prst="rect">
            <a:avLst/>
          </a:prstGeom>
          <a:noFill/>
        </p:spPr>
        <p:txBody>
          <a:bodyPr wrap="square" lIns="91440" tIns="45720" rIns="91440" bIns="45720" rtlCol="0" anchor="t">
            <a:spAutoFit/>
          </a:bodyPr>
          <a:lstStyle/>
          <a:p>
            <a:pPr>
              <a:lnSpc>
                <a:spcPct val="150000"/>
              </a:lnSpc>
            </a:pPr>
            <a:r>
              <a:rPr lang="en-US" sz="1400" b="1" dirty="0">
                <a:solidFill>
                  <a:schemeClr val="tx2"/>
                </a:solidFill>
              </a:rPr>
              <a:t>Roadmap aziendale</a:t>
            </a:r>
          </a:p>
          <a:p>
            <a:pPr>
              <a:lnSpc>
                <a:spcPct val="150000"/>
              </a:lnSpc>
            </a:pPr>
            <a:endParaRPr lang="en-US" sz="1400" b="1" dirty="0">
              <a:solidFill>
                <a:schemeClr val="accent1"/>
              </a:solidFill>
            </a:endParaRPr>
          </a:p>
          <a:p>
            <a:pPr>
              <a:lnSpc>
                <a:spcPct val="150000"/>
              </a:lnSpc>
            </a:pPr>
            <a:r>
              <a:rPr lang="es-ES" sz="1400" b="0" dirty="0">
                <a:solidFill>
                  <a:schemeClr val="accent1"/>
                </a:solidFill>
                <a:latin typeface="Raleway "/>
              </a:rPr>
              <a:t>Una Business </a:t>
            </a:r>
            <a:r>
              <a:rPr lang="es-ES" sz="1400" b="0" dirty="0" err="1">
                <a:solidFill>
                  <a:schemeClr val="accent1"/>
                </a:solidFill>
                <a:latin typeface="Raleway "/>
              </a:rPr>
              <a:t>Roadmap è </a:t>
            </a:r>
            <a:r>
              <a:rPr lang="es-ES" sz="1400" b="0" dirty="0">
                <a:solidFill>
                  <a:schemeClr val="accent1"/>
                </a:solidFill>
                <a:latin typeface="Raleway "/>
              </a:rPr>
              <a:t>un </a:t>
            </a:r>
            <a:r>
              <a:rPr lang="es-ES" sz="1400" b="0" dirty="0" err="1">
                <a:solidFill>
                  <a:schemeClr val="accent1"/>
                </a:solidFill>
                <a:latin typeface="Raleway "/>
              </a:rPr>
              <a:t>quadro di riferimento che consente di </a:t>
            </a:r>
            <a:r>
              <a:rPr lang="es-ES" sz="1400" b="0" dirty="0">
                <a:solidFill>
                  <a:schemeClr val="accent1"/>
                </a:solidFill>
                <a:latin typeface="Raleway "/>
              </a:rPr>
              <a:t>definire e </a:t>
            </a:r>
            <a:r>
              <a:rPr lang="es-ES" sz="1400" b="0" dirty="0" err="1">
                <a:solidFill>
                  <a:schemeClr val="accent1"/>
                </a:solidFill>
                <a:latin typeface="Raleway "/>
              </a:rPr>
              <a:t>visualizzare gli aspetti e i passaggi chiave </a:t>
            </a:r>
            <a:r>
              <a:rPr lang="es-ES" sz="1400" b="0" dirty="0">
                <a:solidFill>
                  <a:schemeClr val="accent1"/>
                </a:solidFill>
                <a:latin typeface="Raleway "/>
              </a:rPr>
              <a:t>e </a:t>
            </a:r>
            <a:r>
              <a:rPr lang="es-ES" sz="1400" b="0" dirty="0" err="1">
                <a:solidFill>
                  <a:schemeClr val="accent1"/>
                </a:solidFill>
                <a:latin typeface="Raleway "/>
              </a:rPr>
              <a:t>specifici per raggiungere gli obiettivi </a:t>
            </a:r>
            <a:r>
              <a:rPr lang="es-ES" sz="1400" b="0" dirty="0">
                <a:solidFill>
                  <a:schemeClr val="accent1"/>
                </a:solidFill>
                <a:latin typeface="Raleway "/>
              </a:rPr>
              <a:t>e la </a:t>
            </a:r>
            <a:r>
              <a:rPr lang="es-ES" sz="1400" b="0" dirty="0" err="1">
                <a:solidFill>
                  <a:schemeClr val="accent1"/>
                </a:solidFill>
                <a:latin typeface="Raleway "/>
              </a:rPr>
              <a:t>strategia aziendale</a:t>
            </a:r>
            <a:r>
              <a:rPr lang="es-ES" sz="1400" b="0" dirty="0">
                <a:solidFill>
                  <a:schemeClr val="accent1"/>
                </a:solidFill>
                <a:latin typeface="Raleway "/>
              </a:rPr>
              <a:t>, </a:t>
            </a:r>
            <a:r>
              <a:rPr lang="es-ES" sz="1400" b="0" dirty="0" err="1">
                <a:solidFill>
                  <a:schemeClr val="accent1"/>
                </a:solidFill>
                <a:latin typeface="Raleway "/>
              </a:rPr>
              <a:t>includendo </a:t>
            </a:r>
            <a:r>
              <a:rPr lang="es-ES" sz="1400" b="0" dirty="0">
                <a:solidFill>
                  <a:schemeClr val="accent1"/>
                </a:solidFill>
                <a:latin typeface="Raleway "/>
              </a:rPr>
              <a:t>un </a:t>
            </a:r>
            <a:r>
              <a:rPr lang="es-ES" sz="1400" b="0" dirty="0" err="1">
                <a:solidFill>
                  <a:schemeClr val="accent1"/>
                </a:solidFill>
                <a:latin typeface="Raleway "/>
              </a:rPr>
              <a:t>calendario chiaro con tappe e punti di controllo</a:t>
            </a:r>
            <a:r>
              <a:rPr lang="es-ES" sz="1400" b="0" dirty="0">
                <a:solidFill>
                  <a:schemeClr val="accent1"/>
                </a:solidFill>
                <a:latin typeface="Raleway "/>
              </a:rPr>
              <a:t>, </a:t>
            </a:r>
            <a:r>
              <a:rPr lang="es-ES" sz="1400" b="0" dirty="0" err="1">
                <a:solidFill>
                  <a:schemeClr val="accent1"/>
                </a:solidFill>
                <a:latin typeface="Raleway "/>
              </a:rPr>
              <a:t>su </a:t>
            </a:r>
            <a:r>
              <a:rPr lang="es-ES" sz="1400" b="0" dirty="0">
                <a:solidFill>
                  <a:schemeClr val="accent1"/>
                </a:solidFill>
                <a:latin typeface="Raleway "/>
              </a:rPr>
              <a:t>un </a:t>
            </a:r>
            <a:r>
              <a:rPr lang="es-ES" sz="1400" b="0" dirty="0" err="1">
                <a:solidFill>
                  <a:schemeClr val="accent1"/>
                </a:solidFill>
                <a:latin typeface="Raleway "/>
              </a:rPr>
              <a:t>lungo </a:t>
            </a:r>
            <a:r>
              <a:rPr lang="es-ES" sz="1400" b="0" dirty="0">
                <a:solidFill>
                  <a:schemeClr val="accent1"/>
                </a:solidFill>
                <a:latin typeface="Raleway "/>
              </a:rPr>
              <a:t>periodo e </a:t>
            </a:r>
            <a:r>
              <a:rPr lang="es-ES" sz="1400" b="0" dirty="0" err="1">
                <a:solidFill>
                  <a:schemeClr val="accent1"/>
                </a:solidFill>
                <a:latin typeface="Raleway "/>
              </a:rPr>
              <a:t>assegnando </a:t>
            </a:r>
            <a:r>
              <a:rPr lang="es-ES" sz="1400" b="0" dirty="0">
                <a:solidFill>
                  <a:schemeClr val="accent1"/>
                </a:solidFill>
                <a:latin typeface="Raleway "/>
              </a:rPr>
              <a:t>ruoli e </a:t>
            </a:r>
            <a:r>
              <a:rPr lang="es-ES" sz="1400" b="0" dirty="0" err="1">
                <a:solidFill>
                  <a:schemeClr val="accent1"/>
                </a:solidFill>
                <a:latin typeface="Raleway "/>
              </a:rPr>
              <a:t>responsabilità</a:t>
            </a:r>
            <a:r>
              <a:rPr lang="es-ES" sz="1400" b="0" dirty="0">
                <a:solidFill>
                  <a:schemeClr val="accent1"/>
                </a:solidFill>
                <a:latin typeface="Raleway "/>
              </a:rPr>
              <a:t>.</a:t>
            </a:r>
          </a:p>
          <a:p>
            <a:pPr>
              <a:lnSpc>
                <a:spcPct val="150000"/>
              </a:lnSpc>
            </a:pPr>
            <a:endParaRPr lang="es-ES" sz="1400" dirty="0">
              <a:solidFill>
                <a:schemeClr val="accent1"/>
              </a:solidFill>
              <a:latin typeface="Raleway "/>
            </a:endParaRPr>
          </a:p>
          <a:p>
            <a:pPr>
              <a:lnSpc>
                <a:spcPct val="150000"/>
              </a:lnSpc>
            </a:pPr>
            <a:r>
              <a:rPr lang="es-ES" sz="1400" b="1" dirty="0" err="1">
                <a:solidFill>
                  <a:schemeClr val="accent1"/>
                </a:solidFill>
                <a:latin typeface="Raleway "/>
              </a:rPr>
              <a:t>Se desiderate </a:t>
            </a:r>
            <a:r>
              <a:rPr lang="es-ES" sz="1400" b="1" dirty="0">
                <a:solidFill>
                  <a:schemeClr val="accent1"/>
                </a:solidFill>
                <a:latin typeface="Raleway "/>
              </a:rPr>
              <a:t>maggiori </a:t>
            </a:r>
            <a:r>
              <a:rPr lang="es-ES" sz="1400" b="1" dirty="0" err="1">
                <a:solidFill>
                  <a:schemeClr val="accent1"/>
                </a:solidFill>
                <a:latin typeface="Raleway "/>
              </a:rPr>
              <a:t>informazioni sui contenuti di </a:t>
            </a:r>
            <a:r>
              <a:rPr lang="es-ES" sz="1400" b="1" dirty="0">
                <a:solidFill>
                  <a:schemeClr val="accent1"/>
                </a:solidFill>
                <a:latin typeface="Raleway "/>
              </a:rPr>
              <a:t>una </a:t>
            </a:r>
            <a:r>
              <a:rPr lang="es-ES" sz="1400" b="1" dirty="0" err="1">
                <a:solidFill>
                  <a:schemeClr val="accent1"/>
                </a:solidFill>
                <a:latin typeface="Raleway "/>
              </a:rPr>
              <a:t>roadmap strategica </a:t>
            </a:r>
            <a:r>
              <a:rPr lang="es-ES" sz="1400" b="1" dirty="0">
                <a:solidFill>
                  <a:schemeClr val="accent1"/>
                </a:solidFill>
                <a:latin typeface="Raleway "/>
              </a:rPr>
              <a:t>e </a:t>
            </a:r>
            <a:r>
              <a:rPr lang="es-ES" sz="1400" b="1" dirty="0" err="1">
                <a:solidFill>
                  <a:schemeClr val="accent1"/>
                </a:solidFill>
                <a:latin typeface="Raleway "/>
              </a:rPr>
              <a:t>sugli </a:t>
            </a:r>
            <a:r>
              <a:rPr lang="es-ES" sz="1400" b="1" dirty="0">
                <a:solidFill>
                  <a:schemeClr val="accent1"/>
                </a:solidFill>
                <a:latin typeface="Raleway "/>
              </a:rPr>
              <a:t>"</a:t>
            </a:r>
            <a:r>
              <a:rPr lang="es-ES" sz="1400" b="1" dirty="0" err="1">
                <a:solidFill>
                  <a:schemeClr val="accent1"/>
                </a:solidFill>
                <a:latin typeface="Raleway "/>
              </a:rPr>
              <a:t>ingredienti</a:t>
            </a:r>
            <a:r>
              <a:rPr lang="es-ES" sz="1400" b="1" dirty="0">
                <a:solidFill>
                  <a:schemeClr val="accent1"/>
                </a:solidFill>
                <a:latin typeface="Raleway "/>
              </a:rPr>
              <a:t>" </a:t>
            </a:r>
            <a:r>
              <a:rPr lang="es-ES" sz="1400" b="1" dirty="0" err="1">
                <a:solidFill>
                  <a:schemeClr val="accent1"/>
                </a:solidFill>
                <a:latin typeface="Raleway "/>
              </a:rPr>
              <a:t>di </a:t>
            </a:r>
            <a:r>
              <a:rPr lang="es-ES" sz="1400" b="1" dirty="0">
                <a:solidFill>
                  <a:schemeClr val="accent1"/>
                </a:solidFill>
                <a:latin typeface="Raleway "/>
              </a:rPr>
              <a:t>una </a:t>
            </a:r>
            <a:r>
              <a:rPr lang="es-ES" sz="1400" b="1" dirty="0" err="1">
                <a:solidFill>
                  <a:schemeClr val="accent1"/>
                </a:solidFill>
                <a:latin typeface="Raleway "/>
              </a:rPr>
              <a:t>roadmap aziendale di successo</a:t>
            </a:r>
            <a:r>
              <a:rPr lang="es-ES" sz="1400" b="1" dirty="0">
                <a:solidFill>
                  <a:schemeClr val="accent1"/>
                </a:solidFill>
                <a:latin typeface="Raleway "/>
              </a:rPr>
              <a:t>, potete </a:t>
            </a:r>
            <a:r>
              <a:rPr lang="es-ES" sz="1400" b="1" dirty="0" err="1">
                <a:solidFill>
                  <a:schemeClr val="accent1"/>
                </a:solidFill>
                <a:latin typeface="Raleway "/>
              </a:rPr>
              <a:t>leggere gli approfonditi articoli di </a:t>
            </a:r>
            <a:r>
              <a:rPr lang="es-ES" sz="1400" b="1" dirty="0">
                <a:solidFill>
                  <a:schemeClr val="accent1"/>
                </a:solidFill>
                <a:latin typeface="Raleway "/>
              </a:rPr>
              <a:t>Business </a:t>
            </a:r>
            <a:r>
              <a:rPr lang="es-ES" sz="1400" b="1" dirty="0" err="1">
                <a:solidFill>
                  <a:schemeClr val="accent1"/>
                </a:solidFill>
                <a:latin typeface="Raleway "/>
              </a:rPr>
              <a:t>Map</a:t>
            </a:r>
            <a:r>
              <a:rPr lang="es-ES" sz="1400" b="1" dirty="0">
                <a:solidFill>
                  <a:schemeClr val="accent1"/>
                </a:solidFill>
                <a:latin typeface="Raleway "/>
              </a:rPr>
              <a:t>. </a:t>
            </a:r>
            <a:r>
              <a:rPr lang="es-ES" sz="1400" i="1" dirty="0" err="1">
                <a:solidFill>
                  <a:schemeClr val="accent1"/>
                </a:solidFill>
                <a:latin typeface="Raleway "/>
                <a:hlinkClick r:id="rId3">
                  <a:extLst>
                    <a:ext uri="{A12FA001-AC4F-418D-AE19-62706E023703}">
                      <ahyp:hlinkClr xmlns:ahyp="http://schemas.microsoft.com/office/drawing/2018/hyperlinkcolor" val="tx"/>
                    </a:ext>
                  </a:extLst>
                </a:hlinkClick>
              </a:rPr>
              <a:t>Che cos'</a:t>
            </a:r>
            <a:r>
              <a:rPr lang="es-ES" sz="1400" b="0" i="1" dirty="0" err="1">
                <a:solidFill>
                  <a:schemeClr val="accent1"/>
                </a:solidFill>
                <a:latin typeface="Raleway "/>
                <a:hlinkClick r:id="rId3">
                  <a:extLst>
                    <a:ext uri="{A12FA001-AC4F-418D-AE19-62706E023703}">
                      <ahyp:hlinkClr xmlns:ahyp="http://schemas.microsoft.com/office/drawing/2018/hyperlinkcolor" val="tx"/>
                    </a:ext>
                  </a:extLst>
                </a:hlinkClick>
              </a:rPr>
              <a:t>è </a:t>
            </a:r>
            <a:r>
              <a:rPr lang="es-ES" sz="1400" b="0" i="1" dirty="0">
                <a:solidFill>
                  <a:schemeClr val="accent1"/>
                </a:solidFill>
                <a:latin typeface="Raleway "/>
                <a:hlinkClick r:id="rId3">
                  <a:extLst>
                    <a:ext uri="{A12FA001-AC4F-418D-AE19-62706E023703}">
                      <ahyp:hlinkClr xmlns:ahyp="http://schemas.microsoft.com/office/drawing/2018/hyperlinkcolor" val="tx"/>
                    </a:ext>
                  </a:extLst>
                </a:hlinkClick>
              </a:rPr>
              <a:t>una </a:t>
            </a:r>
            <a:r>
              <a:rPr lang="es-ES" sz="1400" b="0" i="1" dirty="0" err="1">
                <a:solidFill>
                  <a:schemeClr val="accent1"/>
                </a:solidFill>
                <a:latin typeface="Raleway "/>
                <a:hlinkClick r:id="rId3">
                  <a:extLst>
                    <a:ext uri="{A12FA001-AC4F-418D-AE19-62706E023703}">
                      <ahyp:hlinkClr xmlns:ahyp="http://schemas.microsoft.com/office/drawing/2018/hyperlinkcolor" val="tx"/>
                    </a:ext>
                  </a:extLst>
                </a:hlinkClick>
              </a:rPr>
              <a:t>roadmap strategica</a:t>
            </a:r>
            <a:r>
              <a:rPr lang="es-ES" sz="1400" i="1" dirty="0">
                <a:solidFill>
                  <a:schemeClr val="accent1"/>
                </a:solidFill>
                <a:latin typeface="Raleway "/>
                <a:hlinkClick r:id="rId3">
                  <a:extLst>
                    <a:ext uri="{A12FA001-AC4F-418D-AE19-62706E023703}">
                      <ahyp:hlinkClr xmlns:ahyp="http://schemas.microsoft.com/office/drawing/2018/hyperlinkcolor" val="tx"/>
                    </a:ext>
                  </a:extLst>
                </a:hlinkClick>
              </a:rPr>
              <a:t>? </a:t>
            </a:r>
            <a:r>
              <a:rPr lang="es-ES" sz="1400" dirty="0">
                <a:solidFill>
                  <a:schemeClr val="accent1"/>
                </a:solidFill>
                <a:latin typeface="Raleway "/>
              </a:rPr>
              <a:t>(</a:t>
            </a:r>
            <a:r>
              <a:rPr lang="es-ES" sz="1400" dirty="0" err="1">
                <a:solidFill>
                  <a:srgbClr val="000000"/>
                </a:solidFill>
                <a:latin typeface="Raleway "/>
              </a:rPr>
              <a:t>Fonte</a:t>
            </a:r>
            <a:r>
              <a:rPr lang="es-ES" sz="1400" b="0" dirty="0">
                <a:solidFill>
                  <a:srgbClr val="000000"/>
                </a:solidFill>
                <a:latin typeface="Raleway "/>
              </a:rPr>
              <a:t>: Business </a:t>
            </a:r>
            <a:r>
              <a:rPr lang="es-ES" sz="1400" b="0" dirty="0" err="1">
                <a:solidFill>
                  <a:srgbClr val="000000"/>
                </a:solidFill>
                <a:latin typeface="Raleway "/>
              </a:rPr>
              <a:t>Map</a:t>
            </a:r>
            <a:r>
              <a:rPr lang="es-ES" sz="1400" dirty="0">
                <a:solidFill>
                  <a:srgbClr val="000000"/>
                </a:solidFill>
                <a:latin typeface="Raleway "/>
              </a:rPr>
              <a:t>) </a:t>
            </a:r>
            <a:r>
              <a:rPr lang="es-ES" sz="1400" b="1" dirty="0">
                <a:solidFill>
                  <a:srgbClr val="000000"/>
                </a:solidFill>
                <a:latin typeface="Raleway "/>
              </a:rPr>
              <a:t>e </a:t>
            </a:r>
            <a:r>
              <a:rPr lang="es-ES" sz="1400" b="1" dirty="0" err="1">
                <a:solidFill>
                  <a:srgbClr val="000000"/>
                </a:solidFill>
                <a:latin typeface="Raleway "/>
              </a:rPr>
              <a:t>di Roadmunk</a:t>
            </a:r>
            <a:r>
              <a:rPr lang="es-ES" sz="1400" dirty="0">
                <a:solidFill>
                  <a:srgbClr val="000000"/>
                </a:solidFill>
                <a:latin typeface="Raleway "/>
              </a:rPr>
              <a:t>. </a:t>
            </a:r>
            <a:r>
              <a:rPr lang="es-ES" sz="1400" i="1" dirty="0" err="1">
                <a:solidFill>
                  <a:srgbClr val="000000"/>
                </a:solidFill>
                <a:latin typeface="Raleway "/>
                <a:hlinkClick r:id="rId4">
                  <a:extLst>
                    <a:ext uri="{A12FA001-AC4F-418D-AE19-62706E023703}">
                      <ahyp:hlinkClr xmlns:ahyp="http://schemas.microsoft.com/office/drawing/2018/hyperlinkcolor" val="tx"/>
                    </a:ext>
                  </a:extLst>
                </a:hlinkClick>
              </a:rPr>
              <a:t>Cos'è </a:t>
            </a:r>
            <a:r>
              <a:rPr lang="es-ES" sz="1400" i="1" dirty="0">
                <a:solidFill>
                  <a:srgbClr val="000000"/>
                </a:solidFill>
                <a:latin typeface="Raleway "/>
                <a:hlinkClick r:id="rId4">
                  <a:extLst>
                    <a:ext uri="{A12FA001-AC4F-418D-AE19-62706E023703}">
                      <ahyp:hlinkClr xmlns:ahyp="http://schemas.microsoft.com/office/drawing/2018/hyperlinkcolor" val="tx"/>
                    </a:ext>
                  </a:extLst>
                </a:hlinkClick>
              </a:rPr>
              <a:t>una </a:t>
            </a:r>
            <a:r>
              <a:rPr lang="es-ES" sz="1400" i="1" dirty="0" err="1">
                <a:solidFill>
                  <a:srgbClr val="000000"/>
                </a:solidFill>
                <a:latin typeface="Raleway "/>
                <a:hlinkClick r:id="rId4">
                  <a:extLst>
                    <a:ext uri="{A12FA001-AC4F-418D-AE19-62706E023703}">
                      <ahyp:hlinkClr xmlns:ahyp="http://schemas.microsoft.com/office/drawing/2018/hyperlinkcolor" val="tx"/>
                    </a:ext>
                  </a:extLst>
                </a:hlinkClick>
              </a:rPr>
              <a:t>roadmap aziendale</a:t>
            </a:r>
            <a:r>
              <a:rPr lang="es-ES" sz="1400" dirty="0">
                <a:solidFill>
                  <a:srgbClr val="000000"/>
                </a:solidFill>
                <a:latin typeface="Raleway "/>
                <a:hlinkClick r:id="rId4">
                  <a:extLst>
                    <a:ext uri="{A12FA001-AC4F-418D-AE19-62706E023703}">
                      <ahyp:hlinkClr xmlns:ahyp="http://schemas.microsoft.com/office/drawing/2018/hyperlinkcolor" val="tx"/>
                    </a:ext>
                  </a:extLst>
                </a:hlinkClick>
              </a:rPr>
              <a:t>? </a:t>
            </a:r>
            <a:r>
              <a:rPr lang="es-ES" sz="1400" dirty="0">
                <a:solidFill>
                  <a:srgbClr val="000000"/>
                </a:solidFill>
                <a:latin typeface="Raleway "/>
              </a:rPr>
              <a:t>(</a:t>
            </a:r>
            <a:r>
              <a:rPr lang="es-ES" sz="1400" dirty="0" err="1">
                <a:solidFill>
                  <a:srgbClr val="000000"/>
                </a:solidFill>
                <a:latin typeface="Raleway "/>
              </a:rPr>
              <a:t>Fonte</a:t>
            </a:r>
            <a:r>
              <a:rPr lang="es-ES" sz="1400" dirty="0">
                <a:solidFill>
                  <a:srgbClr val="000000"/>
                </a:solidFill>
                <a:latin typeface="Raleway "/>
              </a:rPr>
              <a:t>: </a:t>
            </a:r>
            <a:r>
              <a:rPr lang="es-ES" sz="1400" dirty="0" err="1">
                <a:solidFill>
                  <a:srgbClr val="000000"/>
                </a:solidFill>
                <a:latin typeface="Raleway "/>
              </a:rPr>
              <a:t>Roadmunk</a:t>
            </a:r>
            <a:r>
              <a:rPr lang="es-ES" sz="1400" dirty="0">
                <a:solidFill>
                  <a:srgbClr val="000000"/>
                </a:solidFill>
                <a:latin typeface="Raleway "/>
              </a:rPr>
              <a:t>).</a:t>
            </a:r>
            <a:endParaRPr lang="es-ES" sz="1400" b="0" dirty="0">
              <a:solidFill>
                <a:srgbClr val="000000"/>
              </a:solidFill>
              <a:latin typeface="Raleway "/>
            </a:endParaRPr>
          </a:p>
        </p:txBody>
      </p:sp>
      <p:sp>
        <p:nvSpPr>
          <p:cNvPr id="5" name="CuadroTexto 4">
            <a:extLst>
              <a:ext uri="{FF2B5EF4-FFF2-40B4-BE49-F238E27FC236}">
                <a16:creationId xmlns:a16="http://schemas.microsoft.com/office/drawing/2014/main" id="{413DA7FC-9F26-186C-B724-166420F704E1}"/>
              </a:ext>
            </a:extLst>
          </p:cNvPr>
          <p:cNvSpPr txBox="1"/>
          <p:nvPr/>
        </p:nvSpPr>
        <p:spPr>
          <a:xfrm>
            <a:off x="798478" y="806565"/>
            <a:ext cx="9940047" cy="369332"/>
          </a:xfrm>
          <a:prstGeom prst="rect">
            <a:avLst/>
          </a:prstGeom>
          <a:noFill/>
        </p:spPr>
        <p:txBody>
          <a:bodyPr wrap="square" rtlCol="0">
            <a:spAutoFit/>
          </a:bodyPr>
          <a:lstStyle/>
          <a:p>
            <a:r>
              <a:rPr lang="en-US" b="1" dirty="0">
                <a:solidFill>
                  <a:schemeClr val="bg1"/>
                </a:solidFill>
              </a:rPr>
              <a:t>Definizione e scopo</a:t>
            </a:r>
          </a:p>
        </p:txBody>
      </p:sp>
    </p:spTree>
    <p:extLst>
      <p:ext uri="{BB962C8B-B14F-4D97-AF65-F5344CB8AC3E}">
        <p14:creationId xmlns:p14="http://schemas.microsoft.com/office/powerpoint/2010/main" val="14982643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Marcador de contenido 2">
            <a:extLst>
              <a:ext uri="{FF2B5EF4-FFF2-40B4-BE49-F238E27FC236}">
                <a16:creationId xmlns:a16="http://schemas.microsoft.com/office/drawing/2014/main" id="{8531F5DD-8256-AEE5-F01A-E275306A8941}"/>
              </a:ext>
            </a:extLst>
          </p:cNvPr>
          <p:cNvGraphicFramePr>
            <a:graphicFrameLocks noGrp="1"/>
          </p:cNvGraphicFramePr>
          <p:nvPr>
            <p:ph idx="1"/>
            <p:extLst>
              <p:ext uri="{D42A27DB-BD31-4B8C-83A1-F6EECF244321}">
                <p14:modId xmlns:p14="http://schemas.microsoft.com/office/powerpoint/2010/main" val="1906047"/>
              </p:ext>
            </p:extLst>
          </p:nvPr>
        </p:nvGraphicFramePr>
        <p:xfrm>
          <a:off x="838200" y="852992"/>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6748F89E-FE8C-6AF7-50E1-2C88851F39B8}"/>
              </a:ext>
            </a:extLst>
          </p:cNvPr>
          <p:cNvSpPr txBox="1"/>
          <p:nvPr/>
        </p:nvSpPr>
        <p:spPr>
          <a:xfrm>
            <a:off x="797206" y="4890462"/>
            <a:ext cx="10597587" cy="338554"/>
          </a:xfrm>
          <a:prstGeom prst="rect">
            <a:avLst/>
          </a:prstGeom>
          <a:noFill/>
        </p:spPr>
        <p:txBody>
          <a:bodyPr wrap="square">
            <a:spAutoFit/>
          </a:bodyPr>
          <a:lstStyle/>
          <a:p>
            <a:pPr algn="just"/>
            <a:r>
              <a:rPr lang="es-ES" sz="1600" dirty="0">
                <a:solidFill>
                  <a:schemeClr val="accent1"/>
                </a:solidFill>
              </a:rPr>
              <a:t>Definire </a:t>
            </a:r>
            <a:r>
              <a:rPr lang="es-ES" sz="1600" dirty="0" err="1">
                <a:solidFill>
                  <a:schemeClr val="accent1"/>
                </a:solidFill>
              </a:rPr>
              <a:t>la strategia aziendale sulla base delle informazioni raccolte</a:t>
            </a:r>
            <a:endParaRPr lang="es-ES" sz="1600" dirty="0">
              <a:solidFill>
                <a:schemeClr val="accent1"/>
              </a:solidFill>
            </a:endParaRPr>
          </a:p>
        </p:txBody>
      </p:sp>
      <p:sp>
        <p:nvSpPr>
          <p:cNvPr id="3" name="Flecha: a la derecha 2">
            <a:extLst>
              <a:ext uri="{FF2B5EF4-FFF2-40B4-BE49-F238E27FC236}">
                <a16:creationId xmlns:a16="http://schemas.microsoft.com/office/drawing/2014/main" id="{19C89091-DAED-434E-E2D3-5453D80E6A13}"/>
              </a:ext>
            </a:extLst>
          </p:cNvPr>
          <p:cNvSpPr/>
          <p:nvPr/>
        </p:nvSpPr>
        <p:spPr>
          <a:xfrm>
            <a:off x="5646670" y="2888775"/>
            <a:ext cx="1200727" cy="572654"/>
          </a:xfrm>
          <a:prstGeom prst="rightArrow">
            <a:avLst/>
          </a:prstGeom>
          <a:solidFill>
            <a:schemeClr val="tx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ítulo 1">
            <a:extLst>
              <a:ext uri="{FF2B5EF4-FFF2-40B4-BE49-F238E27FC236}">
                <a16:creationId xmlns:a16="http://schemas.microsoft.com/office/drawing/2014/main" id="{4FDADC8F-FF8D-7ADC-0964-AAFCEB39CAE7}"/>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n-GB" sz="3400" dirty="0"/>
              <a:t>Aspetti chiave del </a:t>
            </a:r>
            <a:r>
              <a:rPr lang="es-ES" sz="3400" dirty="0" err="1"/>
              <a:t>Roadmapping strategico</a:t>
            </a:r>
            <a:endParaRPr lang="es-ES" sz="3400" dirty="0"/>
          </a:p>
        </p:txBody>
      </p:sp>
    </p:spTree>
    <p:extLst>
      <p:ext uri="{BB962C8B-B14F-4D97-AF65-F5344CB8AC3E}">
        <p14:creationId xmlns:p14="http://schemas.microsoft.com/office/powerpoint/2010/main" val="2985604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9FFC0E3-09BE-F422-1C57-47E1C9B16621}"/>
              </a:ext>
            </a:extLst>
          </p:cNvPr>
          <p:cNvSpPr/>
          <p:nvPr/>
        </p:nvSpPr>
        <p:spPr>
          <a:xfrm>
            <a:off x="0" y="1024721"/>
            <a:ext cx="1981200" cy="5122862"/>
          </a:xfrm>
          <a:prstGeom prst="rect">
            <a:avLst/>
          </a:prstGeom>
          <a:solidFill>
            <a:schemeClr val="accent1">
              <a:alpha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308D177-7010-4719-7994-3ECFB9A6C752}"/>
              </a:ext>
            </a:extLst>
          </p:cNvPr>
          <p:cNvSpPr>
            <a:spLocks noGrp="1"/>
          </p:cNvSpPr>
          <p:nvPr>
            <p:ph type="title"/>
          </p:nvPr>
        </p:nvSpPr>
        <p:spPr>
          <a:xfrm>
            <a:off x="86752" y="-270951"/>
            <a:ext cx="10515600" cy="1325563"/>
          </a:xfrm>
        </p:spPr>
        <p:txBody>
          <a:bodyPr>
            <a:normAutofit/>
          </a:bodyPr>
          <a:lstStyle/>
          <a:p>
            <a:r>
              <a:rPr lang="en-US" sz="3400" dirty="0"/>
              <a:t>Il </a:t>
            </a:r>
            <a:r>
              <a:rPr lang="en-US" sz="3400" dirty="0" err="1"/>
              <a:t>ruolo</a:t>
            </a:r>
            <a:r>
              <a:rPr lang="en-US" sz="3400" dirty="0"/>
              <a:t> di vision, mission e </a:t>
            </a:r>
            <a:r>
              <a:rPr lang="en-US" sz="3400" dirty="0" err="1"/>
              <a:t>valori</a:t>
            </a:r>
            <a:endParaRPr lang="sl-SI" sz="3400" dirty="0" err="1"/>
          </a:p>
        </p:txBody>
      </p:sp>
      <p:graphicFrame>
        <p:nvGraphicFramePr>
          <p:cNvPr id="3" name="Diagram 2">
            <a:extLst>
              <a:ext uri="{FF2B5EF4-FFF2-40B4-BE49-F238E27FC236}">
                <a16:creationId xmlns:a16="http://schemas.microsoft.com/office/drawing/2014/main" id="{416BC9EB-ECDD-7D20-43B1-5DEB729577D4}"/>
              </a:ext>
            </a:extLst>
          </p:cNvPr>
          <p:cNvGraphicFramePr/>
          <p:nvPr>
            <p:extLst>
              <p:ext uri="{D42A27DB-BD31-4B8C-83A1-F6EECF244321}">
                <p14:modId xmlns:p14="http://schemas.microsoft.com/office/powerpoint/2010/main" val="2003171883"/>
              </p:ext>
            </p:extLst>
          </p:nvPr>
        </p:nvGraphicFramePr>
        <p:xfrm>
          <a:off x="-1" y="858129"/>
          <a:ext cx="12105249" cy="53549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50712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6748F89E-FE8C-6AF7-50E1-2C88851F39B8}"/>
              </a:ext>
            </a:extLst>
          </p:cNvPr>
          <p:cNvSpPr txBox="1"/>
          <p:nvPr/>
        </p:nvSpPr>
        <p:spPr>
          <a:xfrm>
            <a:off x="879194" y="1509953"/>
            <a:ext cx="9850416" cy="2634439"/>
          </a:xfrm>
          <a:prstGeom prst="rect">
            <a:avLst/>
          </a:prstGeom>
          <a:noFill/>
          <a:ln>
            <a:solidFill>
              <a:schemeClr val="bg2"/>
            </a:solidFill>
          </a:ln>
        </p:spPr>
        <p:txBody>
          <a:bodyPr wrap="square">
            <a:spAutoFit/>
          </a:bodyPr>
          <a:lstStyle/>
          <a:p>
            <a:pPr algn="just">
              <a:lnSpc>
                <a:spcPct val="150000"/>
              </a:lnSpc>
            </a:pPr>
            <a:r>
              <a:rPr lang="es-ES" sz="1600" dirty="0" err="1">
                <a:solidFill>
                  <a:schemeClr val="accent1"/>
                </a:solidFill>
              </a:rPr>
              <a:t>Il percorso di roadmapping strategico </a:t>
            </a:r>
            <a:r>
              <a:rPr lang="es-ES" sz="1600" dirty="0">
                <a:solidFill>
                  <a:schemeClr val="accent1"/>
                </a:solidFill>
              </a:rPr>
              <a:t>nelle </a:t>
            </a:r>
            <a:r>
              <a:rPr lang="es-ES" sz="1600" dirty="0" err="1">
                <a:solidFill>
                  <a:schemeClr val="accent1"/>
                </a:solidFill>
              </a:rPr>
              <a:t>imprese comprende diverse fasi</a:t>
            </a:r>
            <a:r>
              <a:rPr lang="es-ES" sz="1600" dirty="0">
                <a:solidFill>
                  <a:schemeClr val="accent1"/>
                </a:solidFill>
              </a:rPr>
              <a:t>:</a:t>
            </a:r>
          </a:p>
          <a:p>
            <a:pPr algn="just">
              <a:lnSpc>
                <a:spcPct val="150000"/>
              </a:lnSpc>
            </a:pPr>
            <a:endParaRPr lang="es-ES" sz="1600" dirty="0">
              <a:solidFill>
                <a:schemeClr val="accent1"/>
              </a:solidFill>
            </a:endParaRPr>
          </a:p>
          <a:p>
            <a:pPr marL="457200" indent="-457200" algn="just">
              <a:lnSpc>
                <a:spcPct val="150000"/>
              </a:lnSpc>
              <a:buAutoNum type="arabicPeriod"/>
            </a:pPr>
            <a:r>
              <a:rPr lang="es-ES" sz="1600" dirty="0" err="1">
                <a:solidFill>
                  <a:schemeClr val="accent1"/>
                </a:solidFill>
              </a:rPr>
              <a:t>Definizione </a:t>
            </a:r>
            <a:r>
              <a:rPr lang="es-ES" sz="1600" b="1" dirty="0" err="1">
                <a:solidFill>
                  <a:schemeClr val="accent1"/>
                </a:solidFill>
              </a:rPr>
              <a:t>di Visione</a:t>
            </a:r>
            <a:r>
              <a:rPr lang="es-ES" sz="1600" b="1" dirty="0">
                <a:solidFill>
                  <a:schemeClr val="accent1"/>
                </a:solidFill>
              </a:rPr>
              <a:t>, </a:t>
            </a:r>
            <a:r>
              <a:rPr lang="en-US" sz="1600" b="1" dirty="0">
                <a:solidFill>
                  <a:schemeClr val="accent1"/>
                </a:solidFill>
              </a:rPr>
              <a:t>Missione e Valore</a:t>
            </a:r>
          </a:p>
          <a:p>
            <a:pPr marL="457200" indent="-457200" algn="just">
              <a:lnSpc>
                <a:spcPct val="150000"/>
              </a:lnSpc>
              <a:buAutoNum type="arabicPeriod"/>
            </a:pPr>
            <a:r>
              <a:rPr lang="es-ES" sz="1600" b="1" dirty="0" err="1">
                <a:solidFill>
                  <a:schemeClr val="accent1"/>
                </a:solidFill>
              </a:rPr>
              <a:t>Analisi </a:t>
            </a:r>
            <a:r>
              <a:rPr lang="en-US" sz="1600" dirty="0">
                <a:solidFill>
                  <a:schemeClr val="accent1"/>
                </a:solidFill>
              </a:rPr>
              <a:t>e competenze </a:t>
            </a:r>
            <a:r>
              <a:rPr lang="es-ES" sz="1600" b="1" dirty="0" err="1">
                <a:solidFill>
                  <a:schemeClr val="accent1"/>
                </a:solidFill>
              </a:rPr>
              <a:t>interne </a:t>
            </a:r>
            <a:r>
              <a:rPr lang="es-ES" sz="1600" b="1" dirty="0">
                <a:solidFill>
                  <a:schemeClr val="accent1"/>
                </a:solidFill>
              </a:rPr>
              <a:t>ed </a:t>
            </a:r>
            <a:r>
              <a:rPr lang="es-ES" sz="1600" b="1" dirty="0" err="1">
                <a:solidFill>
                  <a:schemeClr val="accent1"/>
                </a:solidFill>
              </a:rPr>
              <a:t>esterne</a:t>
            </a:r>
          </a:p>
          <a:p>
            <a:pPr marL="457200" indent="-457200" algn="just">
              <a:lnSpc>
                <a:spcPct val="150000"/>
              </a:lnSpc>
              <a:buAutoNum type="arabicPeriod"/>
            </a:pPr>
            <a:r>
              <a:rPr lang="en-US" sz="1600" dirty="0">
                <a:solidFill>
                  <a:schemeClr val="accent1"/>
                </a:solidFill>
              </a:rPr>
              <a:t>Definizione degli </a:t>
            </a:r>
            <a:r>
              <a:rPr lang="en-US" sz="1600" b="1" dirty="0">
                <a:solidFill>
                  <a:schemeClr val="accent1"/>
                </a:solidFill>
              </a:rPr>
              <a:t>obiettivi e della strategia</a:t>
            </a:r>
          </a:p>
          <a:p>
            <a:pPr marL="457200" indent="-457200" algn="just">
              <a:lnSpc>
                <a:spcPct val="150000"/>
              </a:lnSpc>
              <a:buAutoNum type="arabicPeriod"/>
            </a:pPr>
            <a:r>
              <a:rPr lang="en-US" sz="1600" b="1" dirty="0">
                <a:solidFill>
                  <a:schemeClr val="accent1"/>
                </a:solidFill>
              </a:rPr>
              <a:t>Attuazione e monitoraggio</a:t>
            </a:r>
          </a:p>
          <a:p>
            <a:pPr marL="457200" indent="-457200" algn="just">
              <a:lnSpc>
                <a:spcPct val="150000"/>
              </a:lnSpc>
              <a:buAutoNum type="arabicPeriod"/>
            </a:pPr>
            <a:r>
              <a:rPr lang="en-US" sz="1600" dirty="0">
                <a:solidFill>
                  <a:schemeClr val="accent1"/>
                </a:solidFill>
              </a:rPr>
              <a:t>Elaborazione del </a:t>
            </a:r>
            <a:r>
              <a:rPr lang="en-US" sz="1600" b="1" dirty="0">
                <a:solidFill>
                  <a:schemeClr val="accent1"/>
                </a:solidFill>
              </a:rPr>
              <a:t>piano d'azione</a:t>
            </a:r>
            <a:endParaRPr lang="es-ES" sz="1600" b="1" dirty="0">
              <a:solidFill>
                <a:schemeClr val="accent1"/>
              </a:solidFill>
            </a:endParaRPr>
          </a:p>
        </p:txBody>
      </p:sp>
      <p:sp>
        <p:nvSpPr>
          <p:cNvPr id="5" name="Título 1">
            <a:extLst>
              <a:ext uri="{FF2B5EF4-FFF2-40B4-BE49-F238E27FC236}">
                <a16:creationId xmlns:a16="http://schemas.microsoft.com/office/drawing/2014/main" id="{672424E6-A67D-CDFB-1EBE-FBB3BD511C28}"/>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n-GB" sz="3400" dirty="0"/>
              <a:t>Aspetti chiave del </a:t>
            </a:r>
            <a:r>
              <a:rPr lang="es-ES" sz="3400" dirty="0" err="1"/>
              <a:t>Roadmapping strategico</a:t>
            </a:r>
            <a:endParaRPr lang="es-ES" sz="3400" dirty="0"/>
          </a:p>
        </p:txBody>
      </p:sp>
    </p:spTree>
    <p:extLst>
      <p:ext uri="{BB962C8B-B14F-4D97-AF65-F5344CB8AC3E}">
        <p14:creationId xmlns:p14="http://schemas.microsoft.com/office/powerpoint/2010/main" val="200004086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063313" y="1857161"/>
            <a:ext cx="10771909" cy="1325563"/>
          </a:xfrm>
        </p:spPr>
        <p:txBody>
          <a:bodyPr>
            <a:normAutofit/>
          </a:bodyPr>
          <a:lstStyle/>
          <a:p>
            <a:r>
              <a:rPr lang="es-ES" sz="3400" i="0" u="none" strike="noStrike" baseline="0" dirty="0"/>
              <a:t>1. </a:t>
            </a:r>
            <a:r>
              <a:rPr lang="es-ES" sz="3400" dirty="0" err="1"/>
              <a:t>Mission</a:t>
            </a:r>
            <a:r>
              <a:rPr lang="es-ES" sz="3400" i="0" u="none" strike="noStrike" baseline="0" dirty="0"/>
              <a:t>, </a:t>
            </a:r>
            <a:r>
              <a:rPr lang="es-ES" sz="3400" dirty="0" err="1"/>
              <a:t>Vision</a:t>
            </a:r>
            <a:r>
              <a:rPr lang="es-ES" sz="3400" i="0" u="none" strike="noStrike" baseline="0" dirty="0"/>
              <a:t> e </a:t>
            </a:r>
            <a:r>
              <a:rPr lang="es-ES" sz="3400" dirty="0" err="1"/>
              <a:t>Value</a:t>
            </a:r>
          </a:p>
        </p:txBody>
      </p:sp>
      <p:pic>
        <p:nvPicPr>
          <p:cNvPr id="8" name="Gráfico 7" descr="Heroína con relleno sólido">
            <a:extLst>
              <a:ext uri="{FF2B5EF4-FFF2-40B4-BE49-F238E27FC236}">
                <a16:creationId xmlns:a16="http://schemas.microsoft.com/office/drawing/2014/main" id="{5665FD89-4A9F-0385-2B12-BA88FF6D0A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823625" y="3000983"/>
            <a:ext cx="1686128" cy="1686128"/>
          </a:xfrm>
          <a:prstGeom prst="rect">
            <a:avLst/>
          </a:prstGeom>
        </p:spPr>
      </p:pic>
    </p:spTree>
    <p:extLst>
      <p:ext uri="{BB962C8B-B14F-4D97-AF65-F5344CB8AC3E}">
        <p14:creationId xmlns:p14="http://schemas.microsoft.com/office/powerpoint/2010/main" val="20979822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995219" y="-107827"/>
            <a:ext cx="10771909" cy="1325563"/>
          </a:xfrm>
        </p:spPr>
        <p:txBody>
          <a:bodyPr>
            <a:normAutofit/>
          </a:bodyPr>
          <a:lstStyle/>
          <a:p>
            <a:r>
              <a:rPr lang="es-ES" sz="3400" i="0" u="none" strike="noStrike" baseline="0" dirty="0"/>
              <a:t>1. </a:t>
            </a:r>
            <a:r>
              <a:rPr lang="es-ES" sz="3400" dirty="0" err="1"/>
              <a:t>Mission</a:t>
            </a:r>
            <a:r>
              <a:rPr lang="es-ES" sz="3400" i="0" u="none" strike="noStrike" baseline="0" dirty="0"/>
              <a:t>, </a:t>
            </a:r>
            <a:r>
              <a:rPr lang="es-ES" sz="3400" dirty="0" err="1"/>
              <a:t>Vision</a:t>
            </a:r>
            <a:r>
              <a:rPr lang="es-ES" sz="3400" i="0" u="none" strike="noStrike" baseline="0" dirty="0"/>
              <a:t> e </a:t>
            </a:r>
            <a:r>
              <a:rPr lang="es-ES" sz="3400" dirty="0" err="1"/>
              <a:t>Value</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95219" y="979502"/>
            <a:ext cx="10855036" cy="4351338"/>
          </a:xfrm>
        </p:spPr>
        <p:txBody>
          <a:bodyPr vert="horz" lIns="91440" tIns="45720" rIns="91440" bIns="45720" rtlCol="0" anchor="t">
            <a:noAutofit/>
          </a:bodyPr>
          <a:lstStyle/>
          <a:p>
            <a:pPr marL="0" indent="0" algn="l">
              <a:lnSpc>
                <a:spcPct val="150000"/>
              </a:lnSpc>
              <a:buNone/>
            </a:pPr>
            <a:r>
              <a:rPr lang="en-GB" sz="1600" b="0" i="0" u="none" strike="noStrike" baseline="0" dirty="0">
                <a:solidFill>
                  <a:srgbClr val="000000"/>
                </a:solidFill>
              </a:rPr>
              <a:t>Per avviare una nuova attività, la prima cosa da fare è definire l'</a:t>
            </a:r>
            <a:r>
              <a:rPr lang="en-GB" sz="1600" i="0" u="none" strike="noStrike" baseline="0" dirty="0">
                <a:solidFill>
                  <a:srgbClr val="000000"/>
                </a:solidFill>
              </a:rPr>
              <a:t>obiettivo principale dell'azienda</a:t>
            </a:r>
            <a:r>
              <a:rPr lang="en-GB" sz="1600" b="0" i="0" u="none" strike="noStrike" baseline="0" dirty="0">
                <a:solidFill>
                  <a:srgbClr val="000000"/>
                </a:solidFill>
              </a:rPr>
              <a:t>, attorno al quale ruoterà l'intero progetto. Per farlo, è importante aver ben identificato i concetti di </a:t>
            </a:r>
            <a:r>
              <a:rPr lang="en-GB" sz="1600" i="0" u="none" strike="noStrike" baseline="0" dirty="0">
                <a:solidFill>
                  <a:srgbClr val="000000"/>
                </a:solidFill>
              </a:rPr>
              <a:t>missione, visione e valori</a:t>
            </a:r>
            <a:r>
              <a:rPr lang="en-GB" sz="1600" b="0" i="0" u="none" strike="noStrike" baseline="0" dirty="0">
                <a:solidFill>
                  <a:srgbClr val="000000"/>
                </a:solidFill>
              </a:rPr>
              <a:t>, che saranno le fondamenta su cui costruire il piano strategico (si veda la sezione Cultura dell'innovazione sostenibile in azienda: Visione, missione e valori di questo modulo). </a:t>
            </a:r>
          </a:p>
          <a:p>
            <a:pPr marL="0" indent="0" algn="l">
              <a:lnSpc>
                <a:spcPct val="150000"/>
              </a:lnSpc>
              <a:buNone/>
            </a:pPr>
            <a:r>
              <a:rPr lang="en-GB" sz="1600" b="0" dirty="0">
                <a:solidFill>
                  <a:srgbClr val="000000"/>
                </a:solidFill>
              </a:rPr>
              <a:t>Una volta definiti questi concetti, le azioni dell'intero team saranno indirizzate al raggiungimento degli </a:t>
            </a:r>
            <a:r>
              <a:rPr lang="en-GB" sz="1600" dirty="0">
                <a:solidFill>
                  <a:schemeClr val="accent1"/>
                </a:solidFill>
              </a:rPr>
              <a:t>obiettivi previsti</a:t>
            </a:r>
            <a:r>
              <a:rPr lang="en-GB" sz="1600" b="0" dirty="0">
                <a:solidFill>
                  <a:schemeClr val="accent1"/>
                </a:solidFill>
              </a:rPr>
              <a:t>. </a:t>
            </a:r>
          </a:p>
          <a:p>
            <a:pPr marL="0" indent="0" algn="l">
              <a:lnSpc>
                <a:spcPct val="150000"/>
              </a:lnSpc>
              <a:buNone/>
            </a:pPr>
            <a:r>
              <a:rPr lang="en-GB" sz="1600" dirty="0">
                <a:solidFill>
                  <a:srgbClr val="000000"/>
                </a:solidFill>
              </a:rPr>
              <a:t>Cosa sono la missione, la visione e i valori di un'azienda?</a:t>
            </a:r>
            <a:r>
              <a:rPr lang="en-GB" sz="1600" b="0" dirty="0">
                <a:solidFill>
                  <a:srgbClr val="000000"/>
                </a:solidFill>
              </a:rPr>
              <a:t> Sono fattori strategici, organizzativi e psicologici della strategia aziendale a lungo termine. Attraverso la gestione strategica, saremo in grado di raggiungere le mete e gli obiettivi prefissati, per trasformare gli ostacoli in opportunità. Questi tre concetti sono sempre legati tra loro e lavorare su questi aspetti ci aiuterà a chiarire il nostro percorso aziendale e a capire fino a dove vogliamo arrivare. </a:t>
            </a:r>
          </a:p>
          <a:p>
            <a:pPr marL="0" indent="0">
              <a:lnSpc>
                <a:spcPct val="150000"/>
              </a:lnSpc>
              <a:buNone/>
            </a:pPr>
            <a:r>
              <a:rPr lang="en-GB" sz="1600" b="0" dirty="0">
                <a:solidFill>
                  <a:srgbClr val="000000"/>
                </a:solidFill>
                <a:latin typeface="Raleway"/>
              </a:rPr>
              <a:t>Guardate questo </a:t>
            </a:r>
            <a:r>
              <a:rPr lang="en-GB" sz="1600" b="0" dirty="0">
                <a:solidFill>
                  <a:srgbClr val="000000"/>
                </a:solidFill>
                <a:latin typeface="Raleway"/>
                <a:hlinkClick r:id="rId2"/>
              </a:rPr>
              <a:t>video </a:t>
            </a:r>
            <a:r>
              <a:rPr lang="en-GB" sz="1600" b="0" dirty="0">
                <a:solidFill>
                  <a:srgbClr val="000000"/>
                </a:solidFill>
                <a:latin typeface="Raleway"/>
              </a:rPr>
              <a:t>e prestate attenzione ai consigli della stratega aziendale Ana </a:t>
            </a:r>
            <a:r>
              <a:rPr lang="en-GB" sz="1600" b="0" dirty="0" err="1">
                <a:solidFill>
                  <a:srgbClr val="000000"/>
                </a:solidFill>
                <a:latin typeface="Raleway"/>
              </a:rPr>
              <a:t>Trenza </a:t>
            </a:r>
            <a:r>
              <a:rPr lang="en-GB" sz="1600" b="0" dirty="0">
                <a:solidFill>
                  <a:srgbClr val="000000"/>
                </a:solidFill>
                <a:latin typeface="Raleway"/>
              </a:rPr>
              <a:t>su come definire la missione, la visione e i valori della vostra azienda. </a:t>
            </a:r>
            <a:endParaRPr lang="es-ES" sz="160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spcBef>
                <a:spcPts val="0"/>
              </a:spcBef>
              <a:buNone/>
            </a:pPr>
            <a:endParaRPr lang="es-ES" sz="1600" b="0" dirty="0">
              <a:solidFill>
                <a:srgbClr val="000000"/>
              </a:solidFill>
              <a:latin typeface="+mj-lt"/>
            </a:endParaRPr>
          </a:p>
          <a:p>
            <a:pPr marL="0" indent="0" algn="l">
              <a:lnSpc>
                <a:spcPct val="150000"/>
              </a:lnSpc>
              <a:buNone/>
            </a:pPr>
            <a:endParaRPr lang="es-ES" sz="1600" b="0" i="0" u="none" strike="noStrike" baseline="0" dirty="0">
              <a:solidFill>
                <a:srgbClr val="000000"/>
              </a:solidFill>
              <a:latin typeface="+mj-lt"/>
            </a:endParaRPr>
          </a:p>
        </p:txBody>
      </p:sp>
    </p:spTree>
    <p:extLst>
      <p:ext uri="{BB962C8B-B14F-4D97-AF65-F5344CB8AC3E}">
        <p14:creationId xmlns:p14="http://schemas.microsoft.com/office/powerpoint/2010/main" val="9077193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AFC19E-8CEC-9A4B-8505-4E4B9FA2B51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955876F-3A7C-C304-136F-F229F9400674}"/>
              </a:ext>
            </a:extLst>
          </p:cNvPr>
          <p:cNvSpPr>
            <a:spLocks noGrp="1"/>
          </p:cNvSpPr>
          <p:nvPr>
            <p:ph idx="1"/>
          </p:nvPr>
        </p:nvSpPr>
        <p:spPr>
          <a:xfrm>
            <a:off x="1230352" y="3301252"/>
            <a:ext cx="11023063" cy="4844374"/>
          </a:xfrm>
        </p:spPr>
        <p:txBody>
          <a:bodyPr>
            <a:noAutofit/>
          </a:bodyPr>
          <a:lstStyle/>
          <a:p>
            <a:pPr marL="0" indent="0" algn="l">
              <a:lnSpc>
                <a:spcPct val="150000"/>
              </a:lnSpc>
              <a:buNone/>
            </a:pPr>
            <a:r>
              <a:rPr lang="es-ES" sz="1600" b="1" dirty="0">
                <a:latin typeface="Raleway "/>
              </a:rPr>
              <a:t>b) </a:t>
            </a:r>
            <a:r>
              <a:rPr lang="es-ES" sz="1600" b="1" dirty="0" err="1">
                <a:latin typeface="Raleway "/>
              </a:rPr>
              <a:t>Definire la visione dell'azienda</a:t>
            </a:r>
            <a:endParaRPr lang="es-ES" sz="1600" b="1" dirty="0">
              <a:latin typeface="Raleway "/>
            </a:endParaRPr>
          </a:p>
          <a:p>
            <a:pPr marL="0" indent="0" algn="l">
              <a:lnSpc>
                <a:spcPct val="150000"/>
              </a:lnSpc>
              <a:spcBef>
                <a:spcPts val="500"/>
              </a:spcBef>
              <a:buNone/>
            </a:pPr>
            <a:r>
              <a:rPr lang="en-GB" sz="1600" b="0" dirty="0">
                <a:solidFill>
                  <a:srgbClr val="000000"/>
                </a:solidFill>
                <a:latin typeface="Raleway "/>
              </a:rPr>
              <a:t>La visione del futuro di un'azienda è l'immagine che avete immaginato della vostra azienda a lungo termine e con essa definite dove volete portarla o posizionarla. </a:t>
            </a:r>
          </a:p>
          <a:p>
            <a:pPr marL="0" indent="0" algn="l">
              <a:lnSpc>
                <a:spcPct val="150000"/>
              </a:lnSpc>
              <a:spcBef>
                <a:spcPts val="500"/>
              </a:spcBef>
              <a:buNone/>
            </a:pPr>
            <a:r>
              <a:rPr lang="en-GB" sz="1600" b="0" dirty="0">
                <a:solidFill>
                  <a:srgbClr val="000000"/>
                </a:solidFill>
                <a:latin typeface="Raleway "/>
              </a:rPr>
              <a:t>Cosa diventerà la vostra azienda in futuro? Dove vede la sua azienda tra qualche anno? </a:t>
            </a:r>
          </a:p>
          <a:p>
            <a:pPr marL="0" indent="0">
              <a:lnSpc>
                <a:spcPct val="150000"/>
              </a:lnSpc>
              <a:spcBef>
                <a:spcPts val="500"/>
              </a:spcBef>
              <a:buNone/>
            </a:pPr>
            <a:r>
              <a:rPr lang="en-GB" sz="1600" dirty="0">
                <a:solidFill>
                  <a:srgbClr val="000000"/>
                </a:solidFill>
                <a:latin typeface="Raleway "/>
              </a:rPr>
              <a:t>La visione deve essere realistica, ma anche ambiziosa e motivante</a:t>
            </a:r>
            <a:r>
              <a:rPr lang="en-GB" sz="1600" b="0" dirty="0">
                <a:solidFill>
                  <a:srgbClr val="000000"/>
                </a:solidFill>
                <a:latin typeface="Raleway "/>
              </a:rPr>
              <a:t>, poiché la sua funzione è quella di guidare il team a realizzarla.</a:t>
            </a:r>
          </a:p>
        </p:txBody>
      </p:sp>
      <p:sp>
        <p:nvSpPr>
          <p:cNvPr id="5" name="TextBox 4">
            <a:extLst>
              <a:ext uri="{FF2B5EF4-FFF2-40B4-BE49-F238E27FC236}">
                <a16:creationId xmlns:a16="http://schemas.microsoft.com/office/drawing/2014/main" id="{86041ECD-D779-C272-5673-DBE591511AAA}"/>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es-ES" sz="1600" b="1" dirty="0" err="1">
                <a:solidFill>
                  <a:schemeClr val="accent1"/>
                </a:solidFill>
                <a:latin typeface="Raleway "/>
              </a:rPr>
              <a:t>Elementi </a:t>
            </a:r>
            <a:r>
              <a:rPr lang="es-ES" sz="1600" b="1" dirty="0">
                <a:solidFill>
                  <a:schemeClr val="accent1"/>
                </a:solidFill>
                <a:latin typeface="Raleway "/>
              </a:rPr>
              <a:t>chiave </a:t>
            </a:r>
            <a:r>
              <a:rPr lang="es-ES" sz="1600" b="1" dirty="0" err="1">
                <a:solidFill>
                  <a:schemeClr val="accent1"/>
                </a:solidFill>
                <a:latin typeface="Raleway "/>
              </a:rPr>
              <a:t>per </a:t>
            </a:r>
            <a:r>
              <a:rPr lang="es-ES" sz="1600" b="1" dirty="0">
                <a:solidFill>
                  <a:schemeClr val="accent1"/>
                </a:solidFill>
                <a:latin typeface="Raleway "/>
              </a:rPr>
              <a:t>definire </a:t>
            </a:r>
            <a:r>
              <a:rPr lang="es-ES" sz="1600" b="1" dirty="0" err="1">
                <a:solidFill>
                  <a:schemeClr val="accent1"/>
                </a:solidFill>
                <a:latin typeface="Raleway "/>
              </a:rPr>
              <a:t>la vostra missione</a:t>
            </a:r>
            <a:r>
              <a:rPr lang="es-ES" sz="1600" b="1" dirty="0">
                <a:solidFill>
                  <a:schemeClr val="accent1"/>
                </a:solidFill>
                <a:latin typeface="Raleway "/>
              </a:rPr>
              <a:t>, </a:t>
            </a:r>
            <a:r>
              <a:rPr lang="es-ES" sz="1600" b="1" dirty="0" err="1">
                <a:solidFill>
                  <a:schemeClr val="accent1"/>
                </a:solidFill>
                <a:latin typeface="Raleway "/>
              </a:rPr>
              <a:t>visione </a:t>
            </a:r>
            <a:r>
              <a:rPr lang="es-ES" sz="1600" b="1" dirty="0">
                <a:solidFill>
                  <a:schemeClr val="accent1"/>
                </a:solidFill>
                <a:latin typeface="Raleway "/>
              </a:rPr>
              <a:t>e valori </a:t>
            </a:r>
          </a:p>
        </p:txBody>
      </p:sp>
      <p:sp>
        <p:nvSpPr>
          <p:cNvPr id="10" name="CuadroTexto 9">
            <a:extLst>
              <a:ext uri="{FF2B5EF4-FFF2-40B4-BE49-F238E27FC236}">
                <a16:creationId xmlns:a16="http://schemas.microsoft.com/office/drawing/2014/main" id="{9C737523-5BBD-6373-8A7B-7E49215BE65D}"/>
              </a:ext>
            </a:extLst>
          </p:cNvPr>
          <p:cNvSpPr txBox="1"/>
          <p:nvPr/>
        </p:nvSpPr>
        <p:spPr>
          <a:xfrm>
            <a:off x="1168938" y="749618"/>
            <a:ext cx="10322477" cy="2137380"/>
          </a:xfrm>
          <a:prstGeom prst="rect">
            <a:avLst/>
          </a:prstGeom>
          <a:noFill/>
        </p:spPr>
        <p:txBody>
          <a:bodyPr wrap="square">
            <a:spAutoFit/>
          </a:bodyPr>
          <a:lstStyle/>
          <a:p>
            <a:pPr marL="342900" indent="-342900" algn="l">
              <a:lnSpc>
                <a:spcPct val="150000"/>
              </a:lnSpc>
              <a:buAutoNum type="alphaLcParenR"/>
            </a:pPr>
            <a:r>
              <a:rPr lang="es-ES" sz="1600" b="1" i="0" u="none" strike="noStrike" baseline="0" dirty="0" err="1">
                <a:solidFill>
                  <a:schemeClr val="bg1"/>
                </a:solidFill>
                <a:latin typeface="Raleway "/>
              </a:rPr>
              <a:t>Definire la missione dell'azienda</a:t>
            </a:r>
            <a:endParaRPr lang="es-ES" sz="1600" b="1" i="0" u="none" strike="noStrike" baseline="0" dirty="0">
              <a:solidFill>
                <a:schemeClr val="bg1"/>
              </a:solidFill>
              <a:latin typeface="Raleway "/>
            </a:endParaRPr>
          </a:p>
          <a:p>
            <a:pPr algn="l">
              <a:lnSpc>
                <a:spcPct val="150000"/>
              </a:lnSpc>
              <a:spcBef>
                <a:spcPts val="500"/>
              </a:spcBef>
            </a:pPr>
            <a:r>
              <a:rPr lang="en-GB" sz="1600" b="0" dirty="0">
                <a:solidFill>
                  <a:srgbClr val="000000"/>
                </a:solidFill>
                <a:latin typeface="Raleway "/>
              </a:rPr>
              <a:t>La missione di un'azienda dovrebbe essere la "raison d'être", il motivo per cui l'avete creata. Utilizzate le seguenti domande per aiutarvi a costruire la vostra missione: </a:t>
            </a:r>
          </a:p>
          <a:p>
            <a:pPr algn="l">
              <a:lnSpc>
                <a:spcPct val="150000"/>
              </a:lnSpc>
              <a:spcBef>
                <a:spcPts val="500"/>
              </a:spcBef>
            </a:pPr>
            <a:r>
              <a:rPr lang="en-GB" sz="1600" b="0" dirty="0">
                <a:solidFill>
                  <a:srgbClr val="000000"/>
                </a:solidFill>
                <a:latin typeface="Raleway "/>
              </a:rPr>
              <a:t>Perché avete creato la vostra azienda? Qual è il motivo dell'esistenza della vostra azienda? </a:t>
            </a:r>
          </a:p>
          <a:p>
            <a:pPr algn="l">
              <a:lnSpc>
                <a:spcPct val="150000"/>
              </a:lnSpc>
              <a:spcBef>
                <a:spcPts val="500"/>
              </a:spcBef>
            </a:pPr>
            <a:r>
              <a:rPr lang="en-GB" sz="1600" dirty="0">
                <a:solidFill>
                  <a:srgbClr val="000000"/>
                </a:solidFill>
                <a:latin typeface="Raleway "/>
              </a:rPr>
              <a:t>La missione (presente) è il percorso che la vostra azienda intraprenderà per realizzare la sua visione (futuro).</a:t>
            </a:r>
          </a:p>
        </p:txBody>
      </p:sp>
    </p:spTree>
    <p:extLst>
      <p:ext uri="{BB962C8B-B14F-4D97-AF65-F5344CB8AC3E}">
        <p14:creationId xmlns:p14="http://schemas.microsoft.com/office/powerpoint/2010/main" val="17360484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244000" y="1099141"/>
            <a:ext cx="11023063" cy="4844374"/>
          </a:xfrm>
        </p:spPr>
        <p:txBody>
          <a:bodyPr>
            <a:noAutofit/>
          </a:bodyPr>
          <a:lstStyle/>
          <a:p>
            <a:pPr marL="0" indent="0" algn="l">
              <a:lnSpc>
                <a:spcPct val="150000"/>
              </a:lnSpc>
              <a:buNone/>
            </a:pPr>
            <a:r>
              <a:rPr lang="es-ES" sz="1600" b="1" i="0" u="none" strike="noStrike" baseline="0" dirty="0">
                <a:latin typeface="Raleway "/>
              </a:rPr>
              <a:t>c) </a:t>
            </a:r>
            <a:r>
              <a:rPr lang="es-ES" sz="1600" b="1" i="0" u="none" strike="noStrike" baseline="0" dirty="0" err="1">
                <a:latin typeface="Raleway "/>
              </a:rPr>
              <a:t>Definire i valori dell'azienda</a:t>
            </a:r>
            <a:endParaRPr lang="es-ES" sz="1600" b="1" i="0" u="none" strike="noStrike" baseline="0" dirty="0">
              <a:latin typeface="Raleway "/>
            </a:endParaRPr>
          </a:p>
          <a:p>
            <a:pPr marL="0" indent="0" algn="l">
              <a:lnSpc>
                <a:spcPct val="150000"/>
              </a:lnSpc>
              <a:spcBef>
                <a:spcPts val="500"/>
              </a:spcBef>
              <a:buNone/>
            </a:pPr>
            <a:r>
              <a:rPr lang="en-GB" sz="1600" b="0" i="0" u="none" strike="noStrike" baseline="0" dirty="0">
                <a:solidFill>
                  <a:srgbClr val="000000"/>
                </a:solidFill>
                <a:latin typeface="Raleway "/>
              </a:rPr>
              <a:t>Stabilite le </a:t>
            </a:r>
            <a:r>
              <a:rPr lang="en-GB" sz="1600" i="0" u="none" strike="noStrike" baseline="0" dirty="0">
                <a:solidFill>
                  <a:srgbClr val="000000"/>
                </a:solidFill>
                <a:latin typeface="Raleway "/>
              </a:rPr>
              <a:t>priorità, i principi, i limiti e i principi etici </a:t>
            </a:r>
            <a:r>
              <a:rPr lang="en-GB" sz="1600" b="0" i="0" u="none" strike="noStrike" baseline="0" dirty="0">
                <a:solidFill>
                  <a:srgbClr val="000000"/>
                </a:solidFill>
                <a:latin typeface="Raleway "/>
              </a:rPr>
              <a:t>che regoleranno la gestione quotidiana della vostra azienda. Da quel momento in poi, saranno il vostro codice di condotta e determineranno ciò che siete disposti a fare e ciò che non siete disposti a fare per raggiungere i vostri obiettivi. Esempio: Passione, impegno, eccellenza, qualità, innovazione, ecc.</a:t>
            </a:r>
            <a:endParaRPr lang="es-ES" sz="1600" b="0" i="0" u="none" strike="noStrike" baseline="0" dirty="0">
              <a:solidFill>
                <a:srgbClr val="000000"/>
              </a:solidFill>
              <a:latin typeface="Raleway "/>
            </a:endParaRPr>
          </a:p>
        </p:txBody>
      </p:sp>
      <p:sp>
        <p:nvSpPr>
          <p:cNvPr id="5" name="TextBox 4">
            <a:extLst>
              <a:ext uri="{FF2B5EF4-FFF2-40B4-BE49-F238E27FC236}">
                <a16:creationId xmlns:a16="http://schemas.microsoft.com/office/drawing/2014/main" id="{C63C6F79-AE3A-7CD4-7C93-901604BCCC14}"/>
              </a:ext>
            </a:extLst>
          </p:cNvPr>
          <p:cNvSpPr txBox="1"/>
          <p:nvPr/>
        </p:nvSpPr>
        <p:spPr>
          <a:xfrm>
            <a:off x="1168939" y="349508"/>
            <a:ext cx="7566893" cy="418448"/>
          </a:xfrm>
          <a:prstGeom prst="rect">
            <a:avLst/>
          </a:prstGeom>
          <a:noFill/>
        </p:spPr>
        <p:txBody>
          <a:bodyPr wrap="square" lIns="91440" tIns="45720" rIns="91440" bIns="45720" anchor="t">
            <a:spAutoFit/>
          </a:bodyPr>
          <a:lstStyle/>
          <a:p>
            <a:pPr>
              <a:lnSpc>
                <a:spcPct val="150000"/>
              </a:lnSpc>
            </a:pPr>
            <a:r>
              <a:rPr lang="es-ES" sz="1600" b="1" dirty="0" err="1">
                <a:solidFill>
                  <a:schemeClr val="accent1"/>
                </a:solidFill>
                <a:latin typeface="Raleway "/>
              </a:rPr>
              <a:t>Elementi </a:t>
            </a:r>
            <a:r>
              <a:rPr lang="es-ES" sz="1600" b="1" dirty="0">
                <a:solidFill>
                  <a:schemeClr val="accent1"/>
                </a:solidFill>
                <a:latin typeface="Raleway "/>
              </a:rPr>
              <a:t>chiave </a:t>
            </a:r>
            <a:r>
              <a:rPr lang="es-ES" sz="1600" b="1" dirty="0" err="1">
                <a:solidFill>
                  <a:schemeClr val="accent1"/>
                </a:solidFill>
                <a:latin typeface="Raleway "/>
              </a:rPr>
              <a:t>per </a:t>
            </a:r>
            <a:r>
              <a:rPr lang="es-ES" sz="1600" b="1" dirty="0">
                <a:solidFill>
                  <a:schemeClr val="accent1"/>
                </a:solidFill>
                <a:latin typeface="Raleway "/>
              </a:rPr>
              <a:t>definire </a:t>
            </a:r>
            <a:r>
              <a:rPr lang="es-ES" sz="1600" b="1" dirty="0" err="1">
                <a:solidFill>
                  <a:schemeClr val="accent1"/>
                </a:solidFill>
                <a:latin typeface="Raleway "/>
              </a:rPr>
              <a:t>la vostra missione</a:t>
            </a:r>
            <a:r>
              <a:rPr lang="es-ES" sz="1600" b="1" dirty="0">
                <a:solidFill>
                  <a:schemeClr val="accent1"/>
                </a:solidFill>
                <a:latin typeface="Raleway "/>
              </a:rPr>
              <a:t>, </a:t>
            </a:r>
            <a:r>
              <a:rPr lang="es-ES" sz="1600" b="1" dirty="0" err="1">
                <a:solidFill>
                  <a:schemeClr val="accent1"/>
                </a:solidFill>
                <a:latin typeface="Raleway "/>
              </a:rPr>
              <a:t>visione </a:t>
            </a:r>
            <a:r>
              <a:rPr lang="es-ES" sz="1600" b="1" dirty="0">
                <a:solidFill>
                  <a:schemeClr val="accent1"/>
                </a:solidFill>
                <a:latin typeface="Raleway "/>
              </a:rPr>
              <a:t>e valori </a:t>
            </a:r>
          </a:p>
        </p:txBody>
      </p:sp>
    </p:spTree>
    <p:extLst>
      <p:ext uri="{BB962C8B-B14F-4D97-AF65-F5344CB8AC3E}">
        <p14:creationId xmlns:p14="http://schemas.microsoft.com/office/powerpoint/2010/main" val="30498785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concorrenza</a:t>
            </a:r>
          </a:p>
        </p:txBody>
      </p:sp>
      <p:sp>
        <p:nvSpPr>
          <p:cNvPr id="8" name="CuadroTexto 7">
            <a:extLst>
              <a:ext uri="{FF2B5EF4-FFF2-40B4-BE49-F238E27FC236}">
                <a16:creationId xmlns:a16="http://schemas.microsoft.com/office/drawing/2014/main" id="{415C7609-4847-A3A9-0FD7-B46704D0638D}"/>
              </a:ext>
            </a:extLst>
          </p:cNvPr>
          <p:cNvSpPr txBox="1"/>
          <p:nvPr/>
        </p:nvSpPr>
        <p:spPr>
          <a:xfrm>
            <a:off x="5787958" y="3162979"/>
            <a:ext cx="1887166" cy="369332"/>
          </a:xfrm>
          <a:prstGeom prst="rect">
            <a:avLst/>
          </a:prstGeom>
          <a:noFill/>
        </p:spPr>
        <p:txBody>
          <a:bodyPr wrap="square" rtlCol="0">
            <a:spAutoFit/>
          </a:bodyPr>
          <a:lstStyle/>
          <a:p>
            <a:r>
              <a:rPr lang="en-US" b="1">
                <a:solidFill>
                  <a:schemeClr val="bg2"/>
                </a:solidFill>
              </a:rPr>
              <a:t>Analisi SWOT</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196766393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09105" y="53114"/>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12799" y="1373441"/>
            <a:ext cx="11038841" cy="1875385"/>
          </a:xfrm>
        </p:spPr>
        <p:txBody>
          <a:bodyPr>
            <a:normAutofit/>
          </a:bodyPr>
          <a:lstStyle/>
          <a:p>
            <a:pPr marL="0" indent="0" algn="just">
              <a:lnSpc>
                <a:spcPct val="150000"/>
              </a:lnSpc>
              <a:buNone/>
            </a:pPr>
            <a:r>
              <a:rPr lang="en-GB" sz="1600" b="0" dirty="0">
                <a:solidFill>
                  <a:srgbClr val="000000"/>
                </a:solidFill>
              </a:rPr>
              <a:t>È importante effettuare un'analisi dell'azienda, con l'obiettivo di scoprire qual è la sua </a:t>
            </a:r>
            <a:r>
              <a:rPr lang="en-GB" sz="1600" dirty="0">
                <a:solidFill>
                  <a:srgbClr val="000000"/>
                </a:solidFill>
              </a:rPr>
              <a:t>situazione o il suo punto di partenza</a:t>
            </a:r>
            <a:r>
              <a:rPr lang="en-GB" sz="1600" b="0" dirty="0">
                <a:solidFill>
                  <a:srgbClr val="000000"/>
                </a:solidFill>
              </a:rPr>
              <a:t>, sia </a:t>
            </a:r>
            <a:r>
              <a:rPr lang="en-GB" sz="1600" dirty="0">
                <a:solidFill>
                  <a:srgbClr val="000000"/>
                </a:solidFill>
              </a:rPr>
              <a:t>internamente che esternamente</a:t>
            </a:r>
            <a:r>
              <a:rPr lang="en-GB" sz="1600" b="0" dirty="0">
                <a:solidFill>
                  <a:srgbClr val="000000"/>
                </a:solidFill>
              </a:rPr>
              <a:t>. </a:t>
            </a:r>
          </a:p>
          <a:p>
            <a:pPr algn="just">
              <a:lnSpc>
                <a:spcPct val="150000"/>
              </a:lnSpc>
            </a:pPr>
            <a:r>
              <a:rPr lang="en-GB" sz="1600" b="0" dirty="0">
                <a:solidFill>
                  <a:srgbClr val="000000"/>
                </a:solidFill>
              </a:rPr>
              <a:t>Per condurre questa analisi, lo </a:t>
            </a:r>
            <a:r>
              <a:rPr lang="en-GB" sz="1600" dirty="0">
                <a:solidFill>
                  <a:srgbClr val="000000"/>
                </a:solidFill>
              </a:rPr>
              <a:t>strumento SWOT </a:t>
            </a:r>
            <a:r>
              <a:rPr lang="en-GB" sz="1600" b="0" dirty="0">
                <a:solidFill>
                  <a:srgbClr val="000000"/>
                </a:solidFill>
              </a:rPr>
              <a:t>è appropriato per organizzare le idee e intervenire sugli aspetti in cui è necessario intraprendere azioni specifiche. </a:t>
            </a:r>
          </a:p>
          <a:p>
            <a:pPr algn="just"/>
            <a:endParaRPr lang="es-ES" sz="1600" b="0" dirty="0">
              <a:solidFill>
                <a:srgbClr val="000000"/>
              </a:solidFill>
            </a:endParaRPr>
          </a:p>
        </p:txBody>
      </p:sp>
      <p:sp>
        <p:nvSpPr>
          <p:cNvPr id="4" name="Rectángulo: esquinas redondeadas 3">
            <a:extLst>
              <a:ext uri="{FF2B5EF4-FFF2-40B4-BE49-F238E27FC236}">
                <a16:creationId xmlns:a16="http://schemas.microsoft.com/office/drawing/2014/main" id="{19254139-C428-C452-D24C-837407434794}"/>
              </a:ext>
            </a:extLst>
          </p:cNvPr>
          <p:cNvSpPr/>
          <p:nvPr/>
        </p:nvSpPr>
        <p:spPr>
          <a:xfrm>
            <a:off x="812799" y="3941618"/>
            <a:ext cx="3362037" cy="1972367"/>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n-GB" sz="1600" b="0" dirty="0">
                <a:solidFill>
                  <a:srgbClr val="000000"/>
                </a:solidFill>
                <a:latin typeface="Raleway "/>
              </a:rPr>
              <a:t>L'analisi SWOT comprende : </a:t>
            </a:r>
          </a:p>
          <a:p>
            <a:pPr marL="0" indent="0" algn="l">
              <a:lnSpc>
                <a:spcPct val="150000"/>
              </a:lnSpc>
              <a:buNone/>
            </a:pPr>
            <a:r>
              <a:rPr lang="es-ES" sz="1600" b="1" i="0" u="none" strike="noStrike" baseline="0" dirty="0">
                <a:solidFill>
                  <a:schemeClr val="tx2"/>
                </a:solidFill>
                <a:latin typeface="Raleway "/>
              </a:rPr>
              <a:t>	S: </a:t>
            </a:r>
            <a:r>
              <a:rPr lang="es-ES" sz="1600" b="1" i="0" u="none" strike="noStrike" baseline="0" dirty="0" err="1">
                <a:solidFill>
                  <a:schemeClr val="accent1"/>
                </a:solidFill>
                <a:latin typeface="Raleway "/>
              </a:rPr>
              <a:t>Punti di forza</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tx2"/>
                </a:solidFill>
                <a:latin typeface="Raleway "/>
              </a:rPr>
              <a:t>	W: </a:t>
            </a:r>
            <a:r>
              <a:rPr lang="es-ES" sz="1600" b="1" i="0" u="none" strike="noStrike" baseline="0" dirty="0" err="1">
                <a:solidFill>
                  <a:schemeClr val="accent1"/>
                </a:solidFill>
                <a:latin typeface="Raleway "/>
              </a:rPr>
              <a:t>Debolezze</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tx2"/>
                </a:solidFill>
                <a:latin typeface="Raleway "/>
              </a:rPr>
              <a:t>	O: </a:t>
            </a:r>
            <a:r>
              <a:rPr lang="es-ES" sz="1600" b="1" i="0" u="none" strike="noStrike" baseline="0" dirty="0" err="1">
                <a:solidFill>
                  <a:schemeClr val="accent1"/>
                </a:solidFill>
                <a:latin typeface="Raleway "/>
              </a:rPr>
              <a:t>Opportunità</a:t>
            </a:r>
            <a:endParaRPr lang="es-ES" sz="1600" i="0" u="none" strike="noStrike" baseline="0" dirty="0">
              <a:solidFill>
                <a:schemeClr val="accent1"/>
              </a:solidFill>
              <a:latin typeface="Raleway "/>
            </a:endParaRPr>
          </a:p>
          <a:p>
            <a:pPr marL="0" indent="0" algn="l">
              <a:lnSpc>
                <a:spcPct val="150000"/>
              </a:lnSpc>
              <a:buNone/>
            </a:pPr>
            <a:r>
              <a:rPr lang="es-ES" sz="1600" b="1" i="0" u="none" strike="noStrike" baseline="0" dirty="0">
                <a:solidFill>
                  <a:schemeClr val="tx2"/>
                </a:solidFill>
                <a:latin typeface="Raleway "/>
              </a:rPr>
              <a:t>	T: </a:t>
            </a:r>
            <a:r>
              <a:rPr lang="es-ES" sz="1600" b="1" i="0" u="none" strike="noStrike" baseline="0" dirty="0" err="1">
                <a:solidFill>
                  <a:schemeClr val="accent1"/>
                </a:solidFill>
                <a:latin typeface="Raleway "/>
              </a:rPr>
              <a:t>Minacce</a:t>
            </a:r>
            <a:endParaRPr lang="es-ES" sz="1600" i="0" u="none" strike="noStrike" baseline="0" dirty="0">
              <a:solidFill>
                <a:schemeClr val="accent1"/>
              </a:solidFill>
              <a:latin typeface="Raleway "/>
            </a:endParaRPr>
          </a:p>
        </p:txBody>
      </p:sp>
      <p:sp>
        <p:nvSpPr>
          <p:cNvPr id="6" name="CuadroTexto 5">
            <a:extLst>
              <a:ext uri="{FF2B5EF4-FFF2-40B4-BE49-F238E27FC236}">
                <a16:creationId xmlns:a16="http://schemas.microsoft.com/office/drawing/2014/main" id="{BB3F5BDE-1B4E-FF52-7710-E3CD30D34B1D}"/>
              </a:ext>
            </a:extLst>
          </p:cNvPr>
          <p:cNvSpPr txBox="1"/>
          <p:nvPr/>
        </p:nvSpPr>
        <p:spPr>
          <a:xfrm>
            <a:off x="4606636" y="3246582"/>
            <a:ext cx="7245928" cy="3003771"/>
          </a:xfrm>
          <a:prstGeom prst="rect">
            <a:avLst/>
          </a:prstGeom>
          <a:noFill/>
        </p:spPr>
        <p:txBody>
          <a:bodyPr wrap="square">
            <a:spAutoFit/>
          </a:bodyPr>
          <a:lstStyle/>
          <a:p>
            <a:pPr algn="just">
              <a:lnSpc>
                <a:spcPct val="150000"/>
              </a:lnSpc>
            </a:pPr>
            <a:r>
              <a:rPr lang="en-GB" sz="1600" dirty="0">
                <a:solidFill>
                  <a:srgbClr val="000000"/>
                </a:solidFill>
              </a:rPr>
              <a:t>L'analisi SWOT, con la valutazione dei suoi 4 fattori, aiuta a fare piani chiari </a:t>
            </a:r>
            <a:r>
              <a:rPr lang="en-GB" sz="1600" b="0" dirty="0">
                <a:solidFill>
                  <a:srgbClr val="000000"/>
                </a:solidFill>
              </a:rPr>
              <a:t>fornendo una panoramica di:</a:t>
            </a:r>
          </a:p>
          <a:p>
            <a:pPr marL="285750" indent="-285750" algn="just">
              <a:lnSpc>
                <a:spcPct val="150000"/>
              </a:lnSpc>
              <a:buFontTx/>
              <a:buChar char="-"/>
            </a:pPr>
            <a:r>
              <a:rPr lang="en-GB" sz="1600" b="0" dirty="0">
                <a:solidFill>
                  <a:srgbClr val="000000"/>
                </a:solidFill>
              </a:rPr>
              <a:t>quali sono gli aspetti </a:t>
            </a:r>
            <a:r>
              <a:rPr lang="en-GB" sz="1600" dirty="0">
                <a:solidFill>
                  <a:srgbClr val="000000"/>
                </a:solidFill>
              </a:rPr>
              <a:t>chiave </a:t>
            </a:r>
            <a:r>
              <a:rPr lang="en-GB" sz="1600" b="0" dirty="0">
                <a:solidFill>
                  <a:srgbClr val="000000"/>
                </a:solidFill>
              </a:rPr>
              <a:t>della vostra attività, cosa </a:t>
            </a:r>
            <a:r>
              <a:rPr lang="en-GB" sz="1600" dirty="0">
                <a:solidFill>
                  <a:srgbClr val="000000"/>
                </a:solidFill>
              </a:rPr>
              <a:t>fa meglio la </a:t>
            </a:r>
            <a:r>
              <a:rPr lang="en-GB" sz="1600" b="0" dirty="0">
                <a:solidFill>
                  <a:srgbClr val="000000"/>
                </a:solidFill>
              </a:rPr>
              <a:t>vostra attività </a:t>
            </a:r>
            <a:r>
              <a:rPr lang="en-GB" sz="1600" dirty="0">
                <a:solidFill>
                  <a:srgbClr val="000000"/>
                </a:solidFill>
              </a:rPr>
              <a:t>ora, </a:t>
            </a:r>
            <a:r>
              <a:rPr lang="en-GB" sz="1600" b="0" dirty="0">
                <a:solidFill>
                  <a:srgbClr val="000000"/>
                </a:solidFill>
              </a:rPr>
              <a:t>dove funziona bene e cosa dovreste sfruttare o potenziare</a:t>
            </a:r>
          </a:p>
          <a:p>
            <a:pPr marL="285750" indent="-285750" algn="just">
              <a:lnSpc>
                <a:spcPct val="150000"/>
              </a:lnSpc>
              <a:buFontTx/>
              <a:buChar char="-"/>
            </a:pPr>
            <a:r>
              <a:rPr lang="en-GB" sz="1600" b="0" dirty="0">
                <a:solidFill>
                  <a:srgbClr val="000000"/>
                </a:solidFill>
              </a:rPr>
              <a:t>a quale livello si trovano i vostri concorrenti o dove possono essere migliori di voi. L'analisi dovrebbe portare a conclusioni su come migliorare la situazione. </a:t>
            </a:r>
          </a:p>
        </p:txBody>
      </p:sp>
    </p:spTree>
    <p:extLst>
      <p:ext uri="{BB962C8B-B14F-4D97-AF65-F5344CB8AC3E}">
        <p14:creationId xmlns:p14="http://schemas.microsoft.com/office/powerpoint/2010/main" val="17101827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46727" y="1710531"/>
            <a:ext cx="10891981" cy="4233070"/>
          </a:xfrm>
        </p:spPr>
        <p:txBody>
          <a:bodyPr>
            <a:normAutofit/>
          </a:bodyPr>
          <a:lstStyle/>
          <a:p>
            <a:pPr>
              <a:lnSpc>
                <a:spcPct val="150000"/>
              </a:lnSpc>
            </a:pPr>
            <a:r>
              <a:rPr lang="en-GB" sz="1600" i="0" u="none" strike="noStrike" baseline="0" dirty="0"/>
              <a:t>Analisi interna</a:t>
            </a:r>
          </a:p>
          <a:p>
            <a:pPr marL="0" indent="0">
              <a:lnSpc>
                <a:spcPct val="150000"/>
              </a:lnSpc>
              <a:buNone/>
            </a:pPr>
            <a:r>
              <a:rPr lang="en-GB" sz="1600" i="0" u="none" strike="noStrike" baseline="0" dirty="0">
                <a:solidFill>
                  <a:srgbClr val="000000"/>
                </a:solidFill>
              </a:rPr>
              <a:t>I punti di debolezza e di forza </a:t>
            </a:r>
            <a:r>
              <a:rPr lang="en-GB" sz="1600" b="0" i="0" u="none" strike="noStrike" baseline="0" dirty="0">
                <a:solidFill>
                  <a:srgbClr val="000000"/>
                </a:solidFill>
              </a:rPr>
              <a:t>appartengono all'</a:t>
            </a:r>
            <a:r>
              <a:rPr lang="en-GB" sz="1600" i="0" u="none" strike="noStrike" baseline="0" dirty="0">
                <a:solidFill>
                  <a:srgbClr val="000000"/>
                </a:solidFill>
              </a:rPr>
              <a:t>ambiente interno dell'azienda</a:t>
            </a:r>
            <a:r>
              <a:rPr lang="en-GB" sz="1600" b="0" i="0" u="none" strike="noStrike" baseline="0" dirty="0">
                <a:solidFill>
                  <a:srgbClr val="000000"/>
                </a:solidFill>
              </a:rPr>
              <a:t>, quando si effettua l'analisi delle </a:t>
            </a:r>
            <a:r>
              <a:rPr lang="en-GB" sz="1600" i="0" u="none" strike="noStrike" baseline="0" dirty="0">
                <a:solidFill>
                  <a:srgbClr val="000000"/>
                </a:solidFill>
              </a:rPr>
              <a:t>risorse e delle capacità</a:t>
            </a:r>
            <a:r>
              <a:rPr lang="en-GB" sz="1600" b="0" i="0" u="none" strike="noStrike" baseline="0" dirty="0">
                <a:solidFill>
                  <a:srgbClr val="000000"/>
                </a:solidFill>
              </a:rPr>
              <a:t>; questa analisi deve considerare un'ampia gamma di fattori legati agli aspetti della produzione, del marketing, del finanziamento, degli aspetti organizzativi generali, ecc.</a:t>
            </a:r>
          </a:p>
          <a:p>
            <a:pPr>
              <a:lnSpc>
                <a:spcPct val="150000"/>
              </a:lnSpc>
            </a:pPr>
            <a:endParaRPr lang="en-GB" sz="1600" b="0" i="0" u="none" strike="noStrike" baseline="0" dirty="0">
              <a:solidFill>
                <a:srgbClr val="000000"/>
              </a:solidFill>
            </a:endParaRPr>
          </a:p>
          <a:p>
            <a:pPr>
              <a:lnSpc>
                <a:spcPct val="150000"/>
              </a:lnSpc>
            </a:pPr>
            <a:r>
              <a:rPr lang="en-GB" sz="1600" i="0" u="none" strike="noStrike" baseline="0" dirty="0"/>
              <a:t>Analisi esterna</a:t>
            </a:r>
          </a:p>
          <a:p>
            <a:pPr marL="0" indent="0">
              <a:lnSpc>
                <a:spcPct val="150000"/>
              </a:lnSpc>
              <a:buNone/>
            </a:pPr>
            <a:r>
              <a:rPr lang="en-GB" sz="1600" i="0" u="none" strike="noStrike" baseline="0" dirty="0">
                <a:solidFill>
                  <a:srgbClr val="000000"/>
                </a:solidFill>
              </a:rPr>
              <a:t>Le minacce e le opportunità </a:t>
            </a:r>
            <a:r>
              <a:rPr lang="en-GB" sz="1600" b="0" i="0" u="none" strike="noStrike" baseline="0" dirty="0">
                <a:solidFill>
                  <a:srgbClr val="000000"/>
                </a:solidFill>
              </a:rPr>
              <a:t>appartengono sempre all'</a:t>
            </a:r>
            <a:r>
              <a:rPr lang="en-GB" sz="1600" i="0" u="none" strike="noStrike" baseline="0" dirty="0">
                <a:solidFill>
                  <a:srgbClr val="000000"/>
                </a:solidFill>
              </a:rPr>
              <a:t>ambiente esterno dell'azienda</a:t>
            </a:r>
            <a:r>
              <a:rPr lang="en-GB" sz="1600" b="0" i="0" u="none" strike="noStrike" baseline="0" dirty="0">
                <a:solidFill>
                  <a:srgbClr val="000000"/>
                </a:solidFill>
              </a:rPr>
              <a:t>, che deve superarle o trarne vantaggio anticipandole.</a:t>
            </a:r>
          </a:p>
        </p:txBody>
      </p:sp>
      <p:sp>
        <p:nvSpPr>
          <p:cNvPr id="2" name="Título 1">
            <a:extLst>
              <a:ext uri="{FF2B5EF4-FFF2-40B4-BE49-F238E27FC236}">
                <a16:creationId xmlns:a16="http://schemas.microsoft.com/office/drawing/2014/main" id="{72BC50C5-8C96-7A31-64C0-7AFC6557ADE9}"/>
              </a:ext>
            </a:extLst>
          </p:cNvPr>
          <p:cNvSpPr>
            <a:spLocks noGrp="1"/>
          </p:cNvSpPr>
          <p:nvPr>
            <p:ph type="title"/>
          </p:nvPr>
        </p:nvSpPr>
        <p:spPr>
          <a:xfrm>
            <a:off x="820651" y="203205"/>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Tree>
    <p:extLst>
      <p:ext uri="{BB962C8B-B14F-4D97-AF65-F5344CB8AC3E}">
        <p14:creationId xmlns:p14="http://schemas.microsoft.com/office/powerpoint/2010/main" val="3675920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21327" y="1387257"/>
            <a:ext cx="10891981" cy="4814961"/>
          </a:xfrm>
        </p:spPr>
        <p:txBody>
          <a:bodyPr>
            <a:normAutofit/>
          </a:bodyPr>
          <a:lstStyle/>
          <a:p>
            <a:pPr marL="342900" indent="-342900">
              <a:lnSpc>
                <a:spcPct val="150000"/>
              </a:lnSpc>
              <a:buFont typeface="Arial" panose="020B0604020202020204" pitchFamily="34" charset="0"/>
              <a:buAutoNum type="arabicPeriod"/>
            </a:pPr>
            <a:r>
              <a:rPr lang="en-GB" sz="1600" dirty="0"/>
              <a:t>Punti di forza</a:t>
            </a:r>
            <a:r>
              <a:rPr lang="en-GB" sz="1600" b="0" dirty="0">
                <a:solidFill>
                  <a:srgbClr val="000000"/>
                </a:solidFill>
              </a:rPr>
              <a:t>: sono capacità, risorse, posizioni raggiunte e, di conseguenza, vantaggi competitivi che devono e possono essere utilizzati per sfruttare le opportunità.</a:t>
            </a:r>
          </a:p>
          <a:p>
            <a:pPr marL="342900" indent="-342900">
              <a:lnSpc>
                <a:spcPct val="150000"/>
              </a:lnSpc>
              <a:buAutoNum type="arabicPeriod"/>
            </a:pPr>
            <a:r>
              <a:rPr lang="en-GB" sz="1600" dirty="0"/>
              <a:t>Punti di debolezza</a:t>
            </a:r>
            <a:r>
              <a:rPr lang="en-GB" sz="1600" b="0" dirty="0">
                <a:solidFill>
                  <a:srgbClr val="000000"/>
                </a:solidFill>
              </a:rPr>
              <a:t>: Sono aspetti che limitano o riducono la capacità di sviluppo efficace della strategia aziendale, costituiscono una minaccia per l'organizzazione e devono quindi essere controllati e superati.</a:t>
            </a:r>
          </a:p>
          <a:p>
            <a:pPr marL="342900" indent="-342900">
              <a:lnSpc>
                <a:spcPct val="150000"/>
              </a:lnSpc>
              <a:buFont typeface="Arial" panose="020B0604020202020204" pitchFamily="34" charset="0"/>
              <a:buAutoNum type="arabicPeriod"/>
            </a:pPr>
            <a:r>
              <a:rPr lang="en-GB" sz="1600" dirty="0"/>
              <a:t>Opportunità</a:t>
            </a:r>
            <a:r>
              <a:rPr lang="en-GB" sz="1600" b="0" dirty="0">
                <a:solidFill>
                  <a:srgbClr val="000000"/>
                </a:solidFill>
              </a:rPr>
              <a:t>: Si tratta di tutto ciò che può fornire un vantaggio competitivo all'azienda o rappresentare una possibilità di migliorare la redditività dell'azienda o di aumentarne il fatturato.</a:t>
            </a:r>
            <a:endParaRPr lang="es-ES" sz="1600" dirty="0"/>
          </a:p>
          <a:p>
            <a:pPr marL="342900" indent="-342900">
              <a:lnSpc>
                <a:spcPct val="150000"/>
              </a:lnSpc>
              <a:buAutoNum type="arabicPeriod"/>
            </a:pPr>
            <a:r>
              <a:rPr lang="en-GB" sz="1600" dirty="0"/>
              <a:t>Minacce</a:t>
            </a:r>
            <a:r>
              <a:rPr lang="en-GB" sz="1600" b="0" dirty="0">
                <a:solidFill>
                  <a:srgbClr val="000000"/>
                </a:solidFill>
              </a:rPr>
              <a:t>: Qualsiasi forza nell'ambiente che può ostacolare l'attuazione di una strategia, o ridurne l'efficacia, o aumentare i rischi della strategia, o le risorse necessarie per la sua attuazione, o ridurre i ricavi o la redditività previsti. </a:t>
            </a:r>
          </a:p>
        </p:txBody>
      </p:sp>
      <p:sp>
        <p:nvSpPr>
          <p:cNvPr id="2" name="Título 1">
            <a:extLst>
              <a:ext uri="{FF2B5EF4-FFF2-40B4-BE49-F238E27FC236}">
                <a16:creationId xmlns:a16="http://schemas.microsoft.com/office/drawing/2014/main" id="{24E63F39-E04A-B64E-4AD5-8B165B7384E6}"/>
              </a:ext>
            </a:extLst>
          </p:cNvPr>
          <p:cNvSpPr>
            <a:spLocks noGrp="1"/>
          </p:cNvSpPr>
          <p:nvPr>
            <p:ph type="title"/>
          </p:nvPr>
        </p:nvSpPr>
        <p:spPr>
          <a:xfrm>
            <a:off x="820651" y="76205"/>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Tree>
    <p:extLst>
      <p:ext uri="{BB962C8B-B14F-4D97-AF65-F5344CB8AC3E}">
        <p14:creationId xmlns:p14="http://schemas.microsoft.com/office/powerpoint/2010/main" val="38598281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5155" y="368965"/>
            <a:ext cx="8059194" cy="555164"/>
          </a:xfrm>
        </p:spPr>
        <p:txBody>
          <a:bodyPr vert="horz" lIns="91440" tIns="45720" rIns="91440" bIns="45720" rtlCol="0" anchor="t">
            <a:normAutofit/>
          </a:bodyPr>
          <a:lstStyle/>
          <a:p>
            <a:pPr marL="0" indent="0">
              <a:lnSpc>
                <a:spcPct val="110000"/>
              </a:lnSpc>
              <a:buNone/>
            </a:pPr>
            <a:r>
              <a:rPr lang="es-ES" sz="2000" dirty="0" err="1">
                <a:solidFill>
                  <a:schemeClr val="accent1"/>
                </a:solidFill>
                <a:latin typeface="Raleway "/>
              </a:rPr>
              <a:t>Componenti </a:t>
            </a:r>
            <a:r>
              <a:rPr lang="es-ES" sz="2000" dirty="0">
                <a:solidFill>
                  <a:schemeClr val="accent1"/>
                </a:solidFill>
                <a:latin typeface="Raleway "/>
              </a:rPr>
              <a:t>chiave </a:t>
            </a:r>
            <a:r>
              <a:rPr lang="es-ES" sz="2000" dirty="0" err="1">
                <a:solidFill>
                  <a:schemeClr val="accent1"/>
                </a:solidFill>
                <a:latin typeface="Raleway "/>
              </a:rPr>
              <a:t>della </a:t>
            </a:r>
            <a:r>
              <a:rPr lang="es-ES" sz="2000" b="1" i="0" u="none" strike="noStrike" baseline="0" dirty="0" err="1">
                <a:solidFill>
                  <a:schemeClr val="accent1"/>
                </a:solidFill>
                <a:latin typeface="Raleway "/>
              </a:rPr>
              <a:t>vostra analisi </a:t>
            </a:r>
            <a:r>
              <a:rPr lang="es-ES" sz="2000" b="1" i="0" u="none" strike="noStrike" baseline="0" dirty="0">
                <a:solidFill>
                  <a:schemeClr val="accent1"/>
                </a:solidFill>
                <a:latin typeface="Raleway "/>
              </a:rPr>
              <a:t>SWOT </a:t>
            </a:r>
            <a:r>
              <a:rPr lang="es-ES" sz="2000" b="1" i="0" u="none" strike="noStrike" baseline="0" dirty="0" err="1">
                <a:solidFill>
                  <a:schemeClr val="accent1"/>
                </a:solidFill>
                <a:latin typeface="Raleway "/>
              </a:rPr>
              <a:t>aziendale</a:t>
            </a:r>
            <a:endParaRPr lang="es-ES" sz="2000" b="1" i="0" u="none" strike="noStrike" baseline="0" dirty="0">
              <a:solidFill>
                <a:schemeClr val="accent1"/>
              </a:solidFill>
              <a:latin typeface="Raleway "/>
            </a:endParaRPr>
          </a:p>
          <a:p>
            <a:pPr marL="0" indent="0" algn="l">
              <a:buNone/>
            </a:pPr>
            <a:endParaRPr lang="es-ES" sz="2000" b="1" i="0" u="none" strike="noStrike" baseline="0" dirty="0">
              <a:latin typeface="Raleway "/>
            </a:endParaRPr>
          </a:p>
          <a:p>
            <a:pPr marL="0" indent="0" algn="l">
              <a:buNone/>
            </a:pPr>
            <a:endParaRPr lang="en-GB" sz="2000" b="0" i="0" u="none" strike="noStrike" baseline="0" dirty="0">
              <a:solidFill>
                <a:srgbClr val="000000"/>
              </a:solidFill>
              <a:latin typeface="Raleway "/>
            </a:endParaRPr>
          </a:p>
        </p:txBody>
      </p:sp>
      <p:pic>
        <p:nvPicPr>
          <p:cNvPr id="5" name="Imagen 4">
            <a:extLst>
              <a:ext uri="{FF2B5EF4-FFF2-40B4-BE49-F238E27FC236}">
                <a16:creationId xmlns:a16="http://schemas.microsoft.com/office/drawing/2014/main" id="{13B1E1B7-E6E6-4B8B-DFEF-AD800933F636}"/>
              </a:ext>
            </a:extLst>
          </p:cNvPr>
          <p:cNvPicPr>
            <a:picLocks noChangeAspect="1"/>
          </p:cNvPicPr>
          <p:nvPr/>
        </p:nvPicPr>
        <p:blipFill>
          <a:blip r:embed="rId2"/>
          <a:stretch>
            <a:fillRect/>
          </a:stretch>
        </p:blipFill>
        <p:spPr>
          <a:xfrm>
            <a:off x="819690" y="1256287"/>
            <a:ext cx="5958931" cy="4153478"/>
          </a:xfrm>
          <a:prstGeom prst="rect">
            <a:avLst/>
          </a:prstGeom>
        </p:spPr>
      </p:pic>
      <p:sp>
        <p:nvSpPr>
          <p:cNvPr id="6" name="CuadroTexto 5">
            <a:extLst>
              <a:ext uri="{FF2B5EF4-FFF2-40B4-BE49-F238E27FC236}">
                <a16:creationId xmlns:a16="http://schemas.microsoft.com/office/drawing/2014/main" id="{DCA1EFDF-462C-34D5-96C5-03D61DFE5E7B}"/>
              </a:ext>
            </a:extLst>
          </p:cNvPr>
          <p:cNvSpPr txBox="1"/>
          <p:nvPr/>
        </p:nvSpPr>
        <p:spPr>
          <a:xfrm>
            <a:off x="7161990" y="2523641"/>
            <a:ext cx="4511202" cy="2634439"/>
          </a:xfrm>
          <a:prstGeom prst="rect">
            <a:avLst/>
          </a:prstGeom>
          <a:noFill/>
        </p:spPr>
        <p:txBody>
          <a:bodyPr wrap="square">
            <a:spAutoFit/>
          </a:bodyPr>
          <a:lstStyle/>
          <a:p>
            <a:pPr marL="0" indent="0" algn="l">
              <a:lnSpc>
                <a:spcPct val="150000"/>
              </a:lnSpc>
              <a:buNone/>
            </a:pPr>
            <a:r>
              <a:rPr lang="en-GB" sz="1600" i="0" u="none" strike="noStrike" baseline="0" dirty="0">
                <a:solidFill>
                  <a:srgbClr val="000000"/>
                </a:solidFill>
                <a:latin typeface="Raleway "/>
              </a:rPr>
              <a:t>L'analisi SWOT </a:t>
            </a:r>
            <a:r>
              <a:rPr lang="en-GB" sz="1600" b="0" i="0" u="none" strike="noStrike" baseline="0" dirty="0">
                <a:solidFill>
                  <a:srgbClr val="000000"/>
                </a:solidFill>
                <a:latin typeface="Raleway "/>
              </a:rPr>
              <a:t>è lo strumento tecnico strategico per eccellenza. </a:t>
            </a:r>
          </a:p>
          <a:p>
            <a:pPr marL="0" indent="0" algn="l">
              <a:lnSpc>
                <a:spcPct val="150000"/>
              </a:lnSpc>
              <a:buNone/>
            </a:pPr>
            <a:endParaRPr lang="en-GB" sz="1600" b="0" i="0" u="none" strike="noStrike" baseline="0" dirty="0">
              <a:solidFill>
                <a:srgbClr val="000000"/>
              </a:solidFill>
              <a:latin typeface="Raleway "/>
            </a:endParaRPr>
          </a:p>
          <a:p>
            <a:pPr marL="0" indent="0" algn="l">
              <a:lnSpc>
                <a:spcPct val="150000"/>
              </a:lnSpc>
              <a:buNone/>
            </a:pPr>
            <a:r>
              <a:rPr lang="en-GB" sz="1600" b="0" i="0" u="none" strike="noStrike" baseline="0" dirty="0">
                <a:solidFill>
                  <a:srgbClr val="000000"/>
                </a:solidFill>
                <a:latin typeface="Raleway "/>
              </a:rPr>
              <a:t>Il vantaggio ottenuto con la sua applicazione è quello di conoscere la situazione reale in cui si trova l'azienda, nonché i rischi e le opportunità offerte dal mercato.</a:t>
            </a:r>
          </a:p>
        </p:txBody>
      </p:sp>
      <p:sp>
        <p:nvSpPr>
          <p:cNvPr id="2" name="CuadroTexto 3">
            <a:extLst>
              <a:ext uri="{FF2B5EF4-FFF2-40B4-BE49-F238E27FC236}">
                <a16:creationId xmlns:a16="http://schemas.microsoft.com/office/drawing/2014/main" id="{4D52801E-CC1C-5272-65A8-5DF5CA2B2ED6}"/>
              </a:ext>
            </a:extLst>
          </p:cNvPr>
          <p:cNvSpPr txBox="1"/>
          <p:nvPr/>
        </p:nvSpPr>
        <p:spPr>
          <a:xfrm>
            <a:off x="819690" y="5409765"/>
            <a:ext cx="3140316" cy="246221"/>
          </a:xfrm>
          <a:prstGeom prst="rect">
            <a:avLst/>
          </a:prstGeom>
          <a:noFill/>
        </p:spPr>
        <p:txBody>
          <a:bodyPr wrap="square" lIns="91440" tIns="45720" rIns="91440" bIns="45720" rtlCol="0" anchor="t">
            <a:spAutoFit/>
          </a:bodyPr>
          <a:lstStyle/>
          <a:p>
            <a:r>
              <a:rPr lang="en-US" sz="1000" dirty="0">
                <a:solidFill>
                  <a:schemeClr val="accent1"/>
                </a:solidFill>
              </a:rPr>
              <a:t>Fonte: Canva</a:t>
            </a:r>
          </a:p>
        </p:txBody>
      </p:sp>
    </p:spTree>
    <p:extLst>
      <p:ext uri="{BB962C8B-B14F-4D97-AF65-F5344CB8AC3E}">
        <p14:creationId xmlns:p14="http://schemas.microsoft.com/office/powerpoint/2010/main" val="29945650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alpha val="46000"/>
          </a:schemeClr>
        </a:solidFill>
        <a:effectLst/>
      </p:bgPr>
    </p:bg>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11989" y="313296"/>
            <a:ext cx="5784011" cy="1481386"/>
          </a:xfrm>
        </p:spPr>
        <p:txBody>
          <a:bodyPr>
            <a:normAutofit/>
          </a:bodyPr>
          <a:lstStyle/>
          <a:p>
            <a:r>
              <a:rPr lang="en-US" sz="3400" dirty="0" err="1"/>
              <a:t>Dichiarazione</a:t>
            </a:r>
            <a:r>
              <a:rPr lang="en-US" sz="3400" dirty="0"/>
              <a:t> di </a:t>
            </a:r>
            <a:r>
              <a:rPr lang="en-US" sz="3400" dirty="0" err="1"/>
              <a:t>visione</a:t>
            </a:r>
          </a:p>
        </p:txBody>
      </p:sp>
      <p:sp>
        <p:nvSpPr>
          <p:cNvPr id="3" name="TextBox 2">
            <a:extLst>
              <a:ext uri="{FF2B5EF4-FFF2-40B4-BE49-F238E27FC236}">
                <a16:creationId xmlns:a16="http://schemas.microsoft.com/office/drawing/2014/main" id="{ABCFBDA1-935D-F3CF-8763-8EA7C7CD1741}"/>
              </a:ext>
            </a:extLst>
          </p:cNvPr>
          <p:cNvSpPr txBox="1"/>
          <p:nvPr/>
        </p:nvSpPr>
        <p:spPr>
          <a:xfrm>
            <a:off x="528468" y="1738855"/>
            <a:ext cx="5084351" cy="3742435"/>
          </a:xfrm>
          <a:prstGeom prst="rect">
            <a:avLst/>
          </a:prstGeom>
          <a:noFill/>
        </p:spPr>
        <p:txBody>
          <a:bodyPr wrap="square">
            <a:spAutoFit/>
          </a:bodyPr>
          <a:lstStyle/>
          <a:p>
            <a:pPr>
              <a:lnSpc>
                <a:spcPct val="150000"/>
              </a:lnSpc>
              <a:buFont typeface="Arial" panose="020B0604020202020204" pitchFamily="34" charset="0"/>
              <a:buChar char="•"/>
            </a:pPr>
            <a:r>
              <a:rPr lang="en-US" sz="1600" b="1" dirty="0">
                <a:solidFill>
                  <a:schemeClr val="accent1"/>
                </a:solidFill>
              </a:rPr>
              <a:t>Che cos'è una dichiarazione di visione?</a:t>
            </a:r>
          </a:p>
          <a:p>
            <a:pPr>
              <a:lnSpc>
                <a:spcPct val="150000"/>
              </a:lnSpc>
            </a:pPr>
            <a:endParaRPr lang="en-US" sz="1600" b="1" dirty="0">
              <a:solidFill>
                <a:schemeClr val="accent1"/>
              </a:solidFill>
            </a:endParaRPr>
          </a:p>
          <a:p>
            <a:pPr algn="just">
              <a:lnSpc>
                <a:spcPct val="150000"/>
              </a:lnSpc>
            </a:pPr>
            <a:r>
              <a:rPr lang="en-US" sz="1600" dirty="0">
                <a:solidFill>
                  <a:schemeClr val="accent1"/>
                </a:solidFill>
              </a:rPr>
              <a:t>Una dichiarazione concisa e aspirazionale che delinea lo stato futuro desiderato o gli obiettivi a lungo termine di un'organizzazione. Fornisce un senso di direzione e funge da fonte di ispirazione e motivazione per gli stakeholder.</a:t>
            </a:r>
          </a:p>
          <a:p>
            <a:pPr>
              <a:lnSpc>
                <a:spcPct val="150000"/>
              </a:lnSpc>
            </a:pPr>
            <a:endParaRPr lang="en-US" sz="1600" dirty="0">
              <a:solidFill>
                <a:schemeClr val="accent1"/>
              </a:solidFill>
            </a:endParaRPr>
          </a:p>
          <a:p>
            <a:pPr>
              <a:lnSpc>
                <a:spcPct val="150000"/>
              </a:lnSpc>
            </a:pPr>
            <a:r>
              <a:rPr lang="en-US" sz="1600" i="1" dirty="0">
                <a:solidFill>
                  <a:schemeClr val="accent1"/>
                </a:solidFill>
              </a:rPr>
              <a:t>Agisce come una stella guida, allineando gli sforzi e le decisioni in tutta l'organizzazione.</a:t>
            </a:r>
          </a:p>
        </p:txBody>
      </p:sp>
      <p:grpSp>
        <p:nvGrpSpPr>
          <p:cNvPr id="19" name="Group 18">
            <a:extLst>
              <a:ext uri="{FF2B5EF4-FFF2-40B4-BE49-F238E27FC236}">
                <a16:creationId xmlns:a16="http://schemas.microsoft.com/office/drawing/2014/main" id="{62AB04C6-1D7D-8EB2-1311-4DC25CBD9BCF}"/>
              </a:ext>
            </a:extLst>
          </p:cNvPr>
          <p:cNvGrpSpPr/>
          <p:nvPr/>
        </p:nvGrpSpPr>
        <p:grpSpPr>
          <a:xfrm>
            <a:off x="5829298" y="954701"/>
            <a:ext cx="6150235" cy="5590004"/>
            <a:chOff x="6153148" y="533332"/>
            <a:chExt cx="6150235" cy="5590004"/>
          </a:xfrm>
        </p:grpSpPr>
        <p:sp>
          <p:nvSpPr>
            <p:cNvPr id="11" name="Parallelogram 10">
              <a:extLst>
                <a:ext uri="{FF2B5EF4-FFF2-40B4-BE49-F238E27FC236}">
                  <a16:creationId xmlns:a16="http://schemas.microsoft.com/office/drawing/2014/main" id="{AF797C3E-9D33-FD0E-A8D5-6CB6382D4EDF}"/>
                </a:ext>
              </a:extLst>
            </p:cNvPr>
            <p:cNvSpPr/>
            <p:nvPr/>
          </p:nvSpPr>
          <p:spPr>
            <a:xfrm>
              <a:off x="6781800" y="738416"/>
              <a:ext cx="2789524" cy="5384920"/>
            </a:xfrm>
            <a:prstGeom prst="parallelogram">
              <a:avLst/>
            </a:prstGeom>
            <a:solidFill>
              <a:srgbClr val="FFC000">
                <a:alpha val="3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6" name="Group 15">
              <a:extLst>
                <a:ext uri="{FF2B5EF4-FFF2-40B4-BE49-F238E27FC236}">
                  <a16:creationId xmlns:a16="http://schemas.microsoft.com/office/drawing/2014/main" id="{E6CE595F-17F7-3489-4A6D-21E9DADB0583}"/>
                </a:ext>
              </a:extLst>
            </p:cNvPr>
            <p:cNvGrpSpPr/>
            <p:nvPr/>
          </p:nvGrpSpPr>
          <p:grpSpPr>
            <a:xfrm>
              <a:off x="6153148" y="533332"/>
              <a:ext cx="6150235" cy="5590004"/>
              <a:chOff x="6631491" y="1509565"/>
              <a:chExt cx="4609124" cy="4147350"/>
            </a:xfrm>
            <a:blipFill>
              <a:blip r:embed="rId2">
                <a:alphaModFix/>
              </a:blip>
              <a:stretch>
                <a:fillRect/>
              </a:stretch>
            </a:blipFill>
          </p:grpSpPr>
          <p:sp>
            <p:nvSpPr>
              <p:cNvPr id="13" name="Parallelogram 12">
                <a:extLst>
                  <a:ext uri="{FF2B5EF4-FFF2-40B4-BE49-F238E27FC236}">
                    <a16:creationId xmlns:a16="http://schemas.microsoft.com/office/drawing/2014/main" id="{59A5FCF4-C08D-9464-1FEA-99C28E042C1B}"/>
                  </a:ext>
                </a:extLst>
              </p:cNvPr>
              <p:cNvSpPr/>
              <p:nvPr/>
            </p:nvSpPr>
            <p:spPr>
              <a:xfrm>
                <a:off x="9474103" y="1509565"/>
                <a:ext cx="1766512" cy="3630993"/>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Parallelogram 13">
                <a:extLst>
                  <a:ext uri="{FF2B5EF4-FFF2-40B4-BE49-F238E27FC236}">
                    <a16:creationId xmlns:a16="http://schemas.microsoft.com/office/drawing/2014/main" id="{5C0B4BDE-BA3A-D645-E238-B3E84D21AFAA}"/>
                  </a:ext>
                </a:extLst>
              </p:cNvPr>
              <p:cNvSpPr/>
              <p:nvPr/>
            </p:nvSpPr>
            <p:spPr>
              <a:xfrm>
                <a:off x="6631491" y="1571803"/>
                <a:ext cx="1766512"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Parallelogram 14">
                <a:extLst>
                  <a:ext uri="{FF2B5EF4-FFF2-40B4-BE49-F238E27FC236}">
                    <a16:creationId xmlns:a16="http://schemas.microsoft.com/office/drawing/2014/main" id="{34B25AB9-F53E-80BD-6621-952DBCF8F693}"/>
                  </a:ext>
                </a:extLst>
              </p:cNvPr>
              <p:cNvSpPr/>
              <p:nvPr/>
            </p:nvSpPr>
            <p:spPr>
              <a:xfrm>
                <a:off x="7995690" y="2025920"/>
                <a:ext cx="1766513" cy="3630995"/>
              </a:xfrm>
              <a:prstGeom prst="parallelogram">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 name="PoljeZBesedilom 1">
            <a:extLst>
              <a:ext uri="{FF2B5EF4-FFF2-40B4-BE49-F238E27FC236}">
                <a16:creationId xmlns:a16="http://schemas.microsoft.com/office/drawing/2014/main" id="{8EC12447-B33D-E6EE-97E2-9400036D0F6D}"/>
              </a:ext>
            </a:extLst>
          </p:cNvPr>
          <p:cNvSpPr txBox="1"/>
          <p:nvPr/>
        </p:nvSpPr>
        <p:spPr>
          <a:xfrm>
            <a:off x="9538779" y="5932623"/>
            <a:ext cx="277660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Generato da AI</a:t>
            </a:r>
          </a:p>
        </p:txBody>
      </p:sp>
    </p:spTree>
    <p:extLst>
      <p:ext uri="{BB962C8B-B14F-4D97-AF65-F5344CB8AC3E}">
        <p14:creationId xmlns:p14="http://schemas.microsoft.com/office/powerpoint/2010/main" val="259128715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4387175" y="3059668"/>
            <a:ext cx="3443591" cy="369332"/>
          </a:xfrm>
          <a:prstGeom prst="rect">
            <a:avLst/>
          </a:prstGeom>
          <a:noFill/>
        </p:spPr>
        <p:txBody>
          <a:bodyPr wrap="square" rtlCol="0">
            <a:spAutoFit/>
          </a:bodyPr>
          <a:lstStyle/>
          <a:p>
            <a:r>
              <a:rPr lang="en-US" b="1">
                <a:solidFill>
                  <a:schemeClr val="bg2"/>
                </a:solidFill>
              </a:rPr>
              <a:t>Modello delle cinque forze di Porter</a:t>
            </a:r>
          </a:p>
        </p:txBody>
      </p:sp>
      <p:pic>
        <p:nvPicPr>
          <p:cNvPr id="6" name="Gráfico 5" descr="Ciclismo en compañía con relleno sólido">
            <a:extLst>
              <a:ext uri="{FF2B5EF4-FFF2-40B4-BE49-F238E27FC236}">
                <a16:creationId xmlns:a16="http://schemas.microsoft.com/office/drawing/2014/main" id="{6B378B44-7FB0-97FC-B363-60B0BD175D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177064" y="3681918"/>
            <a:ext cx="1251625" cy="1251625"/>
          </a:xfrm>
          <a:prstGeom prst="rect">
            <a:avLst/>
          </a:prstGeom>
        </p:spPr>
      </p:pic>
    </p:spTree>
    <p:extLst>
      <p:ext uri="{BB962C8B-B14F-4D97-AF65-F5344CB8AC3E}">
        <p14:creationId xmlns:p14="http://schemas.microsoft.com/office/powerpoint/2010/main" val="213611430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2129131"/>
            <a:ext cx="11256030" cy="3299473"/>
          </a:xfrm>
        </p:spPr>
        <p:txBody>
          <a:bodyPr>
            <a:noAutofit/>
          </a:bodyPr>
          <a:lstStyle/>
          <a:p>
            <a:pPr marL="0" indent="0" algn="just">
              <a:lnSpc>
                <a:spcPct val="150000"/>
              </a:lnSpc>
              <a:buNone/>
            </a:pPr>
            <a:r>
              <a:rPr lang="en-GB" sz="1600" b="0" dirty="0">
                <a:solidFill>
                  <a:srgbClr val="000000"/>
                </a:solidFill>
              </a:rPr>
              <a:t>È ora il momento di concentrarsi sul nostro ambiente esterno con un'analisi esterna specifica.</a:t>
            </a:r>
          </a:p>
          <a:p>
            <a:pPr marL="0" indent="0" algn="just">
              <a:lnSpc>
                <a:spcPct val="150000"/>
              </a:lnSpc>
              <a:buNone/>
            </a:pPr>
            <a:r>
              <a:rPr lang="en-GB" sz="1600" b="0" dirty="0">
                <a:solidFill>
                  <a:srgbClr val="000000"/>
                </a:solidFill>
              </a:rPr>
              <a:t>Per effettuare un'</a:t>
            </a:r>
            <a:r>
              <a:rPr lang="en-GB" sz="1600" dirty="0">
                <a:solidFill>
                  <a:srgbClr val="000000"/>
                </a:solidFill>
              </a:rPr>
              <a:t>analisi esterna specifica</a:t>
            </a:r>
            <a:r>
              <a:rPr lang="en-GB" sz="1600" b="0" dirty="0">
                <a:solidFill>
                  <a:srgbClr val="000000"/>
                </a:solidFill>
              </a:rPr>
              <a:t>, utilizzeremo </a:t>
            </a:r>
            <a:r>
              <a:rPr lang="en-GB" sz="1600" dirty="0">
                <a:solidFill>
                  <a:srgbClr val="000000"/>
                </a:solidFill>
              </a:rPr>
              <a:t>lo strumento delle cinque forze di Porter</a:t>
            </a:r>
            <a:r>
              <a:rPr lang="en-GB" sz="1600" b="0" dirty="0">
                <a:solidFill>
                  <a:srgbClr val="000000"/>
                </a:solidFill>
              </a:rPr>
              <a:t>, uno strumento di analisi strategica creato nel 1979 da Michael Porter, uno dei migliori economisti di tutti i tempi. </a:t>
            </a:r>
          </a:p>
          <a:p>
            <a:pPr marL="0" indent="0" algn="just">
              <a:lnSpc>
                <a:spcPct val="150000"/>
              </a:lnSpc>
              <a:buNone/>
            </a:pPr>
            <a:r>
              <a:rPr lang="en-GB" sz="1600" b="0" dirty="0">
                <a:solidFill>
                  <a:srgbClr val="000000"/>
                </a:solidFill>
              </a:rPr>
              <a:t>Questo modello ci aiuterà a condurre un'analisi della </a:t>
            </a:r>
            <a:r>
              <a:rPr lang="en-GB" sz="1600" dirty="0">
                <a:solidFill>
                  <a:srgbClr val="000000"/>
                </a:solidFill>
              </a:rPr>
              <a:t>concorrenza </a:t>
            </a:r>
            <a:r>
              <a:rPr lang="en-GB" sz="1600" b="0" dirty="0">
                <a:solidFill>
                  <a:srgbClr val="000000"/>
                </a:solidFill>
              </a:rPr>
              <a:t>all'interno del settore, che ci permetterà di conoscere l'attrattiva di un'azienda in termini di </a:t>
            </a:r>
            <a:r>
              <a:rPr lang="en-GB" sz="1600" dirty="0">
                <a:solidFill>
                  <a:srgbClr val="000000"/>
                </a:solidFill>
              </a:rPr>
              <a:t>opportunità di investimento e di potenziale redditività</a:t>
            </a:r>
            <a:r>
              <a:rPr lang="en-GB" sz="1600" b="0" dirty="0">
                <a:solidFill>
                  <a:srgbClr val="000000"/>
                </a:solidFill>
              </a:rPr>
              <a:t>. </a:t>
            </a:r>
          </a:p>
          <a:p>
            <a:pPr marL="0" indent="0" algn="just">
              <a:lnSpc>
                <a:spcPct val="150000"/>
              </a:lnSpc>
              <a:buNone/>
            </a:pPr>
            <a:r>
              <a:rPr lang="en-GB" sz="1600" b="0" dirty="0">
                <a:solidFill>
                  <a:srgbClr val="000000"/>
                </a:solidFill>
              </a:rPr>
              <a:t>Con questo strumento, saremo in grado di individuare quali sono le opportunità e le minacce esterne del nostro progetto. </a:t>
            </a:r>
            <a:endParaRPr lang="es-ES" sz="1600" b="0" dirty="0">
              <a:solidFill>
                <a:srgbClr val="000000"/>
              </a:solidFill>
            </a:endParaRPr>
          </a:p>
          <a:p>
            <a:pPr marL="514350" indent="-514350">
              <a:lnSpc>
                <a:spcPct val="150000"/>
              </a:lnSpc>
              <a:buFont typeface="+mj-lt"/>
              <a:buAutoNum type="arabicPeriod"/>
            </a:pPr>
            <a:endParaRPr lang="es-ES" sz="1600" dirty="0"/>
          </a:p>
        </p:txBody>
      </p:sp>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272477"/>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Tree>
    <p:extLst>
      <p:ext uri="{BB962C8B-B14F-4D97-AF65-F5344CB8AC3E}">
        <p14:creationId xmlns:p14="http://schemas.microsoft.com/office/powerpoint/2010/main" val="38214159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28287" y="1388955"/>
            <a:ext cx="11256030" cy="1143997"/>
          </a:xfrm>
        </p:spPr>
        <p:txBody>
          <a:bodyPr>
            <a:noAutofit/>
          </a:bodyPr>
          <a:lstStyle/>
          <a:p>
            <a:pPr marL="0" indent="0" algn="just">
              <a:lnSpc>
                <a:spcPct val="170000"/>
              </a:lnSpc>
              <a:buNone/>
            </a:pPr>
            <a:r>
              <a:rPr lang="en-GB" sz="1600" b="0" dirty="0">
                <a:solidFill>
                  <a:srgbClr val="000000"/>
                </a:solidFill>
              </a:rPr>
              <a:t>Con le "5 forze", Porter si riferiva a queste forze come al "microambiente", i fattori che influenzano l'ambiente immediato e quindi la redditività dell'azienda. </a:t>
            </a:r>
          </a:p>
          <a:p>
            <a:endParaRPr lang="es-ES" sz="1600" dirty="0"/>
          </a:p>
        </p:txBody>
      </p:sp>
      <p:sp>
        <p:nvSpPr>
          <p:cNvPr id="2" name="Rectángulo: esquinas redondeadas 1">
            <a:extLst>
              <a:ext uri="{FF2B5EF4-FFF2-40B4-BE49-F238E27FC236}">
                <a16:creationId xmlns:a16="http://schemas.microsoft.com/office/drawing/2014/main" id="{96C3F9EC-AF12-4E55-8EB9-6D4D29489A2D}"/>
              </a:ext>
            </a:extLst>
          </p:cNvPr>
          <p:cNvSpPr/>
          <p:nvPr/>
        </p:nvSpPr>
        <p:spPr>
          <a:xfrm>
            <a:off x="728286" y="2370748"/>
            <a:ext cx="5986413" cy="2567480"/>
          </a:xfrm>
          <a:prstGeom prst="round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l">
              <a:lnSpc>
                <a:spcPct val="150000"/>
              </a:lnSpc>
              <a:buNone/>
            </a:pPr>
            <a:r>
              <a:rPr lang="en-GB" sz="1600" b="1" dirty="0">
                <a:solidFill>
                  <a:srgbClr val="000000"/>
                </a:solidFill>
              </a:rPr>
              <a:t>Modello delle 5 forze di Porter: </a:t>
            </a:r>
          </a:p>
          <a:p>
            <a:pPr marL="0" indent="0" algn="just">
              <a:lnSpc>
                <a:spcPct val="150000"/>
              </a:lnSpc>
              <a:buNone/>
            </a:pPr>
            <a:r>
              <a:rPr lang="en-GB" sz="1600" b="1" dirty="0">
                <a:solidFill>
                  <a:schemeClr val="tx2"/>
                </a:solidFill>
              </a:rPr>
              <a:t>Fornitori. </a:t>
            </a:r>
            <a:r>
              <a:rPr lang="en-GB" sz="1600" b="0" dirty="0">
                <a:solidFill>
                  <a:srgbClr val="000000"/>
                </a:solidFill>
              </a:rPr>
              <a:t>Il potere contrattuale del fornitore </a:t>
            </a:r>
          </a:p>
          <a:p>
            <a:pPr marL="0" indent="0" algn="just">
              <a:lnSpc>
                <a:spcPct val="150000"/>
              </a:lnSpc>
              <a:buNone/>
            </a:pPr>
            <a:r>
              <a:rPr lang="en-GB" sz="1600" b="1" dirty="0">
                <a:solidFill>
                  <a:schemeClr val="tx2"/>
                </a:solidFill>
              </a:rPr>
              <a:t>Clienti. </a:t>
            </a:r>
            <a:r>
              <a:rPr lang="en-GB" sz="1600" b="0" dirty="0">
                <a:solidFill>
                  <a:srgbClr val="000000"/>
                </a:solidFill>
              </a:rPr>
              <a:t>Il potere contrattuale del cliente </a:t>
            </a:r>
          </a:p>
          <a:p>
            <a:pPr marL="0" indent="0" algn="just">
              <a:lnSpc>
                <a:spcPct val="150000"/>
              </a:lnSpc>
              <a:buNone/>
            </a:pPr>
            <a:r>
              <a:rPr lang="en-GB" sz="1600" b="1" dirty="0">
                <a:solidFill>
                  <a:schemeClr val="tx2"/>
                </a:solidFill>
              </a:rPr>
              <a:t>Sostituti. </a:t>
            </a:r>
            <a:r>
              <a:rPr lang="en-GB" sz="1600" b="0" dirty="0">
                <a:solidFill>
                  <a:srgbClr val="000000"/>
                </a:solidFill>
              </a:rPr>
              <a:t>La minaccia di prodotti sostitutivi</a:t>
            </a:r>
          </a:p>
          <a:p>
            <a:pPr marL="0" indent="0" algn="just">
              <a:lnSpc>
                <a:spcPct val="150000"/>
              </a:lnSpc>
              <a:buNone/>
            </a:pPr>
            <a:r>
              <a:rPr lang="en-GB" sz="1600" b="1" dirty="0">
                <a:solidFill>
                  <a:schemeClr val="tx2"/>
                </a:solidFill>
              </a:rPr>
              <a:t>Concorrenti futuri. </a:t>
            </a:r>
            <a:r>
              <a:rPr lang="en-GB" sz="1600" b="0" dirty="0">
                <a:solidFill>
                  <a:srgbClr val="000000"/>
                </a:solidFill>
              </a:rPr>
              <a:t>La minaccia di nuovi concorrenti</a:t>
            </a:r>
          </a:p>
          <a:p>
            <a:pPr marL="0" indent="0" algn="just">
              <a:lnSpc>
                <a:spcPct val="150000"/>
              </a:lnSpc>
              <a:buNone/>
            </a:pPr>
            <a:r>
              <a:rPr lang="en-GB" sz="1600" b="1" dirty="0">
                <a:solidFill>
                  <a:schemeClr val="tx2"/>
                </a:solidFill>
              </a:rPr>
              <a:t>Concorrenti attuali. </a:t>
            </a:r>
            <a:r>
              <a:rPr lang="en-GB" sz="1600" b="0" dirty="0">
                <a:solidFill>
                  <a:srgbClr val="000000"/>
                </a:solidFill>
              </a:rPr>
              <a:t>La rivalità tra le imprese </a:t>
            </a:r>
            <a:endParaRPr lang="es-ES" sz="1600" dirty="0">
              <a:solidFill>
                <a:srgbClr val="000000"/>
              </a:solidFill>
            </a:endParaRPr>
          </a:p>
        </p:txBody>
      </p:sp>
      <p:pic>
        <p:nvPicPr>
          <p:cNvPr id="10" name="Picture 9" descr="A diagram of a company&#10;&#10;Description automatically generated">
            <a:extLst>
              <a:ext uri="{FF2B5EF4-FFF2-40B4-BE49-F238E27FC236}">
                <a16:creationId xmlns:a16="http://schemas.microsoft.com/office/drawing/2014/main" id="{89C12EE3-70C2-08B2-A0C9-D9BB1B145EBA}"/>
              </a:ext>
            </a:extLst>
          </p:cNvPr>
          <p:cNvPicPr>
            <a:picLocks noChangeAspect="1"/>
          </p:cNvPicPr>
          <p:nvPr/>
        </p:nvPicPr>
        <p:blipFill rotWithShape="1">
          <a:blip r:embed="rId2">
            <a:extLst>
              <a:ext uri="{28A0092B-C50C-407E-A947-70E740481C1C}">
                <a14:useLocalDpi xmlns:a14="http://schemas.microsoft.com/office/drawing/2010/main" val="0"/>
              </a:ext>
            </a:extLst>
          </a:blip>
          <a:srcRect l="8474" t="6802" r="7860" b="7901"/>
          <a:stretch/>
        </p:blipFill>
        <p:spPr>
          <a:xfrm>
            <a:off x="8254115" y="1938654"/>
            <a:ext cx="3609389" cy="2685669"/>
          </a:xfrm>
          <a:prstGeom prst="rect">
            <a:avLst/>
          </a:prstGeom>
        </p:spPr>
      </p:pic>
      <p:sp>
        <p:nvSpPr>
          <p:cNvPr id="5" name="Título 1">
            <a:extLst>
              <a:ext uri="{FF2B5EF4-FFF2-40B4-BE49-F238E27FC236}">
                <a16:creationId xmlns:a16="http://schemas.microsoft.com/office/drawing/2014/main" id="{47F9635C-7D11-8B27-548B-D16074782685}"/>
              </a:ext>
            </a:extLst>
          </p:cNvPr>
          <p:cNvSpPr>
            <a:spLocks noGrp="1"/>
          </p:cNvSpPr>
          <p:nvPr>
            <p:ph type="title"/>
          </p:nvPr>
        </p:nvSpPr>
        <p:spPr>
          <a:xfrm>
            <a:off x="728287" y="76205"/>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
        <p:nvSpPr>
          <p:cNvPr id="4" name="CuadroTexto 3">
            <a:extLst>
              <a:ext uri="{FF2B5EF4-FFF2-40B4-BE49-F238E27FC236}">
                <a16:creationId xmlns:a16="http://schemas.microsoft.com/office/drawing/2014/main" id="{BE7E8910-AF60-B8A6-C1B3-5C1F5D57D1D2}"/>
              </a:ext>
            </a:extLst>
          </p:cNvPr>
          <p:cNvSpPr txBox="1"/>
          <p:nvPr/>
        </p:nvSpPr>
        <p:spPr>
          <a:xfrm>
            <a:off x="8254115" y="4692007"/>
            <a:ext cx="3140316" cy="246221"/>
          </a:xfrm>
          <a:prstGeom prst="rect">
            <a:avLst/>
          </a:prstGeom>
          <a:noFill/>
        </p:spPr>
        <p:txBody>
          <a:bodyPr wrap="square" lIns="91440" tIns="45720" rIns="91440" bIns="45720" rtlCol="0" anchor="t">
            <a:spAutoFit/>
          </a:bodyPr>
          <a:lstStyle/>
          <a:p>
            <a:r>
              <a:rPr lang="en-US" sz="1000" dirty="0">
                <a:solidFill>
                  <a:schemeClr val="accent1"/>
                </a:solidFill>
              </a:rPr>
              <a:t>Fonte: Canva</a:t>
            </a:r>
          </a:p>
        </p:txBody>
      </p:sp>
      <p:sp>
        <p:nvSpPr>
          <p:cNvPr id="6" name="CuadroTexto 5">
            <a:extLst>
              <a:ext uri="{FF2B5EF4-FFF2-40B4-BE49-F238E27FC236}">
                <a16:creationId xmlns:a16="http://schemas.microsoft.com/office/drawing/2014/main" id="{1167EEC8-8E31-1A93-19AE-A539EE21B932}"/>
              </a:ext>
            </a:extLst>
          </p:cNvPr>
          <p:cNvSpPr txBox="1"/>
          <p:nvPr/>
        </p:nvSpPr>
        <p:spPr>
          <a:xfrm>
            <a:off x="741219" y="5220854"/>
            <a:ext cx="11125196" cy="78778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GB" sz="1600" dirty="0">
                <a:solidFill>
                  <a:srgbClr val="1D1D1B"/>
                </a:solidFill>
                <a:cs typeface="Segoe UI"/>
              </a:rPr>
              <a:t>L'analisi di ciascuna delle 5 forze o attori nel vostro settore di attività vi aiuterà a determinare il livello di rivalità latente</a:t>
            </a:r>
            <a:r>
              <a:rPr lang="en-US" sz="1600" dirty="0">
                <a:solidFill>
                  <a:srgbClr val="1D1D1B"/>
                </a:solidFill>
                <a:cs typeface="Segoe UI"/>
              </a:rPr>
              <a:t>.</a:t>
            </a:r>
          </a:p>
          <a:p>
            <a:pPr>
              <a:lnSpc>
                <a:spcPct val="150000"/>
              </a:lnSpc>
            </a:pPr>
            <a:r>
              <a:rPr lang="en-GB" sz="1600" dirty="0">
                <a:solidFill>
                  <a:srgbClr val="1D1D1B"/>
                </a:solidFill>
                <a:cs typeface="Segoe UI"/>
              </a:rPr>
              <a:t>A seconda della rivalità, operare in quel settore sarà più complesso o più facile, oltre che più o meno redditizio</a:t>
            </a:r>
            <a:r>
              <a:rPr lang="en-US" sz="1600" dirty="0">
                <a:solidFill>
                  <a:srgbClr val="1D1D1B"/>
                </a:solidFill>
                <a:cs typeface="Segoe UI"/>
              </a:rPr>
              <a:t>.</a:t>
            </a:r>
          </a:p>
        </p:txBody>
      </p:sp>
    </p:spTree>
    <p:extLst>
      <p:ext uri="{BB962C8B-B14F-4D97-AF65-F5344CB8AC3E}">
        <p14:creationId xmlns:p14="http://schemas.microsoft.com/office/powerpoint/2010/main" val="16541727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D282AE7-A993-A5C7-1831-B74247C0E3B2}"/>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860947" y="2180062"/>
            <a:ext cx="10345536" cy="2881965"/>
          </a:xfrm>
        </p:spPr>
        <p:txBody>
          <a:bodyPr vert="horz" lIns="91440" tIns="45720" rIns="91440" bIns="45720" rtlCol="0" anchor="t">
            <a:noAutofit/>
          </a:bodyPr>
          <a:lstStyle/>
          <a:p>
            <a:pPr marL="0" indent="0">
              <a:lnSpc>
                <a:spcPct val="150000"/>
              </a:lnSpc>
              <a:buNone/>
            </a:pPr>
            <a:r>
              <a:rPr lang="en-GB" sz="1400" b="0" dirty="0">
                <a:solidFill>
                  <a:srgbClr val="000000"/>
                </a:solidFill>
                <a:latin typeface="Raleway "/>
              </a:rPr>
              <a:t>Dovrà prendere in considerazione :</a:t>
            </a:r>
          </a:p>
          <a:p>
            <a:pPr marL="285750" indent="-285750">
              <a:lnSpc>
                <a:spcPct val="150000"/>
              </a:lnSpc>
              <a:buFont typeface="Arial" panose="020B0604020202020204" pitchFamily="34" charset="0"/>
              <a:buChar char="•"/>
            </a:pPr>
            <a:r>
              <a:rPr lang="en-GB" sz="1400" b="0" dirty="0">
                <a:solidFill>
                  <a:srgbClr val="000000"/>
                </a:solidFill>
                <a:latin typeface="Raleway "/>
              </a:rPr>
              <a:t>Maggiore è la rivalità all'interno di un settore, minore sarà il profitto che otterrete. Se nel vostro settore c'è molta concorrenza e difficoltà, sarà più difficile per voi aumentare i vostri vantaggi e conquistare quote di mercato. </a:t>
            </a:r>
          </a:p>
          <a:p>
            <a:pPr marL="285750" indent="-285750">
              <a:lnSpc>
                <a:spcPct val="150000"/>
              </a:lnSpc>
              <a:buFont typeface="Arial" panose="020B0604020202020204" pitchFamily="34" charset="0"/>
              <a:buChar char="•"/>
            </a:pPr>
            <a:r>
              <a:rPr lang="en-GB" sz="1400" b="0" dirty="0">
                <a:solidFill>
                  <a:srgbClr val="000000"/>
                </a:solidFill>
                <a:latin typeface="Raleway "/>
              </a:rPr>
              <a:t>Quanto minore è la rivalità all'interno di un settore, tanto maggiori saranno i profitti. Se siete praticamente soli o siete tra i primi, sarà più facile per voi posizionarvi e guadagnare. </a:t>
            </a:r>
          </a:p>
          <a:p>
            <a:pPr marL="0" indent="0">
              <a:lnSpc>
                <a:spcPct val="150000"/>
              </a:lnSpc>
              <a:buNone/>
            </a:pPr>
            <a:r>
              <a:rPr lang="en-GB" sz="1400" b="0" dirty="0">
                <a:solidFill>
                  <a:srgbClr val="000000"/>
                </a:solidFill>
                <a:latin typeface="Raleway "/>
              </a:rPr>
              <a:t>È quindi molto importante lavorare sul branding e sulla differenziazione del vostro progetto, in quanto ciò ridurrà il livello di rivalità nel vostro mercato</a:t>
            </a:r>
            <a:r>
              <a:rPr lang="en-GB" sz="1400" b="0" dirty="0">
                <a:solidFill>
                  <a:srgbClr val="000000"/>
                </a:solidFill>
                <a:latin typeface="Raleway "/>
                <a:ea typeface="+mn-lt"/>
                <a:cs typeface="+mn-lt"/>
              </a:rPr>
              <a:t>. </a:t>
            </a:r>
            <a:endParaRPr lang="es-ES" sz="1400" dirty="0">
              <a:solidFill>
                <a:srgbClr val="F3B75B"/>
              </a:solidFill>
              <a:ea typeface="+mn-lt"/>
              <a:cs typeface="+mn-lt"/>
            </a:endParaRPr>
          </a:p>
          <a:p>
            <a:pPr marL="0" indent="0">
              <a:lnSpc>
                <a:spcPct val="150000"/>
              </a:lnSpc>
              <a:buNone/>
            </a:pPr>
            <a:r>
              <a:rPr lang="es-ES" sz="1400" dirty="0" err="1">
                <a:solidFill>
                  <a:srgbClr val="000000"/>
                </a:solidFill>
                <a:ea typeface="+mn-lt"/>
                <a:cs typeface="+mn-lt"/>
              </a:rPr>
              <a:t>Se volete </a:t>
            </a:r>
            <a:r>
              <a:rPr lang="es-ES" sz="1400" dirty="0">
                <a:solidFill>
                  <a:srgbClr val="000000"/>
                </a:solidFill>
                <a:ea typeface="+mn-lt"/>
                <a:cs typeface="+mn-lt"/>
              </a:rPr>
              <a:t>saperne di più </a:t>
            </a:r>
            <a:r>
              <a:rPr lang="es-ES" sz="1400" dirty="0" err="1">
                <a:solidFill>
                  <a:srgbClr val="000000"/>
                </a:solidFill>
                <a:ea typeface="+mn-lt"/>
                <a:cs typeface="+mn-lt"/>
              </a:rPr>
              <a:t>sulle caratteristiche specifiche del modello delle </a:t>
            </a:r>
            <a:r>
              <a:rPr lang="es-ES" sz="1400" dirty="0">
                <a:solidFill>
                  <a:srgbClr val="000000"/>
                </a:solidFill>
                <a:ea typeface="+mn-lt"/>
                <a:cs typeface="+mn-lt"/>
              </a:rPr>
              <a:t>5 </a:t>
            </a:r>
            <a:r>
              <a:rPr lang="es-ES" sz="1400" dirty="0" err="1">
                <a:solidFill>
                  <a:srgbClr val="000000"/>
                </a:solidFill>
                <a:ea typeface="+mn-lt"/>
                <a:cs typeface="+mn-lt"/>
              </a:rPr>
              <a:t>forze di Porter</a:t>
            </a:r>
            <a:r>
              <a:rPr lang="es-ES" sz="1400" dirty="0">
                <a:solidFill>
                  <a:srgbClr val="000000"/>
                </a:solidFill>
                <a:ea typeface="+mn-lt"/>
                <a:cs typeface="+mn-lt"/>
              </a:rPr>
              <a:t>, </a:t>
            </a:r>
            <a:r>
              <a:rPr lang="es-ES" sz="1400" dirty="0" err="1">
                <a:solidFill>
                  <a:srgbClr val="000000"/>
                </a:solidFill>
                <a:latin typeface="Raleway"/>
                <a:ea typeface="+mn-lt"/>
                <a:cs typeface="+mn-lt"/>
              </a:rPr>
              <a:t>leggete </a:t>
            </a:r>
            <a:r>
              <a:rPr lang="es-ES" sz="1400" dirty="0" err="1">
                <a:solidFill>
                  <a:srgbClr val="000000"/>
                </a:solidFill>
                <a:latin typeface="Raleway"/>
                <a:ea typeface="Roboto"/>
                <a:cs typeface="Roboto"/>
              </a:rPr>
              <a:t>la presentazione del sito web </a:t>
            </a:r>
            <a:r>
              <a:rPr lang="es-ES" sz="1400" dirty="0">
                <a:solidFill>
                  <a:srgbClr val="000000"/>
                </a:solidFill>
                <a:latin typeface="Raleway"/>
                <a:ea typeface="Roboto"/>
                <a:cs typeface="Roboto"/>
              </a:rPr>
              <a:t>di media </a:t>
            </a:r>
            <a:r>
              <a:rPr lang="es-ES" sz="1400" dirty="0" err="1">
                <a:solidFill>
                  <a:srgbClr val="000000"/>
                </a:solidFill>
                <a:latin typeface="Raleway"/>
                <a:ea typeface="Roboto"/>
                <a:cs typeface="Roboto"/>
              </a:rPr>
              <a:t>finanziari </a:t>
            </a:r>
            <a:r>
              <a:rPr lang="es-ES" sz="1400" dirty="0">
                <a:solidFill>
                  <a:srgbClr val="000000"/>
                </a:solidFill>
                <a:latin typeface="Raleway"/>
                <a:ea typeface="Roboto"/>
                <a:cs typeface="Roboto"/>
              </a:rPr>
              <a:t>globali </a:t>
            </a:r>
            <a:r>
              <a:rPr lang="es-ES" sz="1400" dirty="0" err="1">
                <a:solidFill>
                  <a:srgbClr val="000000"/>
                </a:solidFill>
                <a:latin typeface="Raleway"/>
                <a:ea typeface="Roboto"/>
                <a:cs typeface="Roboto"/>
                <a:hlinkClick r:id="rId2"/>
              </a:rPr>
              <a:t>Investopedia </a:t>
            </a:r>
            <a:r>
              <a:rPr lang="es-ES" sz="1400" dirty="0">
                <a:solidFill>
                  <a:srgbClr val="000000"/>
                </a:solidFill>
                <a:latin typeface="Raleway"/>
              </a:rPr>
              <a:t>e </a:t>
            </a:r>
            <a:r>
              <a:rPr lang="es-ES" sz="1400" dirty="0" err="1">
                <a:solidFill>
                  <a:srgbClr val="000000"/>
                </a:solidFill>
                <a:latin typeface="Raleway"/>
              </a:rPr>
              <a:t>della banca </a:t>
            </a:r>
            <a:r>
              <a:rPr lang="es-ES" sz="1400" dirty="0" err="1">
                <a:solidFill>
                  <a:srgbClr val="000000"/>
                </a:solidFill>
                <a:latin typeface="Raleway"/>
                <a:hlinkClick r:id="rId3"/>
              </a:rPr>
              <a:t>santander </a:t>
            </a:r>
            <a:r>
              <a:rPr lang="es-ES" sz="1400" dirty="0">
                <a:solidFill>
                  <a:srgbClr val="000000"/>
                </a:solidFill>
                <a:latin typeface="Raleway"/>
                <a:hlinkClick r:id="rId3"/>
              </a:rPr>
              <a:t>open </a:t>
            </a:r>
            <a:r>
              <a:rPr lang="es-ES" sz="1400" dirty="0">
                <a:solidFill>
                  <a:srgbClr val="000000"/>
                </a:solidFill>
                <a:latin typeface="Raleway"/>
              </a:rPr>
              <a:t>academy. </a:t>
            </a:r>
            <a:endParaRPr lang="es-ES" sz="1400" dirty="0"/>
          </a:p>
          <a:p>
            <a:pPr marL="0" indent="0">
              <a:lnSpc>
                <a:spcPct val="150000"/>
              </a:lnSpc>
              <a:buNone/>
            </a:pPr>
            <a:endParaRPr lang="es-ES" sz="1600" u="sng" dirty="0">
              <a:latin typeface="Raleway"/>
            </a:endParaRPr>
          </a:p>
        </p:txBody>
      </p:sp>
      <p:pic>
        <p:nvPicPr>
          <p:cNvPr id="6" name="Gráfico 5" descr="Cuadernos de notas y cuadrículas con lápiz">
            <a:extLst>
              <a:ext uri="{FF2B5EF4-FFF2-40B4-BE49-F238E27FC236}">
                <a16:creationId xmlns:a16="http://schemas.microsoft.com/office/drawing/2014/main" id="{38383E51-1385-849E-03FD-E5D65E03604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129145" y="957782"/>
            <a:ext cx="2154677" cy="2154677"/>
          </a:xfrm>
          <a:prstGeom prst="rect">
            <a:avLst/>
          </a:prstGeom>
        </p:spPr>
      </p:pic>
      <p:sp>
        <p:nvSpPr>
          <p:cNvPr id="8" name="CuadroTexto 7">
            <a:extLst>
              <a:ext uri="{FF2B5EF4-FFF2-40B4-BE49-F238E27FC236}">
                <a16:creationId xmlns:a16="http://schemas.microsoft.com/office/drawing/2014/main" id="{D19D1695-2B22-1C45-2DB3-72564110CF3E}"/>
              </a:ext>
            </a:extLst>
          </p:cNvPr>
          <p:cNvSpPr txBox="1"/>
          <p:nvPr/>
        </p:nvSpPr>
        <p:spPr>
          <a:xfrm>
            <a:off x="511007" y="20565"/>
            <a:ext cx="7568833" cy="400110"/>
          </a:xfrm>
          <a:prstGeom prst="rect">
            <a:avLst/>
          </a:prstGeom>
          <a:noFill/>
        </p:spPr>
        <p:txBody>
          <a:bodyPr wrap="square" lIns="91440" tIns="45720" rIns="91440" bIns="45720" anchor="t">
            <a:spAutoFit/>
          </a:bodyPr>
          <a:lstStyle/>
          <a:p>
            <a:r>
              <a:rPr lang="en-GB" sz="2000" b="1" strike="noStrike" baseline="0" dirty="0">
                <a:solidFill>
                  <a:schemeClr val="tx2"/>
                </a:solidFill>
                <a:latin typeface="Raleway "/>
              </a:rPr>
              <a:t>Eseguite l'analisi utilizzando le 5 forze di Porter</a:t>
            </a:r>
            <a:endParaRPr lang="es-ES" sz="2000" b="1" strike="noStrike" baseline="0" dirty="0">
              <a:solidFill>
                <a:schemeClr val="tx2"/>
              </a:solidFill>
              <a:latin typeface="Raleway "/>
            </a:endParaRPr>
          </a:p>
        </p:txBody>
      </p:sp>
      <p:sp>
        <p:nvSpPr>
          <p:cNvPr id="10" name="CuadroTexto 9">
            <a:extLst>
              <a:ext uri="{FF2B5EF4-FFF2-40B4-BE49-F238E27FC236}">
                <a16:creationId xmlns:a16="http://schemas.microsoft.com/office/drawing/2014/main" id="{28CF9378-8B95-59D6-4220-ADEE58B15D2F}"/>
              </a:ext>
            </a:extLst>
          </p:cNvPr>
          <p:cNvSpPr txBox="1"/>
          <p:nvPr/>
        </p:nvSpPr>
        <p:spPr>
          <a:xfrm>
            <a:off x="833469" y="519816"/>
            <a:ext cx="9136019" cy="1347164"/>
          </a:xfrm>
          <a:prstGeom prst="rect">
            <a:avLst/>
          </a:prstGeom>
          <a:noFill/>
        </p:spPr>
        <p:txBody>
          <a:bodyPr wrap="square" lIns="91440" tIns="45720" rIns="91440" bIns="45720" anchor="t">
            <a:spAutoFit/>
          </a:bodyPr>
          <a:lstStyle/>
          <a:p>
            <a:pPr marL="0" indent="0">
              <a:lnSpc>
                <a:spcPct val="150000"/>
              </a:lnSpc>
              <a:buNone/>
            </a:pPr>
            <a:r>
              <a:rPr lang="en-GB" sz="1400" b="0" dirty="0">
                <a:solidFill>
                  <a:srgbClr val="000000"/>
                </a:solidFill>
                <a:latin typeface="Raleway "/>
              </a:rPr>
              <a:t>L'analisi di ciascuna delle 5 forze o attori nel vostro settore di attività vi aiuterà a determinare il livello di rivalità latente.</a:t>
            </a:r>
          </a:p>
          <a:p>
            <a:pPr marL="0" indent="0">
              <a:lnSpc>
                <a:spcPct val="150000"/>
              </a:lnSpc>
              <a:buNone/>
            </a:pPr>
            <a:r>
              <a:rPr lang="en-GB" sz="1400" b="0" dirty="0">
                <a:solidFill>
                  <a:srgbClr val="000000"/>
                </a:solidFill>
                <a:latin typeface="Raleway "/>
              </a:rPr>
              <a:t>A seconda della rivalità, operare in quel settore sarà più complesso o più facile, oltre che più o meno redditizio.</a:t>
            </a:r>
          </a:p>
        </p:txBody>
      </p:sp>
      <p:grpSp>
        <p:nvGrpSpPr>
          <p:cNvPr id="17" name="Group 11">
            <a:extLst>
              <a:ext uri="{FF2B5EF4-FFF2-40B4-BE49-F238E27FC236}">
                <a16:creationId xmlns:a16="http://schemas.microsoft.com/office/drawing/2014/main" id="{1BDAA1BE-D7AF-64CC-C496-7F6D8262E5D7}"/>
              </a:ext>
            </a:extLst>
          </p:cNvPr>
          <p:cNvGrpSpPr/>
          <p:nvPr/>
        </p:nvGrpSpPr>
        <p:grpSpPr>
          <a:xfrm>
            <a:off x="9924473" y="96076"/>
            <a:ext cx="1879600" cy="859068"/>
            <a:chOff x="10080172" y="339103"/>
            <a:chExt cx="1879600" cy="859068"/>
          </a:xfrm>
        </p:grpSpPr>
        <p:grpSp>
          <p:nvGrpSpPr>
            <p:cNvPr id="13" name="Group 8">
              <a:extLst>
                <a:ext uri="{FF2B5EF4-FFF2-40B4-BE49-F238E27FC236}">
                  <a16:creationId xmlns:a16="http://schemas.microsoft.com/office/drawing/2014/main" id="{63BDE9D7-6E9C-6CA2-BD56-55B4EFFF3895}"/>
                </a:ext>
              </a:extLst>
            </p:cNvPr>
            <p:cNvGrpSpPr/>
            <p:nvPr/>
          </p:nvGrpSpPr>
          <p:grpSpPr>
            <a:xfrm>
              <a:off x="10399486" y="741297"/>
              <a:ext cx="1560286" cy="456874"/>
              <a:chOff x="10406743" y="879246"/>
              <a:chExt cx="1560286" cy="456874"/>
            </a:xfrm>
          </p:grpSpPr>
          <p:sp>
            <p:nvSpPr>
              <p:cNvPr id="15" name="Rectangle 6">
                <a:extLst>
                  <a:ext uri="{FF2B5EF4-FFF2-40B4-BE49-F238E27FC236}">
                    <a16:creationId xmlns:a16="http://schemas.microsoft.com/office/drawing/2014/main" id="{CB85B536-13E8-78E0-AFE7-99E407CB9CA0}"/>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5">
                <a:extLst>
                  <a:ext uri="{FF2B5EF4-FFF2-40B4-BE49-F238E27FC236}">
                    <a16:creationId xmlns:a16="http://schemas.microsoft.com/office/drawing/2014/main" id="{80B7D36A-9866-981E-AEBB-26CC2F298E4E}"/>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Assegnazione</a:t>
                </a:r>
                <a:endParaRPr lang="en-GB">
                  <a:solidFill>
                    <a:schemeClr val="accent1"/>
                  </a:solidFill>
                </a:endParaRPr>
              </a:p>
            </p:txBody>
          </p:sp>
        </p:grpSp>
        <p:pic>
          <p:nvPicPr>
            <p:cNvPr id="14" name="Graphic 10" descr="Pin with solid fill">
              <a:extLst>
                <a:ext uri="{FF2B5EF4-FFF2-40B4-BE49-F238E27FC236}">
                  <a16:creationId xmlns:a16="http://schemas.microsoft.com/office/drawing/2014/main" id="{040CF8E5-A983-3B4A-3EF5-D33F35C9C53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080172" y="339103"/>
              <a:ext cx="529771" cy="529771"/>
            </a:xfrm>
            <a:prstGeom prst="rect">
              <a:avLst/>
            </a:prstGeom>
          </p:spPr>
        </p:pic>
      </p:grpSp>
      <p:sp>
        <p:nvSpPr>
          <p:cNvPr id="5" name="PoljeZBesedilom 1">
            <a:extLst>
              <a:ext uri="{FF2B5EF4-FFF2-40B4-BE49-F238E27FC236}">
                <a16:creationId xmlns:a16="http://schemas.microsoft.com/office/drawing/2014/main" id="{4EC34173-47FF-6695-EA2A-E77740E3CF42}"/>
              </a:ext>
            </a:extLst>
          </p:cNvPr>
          <p:cNvSpPr txBox="1"/>
          <p:nvPr/>
        </p:nvSpPr>
        <p:spPr>
          <a:xfrm>
            <a:off x="10817834" y="2695644"/>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359705377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647007" y="1718460"/>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
        <p:nvSpPr>
          <p:cNvPr id="8" name="CuadroTexto 7">
            <a:extLst>
              <a:ext uri="{FF2B5EF4-FFF2-40B4-BE49-F238E27FC236}">
                <a16:creationId xmlns:a16="http://schemas.microsoft.com/office/drawing/2014/main" id="{415C7609-4847-A3A9-0FD7-B46704D0638D}"/>
              </a:ext>
            </a:extLst>
          </p:cNvPr>
          <p:cNvSpPr txBox="1"/>
          <p:nvPr/>
        </p:nvSpPr>
        <p:spPr>
          <a:xfrm>
            <a:off x="5671226" y="3162979"/>
            <a:ext cx="2003898" cy="369332"/>
          </a:xfrm>
          <a:prstGeom prst="rect">
            <a:avLst/>
          </a:prstGeom>
          <a:noFill/>
        </p:spPr>
        <p:txBody>
          <a:bodyPr wrap="square" rtlCol="0">
            <a:spAutoFit/>
          </a:bodyPr>
          <a:lstStyle/>
          <a:p>
            <a:r>
              <a:rPr lang="en-US" b="1">
                <a:solidFill>
                  <a:schemeClr val="bg2"/>
                </a:solidFill>
              </a:rPr>
              <a:t>Analisi PESTEL</a:t>
            </a:r>
          </a:p>
        </p:txBody>
      </p:sp>
      <p:pic>
        <p:nvPicPr>
          <p:cNvPr id="10" name="Gráfico 9" descr="Investigación con relleno sólido">
            <a:extLst>
              <a:ext uri="{FF2B5EF4-FFF2-40B4-BE49-F238E27FC236}">
                <a16:creationId xmlns:a16="http://schemas.microsoft.com/office/drawing/2014/main" id="{EFFFABFD-99DA-1285-38B6-2E3121FE56A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15974" y="3652735"/>
            <a:ext cx="1381329" cy="1381329"/>
          </a:xfrm>
          <a:prstGeom prst="rect">
            <a:avLst/>
          </a:prstGeom>
        </p:spPr>
      </p:pic>
    </p:spTree>
    <p:extLst>
      <p:ext uri="{BB962C8B-B14F-4D97-AF65-F5344CB8AC3E}">
        <p14:creationId xmlns:p14="http://schemas.microsoft.com/office/powerpoint/2010/main" val="97369207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1060" y="1840823"/>
            <a:ext cx="10306838" cy="2335152"/>
          </a:xfrm>
        </p:spPr>
        <p:txBody>
          <a:bodyPr>
            <a:noAutofit/>
          </a:bodyPr>
          <a:lstStyle/>
          <a:p>
            <a:pPr marL="0" indent="0">
              <a:lnSpc>
                <a:spcPct val="170000"/>
              </a:lnSpc>
              <a:buNone/>
            </a:pPr>
            <a:r>
              <a:rPr lang="en-GB" sz="1600" b="0" dirty="0">
                <a:solidFill>
                  <a:srgbClr val="000000"/>
                </a:solidFill>
              </a:rPr>
              <a:t>In seguito, effettueremo un'</a:t>
            </a:r>
            <a:r>
              <a:rPr lang="en-GB" sz="1600" dirty="0">
                <a:solidFill>
                  <a:srgbClr val="000000"/>
                </a:solidFill>
              </a:rPr>
              <a:t>analisi GLOBALE ESTERNA</a:t>
            </a:r>
            <a:r>
              <a:rPr lang="en-GB" sz="1600" b="0" dirty="0">
                <a:solidFill>
                  <a:srgbClr val="000000"/>
                </a:solidFill>
              </a:rPr>
              <a:t>, utilizzando lo </a:t>
            </a:r>
            <a:r>
              <a:rPr lang="en-GB" sz="1600" dirty="0">
                <a:solidFill>
                  <a:srgbClr val="000000"/>
                </a:solidFill>
              </a:rPr>
              <a:t>strumento </a:t>
            </a:r>
            <a:r>
              <a:rPr lang="en-GB" sz="1600" b="0" dirty="0">
                <a:solidFill>
                  <a:srgbClr val="000000"/>
                </a:solidFill>
              </a:rPr>
              <a:t>dell'</a:t>
            </a:r>
            <a:r>
              <a:rPr lang="en-GB" sz="1600" dirty="0">
                <a:solidFill>
                  <a:srgbClr val="000000"/>
                </a:solidFill>
              </a:rPr>
              <a:t>analisi PESTEL</a:t>
            </a:r>
            <a:r>
              <a:rPr lang="en-GB" sz="1600" b="0" dirty="0">
                <a:solidFill>
                  <a:srgbClr val="000000"/>
                </a:solidFill>
              </a:rPr>
              <a:t>, che ci aiuterà a scoprire l'</a:t>
            </a:r>
            <a:r>
              <a:rPr lang="en-GB" sz="1600" dirty="0">
                <a:solidFill>
                  <a:srgbClr val="000000"/>
                </a:solidFill>
              </a:rPr>
              <a:t>ambiente macroeconomico </a:t>
            </a:r>
            <a:r>
              <a:rPr lang="en-GB" sz="1600" b="0" dirty="0">
                <a:solidFill>
                  <a:srgbClr val="000000"/>
                </a:solidFill>
              </a:rPr>
              <a:t>in cui la vostra azienda opera o opererà, attraverso lo studio dei </a:t>
            </a:r>
            <a:r>
              <a:rPr lang="en-GB" sz="1600" dirty="0">
                <a:solidFill>
                  <a:srgbClr val="000000"/>
                </a:solidFill>
              </a:rPr>
              <a:t>fattori politici, economici, socio-culturali, tecnologici, ecologici e legali </a:t>
            </a:r>
            <a:r>
              <a:rPr lang="en-GB" sz="1600" b="0" dirty="0">
                <a:solidFill>
                  <a:srgbClr val="000000"/>
                </a:solidFill>
              </a:rPr>
              <a:t>che influenzano il vostro progetto. </a:t>
            </a:r>
          </a:p>
          <a:p>
            <a:pPr marL="0" indent="0">
              <a:lnSpc>
                <a:spcPct val="170000"/>
              </a:lnSpc>
              <a:buNone/>
            </a:pPr>
            <a:endParaRPr lang="en-GB" sz="1600" b="0" dirty="0">
              <a:solidFill>
                <a:srgbClr val="000000"/>
              </a:solidFill>
            </a:endParaRPr>
          </a:p>
          <a:p>
            <a:pPr marL="0" indent="0">
              <a:lnSpc>
                <a:spcPct val="170000"/>
              </a:lnSpc>
              <a:buNone/>
            </a:pPr>
            <a:r>
              <a:rPr lang="en-GB" sz="1600" b="0" dirty="0">
                <a:solidFill>
                  <a:srgbClr val="000000"/>
                </a:solidFill>
              </a:rPr>
              <a:t>Potrete conoscere la vostra situazione attuale e quella del vostro ambiente, per poter prendere qualsiasi decisione strategica per il buon funzionamento della vostra azienda.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728287" y="122387"/>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Tree>
    <p:extLst>
      <p:ext uri="{BB962C8B-B14F-4D97-AF65-F5344CB8AC3E}">
        <p14:creationId xmlns:p14="http://schemas.microsoft.com/office/powerpoint/2010/main" val="366339876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EA885ED3-BA24-4FDC-3FB5-D32CEFB3E277}"/>
              </a:ext>
            </a:extLst>
          </p:cNvPr>
          <p:cNvSpPr/>
          <p:nvPr/>
        </p:nvSpPr>
        <p:spPr>
          <a:xfrm>
            <a:off x="305206" y="1856096"/>
            <a:ext cx="11968074" cy="4248596"/>
          </a:xfrm>
          <a:prstGeom prst="roundRect">
            <a:avLst/>
          </a:prstGeom>
          <a:solidFill>
            <a:schemeClr val="bg1"/>
          </a:solidFill>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nSpc>
                <a:spcPct val="150000"/>
              </a:lnSpc>
              <a:buNone/>
            </a:pPr>
            <a:r>
              <a:rPr lang="en-GB" sz="1400" b="1" dirty="0">
                <a:solidFill>
                  <a:schemeClr val="tx2"/>
                </a:solidFill>
              </a:rPr>
              <a:t>P - Politica: </a:t>
            </a:r>
            <a:r>
              <a:rPr lang="en-GB" sz="1400" b="0" dirty="0">
                <a:solidFill>
                  <a:srgbClr val="000000"/>
                </a:solidFill>
              </a:rPr>
              <a:t>Fattori politici (politiche, regolamenti o cambiamenti locali, regionali, nazionali e internazionali) che possono influenzare l'attività della vostra azienda. </a:t>
            </a:r>
          </a:p>
          <a:p>
            <a:pPr marL="0" indent="0">
              <a:lnSpc>
                <a:spcPct val="150000"/>
              </a:lnSpc>
              <a:buNone/>
            </a:pPr>
            <a:r>
              <a:rPr lang="en-GB" sz="1400" b="1" dirty="0">
                <a:solidFill>
                  <a:schemeClr val="tx2"/>
                </a:solidFill>
              </a:rPr>
              <a:t>E - Economico</a:t>
            </a:r>
            <a:r>
              <a:rPr lang="en-GB" sz="1400" b="0" dirty="0">
                <a:solidFill>
                  <a:srgbClr val="000000"/>
                </a:solidFill>
              </a:rPr>
              <a:t>: Problemi economici attuali o futuri che possono influenzare l'esecuzione del progetto (inflazione, tassi, costo </a:t>
            </a:r>
            <a:r>
              <a:rPr lang="en-GB" sz="1400" b="0" dirty="0" err="1">
                <a:solidFill>
                  <a:srgbClr val="000000"/>
                </a:solidFill>
              </a:rPr>
              <a:t>del lavoro</a:t>
            </a:r>
            <a:r>
              <a:rPr lang="en-GB" sz="1400" b="0" dirty="0">
                <a:solidFill>
                  <a:srgbClr val="000000"/>
                </a:solidFill>
              </a:rPr>
              <a:t>, reddito disponibile...).</a:t>
            </a:r>
          </a:p>
          <a:p>
            <a:pPr marL="0" indent="0">
              <a:lnSpc>
                <a:spcPct val="150000"/>
              </a:lnSpc>
              <a:buNone/>
            </a:pPr>
            <a:r>
              <a:rPr lang="en-GB" sz="1400" b="1" dirty="0">
                <a:solidFill>
                  <a:schemeClr val="tx2"/>
                </a:solidFill>
              </a:rPr>
              <a:t>S - Socio-culturale</a:t>
            </a:r>
            <a:r>
              <a:rPr lang="en-GB" sz="1400" b="0" dirty="0">
                <a:solidFill>
                  <a:srgbClr val="000000"/>
                </a:solidFill>
              </a:rPr>
              <a:t>: Elementi della società come i dati demografici (età, cultura, religione, credenze, ecc.) e le tendenze attuali che possono influenzare il vostro progetto.</a:t>
            </a:r>
          </a:p>
          <a:p>
            <a:pPr marL="0" indent="0">
              <a:lnSpc>
                <a:spcPct val="150000"/>
              </a:lnSpc>
              <a:buNone/>
            </a:pPr>
            <a:r>
              <a:rPr lang="en-GB" sz="1400" b="1" dirty="0">
                <a:solidFill>
                  <a:schemeClr val="tx2"/>
                </a:solidFill>
              </a:rPr>
              <a:t>T - Tecnologico</a:t>
            </a:r>
            <a:r>
              <a:rPr lang="en-GB" sz="1400" b="0" dirty="0">
                <a:solidFill>
                  <a:srgbClr val="000000"/>
                </a:solidFill>
              </a:rPr>
              <a:t>: la tecnologia sta cambiando completamente le nostre abitudini, identificate come la tecnologia influenzerà il vostro progetto.</a:t>
            </a:r>
          </a:p>
          <a:p>
            <a:pPr marL="0" indent="0">
              <a:lnSpc>
                <a:spcPct val="150000"/>
              </a:lnSpc>
              <a:buNone/>
            </a:pPr>
            <a:r>
              <a:rPr lang="en-GB" sz="1400" b="1" dirty="0">
                <a:solidFill>
                  <a:schemeClr val="tx2"/>
                </a:solidFill>
              </a:rPr>
              <a:t>E - Ecologico</a:t>
            </a:r>
            <a:r>
              <a:rPr lang="en-GB" sz="1400" b="0" dirty="0">
                <a:solidFill>
                  <a:srgbClr val="000000"/>
                </a:solidFill>
              </a:rPr>
              <a:t>: Fattori direttamente o indirettamente legati all'ambiente (cambiamenti normativi, consapevolezza sociale, tendenze, etica...).</a:t>
            </a:r>
          </a:p>
          <a:p>
            <a:pPr marL="0" indent="0">
              <a:lnSpc>
                <a:spcPct val="150000"/>
              </a:lnSpc>
              <a:buNone/>
            </a:pPr>
            <a:r>
              <a:rPr lang="en-GB" sz="1400" b="1" dirty="0">
                <a:solidFill>
                  <a:schemeClr val="tx2"/>
                </a:solidFill>
              </a:rPr>
              <a:t>L - Legale</a:t>
            </a:r>
            <a:r>
              <a:rPr lang="en-GB" sz="1400" b="0" dirty="0">
                <a:solidFill>
                  <a:srgbClr val="000000"/>
                </a:solidFill>
              </a:rPr>
              <a:t>: Obblighi legali che dovete rispettare e che influiscono direttamente o indirettamente sul vostro progetto (norme, qualità, salute, diritti...). </a:t>
            </a:r>
          </a:p>
        </p:txBody>
      </p:sp>
      <p:sp>
        <p:nvSpPr>
          <p:cNvPr id="2" name="Título 1">
            <a:extLst>
              <a:ext uri="{FF2B5EF4-FFF2-40B4-BE49-F238E27FC236}">
                <a16:creationId xmlns:a16="http://schemas.microsoft.com/office/drawing/2014/main" id="{390BCF38-A74A-3F73-56D5-DA976AC131D6}"/>
              </a:ext>
            </a:extLst>
          </p:cNvPr>
          <p:cNvSpPr>
            <a:spLocks noGrp="1"/>
          </p:cNvSpPr>
          <p:nvPr>
            <p:ph type="title"/>
          </p:nvPr>
        </p:nvSpPr>
        <p:spPr>
          <a:xfrm>
            <a:off x="516746" y="-196920"/>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
        <p:nvSpPr>
          <p:cNvPr id="7" name="CuadroTexto 6">
            <a:extLst>
              <a:ext uri="{FF2B5EF4-FFF2-40B4-BE49-F238E27FC236}">
                <a16:creationId xmlns:a16="http://schemas.microsoft.com/office/drawing/2014/main" id="{63B6FD15-E010-54D1-C943-DA3E6F6281DA}"/>
              </a:ext>
            </a:extLst>
          </p:cNvPr>
          <p:cNvSpPr txBox="1"/>
          <p:nvPr/>
        </p:nvSpPr>
        <p:spPr>
          <a:xfrm>
            <a:off x="4754567" y="1128643"/>
            <a:ext cx="2837770" cy="615553"/>
          </a:xfrm>
          <a:prstGeom prst="rect">
            <a:avLst/>
          </a:prstGeom>
          <a:noFill/>
        </p:spPr>
        <p:txBody>
          <a:bodyPr wrap="square" rtlCol="0">
            <a:spAutoFit/>
          </a:bodyPr>
          <a:lstStyle/>
          <a:p>
            <a:r>
              <a:rPr lang="en-US" sz="3400" b="1" dirty="0">
                <a:solidFill>
                  <a:schemeClr val="tx2"/>
                </a:solidFill>
              </a:rPr>
              <a:t>PESTEL</a:t>
            </a:r>
          </a:p>
        </p:txBody>
      </p:sp>
    </p:spTree>
    <p:extLst>
      <p:ext uri="{BB962C8B-B14F-4D97-AF65-F5344CB8AC3E}">
        <p14:creationId xmlns:p14="http://schemas.microsoft.com/office/powerpoint/2010/main" val="170279770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sz="half" idx="2"/>
          </p:nvPr>
        </p:nvSpPr>
        <p:spPr>
          <a:xfrm>
            <a:off x="6471097" y="1216699"/>
            <a:ext cx="5006699" cy="4650949"/>
          </a:xfrm>
        </p:spPr>
        <p:txBody>
          <a:bodyPr vert="horz" lIns="91440" tIns="45720" rIns="91440" bIns="45720" rtlCol="0" anchor="t">
            <a:normAutofit/>
          </a:bodyPr>
          <a:lstStyle/>
          <a:p>
            <a:pPr marL="0" indent="0">
              <a:lnSpc>
                <a:spcPct val="150000"/>
              </a:lnSpc>
              <a:buFont typeface="Arial" panose="020B0604020202020204" pitchFamily="34" charset="0"/>
              <a:buNone/>
            </a:pPr>
            <a:endParaRPr lang="es-ES" sz="1600" b="0" i="0" u="none" strike="noStrike" baseline="0" dirty="0"/>
          </a:p>
          <a:p>
            <a:pPr>
              <a:lnSpc>
                <a:spcPct val="150000"/>
              </a:lnSpc>
            </a:pPr>
            <a:r>
              <a:rPr lang="es-ES" sz="1600" err="1">
                <a:solidFill>
                  <a:schemeClr val="accent1"/>
                </a:solidFill>
              </a:rPr>
              <a:t>Se volete saperne </a:t>
            </a:r>
            <a:r>
              <a:rPr lang="es-ES" sz="1600" dirty="0">
                <a:solidFill>
                  <a:schemeClr val="accent1"/>
                </a:solidFill>
              </a:rPr>
              <a:t>di più </a:t>
            </a:r>
            <a:r>
              <a:rPr lang="es-ES" sz="1600" err="1">
                <a:solidFill>
                  <a:schemeClr val="accent1"/>
                </a:solidFill>
              </a:rPr>
              <a:t>sull'analisi </a:t>
            </a:r>
            <a:r>
              <a:rPr lang="es-ES" sz="1600" dirty="0">
                <a:solidFill>
                  <a:schemeClr val="accent1"/>
                </a:solidFill>
              </a:rPr>
              <a:t>PESTEL e </a:t>
            </a:r>
            <a:r>
              <a:rPr lang="es-ES" sz="1600" err="1">
                <a:solidFill>
                  <a:schemeClr val="accent1"/>
                </a:solidFill>
              </a:rPr>
              <a:t>ottenere alcuni suggerimenti per costruirne una vostra</a:t>
            </a:r>
            <a:r>
              <a:rPr lang="es-ES" sz="1600" dirty="0">
                <a:solidFill>
                  <a:schemeClr val="accent1"/>
                </a:solidFill>
              </a:rPr>
              <a:t>, </a:t>
            </a:r>
            <a:r>
              <a:rPr lang="es-ES" sz="1600" err="1">
                <a:solidFill>
                  <a:schemeClr val="accent1"/>
                </a:solidFill>
              </a:rPr>
              <a:t>consultate queste interessanti risorse del Corporate Finance Institute </a:t>
            </a:r>
            <a:r>
              <a:rPr lang="es-ES" sz="1600" i="1" dirty="0">
                <a:hlinkClick r:id="rId2">
                  <a:extLst>
                    <a:ext uri="{A12FA001-AC4F-418D-AE19-62706E023703}">
                      <ahyp:hlinkClr xmlns:ahyp="http://schemas.microsoft.com/office/drawing/2018/hyperlinkcolor" val="tx"/>
                    </a:ext>
                  </a:extLst>
                </a:hlinkClick>
              </a:rPr>
              <a:t>Cos'è l'analisi PESTEL?  </a:t>
            </a:r>
            <a:r>
              <a:rPr lang="es-ES" sz="1600" b="0" i="1" dirty="0">
                <a:solidFill>
                  <a:schemeClr val="accent1"/>
                </a:solidFill>
              </a:rPr>
              <a:t>(</a:t>
            </a:r>
            <a:r>
              <a:rPr lang="es-ES" sz="1600" b="0" err="1">
                <a:solidFill>
                  <a:schemeClr val="accent1"/>
                </a:solidFill>
              </a:rPr>
              <a:t>Fonte</a:t>
            </a:r>
            <a:r>
              <a:rPr lang="es-ES" sz="1600" b="0" dirty="0">
                <a:solidFill>
                  <a:schemeClr val="accent1"/>
                </a:solidFill>
              </a:rPr>
              <a:t>: </a:t>
            </a:r>
            <a:r>
              <a:rPr lang="es-ES" sz="1600" b="0" err="1">
                <a:solidFill>
                  <a:schemeClr val="accent1"/>
                </a:solidFill>
              </a:rPr>
              <a:t>Istituto di finanza aziendale</a:t>
            </a:r>
            <a:r>
              <a:rPr lang="es-ES" sz="1600" b="0" dirty="0">
                <a:solidFill>
                  <a:schemeClr val="accent1"/>
                </a:solidFill>
              </a:rPr>
              <a:t>)</a:t>
            </a:r>
          </a:p>
          <a:p>
            <a:pPr>
              <a:lnSpc>
                <a:spcPct val="150000"/>
              </a:lnSpc>
            </a:pPr>
            <a:endParaRPr lang="es-ES" sz="1600" b="0" dirty="0">
              <a:solidFill>
                <a:schemeClr val="accent1"/>
              </a:solidFill>
            </a:endParaRPr>
          </a:p>
          <a:p>
            <a:pPr>
              <a:lnSpc>
                <a:spcPct val="150000"/>
              </a:lnSpc>
            </a:pPr>
            <a:r>
              <a:rPr lang="es-ES" sz="1600" err="1">
                <a:solidFill>
                  <a:schemeClr val="accent1"/>
                </a:solidFill>
              </a:rPr>
              <a:t>Per </a:t>
            </a:r>
            <a:r>
              <a:rPr lang="es-ES" sz="1600" dirty="0">
                <a:solidFill>
                  <a:schemeClr val="accent1"/>
                </a:solidFill>
              </a:rPr>
              <a:t>una </a:t>
            </a:r>
            <a:r>
              <a:rPr lang="es-ES" sz="1600" err="1">
                <a:solidFill>
                  <a:schemeClr val="accent1"/>
                </a:solidFill>
              </a:rPr>
              <a:t>breve </a:t>
            </a:r>
            <a:r>
              <a:rPr lang="es-ES" sz="1600" dirty="0">
                <a:hlinkClick r:id="rId3">
                  <a:extLst>
                    <a:ext uri="{A12FA001-AC4F-418D-AE19-62706E023703}">
                      <ahyp:hlinkClr xmlns:ahyp="http://schemas.microsoft.com/office/drawing/2018/hyperlinkcolor" val="tx"/>
                    </a:ext>
                  </a:extLst>
                </a:hlinkClick>
              </a:rPr>
              <a:t>panoramica, fattori, esempi e analisi finanziaria con l'analisi PESTEL</a:t>
            </a:r>
            <a:r>
              <a:rPr lang="es-ES" sz="1600" dirty="0"/>
              <a:t>, </a:t>
            </a:r>
            <a:r>
              <a:rPr lang="es-ES" sz="1600" err="1">
                <a:solidFill>
                  <a:schemeClr val="accent1"/>
                </a:solidFill>
              </a:rPr>
              <a:t>guardate questo </a:t>
            </a:r>
            <a:r>
              <a:rPr lang="es-ES" sz="1600" dirty="0">
                <a:solidFill>
                  <a:schemeClr val="accent1"/>
                </a:solidFill>
              </a:rPr>
              <a:t>video </a:t>
            </a:r>
            <a:r>
              <a:rPr lang="es-ES" sz="1600" err="1">
                <a:solidFill>
                  <a:schemeClr val="accent1"/>
                </a:solidFill>
              </a:rPr>
              <a:t>del Corporate </a:t>
            </a:r>
            <a:r>
              <a:rPr lang="es-ES" sz="1600" err="1">
                <a:solidFill>
                  <a:schemeClr val="accent1"/>
                </a:solidFill>
                <a:ea typeface="+mn-lt"/>
                <a:cs typeface="+mn-lt"/>
              </a:rPr>
              <a:t>Finance Institute</a:t>
            </a:r>
            <a:r>
              <a:rPr lang="es-ES" sz="1600" dirty="0">
                <a:solidFill>
                  <a:schemeClr val="accent1"/>
                </a:solidFill>
                <a:ea typeface="+mn-lt"/>
                <a:cs typeface="+mn-lt"/>
              </a:rPr>
              <a:t>. </a:t>
            </a:r>
            <a:r>
              <a:rPr lang="es-ES" sz="1600" b="0" dirty="0">
                <a:solidFill>
                  <a:schemeClr val="accent1"/>
                </a:solidFill>
              </a:rPr>
              <a:t>(</a:t>
            </a:r>
            <a:r>
              <a:rPr lang="es-ES" sz="1600" b="0" err="1">
                <a:solidFill>
                  <a:schemeClr val="accent1"/>
                </a:solidFill>
              </a:rPr>
              <a:t>Fonte</a:t>
            </a:r>
            <a:r>
              <a:rPr lang="es-ES" sz="1600" b="0" dirty="0">
                <a:solidFill>
                  <a:schemeClr val="accent1"/>
                </a:solidFill>
              </a:rPr>
              <a:t>: </a:t>
            </a:r>
            <a:r>
              <a:rPr lang="es-ES" sz="1600" b="0" err="1">
                <a:solidFill>
                  <a:schemeClr val="accent1"/>
                </a:solidFill>
              </a:rPr>
              <a:t>Istituto di finanza aziendale</a:t>
            </a:r>
            <a:r>
              <a:rPr lang="es-ES" sz="1600" b="0" dirty="0">
                <a:solidFill>
                  <a:schemeClr val="accent1"/>
                </a:solidFill>
              </a:rPr>
              <a:t>)</a:t>
            </a:r>
            <a:endParaRPr lang="es-ES" sz="1600" dirty="0">
              <a:solidFill>
                <a:schemeClr val="accent1"/>
              </a:solidFill>
            </a:endParaRPr>
          </a:p>
          <a:p>
            <a:pPr marL="0" indent="0">
              <a:lnSpc>
                <a:spcPct val="150000"/>
              </a:lnSpc>
              <a:buFont typeface="Arial" panose="020B0604020202020204" pitchFamily="34" charset="0"/>
              <a:buNone/>
            </a:pPr>
            <a:endParaRPr lang="es-ES" sz="1600" dirty="0">
              <a:highlight>
                <a:srgbClr val="FFFF00"/>
              </a:highlight>
            </a:endParaRPr>
          </a:p>
        </p:txBody>
      </p:sp>
      <p:sp>
        <p:nvSpPr>
          <p:cNvPr id="5" name="CuadroTexto 4">
            <a:extLst>
              <a:ext uri="{FF2B5EF4-FFF2-40B4-BE49-F238E27FC236}">
                <a16:creationId xmlns:a16="http://schemas.microsoft.com/office/drawing/2014/main" id="{F135D738-E912-DFDF-2522-F625398FBB70}"/>
              </a:ext>
            </a:extLst>
          </p:cNvPr>
          <p:cNvSpPr txBox="1"/>
          <p:nvPr/>
        </p:nvSpPr>
        <p:spPr>
          <a:xfrm>
            <a:off x="770948" y="5708073"/>
            <a:ext cx="5401252" cy="246221"/>
          </a:xfrm>
          <a:prstGeom prst="rect">
            <a:avLst/>
          </a:prstGeom>
          <a:noFill/>
        </p:spPr>
        <p:txBody>
          <a:bodyPr wrap="square" rtlCol="0">
            <a:spAutoFit/>
          </a:bodyPr>
          <a:lstStyle/>
          <a:p>
            <a:r>
              <a:rPr lang="en-US" sz="1000">
                <a:solidFill>
                  <a:schemeClr val="accent1"/>
                </a:solidFill>
              </a:rPr>
              <a:t>Fonte: Canva, Marta </a:t>
            </a:r>
            <a:r>
              <a:rPr lang="en-US" sz="1000" err="1">
                <a:solidFill>
                  <a:schemeClr val="accent1"/>
                </a:solidFill>
              </a:rPr>
              <a:t>Borreguero</a:t>
            </a:r>
            <a:endParaRPr lang="en-US" sz="1000">
              <a:solidFill>
                <a:schemeClr val="accent1"/>
              </a:solidFill>
            </a:endParaRPr>
          </a:p>
        </p:txBody>
      </p:sp>
      <p:pic>
        <p:nvPicPr>
          <p:cNvPr id="8" name="Imagen 7">
            <a:extLst>
              <a:ext uri="{FF2B5EF4-FFF2-40B4-BE49-F238E27FC236}">
                <a16:creationId xmlns:a16="http://schemas.microsoft.com/office/drawing/2014/main" id="{C2EB2E65-E9F3-CC1A-DC39-EA44F52B127A}"/>
              </a:ext>
            </a:extLst>
          </p:cNvPr>
          <p:cNvPicPr>
            <a:picLocks noChangeAspect="1"/>
          </p:cNvPicPr>
          <p:nvPr/>
        </p:nvPicPr>
        <p:blipFill>
          <a:blip r:embed="rId4"/>
          <a:stretch>
            <a:fillRect/>
          </a:stretch>
        </p:blipFill>
        <p:spPr>
          <a:xfrm>
            <a:off x="871070" y="1681020"/>
            <a:ext cx="5202559" cy="3906980"/>
          </a:xfrm>
          <a:prstGeom prst="rect">
            <a:avLst/>
          </a:prstGeom>
        </p:spPr>
      </p:pic>
      <p:sp>
        <p:nvSpPr>
          <p:cNvPr id="10" name="CuadroTexto 9">
            <a:extLst>
              <a:ext uri="{FF2B5EF4-FFF2-40B4-BE49-F238E27FC236}">
                <a16:creationId xmlns:a16="http://schemas.microsoft.com/office/drawing/2014/main" id="{9E4FDAC6-87B5-6FA4-F79C-D13043F1A128}"/>
              </a:ext>
            </a:extLst>
          </p:cNvPr>
          <p:cNvSpPr txBox="1"/>
          <p:nvPr/>
        </p:nvSpPr>
        <p:spPr>
          <a:xfrm>
            <a:off x="871069" y="503596"/>
            <a:ext cx="8175653" cy="400110"/>
          </a:xfrm>
          <a:prstGeom prst="rect">
            <a:avLst/>
          </a:prstGeom>
          <a:noFill/>
        </p:spPr>
        <p:txBody>
          <a:bodyPr wrap="square" lIns="91440" tIns="45720" rIns="91440" bIns="45720" anchor="t">
            <a:spAutoFit/>
          </a:bodyPr>
          <a:lstStyle/>
          <a:p>
            <a:r>
              <a:rPr lang="en-GB" sz="2000" b="1" dirty="0">
                <a:solidFill>
                  <a:schemeClr val="accent1"/>
                </a:solidFill>
              </a:rPr>
              <a:t>Come condurre </a:t>
            </a:r>
            <a:r>
              <a:rPr lang="en-GB" sz="2000" b="1" i="0" u="none" strike="noStrike" baseline="0" dirty="0">
                <a:solidFill>
                  <a:schemeClr val="accent1"/>
                </a:solidFill>
              </a:rPr>
              <a:t>l'analisi esterna utilizzando lo strumento PESTEL</a:t>
            </a:r>
            <a:r>
              <a:rPr lang="en-GB" sz="2000" b="1" dirty="0">
                <a:solidFill>
                  <a:schemeClr val="accent1"/>
                </a:solidFill>
              </a:rPr>
              <a:t>?</a:t>
            </a:r>
            <a:endParaRPr lang="en-GB" sz="2000" b="1" i="0" u="none" strike="noStrike" baseline="0" dirty="0">
              <a:solidFill>
                <a:schemeClr val="accent1"/>
              </a:solidFill>
            </a:endParaRPr>
          </a:p>
        </p:txBody>
      </p:sp>
    </p:spTree>
    <p:extLst>
      <p:ext uri="{BB962C8B-B14F-4D97-AF65-F5344CB8AC3E}">
        <p14:creationId xmlns:p14="http://schemas.microsoft.com/office/powerpoint/2010/main" val="376528297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30248" y="1553600"/>
            <a:ext cx="8787775" cy="2061699"/>
          </a:xfrm>
        </p:spPr>
        <p:txBody>
          <a:bodyPr>
            <a:normAutofit/>
          </a:bodyPr>
          <a:lstStyle/>
          <a:p>
            <a:pPr marL="0" indent="0">
              <a:lnSpc>
                <a:spcPct val="150000"/>
              </a:lnSpc>
              <a:buNone/>
            </a:pPr>
            <a:r>
              <a:rPr lang="en-GB" sz="1600" b="0" dirty="0">
                <a:solidFill>
                  <a:srgbClr val="000000"/>
                </a:solidFill>
              </a:rPr>
              <a:t>Infine, effettueremo un'</a:t>
            </a:r>
            <a:r>
              <a:rPr lang="en-GB" sz="1600" dirty="0">
                <a:solidFill>
                  <a:srgbClr val="000000"/>
                </a:solidFill>
              </a:rPr>
              <a:t>analisi della concorrenza </a:t>
            </a:r>
            <a:r>
              <a:rPr lang="en-GB" sz="1600" b="0" dirty="0">
                <a:solidFill>
                  <a:srgbClr val="000000"/>
                </a:solidFill>
              </a:rPr>
              <a:t>in cui identificheremo e analizzeremo chi sono i nostri concorrenti e quali strategie stanno perseguendo, al fine di trovare una differenziazione chiave tra di noi.</a:t>
            </a:r>
            <a:endParaRPr lang="es-ES" sz="1600" dirty="0">
              <a:solidFill>
                <a:srgbClr val="000000"/>
              </a:solidFill>
            </a:endParaRPr>
          </a:p>
          <a:p>
            <a:pPr marL="0" indent="0">
              <a:lnSpc>
                <a:spcPct val="150000"/>
              </a:lnSpc>
              <a:buNone/>
            </a:pPr>
            <a:endParaRPr lang="es-ES" sz="1600" dirty="0">
              <a:solidFill>
                <a:srgbClr val="000000"/>
              </a:solidFill>
            </a:endParaRPr>
          </a:p>
        </p:txBody>
      </p:sp>
      <p:graphicFrame>
        <p:nvGraphicFramePr>
          <p:cNvPr id="4" name="Tabla 3">
            <a:extLst>
              <a:ext uri="{FF2B5EF4-FFF2-40B4-BE49-F238E27FC236}">
                <a16:creationId xmlns:a16="http://schemas.microsoft.com/office/drawing/2014/main" id="{34E7E5A3-D79C-8BB0-D418-7A69D6A0DF81}"/>
              </a:ext>
            </a:extLst>
          </p:cNvPr>
          <p:cNvGraphicFramePr>
            <a:graphicFrameLocks noGrp="1"/>
          </p:cNvGraphicFramePr>
          <p:nvPr>
            <p:extLst>
              <p:ext uri="{D42A27DB-BD31-4B8C-83A1-F6EECF244321}">
                <p14:modId xmlns:p14="http://schemas.microsoft.com/office/powerpoint/2010/main" val="3465053258"/>
              </p:ext>
            </p:extLst>
          </p:nvPr>
        </p:nvGraphicFramePr>
        <p:xfrm>
          <a:off x="2541951" y="3223369"/>
          <a:ext cx="7740073" cy="3345636"/>
        </p:xfrm>
        <a:graphic>
          <a:graphicData uri="http://schemas.openxmlformats.org/drawingml/2006/table">
            <a:tbl>
              <a:tblPr firstRow="1" bandRow="1">
                <a:tableStyleId>{5C22544A-7EE6-4342-B048-85BDC9FD1C3A}</a:tableStyleId>
              </a:tblPr>
              <a:tblGrid>
                <a:gridCol w="1568356">
                  <a:extLst>
                    <a:ext uri="{9D8B030D-6E8A-4147-A177-3AD203B41FA5}">
                      <a16:colId xmlns:a16="http://schemas.microsoft.com/office/drawing/2014/main" val="1643528816"/>
                    </a:ext>
                  </a:extLst>
                </a:gridCol>
                <a:gridCol w="1126378">
                  <a:extLst>
                    <a:ext uri="{9D8B030D-6E8A-4147-A177-3AD203B41FA5}">
                      <a16:colId xmlns:a16="http://schemas.microsoft.com/office/drawing/2014/main" val="311959413"/>
                    </a:ext>
                  </a:extLst>
                </a:gridCol>
                <a:gridCol w="1175303">
                  <a:extLst>
                    <a:ext uri="{9D8B030D-6E8A-4147-A177-3AD203B41FA5}">
                      <a16:colId xmlns:a16="http://schemas.microsoft.com/office/drawing/2014/main" val="3460961977"/>
                    </a:ext>
                  </a:extLst>
                </a:gridCol>
                <a:gridCol w="1290012">
                  <a:extLst>
                    <a:ext uri="{9D8B030D-6E8A-4147-A177-3AD203B41FA5}">
                      <a16:colId xmlns:a16="http://schemas.microsoft.com/office/drawing/2014/main" val="1021704646"/>
                    </a:ext>
                  </a:extLst>
                </a:gridCol>
                <a:gridCol w="1290012">
                  <a:extLst>
                    <a:ext uri="{9D8B030D-6E8A-4147-A177-3AD203B41FA5}">
                      <a16:colId xmlns:a16="http://schemas.microsoft.com/office/drawing/2014/main" val="3871620683"/>
                    </a:ext>
                  </a:extLst>
                </a:gridCol>
                <a:gridCol w="1290012">
                  <a:extLst>
                    <a:ext uri="{9D8B030D-6E8A-4147-A177-3AD203B41FA5}">
                      <a16:colId xmlns:a16="http://schemas.microsoft.com/office/drawing/2014/main" val="4264192592"/>
                    </a:ext>
                  </a:extLst>
                </a:gridCol>
              </a:tblGrid>
              <a:tr h="489140">
                <a:tc>
                  <a:txBody>
                    <a:bodyPr/>
                    <a:lstStyle/>
                    <a:p>
                      <a:pPr algn="ctr"/>
                      <a:r>
                        <a:rPr lang="es-ES" sz="1800" dirty="0">
                          <a:solidFill>
                            <a:schemeClr val="tx1">
                              <a:lumMod val="20000"/>
                              <a:lumOff val="80000"/>
                            </a:schemeClr>
                          </a:solidFill>
                        </a:rPr>
                        <a:t>DATI</a:t>
                      </a:r>
                      <a:endParaRPr lang="es-ES" dirty="0">
                        <a:solidFill>
                          <a:schemeClr val="tx1">
                            <a:lumMod val="20000"/>
                            <a:lumOff val="80000"/>
                          </a:schemeClr>
                        </a:solidFill>
                      </a:endParaRPr>
                    </a:p>
                  </a:txBody>
                  <a:tcPr>
                    <a:solidFill>
                      <a:schemeClr val="bg1"/>
                    </a:solidFill>
                  </a:tcPr>
                </a:tc>
                <a:tc>
                  <a:txBody>
                    <a:bodyPr/>
                    <a:lstStyle/>
                    <a:p>
                      <a:r>
                        <a:rPr lang="es-ES" sz="1400" err="1">
                          <a:solidFill>
                            <a:schemeClr val="tx1">
                              <a:lumMod val="20000"/>
                              <a:lumOff val="80000"/>
                            </a:schemeClr>
                          </a:solidFill>
                        </a:rPr>
                        <a:t>La mia azienda</a:t>
                      </a:r>
                      <a:endParaRPr lang="es-ES" sz="1400">
                        <a:solidFill>
                          <a:schemeClr val="tx1">
                            <a:lumMod val="20000"/>
                            <a:lumOff val="80000"/>
                          </a:schemeClr>
                        </a:solidFill>
                      </a:endParaRPr>
                    </a:p>
                  </a:txBody>
                  <a:tcPr>
                    <a:solidFill>
                      <a:schemeClr val="bg1"/>
                    </a:solidFill>
                  </a:tcPr>
                </a:tc>
                <a:tc>
                  <a:txBody>
                    <a:bodyPr/>
                    <a:lstStyle/>
                    <a:p>
                      <a:r>
                        <a:rPr lang="es-ES" sz="1400" err="1">
                          <a:solidFill>
                            <a:schemeClr val="tx1">
                              <a:lumMod val="20000"/>
                              <a:lumOff val="80000"/>
                            </a:schemeClr>
                          </a:solidFill>
                        </a:rPr>
                        <a:t>Concorrente </a:t>
                      </a:r>
                      <a:r>
                        <a:rPr lang="es-ES" sz="1400">
                          <a:solidFill>
                            <a:schemeClr val="tx1">
                              <a:lumMod val="20000"/>
                              <a:lumOff val="80000"/>
                            </a:schemeClr>
                          </a:solidFill>
                        </a:rPr>
                        <a:t>1</a:t>
                      </a:r>
                    </a:p>
                  </a:txBody>
                  <a:tcPr>
                    <a:solidFill>
                      <a:schemeClr val="bg1"/>
                    </a:solidFill>
                  </a:tcPr>
                </a:tc>
                <a:tc>
                  <a:txBody>
                    <a:bodyPr/>
                    <a:lstStyle/>
                    <a:p>
                      <a:r>
                        <a:rPr lang="es-ES" sz="1400" err="1">
                          <a:solidFill>
                            <a:schemeClr val="tx1">
                              <a:lumMod val="20000"/>
                              <a:lumOff val="80000"/>
                            </a:schemeClr>
                          </a:solidFill>
                        </a:rPr>
                        <a:t>Concorrente </a:t>
                      </a:r>
                      <a:r>
                        <a:rPr lang="es-ES" sz="1400">
                          <a:solidFill>
                            <a:schemeClr val="tx1">
                              <a:lumMod val="20000"/>
                              <a:lumOff val="80000"/>
                            </a:schemeClr>
                          </a:solidFill>
                        </a:rPr>
                        <a:t>2</a:t>
                      </a:r>
                    </a:p>
                  </a:txBody>
                  <a:tcPr>
                    <a:solidFill>
                      <a:schemeClr val="bg1"/>
                    </a:solidFill>
                  </a:tcPr>
                </a:tc>
                <a:tc>
                  <a:txBody>
                    <a:bodyPr/>
                    <a:lstStyle/>
                    <a:p>
                      <a:r>
                        <a:rPr lang="es-ES" sz="1400" err="1">
                          <a:solidFill>
                            <a:schemeClr val="tx1">
                              <a:lumMod val="20000"/>
                              <a:lumOff val="80000"/>
                            </a:schemeClr>
                          </a:solidFill>
                        </a:rPr>
                        <a:t>Concorrente </a:t>
                      </a:r>
                      <a:r>
                        <a:rPr lang="es-ES" sz="1400">
                          <a:solidFill>
                            <a:schemeClr val="tx1">
                              <a:lumMod val="20000"/>
                              <a:lumOff val="80000"/>
                            </a:schemeClr>
                          </a:solidFill>
                        </a:rPr>
                        <a:t>3</a:t>
                      </a:r>
                    </a:p>
                  </a:txBody>
                  <a:tcPr>
                    <a:solidFill>
                      <a:schemeClr val="bg1"/>
                    </a:solidFill>
                  </a:tcPr>
                </a:tc>
                <a:tc>
                  <a:txBody>
                    <a:bodyPr/>
                    <a:lstStyle/>
                    <a:p>
                      <a:r>
                        <a:rPr lang="es-ES" sz="1400" err="1">
                          <a:solidFill>
                            <a:schemeClr val="tx1">
                              <a:lumMod val="20000"/>
                              <a:lumOff val="80000"/>
                            </a:schemeClr>
                          </a:solidFill>
                        </a:rPr>
                        <a:t>Concorrente </a:t>
                      </a:r>
                      <a:r>
                        <a:rPr lang="es-ES" sz="1400">
                          <a:solidFill>
                            <a:schemeClr val="tx1">
                              <a:lumMod val="20000"/>
                              <a:lumOff val="80000"/>
                            </a:schemeClr>
                          </a:solidFill>
                        </a:rPr>
                        <a:t>4</a:t>
                      </a:r>
                    </a:p>
                  </a:txBody>
                  <a:tcPr>
                    <a:solidFill>
                      <a:schemeClr val="bg1"/>
                    </a:solidFill>
                  </a:tcPr>
                </a:tc>
                <a:extLst>
                  <a:ext uri="{0D108BD9-81ED-4DB2-BD59-A6C34878D82A}">
                    <a16:rowId xmlns:a16="http://schemas.microsoft.com/office/drawing/2014/main" val="2541684685"/>
                  </a:ext>
                </a:extLst>
              </a:tr>
              <a:tr h="384886">
                <a:tc>
                  <a:txBody>
                    <a:bodyPr/>
                    <a:lstStyle/>
                    <a:p>
                      <a:r>
                        <a:rPr lang="es-ES" sz="1400" b="1" kern="1200" err="1">
                          <a:solidFill>
                            <a:schemeClr val="tx1">
                              <a:lumMod val="20000"/>
                              <a:lumOff val="80000"/>
                            </a:schemeClr>
                          </a:solidFill>
                          <a:latin typeface="+mn-lt"/>
                          <a:ea typeface="+mn-ea"/>
                          <a:cs typeface="+mn-cs"/>
                        </a:rPr>
                        <a:t>Nome</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923480382"/>
                  </a:ext>
                </a:extLst>
              </a:tr>
              <a:tr h="384886">
                <a:tc>
                  <a:txBody>
                    <a:bodyPr/>
                    <a:lstStyle/>
                    <a:p>
                      <a:r>
                        <a:rPr lang="es-ES" sz="1400" b="1" kern="1200">
                          <a:solidFill>
                            <a:schemeClr val="tx1">
                              <a:lumMod val="20000"/>
                              <a:lumOff val="80000"/>
                            </a:schemeClr>
                          </a:solidFill>
                          <a:latin typeface="+mn-lt"/>
                          <a:ea typeface="+mn-ea"/>
                          <a:cs typeface="+mn-cs"/>
                        </a:rPr>
                        <a:t>IVA</a:t>
                      </a: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2118907697"/>
                  </a:ext>
                </a:extLst>
              </a:tr>
              <a:tr h="384886">
                <a:tc>
                  <a:txBody>
                    <a:bodyPr/>
                    <a:lstStyle/>
                    <a:p>
                      <a:r>
                        <a:rPr lang="es-ES" sz="1400" b="1" kern="1200" err="1">
                          <a:solidFill>
                            <a:schemeClr val="tx1">
                              <a:lumMod val="20000"/>
                              <a:lumOff val="80000"/>
                            </a:schemeClr>
                          </a:solidFill>
                          <a:latin typeface="+mn-lt"/>
                          <a:ea typeface="+mn-ea"/>
                          <a:cs typeface="+mn-cs"/>
                        </a:rPr>
                        <a:t>Posizione</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1003770318"/>
                  </a:ext>
                </a:extLst>
              </a:tr>
              <a:tr h="384886">
                <a:tc>
                  <a:txBody>
                    <a:bodyPr/>
                    <a:lstStyle/>
                    <a:p>
                      <a:r>
                        <a:rPr lang="es-ES" sz="1400" b="1" kern="1200" err="1">
                          <a:solidFill>
                            <a:schemeClr val="tx1">
                              <a:lumMod val="20000"/>
                              <a:lumOff val="80000"/>
                            </a:schemeClr>
                          </a:solidFill>
                          <a:latin typeface="+mn-lt"/>
                          <a:ea typeface="+mn-ea"/>
                          <a:cs typeface="+mn-cs"/>
                        </a:rPr>
                        <a:t>Fatturato</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3695688698"/>
                  </a:ext>
                </a:extLst>
              </a:tr>
              <a:tr h="384886">
                <a:tc>
                  <a:txBody>
                    <a:bodyPr/>
                    <a:lstStyle/>
                    <a:p>
                      <a:r>
                        <a:rPr lang="es-ES" sz="1400" b="1" kern="1200" err="1">
                          <a:solidFill>
                            <a:schemeClr val="tx1">
                              <a:lumMod val="20000"/>
                              <a:lumOff val="80000"/>
                            </a:schemeClr>
                          </a:solidFill>
                          <a:latin typeface="+mn-lt"/>
                          <a:ea typeface="+mn-ea"/>
                          <a:cs typeface="+mn-cs"/>
                        </a:rPr>
                        <a:t>Profitti</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extLst>
                  <a:ext uri="{0D108BD9-81ED-4DB2-BD59-A6C34878D82A}">
                    <a16:rowId xmlns:a16="http://schemas.microsoft.com/office/drawing/2014/main" val="2278774153"/>
                  </a:ext>
                </a:extLst>
              </a:tr>
              <a:tr h="384886">
                <a:tc>
                  <a:txBody>
                    <a:bodyPr/>
                    <a:lstStyle/>
                    <a:p>
                      <a:r>
                        <a:rPr lang="es-ES" sz="1400" b="1" kern="1200" err="1">
                          <a:solidFill>
                            <a:schemeClr val="tx1">
                              <a:lumMod val="20000"/>
                              <a:lumOff val="80000"/>
                            </a:schemeClr>
                          </a:solidFill>
                          <a:latin typeface="+mn-lt"/>
                          <a:ea typeface="+mn-ea"/>
                          <a:cs typeface="+mn-cs"/>
                        </a:rPr>
                        <a:t>Punti di forza</a:t>
                      </a:r>
                      <a:endParaRPr lang="es-ES" sz="1400" b="1" kern="1200">
                        <a:solidFill>
                          <a:schemeClr val="tx1">
                            <a:lumMod val="20000"/>
                            <a:lumOff val="80000"/>
                          </a:schemeClr>
                        </a:solidFill>
                        <a:latin typeface="+mn-lt"/>
                        <a:ea typeface="+mn-ea"/>
                        <a:cs typeface="+mn-cs"/>
                      </a:endParaRPr>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tc>
                  <a:txBody>
                    <a:bodyPr/>
                    <a:lstStyle/>
                    <a:p>
                      <a:endParaRPr lang="es-ES"/>
                    </a:p>
                  </a:txBody>
                  <a:tcPr>
                    <a:solidFill>
                      <a:schemeClr val="bg1">
                        <a:lumMod val="60000"/>
                        <a:lumOff val="40000"/>
                      </a:schemeClr>
                    </a:solidFill>
                  </a:tcPr>
                </a:tc>
                <a:extLst>
                  <a:ext uri="{0D108BD9-81ED-4DB2-BD59-A6C34878D82A}">
                    <a16:rowId xmlns:a16="http://schemas.microsoft.com/office/drawing/2014/main" val="8014713"/>
                  </a:ext>
                </a:extLst>
              </a:tr>
              <a:tr h="384886">
                <a:tc>
                  <a:txBody>
                    <a:bodyPr/>
                    <a:lstStyle/>
                    <a:p>
                      <a:r>
                        <a:rPr lang="es-ES" sz="1400" b="1" kern="1200" err="1">
                          <a:solidFill>
                            <a:schemeClr val="tx1">
                              <a:lumMod val="20000"/>
                              <a:lumOff val="80000"/>
                            </a:schemeClr>
                          </a:solidFill>
                          <a:latin typeface="+mn-lt"/>
                          <a:ea typeface="+mn-ea"/>
                          <a:cs typeface="+mn-cs"/>
                        </a:rPr>
                        <a:t>Punti di debolezza</a:t>
                      </a:r>
                      <a:endParaRPr lang="es-ES" sz="1400" b="1" kern="1200">
                        <a:solidFill>
                          <a:schemeClr val="tx1">
                            <a:lumMod val="20000"/>
                            <a:lumOff val="80000"/>
                          </a:schemeClr>
                        </a:solidFill>
                        <a:latin typeface="+mn-lt"/>
                        <a:ea typeface="+mn-ea"/>
                        <a:cs typeface="+mn-cs"/>
                      </a:endParaRPr>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a:p>
                  </a:txBody>
                  <a:tcPr>
                    <a:solidFill>
                      <a:schemeClr val="tx1"/>
                    </a:solidFill>
                  </a:tcPr>
                </a:tc>
                <a:tc>
                  <a:txBody>
                    <a:bodyPr/>
                    <a:lstStyle/>
                    <a:p>
                      <a:endParaRPr lang="es-ES" dirty="0"/>
                    </a:p>
                  </a:txBody>
                  <a:tcPr>
                    <a:solidFill>
                      <a:schemeClr val="tx1"/>
                    </a:solidFill>
                  </a:tcPr>
                </a:tc>
                <a:extLst>
                  <a:ext uri="{0D108BD9-81ED-4DB2-BD59-A6C34878D82A}">
                    <a16:rowId xmlns:a16="http://schemas.microsoft.com/office/drawing/2014/main" val="2607288291"/>
                  </a:ext>
                </a:extLst>
              </a:tr>
            </a:tbl>
          </a:graphicData>
        </a:graphic>
      </p:graphicFrame>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728287" y="53114"/>
            <a:ext cx="11544993" cy="1325563"/>
          </a:xfrm>
        </p:spPr>
        <p:txBody>
          <a:bodyPr>
            <a:normAutofit/>
          </a:bodyPr>
          <a:lstStyle/>
          <a:p>
            <a:r>
              <a:rPr lang="es-ES" sz="3400" dirty="0"/>
              <a:t>2. </a:t>
            </a:r>
            <a:r>
              <a:rPr lang="es-ES" sz="3400" dirty="0" err="1"/>
              <a:t>Analisi interna </a:t>
            </a:r>
            <a:r>
              <a:rPr lang="es-ES" sz="3400" dirty="0"/>
              <a:t>ed </a:t>
            </a:r>
            <a:r>
              <a:rPr lang="es-ES" sz="3400" dirty="0" err="1"/>
              <a:t>esterna </a:t>
            </a:r>
            <a:r>
              <a:rPr lang="es-ES" sz="3400" dirty="0"/>
              <a:t>e </a:t>
            </a:r>
            <a:r>
              <a:rPr lang="es-ES" sz="3400" dirty="0" err="1"/>
              <a:t>consenso</a:t>
            </a:r>
            <a:endParaRPr lang="es-ES" sz="3400" dirty="0"/>
          </a:p>
        </p:txBody>
      </p:sp>
    </p:spTree>
    <p:extLst>
      <p:ext uri="{BB962C8B-B14F-4D97-AF65-F5344CB8AC3E}">
        <p14:creationId xmlns:p14="http://schemas.microsoft.com/office/powerpoint/2010/main" val="241297181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7870F46-2DC7-742E-E2EC-57188FA5AE05}"/>
              </a:ext>
            </a:extLst>
          </p:cNvPr>
          <p:cNvSpPr/>
          <p:nvPr/>
        </p:nvSpPr>
        <p:spPr>
          <a:xfrm>
            <a:off x="472137" y="429904"/>
            <a:ext cx="11358295" cy="5841241"/>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ítulo 1">
            <a:extLst>
              <a:ext uri="{FF2B5EF4-FFF2-40B4-BE49-F238E27FC236}">
                <a16:creationId xmlns:a16="http://schemas.microsoft.com/office/drawing/2014/main" id="{2F6BBA7A-09AB-8E30-4377-28C967EF72C1}"/>
              </a:ext>
            </a:extLst>
          </p:cNvPr>
          <p:cNvSpPr>
            <a:spLocks noGrp="1"/>
          </p:cNvSpPr>
          <p:nvPr>
            <p:ph type="title"/>
          </p:nvPr>
        </p:nvSpPr>
        <p:spPr>
          <a:xfrm>
            <a:off x="1825105" y="295567"/>
            <a:ext cx="6845993" cy="886837"/>
          </a:xfrm>
        </p:spPr>
        <p:txBody>
          <a:bodyPr>
            <a:noAutofit/>
          </a:bodyPr>
          <a:lstStyle/>
          <a:p>
            <a:r>
              <a:rPr lang="es-ES" sz="2800" b="1" dirty="0" err="1">
                <a:solidFill>
                  <a:schemeClr val="tx2"/>
                </a:solidFill>
                <a:ea typeface="+mj-lt"/>
                <a:cs typeface="+mj-lt"/>
              </a:rPr>
              <a:t>Fate la vostra analisi della concorrenza</a:t>
            </a:r>
            <a:endParaRPr lang="es-ES" sz="2800" b="1" dirty="0">
              <a:solidFill>
                <a:schemeClr val="tx2"/>
              </a:solidFill>
            </a:endParaRPr>
          </a:p>
        </p:txBody>
      </p:sp>
      <p:pic>
        <p:nvPicPr>
          <p:cNvPr id="5" name="Gráfico 4" descr="Cuadernos de notas y cuadrículas con lápiz">
            <a:extLst>
              <a:ext uri="{FF2B5EF4-FFF2-40B4-BE49-F238E27FC236}">
                <a16:creationId xmlns:a16="http://schemas.microsoft.com/office/drawing/2014/main" id="{8A6769EF-B896-DBD4-C8F3-AF61457F291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118603" y="952623"/>
            <a:ext cx="2154677" cy="2154677"/>
          </a:xfrm>
          <a:prstGeom prst="rect">
            <a:avLst/>
          </a:prstGeom>
        </p:spPr>
      </p:pic>
      <p:grpSp>
        <p:nvGrpSpPr>
          <p:cNvPr id="12" name="Group 11">
            <a:extLst>
              <a:ext uri="{FF2B5EF4-FFF2-40B4-BE49-F238E27FC236}">
                <a16:creationId xmlns:a16="http://schemas.microsoft.com/office/drawing/2014/main" id="{11DBD39B-4165-9440-7DB8-BCB59FB680ED}"/>
              </a:ext>
            </a:extLst>
          </p:cNvPr>
          <p:cNvGrpSpPr/>
          <p:nvPr/>
        </p:nvGrpSpPr>
        <p:grpSpPr>
          <a:xfrm>
            <a:off x="9762837" y="84531"/>
            <a:ext cx="1879600" cy="859068"/>
            <a:chOff x="10080172" y="339103"/>
            <a:chExt cx="1879600" cy="859068"/>
          </a:xfrm>
        </p:grpSpPr>
        <p:grpSp>
          <p:nvGrpSpPr>
            <p:cNvPr id="8" name="Group 8">
              <a:extLst>
                <a:ext uri="{FF2B5EF4-FFF2-40B4-BE49-F238E27FC236}">
                  <a16:creationId xmlns:a16="http://schemas.microsoft.com/office/drawing/2014/main" id="{A37D309B-AD3F-B499-DB7A-E7B10C9EBF8F}"/>
                </a:ext>
              </a:extLst>
            </p:cNvPr>
            <p:cNvGrpSpPr/>
            <p:nvPr/>
          </p:nvGrpSpPr>
          <p:grpSpPr>
            <a:xfrm>
              <a:off x="10399486" y="741297"/>
              <a:ext cx="1560286" cy="456874"/>
              <a:chOff x="10406743" y="879246"/>
              <a:chExt cx="1560286" cy="456874"/>
            </a:xfrm>
          </p:grpSpPr>
          <p:sp>
            <p:nvSpPr>
              <p:cNvPr id="10" name="Rectangle 6">
                <a:extLst>
                  <a:ext uri="{FF2B5EF4-FFF2-40B4-BE49-F238E27FC236}">
                    <a16:creationId xmlns:a16="http://schemas.microsoft.com/office/drawing/2014/main" id="{E651FC3F-0866-59D0-504F-0B09C0EBEE29}"/>
                  </a:ext>
                </a:extLst>
              </p:cNvPr>
              <p:cNvSpPr/>
              <p:nvPr/>
            </p:nvSpPr>
            <p:spPr>
              <a:xfrm>
                <a:off x="10406743" y="879246"/>
                <a:ext cx="1560286" cy="456874"/>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5">
                <a:extLst>
                  <a:ext uri="{FF2B5EF4-FFF2-40B4-BE49-F238E27FC236}">
                    <a16:creationId xmlns:a16="http://schemas.microsoft.com/office/drawing/2014/main" id="{DC2D0F46-D84B-1A91-E36D-B66B6A9E6CF6}"/>
                  </a:ext>
                </a:extLst>
              </p:cNvPr>
              <p:cNvSpPr txBox="1"/>
              <p:nvPr/>
            </p:nvSpPr>
            <p:spPr>
              <a:xfrm>
                <a:off x="10461367" y="920716"/>
                <a:ext cx="1451038" cy="369332"/>
              </a:xfrm>
              <a:prstGeom prst="rect">
                <a:avLst/>
              </a:prstGeom>
              <a:noFill/>
            </p:spPr>
            <p:txBody>
              <a:bodyPr wrap="none" rtlCol="0">
                <a:spAutoFit/>
              </a:bodyPr>
              <a:lstStyle/>
              <a:p>
                <a:r>
                  <a:rPr lang="en-US">
                    <a:solidFill>
                      <a:schemeClr val="accent1"/>
                    </a:solidFill>
                  </a:rPr>
                  <a:t>Assegnazione</a:t>
                </a:r>
                <a:endParaRPr lang="en-GB">
                  <a:solidFill>
                    <a:schemeClr val="accent1"/>
                  </a:solidFill>
                </a:endParaRPr>
              </a:p>
            </p:txBody>
          </p:sp>
        </p:grpSp>
        <p:pic>
          <p:nvPicPr>
            <p:cNvPr id="9" name="Graphic 10" descr="Pin with solid fill">
              <a:extLst>
                <a:ext uri="{FF2B5EF4-FFF2-40B4-BE49-F238E27FC236}">
                  <a16:creationId xmlns:a16="http://schemas.microsoft.com/office/drawing/2014/main" id="{425D3B1F-1745-DF23-ACCC-4C164E0395D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080172" y="339103"/>
              <a:ext cx="529771" cy="529771"/>
            </a:xfrm>
            <a:prstGeom prst="rect">
              <a:avLst/>
            </a:prstGeom>
          </p:spPr>
        </p:pic>
      </p:grpSp>
      <p:sp>
        <p:nvSpPr>
          <p:cNvPr id="15" name="CuadroTexto 14">
            <a:extLst>
              <a:ext uri="{FF2B5EF4-FFF2-40B4-BE49-F238E27FC236}">
                <a16:creationId xmlns:a16="http://schemas.microsoft.com/office/drawing/2014/main" id="{FD3AA94D-A2C9-D59B-9504-42C4EA844F57}"/>
              </a:ext>
            </a:extLst>
          </p:cNvPr>
          <p:cNvSpPr txBox="1"/>
          <p:nvPr/>
        </p:nvSpPr>
        <p:spPr>
          <a:xfrm>
            <a:off x="1133764" y="1168400"/>
            <a:ext cx="8966200" cy="66970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1600" b="1" dirty="0">
                <a:solidFill>
                  <a:srgbClr val="1D1D1B"/>
                </a:solidFill>
                <a:cs typeface="Arial"/>
              </a:rPr>
              <a:t>1. Identificare i concorrenti diretti e indiretti ed elencarli.</a:t>
            </a:r>
            <a:endParaRPr lang="en-US" sz="1600" dirty="0">
              <a:solidFill>
                <a:srgbClr val="DACDAC"/>
              </a:solidFill>
              <a:cs typeface="Arial"/>
            </a:endParaRPr>
          </a:p>
          <a:p>
            <a:pPr>
              <a:lnSpc>
                <a:spcPct val="150000"/>
              </a:lnSpc>
            </a:pPr>
            <a:r>
              <a:rPr lang="en-US" sz="1600" dirty="0">
                <a:solidFill>
                  <a:srgbClr val="1D1D1B"/>
                </a:solidFill>
                <a:cs typeface="Arial"/>
              </a:rPr>
              <a:t>Utilizzare le ricerche e i rapporti di settore e di mercato disponibili...</a:t>
            </a:r>
            <a:endParaRPr lang="en-US" sz="1600" dirty="0">
              <a:cs typeface="Arial"/>
            </a:endParaRPr>
          </a:p>
          <a:p>
            <a:pPr>
              <a:lnSpc>
                <a:spcPct val="150000"/>
              </a:lnSpc>
            </a:pPr>
            <a:r>
              <a:rPr lang="en-US" sz="1600" b="1" dirty="0">
                <a:solidFill>
                  <a:srgbClr val="1D1D1B"/>
                </a:solidFill>
                <a:cs typeface="Arial"/>
              </a:rPr>
              <a:t>2. Raccogliere dati sui vostri concorrenti in termini di:</a:t>
            </a:r>
            <a:endParaRPr lang="en-US" sz="1600" dirty="0">
              <a:solidFill>
                <a:srgbClr val="DACDAC"/>
              </a:solidFill>
              <a:cs typeface="Arial"/>
            </a:endParaRPr>
          </a:p>
          <a:p>
            <a:pPr marL="285750" indent="-285750">
              <a:lnSpc>
                <a:spcPct val="150000"/>
              </a:lnSpc>
              <a:buFont typeface="Calibri"/>
              <a:buChar char="-"/>
            </a:pPr>
            <a:r>
              <a:rPr lang="en-US" sz="1600" dirty="0">
                <a:solidFill>
                  <a:srgbClr val="1D1D1B"/>
                </a:solidFill>
                <a:cs typeface="Arial"/>
              </a:rPr>
              <a:t>Prodotti e servizi</a:t>
            </a:r>
            <a:endParaRPr lang="en-US" sz="1600" dirty="0">
              <a:solidFill>
                <a:srgbClr val="DACDAC"/>
              </a:solidFill>
              <a:cs typeface="Arial"/>
            </a:endParaRPr>
          </a:p>
          <a:p>
            <a:pPr marL="285750" indent="-285750">
              <a:lnSpc>
                <a:spcPct val="150000"/>
              </a:lnSpc>
              <a:buFont typeface="Calibri"/>
              <a:buChar char="-"/>
            </a:pPr>
            <a:r>
              <a:rPr lang="en-US" sz="1600" dirty="0">
                <a:solidFill>
                  <a:srgbClr val="1D1D1B"/>
                </a:solidFill>
                <a:cs typeface="Arial"/>
              </a:rPr>
              <a:t>Prezzi</a:t>
            </a:r>
            <a:endParaRPr lang="en-US" sz="1600" dirty="0"/>
          </a:p>
          <a:p>
            <a:pPr marL="285750" indent="-285750">
              <a:lnSpc>
                <a:spcPct val="150000"/>
              </a:lnSpc>
              <a:buFont typeface="Calibri"/>
              <a:buChar char="-"/>
            </a:pPr>
            <a:r>
              <a:rPr lang="en-US" sz="1600" dirty="0" err="1">
                <a:solidFill>
                  <a:srgbClr val="1D1D1B"/>
                </a:solidFill>
                <a:cs typeface="Arial"/>
              </a:rPr>
              <a:t>Posizionamento sul</a:t>
            </a:r>
            <a:r>
              <a:rPr lang="en-US" sz="1600" dirty="0">
                <a:solidFill>
                  <a:srgbClr val="1D1D1B"/>
                </a:solidFill>
                <a:cs typeface="Arial"/>
              </a:rPr>
              <a:t> mercato</a:t>
            </a:r>
          </a:p>
          <a:p>
            <a:pPr marL="285750" indent="-285750">
              <a:lnSpc>
                <a:spcPct val="150000"/>
              </a:lnSpc>
              <a:buFont typeface="Calibri"/>
              <a:buChar char="-"/>
            </a:pPr>
            <a:r>
              <a:rPr lang="en-US" sz="1600" dirty="0">
                <a:solidFill>
                  <a:srgbClr val="1D1D1B"/>
                </a:solidFill>
                <a:cs typeface="Arial"/>
              </a:rPr>
              <a:t>Strategie</a:t>
            </a:r>
          </a:p>
          <a:p>
            <a:pPr marL="285750" indent="-285750">
              <a:lnSpc>
                <a:spcPct val="150000"/>
              </a:lnSpc>
              <a:buFont typeface="Calibri"/>
              <a:buChar char="-"/>
            </a:pPr>
            <a:r>
              <a:rPr lang="en-US" sz="1600" dirty="0">
                <a:solidFill>
                  <a:srgbClr val="1D1D1B"/>
                </a:solidFill>
                <a:cs typeface="Arial"/>
              </a:rPr>
              <a:t>Performance finanziaria</a:t>
            </a:r>
            <a:endParaRPr lang="en-US" sz="1600" dirty="0"/>
          </a:p>
          <a:p>
            <a:pPr>
              <a:lnSpc>
                <a:spcPct val="150000"/>
              </a:lnSpc>
            </a:pPr>
            <a:r>
              <a:rPr lang="en-US" sz="1600" dirty="0">
                <a:solidFill>
                  <a:srgbClr val="1D1D1B"/>
                </a:solidFill>
                <a:cs typeface="Arial"/>
              </a:rPr>
              <a:t>Utilizzare le informazioni disponibili su Internet, articoli e rapporti. </a:t>
            </a:r>
            <a:endParaRPr lang="en-US" sz="1600" dirty="0"/>
          </a:p>
          <a:p>
            <a:pPr>
              <a:lnSpc>
                <a:spcPct val="150000"/>
              </a:lnSpc>
            </a:pPr>
            <a:endParaRPr lang="en-US" sz="1600" dirty="0">
              <a:solidFill>
                <a:srgbClr val="1D1D1B"/>
              </a:solidFill>
              <a:cs typeface="Arial"/>
            </a:endParaRPr>
          </a:p>
          <a:p>
            <a:pPr>
              <a:lnSpc>
                <a:spcPct val="150000"/>
              </a:lnSpc>
            </a:pPr>
            <a:r>
              <a:rPr lang="en-US" sz="1600" b="1" dirty="0">
                <a:solidFill>
                  <a:srgbClr val="1D1D1B"/>
                </a:solidFill>
                <a:cs typeface="Arial"/>
              </a:rPr>
              <a:t>3. </a:t>
            </a:r>
            <a:r>
              <a:rPr lang="en-US" sz="1600" b="1" dirty="0" err="1">
                <a:solidFill>
                  <a:srgbClr val="1D1D1B"/>
                </a:solidFill>
                <a:cs typeface="Arial"/>
              </a:rPr>
              <a:t>Analizzare i punti di forza </a:t>
            </a:r>
            <a:r>
              <a:rPr lang="en-US" sz="1600" b="1" dirty="0">
                <a:solidFill>
                  <a:srgbClr val="1D1D1B"/>
                </a:solidFill>
                <a:cs typeface="Arial"/>
              </a:rPr>
              <a:t>e di debolezza dei concorrenti.</a:t>
            </a:r>
          </a:p>
          <a:p>
            <a:pPr marL="342900" indent="-342900">
              <a:lnSpc>
                <a:spcPct val="150000"/>
              </a:lnSpc>
              <a:buFont typeface="Calibri"/>
              <a:buChar char="-"/>
            </a:pPr>
            <a:endParaRPr lang="en-US" sz="1600" b="1" dirty="0">
              <a:solidFill>
                <a:srgbClr val="1D1D1B"/>
              </a:solidFill>
              <a:cs typeface="Arial"/>
            </a:endParaRPr>
          </a:p>
          <a:p>
            <a:pPr>
              <a:lnSpc>
                <a:spcPct val="150000"/>
              </a:lnSpc>
            </a:pPr>
            <a:r>
              <a:rPr lang="en-US" sz="1600" b="1" dirty="0">
                <a:solidFill>
                  <a:srgbClr val="1D1D1B"/>
                </a:solidFill>
                <a:cs typeface="Arial"/>
              </a:rPr>
              <a:t>4. Compilate la tabella per avere una panoramica dei vostri concorrenti.</a:t>
            </a:r>
          </a:p>
          <a:p>
            <a:pPr marL="342900" indent="-342900">
              <a:lnSpc>
                <a:spcPct val="150000"/>
              </a:lnSpc>
              <a:buFont typeface="Calibri"/>
              <a:buChar char="-"/>
            </a:pPr>
            <a:endParaRPr lang="en-US" sz="1600" b="1" dirty="0">
              <a:solidFill>
                <a:srgbClr val="1D1D1B"/>
              </a:solidFill>
              <a:latin typeface="Raleway"/>
              <a:cs typeface="Arial"/>
            </a:endParaRPr>
          </a:p>
          <a:p>
            <a:pPr>
              <a:lnSpc>
                <a:spcPct val="150000"/>
              </a:lnSpc>
              <a:buFont typeface="Calibri"/>
              <a:buChar char="-"/>
            </a:pPr>
            <a:endParaRPr lang="en-US" sz="1600" dirty="0">
              <a:solidFill>
                <a:srgbClr val="242424"/>
              </a:solidFill>
              <a:latin typeface="Segoe UI"/>
              <a:cs typeface="Segoe UI"/>
            </a:endParaRPr>
          </a:p>
          <a:p>
            <a:pPr>
              <a:lnSpc>
                <a:spcPct val="150000"/>
              </a:lnSpc>
            </a:pPr>
            <a:endParaRPr lang="en-US" sz="1600" dirty="0">
              <a:solidFill>
                <a:srgbClr val="242424"/>
              </a:solidFill>
              <a:latin typeface="Segoe UI"/>
              <a:cs typeface="Segoe UI"/>
            </a:endParaRPr>
          </a:p>
          <a:p>
            <a:pPr lvl="1">
              <a:lnSpc>
                <a:spcPct val="150000"/>
              </a:lnSpc>
              <a:buFont typeface="Arial"/>
              <a:buChar char="•"/>
            </a:pPr>
            <a:endParaRPr lang="en-US" sz="1600" dirty="0">
              <a:solidFill>
                <a:srgbClr val="242424"/>
              </a:solidFill>
              <a:latin typeface="Segoe UI"/>
              <a:cs typeface="Segoe UI"/>
            </a:endParaRPr>
          </a:p>
          <a:p>
            <a:pPr marL="342900" indent="-342900">
              <a:lnSpc>
                <a:spcPct val="150000"/>
              </a:lnSpc>
              <a:buFont typeface="Calibri"/>
              <a:buChar char="-"/>
            </a:pPr>
            <a:endParaRPr lang="en-US" sz="1600" b="1" dirty="0">
              <a:solidFill>
                <a:srgbClr val="1D1D1B"/>
              </a:solidFill>
              <a:cs typeface="Arial"/>
            </a:endParaRPr>
          </a:p>
        </p:txBody>
      </p:sp>
      <p:sp>
        <p:nvSpPr>
          <p:cNvPr id="4" name="PoljeZBesedilom 1">
            <a:extLst>
              <a:ext uri="{FF2B5EF4-FFF2-40B4-BE49-F238E27FC236}">
                <a16:creationId xmlns:a16="http://schemas.microsoft.com/office/drawing/2014/main" id="{92168FA4-4CAD-CD9E-046C-1249E0307116}"/>
              </a:ext>
            </a:extLst>
          </p:cNvPr>
          <p:cNvSpPr txBox="1"/>
          <p:nvPr/>
        </p:nvSpPr>
        <p:spPr>
          <a:xfrm>
            <a:off x="10572174" y="2869171"/>
            <a:ext cx="1554918" cy="2471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dirty="0">
                <a:solidFill>
                  <a:schemeClr val="accent1"/>
                </a:solidFill>
              </a:rPr>
              <a:t>Fonte: </a:t>
            </a:r>
            <a:r>
              <a:rPr lang="en-US" sz="1000" dirty="0">
                <a:solidFill>
                  <a:schemeClr val="accent1"/>
                </a:solidFill>
              </a:rPr>
              <a:t>PowerPoint</a:t>
            </a:r>
            <a:endParaRPr lang="sl-SI" sz="1000" dirty="0">
              <a:solidFill>
                <a:schemeClr val="accent1"/>
              </a:solidFill>
            </a:endParaRPr>
          </a:p>
        </p:txBody>
      </p:sp>
    </p:spTree>
    <p:extLst>
      <p:ext uri="{BB962C8B-B14F-4D97-AF65-F5344CB8AC3E}">
        <p14:creationId xmlns:p14="http://schemas.microsoft.com/office/powerpoint/2010/main" val="184509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3">
            <a:extLst>
              <a:ext uri="{FF2B5EF4-FFF2-40B4-BE49-F238E27FC236}">
                <a16:creationId xmlns:a16="http://schemas.microsoft.com/office/drawing/2014/main" id="{9B95D513-7F50-4E88-41E8-0700939AFF73}"/>
              </a:ext>
            </a:extLst>
          </p:cNvPr>
          <p:cNvSpPr>
            <a:spLocks noGrp="1"/>
          </p:cNvSpPr>
          <p:nvPr>
            <p:ph type="title"/>
          </p:nvPr>
        </p:nvSpPr>
        <p:spPr>
          <a:xfrm>
            <a:off x="445339" y="-553480"/>
            <a:ext cx="10298861" cy="2439035"/>
          </a:xfrm>
        </p:spPr>
        <p:txBody>
          <a:bodyPr>
            <a:normAutofit/>
          </a:bodyPr>
          <a:lstStyle/>
          <a:p>
            <a:r>
              <a:rPr lang="en-US" sz="3400" dirty="0"/>
              <a:t>Dichiarazione di visione</a:t>
            </a:r>
          </a:p>
        </p:txBody>
      </p:sp>
      <p:sp>
        <p:nvSpPr>
          <p:cNvPr id="7" name="TextBox 6">
            <a:extLst>
              <a:ext uri="{FF2B5EF4-FFF2-40B4-BE49-F238E27FC236}">
                <a16:creationId xmlns:a16="http://schemas.microsoft.com/office/drawing/2014/main" id="{500CF7EC-08AC-0A2C-A335-70AA6E1D24CB}"/>
              </a:ext>
            </a:extLst>
          </p:cNvPr>
          <p:cNvSpPr txBox="1"/>
          <p:nvPr/>
        </p:nvSpPr>
        <p:spPr>
          <a:xfrm>
            <a:off x="2786428" y="950788"/>
            <a:ext cx="6105524"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1D1D1B"/>
                </a:solidFill>
                <a:effectLst/>
                <a:uLnTx/>
                <a:uFillTx/>
                <a:latin typeface="Raleway"/>
                <a:ea typeface="+mn-ea"/>
                <a:cs typeface="+mn-cs"/>
              </a:rPr>
              <a:t>Esempi di dichiarazioni di visione d'impatto</a:t>
            </a:r>
          </a:p>
        </p:txBody>
      </p:sp>
      <p:graphicFrame>
        <p:nvGraphicFramePr>
          <p:cNvPr id="2" name="Diagram 1">
            <a:extLst>
              <a:ext uri="{FF2B5EF4-FFF2-40B4-BE49-F238E27FC236}">
                <a16:creationId xmlns:a16="http://schemas.microsoft.com/office/drawing/2014/main" id="{45A41BAD-2630-6133-F8EC-6968DA2BE783}"/>
              </a:ext>
            </a:extLst>
          </p:cNvPr>
          <p:cNvGraphicFramePr/>
          <p:nvPr>
            <p:extLst>
              <p:ext uri="{D42A27DB-BD31-4B8C-83A1-F6EECF244321}">
                <p14:modId xmlns:p14="http://schemas.microsoft.com/office/powerpoint/2010/main" val="3559131553"/>
              </p:ext>
            </p:extLst>
          </p:nvPr>
        </p:nvGraphicFramePr>
        <p:xfrm>
          <a:off x="1173708" y="1589590"/>
          <a:ext cx="9517152" cy="4605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PoljeZBesedilom 1">
            <a:extLst>
              <a:ext uri="{FF2B5EF4-FFF2-40B4-BE49-F238E27FC236}">
                <a16:creationId xmlns:a16="http://schemas.microsoft.com/office/drawing/2014/main" id="{8EB2CB19-A24E-63EB-510B-1720A6F8C25D}"/>
              </a:ext>
            </a:extLst>
          </p:cNvPr>
          <p:cNvSpPr txBox="1"/>
          <p:nvPr/>
        </p:nvSpPr>
        <p:spPr>
          <a:xfrm>
            <a:off x="2080488" y="215502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Newsroom.spotify</a:t>
            </a:r>
            <a:endParaRPr lang="sl-SI" sz="800" dirty="0">
              <a:solidFill>
                <a:schemeClr val="accent1"/>
              </a:solidFill>
            </a:endParaRPr>
          </a:p>
        </p:txBody>
      </p:sp>
      <p:sp>
        <p:nvSpPr>
          <p:cNvPr id="8" name="PoljeZBesedilom 1">
            <a:extLst>
              <a:ext uri="{FF2B5EF4-FFF2-40B4-BE49-F238E27FC236}">
                <a16:creationId xmlns:a16="http://schemas.microsoft.com/office/drawing/2014/main" id="{A1C72BDF-EB61-79A0-76A7-E1DAEFA6E2D0}"/>
              </a:ext>
            </a:extLst>
          </p:cNvPr>
          <p:cNvSpPr txBox="1"/>
          <p:nvPr/>
        </p:nvSpPr>
        <p:spPr>
          <a:xfrm>
            <a:off x="5448528" y="2177885"/>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Pngwing</a:t>
            </a:r>
            <a:endParaRPr lang="sl-SI" sz="800" dirty="0">
              <a:solidFill>
                <a:schemeClr val="accent1"/>
              </a:solidFill>
            </a:endParaRPr>
          </a:p>
        </p:txBody>
      </p:sp>
      <p:sp>
        <p:nvSpPr>
          <p:cNvPr id="9" name="PoljeZBesedilom 1">
            <a:extLst>
              <a:ext uri="{FF2B5EF4-FFF2-40B4-BE49-F238E27FC236}">
                <a16:creationId xmlns:a16="http://schemas.microsoft.com/office/drawing/2014/main" id="{E5129FB4-8B65-7E04-B5A2-DA6FC6ADDD04}"/>
              </a:ext>
            </a:extLst>
          </p:cNvPr>
          <p:cNvSpPr txBox="1"/>
          <p:nvPr/>
        </p:nvSpPr>
        <p:spPr>
          <a:xfrm>
            <a:off x="8778468" y="2154632"/>
            <a:ext cx="1927632" cy="21544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800" dirty="0">
                <a:solidFill>
                  <a:schemeClr val="accent1"/>
                </a:solidFill>
              </a:rPr>
              <a:t>Fonte</a:t>
            </a:r>
            <a:r>
              <a:rPr lang="en-US" sz="800" dirty="0">
                <a:solidFill>
                  <a:schemeClr val="accent1"/>
                </a:solidFill>
              </a:rPr>
              <a:t>: </a:t>
            </a:r>
            <a:r>
              <a:rPr lang="en-US" sz="800" dirty="0" err="1">
                <a:solidFill>
                  <a:schemeClr val="accent1"/>
                </a:solidFill>
              </a:rPr>
              <a:t>Dwglogo</a:t>
            </a:r>
            <a:endParaRPr lang="sl-SI" sz="800" dirty="0">
              <a:solidFill>
                <a:schemeClr val="accent1"/>
              </a:solidFill>
            </a:endParaRPr>
          </a:p>
        </p:txBody>
      </p:sp>
    </p:spTree>
    <p:extLst>
      <p:ext uri="{BB962C8B-B14F-4D97-AF65-F5344CB8AC3E}">
        <p14:creationId xmlns:p14="http://schemas.microsoft.com/office/powerpoint/2010/main" val="127119552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5" y="1776826"/>
            <a:ext cx="6814108" cy="1325563"/>
          </a:xfrm>
        </p:spPr>
        <p:txBody>
          <a:bodyPr>
            <a:normAutofit/>
          </a:bodyPr>
          <a:lstStyle/>
          <a:p>
            <a:r>
              <a:rPr lang="es-ES" sz="3400" dirty="0"/>
              <a:t>3. </a:t>
            </a:r>
            <a:r>
              <a:rPr lang="es-ES" sz="3400" dirty="0" err="1"/>
              <a:t>Obiettivi </a:t>
            </a:r>
            <a:r>
              <a:rPr lang="es-ES" sz="3400" dirty="0"/>
              <a:t>e strategia </a:t>
            </a:r>
          </a:p>
        </p:txBody>
      </p:sp>
      <p:pic>
        <p:nvPicPr>
          <p:cNvPr id="4" name="Gráfico 3" descr="Objetivo con relleno sólido">
            <a:extLst>
              <a:ext uri="{FF2B5EF4-FFF2-40B4-BE49-F238E27FC236}">
                <a16:creationId xmlns:a16="http://schemas.microsoft.com/office/drawing/2014/main" id="{C6755D96-D0EF-4499-2D30-CB1AEBBDC4A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955278" y="3010710"/>
            <a:ext cx="1348902" cy="1348902"/>
          </a:xfrm>
          <a:prstGeom prst="rect">
            <a:avLst/>
          </a:prstGeom>
        </p:spPr>
      </p:pic>
    </p:spTree>
    <p:extLst>
      <p:ext uri="{BB962C8B-B14F-4D97-AF65-F5344CB8AC3E}">
        <p14:creationId xmlns:p14="http://schemas.microsoft.com/office/powerpoint/2010/main" val="264666016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35672" y="1210096"/>
            <a:ext cx="10665692" cy="4070719"/>
          </a:xfrm>
        </p:spPr>
        <p:txBody>
          <a:bodyPr vert="horz" lIns="91440" tIns="45720" rIns="91440" bIns="45720" rtlCol="0" anchor="t">
            <a:normAutofit/>
          </a:bodyPr>
          <a:lstStyle/>
          <a:p>
            <a:pPr marL="0" indent="0">
              <a:lnSpc>
                <a:spcPct val="150000"/>
              </a:lnSpc>
              <a:buNone/>
            </a:pPr>
            <a:r>
              <a:rPr lang="en-GB" sz="1600" b="0" dirty="0">
                <a:solidFill>
                  <a:srgbClr val="000000"/>
                </a:solidFill>
                <a:latin typeface="Raleway "/>
              </a:rPr>
              <a:t>Con i dati ottenuti in precedenza, progetteremo gli </a:t>
            </a:r>
            <a:r>
              <a:rPr lang="en-GB" sz="1600" dirty="0">
                <a:solidFill>
                  <a:srgbClr val="000000"/>
                </a:solidFill>
                <a:latin typeface="Raleway "/>
              </a:rPr>
              <a:t>obiettivi </a:t>
            </a:r>
            <a:r>
              <a:rPr lang="en-GB" sz="1600" b="0" dirty="0">
                <a:solidFill>
                  <a:srgbClr val="000000"/>
                </a:solidFill>
                <a:latin typeface="Raleway "/>
              </a:rPr>
              <a:t>che ci aiuteranno a realizzare la nostra missione. </a:t>
            </a:r>
          </a:p>
          <a:p>
            <a:pPr marL="0" indent="0">
              <a:lnSpc>
                <a:spcPct val="150000"/>
              </a:lnSpc>
              <a:buNone/>
            </a:pPr>
            <a:r>
              <a:rPr lang="en-GB" sz="1600" b="0" dirty="0">
                <a:solidFill>
                  <a:srgbClr val="000000"/>
                </a:solidFill>
                <a:latin typeface="Raleway "/>
              </a:rPr>
              <a:t>I vostri obiettivi devono essere suddivisi in piccoli compiti facili da completare e misurare, che vi porteranno a definire una serie di strategie e tattiche per raggiungerli. </a:t>
            </a:r>
          </a:p>
          <a:p>
            <a:pPr marL="0" indent="0">
              <a:lnSpc>
                <a:spcPct val="150000"/>
              </a:lnSpc>
              <a:buNone/>
            </a:pPr>
            <a:endParaRPr lang="en-GB" sz="1600" b="0" dirty="0">
              <a:solidFill>
                <a:srgbClr val="000000"/>
              </a:solidFill>
              <a:latin typeface="Raleway "/>
            </a:endParaRPr>
          </a:p>
          <a:p>
            <a:pPr marL="0" indent="0">
              <a:lnSpc>
                <a:spcPct val="150000"/>
              </a:lnSpc>
              <a:buNone/>
            </a:pPr>
            <a:r>
              <a:rPr lang="en-GB" sz="1600" b="0" dirty="0">
                <a:solidFill>
                  <a:srgbClr val="000000"/>
                </a:solidFill>
                <a:latin typeface="Raleway "/>
              </a:rPr>
              <a:t>Dovete tenere presente che, nello stesso momento in cui definite i vostri obiettivi, state elaborando il vostro </a:t>
            </a:r>
            <a:r>
              <a:rPr lang="en-GB" sz="1600" dirty="0">
                <a:solidFill>
                  <a:srgbClr val="000000"/>
                </a:solidFill>
                <a:latin typeface="Raleway "/>
              </a:rPr>
              <a:t>PIANO D'AZIONE!</a:t>
            </a:r>
          </a:p>
          <a:p>
            <a:pPr marL="0" indent="0">
              <a:lnSpc>
                <a:spcPct val="150000"/>
              </a:lnSpc>
              <a:buNone/>
            </a:pPr>
            <a:endParaRPr lang="en-GB" sz="1600" dirty="0">
              <a:solidFill>
                <a:srgbClr val="000000"/>
              </a:solidFill>
              <a:highlight>
                <a:srgbClr val="FFFF00"/>
              </a:highlight>
              <a:latin typeface="Raleway "/>
            </a:endParaRPr>
          </a:p>
          <a:p>
            <a:pPr marL="0" indent="0">
              <a:lnSpc>
                <a:spcPct val="150000"/>
              </a:lnSpc>
              <a:buNone/>
            </a:pPr>
            <a:r>
              <a:rPr lang="en-GB" sz="1600" dirty="0">
                <a:solidFill>
                  <a:srgbClr val="000000"/>
                </a:solidFill>
                <a:latin typeface="Raleway "/>
              </a:rPr>
              <a:t>Potete approfondire gli aspetti chiave di come utilizzare gli </a:t>
            </a:r>
            <a:r>
              <a:rPr lang="en-GB" sz="1600" dirty="0">
                <a:solidFill>
                  <a:srgbClr val="000000"/>
                </a:solidFill>
                <a:latin typeface="Raleway "/>
                <a:hlinkClick r:id="rId2"/>
              </a:rPr>
              <a:t>obiettivi strategici </a:t>
            </a:r>
            <a:r>
              <a:rPr lang="en-GB" sz="1600" dirty="0">
                <a:solidFill>
                  <a:srgbClr val="000000"/>
                </a:solidFill>
                <a:latin typeface="Raleway "/>
              </a:rPr>
              <a:t>per costruire una strategia. (</a:t>
            </a:r>
            <a:r>
              <a:rPr lang="en-GB" sz="1600" b="0" dirty="0">
                <a:solidFill>
                  <a:srgbClr val="000000"/>
                </a:solidFill>
                <a:latin typeface="Raleway "/>
              </a:rPr>
              <a:t>Fonte: On Strategy I Visual strategist)</a:t>
            </a:r>
          </a:p>
          <a:p>
            <a:pPr marL="0" indent="0">
              <a:lnSpc>
                <a:spcPct val="150000"/>
              </a:lnSpc>
              <a:buNone/>
            </a:pPr>
            <a:endParaRPr lang="en-GB" sz="1600" dirty="0">
              <a:solidFill>
                <a:srgbClr val="000000"/>
              </a:solidFill>
              <a:latin typeface="Raleway "/>
            </a:endParaRPr>
          </a:p>
          <a:p>
            <a:pPr marL="0" indent="0">
              <a:lnSpc>
                <a:spcPct val="150000"/>
              </a:lnSpc>
              <a:buNone/>
            </a:pPr>
            <a:endParaRPr lang="es-ES" sz="1600" b="1" i="0" u="none" strike="noStrike" baseline="0" dirty="0">
              <a:solidFill>
                <a:srgbClr val="818181"/>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p:txBody>
      </p:sp>
      <p:sp>
        <p:nvSpPr>
          <p:cNvPr id="7" name="Título 1">
            <a:extLst>
              <a:ext uri="{FF2B5EF4-FFF2-40B4-BE49-F238E27FC236}">
                <a16:creationId xmlns:a16="http://schemas.microsoft.com/office/drawing/2014/main" id="{E9D7D1B9-3B0A-F0EB-4006-A760936426C0}"/>
              </a:ext>
            </a:extLst>
          </p:cNvPr>
          <p:cNvSpPr txBox="1">
            <a:spLocks/>
          </p:cNvSpPr>
          <p:nvPr/>
        </p:nvSpPr>
        <p:spPr>
          <a:xfrm>
            <a:off x="838200" y="0"/>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3. </a:t>
            </a:r>
            <a:r>
              <a:rPr lang="es-ES" sz="3400" dirty="0" err="1"/>
              <a:t>Obiettivi </a:t>
            </a:r>
            <a:r>
              <a:rPr lang="es-ES" sz="3400" dirty="0"/>
              <a:t>e </a:t>
            </a:r>
            <a:r>
              <a:rPr lang="es-ES" sz="3400" dirty="0" err="1"/>
              <a:t>strategia</a:t>
            </a:r>
            <a:endParaRPr lang="es-ES" sz="3400" dirty="0"/>
          </a:p>
        </p:txBody>
      </p:sp>
    </p:spTree>
    <p:extLst>
      <p:ext uri="{BB962C8B-B14F-4D97-AF65-F5344CB8AC3E}">
        <p14:creationId xmlns:p14="http://schemas.microsoft.com/office/powerpoint/2010/main" val="42180448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64248" y="1094660"/>
            <a:ext cx="10990868" cy="5232249"/>
          </a:xfrm>
        </p:spPr>
        <p:txBody>
          <a:bodyPr>
            <a:normAutofit/>
          </a:bodyPr>
          <a:lstStyle/>
          <a:p>
            <a:pPr marL="0" indent="0">
              <a:lnSpc>
                <a:spcPct val="150000"/>
              </a:lnSpc>
              <a:buNone/>
            </a:pPr>
            <a:r>
              <a:rPr lang="en-GB" sz="1600" b="0" dirty="0">
                <a:solidFill>
                  <a:srgbClr val="000000"/>
                </a:solidFill>
                <a:latin typeface="Raleway "/>
              </a:rPr>
              <a:t>Utilizzeremo il </a:t>
            </a:r>
            <a:r>
              <a:rPr lang="en-GB" sz="1600" dirty="0">
                <a:solidFill>
                  <a:srgbClr val="000000"/>
                </a:solidFill>
                <a:latin typeface="Raleway "/>
              </a:rPr>
              <a:t>metodo SMART </a:t>
            </a:r>
            <a:r>
              <a:rPr lang="en-GB" sz="1600" b="0" dirty="0">
                <a:solidFill>
                  <a:srgbClr val="000000"/>
                </a:solidFill>
                <a:latin typeface="Raleway "/>
              </a:rPr>
              <a:t>per definire i nostri obiettivi, che dovranno essere scritti in modo chiaro, conciso e concreto. </a:t>
            </a:r>
          </a:p>
          <a:p>
            <a:pPr marL="0" indent="0">
              <a:lnSpc>
                <a:spcPct val="150000"/>
              </a:lnSpc>
              <a:buNone/>
            </a:pPr>
            <a:r>
              <a:rPr lang="en-GB" sz="1600" b="0" dirty="0">
                <a:solidFill>
                  <a:srgbClr val="000000"/>
                </a:solidFill>
                <a:latin typeface="Raleway "/>
              </a:rPr>
              <a:t>Ogni obiettivo deve soddisfare i seguenti criteri:</a:t>
            </a:r>
            <a:endParaRPr lang="es-ES" sz="1600" b="0" dirty="0">
              <a:solidFill>
                <a:srgbClr val="000000"/>
              </a:solidFill>
              <a:latin typeface="Raleway "/>
            </a:endParaRPr>
          </a:p>
          <a:p>
            <a:pPr marL="0" indent="0">
              <a:lnSpc>
                <a:spcPct val="150000"/>
              </a:lnSpc>
              <a:buNone/>
            </a:pPr>
            <a:r>
              <a:rPr lang="es-ES" sz="1600" dirty="0">
                <a:solidFill>
                  <a:schemeClr val="tx2"/>
                </a:solidFill>
                <a:latin typeface="Raleway "/>
              </a:rPr>
              <a:t>S - </a:t>
            </a:r>
            <a:r>
              <a:rPr lang="es-ES" sz="1600" dirty="0" err="1">
                <a:solidFill>
                  <a:schemeClr val="tx2"/>
                </a:solidFill>
                <a:latin typeface="Raleway "/>
              </a:rPr>
              <a:t>Specifico</a:t>
            </a:r>
            <a:r>
              <a:rPr lang="es-ES" sz="1600" b="0" dirty="0">
                <a:solidFill>
                  <a:srgbClr val="000000"/>
                </a:solidFill>
                <a:latin typeface="Raleway "/>
              </a:rPr>
              <a:t>: siate </a:t>
            </a:r>
            <a:r>
              <a:rPr lang="es-ES" sz="1600" b="0" dirty="0" err="1">
                <a:solidFill>
                  <a:srgbClr val="000000"/>
                </a:solidFill>
                <a:latin typeface="Raleway "/>
              </a:rPr>
              <a:t>specifici</a:t>
            </a:r>
            <a:r>
              <a:rPr lang="es-ES" sz="1600" b="0" dirty="0">
                <a:solidFill>
                  <a:srgbClr val="000000"/>
                </a:solidFill>
                <a:latin typeface="Raleway "/>
              </a:rPr>
              <a:t>. </a:t>
            </a:r>
            <a:r>
              <a:rPr lang="en-GB" sz="1600" b="0" dirty="0">
                <a:solidFill>
                  <a:srgbClr val="000000"/>
                </a:solidFill>
                <a:latin typeface="Raleway "/>
              </a:rPr>
              <a:t>Dovete essere molto chiari su ciò che volete ottenere. </a:t>
            </a:r>
          </a:p>
          <a:p>
            <a:pPr marL="0" indent="0">
              <a:lnSpc>
                <a:spcPct val="150000"/>
              </a:lnSpc>
              <a:buNone/>
            </a:pPr>
            <a:r>
              <a:rPr lang="es-ES" sz="1600" dirty="0">
                <a:solidFill>
                  <a:schemeClr val="tx2"/>
                </a:solidFill>
                <a:latin typeface="Raleway "/>
              </a:rPr>
              <a:t>M - </a:t>
            </a:r>
            <a:r>
              <a:rPr lang="es-ES" sz="1600" dirty="0" err="1">
                <a:solidFill>
                  <a:schemeClr val="tx2"/>
                </a:solidFill>
                <a:latin typeface="Raleway "/>
              </a:rPr>
              <a:t>Misurabile</a:t>
            </a:r>
            <a:r>
              <a:rPr lang="es-ES" sz="1600" b="0" dirty="0">
                <a:solidFill>
                  <a:srgbClr val="000000"/>
                </a:solidFill>
                <a:latin typeface="Raleway "/>
              </a:rPr>
              <a:t>: Siate </a:t>
            </a:r>
            <a:r>
              <a:rPr lang="es-ES" sz="1600" b="0" dirty="0" err="1">
                <a:solidFill>
                  <a:srgbClr val="000000"/>
                </a:solidFill>
                <a:latin typeface="Raleway "/>
              </a:rPr>
              <a:t>misurabili</a:t>
            </a:r>
            <a:r>
              <a:rPr lang="es-ES" sz="1600" b="0" dirty="0">
                <a:solidFill>
                  <a:srgbClr val="000000"/>
                </a:solidFill>
                <a:latin typeface="Raleway "/>
              </a:rPr>
              <a:t>. </a:t>
            </a:r>
            <a:r>
              <a:rPr lang="en-GB" sz="1600" b="0" dirty="0">
                <a:solidFill>
                  <a:srgbClr val="000000"/>
                </a:solidFill>
                <a:latin typeface="Raleway "/>
              </a:rPr>
              <a:t>Se non misuriamo, non possiamo migliorare e agire. </a:t>
            </a:r>
            <a:endParaRPr lang="es-ES" sz="1600" b="0" dirty="0">
              <a:solidFill>
                <a:srgbClr val="000000"/>
              </a:solidFill>
              <a:latin typeface="Raleway "/>
            </a:endParaRPr>
          </a:p>
          <a:p>
            <a:pPr marL="0" indent="0">
              <a:lnSpc>
                <a:spcPct val="150000"/>
              </a:lnSpc>
              <a:buNone/>
            </a:pPr>
            <a:r>
              <a:rPr lang="es-ES" sz="1600" dirty="0">
                <a:solidFill>
                  <a:schemeClr val="tx2"/>
                </a:solidFill>
                <a:latin typeface="Raleway "/>
              </a:rPr>
              <a:t>A - </a:t>
            </a:r>
            <a:r>
              <a:rPr lang="es-ES" sz="1600" dirty="0" err="1">
                <a:solidFill>
                  <a:schemeClr val="tx2"/>
                </a:solidFill>
                <a:latin typeface="Raleway "/>
              </a:rPr>
              <a:t>Raggiungibile</a:t>
            </a:r>
            <a:r>
              <a:rPr lang="es-ES" sz="1600" b="0" dirty="0">
                <a:solidFill>
                  <a:srgbClr val="000000"/>
                </a:solidFill>
                <a:latin typeface="Raleway "/>
              </a:rPr>
              <a:t>: Essere </a:t>
            </a:r>
            <a:r>
              <a:rPr lang="es-ES" sz="1600" b="0" dirty="0" err="1">
                <a:solidFill>
                  <a:srgbClr val="000000"/>
                </a:solidFill>
                <a:latin typeface="Raleway "/>
              </a:rPr>
              <a:t>raggiungibili</a:t>
            </a:r>
            <a:r>
              <a:rPr lang="es-ES" sz="1600" b="0" dirty="0">
                <a:solidFill>
                  <a:srgbClr val="000000"/>
                </a:solidFill>
                <a:latin typeface="Raleway "/>
              </a:rPr>
              <a:t>. </a:t>
            </a:r>
            <a:r>
              <a:rPr lang="en-GB" sz="1600" b="0" dirty="0">
                <a:solidFill>
                  <a:srgbClr val="000000"/>
                </a:solidFill>
                <a:latin typeface="Raleway "/>
              </a:rPr>
              <a:t>Deve essere ambizioso ma allo stesso tempo realizzabile.</a:t>
            </a:r>
          </a:p>
          <a:p>
            <a:pPr marL="0" indent="0">
              <a:lnSpc>
                <a:spcPct val="150000"/>
              </a:lnSpc>
              <a:buNone/>
            </a:pPr>
            <a:r>
              <a:rPr lang="es-ES" sz="1600" dirty="0">
                <a:solidFill>
                  <a:schemeClr val="tx2"/>
                </a:solidFill>
                <a:latin typeface="Raleway "/>
              </a:rPr>
              <a:t>R - </a:t>
            </a:r>
            <a:r>
              <a:rPr lang="es-ES" sz="1600" dirty="0" err="1">
                <a:solidFill>
                  <a:schemeClr val="tx2"/>
                </a:solidFill>
                <a:latin typeface="Raleway "/>
              </a:rPr>
              <a:t>Rilevante</a:t>
            </a:r>
            <a:r>
              <a:rPr lang="es-ES" sz="1600" b="0" dirty="0">
                <a:solidFill>
                  <a:srgbClr val="000000"/>
                </a:solidFill>
                <a:latin typeface="Raleway "/>
              </a:rPr>
              <a:t>: Siate </a:t>
            </a:r>
            <a:r>
              <a:rPr lang="es-ES" sz="1600" b="0" dirty="0" err="1">
                <a:solidFill>
                  <a:srgbClr val="000000"/>
                </a:solidFill>
                <a:latin typeface="Raleway "/>
              </a:rPr>
              <a:t>rilevanti</a:t>
            </a:r>
            <a:r>
              <a:rPr lang="es-ES" sz="1600" b="0" dirty="0">
                <a:solidFill>
                  <a:srgbClr val="000000"/>
                </a:solidFill>
                <a:latin typeface="Raleway "/>
              </a:rPr>
              <a:t>. </a:t>
            </a:r>
            <a:r>
              <a:rPr lang="en-GB" sz="1600" b="0" dirty="0">
                <a:solidFill>
                  <a:srgbClr val="000000"/>
                </a:solidFill>
                <a:latin typeface="Raleway "/>
              </a:rPr>
              <a:t>Deve essere importante per voi, in cui credete e che vi fa raggiungere la sua missione e visione.</a:t>
            </a:r>
            <a:endParaRPr lang="es-ES" sz="1600" b="0" dirty="0">
              <a:solidFill>
                <a:srgbClr val="000000"/>
              </a:solidFill>
              <a:latin typeface="Raleway "/>
            </a:endParaRPr>
          </a:p>
          <a:p>
            <a:pPr marL="0" indent="0">
              <a:lnSpc>
                <a:spcPct val="150000"/>
              </a:lnSpc>
              <a:buNone/>
            </a:pPr>
            <a:r>
              <a:rPr lang="es-ES" sz="1600" dirty="0">
                <a:solidFill>
                  <a:schemeClr val="tx2"/>
                </a:solidFill>
                <a:latin typeface="Raleway "/>
              </a:rPr>
              <a:t>T - </a:t>
            </a:r>
            <a:r>
              <a:rPr lang="es-ES" sz="1600" dirty="0" err="1">
                <a:solidFill>
                  <a:schemeClr val="tx2"/>
                </a:solidFill>
                <a:latin typeface="Raleway "/>
              </a:rPr>
              <a:t>Tempestivo</a:t>
            </a:r>
            <a:r>
              <a:rPr lang="es-ES" sz="1600" b="0" dirty="0">
                <a:solidFill>
                  <a:srgbClr val="000000"/>
                </a:solidFill>
                <a:latin typeface="Raleway "/>
              </a:rPr>
              <a:t>: Siate </a:t>
            </a:r>
            <a:r>
              <a:rPr lang="es-ES" sz="1600" b="0" dirty="0" err="1">
                <a:solidFill>
                  <a:srgbClr val="000000"/>
                </a:solidFill>
                <a:latin typeface="Raleway "/>
              </a:rPr>
              <a:t>vincolati</a:t>
            </a:r>
            <a:r>
              <a:rPr lang="es-ES" sz="1600" b="0" dirty="0">
                <a:solidFill>
                  <a:srgbClr val="000000"/>
                </a:solidFill>
                <a:latin typeface="Raleway "/>
              </a:rPr>
              <a:t> al tempo. </a:t>
            </a:r>
            <a:r>
              <a:rPr lang="en-GB" sz="1600" b="0" dirty="0">
                <a:solidFill>
                  <a:srgbClr val="000000"/>
                </a:solidFill>
                <a:latin typeface="Raleway "/>
              </a:rPr>
              <a:t>Stabilite un periodo di tempo specifico, altrimenti procrastinerete e vi trascinerete a lungo. </a:t>
            </a:r>
            <a:endParaRPr lang="es-ES" sz="1600" b="0" dirty="0">
              <a:solidFill>
                <a:srgbClr val="000000"/>
              </a:solidFill>
              <a:latin typeface="Raleway "/>
            </a:endParaRPr>
          </a:p>
          <a:p>
            <a:pPr>
              <a:lnSpc>
                <a:spcPct val="150000"/>
              </a:lnSpc>
            </a:pPr>
            <a:endParaRPr lang="es-ES" sz="1600" i="0" u="none" strike="noStrike" baseline="0" dirty="0"/>
          </a:p>
          <a:p>
            <a:pPr>
              <a:lnSpc>
                <a:spcPct val="150000"/>
              </a:lnSpc>
            </a:pPr>
            <a:endParaRPr lang="es-ES" sz="1800" dirty="0">
              <a:solidFill>
                <a:srgbClr val="000000"/>
              </a:solidFill>
              <a:latin typeface="Raleway "/>
            </a:endParaRPr>
          </a:p>
        </p:txBody>
      </p:sp>
      <p:sp>
        <p:nvSpPr>
          <p:cNvPr id="2" name="Título 1">
            <a:extLst>
              <a:ext uri="{FF2B5EF4-FFF2-40B4-BE49-F238E27FC236}">
                <a16:creationId xmlns:a16="http://schemas.microsoft.com/office/drawing/2014/main" id="{EDE3D61A-7B2C-1BC6-AC24-C47674666895}"/>
              </a:ext>
            </a:extLst>
          </p:cNvPr>
          <p:cNvSpPr txBox="1">
            <a:spLocks/>
          </p:cNvSpPr>
          <p:nvPr/>
        </p:nvSpPr>
        <p:spPr>
          <a:xfrm>
            <a:off x="838200" y="-230903"/>
            <a:ext cx="1124296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3. </a:t>
            </a:r>
            <a:r>
              <a:rPr lang="es-ES" sz="3400" dirty="0" err="1"/>
              <a:t>Obiettivi </a:t>
            </a:r>
            <a:r>
              <a:rPr lang="es-ES" sz="3400" dirty="0"/>
              <a:t>e </a:t>
            </a:r>
            <a:r>
              <a:rPr lang="es-ES" sz="3400" dirty="0" err="1"/>
              <a:t>strategia</a:t>
            </a:r>
            <a:endParaRPr lang="es-ES" sz="3400" dirty="0"/>
          </a:p>
        </p:txBody>
      </p:sp>
    </p:spTree>
    <p:extLst>
      <p:ext uri="{BB962C8B-B14F-4D97-AF65-F5344CB8AC3E}">
        <p14:creationId xmlns:p14="http://schemas.microsoft.com/office/powerpoint/2010/main" val="75284324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101074" y="1534389"/>
            <a:ext cx="4969446" cy="4263296"/>
          </a:xfrm>
        </p:spPr>
        <p:txBody>
          <a:bodyPr vert="horz" lIns="91440" tIns="45720" rIns="91440" bIns="45720" rtlCol="0" anchor="t">
            <a:normAutofit/>
          </a:bodyPr>
          <a:lstStyle/>
          <a:p>
            <a:pPr marL="0" indent="0">
              <a:lnSpc>
                <a:spcPct val="150000"/>
              </a:lnSpc>
              <a:buNone/>
            </a:pPr>
            <a:r>
              <a:rPr lang="es-ES" sz="1600" dirty="0" err="1">
                <a:solidFill>
                  <a:srgbClr val="000000"/>
                </a:solidFill>
              </a:rPr>
              <a:t>Se </a:t>
            </a:r>
            <a:r>
              <a:rPr lang="es-ES" sz="1600" dirty="0" err="1">
                <a:solidFill>
                  <a:srgbClr val="000000"/>
                </a:solidFill>
                <a:ea typeface="+mn-lt"/>
                <a:cs typeface="+mn-lt"/>
              </a:rPr>
              <a:t>volete </a:t>
            </a:r>
            <a:r>
              <a:rPr lang="es-ES" sz="1600" dirty="0">
                <a:solidFill>
                  <a:srgbClr val="000000"/>
                </a:solidFill>
                <a:ea typeface="+mn-lt"/>
                <a:cs typeface="+mn-lt"/>
              </a:rPr>
              <a:t>saperne di più </a:t>
            </a:r>
            <a:r>
              <a:rPr lang="es-ES" sz="1600" dirty="0" err="1">
                <a:solidFill>
                  <a:srgbClr val="000000"/>
                </a:solidFill>
                <a:ea typeface="+mn-lt"/>
                <a:cs typeface="+mn-lt"/>
              </a:rPr>
              <a:t>sulla metodologia smart</a:t>
            </a:r>
            <a:r>
              <a:rPr lang="es-ES" sz="1600" dirty="0">
                <a:solidFill>
                  <a:srgbClr val="000000"/>
                </a:solidFill>
                <a:ea typeface="+mn-lt"/>
                <a:cs typeface="+mn-lt"/>
              </a:rPr>
              <a:t>, potete </a:t>
            </a:r>
            <a:r>
              <a:rPr lang="es-ES" sz="1600" dirty="0" err="1">
                <a:solidFill>
                  <a:srgbClr val="000000"/>
                </a:solidFill>
                <a:ea typeface="+mn-lt"/>
                <a:cs typeface="+mn-lt"/>
              </a:rPr>
              <a:t>leggere l'articolo dell'agenzia di consulenza aziendale </a:t>
            </a:r>
            <a:r>
              <a:rPr lang="es-ES" sz="1600" dirty="0">
                <a:solidFill>
                  <a:srgbClr val="000000"/>
                </a:solidFill>
                <a:ea typeface="+mn-lt"/>
                <a:cs typeface="+mn-lt"/>
              </a:rPr>
              <a:t>Asana </a:t>
            </a:r>
            <a:r>
              <a:rPr lang="es-ES" sz="1600" dirty="0" err="1">
                <a:solidFill>
                  <a:srgbClr val="000000"/>
                </a:solidFill>
                <a:ea typeface="+mn-lt"/>
                <a:cs typeface="+mn-lt"/>
              </a:rPr>
              <a:t>sugli </a:t>
            </a:r>
            <a:r>
              <a:rPr lang="es-ES" sz="1600" dirty="0" err="1">
                <a:solidFill>
                  <a:srgbClr val="000000"/>
                </a:solidFill>
                <a:ea typeface="+mn-lt"/>
                <a:cs typeface="+mn-lt"/>
                <a:hlinkClick r:id="rId2"/>
              </a:rPr>
              <a:t>obiettivi </a:t>
            </a:r>
            <a:r>
              <a:rPr lang="es-ES" sz="1600" dirty="0">
                <a:solidFill>
                  <a:srgbClr val="000000"/>
                </a:solidFill>
                <a:ea typeface="+mn-lt"/>
                <a:cs typeface="+mn-lt"/>
                <a:hlinkClick r:id="rId2"/>
              </a:rPr>
              <a:t>SMART</a:t>
            </a:r>
            <a:r>
              <a:rPr lang="es-ES" sz="1600" dirty="0">
                <a:solidFill>
                  <a:srgbClr val="000000"/>
                </a:solidFill>
                <a:ea typeface="+mn-lt"/>
                <a:cs typeface="+mn-lt"/>
              </a:rPr>
              <a:t>, </a:t>
            </a:r>
            <a:r>
              <a:rPr lang="es-ES" sz="1600" dirty="0" err="1">
                <a:solidFill>
                  <a:srgbClr val="000000"/>
                </a:solidFill>
                <a:ea typeface="+mn-lt"/>
                <a:cs typeface="+mn-lt"/>
              </a:rPr>
              <a:t>che vi fornirà anche alcuni esempi </a:t>
            </a:r>
            <a:r>
              <a:rPr lang="es-ES" sz="1600" dirty="0">
                <a:solidFill>
                  <a:srgbClr val="000000"/>
                </a:solidFill>
                <a:ea typeface="+mn-lt"/>
                <a:cs typeface="+mn-lt"/>
              </a:rPr>
              <a:t>e </a:t>
            </a:r>
            <a:r>
              <a:rPr lang="es-ES" sz="1600" dirty="0" err="1">
                <a:solidFill>
                  <a:srgbClr val="000000"/>
                </a:solidFill>
                <a:ea typeface="+mn-lt"/>
                <a:cs typeface="+mn-lt"/>
              </a:rPr>
              <a:t>modelli</a:t>
            </a:r>
            <a:r>
              <a:rPr lang="es-ES" sz="1600" dirty="0">
                <a:solidFill>
                  <a:srgbClr val="000000"/>
                </a:solidFill>
                <a:ea typeface="+mn-lt"/>
                <a:cs typeface="+mn-lt"/>
              </a:rPr>
              <a:t>. </a:t>
            </a:r>
            <a:r>
              <a:rPr lang="es-ES" sz="1600" b="0" dirty="0">
                <a:solidFill>
                  <a:srgbClr val="000000"/>
                </a:solidFill>
                <a:ea typeface="+mn-lt"/>
                <a:cs typeface="+mn-lt"/>
              </a:rPr>
              <a:t>(</a:t>
            </a:r>
            <a:r>
              <a:rPr lang="es-ES" sz="1600" b="0" dirty="0" err="1">
                <a:solidFill>
                  <a:srgbClr val="000000"/>
                </a:solidFill>
                <a:ea typeface="+mn-lt"/>
                <a:cs typeface="+mn-lt"/>
              </a:rPr>
              <a:t>Fonte</a:t>
            </a:r>
            <a:r>
              <a:rPr lang="es-ES" sz="1600" b="0" dirty="0">
                <a:solidFill>
                  <a:srgbClr val="000000"/>
                </a:solidFill>
                <a:ea typeface="+mn-lt"/>
                <a:cs typeface="+mn-lt"/>
              </a:rPr>
              <a:t>: Asana)</a:t>
            </a:r>
            <a:endParaRPr lang="es-ES" sz="1600" dirty="0">
              <a:solidFill>
                <a:srgbClr val="000000"/>
              </a:solidFill>
            </a:endParaRPr>
          </a:p>
          <a:p>
            <a:pPr marL="0" indent="0">
              <a:lnSpc>
                <a:spcPct val="150000"/>
              </a:lnSpc>
              <a:buNone/>
            </a:pPr>
            <a:endParaRPr lang="es-ES" sz="1600" b="0" dirty="0">
              <a:solidFill>
                <a:srgbClr val="000000"/>
              </a:solidFill>
            </a:endParaRPr>
          </a:p>
          <a:p>
            <a:pPr marL="0" indent="0">
              <a:lnSpc>
                <a:spcPct val="150000"/>
              </a:lnSpc>
              <a:buNone/>
            </a:pPr>
            <a:r>
              <a:rPr lang="es-ES" sz="1600" dirty="0">
                <a:solidFill>
                  <a:srgbClr val="000000"/>
                </a:solidFill>
              </a:rPr>
              <a:t>È possibile </a:t>
            </a:r>
            <a:r>
              <a:rPr lang="es-ES" sz="1600" dirty="0" err="1">
                <a:solidFill>
                  <a:srgbClr val="000000"/>
                </a:solidFill>
              </a:rPr>
              <a:t>consultare la panoramica fornita da On Strategy offers su </a:t>
            </a:r>
            <a:r>
              <a:rPr lang="en-GB" sz="1600" b="0" dirty="0">
                <a:hlinkClick r:id="rId3">
                  <a:extLst>
                    <a:ext uri="{A12FA001-AC4F-418D-AE19-62706E023703}">
                      <ahyp:hlinkClr xmlns:ahyp="http://schemas.microsoft.com/office/drawing/2018/hyperlinkcolor" val="tx"/>
                    </a:ext>
                  </a:extLst>
                </a:hlinkClick>
              </a:rPr>
              <a:t>Come fissare obiettivi SMART: Definizione degli obiettivi per le aziende</a:t>
            </a:r>
            <a:r>
              <a:rPr lang="en-GB" sz="1600" b="0" dirty="0"/>
              <a:t>. </a:t>
            </a:r>
            <a:r>
              <a:rPr lang="en-GB" sz="1600" b="0" dirty="0">
                <a:solidFill>
                  <a:srgbClr val="F3B75B"/>
                </a:solidFill>
              </a:rPr>
              <a:t>(</a:t>
            </a:r>
            <a:r>
              <a:rPr lang="en-GB" sz="1600" b="0" dirty="0">
                <a:solidFill>
                  <a:schemeClr val="accent1"/>
                </a:solidFill>
              </a:rPr>
              <a:t>Fonte: On Strategy)</a:t>
            </a:r>
            <a:endParaRPr lang="es-ES" sz="1600" dirty="0">
              <a:solidFill>
                <a:schemeClr val="accent1"/>
              </a:solidFill>
            </a:endParaRPr>
          </a:p>
          <a:p>
            <a:pPr marL="285750" indent="-285750">
              <a:lnSpc>
                <a:spcPct val="150000"/>
              </a:lnSpc>
              <a:spcBef>
                <a:spcPts val="500"/>
              </a:spcBef>
              <a:buFont typeface="Arial" panose="020B0604020202020204" pitchFamily="34" charset="0"/>
              <a:buChar char="•"/>
            </a:pPr>
            <a:endParaRPr lang="es-ES" sz="1600" dirty="0">
              <a:solidFill>
                <a:srgbClr val="000000"/>
              </a:solidFill>
            </a:endParaRPr>
          </a:p>
        </p:txBody>
      </p:sp>
      <p:sp>
        <p:nvSpPr>
          <p:cNvPr id="6" name="CuadroTexto 5">
            <a:extLst>
              <a:ext uri="{FF2B5EF4-FFF2-40B4-BE49-F238E27FC236}">
                <a16:creationId xmlns:a16="http://schemas.microsoft.com/office/drawing/2014/main" id="{546AC3C6-7B02-955F-136C-850953026E7F}"/>
              </a:ext>
            </a:extLst>
          </p:cNvPr>
          <p:cNvSpPr txBox="1"/>
          <p:nvPr/>
        </p:nvSpPr>
        <p:spPr>
          <a:xfrm>
            <a:off x="964247" y="519546"/>
            <a:ext cx="10269037" cy="369332"/>
          </a:xfrm>
          <a:prstGeom prst="rect">
            <a:avLst/>
          </a:prstGeom>
          <a:noFill/>
        </p:spPr>
        <p:txBody>
          <a:bodyPr wrap="square" lIns="91440" tIns="45720" rIns="91440" bIns="45720" anchor="t">
            <a:spAutoFit/>
          </a:bodyPr>
          <a:lstStyle/>
          <a:p>
            <a:r>
              <a:rPr lang="es-ES" b="1" dirty="0" err="1">
                <a:solidFill>
                  <a:schemeClr val="accent1"/>
                </a:solidFill>
              </a:rPr>
              <a:t>Componenti principali della definizione </a:t>
            </a:r>
            <a:r>
              <a:rPr lang="es-ES" b="1" i="0" u="none" strike="noStrike" baseline="0" dirty="0" err="1">
                <a:solidFill>
                  <a:schemeClr val="accent1"/>
                </a:solidFill>
              </a:rPr>
              <a:t>dei vostri obiettivi con la metodologia </a:t>
            </a:r>
            <a:r>
              <a:rPr lang="es-ES" b="1" i="0" u="none" strike="noStrike" baseline="0" dirty="0">
                <a:solidFill>
                  <a:schemeClr val="accent1"/>
                </a:solidFill>
              </a:rPr>
              <a:t>SMART</a:t>
            </a:r>
          </a:p>
        </p:txBody>
      </p:sp>
      <p:pic>
        <p:nvPicPr>
          <p:cNvPr id="14" name="Imagen 13" descr="Diagrama, Escala de tiempo&#10;&#10;Descripción generada automáticamente">
            <a:extLst>
              <a:ext uri="{FF2B5EF4-FFF2-40B4-BE49-F238E27FC236}">
                <a16:creationId xmlns:a16="http://schemas.microsoft.com/office/drawing/2014/main" id="{A3370D2A-58D2-CF03-DFA4-9F23AB2261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247" y="1328759"/>
            <a:ext cx="5764015" cy="4323011"/>
          </a:xfrm>
          <a:prstGeom prst="rect">
            <a:avLst/>
          </a:prstGeom>
        </p:spPr>
      </p:pic>
      <p:sp>
        <p:nvSpPr>
          <p:cNvPr id="15" name="CuadroTexto 14">
            <a:extLst>
              <a:ext uri="{FF2B5EF4-FFF2-40B4-BE49-F238E27FC236}">
                <a16:creationId xmlns:a16="http://schemas.microsoft.com/office/drawing/2014/main" id="{B572CDF2-006D-6C09-29A5-C0C95F2DDEF7}"/>
              </a:ext>
            </a:extLst>
          </p:cNvPr>
          <p:cNvSpPr txBox="1"/>
          <p:nvPr/>
        </p:nvSpPr>
        <p:spPr>
          <a:xfrm>
            <a:off x="964247" y="5797685"/>
            <a:ext cx="3442383" cy="246221"/>
          </a:xfrm>
          <a:prstGeom prst="rect">
            <a:avLst/>
          </a:prstGeom>
          <a:noFill/>
        </p:spPr>
        <p:txBody>
          <a:bodyPr wrap="square" rtlCol="0">
            <a:spAutoFit/>
          </a:bodyPr>
          <a:lstStyle/>
          <a:p>
            <a:r>
              <a:rPr lang="en-US" sz="1000">
                <a:solidFill>
                  <a:schemeClr val="accent1"/>
                </a:solidFill>
              </a:rPr>
              <a:t>Fonte: Canva</a:t>
            </a:r>
          </a:p>
        </p:txBody>
      </p:sp>
    </p:spTree>
    <p:extLst>
      <p:ext uri="{BB962C8B-B14F-4D97-AF65-F5344CB8AC3E}">
        <p14:creationId xmlns:p14="http://schemas.microsoft.com/office/powerpoint/2010/main" val="3136589219"/>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dirty="0"/>
              <a:t>4. </a:t>
            </a:r>
            <a:r>
              <a:rPr lang="es-ES" sz="3400" dirty="0" err="1"/>
              <a:t>Implementazione </a:t>
            </a:r>
            <a:r>
              <a:rPr lang="es-ES" sz="3400" dirty="0"/>
              <a:t>e controllo </a:t>
            </a:r>
          </a:p>
        </p:txBody>
      </p:sp>
      <p:pic>
        <p:nvPicPr>
          <p:cNvPr id="4" name="Gráfico 3" descr="Volante contorno">
            <a:extLst>
              <a:ext uri="{FF2B5EF4-FFF2-40B4-BE49-F238E27FC236}">
                <a16:creationId xmlns:a16="http://schemas.microsoft.com/office/drawing/2014/main" id="{615E3548-9A58-2854-1043-3192B49F7D3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08587" y="3102388"/>
            <a:ext cx="1329447" cy="1329447"/>
          </a:xfrm>
          <a:prstGeom prst="rect">
            <a:avLst/>
          </a:prstGeom>
        </p:spPr>
      </p:pic>
    </p:spTree>
    <p:extLst>
      <p:ext uri="{BB962C8B-B14F-4D97-AF65-F5344CB8AC3E}">
        <p14:creationId xmlns:p14="http://schemas.microsoft.com/office/powerpoint/2010/main" val="353686336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838200" y="0"/>
            <a:ext cx="10515600" cy="1251238"/>
          </a:xfrm>
        </p:spPr>
        <p:txBody>
          <a:bodyPr>
            <a:normAutofit/>
          </a:bodyPr>
          <a:lstStyle/>
          <a:p>
            <a:r>
              <a:rPr lang="es-ES" sz="3400" dirty="0"/>
              <a:t>4. </a:t>
            </a:r>
            <a:r>
              <a:rPr lang="es-ES" sz="3400" dirty="0" err="1"/>
              <a:t>Implementazione </a:t>
            </a:r>
            <a:r>
              <a:rPr lang="es-ES" sz="3400" dirty="0"/>
              <a:t>e controllo</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912091" y="1040894"/>
            <a:ext cx="10882746" cy="5567724"/>
          </a:xfrm>
        </p:spPr>
        <p:txBody>
          <a:bodyPr>
            <a:normAutofit/>
          </a:bodyPr>
          <a:lstStyle/>
          <a:p>
            <a:pPr marL="0" indent="0">
              <a:lnSpc>
                <a:spcPct val="150000"/>
              </a:lnSpc>
              <a:buNone/>
            </a:pPr>
            <a:r>
              <a:rPr lang="en-GB" sz="1600" b="0" dirty="0">
                <a:solidFill>
                  <a:srgbClr val="000000"/>
                </a:solidFill>
              </a:rPr>
              <a:t>Per andare avanti e migliorare il nostro progetto, dobbiamo </a:t>
            </a:r>
            <a:r>
              <a:rPr lang="en-GB" sz="1600" dirty="0">
                <a:solidFill>
                  <a:srgbClr val="000000"/>
                </a:solidFill>
              </a:rPr>
              <a:t>attuare una strategia definita </a:t>
            </a:r>
            <a:r>
              <a:rPr lang="en-GB" sz="1600" b="0" dirty="0">
                <a:solidFill>
                  <a:srgbClr val="000000"/>
                </a:solidFill>
              </a:rPr>
              <a:t>e, soprattutto, predisporre </a:t>
            </a:r>
            <a:r>
              <a:rPr lang="en-GB" sz="1600" dirty="0">
                <a:solidFill>
                  <a:srgbClr val="000000"/>
                </a:solidFill>
              </a:rPr>
              <a:t>strumenti di controllo </a:t>
            </a:r>
            <a:r>
              <a:rPr lang="en-GB" sz="1600" b="0" dirty="0">
                <a:solidFill>
                  <a:srgbClr val="000000"/>
                </a:solidFill>
              </a:rPr>
              <a:t>che ci permettano di conoscere la situazione attuale della nostra azienda. </a:t>
            </a:r>
          </a:p>
          <a:p>
            <a:pPr marL="0" indent="0">
              <a:lnSpc>
                <a:spcPct val="150000"/>
              </a:lnSpc>
              <a:spcBef>
                <a:spcPts val="500"/>
              </a:spcBef>
              <a:buNone/>
            </a:pPr>
            <a:r>
              <a:rPr lang="en-GB" sz="1600" dirty="0"/>
              <a:t>1- Valutare la strategia da attuare.</a:t>
            </a:r>
          </a:p>
          <a:p>
            <a:pPr marL="0" indent="0">
              <a:lnSpc>
                <a:spcPct val="150000"/>
              </a:lnSpc>
              <a:spcBef>
                <a:spcPts val="200"/>
              </a:spcBef>
              <a:buNone/>
            </a:pPr>
            <a:r>
              <a:rPr lang="en-GB" sz="1600" b="0" dirty="0">
                <a:solidFill>
                  <a:schemeClr val="accent1"/>
                </a:solidFill>
              </a:rPr>
              <a:t>Valutare tutte le strategie e le tattiche definite al punto precedente, al fine di analizzare:</a:t>
            </a:r>
          </a:p>
          <a:p>
            <a:pPr marL="342900" indent="-342900">
              <a:lnSpc>
                <a:spcPct val="150000"/>
              </a:lnSpc>
              <a:spcBef>
                <a:spcPts val="200"/>
              </a:spcBef>
              <a:buFont typeface="Arial" panose="020B0604020202020204" pitchFamily="34" charset="0"/>
              <a:buChar char="•"/>
            </a:pPr>
            <a:r>
              <a:rPr lang="en-GB" sz="1600" dirty="0">
                <a:solidFill>
                  <a:schemeClr val="accent1"/>
                </a:solidFill>
              </a:rPr>
              <a:t>Rischi assunti</a:t>
            </a:r>
            <a:r>
              <a:rPr lang="en-GB" sz="1600" b="0" dirty="0">
                <a:solidFill>
                  <a:schemeClr val="accent1"/>
                </a:solidFill>
              </a:rPr>
              <a:t>: come conseguenza delle azioni che abbiamo proposto e che andremo a realizzare. </a:t>
            </a:r>
          </a:p>
          <a:p>
            <a:pPr marL="342900" indent="-342900">
              <a:lnSpc>
                <a:spcPct val="150000"/>
              </a:lnSpc>
              <a:spcBef>
                <a:spcPts val="200"/>
              </a:spcBef>
              <a:buFont typeface="Arial" panose="020B0604020202020204" pitchFamily="34" charset="0"/>
              <a:buChar char="•"/>
            </a:pPr>
            <a:r>
              <a:rPr lang="en-GB" sz="1600" dirty="0">
                <a:solidFill>
                  <a:schemeClr val="accent1"/>
                </a:solidFill>
              </a:rPr>
              <a:t>Grado di complessità</a:t>
            </a:r>
            <a:r>
              <a:rPr lang="en-GB" sz="1600" b="0" dirty="0">
                <a:solidFill>
                  <a:schemeClr val="accent1"/>
                </a:solidFill>
              </a:rPr>
              <a:t>: quanto tempo può richiedere, è molto complesso o poco complesso? </a:t>
            </a:r>
          </a:p>
          <a:p>
            <a:pPr marL="342900" indent="-342900">
              <a:lnSpc>
                <a:spcPct val="150000"/>
              </a:lnSpc>
              <a:spcBef>
                <a:spcPts val="200"/>
              </a:spcBef>
              <a:buFont typeface="Arial" panose="020B0604020202020204" pitchFamily="34" charset="0"/>
              <a:buChar char="•"/>
            </a:pPr>
            <a:r>
              <a:rPr lang="en-GB" sz="1600" dirty="0">
                <a:solidFill>
                  <a:schemeClr val="accent1"/>
                </a:solidFill>
              </a:rPr>
              <a:t>Ritorno per l'azienda</a:t>
            </a:r>
            <a:r>
              <a:rPr lang="en-GB" sz="1600" b="0" dirty="0">
                <a:solidFill>
                  <a:schemeClr val="accent1"/>
                </a:solidFill>
              </a:rPr>
              <a:t>: Se devo investire, come lo farò e quale redditività è prevista per l'azienda. </a:t>
            </a:r>
          </a:p>
          <a:p>
            <a:pPr marL="342900" indent="-342900">
              <a:lnSpc>
                <a:spcPct val="150000"/>
              </a:lnSpc>
              <a:spcBef>
                <a:spcPts val="200"/>
              </a:spcBef>
              <a:buFont typeface="Arial" panose="020B0604020202020204" pitchFamily="34" charset="0"/>
              <a:buChar char="•"/>
            </a:pPr>
            <a:endParaRPr lang="en-GB" sz="600" b="0" dirty="0">
              <a:solidFill>
                <a:schemeClr val="accent1"/>
              </a:solidFill>
            </a:endParaRPr>
          </a:p>
          <a:p>
            <a:pPr marL="0" indent="0">
              <a:lnSpc>
                <a:spcPct val="150000"/>
              </a:lnSpc>
              <a:spcBef>
                <a:spcPts val="500"/>
              </a:spcBef>
              <a:buNone/>
            </a:pPr>
            <a:r>
              <a:rPr lang="es-ES" sz="1600" dirty="0"/>
              <a:t>2- Monitorare </a:t>
            </a:r>
            <a:r>
              <a:rPr lang="es-ES" sz="1600" dirty="0" err="1"/>
              <a:t>la </a:t>
            </a:r>
            <a:r>
              <a:rPr lang="en-GB" sz="1600" dirty="0"/>
              <a:t>conformità al piano strategico a diversi livelli.</a:t>
            </a:r>
          </a:p>
          <a:p>
            <a:pPr marL="342900" indent="-342900">
              <a:lnSpc>
                <a:spcPct val="150000"/>
              </a:lnSpc>
              <a:spcBef>
                <a:spcPts val="200"/>
              </a:spcBef>
              <a:buFont typeface="Arial" panose="020B0604020202020204" pitchFamily="34" charset="0"/>
              <a:buChar char="•"/>
            </a:pPr>
            <a:r>
              <a:rPr lang="en-GB" sz="1600" dirty="0">
                <a:solidFill>
                  <a:srgbClr val="000000"/>
                </a:solidFill>
              </a:rPr>
              <a:t>Quantitativo</a:t>
            </a:r>
            <a:r>
              <a:rPr lang="en-GB" sz="1600" b="0" dirty="0">
                <a:solidFill>
                  <a:srgbClr val="000000"/>
                </a:solidFill>
              </a:rPr>
              <a:t>: Misurare in cifre e/o indicatori.</a:t>
            </a:r>
          </a:p>
          <a:p>
            <a:pPr marL="342900" indent="-342900">
              <a:lnSpc>
                <a:spcPct val="150000"/>
              </a:lnSpc>
              <a:spcBef>
                <a:spcPts val="200"/>
              </a:spcBef>
              <a:buFont typeface="Arial" panose="020B0604020202020204" pitchFamily="34" charset="0"/>
              <a:buChar char="•"/>
            </a:pPr>
            <a:r>
              <a:rPr lang="en-GB" sz="1600" dirty="0">
                <a:solidFill>
                  <a:srgbClr val="000000"/>
                </a:solidFill>
              </a:rPr>
              <a:t>Personalizzato</a:t>
            </a:r>
            <a:r>
              <a:rPr lang="en-GB" sz="1600" b="0" dirty="0">
                <a:solidFill>
                  <a:srgbClr val="000000"/>
                </a:solidFill>
              </a:rPr>
              <a:t>: Assegnare un obiettivo/compito a una persona specifica responsabile della sua realizzazione. </a:t>
            </a:r>
          </a:p>
          <a:p>
            <a:pPr marL="342900" indent="-342900">
              <a:lnSpc>
                <a:spcPct val="150000"/>
              </a:lnSpc>
              <a:spcBef>
                <a:spcPts val="200"/>
              </a:spcBef>
              <a:buFont typeface="Arial" panose="020B0604020202020204" pitchFamily="34" charset="0"/>
              <a:buChar char="•"/>
            </a:pPr>
            <a:r>
              <a:rPr lang="en-GB" sz="1600" dirty="0">
                <a:solidFill>
                  <a:srgbClr val="000000"/>
                </a:solidFill>
              </a:rPr>
              <a:t>Descrittivo</a:t>
            </a:r>
            <a:r>
              <a:rPr lang="en-GB" sz="1600" b="0" dirty="0">
                <a:solidFill>
                  <a:srgbClr val="000000"/>
                </a:solidFill>
              </a:rPr>
              <a:t>: Fornire una descrizione chiara del compito da svolgere.</a:t>
            </a:r>
          </a:p>
          <a:p>
            <a:pPr marL="342900" indent="-342900">
              <a:lnSpc>
                <a:spcPct val="150000"/>
              </a:lnSpc>
              <a:spcBef>
                <a:spcPts val="200"/>
              </a:spcBef>
              <a:buFont typeface="Arial" panose="020B0604020202020204" pitchFamily="34" charset="0"/>
              <a:buChar char="•"/>
            </a:pPr>
            <a:r>
              <a:rPr lang="en-GB" sz="1600" dirty="0">
                <a:solidFill>
                  <a:srgbClr val="000000"/>
                </a:solidFill>
              </a:rPr>
              <a:t>Limitato nel tempo</a:t>
            </a:r>
            <a:r>
              <a:rPr lang="en-GB" sz="1600" b="0" dirty="0">
                <a:solidFill>
                  <a:srgbClr val="000000"/>
                </a:solidFill>
              </a:rPr>
              <a:t>: Indicare una data di inizio e di fine per il raggiungimento dell'obiettivo. </a:t>
            </a:r>
          </a:p>
          <a:p>
            <a:pPr marL="342900" indent="-342900">
              <a:lnSpc>
                <a:spcPct val="150000"/>
              </a:lnSpc>
              <a:spcBef>
                <a:spcPts val="200"/>
              </a:spcBef>
              <a:buFont typeface="Arial" panose="020B0604020202020204" pitchFamily="34" charset="0"/>
              <a:buChar char="•"/>
            </a:pPr>
            <a:endParaRPr lang="es-ES" sz="1600" b="0" dirty="0">
              <a:solidFill>
                <a:srgbClr val="000000"/>
              </a:solidFill>
            </a:endParaRPr>
          </a:p>
          <a:p>
            <a:pPr marL="0" indent="0">
              <a:lnSpc>
                <a:spcPct val="150000"/>
              </a:lnSpc>
              <a:buNone/>
            </a:pPr>
            <a:endParaRPr lang="es-ES" sz="1600" dirty="0">
              <a:solidFill>
                <a:srgbClr val="000000"/>
              </a:solidFill>
            </a:endParaRPr>
          </a:p>
          <a:p>
            <a:pPr marL="0" indent="0">
              <a:lnSpc>
                <a:spcPct val="150000"/>
              </a:lnSpc>
              <a:buNone/>
            </a:pPr>
            <a:endParaRPr lang="es-ES" sz="1600" b="0" dirty="0">
              <a:solidFill>
                <a:srgbClr val="000000"/>
              </a:solidFill>
            </a:endParaRPr>
          </a:p>
        </p:txBody>
      </p:sp>
    </p:spTree>
    <p:extLst>
      <p:ext uri="{BB962C8B-B14F-4D97-AF65-F5344CB8AC3E}">
        <p14:creationId xmlns:p14="http://schemas.microsoft.com/office/powerpoint/2010/main" val="2260225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2115884" y="1776826"/>
            <a:ext cx="8117613" cy="1325563"/>
          </a:xfrm>
        </p:spPr>
        <p:txBody>
          <a:bodyPr>
            <a:normAutofit/>
          </a:bodyPr>
          <a:lstStyle/>
          <a:p>
            <a:r>
              <a:rPr lang="es-ES" sz="3400" dirty="0"/>
              <a:t>5. Piano </a:t>
            </a:r>
            <a:r>
              <a:rPr lang="es-ES" sz="3400" dirty="0" err="1"/>
              <a:t>d'azione  </a:t>
            </a:r>
          </a:p>
        </p:txBody>
      </p:sp>
      <p:pic>
        <p:nvPicPr>
          <p:cNvPr id="3" name="Gráfico 2" descr="Lista con relleno sólido">
            <a:extLst>
              <a:ext uri="{FF2B5EF4-FFF2-40B4-BE49-F238E27FC236}">
                <a16:creationId xmlns:a16="http://schemas.microsoft.com/office/drawing/2014/main" id="{75ED2D83-32FA-725B-CC5A-AB8E3D3CA1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814129" y="2956474"/>
            <a:ext cx="1810079" cy="1810079"/>
          </a:xfrm>
          <a:prstGeom prst="rect">
            <a:avLst/>
          </a:prstGeom>
        </p:spPr>
      </p:pic>
    </p:spTree>
    <p:extLst>
      <p:ext uri="{BB962C8B-B14F-4D97-AF65-F5344CB8AC3E}">
        <p14:creationId xmlns:p14="http://schemas.microsoft.com/office/powerpoint/2010/main" val="178231711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159053" y="-305554"/>
            <a:ext cx="10515600" cy="1325563"/>
          </a:xfrm>
        </p:spPr>
        <p:txBody>
          <a:bodyPr>
            <a:normAutofit/>
          </a:bodyPr>
          <a:lstStyle/>
          <a:p>
            <a:r>
              <a:rPr lang="es-ES" sz="3400" dirty="0"/>
              <a:t>5. Piano </a:t>
            </a:r>
            <a:r>
              <a:rPr lang="es-ES" sz="3400" dirty="0" err="1"/>
              <a:t>d'azione</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242162" y="711605"/>
            <a:ext cx="11707676" cy="1856475"/>
          </a:xfrm>
        </p:spPr>
        <p:txBody>
          <a:bodyPr>
            <a:noAutofit/>
          </a:bodyPr>
          <a:lstStyle/>
          <a:p>
            <a:pPr marL="0" indent="0">
              <a:lnSpc>
                <a:spcPct val="150000"/>
              </a:lnSpc>
              <a:buNone/>
            </a:pPr>
            <a:r>
              <a:rPr lang="en-GB" sz="1600" b="0" dirty="0">
                <a:solidFill>
                  <a:srgbClr val="000000"/>
                </a:solidFill>
                <a:latin typeface="Raleway "/>
              </a:rPr>
              <a:t>Una volta definito il nostro Piano Strategico, realizzeremo un </a:t>
            </a:r>
            <a:r>
              <a:rPr lang="en-GB" sz="1600" dirty="0">
                <a:solidFill>
                  <a:srgbClr val="000000"/>
                </a:solidFill>
                <a:latin typeface="Raleway "/>
              </a:rPr>
              <a:t>PIANO D'AZIONE</a:t>
            </a:r>
            <a:r>
              <a:rPr lang="en-GB" sz="1600" b="0" dirty="0">
                <a:solidFill>
                  <a:srgbClr val="000000"/>
                </a:solidFill>
                <a:latin typeface="Raleway "/>
              </a:rPr>
              <a:t>, ovvero una </a:t>
            </a:r>
            <a:r>
              <a:rPr lang="en-GB" sz="1600" dirty="0">
                <a:solidFill>
                  <a:srgbClr val="000000"/>
                </a:solidFill>
                <a:latin typeface="Raleway "/>
              </a:rPr>
              <a:t>tabella di marcia attraverso la quale potrete progettare il modo più efficiente per raggiungere gli obiettivi e le finalità precedentemente stabilite</a:t>
            </a:r>
            <a:r>
              <a:rPr lang="en-GB" sz="1600" b="0" dirty="0">
                <a:solidFill>
                  <a:srgbClr val="000000"/>
                </a:solidFill>
                <a:latin typeface="Raleway "/>
              </a:rPr>
              <a:t>.</a:t>
            </a:r>
          </a:p>
          <a:p>
            <a:pPr marL="0" indent="0">
              <a:lnSpc>
                <a:spcPct val="150000"/>
              </a:lnSpc>
              <a:buNone/>
            </a:pPr>
            <a:r>
              <a:rPr lang="en-GB" sz="1600" b="0" dirty="0">
                <a:solidFill>
                  <a:srgbClr val="000000"/>
                </a:solidFill>
                <a:latin typeface="Raleway "/>
              </a:rPr>
              <a:t>È un documento flessibile che presenta in modo efficace gli obiettivi aziendali chiave, le date e i piani d'azione rilevanti per tutti gli stakeholder.</a:t>
            </a:r>
          </a:p>
          <a:p>
            <a:pPr marL="0" indent="0">
              <a:lnSpc>
                <a:spcPct val="150000"/>
              </a:lnSpc>
              <a:buNone/>
            </a:pPr>
            <a:endParaRPr lang="es-ES" sz="1600" dirty="0">
              <a:solidFill>
                <a:srgbClr val="000000"/>
              </a:solidFill>
              <a:latin typeface="Raleway "/>
            </a:endParaRPr>
          </a:p>
        </p:txBody>
      </p:sp>
      <p:sp>
        <p:nvSpPr>
          <p:cNvPr id="9" name="CuadroTexto 8">
            <a:extLst>
              <a:ext uri="{FF2B5EF4-FFF2-40B4-BE49-F238E27FC236}">
                <a16:creationId xmlns:a16="http://schemas.microsoft.com/office/drawing/2014/main" id="{A7194359-2A38-6AB8-DDEA-761F5FD01125}"/>
              </a:ext>
            </a:extLst>
          </p:cNvPr>
          <p:cNvSpPr txBox="1"/>
          <p:nvPr/>
        </p:nvSpPr>
        <p:spPr>
          <a:xfrm>
            <a:off x="2893326" y="2259676"/>
            <a:ext cx="10327436" cy="4399025"/>
          </a:xfrm>
          <a:prstGeom prst="rect">
            <a:avLst/>
          </a:prstGeom>
          <a:noFill/>
        </p:spPr>
        <p:txBody>
          <a:bodyPr wrap="square">
            <a:spAutoFit/>
          </a:body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F3B75B"/>
                </a:solidFill>
                <a:effectLst/>
                <a:uLnTx/>
                <a:uFillTx/>
                <a:latin typeface="Raleway "/>
                <a:ea typeface="+mn-ea"/>
                <a:cs typeface="+mn-cs"/>
              </a:rPr>
              <a:t>Principali vantaggi della definizione di un piano d'azione</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Chiarire la strategia e raggiungere gli obiettivi in modo organizzato</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Evitare l'improvvisazione e i rischi</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Allineare i team, i reparti e le aree aziendali intorno a una visione e a obiettivi aziendali condivisi.</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Responsabilizzare i team e gli stakeholder sulla direzione e sul percorso dell'azienda.  </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Mantenere la calma e controllare i passaggi da seguire e completare.</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Supportare il coordinamento delle attività aziendali complessive</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Dare priorità ai compiti in base alle esigenze</a:t>
            </a:r>
          </a:p>
          <a:p>
            <a:pPr marL="285750" marR="0" lvl="0" indent="-285750" algn="l" defTabSz="914400" rtl="0"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en-GB" sz="1600" b="0" i="0" u="none" strike="noStrike" kern="1200" cap="none" spc="0" normalizeH="0" baseline="0" noProof="0" dirty="0">
                <a:ln>
                  <a:noFill/>
                </a:ln>
                <a:solidFill>
                  <a:srgbClr val="000000"/>
                </a:solidFill>
                <a:effectLst/>
                <a:uLnTx/>
                <a:uFillTx/>
                <a:latin typeface="Raleway "/>
                <a:ea typeface="+mn-ea"/>
                <a:cs typeface="+mn-cs"/>
              </a:rPr>
              <a:t>Valutare la situazione, reagire in tempo e condurre la strategia. </a:t>
            </a:r>
          </a:p>
        </p:txBody>
      </p:sp>
    </p:spTree>
    <p:extLst>
      <p:ext uri="{BB962C8B-B14F-4D97-AF65-F5344CB8AC3E}">
        <p14:creationId xmlns:p14="http://schemas.microsoft.com/office/powerpoint/2010/main" val="300795259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B434E33-7AF3-125E-A209-D042A070D99C}"/>
              </a:ext>
            </a:extLst>
          </p:cNvPr>
          <p:cNvSpPr>
            <a:spLocks noGrp="1"/>
          </p:cNvSpPr>
          <p:nvPr>
            <p:ph type="title"/>
          </p:nvPr>
        </p:nvSpPr>
        <p:spPr>
          <a:xfrm>
            <a:off x="360455" y="-277188"/>
            <a:ext cx="10515600" cy="1325563"/>
          </a:xfrm>
        </p:spPr>
        <p:txBody>
          <a:bodyPr>
            <a:normAutofit/>
          </a:bodyPr>
          <a:lstStyle/>
          <a:p>
            <a:r>
              <a:rPr lang="es-ES" sz="3400" dirty="0"/>
              <a:t>5. Piano </a:t>
            </a:r>
            <a:r>
              <a:rPr lang="es-ES" sz="3400" dirty="0" err="1"/>
              <a:t>d'azione</a:t>
            </a:r>
          </a:p>
        </p:txBody>
      </p:sp>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1038826" y="1566141"/>
            <a:ext cx="10844720" cy="3248285"/>
          </a:xfrm>
        </p:spPr>
        <p:txBody>
          <a:bodyPr vert="horz" lIns="91440" tIns="45720" rIns="91440" bIns="45720" rtlCol="0" anchor="t">
            <a:noAutofit/>
          </a:bodyPr>
          <a:lstStyle/>
          <a:p>
            <a:pPr marL="0" indent="0">
              <a:lnSpc>
                <a:spcPct val="150000"/>
              </a:lnSpc>
              <a:buNone/>
            </a:pPr>
            <a:r>
              <a:rPr lang="en-GB" sz="1600" dirty="0">
                <a:latin typeface="Raleway "/>
              </a:rPr>
              <a:t>Componenti principali del piano d'azione</a:t>
            </a:r>
          </a:p>
          <a:p>
            <a:pPr marL="285750" indent="-285750">
              <a:lnSpc>
                <a:spcPct val="150000"/>
              </a:lnSpc>
              <a:buChar char="•"/>
            </a:pPr>
            <a:r>
              <a:rPr lang="en-GB" sz="1600" dirty="0">
                <a:solidFill>
                  <a:srgbClr val="000000"/>
                </a:solidFill>
                <a:latin typeface="Raleway "/>
              </a:rPr>
              <a:t>Visione e missione: </a:t>
            </a:r>
            <a:r>
              <a:rPr lang="en-GB" sz="1600" b="0" dirty="0">
                <a:solidFill>
                  <a:srgbClr val="000000"/>
                </a:solidFill>
                <a:latin typeface="Raleway "/>
              </a:rPr>
              <a:t>Qual è il vostro scopo e la vostra visione a lungo termine?</a:t>
            </a:r>
          </a:p>
          <a:p>
            <a:pPr marL="285750" indent="-285750">
              <a:lnSpc>
                <a:spcPct val="150000"/>
              </a:lnSpc>
              <a:buChar char="•"/>
            </a:pPr>
            <a:r>
              <a:rPr lang="en-GB" sz="1600" dirty="0">
                <a:solidFill>
                  <a:srgbClr val="000000"/>
                </a:solidFill>
                <a:latin typeface="Raleway "/>
              </a:rPr>
              <a:t>Obiettivi e finalità</a:t>
            </a:r>
            <a:r>
              <a:rPr lang="en-GB" sz="1600" b="0" dirty="0">
                <a:solidFill>
                  <a:srgbClr val="000000"/>
                </a:solidFill>
                <a:latin typeface="Raleway "/>
              </a:rPr>
              <a:t>: Quali obiettivi vogliamo raggiungere? Quali sono i vostri obiettivi specifici?</a:t>
            </a:r>
          </a:p>
          <a:p>
            <a:pPr marL="285750" indent="-285750">
              <a:lnSpc>
                <a:spcPct val="150000"/>
              </a:lnSpc>
              <a:buChar char="•"/>
            </a:pPr>
            <a:r>
              <a:rPr lang="en-GB" sz="1600" dirty="0">
                <a:solidFill>
                  <a:srgbClr val="000000"/>
                </a:solidFill>
                <a:latin typeface="Raleway "/>
              </a:rPr>
              <a:t>Pietre miliari e KPI:</a:t>
            </a:r>
            <a:r>
              <a:rPr lang="en-GB" sz="1600" b="0" dirty="0">
                <a:solidFill>
                  <a:srgbClr val="000000"/>
                </a:solidFill>
                <a:latin typeface="Raleway "/>
              </a:rPr>
              <a:t> Quando raggiungeremo questi obiettivi, considerando i vincoli di tempo e altri fattori/ostacoli interni ed esterni. </a:t>
            </a:r>
          </a:p>
          <a:p>
            <a:pPr marL="285750" indent="-285750">
              <a:lnSpc>
                <a:spcPct val="150000"/>
              </a:lnSpc>
              <a:buChar char="•"/>
            </a:pPr>
            <a:r>
              <a:rPr lang="en-GB" sz="1600" dirty="0">
                <a:solidFill>
                  <a:srgbClr val="000000"/>
                </a:solidFill>
                <a:latin typeface="Raleway "/>
              </a:rPr>
              <a:t>Attività e compiti: </a:t>
            </a:r>
            <a:r>
              <a:rPr lang="en-GB" sz="1600" b="0" dirty="0">
                <a:solidFill>
                  <a:srgbClr val="000000"/>
                </a:solidFill>
                <a:latin typeface="Raleway "/>
              </a:rPr>
              <a:t>Come lo realizzeremo? Quali sono le azioni chiave da mettere in atto per realizzarlo?</a:t>
            </a:r>
          </a:p>
          <a:p>
            <a:pPr marL="285750" indent="-285750">
              <a:lnSpc>
                <a:spcPct val="150000"/>
              </a:lnSpc>
              <a:buChar char="•"/>
            </a:pPr>
            <a:r>
              <a:rPr lang="en-GB" sz="1600" dirty="0">
                <a:solidFill>
                  <a:srgbClr val="000000"/>
                </a:solidFill>
                <a:latin typeface="Raleway "/>
              </a:rPr>
              <a:t>Risorse</a:t>
            </a:r>
            <a:r>
              <a:rPr lang="en-GB" sz="1600" b="0" dirty="0">
                <a:solidFill>
                  <a:srgbClr val="000000"/>
                </a:solidFill>
                <a:latin typeface="Raleway "/>
              </a:rPr>
              <a:t>: Quali sono le risorse finanziarie, umane, tecnologiche... che posso utilizzare? Chi sarà la persona o le persone responsabili di guidare, applicare e monitorare il raggiungimento di questi obiettivi?</a:t>
            </a:r>
          </a:p>
          <a:p>
            <a:pPr marL="285750" indent="-285750">
              <a:lnSpc>
                <a:spcPct val="150000"/>
              </a:lnSpc>
              <a:buChar char="•"/>
            </a:pPr>
            <a:r>
              <a:rPr lang="en-GB" sz="1600" dirty="0">
                <a:solidFill>
                  <a:srgbClr val="000000"/>
                </a:solidFill>
                <a:latin typeface="Raleway "/>
              </a:rPr>
              <a:t>Tempistica: </a:t>
            </a:r>
            <a:r>
              <a:rPr lang="en-GB" sz="1600" b="0" dirty="0">
                <a:solidFill>
                  <a:srgbClr val="000000"/>
                </a:solidFill>
                <a:latin typeface="Raleway "/>
              </a:rPr>
              <a:t>Quando sarà completata ogni pietra miliare e iniziativa?</a:t>
            </a:r>
            <a:endParaRPr lang="es-ES" sz="1600" b="0" dirty="0">
              <a:solidFill>
                <a:srgbClr val="000000"/>
              </a:solidFill>
              <a:latin typeface="Raleway "/>
            </a:endParaRPr>
          </a:p>
          <a:p>
            <a:pPr marL="0" indent="0">
              <a:lnSpc>
                <a:spcPct val="150000"/>
              </a:lnSpc>
              <a:buNone/>
            </a:pPr>
            <a:endParaRPr lang="es-ES" sz="1600" dirty="0">
              <a:solidFill>
                <a:srgbClr val="000000"/>
              </a:solidFill>
              <a:latin typeface="Raleway "/>
            </a:endParaRPr>
          </a:p>
          <a:p>
            <a:pPr marL="0" indent="0">
              <a:lnSpc>
                <a:spcPct val="150000"/>
              </a:lnSpc>
              <a:buNone/>
            </a:pPr>
            <a:endParaRPr lang="es-ES" sz="1600" dirty="0">
              <a:solidFill>
                <a:srgbClr val="000000"/>
              </a:solidFill>
              <a:latin typeface="Raleway "/>
            </a:endParaRPr>
          </a:p>
        </p:txBody>
      </p:sp>
      <p:sp>
        <p:nvSpPr>
          <p:cNvPr id="6" name="Marcador de contenido 2">
            <a:extLst>
              <a:ext uri="{FF2B5EF4-FFF2-40B4-BE49-F238E27FC236}">
                <a16:creationId xmlns:a16="http://schemas.microsoft.com/office/drawing/2014/main" id="{817D4E43-12CA-D51D-6171-68553047960C}"/>
              </a:ext>
            </a:extLst>
          </p:cNvPr>
          <p:cNvSpPr txBox="1">
            <a:spLocks/>
          </p:cNvSpPr>
          <p:nvPr/>
        </p:nvSpPr>
        <p:spPr>
          <a:xfrm>
            <a:off x="7169285" y="2302192"/>
            <a:ext cx="5126477" cy="366965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s-ES" sz="1400">
              <a:solidFill>
                <a:srgbClr val="000000"/>
              </a:solidFill>
            </a:endParaRPr>
          </a:p>
          <a:p>
            <a:endParaRPr lang="es-ES" sz="1400">
              <a:solidFill>
                <a:srgbClr val="000000"/>
              </a:solidFill>
            </a:endParaRPr>
          </a:p>
          <a:p>
            <a:endParaRPr lang="es-ES" sz="1400">
              <a:solidFill>
                <a:srgbClr val="000000"/>
              </a:solidFill>
            </a:endParaRPr>
          </a:p>
        </p:txBody>
      </p:sp>
      <p:sp>
        <p:nvSpPr>
          <p:cNvPr id="8" name="CuadroTexto 7">
            <a:extLst>
              <a:ext uri="{FF2B5EF4-FFF2-40B4-BE49-F238E27FC236}">
                <a16:creationId xmlns:a16="http://schemas.microsoft.com/office/drawing/2014/main" id="{E6599F10-BE59-86C4-7CD7-1333061A0DDD}"/>
              </a:ext>
            </a:extLst>
          </p:cNvPr>
          <p:cNvSpPr txBox="1"/>
          <p:nvPr/>
        </p:nvSpPr>
        <p:spPr>
          <a:xfrm>
            <a:off x="415046" y="654485"/>
            <a:ext cx="10945434" cy="787780"/>
          </a:xfrm>
          <a:prstGeom prst="rect">
            <a:avLst/>
          </a:prstGeom>
          <a:noFill/>
        </p:spPr>
        <p:txBody>
          <a:bodyPr wrap="square">
            <a:spAutoFit/>
          </a:bodyPr>
          <a:lstStyle/>
          <a:p>
            <a:pPr>
              <a:lnSpc>
                <a:spcPct val="150000"/>
              </a:lnSpc>
            </a:pPr>
            <a:r>
              <a:rPr lang="en-GB" sz="1600" b="0" dirty="0">
                <a:solidFill>
                  <a:schemeClr val="accent1"/>
                </a:solidFill>
              </a:rPr>
              <a:t>Fornisce dettagli in modo organizzato e realistico su tutti gli aspetti che riguardano l'organizzazione in base alla sua strategia.</a:t>
            </a:r>
          </a:p>
        </p:txBody>
      </p:sp>
    </p:spTree>
    <p:extLst>
      <p:ext uri="{BB962C8B-B14F-4D97-AF65-F5344CB8AC3E}">
        <p14:creationId xmlns:p14="http://schemas.microsoft.com/office/powerpoint/2010/main" val="312938864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1">
            <a:extLst>
              <a:ext uri="{FF2B5EF4-FFF2-40B4-BE49-F238E27FC236}">
                <a16:creationId xmlns:a16="http://schemas.microsoft.com/office/drawing/2014/main" id="{B1F354BC-F04D-6E83-6049-C7AD55B13489}"/>
              </a:ext>
            </a:extLst>
          </p:cNvPr>
          <p:cNvSpPr txBox="1">
            <a:spLocks/>
          </p:cNvSpPr>
          <p:nvPr/>
        </p:nvSpPr>
        <p:spPr>
          <a:xfrm>
            <a:off x="756314" y="-159992"/>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5. Piano </a:t>
            </a:r>
            <a:r>
              <a:rPr lang="es-ES" sz="3400" dirty="0" err="1"/>
              <a:t>d'azione</a:t>
            </a:r>
          </a:p>
        </p:txBody>
      </p:sp>
      <p:sp>
        <p:nvSpPr>
          <p:cNvPr id="3" name="CuadroTexto 2">
            <a:extLst>
              <a:ext uri="{FF2B5EF4-FFF2-40B4-BE49-F238E27FC236}">
                <a16:creationId xmlns:a16="http://schemas.microsoft.com/office/drawing/2014/main" id="{52239F7E-A27D-E2B3-A2E5-AC24EF061E9F}"/>
              </a:ext>
            </a:extLst>
          </p:cNvPr>
          <p:cNvSpPr txBox="1"/>
          <p:nvPr/>
        </p:nvSpPr>
        <p:spPr>
          <a:xfrm>
            <a:off x="756314" y="1038960"/>
            <a:ext cx="10844719" cy="4111767"/>
          </a:xfrm>
          <a:prstGeom prst="rect">
            <a:avLst/>
          </a:prstGeom>
          <a:noFill/>
        </p:spPr>
        <p:txBody>
          <a:bodyPr wrap="square" rtlCol="0">
            <a:spAutoFit/>
          </a:bodyPr>
          <a:lstStyle/>
          <a:p>
            <a:pPr>
              <a:lnSpc>
                <a:spcPct val="150000"/>
              </a:lnSpc>
            </a:pPr>
            <a:r>
              <a:rPr lang="en-GB" sz="1600" b="0" dirty="0">
                <a:solidFill>
                  <a:schemeClr val="accent1"/>
                </a:solidFill>
              </a:rPr>
              <a:t>Una </a:t>
            </a:r>
            <a:r>
              <a:rPr lang="en-GB" sz="1600" b="1" dirty="0">
                <a:solidFill>
                  <a:schemeClr val="accent1"/>
                </a:solidFill>
              </a:rPr>
              <a:t>roadmap aziendale </a:t>
            </a:r>
            <a:r>
              <a:rPr lang="en-GB" sz="1600" b="0" dirty="0">
                <a:solidFill>
                  <a:schemeClr val="accent1"/>
                </a:solidFill>
              </a:rPr>
              <a:t>è un </a:t>
            </a:r>
            <a:r>
              <a:rPr lang="en-GB" sz="1600" b="1" dirty="0">
                <a:solidFill>
                  <a:schemeClr val="accent1"/>
                </a:solidFill>
              </a:rPr>
              <a:t>quadro generale e una timeline visiva </a:t>
            </a:r>
            <a:r>
              <a:rPr lang="en-GB" sz="1600" b="0" dirty="0">
                <a:solidFill>
                  <a:schemeClr val="accent1"/>
                </a:solidFill>
              </a:rPr>
              <a:t>degli obiettivi strategici, delle iniziative, del calendario, delle azioni e delle assegnazioni al personale. </a:t>
            </a:r>
          </a:p>
          <a:p>
            <a:pPr>
              <a:lnSpc>
                <a:spcPct val="150000"/>
              </a:lnSpc>
            </a:pPr>
            <a:endParaRPr lang="en-GB" sz="1600" b="0" dirty="0">
              <a:solidFill>
                <a:schemeClr val="accent1"/>
              </a:solidFill>
            </a:endParaRPr>
          </a:p>
          <a:p>
            <a:pPr>
              <a:lnSpc>
                <a:spcPct val="150000"/>
              </a:lnSpc>
            </a:pPr>
            <a:r>
              <a:rPr lang="en-GB" sz="1600" b="0" dirty="0">
                <a:solidFill>
                  <a:schemeClr val="accent1"/>
                </a:solidFill>
              </a:rPr>
              <a:t>La roadmap aziendale </a:t>
            </a:r>
            <a:r>
              <a:rPr lang="en-GB" sz="1600" dirty="0">
                <a:solidFill>
                  <a:schemeClr val="accent1"/>
                </a:solidFill>
              </a:rPr>
              <a:t>riflette ciò che l'</a:t>
            </a:r>
            <a:r>
              <a:rPr lang="en-GB" sz="1600" b="0" dirty="0">
                <a:solidFill>
                  <a:schemeClr val="accent1"/>
                </a:solidFill>
              </a:rPr>
              <a:t>organizzazione ha stabilito come priorità e ha deciso di completare in un determinato periodo di tempo e in linea con il suo piano strategico. Il piano d'azione comprende aree specifiche in base al tipo e alla natura di ogni azienda. Può trattarsi di </a:t>
            </a:r>
            <a:r>
              <a:rPr lang="en-GB" sz="1600" b="1" dirty="0">
                <a:solidFill>
                  <a:schemeClr val="accent1"/>
                </a:solidFill>
              </a:rPr>
              <a:t>Prodotto, Marketing, Design, Operazioni, Vendite, Finanza....</a:t>
            </a:r>
          </a:p>
          <a:p>
            <a:pPr>
              <a:lnSpc>
                <a:spcPct val="150000"/>
              </a:lnSpc>
            </a:pPr>
            <a:endParaRPr lang="en-GB" sz="1600" b="0" dirty="0">
              <a:solidFill>
                <a:schemeClr val="accent1"/>
              </a:solidFill>
            </a:endParaRPr>
          </a:p>
          <a:p>
            <a:pPr>
              <a:lnSpc>
                <a:spcPct val="150000"/>
              </a:lnSpc>
            </a:pPr>
            <a:r>
              <a:rPr lang="en-US" sz="1600" dirty="0">
                <a:solidFill>
                  <a:schemeClr val="accent1"/>
                </a:solidFill>
              </a:rPr>
              <a:t>La vostra roadmap è un quadro vivo che deve essere rivisto e aggiornato ogni volta che è necessario a causa di cambiamenti nei mercati, nell'offerta di prodotti, nella maturità, nella capacità dell'organizzazione e del personale, in fattori esterni.... </a:t>
            </a:r>
          </a:p>
          <a:p>
            <a:pPr>
              <a:lnSpc>
                <a:spcPct val="150000"/>
              </a:lnSpc>
            </a:pPr>
            <a:endParaRPr lang="en-US" sz="1600" dirty="0">
              <a:solidFill>
                <a:schemeClr val="accent1"/>
              </a:solidFill>
            </a:endParaRPr>
          </a:p>
          <a:p>
            <a:pPr>
              <a:lnSpc>
                <a:spcPct val="150000"/>
              </a:lnSpc>
            </a:pPr>
            <a:endParaRPr lang="en-US" sz="1600" dirty="0">
              <a:solidFill>
                <a:schemeClr val="accent1"/>
              </a:solidFill>
            </a:endParaRPr>
          </a:p>
        </p:txBody>
      </p:sp>
    </p:spTree>
    <p:extLst>
      <p:ext uri="{BB962C8B-B14F-4D97-AF65-F5344CB8AC3E}">
        <p14:creationId xmlns:p14="http://schemas.microsoft.com/office/powerpoint/2010/main" val="3582303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155FAB-CCD9-2A5E-D9AD-593FC4B38096}"/>
              </a:ext>
            </a:extLst>
          </p:cNvPr>
          <p:cNvSpPr>
            <a:spLocks noGrp="1"/>
          </p:cNvSpPr>
          <p:nvPr>
            <p:ph type="title"/>
          </p:nvPr>
        </p:nvSpPr>
        <p:spPr>
          <a:xfrm>
            <a:off x="838200" y="365126"/>
            <a:ext cx="9608389" cy="859826"/>
          </a:xfrm>
        </p:spPr>
        <p:txBody>
          <a:bodyPr>
            <a:normAutofit/>
          </a:bodyPr>
          <a:lstStyle/>
          <a:p>
            <a:r>
              <a:rPr lang="en-US" sz="3400" dirty="0"/>
              <a:t>Creare una dichiarazione di visione</a:t>
            </a:r>
            <a:endParaRPr lang="sl-SI" sz="3400" dirty="0"/>
          </a:p>
        </p:txBody>
      </p:sp>
      <p:graphicFrame>
        <p:nvGraphicFramePr>
          <p:cNvPr id="5" name="Diagram 4">
            <a:extLst>
              <a:ext uri="{FF2B5EF4-FFF2-40B4-BE49-F238E27FC236}">
                <a16:creationId xmlns:a16="http://schemas.microsoft.com/office/drawing/2014/main" id="{D34B0781-FD59-7C3E-4B44-469FAA4D3A45}"/>
              </a:ext>
            </a:extLst>
          </p:cNvPr>
          <p:cNvGraphicFramePr/>
          <p:nvPr>
            <p:extLst>
              <p:ext uri="{D42A27DB-BD31-4B8C-83A1-F6EECF244321}">
                <p14:modId xmlns:p14="http://schemas.microsoft.com/office/powerpoint/2010/main" val="2499165188"/>
              </p:ext>
            </p:extLst>
          </p:nvPr>
        </p:nvGraphicFramePr>
        <p:xfrm>
          <a:off x="546735" y="33039"/>
          <a:ext cx="11402263" cy="63478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950659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hart with colorful labels&#10;&#10;Description automatically generated with medium confidence">
            <a:extLst>
              <a:ext uri="{FF2B5EF4-FFF2-40B4-BE49-F238E27FC236}">
                <a16:creationId xmlns:a16="http://schemas.microsoft.com/office/drawing/2014/main" id="{1FB52E69-47C3-DE28-84A9-E33B0A73D97E}"/>
              </a:ext>
            </a:extLst>
          </p:cNvPr>
          <p:cNvPicPr>
            <a:picLocks noChangeAspect="1"/>
          </p:cNvPicPr>
          <p:nvPr/>
        </p:nvPicPr>
        <p:blipFill rotWithShape="1">
          <a:blip r:embed="rId2">
            <a:extLst>
              <a:ext uri="{28A0092B-C50C-407E-A947-70E740481C1C}">
                <a14:useLocalDpi xmlns:a14="http://schemas.microsoft.com/office/drawing/2010/main" val="0"/>
              </a:ext>
            </a:extLst>
          </a:blip>
          <a:srcRect t="9176" b="8741"/>
          <a:stretch/>
        </p:blipFill>
        <p:spPr>
          <a:xfrm>
            <a:off x="3803514" y="1325563"/>
            <a:ext cx="6536987" cy="3626251"/>
          </a:xfrm>
          <a:prstGeom prst="rect">
            <a:avLst/>
          </a:prstGeom>
        </p:spPr>
      </p:pic>
      <p:sp>
        <p:nvSpPr>
          <p:cNvPr id="8" name="Título 1">
            <a:extLst>
              <a:ext uri="{FF2B5EF4-FFF2-40B4-BE49-F238E27FC236}">
                <a16:creationId xmlns:a16="http://schemas.microsoft.com/office/drawing/2014/main" id="{B1F354BC-F04D-6E83-6049-C7AD55B13489}"/>
              </a:ext>
            </a:extLst>
          </p:cNvPr>
          <p:cNvSpPr txBox="1">
            <a:spLocks/>
          </p:cNvSpPr>
          <p:nvPr/>
        </p:nvSpPr>
        <p:spPr>
          <a:xfrm>
            <a:off x="838200" y="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es-ES" sz="3400" dirty="0"/>
              <a:t>5. Piano </a:t>
            </a:r>
            <a:r>
              <a:rPr lang="es-ES" sz="3400" dirty="0" err="1"/>
              <a:t>d'azione</a:t>
            </a:r>
          </a:p>
        </p:txBody>
      </p:sp>
      <p:sp>
        <p:nvSpPr>
          <p:cNvPr id="2" name="CuadroTexto 1">
            <a:extLst>
              <a:ext uri="{FF2B5EF4-FFF2-40B4-BE49-F238E27FC236}">
                <a16:creationId xmlns:a16="http://schemas.microsoft.com/office/drawing/2014/main" id="{BC27E527-BE68-B3BB-F615-A8FAB4D731ED}"/>
              </a:ext>
            </a:extLst>
          </p:cNvPr>
          <p:cNvSpPr txBox="1"/>
          <p:nvPr/>
        </p:nvSpPr>
        <p:spPr>
          <a:xfrm>
            <a:off x="3695920" y="4971505"/>
            <a:ext cx="5292437" cy="246221"/>
          </a:xfrm>
          <a:prstGeom prst="rect">
            <a:avLst/>
          </a:prstGeom>
          <a:noFill/>
        </p:spPr>
        <p:txBody>
          <a:bodyPr wrap="square" rtlCol="0">
            <a:spAutoFit/>
          </a:bodyPr>
          <a:lstStyle/>
          <a:p>
            <a:r>
              <a:rPr lang="en-US" sz="1000">
                <a:solidFill>
                  <a:schemeClr val="accent1"/>
                </a:solidFill>
              </a:rPr>
              <a:t>Fonte: Canva</a:t>
            </a:r>
          </a:p>
        </p:txBody>
      </p:sp>
      <p:sp>
        <p:nvSpPr>
          <p:cNvPr id="4" name="CuadroTexto 3">
            <a:extLst>
              <a:ext uri="{FF2B5EF4-FFF2-40B4-BE49-F238E27FC236}">
                <a16:creationId xmlns:a16="http://schemas.microsoft.com/office/drawing/2014/main" id="{3532E882-308F-7D41-6215-BF66F10D6A7E}"/>
              </a:ext>
            </a:extLst>
          </p:cNvPr>
          <p:cNvSpPr txBox="1"/>
          <p:nvPr/>
        </p:nvSpPr>
        <p:spPr>
          <a:xfrm>
            <a:off x="729574" y="1208051"/>
            <a:ext cx="2879388" cy="369332"/>
          </a:xfrm>
          <a:prstGeom prst="rect">
            <a:avLst/>
          </a:prstGeom>
          <a:noFill/>
        </p:spPr>
        <p:txBody>
          <a:bodyPr wrap="square" rtlCol="0">
            <a:spAutoFit/>
          </a:bodyPr>
          <a:lstStyle/>
          <a:p>
            <a:r>
              <a:rPr lang="en-US" b="1" dirty="0">
                <a:solidFill>
                  <a:schemeClr val="bg1"/>
                </a:solidFill>
              </a:rPr>
              <a:t>Esempio di roadmap</a:t>
            </a:r>
          </a:p>
        </p:txBody>
      </p:sp>
      <p:sp>
        <p:nvSpPr>
          <p:cNvPr id="5" name="CuadroTexto 4">
            <a:extLst>
              <a:ext uri="{FF2B5EF4-FFF2-40B4-BE49-F238E27FC236}">
                <a16:creationId xmlns:a16="http://schemas.microsoft.com/office/drawing/2014/main" id="{CD8A2E3A-9B22-94E3-057F-7716B7785982}"/>
              </a:ext>
            </a:extLst>
          </p:cNvPr>
          <p:cNvSpPr txBox="1"/>
          <p:nvPr/>
        </p:nvSpPr>
        <p:spPr>
          <a:xfrm>
            <a:off x="941696" y="5440725"/>
            <a:ext cx="9975932" cy="418448"/>
          </a:xfrm>
          <a:prstGeom prst="rect">
            <a:avLst/>
          </a:prstGeom>
          <a:noFill/>
        </p:spPr>
        <p:txBody>
          <a:bodyPr wrap="square" lIns="91440" tIns="45720" rIns="91440" bIns="45720" rtlCol="0" anchor="t">
            <a:spAutoFit/>
          </a:bodyPr>
          <a:lstStyle/>
          <a:p>
            <a:pPr>
              <a:lnSpc>
                <a:spcPct val="150000"/>
              </a:lnSpc>
            </a:pPr>
            <a:r>
              <a:rPr lang="en-US" sz="1600" dirty="0">
                <a:solidFill>
                  <a:schemeClr val="accent1"/>
                </a:solidFill>
              </a:rPr>
              <a:t>Potete scoprire altri esempi di roadmap proposti da </a:t>
            </a:r>
            <a:r>
              <a:rPr lang="en-US" sz="1600" dirty="0" err="1">
                <a:solidFill>
                  <a:schemeClr val="accent1"/>
                </a:solidFill>
              </a:rPr>
              <a:t>Roadmunk </a:t>
            </a:r>
            <a:r>
              <a:rPr lang="en-US" sz="1600" dirty="0">
                <a:solidFill>
                  <a:schemeClr val="accent1"/>
                </a:solidFill>
              </a:rPr>
              <a:t>a questo </a:t>
            </a:r>
            <a:r>
              <a:rPr lang="en-US" sz="1600" dirty="0">
                <a:solidFill>
                  <a:schemeClr val="accent1"/>
                </a:solidFill>
                <a:hlinkClick r:id="rId3">
                  <a:extLst>
                    <a:ext uri="{A12FA001-AC4F-418D-AE19-62706E023703}">
                      <ahyp:hlinkClr xmlns:ahyp="http://schemas.microsoft.com/office/drawing/2018/hyperlinkcolor" val="tx"/>
                    </a:ext>
                  </a:extLst>
                </a:hlinkClick>
              </a:rPr>
              <a:t>link</a:t>
            </a:r>
            <a:r>
              <a:rPr lang="en-US" sz="1600" dirty="0">
                <a:solidFill>
                  <a:schemeClr val="accent1"/>
                </a:solidFill>
              </a:rPr>
              <a:t>.</a:t>
            </a:r>
          </a:p>
        </p:txBody>
      </p:sp>
    </p:spTree>
    <p:extLst>
      <p:ext uri="{BB962C8B-B14F-4D97-AF65-F5344CB8AC3E}">
        <p14:creationId xmlns:p14="http://schemas.microsoft.com/office/powerpoint/2010/main" val="1973812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1A1D1599-2A56-1FE2-D4D6-B6C532677C51}"/>
              </a:ext>
            </a:extLst>
          </p:cNvPr>
          <p:cNvSpPr>
            <a:spLocks noGrp="1"/>
          </p:cNvSpPr>
          <p:nvPr>
            <p:ph idx="1"/>
          </p:nvPr>
        </p:nvSpPr>
        <p:spPr>
          <a:xfrm>
            <a:off x="770106" y="489889"/>
            <a:ext cx="10731475" cy="5356434"/>
          </a:xfrm>
        </p:spPr>
        <p:txBody>
          <a:bodyPr vert="horz" lIns="91440" tIns="45720" rIns="91440" bIns="45720" rtlCol="0" anchor="t">
            <a:normAutofit/>
          </a:bodyPr>
          <a:lstStyle/>
          <a:p>
            <a:pPr marL="0" indent="0">
              <a:buNone/>
            </a:pPr>
            <a:r>
              <a:rPr lang="es-ES" sz="2000" dirty="0" err="1">
                <a:solidFill>
                  <a:schemeClr val="accent1"/>
                </a:solidFill>
                <a:latin typeface="Raleway "/>
              </a:rPr>
              <a:t>Raccomandazioni </a:t>
            </a:r>
            <a:r>
              <a:rPr lang="es-ES" sz="2000" dirty="0">
                <a:solidFill>
                  <a:schemeClr val="accent1"/>
                </a:solidFill>
                <a:latin typeface="Raleway "/>
              </a:rPr>
              <a:t>chiave </a:t>
            </a:r>
            <a:r>
              <a:rPr lang="es-ES" sz="2000" dirty="0" err="1">
                <a:solidFill>
                  <a:schemeClr val="accent1"/>
                </a:solidFill>
                <a:latin typeface="Raleway "/>
              </a:rPr>
              <a:t>per progettare </a:t>
            </a:r>
            <a:r>
              <a:rPr lang="es-ES" sz="2000" b="1" i="0" u="none" strike="noStrike" baseline="0" dirty="0" err="1">
                <a:solidFill>
                  <a:schemeClr val="accent1"/>
                </a:solidFill>
                <a:latin typeface="Raleway "/>
              </a:rPr>
              <a:t>la </a:t>
            </a:r>
            <a:r>
              <a:rPr lang="es-ES" sz="2000" dirty="0" err="1">
                <a:solidFill>
                  <a:schemeClr val="accent1"/>
                </a:solidFill>
                <a:latin typeface="Raleway "/>
              </a:rPr>
              <a:t>vostra </a:t>
            </a:r>
            <a:r>
              <a:rPr lang="es-ES" sz="2000" b="1" i="0" u="none" strike="noStrike" baseline="0" dirty="0">
                <a:solidFill>
                  <a:schemeClr val="tx2"/>
                </a:solidFill>
                <a:latin typeface="Raleway "/>
              </a:rPr>
              <a:t>Roadmap </a:t>
            </a:r>
          </a:p>
          <a:p>
            <a:pPr marL="0" indent="0">
              <a:buNone/>
            </a:pPr>
            <a:endParaRPr lang="es-ES" sz="1800" b="1" i="0" u="none" strike="noStrike" baseline="0" dirty="0">
              <a:latin typeface="Raleway "/>
            </a:endParaRPr>
          </a:p>
          <a:p>
            <a:pPr marL="342900" indent="-342900">
              <a:lnSpc>
                <a:spcPct val="150000"/>
              </a:lnSpc>
              <a:buFont typeface="+mj-lt"/>
              <a:buAutoNum type="arabicPeriod"/>
            </a:pPr>
            <a:r>
              <a:rPr lang="en-GB" sz="1600" dirty="0">
                <a:solidFill>
                  <a:schemeClr val="tx2"/>
                </a:solidFill>
              </a:rPr>
              <a:t>Definizione</a:t>
            </a:r>
            <a:r>
              <a:rPr lang="en-GB" sz="1600" b="0" dirty="0">
                <a:solidFill>
                  <a:schemeClr val="tx2"/>
                </a:solidFill>
              </a:rPr>
              <a:t>.</a:t>
            </a:r>
            <a:r>
              <a:rPr lang="en-GB" sz="1600" b="0" dirty="0">
                <a:solidFill>
                  <a:schemeClr val="accent1"/>
                </a:solidFill>
              </a:rPr>
              <a:t> Definire gli obiettivi. In base alla loro natura (quantitativa e qualitativa), in base alla visione (strategica, tattica o operativa); in base all'area di lavoro (commerciale, finanziaria, di squadra, di marketing, di espansione, ecc.)</a:t>
            </a:r>
          </a:p>
          <a:p>
            <a:pPr marL="342900" indent="-342900">
              <a:lnSpc>
                <a:spcPct val="150000"/>
              </a:lnSpc>
              <a:buFont typeface="+mj-lt"/>
              <a:buAutoNum type="arabicPeriod"/>
            </a:pPr>
            <a:r>
              <a:rPr lang="en-GB" sz="1600" dirty="0">
                <a:solidFill>
                  <a:schemeClr val="tx2"/>
                </a:solidFill>
              </a:rPr>
              <a:t>Progettazione</a:t>
            </a:r>
            <a:r>
              <a:rPr lang="en-GB" sz="1600" b="0" dirty="0">
                <a:solidFill>
                  <a:schemeClr val="tx2"/>
                </a:solidFill>
              </a:rPr>
              <a:t>.</a:t>
            </a:r>
            <a:r>
              <a:rPr lang="en-GB" sz="1600" b="0" dirty="0">
                <a:solidFill>
                  <a:schemeClr val="accent1"/>
                </a:solidFill>
              </a:rPr>
              <a:t> Definire le azioni da svolgere per raggiungere l'obiettivo. I compiti devono essere specifici e dettagliati, indicando l'ordine e le fasi da seguire per evitare errori o incertezze. </a:t>
            </a:r>
          </a:p>
          <a:p>
            <a:pPr marL="342900" indent="-342900">
              <a:lnSpc>
                <a:spcPct val="150000"/>
              </a:lnSpc>
              <a:buFont typeface="+mj-lt"/>
              <a:buAutoNum type="arabicPeriod"/>
            </a:pPr>
            <a:r>
              <a:rPr lang="en-GB" sz="1600" dirty="0">
                <a:solidFill>
                  <a:schemeClr val="tx2"/>
                </a:solidFill>
              </a:rPr>
              <a:t>Tempistica</a:t>
            </a:r>
            <a:r>
              <a:rPr lang="en-GB" sz="1600" b="0" dirty="0">
                <a:solidFill>
                  <a:schemeClr val="tx2"/>
                </a:solidFill>
              </a:rPr>
              <a:t>.</a:t>
            </a:r>
            <a:r>
              <a:rPr lang="en-GB" sz="1600" b="0" dirty="0">
                <a:solidFill>
                  <a:schemeClr val="accent1"/>
                </a:solidFill>
              </a:rPr>
              <a:t> Date priorità alle azioni con una scadenza. Stabilite un ordine in base alle vostre esigenze. </a:t>
            </a:r>
          </a:p>
          <a:p>
            <a:pPr marL="342900" indent="-342900">
              <a:lnSpc>
                <a:spcPct val="150000"/>
              </a:lnSpc>
              <a:buFont typeface="+mj-lt"/>
              <a:buAutoNum type="arabicPeriod"/>
            </a:pPr>
            <a:r>
              <a:rPr lang="en-GB" sz="1600" dirty="0">
                <a:solidFill>
                  <a:schemeClr val="tx2"/>
                </a:solidFill>
              </a:rPr>
              <a:t>Costruzione del team</a:t>
            </a:r>
            <a:r>
              <a:rPr lang="en-GB" sz="1600" b="0" dirty="0">
                <a:solidFill>
                  <a:schemeClr val="tx2"/>
                </a:solidFill>
              </a:rPr>
              <a:t>. </a:t>
            </a:r>
            <a:r>
              <a:rPr lang="en-GB" sz="1600" b="0" dirty="0">
                <a:solidFill>
                  <a:schemeClr val="accent1"/>
                </a:solidFill>
              </a:rPr>
              <a:t>Scegliere e assegnare i responsabili in base alle loro competenze e qualità.</a:t>
            </a:r>
          </a:p>
          <a:p>
            <a:pPr marL="342900" indent="-342900">
              <a:lnSpc>
                <a:spcPct val="150000"/>
              </a:lnSpc>
              <a:buFont typeface="+mj-lt"/>
              <a:buAutoNum type="arabicPeriod"/>
            </a:pPr>
            <a:r>
              <a:rPr lang="en-GB" sz="1600" dirty="0">
                <a:solidFill>
                  <a:schemeClr val="tx2"/>
                </a:solidFill>
              </a:rPr>
              <a:t>Esecuzione</a:t>
            </a:r>
            <a:r>
              <a:rPr lang="en-GB" sz="1600" b="0" dirty="0">
                <a:solidFill>
                  <a:schemeClr val="tx2"/>
                </a:solidFill>
              </a:rPr>
              <a:t>. </a:t>
            </a:r>
            <a:r>
              <a:rPr lang="en-GB" sz="1600" b="0" dirty="0">
                <a:solidFill>
                  <a:schemeClr val="accent1"/>
                </a:solidFill>
              </a:rPr>
              <a:t>Eseguire i compiti e monitorare i risultati. È importante iniziare ogni attività sapendo come svolgerla, i tempi e gli strumenti che abbiamo o che ci serviranno. </a:t>
            </a:r>
            <a:endParaRPr lang="es-ES" sz="1700" dirty="0">
              <a:solidFill>
                <a:schemeClr val="accent1"/>
              </a:solidFill>
            </a:endParaRPr>
          </a:p>
          <a:p>
            <a:pPr marL="0" indent="0">
              <a:lnSpc>
                <a:spcPct val="150000"/>
              </a:lnSpc>
              <a:buNone/>
            </a:pPr>
            <a:endParaRPr lang="es-ES" sz="1700" dirty="0">
              <a:solidFill>
                <a:srgbClr val="000000"/>
              </a:solidFill>
              <a:latin typeface="Frutiger-Roman"/>
            </a:endParaRPr>
          </a:p>
        </p:txBody>
      </p:sp>
    </p:spTree>
    <p:extLst>
      <p:ext uri="{BB962C8B-B14F-4D97-AF65-F5344CB8AC3E}">
        <p14:creationId xmlns:p14="http://schemas.microsoft.com/office/powerpoint/2010/main" val="383730340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193040" y="54010"/>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dirty="0">
                <a:solidFill>
                  <a:srgbClr val="0E9094"/>
                </a:solidFill>
                <a:cs typeface="Segoe UI"/>
              </a:rPr>
              <a:t> IA e altri strumenti per applicazioni pratiche: </a:t>
            </a:r>
            <a:r>
              <a:rPr lang="en-US" sz="3400" b="1" dirty="0">
                <a:solidFill>
                  <a:srgbClr val="0E9094"/>
                </a:solidFill>
                <a:cs typeface="Segoe UI"/>
                <a:hlinkClick r:id="rId3"/>
              </a:rPr>
              <a:t>Piktochart</a:t>
            </a:r>
            <a:endParaRPr lang="en-US" sz="3400" dirty="0">
              <a:solidFill>
                <a:srgbClr val="1D1D1B"/>
              </a:solidFill>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301271" y="1495792"/>
            <a:ext cx="10963833"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defRPr/>
            </a:pPr>
            <a:r>
              <a:rPr lang="en-US" sz="1600" dirty="0"/>
              <a:t>Breve descrizione</a:t>
            </a:r>
            <a:endParaRPr lang="it-IT" sz="1600" dirty="0"/>
          </a:p>
          <a:p>
            <a:pPr algn="just">
              <a:lnSpc>
                <a:spcPct val="150000"/>
              </a:lnSpc>
              <a:defRPr/>
            </a:pPr>
            <a:r>
              <a:rPr lang="en-US" sz="1600" b="0" dirty="0">
                <a:solidFill>
                  <a:schemeClr val="accent1"/>
                </a:solidFill>
                <a:ea typeface="+mn-lt"/>
                <a:cs typeface="+mn-lt"/>
              </a:rPr>
              <a:t>Piktochart AI trasforma la vostra idea di business in un'immagine visivamente accattivante e</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 un business plan completo, con testi ed elementi grafici pertinenti. </a:t>
            </a:r>
            <a:endParaRPr lang="en-US" sz="1600" dirty="0">
              <a:solidFill>
                <a:schemeClr val="accent1"/>
              </a:solidFill>
              <a:ea typeface="+mn-lt"/>
              <a:cs typeface="+mn-lt"/>
            </a:endParaRPr>
          </a:p>
          <a:p>
            <a:pPr algn="just">
              <a:lnSpc>
                <a:spcPct val="150000"/>
              </a:lnSpc>
              <a:defRPr/>
            </a:pPr>
            <a:r>
              <a:rPr lang="en-US" sz="1600" b="0" dirty="0">
                <a:solidFill>
                  <a:schemeClr val="accent1"/>
                </a:solidFill>
                <a:ea typeface="+mn-lt"/>
                <a:cs typeface="+mn-lt"/>
              </a:rPr>
              <a:t>È sufficiente fornire </a:t>
            </a:r>
            <a:r>
              <a:rPr lang="en-US" sz="1600" b="0" dirty="0">
                <a:solidFill>
                  <a:schemeClr val="accent1"/>
                </a:solidFill>
              </a:rPr>
              <a:t>una richiesta e lo strumento genera un documento professionale. </a:t>
            </a:r>
            <a:endParaRPr lang="en-US" sz="1600" dirty="0">
              <a:solidFill>
                <a:schemeClr val="accent1"/>
              </a:solidFill>
            </a:endParaRPr>
          </a:p>
          <a:p>
            <a:pPr algn="just">
              <a:lnSpc>
                <a:spcPct val="150000"/>
              </a:lnSpc>
              <a:defRPr/>
            </a:pPr>
            <a:r>
              <a:rPr lang="en-US" sz="1600" b="0" dirty="0">
                <a:solidFill>
                  <a:schemeClr val="accent1"/>
                </a:solidFill>
              </a:rPr>
              <a:t>documento perfetto per le presentazioni agli investitori o per le relazioni con i clienti. </a:t>
            </a:r>
            <a:endParaRPr lang="en-US" sz="1600" dirty="0">
              <a:solidFill>
                <a:schemeClr val="accent1"/>
              </a:solidFill>
            </a:endParaRPr>
          </a:p>
          <a:p>
            <a:pPr algn="just">
              <a:lnSpc>
                <a:spcPct val="150000"/>
              </a:lnSpc>
              <a:defRPr/>
            </a:pPr>
            <a:r>
              <a:rPr lang="en-US" sz="1600" b="0" dirty="0">
                <a:solidFill>
                  <a:schemeClr val="accent1"/>
                </a:solidFill>
              </a:rPr>
              <a:t>gestione.</a:t>
            </a:r>
            <a:endParaRPr lang="en-US" sz="1600" dirty="0">
              <a:solidFill>
                <a:schemeClr val="accent1"/>
              </a:solidFill>
            </a:endParaRPr>
          </a:p>
          <a:p>
            <a:pPr indent="-285750">
              <a:lnSpc>
                <a:spcPct val="150000"/>
              </a:lnSpc>
              <a:defRPr/>
            </a:pPr>
            <a:endParaRPr lang="en-US" sz="400" b="0" dirty="0">
              <a:solidFill>
                <a:srgbClr val="1D1D1B"/>
              </a:solidFill>
            </a:endParaRPr>
          </a:p>
          <a:p>
            <a:pPr>
              <a:lnSpc>
                <a:spcPct val="150000"/>
              </a:lnSpc>
              <a:defRPr/>
            </a:pPr>
            <a:endParaRPr lang="en-US" sz="1600" b="0" dirty="0">
              <a:solidFill>
                <a:schemeClr val="accent1"/>
              </a:solidFill>
            </a:endParaRPr>
          </a:p>
          <a:p>
            <a:pPr>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4E13008E-7C6C-596E-AB53-7458E53BE394}"/>
              </a:ext>
            </a:extLst>
          </p:cNvPr>
          <p:cNvPicPr>
            <a:picLocks noChangeAspect="1"/>
          </p:cNvPicPr>
          <p:nvPr/>
        </p:nvPicPr>
        <p:blipFill>
          <a:blip r:embed="rId5"/>
          <a:stretch>
            <a:fillRect/>
          </a:stretch>
        </p:blipFill>
        <p:spPr>
          <a:xfrm>
            <a:off x="8890102" y="2537859"/>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0BDA647-DDF5-8748-C5C1-3833A17FBC86}"/>
              </a:ext>
            </a:extLst>
          </p:cNvPr>
          <p:cNvPicPr>
            <a:picLocks noChangeAspect="1"/>
          </p:cNvPicPr>
          <p:nvPr/>
        </p:nvPicPr>
        <p:blipFill>
          <a:blip r:embed="rId6"/>
          <a:stretch>
            <a:fillRect/>
          </a:stretch>
        </p:blipFill>
        <p:spPr>
          <a:xfrm>
            <a:off x="7571986" y="4239190"/>
            <a:ext cx="4620014" cy="2306018"/>
          </a:xfrm>
          <a:prstGeom prst="rect">
            <a:avLst/>
          </a:prstGeom>
        </p:spPr>
      </p:pic>
      <p:sp>
        <p:nvSpPr>
          <p:cNvPr id="6" name="CuadroTexto 1">
            <a:extLst>
              <a:ext uri="{FF2B5EF4-FFF2-40B4-BE49-F238E27FC236}">
                <a16:creationId xmlns:a16="http://schemas.microsoft.com/office/drawing/2014/main" id="{0DC18A8F-ADE1-56FF-EF3C-772FC70B8252}"/>
              </a:ext>
            </a:extLst>
          </p:cNvPr>
          <p:cNvSpPr txBox="1"/>
          <p:nvPr/>
        </p:nvSpPr>
        <p:spPr>
          <a:xfrm>
            <a:off x="10839474" y="4597656"/>
            <a:ext cx="5292437" cy="246221"/>
          </a:xfrm>
          <a:prstGeom prst="rect">
            <a:avLst/>
          </a:prstGeom>
          <a:noFill/>
        </p:spPr>
        <p:txBody>
          <a:bodyPr wrap="square" rtlCol="0">
            <a:spAutoFit/>
          </a:bodyPr>
          <a:lstStyle/>
          <a:p>
            <a:r>
              <a:rPr lang="en-US" sz="1000" dirty="0">
                <a:solidFill>
                  <a:schemeClr val="accent1"/>
                </a:solidFill>
              </a:rPr>
              <a:t>Fonte: Piktochart</a:t>
            </a:r>
          </a:p>
        </p:txBody>
      </p:sp>
    </p:spTree>
    <p:extLst>
      <p:ext uri="{BB962C8B-B14F-4D97-AF65-F5344CB8AC3E}">
        <p14:creationId xmlns:p14="http://schemas.microsoft.com/office/powerpoint/2010/main" val="174264553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307137-E68B-8830-6D2F-AE79D4935B26}"/>
            </a:ext>
          </a:extLst>
        </p:cNvPr>
        <p:cNvGrpSpPr/>
        <p:nvPr/>
      </p:nvGrpSpPr>
      <p:grpSpPr>
        <a:xfrm>
          <a:off x="0" y="0"/>
          <a:ext cx="0" cy="0"/>
          <a:chOff x="0" y="0"/>
          <a:chExt cx="0" cy="0"/>
        </a:xfrm>
      </p:grpSpPr>
      <p:sp>
        <p:nvSpPr>
          <p:cNvPr id="3" name="CasellaDiTesto 2">
            <a:extLst>
              <a:ext uri="{FF2B5EF4-FFF2-40B4-BE49-F238E27FC236}">
                <a16:creationId xmlns:a16="http://schemas.microsoft.com/office/drawing/2014/main" id="{82DEF8EC-00AC-167A-82B9-7128D70A3C75}"/>
              </a:ext>
            </a:extLst>
          </p:cNvPr>
          <p:cNvSpPr txBox="1"/>
          <p:nvPr/>
        </p:nvSpPr>
        <p:spPr>
          <a:xfrm>
            <a:off x="193040" y="54010"/>
            <a:ext cx="11805920"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3400" b="1" dirty="0">
                <a:solidFill>
                  <a:srgbClr val="0E9094"/>
                </a:solidFill>
                <a:cs typeface="Segoe UI"/>
              </a:rPr>
              <a:t> IA e altri strumenti per applicazioni pratiche: </a:t>
            </a:r>
            <a:r>
              <a:rPr lang="en-US" sz="3400" b="1" dirty="0">
                <a:solidFill>
                  <a:srgbClr val="0E9094"/>
                </a:solidFill>
                <a:cs typeface="Segoe UI"/>
                <a:hlinkClick r:id="rId3"/>
              </a:rPr>
              <a:t>Piktochart</a:t>
            </a:r>
            <a:endParaRPr lang="en-US" sz="3400" dirty="0">
              <a:solidFill>
                <a:srgbClr val="1D1D1B"/>
              </a:solidFill>
              <a:cs typeface="Segoe UI"/>
            </a:endParaRPr>
          </a:p>
        </p:txBody>
      </p:sp>
      <p:sp>
        <p:nvSpPr>
          <p:cNvPr id="5" name="Titolo 1">
            <a:extLst>
              <a:ext uri="{FF2B5EF4-FFF2-40B4-BE49-F238E27FC236}">
                <a16:creationId xmlns:a16="http://schemas.microsoft.com/office/drawing/2014/main" id="{084AFC56-6C2A-F762-3ADA-306F328BCBBA}"/>
              </a:ext>
            </a:extLst>
          </p:cNvPr>
          <p:cNvSpPr txBox="1">
            <a:spLocks/>
          </p:cNvSpPr>
          <p:nvPr/>
        </p:nvSpPr>
        <p:spPr>
          <a:xfrm>
            <a:off x="237967" y="834610"/>
            <a:ext cx="6915455" cy="5486796"/>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buFont typeface="Arial"/>
              <a:buChar char="•"/>
              <a:defRPr/>
            </a:pPr>
            <a:r>
              <a:rPr lang="en-US" sz="1600" dirty="0">
                <a:solidFill>
                  <a:schemeClr val="accent1"/>
                </a:solidFill>
                <a:ea typeface="+mn-lt"/>
                <a:cs typeface="+mn-lt"/>
              </a:rPr>
              <a:t>Inserire le parole chiave</a:t>
            </a:r>
            <a:r>
              <a:rPr lang="en-US" sz="1600" b="0" dirty="0">
                <a:solidFill>
                  <a:schemeClr val="accent1"/>
                </a:solidFill>
                <a:ea typeface="+mn-lt"/>
                <a:cs typeface="+mn-lt"/>
              </a:rPr>
              <a:t>: Utilizzare parole chiave concise per generare parole chiave pertinenti </a:t>
            </a:r>
            <a:endParaRPr lang="en-US" sz="1600" dirty="0">
              <a:solidFill>
                <a:schemeClr val="accent1"/>
              </a:solidFill>
              <a:ea typeface="+mn-lt"/>
              <a:cs typeface="+mn-lt"/>
            </a:endParaRPr>
          </a:p>
          <a:p>
            <a:pPr>
              <a:lnSpc>
                <a:spcPct val="150000"/>
              </a:lnSpc>
              <a:defRPr/>
            </a:pPr>
            <a:r>
              <a:rPr lang="en-US" sz="1600" b="0" dirty="0">
                <a:solidFill>
                  <a:schemeClr val="accent1"/>
                </a:solidFill>
                <a:ea typeface="+mn-lt"/>
                <a:cs typeface="+mn-lt"/>
              </a:rPr>
              <a:t>contenuti e immagini.</a:t>
            </a:r>
            <a:endParaRPr lang="en-US" sz="1600" dirty="0">
              <a:solidFill>
                <a:schemeClr val="accent1"/>
              </a:solidFill>
            </a:endParaRPr>
          </a:p>
          <a:p>
            <a:pPr>
              <a:lnSpc>
                <a:spcPct val="150000"/>
              </a:lnSpc>
              <a:buFont typeface="Arial"/>
              <a:buChar char="•"/>
              <a:defRPr/>
            </a:pPr>
            <a:r>
              <a:rPr lang="en-US" sz="1600" dirty="0">
                <a:solidFill>
                  <a:schemeClr val="accent1"/>
                </a:solidFill>
                <a:ea typeface="+mn-lt"/>
                <a:cs typeface="+mn-lt"/>
              </a:rPr>
              <a:t>Scegliere i modelli</a:t>
            </a:r>
            <a:r>
              <a:rPr lang="en-US" sz="1600" b="0" dirty="0">
                <a:solidFill>
                  <a:schemeClr val="accent1"/>
                </a:solidFill>
                <a:ea typeface="+mn-lt"/>
                <a:cs typeface="+mn-lt"/>
              </a:rPr>
              <a:t>: Scegliere tra i modelli precostituiti, come quelli aziendali</a:t>
            </a:r>
            <a:endParaRPr lang="en-US" sz="1600" dirty="0">
              <a:solidFill>
                <a:schemeClr val="accent1"/>
              </a:solidFill>
              <a:ea typeface="+mn-lt"/>
              <a:cs typeface="+mn-lt"/>
            </a:endParaRPr>
          </a:p>
          <a:p>
            <a:pPr>
              <a:lnSpc>
                <a:spcPct val="150000"/>
              </a:lnSpc>
              <a:defRPr/>
            </a:pPr>
            <a:r>
              <a:rPr lang="en-US" sz="1600" b="0" dirty="0">
                <a:solidFill>
                  <a:schemeClr val="accent1"/>
                </a:solidFill>
                <a:ea typeface="+mn-lt"/>
                <a:cs typeface="+mn-lt"/>
              </a:rPr>
              <a:t>piani, studi di casi e lettere di presentazione.</a:t>
            </a:r>
            <a:endParaRPr lang="en-US" sz="1600" dirty="0">
              <a:solidFill>
                <a:schemeClr val="accent1"/>
              </a:solidFill>
            </a:endParaRPr>
          </a:p>
          <a:p>
            <a:pPr>
              <a:lnSpc>
                <a:spcPct val="150000"/>
              </a:lnSpc>
              <a:buFont typeface="Arial"/>
              <a:buChar char="•"/>
              <a:defRPr/>
            </a:pPr>
            <a:r>
              <a:rPr lang="en-US" sz="1600" dirty="0">
                <a:solidFill>
                  <a:schemeClr val="accent1"/>
                </a:solidFill>
                <a:ea typeface="+mn-lt"/>
                <a:cs typeface="+mn-lt"/>
              </a:rPr>
              <a:t>Personalizzare e perfezionare</a:t>
            </a:r>
            <a:r>
              <a:rPr lang="en-US" sz="1600" b="0" dirty="0">
                <a:solidFill>
                  <a:schemeClr val="accent1"/>
                </a:solidFill>
                <a:ea typeface="+mn-lt"/>
                <a:cs typeface="+mn-lt"/>
              </a:rPr>
              <a:t>: Modificate i contenuti e le immagini per soddisfare le vostre esigenze specifiche.</a:t>
            </a:r>
            <a:endParaRPr lang="en-US" sz="1600" dirty="0">
              <a:solidFill>
                <a:schemeClr val="accent1"/>
              </a:solidFill>
            </a:endParaRPr>
          </a:p>
          <a:p>
            <a:pPr>
              <a:lnSpc>
                <a:spcPct val="150000"/>
              </a:lnSpc>
              <a:buFont typeface="Arial"/>
              <a:buChar char="•"/>
              <a:defRPr/>
            </a:pPr>
            <a:r>
              <a:rPr lang="en-US" sz="1600" dirty="0">
                <a:solidFill>
                  <a:schemeClr val="accent1"/>
                </a:solidFill>
                <a:ea typeface="+mn-lt"/>
                <a:cs typeface="+mn-lt"/>
              </a:rPr>
              <a:t>Utilizzo per le presentazioni</a:t>
            </a:r>
            <a:r>
              <a:rPr lang="en-US" sz="1600" b="0" dirty="0">
                <a:solidFill>
                  <a:schemeClr val="accent1"/>
                </a:solidFill>
                <a:ea typeface="+mn-lt"/>
                <a:cs typeface="+mn-lt"/>
              </a:rPr>
              <a:t>: Ideale per creare documenti coinvolgenti per investitori e clienti.</a:t>
            </a:r>
            <a:endParaRPr lang="en-US" sz="1600" dirty="0">
              <a:solidFill>
                <a:schemeClr val="accent1"/>
              </a:solidFill>
            </a:endParaRPr>
          </a:p>
          <a:p>
            <a:pPr>
              <a:lnSpc>
                <a:spcPct val="150000"/>
              </a:lnSpc>
              <a:defRPr/>
            </a:pPr>
            <a:endParaRPr lang="en-US" sz="1600" b="0" dirty="0">
              <a:solidFill>
                <a:schemeClr val="accent1"/>
              </a:solidFill>
              <a:ea typeface="+mn-lt"/>
              <a:cs typeface="+mn-lt"/>
            </a:endParaRPr>
          </a:p>
          <a:p>
            <a:pPr>
              <a:lnSpc>
                <a:spcPct val="150000"/>
              </a:lnSpc>
              <a:buFont typeface="Arial"/>
              <a:defRPr/>
            </a:pPr>
            <a:r>
              <a:rPr lang="en-US" sz="1600" b="0" dirty="0">
                <a:solidFill>
                  <a:schemeClr val="accent1"/>
                </a:solidFill>
                <a:ea typeface="+mn-lt"/>
                <a:cs typeface="+mn-lt"/>
              </a:rPr>
              <a:t>Piktochart AI vi aiuta a creare piani aziendali professionali e di grande impatto visivo in pochi minuti.</a:t>
            </a:r>
            <a:endParaRPr lang="en-US" sz="1600" dirty="0">
              <a:solidFill>
                <a:schemeClr val="accent1"/>
              </a:solidFill>
            </a:endParaRPr>
          </a:p>
          <a:p>
            <a:pPr marL="285750" indent="-285750">
              <a:lnSpc>
                <a:spcPct val="150000"/>
              </a:lnSpc>
              <a:buFont typeface="Arial"/>
              <a:buChar char="•"/>
              <a:defRPr/>
            </a:pPr>
            <a:endParaRPr lang="en-US" sz="1600" b="0" u="sng" dirty="0">
              <a:solidFill>
                <a:schemeClr val="accent1"/>
              </a:solidFill>
            </a:endParaRPr>
          </a:p>
          <a:p>
            <a:pPr>
              <a:lnSpc>
                <a:spcPct val="150000"/>
              </a:lnSpc>
              <a:spcBef>
                <a:spcPts val="0"/>
              </a:spcBef>
              <a:defRPr/>
            </a:pPr>
            <a:endParaRPr lang="en-US" sz="1600" b="0" dirty="0">
              <a:solidFill>
                <a:schemeClr val="accent1"/>
              </a:solidFill>
            </a:endParaRPr>
          </a:p>
          <a:p>
            <a:pPr>
              <a:lnSpc>
                <a:spcPct val="150000"/>
              </a:lnSpc>
            </a:pPr>
            <a:endParaRPr lang="it-IT" sz="1600"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8E3775E6-922D-F456-830A-0CD00BD127AC}"/>
              </a:ext>
            </a:extLst>
          </p:cNvPr>
          <p:cNvPicPr>
            <a:picLocks noRot="1" noChangeAspect="1"/>
          </p:cNvPicPr>
          <p:nvPr>
            <a:videoFile r:link="rId1"/>
          </p:nvPr>
        </p:nvPicPr>
        <p:blipFill>
          <a:blip r:embed="rId4"/>
          <a:stretch>
            <a:fillRect/>
          </a:stretch>
        </p:blipFill>
        <p:spPr>
          <a:xfrm>
            <a:off x="-398135" y="-277907"/>
            <a:ext cx="107999" cy="119484"/>
          </a:xfrm>
          <a:prstGeom prst="rect">
            <a:avLst/>
          </a:prstGeom>
        </p:spPr>
      </p:pic>
      <p:pic>
        <p:nvPicPr>
          <p:cNvPr id="4" name="Immagine 3" descr="Immagine che contiene Carattere, bianco, logo, testo&#10;&#10;Descrizione generata automaticamente">
            <a:extLst>
              <a:ext uri="{FF2B5EF4-FFF2-40B4-BE49-F238E27FC236}">
                <a16:creationId xmlns:a16="http://schemas.microsoft.com/office/drawing/2014/main" id="{EC952101-067D-CC04-221F-2A19B63D7827}"/>
              </a:ext>
            </a:extLst>
          </p:cNvPr>
          <p:cNvPicPr>
            <a:picLocks noChangeAspect="1"/>
          </p:cNvPicPr>
          <p:nvPr/>
        </p:nvPicPr>
        <p:blipFill>
          <a:blip r:embed="rId5"/>
          <a:stretch>
            <a:fillRect/>
          </a:stretch>
        </p:blipFill>
        <p:spPr>
          <a:xfrm>
            <a:off x="8705633" y="4940228"/>
            <a:ext cx="2838450" cy="1114425"/>
          </a:xfrm>
          <a:prstGeom prst="rect">
            <a:avLst/>
          </a:prstGeom>
        </p:spPr>
      </p:pic>
      <p:pic>
        <p:nvPicPr>
          <p:cNvPr id="7" name="Immagine 6" descr="Immagine che contiene testo, schermata, software, Icona del computer&#10;&#10;Descrizione generata automaticamente">
            <a:extLst>
              <a:ext uri="{FF2B5EF4-FFF2-40B4-BE49-F238E27FC236}">
                <a16:creationId xmlns:a16="http://schemas.microsoft.com/office/drawing/2014/main" id="{545CE585-0A42-106F-06BF-5390ACCCFD84}"/>
              </a:ext>
            </a:extLst>
          </p:cNvPr>
          <p:cNvPicPr>
            <a:picLocks noChangeAspect="1"/>
          </p:cNvPicPr>
          <p:nvPr/>
        </p:nvPicPr>
        <p:blipFill>
          <a:blip r:embed="rId6"/>
          <a:stretch>
            <a:fillRect/>
          </a:stretch>
        </p:blipFill>
        <p:spPr>
          <a:xfrm>
            <a:off x="7414826" y="2280337"/>
            <a:ext cx="4620014" cy="2306018"/>
          </a:xfrm>
          <a:prstGeom prst="rect">
            <a:avLst/>
          </a:prstGeom>
        </p:spPr>
      </p:pic>
      <p:sp>
        <p:nvSpPr>
          <p:cNvPr id="6" name="CuadroTexto 1">
            <a:extLst>
              <a:ext uri="{FF2B5EF4-FFF2-40B4-BE49-F238E27FC236}">
                <a16:creationId xmlns:a16="http://schemas.microsoft.com/office/drawing/2014/main" id="{7013E98D-EECF-A511-DD31-C054CA73CD48}"/>
              </a:ext>
            </a:extLst>
          </p:cNvPr>
          <p:cNvSpPr txBox="1"/>
          <p:nvPr/>
        </p:nvSpPr>
        <p:spPr>
          <a:xfrm>
            <a:off x="10839474" y="4597656"/>
            <a:ext cx="5292437" cy="246221"/>
          </a:xfrm>
          <a:prstGeom prst="rect">
            <a:avLst/>
          </a:prstGeom>
          <a:noFill/>
        </p:spPr>
        <p:txBody>
          <a:bodyPr wrap="square" rtlCol="0">
            <a:spAutoFit/>
          </a:bodyPr>
          <a:lstStyle/>
          <a:p>
            <a:r>
              <a:rPr lang="en-US" sz="1000" dirty="0">
                <a:solidFill>
                  <a:schemeClr val="accent1"/>
                </a:solidFill>
              </a:rPr>
              <a:t>Fonte: Piktochart</a:t>
            </a:r>
          </a:p>
        </p:txBody>
      </p:sp>
    </p:spTree>
    <p:extLst>
      <p:ext uri="{BB962C8B-B14F-4D97-AF65-F5344CB8AC3E}">
        <p14:creationId xmlns:p14="http://schemas.microsoft.com/office/powerpoint/2010/main" val="182870454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563574" y="214602"/>
            <a:ext cx="10414518" cy="737120"/>
          </a:xfrm>
        </p:spPr>
        <p:txBody>
          <a:bodyPr>
            <a:noAutofit/>
          </a:bodyPr>
          <a:lstStyle/>
          <a:p>
            <a:r>
              <a:rPr lang="en-US" sz="3400" dirty="0"/>
              <a:t>Fonti utilizzate per creare questa unità</a:t>
            </a:r>
            <a:br>
              <a:rPr lang="en-US" sz="3400" dirty="0"/>
            </a:br>
            <a:endParaRPr lang="it-IT" sz="34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774011" y="692415"/>
            <a:ext cx="11266054" cy="5617029"/>
          </a:xfrm>
        </p:spPr>
        <p:txBody>
          <a:bodyPr vert="horz" lIns="91440" tIns="45720" rIns="91440" bIns="45720" rtlCol="0" anchor="t">
            <a:noAutofit/>
          </a:bodyPr>
          <a:lstStyle/>
          <a:p>
            <a:pPr>
              <a:lnSpc>
                <a:spcPct val="150000"/>
              </a:lnSpc>
              <a:buFont typeface="Courier New" panose="02070309020205020404" pitchFamily="49" charset="0"/>
              <a:buChar char="o"/>
            </a:pPr>
            <a:r>
              <a:rPr lang="en-US" sz="1600" b="0" dirty="0">
                <a:solidFill>
                  <a:schemeClr val="accent1"/>
                </a:solidFill>
                <a:effectLst/>
              </a:rPr>
              <a:t>Louis , F., &amp; Saleh , M. (2024, 29 marzo). (PDF) L'importanza delle dichiarazioni di visione e missione nella pianificazione aziendale. </a:t>
            </a:r>
            <a:r>
              <a:rPr lang="en-US" sz="1600" b="0" dirty="0">
                <a:solidFill>
                  <a:schemeClr val="accent1"/>
                </a:solidFill>
                <a:effectLst/>
                <a:hlinkClick r:id="rId2">
                  <a:extLst>
                    <a:ext uri="{A12FA001-AC4F-418D-AE19-62706E023703}">
                      <ahyp:hlinkClr xmlns:ahyp="http://schemas.microsoft.com/office/drawing/2018/hyperlinkcolor" val="tx"/>
                    </a:ext>
                  </a:extLst>
                </a:hlinkClick>
              </a:rPr>
              <a:t>https://www.</a:t>
            </a:r>
            <a:r>
              <a:rPr lang="en-US" sz="1600" b="0" dirty="0">
                <a:solidFill>
                  <a:schemeClr val="accent1"/>
                </a:solidFill>
                <a:effectLst/>
              </a:rPr>
              <a:t>researchgate.net/publication/379407715_The_Importance_of_Vision_and_Mission_Statements_in_Business_Planning   </a:t>
            </a:r>
            <a:endParaRPr lang="es-ES" sz="1600" dirty="0">
              <a:solidFill>
                <a:schemeClr val="accent1"/>
              </a:solidFill>
            </a:endParaRPr>
          </a:p>
          <a:p>
            <a:pPr>
              <a:lnSpc>
                <a:spcPct val="150000"/>
              </a:lnSpc>
              <a:buFont typeface="Courier New" panose="02070309020205020404" pitchFamily="49" charset="0"/>
              <a:buChar char="o"/>
            </a:pPr>
            <a:r>
              <a:rPr lang="en-US" sz="1600" b="0" dirty="0">
                <a:solidFill>
                  <a:schemeClr val="accent1"/>
                </a:solidFill>
                <a:effectLst/>
              </a:rPr>
              <a:t>Stone, K. P. (2020, 13 giugno). </a:t>
            </a:r>
            <a:r>
              <a:rPr lang="en-US" sz="1600" b="0" i="1" dirty="0">
                <a:solidFill>
                  <a:schemeClr val="accent1"/>
                </a:solidFill>
                <a:effectLst/>
              </a:rPr>
              <a:t>Come allineare missione, visione e valori - 3 modi per avere un impatto sul successo delle prestazioni</a:t>
            </a:r>
            <a:r>
              <a:rPr lang="en-US" sz="1600" b="0" dirty="0">
                <a:solidFill>
                  <a:schemeClr val="accent1"/>
                </a:solidFill>
                <a:effectLst/>
              </a:rPr>
              <a:t>. LinkedIn. </a:t>
            </a:r>
            <a:r>
              <a:rPr lang="en-US" sz="1600" b="0" dirty="0">
                <a:solidFill>
                  <a:schemeClr val="accent1"/>
                </a:solidFill>
                <a:effectLst/>
                <a:hlinkClick r:id="rId3">
                  <a:extLst>
                    <a:ext uri="{A12FA001-AC4F-418D-AE19-62706E023703}">
                      <ahyp:hlinkClr xmlns:ahyp="http://schemas.microsoft.com/office/drawing/2018/hyperlinkcolor" val="tx"/>
                    </a:ext>
                  </a:extLst>
                </a:hlinkClick>
              </a:rPr>
              <a:t>https://www.</a:t>
            </a:r>
            <a:r>
              <a:rPr lang="en-US" sz="1600" b="0" dirty="0">
                <a:solidFill>
                  <a:schemeClr val="accent1"/>
                </a:solidFill>
                <a:effectLst/>
              </a:rPr>
              <a:t>linkedin.com/pulse/how-align-your-mission-vision-values-3-ways-impact-peterson-stone/  </a:t>
            </a:r>
          </a:p>
          <a:p>
            <a:pPr>
              <a:lnSpc>
                <a:spcPct val="150000"/>
              </a:lnSpc>
              <a:buFont typeface="Courier New" panose="02070309020205020404" pitchFamily="49" charset="0"/>
              <a:buChar char="o"/>
            </a:pPr>
            <a:r>
              <a:rPr lang="en-US" sz="1600" b="0" dirty="0">
                <a:solidFill>
                  <a:schemeClr val="accent1"/>
                </a:solidFill>
                <a:effectLst/>
              </a:rPr>
              <a:t>Theriot , B. (2024, 28 febbraio). </a:t>
            </a:r>
            <a:r>
              <a:rPr lang="en-US" sz="1600" b="0" i="1" dirty="0">
                <a:solidFill>
                  <a:schemeClr val="accent1"/>
                </a:solidFill>
                <a:effectLst/>
              </a:rPr>
              <a:t>Il potere di visione, missione e valori: Guidare il successo negli affari</a:t>
            </a:r>
            <a:r>
              <a:rPr lang="en-US" sz="1600" b="0" dirty="0">
                <a:solidFill>
                  <a:schemeClr val="accent1"/>
                </a:solidFill>
                <a:effectLst/>
              </a:rPr>
              <a:t>. LinkedIn. </a:t>
            </a:r>
            <a:r>
              <a:rPr lang="en-US" sz="1600" b="0" dirty="0">
                <a:solidFill>
                  <a:schemeClr val="accent1"/>
                </a:solidFill>
                <a:effectLst/>
                <a:hlinkClick r:id="rId4">
                  <a:extLst>
                    <a:ext uri="{A12FA001-AC4F-418D-AE19-62706E023703}">
                      <ahyp:hlinkClr xmlns:ahyp="http://schemas.microsoft.com/office/drawing/2018/hyperlinkcolor" val="tx"/>
                    </a:ext>
                  </a:extLst>
                </a:hlinkClick>
              </a:rPr>
              <a:t>https://www.</a:t>
            </a:r>
            <a:r>
              <a:rPr lang="en-US" sz="1600" b="0" dirty="0">
                <a:solidFill>
                  <a:schemeClr val="accent1"/>
                </a:solidFill>
                <a:effectLst/>
              </a:rPr>
              <a:t>linkedin.com/pulse/power-vision-mission-values-driving-success-business-bob-theriot-mp85c/  </a:t>
            </a:r>
          </a:p>
          <a:p>
            <a:pPr>
              <a:lnSpc>
                <a:spcPct val="150000"/>
              </a:lnSpc>
              <a:buFont typeface="Courier New" panose="02070309020205020404" pitchFamily="49" charset="0"/>
              <a:buChar char="o"/>
            </a:pPr>
            <a:r>
              <a:rPr lang="en-US" sz="1600" b="0" dirty="0">
                <a:solidFill>
                  <a:schemeClr val="accent1"/>
                </a:solidFill>
                <a:effectLst/>
              </a:rPr>
              <a:t>Todaro, D. (2023, 30 ottobre). </a:t>
            </a:r>
            <a:r>
              <a:rPr lang="en-US" sz="1600" b="0" i="1" dirty="0">
                <a:solidFill>
                  <a:schemeClr val="accent1"/>
                </a:solidFill>
                <a:effectLst/>
              </a:rPr>
              <a:t>Come si può garantire che i progetti di innovazione abbiano un impatto a lungo termine nello sviluppo del prodotto</a:t>
            </a:r>
            <a:r>
              <a:rPr lang="en-US" sz="1600" b="0" dirty="0">
                <a:solidFill>
                  <a:schemeClr val="accent1"/>
                </a:solidFill>
                <a:effectLst/>
              </a:rPr>
              <a:t>? LinkedIn. </a:t>
            </a:r>
            <a:r>
              <a:rPr lang="en-US" sz="1600" b="0" dirty="0">
                <a:solidFill>
                  <a:schemeClr val="accent1"/>
                </a:solidFill>
                <a:effectLst/>
                <a:hlinkClick r:id="rId5">
                  <a:extLst>
                    <a:ext uri="{A12FA001-AC4F-418D-AE19-62706E023703}">
                      <ahyp:hlinkClr xmlns:ahyp="http://schemas.microsoft.com/office/drawing/2018/hyperlinkcolor" val="tx"/>
                    </a:ext>
                  </a:extLst>
                </a:hlinkClick>
              </a:rPr>
              <a:t>https://www.</a:t>
            </a:r>
            <a:r>
              <a:rPr lang="en-US" sz="1600" b="0" dirty="0">
                <a:solidFill>
                  <a:schemeClr val="accent1"/>
                </a:solidFill>
                <a:effectLst/>
              </a:rPr>
              <a:t>linkedin.com/pulse/how-can-you-ensure-innovation-projects-have-long-term-daniele-todaro-8bwve/  </a:t>
            </a:r>
          </a:p>
          <a:p>
            <a:pPr>
              <a:lnSpc>
                <a:spcPct val="150000"/>
              </a:lnSpc>
              <a:buFont typeface="Courier New" panose="02070309020205020404" pitchFamily="49" charset="0"/>
              <a:buChar char="o"/>
            </a:pPr>
            <a:r>
              <a:rPr lang="en-US" sz="1600" b="0" dirty="0">
                <a:solidFill>
                  <a:schemeClr val="accent1"/>
                </a:solidFill>
                <a:effectLst/>
              </a:rPr>
              <a:t>Wright, T. (2024, 26 luglio). </a:t>
            </a:r>
            <a:r>
              <a:rPr lang="en-US" sz="1600" b="0" i="1" dirty="0">
                <a:solidFill>
                  <a:schemeClr val="accent1"/>
                </a:solidFill>
                <a:effectLst/>
              </a:rPr>
              <a:t>35 esempi di vision statement degni di nota</a:t>
            </a:r>
            <a:r>
              <a:rPr lang="en-US" sz="1600" b="0" dirty="0">
                <a:solidFill>
                  <a:schemeClr val="accent1"/>
                </a:solidFill>
                <a:effectLst/>
              </a:rPr>
              <a:t>. Cascade. </a:t>
            </a:r>
            <a:r>
              <a:rPr lang="en-US" sz="1600" b="0" dirty="0">
                <a:solidFill>
                  <a:schemeClr val="accent1"/>
                </a:solidFill>
                <a:effectLst/>
                <a:hlinkClick r:id="rId6">
                  <a:extLst>
                    <a:ext uri="{A12FA001-AC4F-418D-AE19-62706E023703}">
                      <ahyp:hlinkClr xmlns:ahyp="http://schemas.microsoft.com/office/drawing/2018/hyperlinkcolor" val="tx"/>
                    </a:ext>
                  </a:extLst>
                </a:hlinkClick>
              </a:rPr>
              <a:t>https://www.</a:t>
            </a:r>
            <a:r>
              <a:rPr lang="en-US" sz="1600" b="0" dirty="0">
                <a:solidFill>
                  <a:schemeClr val="accent1"/>
                </a:solidFill>
                <a:effectLst/>
              </a:rPr>
              <a:t>cascade.app/blog/examples-good-vision-statements  </a:t>
            </a: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655936" y="186858"/>
            <a:ext cx="11536064" cy="6213942"/>
          </a:xfrm>
        </p:spPr>
        <p:txBody>
          <a:bodyPr vert="horz" lIns="91440" tIns="45720" rIns="91440" bIns="45720" rtlCol="0" anchor="t">
            <a:noAutofit/>
          </a:bodyPr>
          <a:lstStyle/>
          <a:p>
            <a:pPr algn="just">
              <a:lnSpc>
                <a:spcPct val="150000"/>
              </a:lnSpc>
              <a:buFont typeface="Courier New" panose="020B0604020202020204" pitchFamily="34" charset="0"/>
              <a:buChar char="o"/>
            </a:pPr>
            <a:r>
              <a:rPr lang="en-US" sz="1600" b="0" dirty="0" err="1">
                <a:solidFill>
                  <a:schemeClr val="accent1"/>
                </a:solidFill>
                <a:effectLst/>
              </a:rPr>
              <a:t>Athuraliya</a:t>
            </a:r>
            <a:r>
              <a:rPr lang="en-US" sz="1600" b="0" dirty="0">
                <a:solidFill>
                  <a:schemeClr val="accent1"/>
                </a:solidFill>
                <a:effectLst/>
              </a:rPr>
              <a:t>, A. (2022, 12 dicembre). </a:t>
            </a:r>
            <a:r>
              <a:rPr lang="en-US" sz="1600" b="0" i="1" dirty="0">
                <a:solidFill>
                  <a:schemeClr val="accent1"/>
                </a:solidFill>
                <a:effectLst/>
              </a:rPr>
              <a:t>Modello di business canvas: Spiegato con esempi</a:t>
            </a:r>
            <a:r>
              <a:rPr lang="en-US" sz="1600" b="0" dirty="0">
                <a:solidFill>
                  <a:schemeClr val="accent1"/>
                </a:solidFill>
                <a:effectLst/>
              </a:rPr>
              <a:t>. Creately. </a:t>
            </a:r>
            <a:r>
              <a:rPr lang="en-US" sz="1600" b="0" dirty="0">
                <a:solidFill>
                  <a:schemeClr val="accent1"/>
                </a:solidFill>
                <a:effectLst/>
                <a:hlinkClick r:id="rId2">
                  <a:extLst>
                    <a:ext uri="{A12FA001-AC4F-418D-AE19-62706E023703}">
                      <ahyp:hlinkClr xmlns:ahyp="http://schemas.microsoft.com/office/drawing/2018/hyperlinkcolor" val="tx"/>
                    </a:ext>
                  </a:extLst>
                </a:hlinkClick>
              </a:rPr>
              <a:t>https://creately.</a:t>
            </a:r>
            <a:r>
              <a:rPr lang="en-US" sz="1600" b="0" dirty="0">
                <a:solidFill>
                  <a:schemeClr val="accent1"/>
                </a:solidFill>
                <a:effectLst/>
              </a:rPr>
              <a:t>com/guides/business-model-canvas-explained/   </a:t>
            </a:r>
            <a:endParaRPr lang="es-ES" sz="1600" dirty="0">
              <a:solidFill>
                <a:schemeClr val="accent1"/>
              </a:solidFill>
            </a:endParaRPr>
          </a:p>
          <a:p>
            <a:pPr algn="just">
              <a:lnSpc>
                <a:spcPct val="150000"/>
              </a:lnSpc>
              <a:buFont typeface="Courier New" panose="020B0604020202020204" pitchFamily="34" charset="0"/>
              <a:buChar char="o"/>
            </a:pPr>
            <a:r>
              <a:rPr lang="en-US" sz="1600" b="0" dirty="0">
                <a:solidFill>
                  <a:schemeClr val="accent1"/>
                </a:solidFill>
                <a:effectLst/>
              </a:rPr>
              <a:t>Cowan, A. (2016, 21 settembre). </a:t>
            </a:r>
            <a:r>
              <a:rPr lang="en-US" sz="1600" b="0" i="1" dirty="0">
                <a:solidFill>
                  <a:schemeClr val="accent1"/>
                </a:solidFill>
                <a:effectLst/>
              </a:rPr>
              <a:t>3 consigli per creare un modello di business impressionante</a:t>
            </a:r>
            <a:r>
              <a:rPr lang="en-US" sz="1600" b="0" dirty="0">
                <a:solidFill>
                  <a:schemeClr val="accent1"/>
                </a:solidFill>
                <a:effectLst/>
              </a:rPr>
              <a:t>. Cowan+. </a:t>
            </a:r>
            <a:r>
              <a:rPr lang="en-US" sz="1600" b="0" dirty="0">
                <a:solidFill>
                  <a:schemeClr val="accent1"/>
                </a:solidFill>
                <a:effectLst/>
                <a:hlinkClick r:id="rId3">
                  <a:extLst>
                    <a:ext uri="{A12FA001-AC4F-418D-AE19-62706E023703}">
                      <ahyp:hlinkClr xmlns:ahyp="http://schemas.microsoft.com/office/drawing/2018/hyperlinkcolor" val="tx"/>
                    </a:ext>
                  </a:extLst>
                </a:hlinkClick>
              </a:rPr>
              <a:t>https://www.</a:t>
            </a:r>
            <a:r>
              <a:rPr lang="en-US" sz="1600" b="0" dirty="0">
                <a:solidFill>
                  <a:schemeClr val="accent1"/>
                </a:solidFill>
                <a:effectLst/>
              </a:rPr>
              <a:t>alexandercowan.com/3-steps-tips-creating-awesome-business-model-canvas/  </a:t>
            </a:r>
          </a:p>
          <a:p>
            <a:pPr algn="just">
              <a:lnSpc>
                <a:spcPct val="150000"/>
              </a:lnSpc>
              <a:buFont typeface="Courier New" panose="020B0604020202020204" pitchFamily="34" charset="0"/>
              <a:buChar char="o"/>
            </a:pPr>
            <a:r>
              <a:rPr lang="en-US" sz="1600" b="0" dirty="0" err="1">
                <a:solidFill>
                  <a:schemeClr val="accent1"/>
                </a:solidFill>
                <a:effectLst/>
              </a:rPr>
              <a:t>Dieffenbacher</a:t>
            </a:r>
            <a:r>
              <a:rPr lang="en-US" sz="1600" b="0" dirty="0">
                <a:solidFill>
                  <a:schemeClr val="accent1"/>
                </a:solidFill>
                <a:effectLst/>
              </a:rPr>
              <a:t>, S. F. (2024, 29 aprile). </a:t>
            </a:r>
            <a:r>
              <a:rPr lang="en-US" sz="1600" b="0" i="1" dirty="0">
                <a:solidFill>
                  <a:schemeClr val="accent1"/>
                </a:solidFill>
                <a:effectLst/>
              </a:rPr>
              <a:t>Che cos'è la relazione con il cliente nel business model canvas</a:t>
            </a:r>
            <a:r>
              <a:rPr lang="en-US" sz="1600" b="0" dirty="0">
                <a:solidFill>
                  <a:schemeClr val="accent1"/>
                </a:solidFill>
                <a:effectLst/>
              </a:rPr>
              <a:t>? Leadership digitale. </a:t>
            </a:r>
            <a:r>
              <a:rPr lang="en-US" sz="1600" b="0" dirty="0">
                <a:solidFill>
                  <a:schemeClr val="accent1"/>
                </a:solidFill>
                <a:effectLst/>
                <a:hlinkClick r:id="rId4">
                  <a:extLst>
                    <a:ext uri="{A12FA001-AC4F-418D-AE19-62706E023703}">
                      <ahyp:hlinkClr xmlns:ahyp="http://schemas.microsoft.com/office/drawing/2018/hyperlinkcolor" val="tx"/>
                    </a:ext>
                  </a:extLst>
                </a:hlinkClick>
              </a:rPr>
              <a:t>https://digitalleadership.</a:t>
            </a:r>
            <a:r>
              <a:rPr lang="en-US" sz="1600" b="0" dirty="0">
                <a:solidFill>
                  <a:schemeClr val="accent1"/>
                </a:solidFill>
                <a:effectLst/>
              </a:rPr>
              <a:t>com/blog/customer-relationships-bmc/  </a:t>
            </a:r>
          </a:p>
          <a:p>
            <a:pPr algn="just">
              <a:lnSpc>
                <a:spcPct val="150000"/>
              </a:lnSpc>
              <a:buFont typeface="Courier New" panose="020B0604020202020204" pitchFamily="34" charset="0"/>
              <a:buChar char="o"/>
            </a:pPr>
            <a:r>
              <a:rPr lang="en-US" sz="1600" b="0" dirty="0" err="1">
                <a:solidFill>
                  <a:schemeClr val="accent1"/>
                </a:solidFill>
                <a:effectLst/>
              </a:rPr>
              <a:t>Hersztowski</a:t>
            </a:r>
            <a:r>
              <a:rPr lang="en-US" sz="1600" b="0" dirty="0">
                <a:solidFill>
                  <a:schemeClr val="accent1"/>
                </a:solidFill>
                <a:effectLst/>
              </a:rPr>
              <a:t>, P. (2022, 14 dicembre). </a:t>
            </a:r>
            <a:r>
              <a:rPr lang="en-US" sz="1600" b="0" i="1" dirty="0">
                <a:solidFill>
                  <a:schemeClr val="accent1"/>
                </a:solidFill>
                <a:effectLst/>
              </a:rPr>
              <a:t>Che cos'è un business model canvas</a:t>
            </a:r>
            <a:r>
              <a:rPr lang="en-US" sz="1600" b="0" dirty="0">
                <a:solidFill>
                  <a:schemeClr val="accent1"/>
                </a:solidFill>
                <a:effectLst/>
              </a:rPr>
              <a:t>? Studio UIG. </a:t>
            </a:r>
            <a:r>
              <a:rPr lang="en-US" sz="1600" b="0" dirty="0">
                <a:solidFill>
                  <a:schemeClr val="accent1"/>
                </a:solidFill>
                <a:effectLst/>
                <a:hlinkClick r:id="rId5">
                  <a:extLst>
                    <a:ext uri="{A12FA001-AC4F-418D-AE19-62706E023703}">
                      <ahyp:hlinkClr xmlns:ahyp="http://schemas.microsoft.com/office/drawing/2018/hyperlinkcolor" val="tx"/>
                    </a:ext>
                  </a:extLst>
                </a:hlinkClick>
              </a:rPr>
              <a:t>https://uigstudio.</a:t>
            </a:r>
            <a:r>
              <a:rPr lang="en-US" sz="1600" b="0" dirty="0">
                <a:solidFill>
                  <a:schemeClr val="accent1"/>
                </a:solidFill>
                <a:effectLst/>
              </a:rPr>
              <a:t>com/insights/what-is-a-business-model-canvas  </a:t>
            </a:r>
          </a:p>
          <a:p>
            <a:pPr algn="just">
              <a:lnSpc>
                <a:spcPct val="150000"/>
              </a:lnSpc>
              <a:buFont typeface="Courier New" panose="020B0604020202020204" pitchFamily="34" charset="0"/>
              <a:buChar char="o"/>
            </a:pPr>
            <a:r>
              <a:rPr lang="en-US" sz="1600" b="0" dirty="0">
                <a:solidFill>
                  <a:schemeClr val="accent1"/>
                </a:solidFill>
                <a:effectLst/>
              </a:rPr>
              <a:t>Jeffries, I. (2023, 3 agosto). </a:t>
            </a:r>
            <a:r>
              <a:rPr lang="en-US" sz="1600" b="0" i="1" dirty="0">
                <a:solidFill>
                  <a:schemeClr val="accent1"/>
                </a:solidFill>
                <a:effectLst/>
              </a:rPr>
              <a:t>Come compilare un modello di business canvas</a:t>
            </a:r>
            <a:r>
              <a:rPr lang="en-US" sz="1600" b="0" dirty="0">
                <a:solidFill>
                  <a:schemeClr val="accent1"/>
                </a:solidFill>
                <a:effectLst/>
              </a:rPr>
              <a:t>. Isaac Jeffries. </a:t>
            </a:r>
            <a:r>
              <a:rPr lang="en-US" sz="1600" b="0" dirty="0">
                <a:solidFill>
                  <a:schemeClr val="accent1"/>
                </a:solidFill>
                <a:effectLst/>
                <a:hlinkClick r:id="rId6">
                  <a:extLst>
                    <a:ext uri="{A12FA001-AC4F-418D-AE19-62706E023703}">
                      <ahyp:hlinkClr xmlns:ahyp="http://schemas.microsoft.com/office/drawing/2018/hyperlinkcolor" val="tx"/>
                    </a:ext>
                  </a:extLst>
                </a:hlinkClick>
              </a:rPr>
              <a:t>https://isaacjeffries.</a:t>
            </a:r>
            <a:r>
              <a:rPr lang="en-US" sz="1600" b="0" dirty="0">
                <a:solidFill>
                  <a:schemeClr val="accent1"/>
                </a:solidFill>
                <a:effectLst/>
              </a:rPr>
              <a:t>com/blog/2018/9/8/how-to-fill-in-a-business-model-canvas  </a:t>
            </a:r>
          </a:p>
          <a:p>
            <a:pPr algn="just">
              <a:lnSpc>
                <a:spcPct val="150000"/>
              </a:lnSpc>
              <a:buFont typeface="Courier New" panose="020B0604020202020204" pitchFamily="34" charset="0"/>
              <a:buChar char="o"/>
            </a:pPr>
            <a:r>
              <a:rPr lang="en-US" sz="1600" b="0" dirty="0" err="1">
                <a:solidFill>
                  <a:schemeClr val="accent1"/>
                </a:solidFill>
                <a:effectLst/>
              </a:rPr>
              <a:t>Luenendonk</a:t>
            </a:r>
            <a:r>
              <a:rPr lang="en-US" sz="1600" b="0" dirty="0">
                <a:solidFill>
                  <a:schemeClr val="accent1"/>
                </a:solidFill>
                <a:effectLst/>
              </a:rPr>
              <a:t>, M. (2020, 16 settembre). </a:t>
            </a:r>
            <a:r>
              <a:rPr lang="en-US" sz="1600" b="0" i="1" dirty="0">
                <a:solidFill>
                  <a:schemeClr val="accent1"/>
                </a:solidFill>
                <a:effectLst/>
              </a:rPr>
              <a:t>Modello di business canvas: Creare una proposta di valore</a:t>
            </a:r>
            <a:r>
              <a:rPr lang="en-US" sz="1600" b="0" dirty="0">
                <a:solidFill>
                  <a:schemeClr val="accent1"/>
                </a:solidFill>
                <a:effectLst/>
              </a:rPr>
              <a:t>. </a:t>
            </a:r>
            <a:r>
              <a:rPr lang="en-US" sz="1600" b="0" dirty="0" err="1">
                <a:solidFill>
                  <a:schemeClr val="accent1"/>
                </a:solidFill>
                <a:effectLst/>
              </a:rPr>
              <a:t>Cleverism. </a:t>
            </a:r>
            <a:r>
              <a:rPr lang="en-US" sz="1600" b="0" dirty="0">
                <a:solidFill>
                  <a:schemeClr val="accent1"/>
                </a:solidFill>
                <a:effectLst/>
                <a:hlinkClick r:id="rId7">
                  <a:extLst>
                    <a:ext uri="{A12FA001-AC4F-418D-AE19-62706E023703}">
                      <ahyp:hlinkClr xmlns:ahyp="http://schemas.microsoft.com/office/drawing/2018/hyperlinkcolor" val="tx"/>
                    </a:ext>
                  </a:extLst>
                </a:hlinkClick>
              </a:rPr>
              <a:t>https://www.</a:t>
            </a:r>
            <a:r>
              <a:rPr lang="en-US" sz="1600" b="0" dirty="0">
                <a:solidFill>
                  <a:schemeClr val="accent1"/>
                </a:solidFill>
                <a:effectLst/>
              </a:rPr>
              <a:t>cleverism.com/business-model-canvas-creating-value-proposition/  </a:t>
            </a:r>
          </a:p>
          <a:p>
            <a:pPr algn="just">
              <a:lnSpc>
                <a:spcPct val="150000"/>
              </a:lnSpc>
              <a:buFont typeface="Courier New" panose="020B0604020202020204" pitchFamily="34" charset="0"/>
              <a:buChar char="o"/>
            </a:pPr>
            <a:r>
              <a:rPr lang="en-US" sz="1600" b="0" dirty="0">
                <a:solidFill>
                  <a:schemeClr val="accent1"/>
                </a:solidFill>
                <a:effectLst/>
              </a:rPr>
              <a:t>Pereira, D. (2020, 2 novembre). </a:t>
            </a:r>
            <a:r>
              <a:rPr lang="en-US" sz="1600" b="0" i="1" dirty="0">
                <a:solidFill>
                  <a:schemeClr val="accent1"/>
                </a:solidFill>
                <a:effectLst/>
              </a:rPr>
              <a:t>Canali di distribuzione - modello di business canvas</a:t>
            </a:r>
            <a:r>
              <a:rPr lang="en-US" sz="1600" b="0" dirty="0">
                <a:solidFill>
                  <a:schemeClr val="accent1"/>
                </a:solidFill>
                <a:effectLst/>
              </a:rPr>
              <a:t>. Analista di modelli di business. </a:t>
            </a:r>
            <a:r>
              <a:rPr lang="en-US" sz="1600" b="0" dirty="0">
                <a:solidFill>
                  <a:schemeClr val="accent1"/>
                </a:solidFill>
                <a:effectLst/>
                <a:hlinkClick r:id="rId8">
                  <a:extLst>
                    <a:ext uri="{A12FA001-AC4F-418D-AE19-62706E023703}">
                      <ahyp:hlinkClr xmlns:ahyp="http://schemas.microsoft.com/office/drawing/2018/hyperlinkcolor" val="tx"/>
                    </a:ext>
                  </a:extLst>
                </a:hlinkClick>
              </a:rPr>
              <a:t>https://businessmodelanalyst.</a:t>
            </a:r>
            <a:r>
              <a:rPr lang="en-US" sz="1600" b="0" dirty="0">
                <a:solidFill>
                  <a:schemeClr val="accent1"/>
                </a:solidFill>
                <a:effectLst/>
              </a:rPr>
              <a:t>com/distribution-channels-business-model-canvas/   </a:t>
            </a:r>
          </a:p>
        </p:txBody>
      </p:sp>
    </p:spTree>
    <p:extLst>
      <p:ext uri="{BB962C8B-B14F-4D97-AF65-F5344CB8AC3E}">
        <p14:creationId xmlns:p14="http://schemas.microsoft.com/office/powerpoint/2010/main" val="158007879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851847" y="352767"/>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n-GB" sz="1600" b="0" dirty="0">
                <a:solidFill>
                  <a:schemeClr val="accent1"/>
                </a:solidFill>
                <a:hlinkClick r:id="rId2">
                  <a:extLst>
                    <a:ext uri="{A12FA001-AC4F-418D-AE19-62706E023703}">
                      <ahyp:hlinkClr xmlns:ahyp="http://schemas.microsoft.com/office/drawing/2018/hyperlinkcolor" val="tx"/>
                    </a:ext>
                  </a:extLst>
                </a:hlinkClick>
              </a:rPr>
              <a:t>Asana. https://asana.com/es/resources/smart-goals</a:t>
            </a:r>
            <a:endParaRPr lang="en-GB"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Mappa </a:t>
            </a:r>
            <a:r>
              <a:rPr lang="es-ES" sz="1600" b="0" dirty="0">
                <a:solidFill>
                  <a:schemeClr val="accent1"/>
                </a:solidFill>
              </a:rPr>
              <a:t>aziendale. </a:t>
            </a:r>
            <a:r>
              <a:rPr lang="es-ES" sz="1600" b="0" dirty="0">
                <a:solidFill>
                  <a:schemeClr val="accent1"/>
                </a:solidFill>
                <a:hlinkClick r:id="rId3">
                  <a:extLst>
                    <a:ext uri="{A12FA001-AC4F-418D-AE19-62706E023703}">
                      <ahyp:hlinkClr xmlns:ahyp="http://schemas.microsoft.com/office/drawing/2018/hyperlinkcolor" val="tx"/>
                    </a:ext>
                  </a:extLst>
                </a:hlinkClick>
              </a:rPr>
              <a:t>https://businessmap.io/strategy-execution/strategic-portfolio-management/strategic-roadmap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Mappa </a:t>
            </a:r>
            <a:r>
              <a:rPr lang="es-ES" sz="1600" b="0" dirty="0">
                <a:solidFill>
                  <a:schemeClr val="accent1"/>
                </a:solidFill>
              </a:rPr>
              <a:t>aziendale</a:t>
            </a:r>
            <a:r>
              <a:rPr lang="es-ES" sz="1600" b="0" dirty="0">
                <a:solidFill>
                  <a:schemeClr val="accent1"/>
                </a:solidFill>
                <a:hlinkClick r:id="rId4">
                  <a:extLst>
                    <a:ext uri="{A12FA001-AC4F-418D-AE19-62706E023703}">
                      <ahyp:hlinkClr xmlns:ahyp="http://schemas.microsoft.com/office/drawing/2018/hyperlinkcolor" val="tx"/>
                    </a:ext>
                  </a:extLst>
                </a:hlinkClick>
              </a:rPr>
              <a:t>, </a:t>
            </a:r>
            <a:r>
              <a:rPr lang="es-ES" sz="1600" b="0" dirty="0">
                <a:solidFill>
                  <a:schemeClr val="accent1"/>
                </a:solidFill>
              </a:rPr>
              <a:t>https://businessmap.io/strategy-execution/strategic-portfolio-management/strategic-roadmap#:~:text=At%20its%20core%2C%20a%20strategic,monitor%20progress%20toward%20overall%20goals. </a:t>
            </a:r>
            <a:endParaRPr lang="en-U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Canva. </a:t>
            </a:r>
            <a:r>
              <a:rPr lang="es-ES" sz="1600" b="0" dirty="0">
                <a:solidFill>
                  <a:schemeClr val="accent1"/>
                </a:solidFill>
                <a:hlinkClick r:id="rId5">
                  <a:extLst>
                    <a:ext uri="{A12FA001-AC4F-418D-AE19-62706E023703}">
                      <ahyp:hlinkClr xmlns:ahyp="http://schemas.microsoft.com/office/drawing/2018/hyperlinkcolor" val="tx"/>
                    </a:ext>
                  </a:extLst>
                </a:hlinkClick>
              </a:rPr>
              <a:t>https://www.canva.com</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Istituto di finanza aziendale </a:t>
            </a:r>
            <a:r>
              <a:rPr lang="es-ES" sz="1600" b="0" dirty="0">
                <a:solidFill>
                  <a:schemeClr val="accent1"/>
                </a:solidFill>
                <a:hlinkClick r:id="rId6">
                  <a:extLst>
                    <a:ext uri="{A12FA001-AC4F-418D-AE19-62706E023703}">
                      <ahyp:hlinkClr xmlns:ahyp="http://schemas.microsoft.com/office/drawing/2018/hyperlinkcolor" val="tx"/>
                    </a:ext>
                  </a:extLst>
                </a:hlinkClick>
              </a:rPr>
              <a:t>https://corporatefinanceinstitute.com/resources/management/pestel-analysis/</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Istituto di finanza aziendale. </a:t>
            </a:r>
            <a:r>
              <a:rPr lang="en-GB" sz="1600" b="0" dirty="0">
                <a:solidFill>
                  <a:schemeClr val="accent1"/>
                </a:solidFill>
                <a:hlinkClick r:id="rId7">
                  <a:extLst>
                    <a:ext uri="{A12FA001-AC4F-418D-AE19-62706E023703}">
                      <ahyp:hlinkClr xmlns:ahyp="http://schemas.microsoft.com/office/drawing/2018/hyperlinkcolor" val="tx"/>
                    </a:ext>
                  </a:extLst>
                </a:hlinkClick>
              </a:rPr>
              <a:t>https://www.youtube.com/watch?v=noSF-R1JfGk&amp;t=4s</a:t>
            </a:r>
            <a:endParaRPr lang="en-GB" sz="1600" b="0" dirty="0">
              <a:solidFill>
                <a:schemeClr val="accent1"/>
              </a:solidFill>
            </a:endParaRPr>
          </a:p>
          <a:p>
            <a:pPr>
              <a:lnSpc>
                <a:spcPct val="150000"/>
              </a:lnSpc>
              <a:buFont typeface="Courier New" panose="02070309020205020404" pitchFamily="49" charset="0"/>
              <a:buChar char="o"/>
              <a:defRPr/>
            </a:pPr>
            <a:r>
              <a:rPr lang="es-ES" sz="1600" b="0" dirty="0" err="1">
                <a:solidFill>
                  <a:schemeClr val="accent1"/>
                </a:solidFill>
              </a:rPr>
              <a:t>Investopedia. </a:t>
            </a:r>
            <a:r>
              <a:rPr lang="es-ES" sz="1600" b="0" dirty="0">
                <a:solidFill>
                  <a:schemeClr val="accent1"/>
                </a:solidFill>
                <a:hlinkClick r:id="rId8">
                  <a:extLst>
                    <a:ext uri="{A12FA001-AC4F-418D-AE19-62706E023703}">
                      <ahyp:hlinkClr xmlns:ahyp="http://schemas.microsoft.com/office/drawing/2018/hyperlinkcolor" val="tx"/>
                    </a:ext>
                  </a:extLst>
                </a:hlinkClick>
              </a:rPr>
              <a:t>https://www.investopedia.com/terms/p/porter.asp</a:t>
            </a:r>
            <a:endParaRPr lang="es-ES" sz="1600" b="0" dirty="0">
              <a:solidFill>
                <a:schemeClr val="accent1"/>
              </a:solidFill>
            </a:endParaRPr>
          </a:p>
          <a:p>
            <a:pPr>
              <a:lnSpc>
                <a:spcPct val="150000"/>
              </a:lnSpc>
              <a:buFont typeface="Courier New" panose="02070309020205020404" pitchFamily="49" charset="0"/>
              <a:buChar char="o"/>
              <a:defRPr/>
            </a:pPr>
            <a:r>
              <a:rPr lang="en-GB" sz="1600" b="0" dirty="0">
                <a:solidFill>
                  <a:schemeClr val="accent1"/>
                </a:solidFill>
              </a:rPr>
              <a:t>Strategia I Stratega visiva. https://www.youtube.com/watch?v=MkRkBrgt2Bk. </a:t>
            </a:r>
            <a:endParaRPr lang="es-ES" sz="1600" b="0" dirty="0">
              <a:solidFill>
                <a:schemeClr val="accent1"/>
              </a:solidFill>
            </a:endParaRPr>
          </a:p>
          <a:p>
            <a:pPr>
              <a:lnSpc>
                <a:spcPct val="150000"/>
              </a:lnSpc>
              <a:buFont typeface="Courier New" panose="02070309020205020404" pitchFamily="49" charset="0"/>
              <a:buChar char="o"/>
              <a:defRPr/>
            </a:pPr>
            <a:r>
              <a:rPr lang="en-GB" sz="1600" b="0" dirty="0">
                <a:solidFill>
                  <a:schemeClr val="accent1"/>
                </a:solidFill>
              </a:rPr>
              <a:t>Sulla strategia. </a:t>
            </a:r>
            <a:r>
              <a:rPr lang="en-GB" sz="1600" b="0" dirty="0">
                <a:solidFill>
                  <a:schemeClr val="accent1"/>
                </a:solidFill>
                <a:hlinkClick r:id="rId9">
                  <a:extLst>
                    <a:ext uri="{A12FA001-AC4F-418D-AE19-62706E023703}">
                      <ahyp:hlinkClr xmlns:ahyp="http://schemas.microsoft.com/office/drawing/2018/hyperlinkcolor" val="tx"/>
                    </a:ext>
                  </a:extLst>
                </a:hlinkClick>
              </a:rPr>
              <a:t>https://www.youtube.com/watch?v=kG0ljsQKEV0</a:t>
            </a:r>
            <a:endParaRPr lang="en-GB" sz="1600" b="0" dirty="0">
              <a:solidFill>
                <a:schemeClr val="accent1"/>
              </a:solidFill>
            </a:endParaRPr>
          </a:p>
          <a:p>
            <a:pPr marL="0" indent="0">
              <a:lnSpc>
                <a:spcPct val="150000"/>
              </a:lnSpc>
              <a:buNone/>
              <a:defRPr/>
            </a:pPr>
            <a:endParaRPr lang="it-IT" sz="1600" u="sng" dirty="0">
              <a:solidFill>
                <a:schemeClr val="accent1"/>
              </a:solidFill>
              <a:latin typeface="Raleway"/>
            </a:endParaRPr>
          </a:p>
        </p:txBody>
      </p:sp>
    </p:spTree>
    <p:extLst>
      <p:ext uri="{BB962C8B-B14F-4D97-AF65-F5344CB8AC3E}">
        <p14:creationId xmlns:p14="http://schemas.microsoft.com/office/powerpoint/2010/main" val="73049143"/>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2664DB-2143-0BA3-351D-8432EABF8B24}"/>
            </a:ext>
          </a:extLst>
        </p:cNvPr>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CA2F8A8-1715-9DBC-950B-1A438CBB8630}"/>
              </a:ext>
            </a:extLst>
          </p:cNvPr>
          <p:cNvSpPr>
            <a:spLocks noGrp="1"/>
          </p:cNvSpPr>
          <p:nvPr>
            <p:ph idx="1"/>
          </p:nvPr>
        </p:nvSpPr>
        <p:spPr>
          <a:xfrm>
            <a:off x="892791" y="339120"/>
            <a:ext cx="11704781" cy="5959387"/>
          </a:xfrm>
        </p:spPr>
        <p:txBody>
          <a:bodyPr vert="horz" lIns="91440" tIns="45720" rIns="91440" bIns="45720" rtlCol="0" anchor="t">
            <a:noAutofit/>
          </a:bodyPr>
          <a:lstStyle/>
          <a:p>
            <a:pPr>
              <a:lnSpc>
                <a:spcPct val="150000"/>
              </a:lnSpc>
              <a:buFont typeface="Courier New" panose="02070309020205020404" pitchFamily="49" charset="0"/>
              <a:buChar char="o"/>
              <a:defRPr/>
            </a:pPr>
            <a:r>
              <a:rPr lang="es-ES" sz="1600" b="0" dirty="0">
                <a:solidFill>
                  <a:schemeClr val="accent1"/>
                </a:solidFill>
                <a:hlinkClick r:id="rId2">
                  <a:extLst>
                    <a:ext uri="{A12FA001-AC4F-418D-AE19-62706E023703}">
                      <ahyp:hlinkClr xmlns:ahyp="http://schemas.microsoft.com/office/drawing/2018/hyperlinkcolor" val="tx"/>
                    </a:ext>
                  </a:extLst>
                </a:hlinkClick>
              </a:rPr>
              <a:t>Roadmunk. https://roadmunk.com/guides/what-is-a-business-roadmap/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hlinkClick r:id="rId3">
                  <a:extLst>
                    <a:ext uri="{A12FA001-AC4F-418D-AE19-62706E023703}">
                      <ahyp:hlinkClr xmlns:ahyp="http://schemas.microsoft.com/office/drawing/2018/hyperlinkcolor" val="tx"/>
                    </a:ext>
                  </a:extLst>
                </a:hlinkClick>
              </a:rPr>
              <a:t>Roadmunk. https://roadmunk.com/roadmap-templates/strategic-roadmap/</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hlinkClick r:id="rId4">
                  <a:extLst>
                    <a:ext uri="{A12FA001-AC4F-418D-AE19-62706E023703}">
                      <ahyp:hlinkClr xmlns:ahyp="http://schemas.microsoft.com/office/drawing/2018/hyperlinkcolor" val="tx"/>
                    </a:ext>
                  </a:extLst>
                </a:hlinkClick>
              </a:rPr>
              <a:t>Roadmunk. https://roadmunk.com/guides/business-roadmap-examples/</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Santander. </a:t>
            </a:r>
            <a:r>
              <a:rPr lang="es-ES" sz="1600" b="0" dirty="0">
                <a:solidFill>
                  <a:schemeClr val="accent1"/>
                </a:solidFill>
                <a:hlinkClick r:id="rId5">
                  <a:extLst>
                    <a:ext uri="{A12FA001-AC4F-418D-AE19-62706E023703}">
                      <ahyp:hlinkClr xmlns:ahyp="http://schemas.microsoft.com/office/drawing/2018/hyperlinkcolor" val="tx"/>
                    </a:ext>
                  </a:extLst>
                </a:hlinkClick>
              </a:rPr>
              <a:t>https://www.santanderopenacademy.com/en/blog/porter-s-5-forces.html</a:t>
            </a:r>
            <a:endParaRPr lang="es-ES" sz="1600" b="0" dirty="0">
              <a:solidFill>
                <a:schemeClr val="accent1"/>
              </a:solidFill>
            </a:endParaRPr>
          </a:p>
          <a:p>
            <a:pPr>
              <a:lnSpc>
                <a:spcPct val="150000"/>
              </a:lnSpc>
              <a:buFont typeface="Courier New" panose="02070309020205020404" pitchFamily="49" charset="0"/>
              <a:buChar char="o"/>
              <a:defRPr/>
            </a:pPr>
            <a:r>
              <a:rPr lang="es-ES" sz="1600" b="0" dirty="0">
                <a:solidFill>
                  <a:schemeClr val="accent1"/>
                </a:solidFill>
              </a:rPr>
              <a:t>Trenza Ana. </a:t>
            </a:r>
            <a:r>
              <a:rPr lang="es-ES" sz="1600" b="0" dirty="0">
                <a:solidFill>
                  <a:schemeClr val="accent1"/>
                </a:solidFill>
                <a:latin typeface="Raleway"/>
                <a:hlinkClick r:id="rId6">
                  <a:extLst>
                    <a:ext uri="{A12FA001-AC4F-418D-AE19-62706E023703}">
                      <ahyp:hlinkClr xmlns:ahyp="http://schemas.microsoft.com/office/drawing/2018/hyperlinkcolor" val="tx"/>
                    </a:ext>
                  </a:extLst>
                </a:hlinkClick>
              </a:rPr>
              <a:t>https://www.youtube.com/watch?v=hyQIW7hRbv0</a:t>
            </a:r>
          </a:p>
          <a:p>
            <a:pPr marL="0" indent="0">
              <a:lnSpc>
                <a:spcPct val="150000"/>
              </a:lnSpc>
              <a:buNone/>
              <a:defRPr/>
            </a:pPr>
            <a:endParaRPr lang="it-IT" sz="1600" u="sng" dirty="0">
              <a:solidFill>
                <a:schemeClr val="accent1"/>
              </a:solidFill>
              <a:latin typeface="Raleway"/>
            </a:endParaRPr>
          </a:p>
        </p:txBody>
      </p:sp>
    </p:spTree>
    <p:extLst>
      <p:ext uri="{BB962C8B-B14F-4D97-AF65-F5344CB8AC3E}">
        <p14:creationId xmlns:p14="http://schemas.microsoft.com/office/powerpoint/2010/main" val="395842400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597159" y="0"/>
            <a:ext cx="10058400" cy="858415"/>
          </a:xfrm>
        </p:spPr>
        <p:txBody>
          <a:bodyPr>
            <a:normAutofit/>
          </a:bodyPr>
          <a:lstStyle/>
          <a:p>
            <a:r>
              <a:rPr lang="it-IT" sz="3400" dirty="0"/>
              <a:t>Altro da esplorare </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597159" y="610668"/>
            <a:ext cx="11194507" cy="6008914"/>
          </a:xfrm>
        </p:spPr>
        <p:txBody>
          <a:bodyPr vert="horz" lIns="91440" tIns="45720" rIns="91440" bIns="45720" rtlCol="0" anchor="t">
            <a:normAutofit lnSpcReduction="10000"/>
          </a:bodyPr>
          <a:lstStyle/>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Missione, visione e valori (con esempi):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2">
                  <a:extLst>
                    <a:ext uri="{A12FA001-AC4F-418D-AE19-62706E023703}">
                      <ahyp:hlinkClr xmlns:ahyp="http://schemas.microsoft.com/office/drawing/2018/hyperlinkcolor" val="tx"/>
                    </a:ext>
                  </a:extLst>
                </a:hlinkClick>
              </a:rPr>
              <a:t>https:</a:t>
            </a:r>
            <a:r>
              <a:rPr kumimoji="0" lang="en-US" sz="1600" b="0" i="0" u="none" strike="noStrike" kern="1200" cap="none" spc="0" normalizeH="0" baseline="0" noProof="0" dirty="0">
                <a:ln>
                  <a:noFill/>
                </a:ln>
                <a:solidFill>
                  <a:schemeClr val="accent1"/>
                </a:solidFill>
                <a:effectLst/>
                <a:uLnTx/>
                <a:uFillTx/>
                <a:latin typeface="Raleway"/>
                <a:ea typeface="+mn-ea"/>
                <a:cs typeface="+mn-cs"/>
              </a:rPr>
              <a:t>//www.youtube.com/watch?v=Z4_YNeVsZhw </a:t>
            </a:r>
            <a:endParaRPr lang="es-ES" sz="1600" dirty="0">
              <a:solidFill>
                <a:schemeClr val="accent1"/>
              </a:solidFill>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Come creare una dichiarazione di visione che ispiri: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3">
                  <a:extLst>
                    <a:ext uri="{A12FA001-AC4F-418D-AE19-62706E023703}">
                      <ahyp:hlinkClr xmlns:ahyp="http://schemas.microsoft.com/office/drawing/2018/hyperlinkcolor" val="tx"/>
                    </a:ext>
                  </a:extLst>
                </a:hlinkClick>
              </a:rPr>
              <a:t>https:</a:t>
            </a:r>
            <a:r>
              <a:rPr kumimoji="0" lang="en-US" sz="1600" b="0" i="0" u="none" strike="noStrike" kern="1200" cap="none" spc="0" normalizeH="0" baseline="0" noProof="0" dirty="0">
                <a:ln>
                  <a:noFill/>
                </a:ln>
                <a:solidFill>
                  <a:schemeClr val="accent1"/>
                </a:solidFill>
                <a:effectLst/>
                <a:uLnTx/>
                <a:uFillTx/>
                <a:latin typeface="Raleway"/>
                <a:ea typeface="+mn-ea"/>
                <a:cs typeface="+mn-cs"/>
              </a:rPr>
              <a:t>//www.youtube.com/watch?v=dZShbB59giM </a:t>
            </a:r>
            <a:endParaRPr lang="en-US" sz="1600" b="0" i="0" u="none" strike="noStrike" kern="1200" cap="none" spc="0" normalizeH="0" baseline="0" noProof="0" dirty="0">
              <a:ln>
                <a:noFill/>
              </a:ln>
              <a:solidFill>
                <a:schemeClr val="accent1"/>
              </a:solidFill>
              <a:effectLst/>
              <a:uLnTx/>
              <a:uFillTx/>
              <a:latin typeface="Raleway"/>
            </a:endParaRPr>
          </a:p>
          <a:p>
            <a:pPr marL="285750" marR="0" lvl="0" indent="-285750" algn="l" defTabSz="914400" rtl="0" eaLnBrk="1" fontAlgn="auto" latinLnBrk="0" hangingPunct="1">
              <a:lnSpc>
                <a:spcPct val="150000"/>
              </a:lnSpc>
              <a:spcBef>
                <a:spcPts val="1000"/>
              </a:spcBef>
              <a:spcAft>
                <a:spcPts val="0"/>
              </a:spcAft>
              <a:buClrTx/>
              <a:buSzTx/>
              <a:buFont typeface="Courier New" panose="02070309020205020404" pitchFamily="49" charset="0"/>
              <a:buChar char="o"/>
              <a:tabLst/>
              <a:defRPr/>
            </a:pPr>
            <a:r>
              <a:rPr kumimoji="0" lang="en-US" sz="1600" b="0" i="0" u="none" strike="noStrike" kern="1200" cap="none" spc="0" normalizeH="0" baseline="0" noProof="0" dirty="0">
                <a:ln>
                  <a:noFill/>
                </a:ln>
                <a:solidFill>
                  <a:schemeClr val="accent1"/>
                </a:solidFill>
                <a:effectLst/>
                <a:uLnTx/>
                <a:uFillTx/>
                <a:latin typeface="Raleway"/>
                <a:ea typeface="+mn-ea"/>
                <a:cs typeface="+mn-cs"/>
              </a:rPr>
              <a:t>Le dichiarazioni di Missione, Visione e Valori: </a:t>
            </a:r>
            <a:r>
              <a:rPr kumimoji="0" lang="sl-SI" sz="1600" b="0" i="0" u="none" strike="noStrike" kern="1200" cap="none" spc="0" normalizeH="0" baseline="0" noProof="0" dirty="0">
                <a:ln>
                  <a:noFill/>
                </a:ln>
                <a:solidFill>
                  <a:schemeClr val="accent1"/>
                </a:solidFill>
                <a:effectLst/>
                <a:uLnTx/>
                <a:uFillTx/>
                <a:latin typeface="Raleway"/>
                <a:ea typeface="+mn-ea"/>
                <a:cs typeface="+mn-cs"/>
                <a:hlinkClick r:id="rId4">
                  <a:extLst>
                    <a:ext uri="{A12FA001-AC4F-418D-AE19-62706E023703}">
                      <ahyp:hlinkClr xmlns:ahyp="http://schemas.microsoft.com/office/drawing/2018/hyperlinkcolor" val="tx"/>
                    </a:ext>
                  </a:extLst>
                </a:hlinkClick>
              </a:rPr>
              <a:t>https:</a:t>
            </a:r>
            <a:r>
              <a:rPr kumimoji="0" lang="en-US" sz="1600" b="0" i="0" u="none" strike="noStrike" kern="1200" cap="none" spc="0" normalizeH="0" baseline="0" noProof="0" dirty="0">
                <a:ln>
                  <a:noFill/>
                </a:ln>
                <a:solidFill>
                  <a:schemeClr val="accent1"/>
                </a:solidFill>
                <a:effectLst/>
                <a:uLnTx/>
                <a:uFillTx/>
                <a:latin typeface="Raleway"/>
                <a:ea typeface="+mn-ea"/>
                <a:cs typeface="+mn-cs"/>
              </a:rPr>
              <a:t>//www.youtube.com/watch?v=8wem6FZAucw </a:t>
            </a:r>
            <a:endParaRPr lang="en-US" sz="1600" b="0" i="0" u="none" strike="noStrike" kern="1200" cap="none" spc="0" normalizeH="0" baseline="0" noProof="0" dirty="0">
              <a:ln>
                <a:noFill/>
              </a:ln>
              <a:solidFill>
                <a:schemeClr val="accent1"/>
              </a:solidFill>
              <a:effectLst/>
              <a:uLnTx/>
              <a:uFillTx/>
              <a:latin typeface="Raleway"/>
            </a:endParaRPr>
          </a:p>
          <a:p>
            <a:pPr marL="285750" indent="-285750">
              <a:lnSpc>
                <a:spcPct val="150000"/>
              </a:lnSpc>
              <a:buFont typeface="Courier New" panose="02070309020205020404" pitchFamily="49" charset="0"/>
              <a:buChar char="o"/>
            </a:pPr>
            <a:r>
              <a:rPr lang="en-US" sz="1600" b="0" dirty="0">
                <a:solidFill>
                  <a:schemeClr val="accent1"/>
                </a:solidFill>
              </a:rPr>
              <a:t>Introduzione al Business Model Canvas: </a:t>
            </a:r>
            <a:r>
              <a:rPr lang="sl-SI" sz="1600" b="0" dirty="0">
                <a:solidFill>
                  <a:schemeClr val="accent1"/>
                </a:solidFill>
                <a:hlinkClick r:id="rId5">
                  <a:extLst>
                    <a:ext uri="{A12FA001-AC4F-418D-AE19-62706E023703}">
                      <ahyp:hlinkClr xmlns:ahyp="http://schemas.microsoft.com/office/drawing/2018/hyperlinkcolor" val="tx"/>
                    </a:ext>
                  </a:extLst>
                </a:hlinkClick>
              </a:rPr>
              <a:t>https:</a:t>
            </a:r>
            <a:r>
              <a:rPr lang="en-US" sz="1600" b="0" dirty="0">
                <a:solidFill>
                  <a:schemeClr val="accent1"/>
                </a:solidFill>
              </a:rPr>
              <a:t>//www.youtube.com/watch?v=I8nwNcCfyig </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Il Business Model Canvas - 9 passi per creare un modello di business di successo - Consigli per le startup: </a:t>
            </a:r>
            <a:r>
              <a:rPr lang="sl-SI" sz="1600" b="0" dirty="0">
                <a:solidFill>
                  <a:schemeClr val="accent1"/>
                </a:solidFill>
                <a:hlinkClick r:id="rId6">
                  <a:extLst>
                    <a:ext uri="{A12FA001-AC4F-418D-AE19-62706E023703}">
                      <ahyp:hlinkClr xmlns:ahyp="http://schemas.microsoft.com/office/drawing/2018/hyperlinkcolor" val="tx"/>
                    </a:ext>
                  </a:extLst>
                </a:hlinkClick>
              </a:rPr>
              <a:t>https:</a:t>
            </a:r>
            <a:r>
              <a:rPr lang="en-US" sz="1600" b="0" dirty="0">
                <a:solidFill>
                  <a:schemeClr val="accent1"/>
                </a:solidFill>
              </a:rPr>
              <a:t>//www.youtube.com/watch?v=IP0cUBWTgpY </a:t>
            </a:r>
            <a:endParaRPr lang="sl-SI"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Il modello di business di McDonald's spiegato in 4 minuti (utilizzando il Business Model Canvas): </a:t>
            </a:r>
            <a:r>
              <a:rPr lang="sl-SI" sz="1600" b="0" dirty="0">
                <a:solidFill>
                  <a:schemeClr val="accent1"/>
                </a:solidFill>
                <a:hlinkClick r:id="rId7">
                  <a:extLst>
                    <a:ext uri="{A12FA001-AC4F-418D-AE19-62706E023703}">
                      <ahyp:hlinkClr xmlns:ahyp="http://schemas.microsoft.com/office/drawing/2018/hyperlinkcolor" val="tx"/>
                    </a:ext>
                  </a:extLst>
                </a:hlinkClick>
              </a:rPr>
              <a:t>https:</a:t>
            </a:r>
            <a:r>
              <a:rPr lang="en-US" sz="1600" b="0" dirty="0">
                <a:solidFill>
                  <a:schemeClr val="accent1"/>
                </a:solidFill>
              </a:rPr>
              <a:t>//www.youtube.com/watch?v=AdwBgD4cmko </a:t>
            </a:r>
            <a:endParaRPr lang="es-ES" sz="1600" b="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Murray, A. e </a:t>
            </a:r>
            <a:r>
              <a:rPr lang="en-US" sz="1600" b="0" dirty="0" err="1">
                <a:solidFill>
                  <a:schemeClr val="accent1"/>
                </a:solidFill>
              </a:rPr>
              <a:t>Scuotto</a:t>
            </a:r>
            <a:r>
              <a:rPr lang="en-US" sz="1600" b="0" dirty="0">
                <a:solidFill>
                  <a:schemeClr val="accent1"/>
                </a:solidFill>
              </a:rPr>
              <a:t>, V. (2016). Il business model canvas. </a:t>
            </a:r>
            <a:r>
              <a:rPr lang="en-US" sz="1600" b="0" i="1" dirty="0" err="1">
                <a:solidFill>
                  <a:schemeClr val="accent1"/>
                </a:solidFill>
              </a:rPr>
              <a:t>Symphonya</a:t>
            </a:r>
            <a:r>
              <a:rPr lang="en-US" sz="1600" b="0" i="1" dirty="0">
                <a:solidFill>
                  <a:schemeClr val="accent1"/>
                </a:solidFill>
              </a:rPr>
              <a:t>. Emerging Issues in Management</a:t>
            </a:r>
            <a:r>
              <a:rPr lang="en-US" sz="1600" b="0" dirty="0">
                <a:solidFill>
                  <a:schemeClr val="accent1"/>
                </a:solidFill>
              </a:rPr>
              <a:t>, 94-109. </a:t>
            </a:r>
            <a:r>
              <a:rPr lang="en-US" sz="1600" b="0" dirty="0">
                <a:solidFill>
                  <a:schemeClr val="accent1"/>
                </a:solidFill>
                <a:hlinkClick r:id="rId8">
                  <a:extLst>
                    <a:ext uri="{A12FA001-AC4F-418D-AE19-62706E023703}">
                      <ahyp:hlinkClr xmlns:ahyp="http://schemas.microsoft.com/office/drawing/2018/hyperlinkcolor" val="tx"/>
                    </a:ext>
                  </a:extLst>
                </a:hlinkClick>
              </a:rPr>
              <a:t>https://doi.</a:t>
            </a:r>
            <a:r>
              <a:rPr lang="en-US" sz="1600" b="0" dirty="0">
                <a:solidFill>
                  <a:schemeClr val="accent1"/>
                </a:solidFill>
              </a:rPr>
              <a:t>org/10.4468/2015.3.13murray.scuotto </a:t>
            </a:r>
            <a:endParaRPr lang="sl-SI" sz="1600" dirty="0">
              <a:solidFill>
                <a:schemeClr val="accent1"/>
              </a:solidFill>
            </a:endParaRPr>
          </a:p>
          <a:p>
            <a:pPr marL="285750" indent="-285750">
              <a:lnSpc>
                <a:spcPct val="150000"/>
              </a:lnSpc>
              <a:buFont typeface="Courier New" panose="02070309020205020404" pitchFamily="49" charset="0"/>
              <a:buChar char="o"/>
            </a:pPr>
            <a:r>
              <a:rPr lang="en-US" sz="1600" b="0" dirty="0">
                <a:solidFill>
                  <a:schemeClr val="accent1"/>
                </a:solidFill>
              </a:rPr>
              <a:t>Scott, J. T. (2017). La guida dell'imprenditore per costruire un'azienda di successo. EFMD. </a:t>
            </a:r>
            <a:r>
              <a:rPr lang="en-US" sz="1600" b="0" dirty="0">
                <a:solidFill>
                  <a:schemeClr val="accent1"/>
                </a:solidFill>
                <a:hlinkClick r:id="rId9">
                  <a:extLst>
                    <a:ext uri="{A12FA001-AC4F-418D-AE19-62706E023703}">
                      <ahyp:hlinkClr xmlns:ahyp="http://schemas.microsoft.com/office/drawing/2018/hyperlinkcolor" val="tx"/>
                    </a:ext>
                  </a:extLst>
                </a:hlinkClick>
              </a:rPr>
              <a:t>https://www.researchgate.net/profile/Jonathan-Scott-19/publication/347947879_The_Entrepreneur's_Guide_to_Building_a_Successful_Business_2018/links/601fd584299bf1cc26ac728b/The-Entrepreneurs-Guide-to-Building-a-Successful-Business-2018.</a:t>
            </a:r>
            <a:r>
              <a:rPr lang="en-US" sz="1600" b="0" dirty="0">
                <a:solidFill>
                  <a:schemeClr val="accent1"/>
                </a:solidFill>
              </a:rPr>
              <a:t>pdf </a:t>
            </a:r>
            <a:endParaRPr lang="sl-SI" sz="160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61623514"/>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BAA0A9-8593-42AF-A19C-07E55EA366BA}">
  <ds:schemaRefs>
    <ds:schemaRef ds:uri="26a10de0-e0bd-466a-87c8-f0d3f8c6fbe9"/>
    <ds:schemaRef ds:uri="http://schemas.openxmlformats.org/package/2006/metadata/core-properties"/>
    <ds:schemaRef ds:uri="http://schemas.microsoft.com/office/2006/documentManagement/types"/>
    <ds:schemaRef ds:uri="http://purl.org/dc/elements/1.1/"/>
    <ds:schemaRef ds:uri="http://purl.org/dc/dcmitype/"/>
    <ds:schemaRef ds:uri="984ff08c-af25-4174-ad80-e934fe4fddf1"/>
    <ds:schemaRef ds:uri="http://schemas.microsoft.com/office/infopath/2007/PartnerControls"/>
    <ds:schemaRef ds:uri="http://schemas.microsoft.com/office/2006/metadata/properties"/>
    <ds:schemaRef ds:uri="http://www.w3.org/XML/1998/namespace"/>
    <ds:schemaRef ds:uri="http://purl.org/dc/terms/"/>
  </ds:schemaRefs>
</ds:datastoreItem>
</file>

<file path=customXml/itemProps2.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3.xml><?xml version="1.0" encoding="utf-8"?>
<ds:datastoreItem xmlns:ds="http://schemas.openxmlformats.org/officeDocument/2006/customXml" ds:itemID="{507FA76E-3296-4E36-9850-82FE68E28B00}"/>
</file>

<file path=docProps/app.xml><?xml version="1.0" encoding="utf-8"?>
<Properties xmlns="http://schemas.openxmlformats.org/officeDocument/2006/extended-properties" xmlns:vt="http://schemas.openxmlformats.org/officeDocument/2006/docPropsVTypes">
  <TotalTime>7</TotalTime>
  <Words>10763</Words>
  <Application>Microsoft Office PowerPoint</Application>
  <PresentationFormat>Widescreen</PresentationFormat>
  <Paragraphs>844</Paragraphs>
  <Slides>99</Slides>
  <Notes>3</Notes>
  <HiddenSlides>0</HiddenSlides>
  <MMClips>2</MMClips>
  <ScaleCrop>false</ScaleCrop>
  <HeadingPairs>
    <vt:vector size="4" baseType="variant">
      <vt:variant>
        <vt:lpstr>Tema</vt:lpstr>
      </vt:variant>
      <vt:variant>
        <vt:i4>2</vt:i4>
      </vt:variant>
      <vt:variant>
        <vt:lpstr>Titoli diapositive</vt:lpstr>
      </vt:variant>
      <vt:variant>
        <vt:i4>99</vt:i4>
      </vt:variant>
    </vt:vector>
  </HeadingPairs>
  <TitlesOfParts>
    <vt:vector size="101" baseType="lpstr">
      <vt:lpstr>Tema de Office</vt:lpstr>
      <vt:lpstr>Tema de Office</vt:lpstr>
      <vt:lpstr>Pianificazione e strategia aziendale</vt:lpstr>
      <vt:lpstr>Obiettivo dell'unità</vt:lpstr>
      <vt:lpstr>Risultati di apprendimento di questa unità</vt:lpstr>
      <vt:lpstr>1°: Cultura dell'innovazione sostenibile in azienda: Vision, mission e value</vt:lpstr>
      <vt:lpstr>Il ruolo di vision, mission e value </vt:lpstr>
      <vt:lpstr>Il ruolo di vision, mission e valori</vt:lpstr>
      <vt:lpstr>Dichiarazione di visione</vt:lpstr>
      <vt:lpstr>Dichiarazione di visione</vt:lpstr>
      <vt:lpstr>Creare una dichiarazione di visione</vt:lpstr>
      <vt:lpstr>Dichiarazione di missione</vt:lpstr>
      <vt:lpstr>Dichiarazione di missione</vt:lpstr>
      <vt:lpstr>Creare una dichiarazione di missione</vt:lpstr>
      <vt:lpstr>Creare una dichiarazione di missione</vt:lpstr>
      <vt:lpstr>Valori fondamentali</vt:lpstr>
      <vt:lpstr>Valori fondamentali</vt:lpstr>
      <vt:lpstr>Stabilire i valori fondamentali</vt:lpstr>
      <vt:lpstr>Allineamento di visione, missione e valori</vt:lpstr>
      <vt:lpstr>Allineamento di visione, missione e valori</vt:lpstr>
      <vt:lpstr>Allineamento di visione, missione e valori</vt:lpstr>
      <vt:lpstr>Allineamento di visione, missione e valori</vt:lpstr>
      <vt:lpstr>Incorporare l'innovazione nella cultura</vt:lpstr>
      <vt:lpstr>Strategie per integrare l'innovazione nella cultura aziendale</vt:lpstr>
      <vt:lpstr>Il ruolo della leadership nel promuovere l'innovazione</vt:lpstr>
      <vt:lpstr>Sostenere una cultura dell'innovazione</vt:lpstr>
      <vt:lpstr>Presentazione standard di PowerPoint</vt:lpstr>
      <vt:lpstr>Presentazione standard di PowerPoint</vt:lpstr>
      <vt:lpstr>2°: Costruire un modello di business vincente</vt:lpstr>
      <vt:lpstr>Che cos'è un Business Model Canvas?</vt:lpstr>
      <vt:lpstr>Che cos'è un Business Model Canvas?</vt:lpstr>
      <vt:lpstr>1. Segmenti di clienti</vt:lpstr>
      <vt:lpstr>1. Segmenti di clienti</vt:lpstr>
      <vt:lpstr>2. Proposte di valore</vt:lpstr>
      <vt:lpstr>2. Proposte di valore</vt:lpstr>
      <vt:lpstr>2. Proposte di valore</vt:lpstr>
      <vt:lpstr>3. Canali</vt:lpstr>
      <vt:lpstr>3. Canali</vt:lpstr>
      <vt:lpstr>4. Relazioni con i clienti</vt:lpstr>
      <vt:lpstr>4. Relazioni con i clienti</vt:lpstr>
      <vt:lpstr>4. Relazioni con i clienti</vt:lpstr>
      <vt:lpstr>5. Flussi di reddito</vt:lpstr>
      <vt:lpstr>5. Flussi di reddito</vt:lpstr>
      <vt:lpstr>5. Flussi di reddito</vt:lpstr>
      <vt:lpstr>6. Risorse chiave</vt:lpstr>
      <vt:lpstr>6. Risorse chiave</vt:lpstr>
      <vt:lpstr>7. Attività chiave</vt:lpstr>
      <vt:lpstr>7. Attività chiave</vt:lpstr>
      <vt:lpstr>8. Partenariati chiave</vt:lpstr>
      <vt:lpstr>8. Partenariati chiave</vt:lpstr>
      <vt:lpstr>9. Struttura dei costi</vt:lpstr>
      <vt:lpstr>9. Struttura dei costi</vt:lpstr>
      <vt:lpstr>Completare il Business Model Canvas</vt:lpstr>
      <vt:lpstr>Completare il Business Model Canvas</vt:lpstr>
      <vt:lpstr>Completare il Business Model Canvas</vt:lpstr>
      <vt:lpstr>Presentazione standard di PowerPoint</vt:lpstr>
      <vt:lpstr>Presentazione standard di PowerPoint</vt:lpstr>
      <vt:lpstr>3°: Roadmapping strategico e pianificazione delle azioni</vt:lpstr>
      <vt:lpstr>Aspetti chiave del Roadmapping strategico</vt:lpstr>
      <vt:lpstr>Aspetti chiave del Roadmapping strategico</vt:lpstr>
      <vt:lpstr>Presentazione standard di PowerPoint</vt:lpstr>
      <vt:lpstr>Presentazione standard di PowerPoint</vt:lpstr>
      <vt:lpstr>1. Mission, Vision e Value</vt:lpstr>
      <vt:lpstr>1. Mission, Vision e Value</vt:lpstr>
      <vt:lpstr>Presentazione standard di PowerPoint</vt:lpstr>
      <vt:lpstr>Presentazione standard di PowerPoint</vt:lpstr>
      <vt:lpstr>2. Analisi interna ed esterna e concorrenza</vt:lpstr>
      <vt:lpstr>2. Analisi interna ed esterna e consenso</vt:lpstr>
      <vt:lpstr>2. Analisi interna ed esterna e consenso</vt:lpstr>
      <vt:lpstr>2. Analisi interna ed esterna e consenso</vt:lpstr>
      <vt:lpstr>Presentazione standard di PowerPoint</vt:lpstr>
      <vt:lpstr>2. Analisi interna ed esterna e consenso</vt:lpstr>
      <vt:lpstr>2. Analisi interna ed esterna e consenso</vt:lpstr>
      <vt:lpstr>2. Analisi interna ed esterna e consenso</vt:lpstr>
      <vt:lpstr>Presentazione standard di PowerPoint</vt:lpstr>
      <vt:lpstr>2. Analisi interna ed esterna e consenso</vt:lpstr>
      <vt:lpstr>2. Analisi interna ed esterna e consenso</vt:lpstr>
      <vt:lpstr>2. Analisi interna ed esterna e consenso</vt:lpstr>
      <vt:lpstr>Presentazione standard di PowerPoint</vt:lpstr>
      <vt:lpstr>2. Analisi interna ed esterna e consenso</vt:lpstr>
      <vt:lpstr>Fate la vostra analisi della concorrenza</vt:lpstr>
      <vt:lpstr>3. Obiettivi e strategia </vt:lpstr>
      <vt:lpstr>Presentazione standard di PowerPoint</vt:lpstr>
      <vt:lpstr>Presentazione standard di PowerPoint</vt:lpstr>
      <vt:lpstr>Presentazione standard di PowerPoint</vt:lpstr>
      <vt:lpstr>4. Implementazione e controllo </vt:lpstr>
      <vt:lpstr>4. Implementazione e controllo</vt:lpstr>
      <vt:lpstr>5. Piano d'azione  </vt:lpstr>
      <vt:lpstr>5. Piano d'azione</vt:lpstr>
      <vt:lpstr>5. Piano d'azione</vt:lpstr>
      <vt:lpstr>Presentazione standard di PowerPoint</vt:lpstr>
      <vt:lpstr>Presentazione standard di PowerPoint</vt:lpstr>
      <vt:lpstr>Presentazione standard di PowerPoint</vt:lpstr>
      <vt:lpstr>Presentazione standard di PowerPoint</vt:lpstr>
      <vt:lpstr>Presentazione standard di PowerPoint</vt:lpstr>
      <vt:lpstr>Fonti utilizzate per creare questa unità </vt:lpstr>
      <vt:lpstr>Presentazione standard di PowerPoint</vt:lpstr>
      <vt:lpstr>Presentazione standard di PowerPoint</vt:lpstr>
      <vt:lpstr>Presentazione standard di PowerPoint</vt:lpstr>
      <vt:lpstr>Altro da esplorare </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docId:4B8E6EE5A111698BC881512E960741EE</cp:keywords>
  <cp:lastModifiedBy>Daniela Florio</cp:lastModifiedBy>
  <cp:revision>55</cp:revision>
  <dcterms:created xsi:type="dcterms:W3CDTF">2023-12-21T13:42:43Z</dcterms:created>
  <dcterms:modified xsi:type="dcterms:W3CDTF">2025-07-22T07:57:07Z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