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anose="020B0604020202020204" charset="0"/>
      <p:regular r:id="rId65"/>
      <p:bold r:id="rId66"/>
      <p:italic r:id="rId67"/>
      <p:boldItalic r:id="rId68"/>
    </p:embeddedFont>
    <p:embeddedFont>
      <p:font typeface="Raleway Bold" panose="020B0604020202020204" charset="0"/>
      <p:bold r:id="rId69"/>
    </p:embeddedFont>
    <p:embeddedFont>
      <p:font typeface="Raleway Medium" panose="020B0604020202020204" charset="0"/>
      <p:regular r:id="rId70"/>
      <p:italic r:id="rId71"/>
    </p:embeddedFont>
    <p:embeddedFont>
      <p:font typeface="Raleway SemiBold" panose="020B0604020202020204" charset="0"/>
      <p:regular r:id="rId72"/>
      <p:bold r:id="rId73"/>
      <p:italic r:id="rId74"/>
      <p:boldItalic r:id="rId75"/>
    </p:embeddedFont>
    <p:embeddedFont>
      <p:font typeface="Segoe UI" panose="020B0502040204020203" pitchFamily="34" charset="0"/>
      <p:regular r:id="rId76"/>
      <p:bold r:id="rId77"/>
      <p:italic r:id="rId78"/>
      <p:boldItalic r:id="rId7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0"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45A"/>
    <a:srgbClr val="3D9C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909B19-33DB-8594-0C5E-1D477D100322}" v="166" dt="2025-07-22T12:47:07.502"/>
    <p1510:client id="{7E93F0DC-953D-D079-52E8-514140899F86}" v="1316" dt="2025-07-22T12:43:17.3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84"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Master" Target="slideMasters/slideMaster2.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customschemas.google.com/relationships/presentationmetadata" Target="metadata"/><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12.fntdata"/><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2.fntdata"/><Relationship Id="rId61" Type="http://schemas.openxmlformats.org/officeDocument/2006/relationships/slide" Target="slides/slide55.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gmara.skillszonemalta" userId="S::dagmara.skillszonemalta_gmail.com#ext#@dobasi.onmicrosoft.com::cab07fde-5b20-4099-b699-b3b303880fe4" providerId="AD" clId="Web-{DEE78AD3-3F9D-BE75-79F1-6F1705132C8E}"/>
    <pc:docChg chg="modSld">
      <pc:chgData name="dagmara.skillszonemalta" userId="S::dagmara.skillszonemalta_gmail.com#ext#@dobasi.onmicrosoft.com::cab07fde-5b20-4099-b699-b3b303880fe4" providerId="AD" clId="Web-{DEE78AD3-3F9D-BE75-79F1-6F1705132C8E}" dt="2024-11-25T11:26:55.536" v="6" actId="20577"/>
      <pc:docMkLst>
        <pc:docMk/>
      </pc:docMkLst>
      <pc:sldChg chg="modSp">
        <pc:chgData name="dagmara.skillszonemalta" userId="S::dagmara.skillszonemalta_gmail.com#ext#@dobasi.onmicrosoft.com::cab07fde-5b20-4099-b699-b3b303880fe4" providerId="AD" clId="Web-{DEE78AD3-3F9D-BE75-79F1-6F1705132C8E}" dt="2024-11-25T11:26:55.536" v="6" actId="20577"/>
        <pc:sldMkLst>
          <pc:docMk/>
          <pc:sldMk cId="0" sldId="300"/>
        </pc:sldMkLst>
      </pc:sldChg>
      <pc:sldChg chg="modSp">
        <pc:chgData name="dagmara.skillszonemalta" userId="S::dagmara.skillszonemalta_gmail.com#ext#@dobasi.onmicrosoft.com::cab07fde-5b20-4099-b699-b3b303880fe4" providerId="AD" clId="Web-{DEE78AD3-3F9D-BE75-79F1-6F1705132C8E}" dt="2024-11-25T11:26:37.207" v="5" actId="20577"/>
        <pc:sldMkLst>
          <pc:docMk/>
          <pc:sldMk cId="1742645539" sldId="312"/>
        </pc:sldMkLst>
      </pc:sldChg>
    </pc:docChg>
  </pc:docChgLst>
  <pc:docChgLst>
    <pc:chgData name="Mateja Geder, DOBA" userId="S::mateja.geder@doba.si::ccfd40d0-487c-4fcf-87d0-5a1ee1eda87d" providerId="AD" clId="Web-{8E507DC0-0EF6-4F8A-8FF1-E8E0DBF1A337}"/>
    <pc:docChg chg="modSld">
      <pc:chgData name="Mateja Geder, DOBA" userId="S::mateja.geder@doba.si::ccfd40d0-487c-4fcf-87d0-5a1ee1eda87d" providerId="AD" clId="Web-{8E507DC0-0EF6-4F8A-8FF1-E8E0DBF1A337}" dt="2024-11-19T17:00:51.596" v="3" actId="1076"/>
      <pc:docMkLst>
        <pc:docMk/>
      </pc:docMkLst>
      <pc:sldChg chg="modSp">
        <pc:chgData name="Mateja Geder, DOBA" userId="S::mateja.geder@doba.si::ccfd40d0-487c-4fcf-87d0-5a1ee1eda87d" providerId="AD" clId="Web-{8E507DC0-0EF6-4F8A-8FF1-E8E0DBF1A337}" dt="2024-11-19T16:57:21.444" v="2" actId="20577"/>
        <pc:sldMkLst>
          <pc:docMk/>
          <pc:sldMk cId="0" sldId="274"/>
        </pc:sldMkLst>
      </pc:sldChg>
      <pc:sldChg chg="modSp">
        <pc:chgData name="Mateja Geder, DOBA" userId="S::mateja.geder@doba.si::ccfd40d0-487c-4fcf-87d0-5a1ee1eda87d" providerId="AD" clId="Web-{8E507DC0-0EF6-4F8A-8FF1-E8E0DBF1A337}" dt="2024-11-19T17:00:51.596" v="3" actId="1076"/>
        <pc:sldMkLst>
          <pc:docMk/>
          <pc:sldMk cId="0" sldId="278"/>
        </pc:sldMkLst>
      </pc:sldChg>
    </pc:docChg>
  </pc:docChgLst>
  <pc:docChgLst>
    <pc:chgData name="epo_35" userId="S::epo_35_jogroup.eu#ext#@dobasi.onmicrosoft.com::edd5f0fd-77c0-4369-83c5-84439aafe912" providerId="AD" clId="Web-{DD7EBB50-4CD8-9FFA-51F4-15D0C40C408A}"/>
    <pc:docChg chg="addSld modSld addMainMaster modMainMaster">
      <pc:chgData name="epo_35" userId="S::epo_35_jogroup.eu#ext#@dobasi.onmicrosoft.com::edd5f0fd-77c0-4369-83c5-84439aafe912" providerId="AD" clId="Web-{DD7EBB50-4CD8-9FFA-51F4-15D0C40C408A}" dt="2024-11-07T16:23:49.490" v="36" actId="1076"/>
      <pc:docMkLst>
        <pc:docMk/>
      </pc:docMkLst>
      <pc:sldChg chg="addSp delSp modSp add">
        <pc:chgData name="epo_35" userId="S::epo_35_jogroup.eu#ext#@dobasi.onmicrosoft.com::edd5f0fd-77c0-4369-83c5-84439aafe912" providerId="AD" clId="Web-{DD7EBB50-4CD8-9FFA-51F4-15D0C40C408A}" dt="2024-11-07T16:23:49.490" v="36" actId="1076"/>
        <pc:sldMkLst>
          <pc:docMk/>
          <pc:sldMk cId="1742645539" sldId="312"/>
        </pc:sldMkLst>
      </pc:sldChg>
      <pc:sldMasterChg chg="add addSldLayout">
        <pc:chgData name="epo_35" userId="S::epo_35_jogroup.eu#ext#@dobasi.onmicrosoft.com::edd5f0fd-77c0-4369-83c5-84439aafe912" providerId="AD" clId="Web-{DD7EBB50-4CD8-9FFA-51F4-15D0C40C408A}" dt="2024-11-07T16:19:06.806" v="0"/>
        <pc:sldMasterMkLst>
          <pc:docMk/>
          <pc:sldMasterMk cId="473381627" sldId="2147483648"/>
        </pc:sldMasterMkLst>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3110644882" sldId="214748364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43774978" sldId="2147483659"/>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49243406" sldId="2147483660"/>
          </pc:sldLayoutMkLst>
        </pc:sldLayoutChg>
        <pc:sldLayoutChg chg="add">
          <pc:chgData name="epo_35" userId="S::epo_35_jogroup.eu#ext#@dobasi.onmicrosoft.com::edd5f0fd-77c0-4369-83c5-84439aafe912" providerId="AD" clId="Web-{DD7EBB50-4CD8-9FFA-51F4-15D0C40C408A}" dt="2024-11-07T16:19:06.806" v="0"/>
          <pc:sldLayoutMkLst>
            <pc:docMk/>
            <pc:sldMasterMk cId="473381627" sldId="2147483648"/>
            <pc:sldLayoutMk cId="2971093977" sldId="2147483661"/>
          </pc:sldLayoutMkLst>
        </pc:sldLayoutChg>
      </pc:sldMasterChg>
      <pc:sldMasterChg chg="replId modSldLayout">
        <pc:chgData name="epo_35" userId="S::epo_35_jogroup.eu#ext#@dobasi.onmicrosoft.com::edd5f0fd-77c0-4369-83c5-84439aafe912" providerId="AD" clId="Web-{DD7EBB50-4CD8-9FFA-51F4-15D0C40C408A}" dt="2024-11-07T16:19:06.806" v="0"/>
        <pc:sldMasterMkLst>
          <pc:docMk/>
          <pc:sldMasterMk cId="0" sldId="2147483675"/>
        </pc:sldMasterMkLst>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7"/>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8"/>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79"/>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0"/>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1"/>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2"/>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3"/>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4"/>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5"/>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6"/>
          </pc:sldLayoutMkLst>
        </pc:sldLayoutChg>
        <pc:sldLayoutChg chg="replId">
          <pc:chgData name="epo_35" userId="S::epo_35_jogroup.eu#ext#@dobasi.onmicrosoft.com::edd5f0fd-77c0-4369-83c5-84439aafe912" providerId="AD" clId="Web-{DD7EBB50-4CD8-9FFA-51F4-15D0C40C408A}" dt="2024-11-07T16:19:06.806" v="0"/>
          <pc:sldLayoutMkLst>
            <pc:docMk/>
            <pc:sldMasterMk cId="0" sldId="2147483675"/>
            <pc:sldLayoutMk cId="0" sldId="2147483687"/>
          </pc:sldLayoutMkLst>
        </pc:sldLayoutChg>
      </pc:sldMasterChg>
    </pc:docChg>
  </pc:docChgLst>
  <pc:docChgLst>
    <pc:chgData name="Mateja Geder, DOBA" userId="S::mateja.geder@doba.si::ccfd40d0-487c-4fcf-87d0-5a1ee1eda87d" providerId="AD" clId="Web-{F858A642-3402-448F-85D0-B3307FC2DB75}"/>
    <pc:docChg chg="modSld">
      <pc:chgData name="Mateja Geder, DOBA" userId="S::mateja.geder@doba.si::ccfd40d0-487c-4fcf-87d0-5a1ee1eda87d" providerId="AD" clId="Web-{F858A642-3402-448F-85D0-B3307FC2DB75}" dt="2025-02-03T14:14:44.031" v="1" actId="20577"/>
      <pc:docMkLst>
        <pc:docMk/>
      </pc:docMkLst>
      <pc:sldChg chg="modSp">
        <pc:chgData name="Mateja Geder, DOBA" userId="S::mateja.geder@doba.si::ccfd40d0-487c-4fcf-87d0-5a1ee1eda87d" providerId="AD" clId="Web-{F858A642-3402-448F-85D0-B3307FC2DB75}" dt="2025-02-03T14:14:44.031" v="1" actId="20577"/>
        <pc:sldMkLst>
          <pc:docMk/>
          <pc:sldMk cId="2591287154" sldId="311"/>
        </pc:sldMkLst>
      </pc:sldChg>
    </pc:docChg>
  </pc:docChgLst>
  <pc:docChgLst>
    <pc:chgData name="Martina Plantak, DOBA" userId="S::martina.plantak@doba.si::de674679-c024-4d92-9c12-6923d982c1a5" providerId="AD" clId="Web-{3511A9F1-829F-84BA-EC4E-CF6FCC4A4187}"/>
    <pc:docChg chg="modSld">
      <pc:chgData name="Martina Plantak, DOBA" userId="S::martina.plantak@doba.si::de674679-c024-4d92-9c12-6923d982c1a5" providerId="AD" clId="Web-{3511A9F1-829F-84BA-EC4E-CF6FCC4A4187}" dt="2025-07-18T08:08:43.523" v="82" actId="20577"/>
      <pc:docMkLst>
        <pc:docMk/>
      </pc:docMkLst>
      <pc:sldChg chg="modSp">
        <pc:chgData name="Martina Plantak, DOBA" userId="S::martina.plantak@doba.si::de674679-c024-4d92-9c12-6923d982c1a5" providerId="AD" clId="Web-{3511A9F1-829F-84BA-EC4E-CF6FCC4A4187}" dt="2025-07-18T08:03:07.822" v="48" actId="20577"/>
        <pc:sldMkLst>
          <pc:docMk/>
          <pc:sldMk cId="0" sldId="261"/>
        </pc:sldMkLst>
        <pc:spChg chg="mod">
          <ac:chgData name="Martina Plantak, DOBA" userId="S::martina.plantak@doba.si::de674679-c024-4d92-9c12-6923d982c1a5" providerId="AD" clId="Web-{3511A9F1-829F-84BA-EC4E-CF6FCC4A4187}" dt="2025-07-18T07:58:12.982" v="0" actId="1076"/>
          <ac:spMkLst>
            <pc:docMk/>
            <pc:sldMk cId="0" sldId="261"/>
            <ac:spMk id="2" creationId="{4719C50E-774B-94AB-CC01-93EFABBF9514}"/>
          </ac:spMkLst>
        </pc:spChg>
        <pc:spChg chg="mod">
          <ac:chgData name="Martina Plantak, DOBA" userId="S::martina.plantak@doba.si::de674679-c024-4d92-9c12-6923d982c1a5" providerId="AD" clId="Web-{3511A9F1-829F-84BA-EC4E-CF6FCC4A4187}" dt="2025-07-18T08:03:07.822" v="48" actId="20577"/>
          <ac:spMkLst>
            <pc:docMk/>
            <pc:sldMk cId="0" sldId="261"/>
            <ac:spMk id="3" creationId="{C5184A37-B9D6-4841-B7F1-907EF8C3B360}"/>
          </ac:spMkLst>
        </pc:spChg>
      </pc:sldChg>
      <pc:sldChg chg="modSp">
        <pc:chgData name="Martina Plantak, DOBA" userId="S::martina.plantak@doba.si::de674679-c024-4d92-9c12-6923d982c1a5" providerId="AD" clId="Web-{3511A9F1-829F-84BA-EC4E-CF6FCC4A4187}" dt="2025-07-18T08:03:07.213" v="46" actId="1076"/>
        <pc:sldMkLst>
          <pc:docMk/>
          <pc:sldMk cId="0" sldId="282"/>
        </pc:sldMkLst>
        <pc:spChg chg="mod">
          <ac:chgData name="Martina Plantak, DOBA" userId="S::martina.plantak@doba.si::de674679-c024-4d92-9c12-6923d982c1a5" providerId="AD" clId="Web-{3511A9F1-829F-84BA-EC4E-CF6FCC4A4187}" dt="2025-07-18T08:03:07.213" v="46" actId="1076"/>
          <ac:spMkLst>
            <pc:docMk/>
            <pc:sldMk cId="0" sldId="282"/>
            <ac:spMk id="2" creationId="{FFFC4F48-24C3-4A86-D7A1-150FD792330B}"/>
          </ac:spMkLst>
        </pc:spChg>
      </pc:sldChg>
      <pc:sldChg chg="modSp">
        <pc:chgData name="Martina Plantak, DOBA" userId="S::martina.plantak@doba.si::de674679-c024-4d92-9c12-6923d982c1a5" providerId="AD" clId="Web-{3511A9F1-829F-84BA-EC4E-CF6FCC4A4187}" dt="2025-07-18T08:02:58.244" v="45" actId="20577"/>
        <pc:sldMkLst>
          <pc:docMk/>
          <pc:sldMk cId="0" sldId="301"/>
        </pc:sldMkLst>
        <pc:spChg chg="mod">
          <ac:chgData name="Martina Plantak, DOBA" userId="S::martina.plantak@doba.si::de674679-c024-4d92-9c12-6923d982c1a5" providerId="AD" clId="Web-{3511A9F1-829F-84BA-EC4E-CF6FCC4A4187}" dt="2025-07-18T08:02:58.244" v="45" actId="20577"/>
          <ac:spMkLst>
            <pc:docMk/>
            <pc:sldMk cId="0" sldId="301"/>
            <ac:spMk id="374" creationId="{00000000-0000-0000-0000-000000000000}"/>
          </ac:spMkLst>
        </pc:spChg>
      </pc:sldChg>
      <pc:sldChg chg="modSp">
        <pc:chgData name="Martina Plantak, DOBA" userId="S::martina.plantak@doba.si::de674679-c024-4d92-9c12-6923d982c1a5" providerId="AD" clId="Web-{3511A9F1-829F-84BA-EC4E-CF6FCC4A4187}" dt="2025-07-18T08:07:48.568" v="65" actId="20577"/>
        <pc:sldMkLst>
          <pc:docMk/>
          <pc:sldMk cId="0" sldId="305"/>
        </pc:sldMkLst>
        <pc:spChg chg="mod">
          <ac:chgData name="Martina Plantak, DOBA" userId="S::martina.plantak@doba.si::de674679-c024-4d92-9c12-6923d982c1a5" providerId="AD" clId="Web-{3511A9F1-829F-84BA-EC4E-CF6FCC4A4187}" dt="2025-07-18T08:02:38.477" v="39" actId="20577"/>
          <ac:spMkLst>
            <pc:docMk/>
            <pc:sldMk cId="0" sldId="305"/>
            <ac:spMk id="3" creationId="{15DBFDE2-F2C8-DC6B-A7D6-8B3DCE07E5EA}"/>
          </ac:spMkLst>
        </pc:spChg>
        <pc:spChg chg="mod">
          <ac:chgData name="Martina Plantak, DOBA" userId="S::martina.plantak@doba.si::de674679-c024-4d92-9c12-6923d982c1a5" providerId="AD" clId="Web-{3511A9F1-829F-84BA-EC4E-CF6FCC4A4187}" dt="2025-07-18T08:07:48.568" v="65" actId="20577"/>
          <ac:spMkLst>
            <pc:docMk/>
            <pc:sldMk cId="0" sldId="305"/>
            <ac:spMk id="4" creationId="{D8155DD5-79F0-0EE8-A366-123B57E6554D}"/>
          </ac:spMkLst>
        </pc:spChg>
      </pc:sldChg>
      <pc:sldChg chg="modSp">
        <pc:chgData name="Martina Plantak, DOBA" userId="S::martina.plantak@doba.si::de674679-c024-4d92-9c12-6923d982c1a5" providerId="AD" clId="Web-{3511A9F1-829F-84BA-EC4E-CF6FCC4A4187}" dt="2025-07-18T08:08:43.523" v="82" actId="20577"/>
        <pc:sldMkLst>
          <pc:docMk/>
          <pc:sldMk cId="1449157502" sldId="314"/>
        </pc:sldMkLst>
        <pc:spChg chg="mod">
          <ac:chgData name="Martina Plantak, DOBA" userId="S::martina.plantak@doba.si::de674679-c024-4d92-9c12-6923d982c1a5" providerId="AD" clId="Web-{3511A9F1-829F-84BA-EC4E-CF6FCC4A4187}" dt="2025-07-18T08:08:43.523" v="82" actId="20577"/>
          <ac:spMkLst>
            <pc:docMk/>
            <pc:sldMk cId="1449157502" sldId="314"/>
            <ac:spMk id="3" creationId="{15DBFDE2-F2C8-DC6B-A7D6-8B3DCE07E5EA}"/>
          </ac:spMkLst>
        </pc:spChg>
      </pc:sldChg>
    </pc:docChg>
  </pc:docChgLst>
  <pc:docChgLst>
    <pc:chgData name="Mateja Geder, DOBA" userId="S::mateja.geder@doba.si::ccfd40d0-487c-4fcf-87d0-5a1ee1eda87d" providerId="AD" clId="Web-{23909B19-33DB-8594-0C5E-1D477D100322}"/>
    <pc:docChg chg="modSld">
      <pc:chgData name="Mateja Geder, DOBA" userId="S::mateja.geder@doba.si::ccfd40d0-487c-4fcf-87d0-5a1ee1eda87d" providerId="AD" clId="Web-{23909B19-33DB-8594-0C5E-1D477D100322}" dt="2025-07-22T12:47:07.065" v="105" actId="20577"/>
      <pc:docMkLst>
        <pc:docMk/>
      </pc:docMkLst>
      <pc:sldChg chg="modSp">
        <pc:chgData name="Mateja Geder, DOBA" userId="S::mateja.geder@doba.si::ccfd40d0-487c-4fcf-87d0-5a1ee1eda87d" providerId="AD" clId="Web-{23909B19-33DB-8594-0C5E-1D477D100322}" dt="2025-07-22T12:44:44.546" v="15" actId="20577"/>
        <pc:sldMkLst>
          <pc:docMk/>
          <pc:sldMk cId="0" sldId="306"/>
        </pc:sldMkLst>
        <pc:spChg chg="mod">
          <ac:chgData name="Mateja Geder, DOBA" userId="S::mateja.geder@doba.si::ccfd40d0-487c-4fcf-87d0-5a1ee1eda87d" providerId="AD" clId="Web-{23909B19-33DB-8594-0C5E-1D477D100322}" dt="2025-07-22T12:44:44.546" v="15" actId="20577"/>
          <ac:spMkLst>
            <pc:docMk/>
            <pc:sldMk cId="0" sldId="306"/>
            <ac:spMk id="409" creationId="{00000000-0000-0000-0000-000000000000}"/>
          </ac:spMkLst>
        </pc:spChg>
      </pc:sldChg>
      <pc:sldChg chg="modSp">
        <pc:chgData name="Mateja Geder, DOBA" userId="S::mateja.geder@doba.si::ccfd40d0-487c-4fcf-87d0-5a1ee1eda87d" providerId="AD" clId="Web-{23909B19-33DB-8594-0C5E-1D477D100322}" dt="2025-07-22T12:47:07.065" v="105" actId="20577"/>
        <pc:sldMkLst>
          <pc:docMk/>
          <pc:sldMk cId="0" sldId="307"/>
        </pc:sldMkLst>
        <pc:spChg chg="mod">
          <ac:chgData name="Mateja Geder, DOBA" userId="S::mateja.geder@doba.si::ccfd40d0-487c-4fcf-87d0-5a1ee1eda87d" providerId="AD" clId="Web-{23909B19-33DB-8594-0C5E-1D477D100322}" dt="2025-07-22T12:47:07.065" v="105" actId="20577"/>
          <ac:spMkLst>
            <pc:docMk/>
            <pc:sldMk cId="0" sldId="307"/>
            <ac:spMk id="416" creationId="{00000000-0000-0000-0000-000000000000}"/>
          </ac:spMkLst>
        </pc:spChg>
      </pc:sldChg>
      <pc:sldChg chg="modSp">
        <pc:chgData name="Mateja Geder, DOBA" userId="S::mateja.geder@doba.si::ccfd40d0-487c-4fcf-87d0-5a1ee1eda87d" providerId="AD" clId="Web-{23909B19-33DB-8594-0C5E-1D477D100322}" dt="2025-07-22T12:44:04.686" v="1" actId="20577"/>
        <pc:sldMkLst>
          <pc:docMk/>
          <pc:sldMk cId="1449157502" sldId="314"/>
        </pc:sldMkLst>
        <pc:spChg chg="mod">
          <ac:chgData name="Mateja Geder, DOBA" userId="S::mateja.geder@doba.si::ccfd40d0-487c-4fcf-87d0-5a1ee1eda87d" providerId="AD" clId="Web-{23909B19-33DB-8594-0C5E-1D477D100322}" dt="2025-07-22T12:44:04.686" v="1" actId="20577"/>
          <ac:spMkLst>
            <pc:docMk/>
            <pc:sldMk cId="1449157502" sldId="314"/>
            <ac:spMk id="3" creationId="{15DBFDE2-F2C8-DC6B-A7D6-8B3DCE07E5EA}"/>
          </ac:spMkLst>
        </pc:spChg>
      </pc:sldChg>
      <pc:sldChg chg="modSp">
        <pc:chgData name="Mateja Geder, DOBA" userId="S::mateja.geder@doba.si::ccfd40d0-487c-4fcf-87d0-5a1ee1eda87d" providerId="AD" clId="Web-{23909B19-33DB-8594-0C5E-1D477D100322}" dt="2025-07-22T12:45:50.126" v="43" actId="20577"/>
        <pc:sldMkLst>
          <pc:docMk/>
          <pc:sldMk cId="1082120788" sldId="315"/>
        </pc:sldMkLst>
        <pc:spChg chg="mod">
          <ac:chgData name="Mateja Geder, DOBA" userId="S::mateja.geder@doba.si::ccfd40d0-487c-4fcf-87d0-5a1ee1eda87d" providerId="AD" clId="Web-{23909B19-33DB-8594-0C5E-1D477D100322}" dt="2025-07-22T12:45:50.126" v="43" actId="20577"/>
          <ac:spMkLst>
            <pc:docMk/>
            <pc:sldMk cId="1082120788" sldId="315"/>
            <ac:spMk id="409" creationId="{00000000-0000-0000-0000-000000000000}"/>
          </ac:spMkLst>
        </pc:spChg>
      </pc:sldChg>
    </pc:docChg>
  </pc:docChgLst>
  <pc:docChgLst>
    <pc:chgData name="dagmara.skillszonemalta" userId="S::dagmara.skillszonemalta_gmail.com#ext#@dobasi.onmicrosoft.com::cab07fde-5b20-4099-b699-b3b303880fe4" providerId="AD" clId="Web-{0AF80766-2FCB-0E57-B7EC-87DE6DDEC873}"/>
    <pc:docChg chg="modSld">
      <pc:chgData name="dagmara.skillszonemalta" userId="S::dagmara.skillszonemalta_gmail.com#ext#@dobasi.onmicrosoft.com::cab07fde-5b20-4099-b699-b3b303880fe4" providerId="AD" clId="Web-{0AF80766-2FCB-0E57-B7EC-87DE6DDEC873}" dt="2024-11-28T08:15:29.644" v="28" actId="1076"/>
      <pc:docMkLst>
        <pc:docMk/>
      </pc:docMkLst>
      <pc:sldChg chg="modSp">
        <pc:chgData name="dagmara.skillszonemalta" userId="S::dagmara.skillszonemalta_gmail.com#ext#@dobasi.onmicrosoft.com::cab07fde-5b20-4099-b699-b3b303880fe4" providerId="AD" clId="Web-{0AF80766-2FCB-0E57-B7EC-87DE6DDEC873}" dt="2024-11-28T08:13:12.796" v="20" actId="20577"/>
        <pc:sldMkLst>
          <pc:docMk/>
          <pc:sldMk cId="0" sldId="279"/>
        </pc:sldMkLst>
      </pc:sldChg>
      <pc:sldChg chg="modSp">
        <pc:chgData name="dagmara.skillszonemalta" userId="S::dagmara.skillszonemalta_gmail.com#ext#@dobasi.onmicrosoft.com::cab07fde-5b20-4099-b699-b3b303880fe4" providerId="AD" clId="Web-{0AF80766-2FCB-0E57-B7EC-87DE6DDEC873}" dt="2024-11-28T08:14:44.346" v="22" actId="20577"/>
        <pc:sldMkLst>
          <pc:docMk/>
          <pc:sldMk cId="0" sldId="299"/>
        </pc:sldMkLst>
      </pc:sldChg>
      <pc:sldChg chg="modSp">
        <pc:chgData name="dagmara.skillszonemalta" userId="S::dagmara.skillszonemalta_gmail.com#ext#@dobasi.onmicrosoft.com::cab07fde-5b20-4099-b699-b3b303880fe4" providerId="AD" clId="Web-{0AF80766-2FCB-0E57-B7EC-87DE6DDEC873}" dt="2024-11-28T08:15:29.644" v="28" actId="1076"/>
        <pc:sldMkLst>
          <pc:docMk/>
          <pc:sldMk cId="2949865065" sldId="309"/>
        </pc:sldMkLst>
      </pc:sldChg>
      <pc:sldChg chg="modSp">
        <pc:chgData name="dagmara.skillszonemalta" userId="S::dagmara.skillszonemalta_gmail.com#ext#@dobasi.onmicrosoft.com::cab07fde-5b20-4099-b699-b3b303880fe4" providerId="AD" clId="Web-{0AF80766-2FCB-0E57-B7EC-87DE6DDEC873}" dt="2024-11-28T08:08:39.474" v="3" actId="1076"/>
        <pc:sldMkLst>
          <pc:docMk/>
          <pc:sldMk cId="3201183638" sldId="310"/>
        </pc:sldMkLst>
      </pc:sldChg>
    </pc:docChg>
  </pc:docChgLst>
  <pc:docChgLst>
    <pc:chgData name="epo_35" userId="S::epo_35_jogroup.eu#ext#@dobasi.onmicrosoft.com::edd5f0fd-77c0-4369-83c5-84439aafe912" providerId="AD" clId="Web-{D4DAE6C7-5411-BCF0-ADEE-091D501522F0}"/>
    <pc:docChg chg="addSld delSld modSld addMainMaster">
      <pc:chgData name="epo_35" userId="S::epo_35_jogroup.eu#ext#@dobasi.onmicrosoft.com::edd5f0fd-77c0-4369-83c5-84439aafe912" providerId="AD" clId="Web-{D4DAE6C7-5411-BCF0-ADEE-091D501522F0}" dt="2024-11-07T16:05:08.115" v="112" actId="20577"/>
      <pc:docMkLst>
        <pc:docMk/>
      </pc:docMkLst>
      <pc:sldChg chg="del">
        <pc:chgData name="epo_35" userId="S::epo_35_jogroup.eu#ext#@dobasi.onmicrosoft.com::edd5f0fd-77c0-4369-83c5-84439aafe912" providerId="AD" clId="Web-{D4DAE6C7-5411-BCF0-ADEE-091D501522F0}" dt="2024-11-07T15:56:53.543" v="4"/>
        <pc:sldMkLst>
          <pc:docMk/>
          <pc:sldMk cId="0" sldId="256"/>
        </pc:sldMkLst>
      </pc:sldChg>
      <pc:sldChg chg="modSp">
        <pc:chgData name="epo_35" userId="S::epo_35_jogroup.eu#ext#@dobasi.onmicrosoft.com::edd5f0fd-77c0-4369-83c5-84439aafe912" providerId="AD" clId="Web-{D4DAE6C7-5411-BCF0-ADEE-091D501522F0}" dt="2024-11-07T16:04:08.455" v="83" actId="20577"/>
        <pc:sldMkLst>
          <pc:docMk/>
          <pc:sldMk cId="0" sldId="259"/>
        </pc:sldMkLst>
      </pc:sldChg>
      <pc:sldChg chg="modSp">
        <pc:chgData name="epo_35" userId="S::epo_35_jogroup.eu#ext#@dobasi.onmicrosoft.com::edd5f0fd-77c0-4369-83c5-84439aafe912" providerId="AD" clId="Web-{D4DAE6C7-5411-BCF0-ADEE-091D501522F0}" dt="2024-11-07T16:04:25.347" v="102" actId="20577"/>
        <pc:sldMkLst>
          <pc:docMk/>
          <pc:sldMk cId="0" sldId="267"/>
        </pc:sldMkLst>
      </pc:sldChg>
      <pc:sldChg chg="modSp">
        <pc:chgData name="epo_35" userId="S::epo_35_jogroup.eu#ext#@dobasi.onmicrosoft.com::edd5f0fd-77c0-4369-83c5-84439aafe912" providerId="AD" clId="Web-{D4DAE6C7-5411-BCF0-ADEE-091D501522F0}" dt="2024-11-07T16:03:39.173" v="67" actId="20577"/>
        <pc:sldMkLst>
          <pc:docMk/>
          <pc:sldMk cId="0" sldId="276"/>
        </pc:sldMkLst>
      </pc:sldChg>
      <pc:sldChg chg="modSp">
        <pc:chgData name="epo_35" userId="S::epo_35_jogroup.eu#ext#@dobasi.onmicrosoft.com::edd5f0fd-77c0-4369-83c5-84439aafe912" providerId="AD" clId="Web-{D4DAE6C7-5411-BCF0-ADEE-091D501522F0}" dt="2024-11-07T16:05:08.115" v="112" actId="20577"/>
        <pc:sldMkLst>
          <pc:docMk/>
          <pc:sldMk cId="0" sldId="291"/>
        </pc:sldMkLst>
      </pc:sldChg>
      <pc:sldChg chg="modSp">
        <pc:chgData name="epo_35" userId="S::epo_35_jogroup.eu#ext#@dobasi.onmicrosoft.com::edd5f0fd-77c0-4369-83c5-84439aafe912" providerId="AD" clId="Web-{D4DAE6C7-5411-BCF0-ADEE-091D501522F0}" dt="2024-11-07T15:58:58.471" v="24" actId="20577"/>
        <pc:sldMkLst>
          <pc:docMk/>
          <pc:sldMk cId="0" sldId="305"/>
        </pc:sldMkLst>
      </pc:sldChg>
      <pc:sldChg chg="modSp add">
        <pc:chgData name="epo_35" userId="S::epo_35_jogroup.eu#ext#@dobasi.onmicrosoft.com::edd5f0fd-77c0-4369-83c5-84439aafe912" providerId="AD" clId="Web-{D4DAE6C7-5411-BCF0-ADEE-091D501522F0}" dt="2024-11-07T15:56:48.902" v="3" actId="1076"/>
        <pc:sldMkLst>
          <pc:docMk/>
          <pc:sldMk cId="2949865065" sldId="309"/>
        </pc:sldMkLst>
      </pc:sldChg>
      <pc:sldChg chg="modSp new">
        <pc:chgData name="epo_35" userId="S::epo_35_jogroup.eu#ext#@dobasi.onmicrosoft.com::edd5f0fd-77c0-4369-83c5-84439aafe912" providerId="AD" clId="Web-{D4DAE6C7-5411-BCF0-ADEE-091D501522F0}" dt="2024-11-07T16:00:49.992" v="34" actId="20577"/>
        <pc:sldMkLst>
          <pc:docMk/>
          <pc:sldMk cId="3201183638" sldId="310"/>
        </pc:sldMkLst>
      </pc:sldChg>
      <pc:sldChg chg="modSp add">
        <pc:chgData name="epo_35" userId="S::epo_35_jogroup.eu#ext#@dobasi.onmicrosoft.com::edd5f0fd-77c0-4369-83c5-84439aafe912" providerId="AD" clId="Web-{D4DAE6C7-5411-BCF0-ADEE-091D501522F0}" dt="2024-11-07T16:02:10.075" v="40" actId="20577"/>
        <pc:sldMkLst>
          <pc:docMk/>
          <pc:sldMk cId="2591287154" sldId="311"/>
        </pc:sldMkLst>
      </pc:sldChg>
      <pc:sldMasterChg chg="add addSldLayout">
        <pc:chgData name="epo_35" userId="S::epo_35_jogroup.eu#ext#@dobasi.onmicrosoft.com::edd5f0fd-77c0-4369-83c5-84439aafe912" providerId="AD" clId="Web-{D4DAE6C7-5411-BCF0-ADEE-091D501522F0}" dt="2024-11-07T15:56:13.791" v="0"/>
        <pc:sldMasterMkLst>
          <pc:docMk/>
          <pc:sldMasterMk cId="473381627" sldId="2147483662"/>
        </pc:sldMasterMkLst>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D4DAE6C7-5411-BCF0-ADEE-091D501522F0}" dt="2024-11-07T15:56:13.791" v="0"/>
          <pc:sldLayoutMkLst>
            <pc:docMk/>
            <pc:sldMasterMk cId="473381627" sldId="2147483662"/>
            <pc:sldLayoutMk cId="43774978" sldId="2147483674"/>
          </pc:sldLayoutMkLst>
        </pc:sldLayoutChg>
      </pc:sldMasterChg>
    </pc:docChg>
  </pc:docChgLst>
  <pc:docChgLst>
    <pc:chgData name="dagmara.skillszonemalta" userId="S::dagmara.skillszonemalta_gmail.com#ext#@dobasi.onmicrosoft.com::cab07fde-5b20-4099-b699-b3b303880fe4" providerId="AD" clId="Web-{1FD640AC-7198-DFDB-52BB-CC99E0280DB8}"/>
    <pc:docChg chg="addSld modSld">
      <pc:chgData name="dagmara.skillszonemalta" userId="S::dagmara.skillszonemalta_gmail.com#ext#@dobasi.onmicrosoft.com::cab07fde-5b20-4099-b699-b3b303880fe4" providerId="AD" clId="Web-{1FD640AC-7198-DFDB-52BB-CC99E0280DB8}" dt="2024-12-17T01:23:45.623" v="366" actId="20577"/>
      <pc:docMkLst>
        <pc:docMk/>
      </pc:docMkLst>
      <pc:sldChg chg="modSp">
        <pc:chgData name="dagmara.skillszonemalta" userId="S::dagmara.skillszonemalta_gmail.com#ext#@dobasi.onmicrosoft.com::cab07fde-5b20-4099-b699-b3b303880fe4" providerId="AD" clId="Web-{1FD640AC-7198-DFDB-52BB-CC99E0280DB8}" dt="2024-12-17T01:23:08.715" v="359" actId="20577"/>
        <pc:sldMkLst>
          <pc:docMk/>
          <pc:sldMk cId="0" sldId="265"/>
        </pc:sldMkLst>
      </pc:sldChg>
      <pc:sldChg chg="modSp">
        <pc:chgData name="dagmara.skillszonemalta" userId="S::dagmara.skillszonemalta_gmail.com#ext#@dobasi.onmicrosoft.com::cab07fde-5b20-4099-b699-b3b303880fe4" providerId="AD" clId="Web-{1FD640AC-7198-DFDB-52BB-CC99E0280DB8}" dt="2024-12-17T01:23:45.623" v="366" actId="20577"/>
        <pc:sldMkLst>
          <pc:docMk/>
          <pc:sldMk cId="0" sldId="272"/>
        </pc:sldMkLst>
      </pc:sldChg>
      <pc:sldChg chg="modSp">
        <pc:chgData name="dagmara.skillszonemalta" userId="S::dagmara.skillszonemalta_gmail.com#ext#@dobasi.onmicrosoft.com::cab07fde-5b20-4099-b699-b3b303880fe4" providerId="AD" clId="Web-{1FD640AC-7198-DFDB-52BB-CC99E0280DB8}" dt="2024-12-16T23:28:43.516" v="16" actId="1076"/>
        <pc:sldMkLst>
          <pc:docMk/>
          <pc:sldMk cId="0" sldId="290"/>
        </pc:sldMkLst>
      </pc:sldChg>
      <pc:sldChg chg="modSp">
        <pc:chgData name="dagmara.skillszonemalta" userId="S::dagmara.skillszonemalta_gmail.com#ext#@dobasi.onmicrosoft.com::cab07fde-5b20-4099-b699-b3b303880fe4" providerId="AD" clId="Web-{1FD640AC-7198-DFDB-52BB-CC99E0280DB8}" dt="2024-12-16T23:44:02.096" v="213" actId="1076"/>
        <pc:sldMkLst>
          <pc:docMk/>
          <pc:sldMk cId="0" sldId="291"/>
        </pc:sldMkLst>
      </pc:sldChg>
      <pc:sldChg chg="modSp">
        <pc:chgData name="dagmara.skillszonemalta" userId="S::dagmara.skillszonemalta_gmail.com#ext#@dobasi.onmicrosoft.com::cab07fde-5b20-4099-b699-b3b303880fe4" providerId="AD" clId="Web-{1FD640AC-7198-DFDB-52BB-CC99E0280DB8}" dt="2024-12-16T23:29:38.893" v="32" actId="20577"/>
        <pc:sldMkLst>
          <pc:docMk/>
          <pc:sldMk cId="0" sldId="292"/>
        </pc:sldMkLst>
      </pc:sldChg>
      <pc:sldChg chg="modSp">
        <pc:chgData name="dagmara.skillszonemalta" userId="S::dagmara.skillszonemalta_gmail.com#ext#@dobasi.onmicrosoft.com::cab07fde-5b20-4099-b699-b3b303880fe4" providerId="AD" clId="Web-{1FD640AC-7198-DFDB-52BB-CC99E0280DB8}" dt="2024-12-16T23:30:29.488" v="37" actId="1076"/>
        <pc:sldMkLst>
          <pc:docMk/>
          <pc:sldMk cId="0" sldId="293"/>
        </pc:sldMkLst>
      </pc:sldChg>
      <pc:sldChg chg="modSp">
        <pc:chgData name="dagmara.skillszonemalta" userId="S::dagmara.skillszonemalta_gmail.com#ext#@dobasi.onmicrosoft.com::cab07fde-5b20-4099-b699-b3b303880fe4" providerId="AD" clId="Web-{1FD640AC-7198-DFDB-52BB-CC99E0280DB8}" dt="2024-12-16T23:31:09.443" v="52" actId="14100"/>
        <pc:sldMkLst>
          <pc:docMk/>
          <pc:sldMk cId="0" sldId="294"/>
        </pc:sldMkLst>
      </pc:sldChg>
      <pc:sldChg chg="modSp">
        <pc:chgData name="dagmara.skillszonemalta" userId="S::dagmara.skillszonemalta_gmail.com#ext#@dobasi.onmicrosoft.com::cab07fde-5b20-4099-b699-b3b303880fe4" providerId="AD" clId="Web-{1FD640AC-7198-DFDB-52BB-CC99E0280DB8}" dt="2024-12-16T23:33:45.589" v="87" actId="14100"/>
        <pc:sldMkLst>
          <pc:docMk/>
          <pc:sldMk cId="0" sldId="295"/>
        </pc:sldMkLst>
      </pc:sldChg>
      <pc:sldChg chg="modSp">
        <pc:chgData name="dagmara.skillszonemalta" userId="S::dagmara.skillszonemalta_gmail.com#ext#@dobasi.onmicrosoft.com::cab07fde-5b20-4099-b699-b3b303880fe4" providerId="AD" clId="Web-{1FD640AC-7198-DFDB-52BB-CC99E0280DB8}" dt="2024-12-16T23:34:27.231" v="99" actId="1076"/>
        <pc:sldMkLst>
          <pc:docMk/>
          <pc:sldMk cId="0" sldId="296"/>
        </pc:sldMkLst>
      </pc:sldChg>
      <pc:sldChg chg="modSp">
        <pc:chgData name="dagmara.skillszonemalta" userId="S::dagmara.skillszonemalta_gmail.com#ext#@dobasi.onmicrosoft.com::cab07fde-5b20-4099-b699-b3b303880fe4" providerId="AD" clId="Web-{1FD640AC-7198-DFDB-52BB-CC99E0280DB8}" dt="2024-12-16T23:34:45.607" v="103" actId="1076"/>
        <pc:sldMkLst>
          <pc:docMk/>
          <pc:sldMk cId="0" sldId="297"/>
        </pc:sldMkLst>
      </pc:sldChg>
      <pc:sldChg chg="modSp">
        <pc:chgData name="dagmara.skillszonemalta" userId="S::dagmara.skillszonemalta_gmail.com#ext#@dobasi.onmicrosoft.com::cab07fde-5b20-4099-b699-b3b303880fe4" providerId="AD" clId="Web-{1FD640AC-7198-DFDB-52BB-CC99E0280DB8}" dt="2024-12-16T23:35:35.749" v="116" actId="1076"/>
        <pc:sldMkLst>
          <pc:docMk/>
          <pc:sldMk cId="0" sldId="298"/>
        </pc:sldMkLst>
      </pc:sldChg>
      <pc:sldChg chg="modSp">
        <pc:chgData name="dagmara.skillszonemalta" userId="S::dagmara.skillszonemalta_gmail.com#ext#@dobasi.onmicrosoft.com::cab07fde-5b20-4099-b699-b3b303880fe4" providerId="AD" clId="Web-{1FD640AC-7198-DFDB-52BB-CC99E0280DB8}" dt="2024-12-16T23:36:13.907" v="125" actId="1076"/>
        <pc:sldMkLst>
          <pc:docMk/>
          <pc:sldMk cId="0" sldId="299"/>
        </pc:sldMkLst>
      </pc:sldChg>
      <pc:sldChg chg="modSp">
        <pc:chgData name="dagmara.skillszonemalta" userId="S::dagmara.skillszonemalta_gmail.com#ext#@dobasi.onmicrosoft.com::cab07fde-5b20-4099-b699-b3b303880fe4" providerId="AD" clId="Web-{1FD640AC-7198-DFDB-52BB-CC99E0280DB8}" dt="2024-12-16T23:36:56.065" v="126" actId="20577"/>
        <pc:sldMkLst>
          <pc:docMk/>
          <pc:sldMk cId="0" sldId="300"/>
        </pc:sldMkLst>
      </pc:sldChg>
      <pc:sldChg chg="modSp">
        <pc:chgData name="dagmara.skillszonemalta" userId="S::dagmara.skillszonemalta_gmail.com#ext#@dobasi.onmicrosoft.com::cab07fde-5b20-4099-b699-b3b303880fe4" providerId="AD" clId="Web-{1FD640AC-7198-DFDB-52BB-CC99E0280DB8}" dt="2024-12-16T23:37:12.800" v="127" actId="20577"/>
        <pc:sldMkLst>
          <pc:docMk/>
          <pc:sldMk cId="0" sldId="301"/>
        </pc:sldMkLst>
      </pc:sldChg>
      <pc:sldChg chg="modSp">
        <pc:chgData name="dagmara.skillszonemalta" userId="S::dagmara.skillszonemalta_gmail.com#ext#@dobasi.onmicrosoft.com::cab07fde-5b20-4099-b699-b3b303880fe4" providerId="AD" clId="Web-{1FD640AC-7198-DFDB-52BB-CC99E0280DB8}" dt="2024-12-16T23:37:36.332" v="133" actId="14100"/>
        <pc:sldMkLst>
          <pc:docMk/>
          <pc:sldMk cId="0" sldId="302"/>
        </pc:sldMkLst>
      </pc:sldChg>
      <pc:sldChg chg="modSp">
        <pc:chgData name="dagmara.skillszonemalta" userId="S::dagmara.skillszonemalta_gmail.com#ext#@dobasi.onmicrosoft.com::cab07fde-5b20-4099-b699-b3b303880fe4" providerId="AD" clId="Web-{1FD640AC-7198-DFDB-52BB-CC99E0280DB8}" dt="2024-12-16T23:32:22.211" v="70" actId="14100"/>
        <pc:sldMkLst>
          <pc:docMk/>
          <pc:sldMk cId="0" sldId="303"/>
        </pc:sldMkLst>
      </pc:sldChg>
      <pc:sldChg chg="modSp">
        <pc:chgData name="dagmara.skillszonemalta" userId="S::dagmara.skillszonemalta_gmail.com#ext#@dobasi.onmicrosoft.com::cab07fde-5b20-4099-b699-b3b303880fe4" providerId="AD" clId="Web-{1FD640AC-7198-DFDB-52BB-CC99E0280DB8}" dt="2024-12-16T23:38:04.395" v="140" actId="20577"/>
        <pc:sldMkLst>
          <pc:docMk/>
          <pc:sldMk cId="0" sldId="304"/>
        </pc:sldMkLst>
      </pc:sldChg>
      <pc:sldChg chg="addSp delSp modSp">
        <pc:chgData name="dagmara.skillszonemalta" userId="S::dagmara.skillszonemalta_gmail.com#ext#@dobasi.onmicrosoft.com::cab07fde-5b20-4099-b699-b3b303880fe4" providerId="AD" clId="Web-{1FD640AC-7198-DFDB-52BB-CC99E0280DB8}" dt="2024-12-17T00:19:11.711" v="241" actId="1076"/>
        <pc:sldMkLst>
          <pc:docMk/>
          <pc:sldMk cId="0" sldId="305"/>
        </pc:sldMkLst>
      </pc:sldChg>
      <pc:sldChg chg="addSp modSp">
        <pc:chgData name="dagmara.skillszonemalta" userId="S::dagmara.skillszonemalta_gmail.com#ext#@dobasi.onmicrosoft.com::cab07fde-5b20-4099-b699-b3b303880fe4" providerId="AD" clId="Web-{1FD640AC-7198-DFDB-52BB-CC99E0280DB8}" dt="2024-12-17T00:18:16.334" v="224" actId="1076"/>
        <pc:sldMkLst>
          <pc:docMk/>
          <pc:sldMk cId="0" sldId="306"/>
        </pc:sldMkLst>
      </pc:sldChg>
      <pc:sldChg chg="modSp">
        <pc:chgData name="dagmara.skillszonemalta" userId="S::dagmara.skillszonemalta_gmail.com#ext#@dobasi.onmicrosoft.com::cab07fde-5b20-4099-b699-b3b303880fe4" providerId="AD" clId="Web-{1FD640AC-7198-DFDB-52BB-CC99E0280DB8}" dt="2024-12-17T00:07:31.165" v="222" actId="20577"/>
        <pc:sldMkLst>
          <pc:docMk/>
          <pc:sldMk cId="2949865065" sldId="309"/>
        </pc:sldMkLst>
      </pc:sldChg>
      <pc:sldChg chg="modSp">
        <pc:chgData name="dagmara.skillszonemalta" userId="S::dagmara.skillszonemalta_gmail.com#ext#@dobasi.onmicrosoft.com::cab07fde-5b20-4099-b699-b3b303880fe4" providerId="AD" clId="Web-{1FD640AC-7198-DFDB-52BB-CC99E0280DB8}" dt="2024-12-16T23:40:47.917" v="176" actId="1076"/>
        <pc:sldMkLst>
          <pc:docMk/>
          <pc:sldMk cId="1742645539" sldId="312"/>
        </pc:sldMkLst>
      </pc:sldChg>
      <pc:sldChg chg="delSp modSp add replId">
        <pc:chgData name="dagmara.skillszonemalta" userId="S::dagmara.skillszonemalta_gmail.com#ext#@dobasi.onmicrosoft.com::cab07fde-5b20-4099-b699-b3b303880fe4" providerId="AD" clId="Web-{1FD640AC-7198-DFDB-52BB-CC99E0280DB8}" dt="2024-12-16T23:41:53.919" v="207" actId="1076"/>
        <pc:sldMkLst>
          <pc:docMk/>
          <pc:sldMk cId="3578604010" sldId="313"/>
        </pc:sldMkLst>
      </pc:sldChg>
    </pc:docChg>
  </pc:docChgLst>
  <pc:docChgLst>
    <pc:chgData name="dagmara.skillszonemalta" userId="S::dagmara.skillszonemalta_gmail.com#ext#@dobasi.onmicrosoft.com::cab07fde-5b20-4099-b699-b3b303880fe4" providerId="AD" clId="Web-{53CA9269-8A09-6158-220E-36E55F3B8A66}"/>
    <pc:docChg chg="modSld sldOrd">
      <pc:chgData name="dagmara.skillszonemalta" userId="S::dagmara.skillszonemalta_gmail.com#ext#@dobasi.onmicrosoft.com::cab07fde-5b20-4099-b699-b3b303880fe4" providerId="AD" clId="Web-{53CA9269-8A09-6158-220E-36E55F3B8A66}" dt="2024-11-23T17:04:56.720" v="2082" actId="20577"/>
      <pc:docMkLst>
        <pc:docMk/>
      </pc:docMkLst>
      <pc:sldChg chg="modSp">
        <pc:chgData name="dagmara.skillszonemalta" userId="S::dagmara.skillszonemalta_gmail.com#ext#@dobasi.onmicrosoft.com::cab07fde-5b20-4099-b699-b3b303880fe4" providerId="AD" clId="Web-{53CA9269-8A09-6158-220E-36E55F3B8A66}" dt="2024-11-23T15:45:45.086" v="1122" actId="20577"/>
        <pc:sldMkLst>
          <pc:docMk/>
          <pc:sldMk cId="0" sldId="259"/>
        </pc:sldMkLst>
      </pc:sldChg>
      <pc:sldChg chg="addSp delSp modSp delAnim">
        <pc:chgData name="dagmara.skillszonemalta" userId="S::dagmara.skillszonemalta_gmail.com#ext#@dobasi.onmicrosoft.com::cab07fde-5b20-4099-b699-b3b303880fe4" providerId="AD" clId="Web-{53CA9269-8A09-6158-220E-36E55F3B8A66}" dt="2024-11-23T15:37:07.611" v="1000" actId="1076"/>
        <pc:sldMkLst>
          <pc:docMk/>
          <pc:sldMk cId="0" sldId="261"/>
        </pc:sldMkLst>
      </pc:sldChg>
      <pc:sldChg chg="modSp">
        <pc:chgData name="dagmara.skillszonemalta" userId="S::dagmara.skillszonemalta_gmail.com#ext#@dobasi.onmicrosoft.com::cab07fde-5b20-4099-b699-b3b303880fe4" providerId="AD" clId="Web-{53CA9269-8A09-6158-220E-36E55F3B8A66}" dt="2024-11-23T15:13:50.131" v="605" actId="1076"/>
        <pc:sldMkLst>
          <pc:docMk/>
          <pc:sldMk cId="0" sldId="262"/>
        </pc:sldMkLst>
      </pc:sldChg>
      <pc:sldChg chg="modSp">
        <pc:chgData name="dagmara.skillszonemalta" userId="S::dagmara.skillszonemalta_gmail.com#ext#@dobasi.onmicrosoft.com::cab07fde-5b20-4099-b699-b3b303880fe4" providerId="AD" clId="Web-{53CA9269-8A09-6158-220E-36E55F3B8A66}" dt="2024-11-23T15:46:25.369" v="1123" actId="20577"/>
        <pc:sldMkLst>
          <pc:docMk/>
          <pc:sldMk cId="0" sldId="266"/>
        </pc:sldMkLst>
      </pc:sldChg>
      <pc:sldChg chg="modSp">
        <pc:chgData name="dagmara.skillszonemalta" userId="S::dagmara.skillszonemalta_gmail.com#ext#@dobasi.onmicrosoft.com::cab07fde-5b20-4099-b699-b3b303880fe4" providerId="AD" clId="Web-{53CA9269-8A09-6158-220E-36E55F3B8A66}" dt="2024-11-23T15:46:53.480" v="1124" actId="20577"/>
        <pc:sldMkLst>
          <pc:docMk/>
          <pc:sldMk cId="0" sldId="268"/>
        </pc:sldMkLst>
      </pc:sldChg>
      <pc:sldChg chg="modSp">
        <pc:chgData name="dagmara.skillszonemalta" userId="S::dagmara.skillszonemalta_gmail.com#ext#@dobasi.onmicrosoft.com::cab07fde-5b20-4099-b699-b3b303880fe4" providerId="AD" clId="Web-{53CA9269-8A09-6158-220E-36E55F3B8A66}" dt="2024-11-23T15:47:39.013" v="1130" actId="20577"/>
        <pc:sldMkLst>
          <pc:docMk/>
          <pc:sldMk cId="0" sldId="269"/>
        </pc:sldMkLst>
      </pc:sldChg>
      <pc:sldChg chg="modSp">
        <pc:chgData name="dagmara.skillszonemalta" userId="S::dagmara.skillszonemalta_gmail.com#ext#@dobasi.onmicrosoft.com::cab07fde-5b20-4099-b699-b3b303880fe4" providerId="AD" clId="Web-{53CA9269-8A09-6158-220E-36E55F3B8A66}" dt="2024-11-23T15:48:22.186" v="1135" actId="20577"/>
        <pc:sldMkLst>
          <pc:docMk/>
          <pc:sldMk cId="0" sldId="272"/>
        </pc:sldMkLst>
      </pc:sldChg>
      <pc:sldChg chg="modSp">
        <pc:chgData name="dagmara.skillszonemalta" userId="S::dagmara.skillszonemalta_gmail.com#ext#@dobasi.onmicrosoft.com::cab07fde-5b20-4099-b699-b3b303880fe4" providerId="AD" clId="Web-{53CA9269-8A09-6158-220E-36E55F3B8A66}" dt="2024-11-23T14:45:11.294" v="55" actId="1076"/>
        <pc:sldMkLst>
          <pc:docMk/>
          <pc:sldMk cId="0" sldId="273"/>
        </pc:sldMkLst>
      </pc:sldChg>
      <pc:sldChg chg="modSp">
        <pc:chgData name="dagmara.skillszonemalta" userId="S::dagmara.skillszonemalta_gmail.com#ext#@dobasi.onmicrosoft.com::cab07fde-5b20-4099-b699-b3b303880fe4" providerId="AD" clId="Web-{53CA9269-8A09-6158-220E-36E55F3B8A66}" dt="2024-11-23T17:04:56.720" v="2082" actId="20577"/>
        <pc:sldMkLst>
          <pc:docMk/>
          <pc:sldMk cId="0" sldId="274"/>
        </pc:sldMkLst>
      </pc:sldChg>
      <pc:sldChg chg="addSp delSp modSp delAnim">
        <pc:chgData name="dagmara.skillszonemalta" userId="S::dagmara.skillszonemalta_gmail.com#ext#@dobasi.onmicrosoft.com::cab07fde-5b20-4099-b699-b3b303880fe4" providerId="AD" clId="Web-{53CA9269-8A09-6158-220E-36E55F3B8A66}" dt="2024-11-23T15:35:49.889" v="980" actId="14100"/>
        <pc:sldMkLst>
          <pc:docMk/>
          <pc:sldMk cId="0" sldId="275"/>
        </pc:sldMkLst>
      </pc:sldChg>
      <pc:sldChg chg="addSp delSp modSp delAnim">
        <pc:chgData name="dagmara.skillszonemalta" userId="S::dagmara.skillszonemalta_gmail.com#ext#@dobasi.onmicrosoft.com::cab07fde-5b20-4099-b699-b3b303880fe4" providerId="AD" clId="Web-{53CA9269-8A09-6158-220E-36E55F3B8A66}" dt="2024-11-23T15:36:15.312" v="987" actId="1076"/>
        <pc:sldMkLst>
          <pc:docMk/>
          <pc:sldMk cId="0" sldId="278"/>
        </pc:sldMkLst>
      </pc:sldChg>
      <pc:sldChg chg="addSp modSp">
        <pc:chgData name="dagmara.skillszonemalta" userId="S::dagmara.skillszonemalta_gmail.com#ext#@dobasi.onmicrosoft.com::cab07fde-5b20-4099-b699-b3b303880fe4" providerId="AD" clId="Web-{53CA9269-8A09-6158-220E-36E55F3B8A66}" dt="2024-11-23T15:11:13.234" v="581" actId="1076"/>
        <pc:sldMkLst>
          <pc:docMk/>
          <pc:sldMk cId="0" sldId="282"/>
        </pc:sldMkLst>
      </pc:sldChg>
      <pc:sldChg chg="addSp delSp modSp">
        <pc:chgData name="dagmara.skillszonemalta" userId="S::dagmara.skillszonemalta_gmail.com#ext#@dobasi.onmicrosoft.com::cab07fde-5b20-4099-b699-b3b303880fe4" providerId="AD" clId="Web-{53CA9269-8A09-6158-220E-36E55F3B8A66}" dt="2024-11-23T15:44:15.348" v="1108" actId="20577"/>
        <pc:sldMkLst>
          <pc:docMk/>
          <pc:sldMk cId="0" sldId="284"/>
        </pc:sldMkLst>
      </pc:sldChg>
      <pc:sldChg chg="modSp">
        <pc:chgData name="dagmara.skillszonemalta" userId="S::dagmara.skillszonemalta_gmail.com#ext#@dobasi.onmicrosoft.com::cab07fde-5b20-4099-b699-b3b303880fe4" providerId="AD" clId="Web-{53CA9269-8A09-6158-220E-36E55F3B8A66}" dt="2024-11-23T15:43:08.720" v="1095" actId="20577"/>
        <pc:sldMkLst>
          <pc:docMk/>
          <pc:sldMk cId="0" sldId="286"/>
        </pc:sldMkLst>
      </pc:sldChg>
      <pc:sldChg chg="modSp">
        <pc:chgData name="dagmara.skillszonemalta" userId="S::dagmara.skillszonemalta_gmail.com#ext#@dobasi.onmicrosoft.com::cab07fde-5b20-4099-b699-b3b303880fe4" providerId="AD" clId="Web-{53CA9269-8A09-6158-220E-36E55F3B8A66}" dt="2024-11-23T15:40:24.167" v="1037" actId="20577"/>
        <pc:sldMkLst>
          <pc:docMk/>
          <pc:sldMk cId="0" sldId="288"/>
        </pc:sldMkLst>
      </pc:sldChg>
      <pc:sldChg chg="modSp">
        <pc:chgData name="dagmara.skillszonemalta" userId="S::dagmara.skillszonemalta_gmail.com#ext#@dobasi.onmicrosoft.com::cab07fde-5b20-4099-b699-b3b303880fe4" providerId="AD" clId="Web-{53CA9269-8A09-6158-220E-36E55F3B8A66}" dt="2024-11-23T15:42:52.438" v="1093" actId="20577"/>
        <pc:sldMkLst>
          <pc:docMk/>
          <pc:sldMk cId="0" sldId="289"/>
        </pc:sldMkLst>
      </pc:sldChg>
      <pc:sldChg chg="modSp">
        <pc:chgData name="dagmara.skillszonemalta" userId="S::dagmara.skillszonemalta_gmail.com#ext#@dobasi.onmicrosoft.com::cab07fde-5b20-4099-b699-b3b303880fe4" providerId="AD" clId="Web-{53CA9269-8A09-6158-220E-36E55F3B8A66}" dt="2024-11-23T15:42:19.671" v="1090" actId="20577"/>
        <pc:sldMkLst>
          <pc:docMk/>
          <pc:sldMk cId="0" sldId="290"/>
        </pc:sldMkLst>
      </pc:sldChg>
      <pc:sldChg chg="modSp">
        <pc:chgData name="dagmara.skillszonemalta" userId="S::dagmara.skillszonemalta_gmail.com#ext#@dobasi.onmicrosoft.com::cab07fde-5b20-4099-b699-b3b303880fe4" providerId="AD" clId="Web-{53CA9269-8A09-6158-220E-36E55F3B8A66}" dt="2024-11-23T15:12:27.284" v="596" actId="20577"/>
        <pc:sldMkLst>
          <pc:docMk/>
          <pc:sldMk cId="0" sldId="293"/>
        </pc:sldMkLst>
      </pc:sldChg>
      <pc:sldChg chg="modSp">
        <pc:chgData name="dagmara.skillszonemalta" userId="S::dagmara.skillszonemalta_gmail.com#ext#@dobasi.onmicrosoft.com::cab07fde-5b20-4099-b699-b3b303880fe4" providerId="AD" clId="Web-{53CA9269-8A09-6158-220E-36E55F3B8A66}" dt="2024-11-23T16:44:56.288" v="2045" actId="20577"/>
        <pc:sldMkLst>
          <pc:docMk/>
          <pc:sldMk cId="0" sldId="296"/>
        </pc:sldMkLst>
      </pc:sldChg>
      <pc:sldChg chg="addSp delSp modSp">
        <pc:chgData name="dagmara.skillszonemalta" userId="S::dagmara.skillszonemalta_gmail.com#ext#@dobasi.onmicrosoft.com::cab07fde-5b20-4099-b699-b3b303880fe4" providerId="AD" clId="Web-{53CA9269-8A09-6158-220E-36E55F3B8A66}" dt="2024-11-23T15:17:29.390" v="678" actId="20577"/>
        <pc:sldMkLst>
          <pc:docMk/>
          <pc:sldMk cId="0" sldId="297"/>
        </pc:sldMkLst>
      </pc:sldChg>
      <pc:sldChg chg="addSp delSp modSp">
        <pc:chgData name="dagmara.skillszonemalta" userId="S::dagmara.skillszonemalta_gmail.com#ext#@dobasi.onmicrosoft.com::cab07fde-5b20-4099-b699-b3b303880fe4" providerId="AD" clId="Web-{53CA9269-8A09-6158-220E-36E55F3B8A66}" dt="2024-11-23T15:23:14.264" v="825" actId="20577"/>
        <pc:sldMkLst>
          <pc:docMk/>
          <pc:sldMk cId="0" sldId="300"/>
        </pc:sldMkLst>
      </pc:sldChg>
      <pc:sldChg chg="modSp">
        <pc:chgData name="dagmara.skillszonemalta" userId="S::dagmara.skillszonemalta_gmail.com#ext#@dobasi.onmicrosoft.com::cab07fde-5b20-4099-b699-b3b303880fe4" providerId="AD" clId="Web-{53CA9269-8A09-6158-220E-36E55F3B8A66}" dt="2024-11-23T15:23:47.625" v="828" actId="20577"/>
        <pc:sldMkLst>
          <pc:docMk/>
          <pc:sldMk cId="0" sldId="302"/>
        </pc:sldMkLst>
      </pc:sldChg>
      <pc:sldChg chg="addSp delSp modSp ord">
        <pc:chgData name="dagmara.skillszonemalta" userId="S::dagmara.skillszonemalta_gmail.com#ext#@dobasi.onmicrosoft.com::cab07fde-5b20-4099-b699-b3b303880fe4" providerId="AD" clId="Web-{53CA9269-8A09-6158-220E-36E55F3B8A66}" dt="2024-11-23T16:45:29.492" v="2059" actId="20577"/>
        <pc:sldMkLst>
          <pc:docMk/>
          <pc:sldMk cId="0" sldId="303"/>
        </pc:sldMkLst>
      </pc:sldChg>
      <pc:sldChg chg="modSp">
        <pc:chgData name="dagmara.skillszonemalta" userId="S::dagmara.skillszonemalta_gmail.com#ext#@dobasi.onmicrosoft.com::cab07fde-5b20-4099-b699-b3b303880fe4" providerId="AD" clId="Web-{53CA9269-8A09-6158-220E-36E55F3B8A66}" dt="2024-11-23T15:27:02.039" v="935" actId="20577"/>
        <pc:sldMkLst>
          <pc:docMk/>
          <pc:sldMk cId="0" sldId="304"/>
        </pc:sldMkLst>
      </pc:sldChg>
      <pc:sldChg chg="addSp modSp">
        <pc:chgData name="dagmara.skillszonemalta" userId="S::dagmara.skillszonemalta_gmail.com#ext#@dobasi.onmicrosoft.com::cab07fde-5b20-4099-b699-b3b303880fe4" providerId="AD" clId="Web-{53CA9269-8A09-6158-220E-36E55F3B8A66}" dt="2024-11-23T16:33:56.632" v="1771" actId="1076"/>
        <pc:sldMkLst>
          <pc:docMk/>
          <pc:sldMk cId="0" sldId="305"/>
        </pc:sldMkLst>
      </pc:sldChg>
      <pc:sldChg chg="addSp delSp modSp">
        <pc:chgData name="dagmara.skillszonemalta" userId="S::dagmara.skillszonemalta_gmail.com#ext#@dobasi.onmicrosoft.com::cab07fde-5b20-4099-b699-b3b303880fe4" providerId="AD" clId="Web-{53CA9269-8A09-6158-220E-36E55F3B8A66}" dt="2024-11-23T16:43:46.941" v="2039" actId="14100"/>
        <pc:sldMkLst>
          <pc:docMk/>
          <pc:sldMk cId="0" sldId="306"/>
        </pc:sldMkLst>
      </pc:sldChg>
      <pc:sldChg chg="modSp">
        <pc:chgData name="dagmara.skillszonemalta" userId="S::dagmara.skillszonemalta_gmail.com#ext#@dobasi.onmicrosoft.com::cab07fde-5b20-4099-b699-b3b303880fe4" providerId="AD" clId="Web-{53CA9269-8A09-6158-220E-36E55F3B8A66}" dt="2024-11-23T16:20:41.236" v="1580" actId="20577"/>
        <pc:sldMkLst>
          <pc:docMk/>
          <pc:sldMk cId="0" sldId="307"/>
        </pc:sldMkLst>
      </pc:sldChg>
      <pc:sldChg chg="modSp">
        <pc:chgData name="dagmara.skillszonemalta" userId="S::dagmara.skillszonemalta_gmail.com#ext#@dobasi.onmicrosoft.com::cab07fde-5b20-4099-b699-b3b303880fe4" providerId="AD" clId="Web-{53CA9269-8A09-6158-220E-36E55F3B8A66}" dt="2024-11-23T16:44:23.505" v="2043" actId="14100"/>
        <pc:sldMkLst>
          <pc:docMk/>
          <pc:sldMk cId="2949865065" sldId="309"/>
        </pc:sldMkLst>
      </pc:sldChg>
      <pc:sldChg chg="modSp">
        <pc:chgData name="dagmara.skillszonemalta" userId="S::dagmara.skillszonemalta_gmail.com#ext#@dobasi.onmicrosoft.com::cab07fde-5b20-4099-b699-b3b303880fe4" providerId="AD" clId="Web-{53CA9269-8A09-6158-220E-36E55F3B8A66}" dt="2024-11-23T15:37:58.910" v="1002" actId="1076"/>
        <pc:sldMkLst>
          <pc:docMk/>
          <pc:sldMk cId="2591287154" sldId="311"/>
        </pc:sldMkLst>
      </pc:sldChg>
      <pc:sldChg chg="modSp">
        <pc:chgData name="dagmara.skillszonemalta" userId="S::dagmara.skillszonemalta_gmail.com#ext#@dobasi.onmicrosoft.com::cab07fde-5b20-4099-b699-b3b303880fe4" providerId="AD" clId="Web-{53CA9269-8A09-6158-220E-36E55F3B8A66}" dt="2024-11-23T15:28:07.479" v="944" actId="20577"/>
        <pc:sldMkLst>
          <pc:docMk/>
          <pc:sldMk cId="1742645539" sldId="312"/>
        </pc:sldMkLst>
      </pc:sldChg>
    </pc:docChg>
  </pc:docChgLst>
  <pc:docChgLst>
    <pc:chgData name="dagmara.skillszonemalta" userId="S::dagmara.skillszonemalta_gmail.com#ext#@dobasi.onmicrosoft.com::cab07fde-5b20-4099-b699-b3b303880fe4" providerId="AD" clId="Web-{11BC8B2C-0332-1182-91F8-3A103EFB5435}"/>
    <pc:docChg chg="modSld">
      <pc:chgData name="dagmara.skillszonemalta" userId="S::dagmara.skillszonemalta_gmail.com#ext#@dobasi.onmicrosoft.com::cab07fde-5b20-4099-b699-b3b303880fe4" providerId="AD" clId="Web-{11BC8B2C-0332-1182-91F8-3A103EFB5435}" dt="2024-12-12T13:32:00.932" v="193" actId="1076"/>
      <pc:docMkLst>
        <pc:docMk/>
      </pc:docMkLst>
      <pc:sldChg chg="addSp modSp">
        <pc:chgData name="dagmara.skillszonemalta" userId="S::dagmara.skillszonemalta_gmail.com#ext#@dobasi.onmicrosoft.com::cab07fde-5b20-4099-b699-b3b303880fe4" providerId="AD" clId="Web-{11BC8B2C-0332-1182-91F8-3A103EFB5435}" dt="2024-12-12T13:32:00.932" v="193" actId="1076"/>
        <pc:sldMkLst>
          <pc:docMk/>
          <pc:sldMk cId="0" sldId="266"/>
        </pc:sldMkLst>
      </pc:sldChg>
      <pc:sldChg chg="addSp delSp modSp">
        <pc:chgData name="dagmara.skillszonemalta" userId="S::dagmara.skillszonemalta_gmail.com#ext#@dobasi.onmicrosoft.com::cab07fde-5b20-4099-b699-b3b303880fe4" providerId="AD" clId="Web-{11BC8B2C-0332-1182-91F8-3A103EFB5435}" dt="2024-12-12T07:07:16.025" v="42" actId="14100"/>
        <pc:sldMkLst>
          <pc:docMk/>
          <pc:sldMk cId="0" sldId="275"/>
        </pc:sldMkLst>
      </pc:sldChg>
      <pc:sldChg chg="modSp">
        <pc:chgData name="dagmara.skillszonemalta" userId="S::dagmara.skillszonemalta_gmail.com#ext#@dobasi.onmicrosoft.com::cab07fde-5b20-4099-b699-b3b303880fe4" providerId="AD" clId="Web-{11BC8B2C-0332-1182-91F8-3A103EFB5435}" dt="2024-12-12T07:10:33.053" v="45" actId="20577"/>
        <pc:sldMkLst>
          <pc:docMk/>
          <pc:sldMk cId="0" sldId="283"/>
        </pc:sldMkLst>
      </pc:sldChg>
      <pc:sldChg chg="modSp">
        <pc:chgData name="dagmara.skillszonemalta" userId="S::dagmara.skillszonemalta_gmail.com#ext#@dobasi.onmicrosoft.com::cab07fde-5b20-4099-b699-b3b303880fe4" providerId="AD" clId="Web-{11BC8B2C-0332-1182-91F8-3A103EFB5435}" dt="2024-12-12T07:06:09.193" v="24" actId="20577"/>
        <pc:sldMkLst>
          <pc:docMk/>
          <pc:sldMk cId="0" sldId="300"/>
        </pc:sldMkLst>
      </pc:sldChg>
      <pc:sldChg chg="modSp">
        <pc:chgData name="dagmara.skillszonemalta" userId="S::dagmara.skillszonemalta_gmail.com#ext#@dobasi.onmicrosoft.com::cab07fde-5b20-4099-b699-b3b303880fe4" providerId="AD" clId="Web-{11BC8B2C-0332-1182-91F8-3A103EFB5435}" dt="2024-12-12T07:14:12.700" v="47" actId="14100"/>
        <pc:sldMkLst>
          <pc:docMk/>
          <pc:sldMk cId="3201183638" sldId="310"/>
        </pc:sldMkLst>
      </pc:sldChg>
    </pc:docChg>
  </pc:docChgLst>
  <pc:docChgLst>
    <pc:chgData name="dagmara.skillszonemalta" userId="S::dagmara.skillszonemalta_gmail.com#ext#@dobasi.onmicrosoft.com::cab07fde-5b20-4099-b699-b3b303880fe4" providerId="AD" clId="Web-{89050E96-4A3E-4BE4-BEBF-F56D2AF74BFD}"/>
    <pc:docChg chg="modSld">
      <pc:chgData name="dagmara.skillszonemalta" userId="S::dagmara.skillszonemalta_gmail.com#ext#@dobasi.onmicrosoft.com::cab07fde-5b20-4099-b699-b3b303880fe4" providerId="AD" clId="Web-{89050E96-4A3E-4BE4-BEBF-F56D2AF74BFD}" dt="2024-11-15T09:50:12.997" v="14" actId="1076"/>
      <pc:docMkLst>
        <pc:docMk/>
      </pc:docMkLst>
      <pc:sldChg chg="addSp modSp">
        <pc:chgData name="dagmara.skillszonemalta" userId="S::dagmara.skillszonemalta_gmail.com#ext#@dobasi.onmicrosoft.com::cab07fde-5b20-4099-b699-b3b303880fe4" providerId="AD" clId="Web-{89050E96-4A3E-4BE4-BEBF-F56D2AF74BFD}" dt="2024-11-15T09:50:12.997" v="14" actId="1076"/>
        <pc:sldMkLst>
          <pc:docMk/>
          <pc:sldMk cId="0" sldId="274"/>
        </pc:sldMkLst>
      </pc:sldChg>
    </pc:docChg>
  </pc:docChgLst>
  <pc:docChgLst>
    <pc:chgData name="dagmara.skillszonemalta" userId="S::dagmara.skillszonemalta_gmail.com#ext#@dobasi.onmicrosoft.com::cab07fde-5b20-4099-b699-b3b303880fe4" providerId="AD" clId="Web-{2636CC87-1A9B-CDAA-FE02-AD5E6E72125C}"/>
    <pc:docChg chg="modSld">
      <pc:chgData name="dagmara.skillszonemalta" userId="S::dagmara.skillszonemalta_gmail.com#ext#@dobasi.onmicrosoft.com::cab07fde-5b20-4099-b699-b3b303880fe4" providerId="AD" clId="Web-{2636CC87-1A9B-CDAA-FE02-AD5E6E72125C}" dt="2024-12-13T11:39:03.784" v="17" actId="14100"/>
      <pc:docMkLst>
        <pc:docMk/>
      </pc:docMkLst>
      <pc:sldChg chg="modSp">
        <pc:chgData name="dagmara.skillszonemalta" userId="S::dagmara.skillszonemalta_gmail.com#ext#@dobasi.onmicrosoft.com::cab07fde-5b20-4099-b699-b3b303880fe4" providerId="AD" clId="Web-{2636CC87-1A9B-CDAA-FE02-AD5E6E72125C}" dt="2024-12-13T11:38:03.470" v="2" actId="20577"/>
        <pc:sldMkLst>
          <pc:docMk/>
          <pc:sldMk cId="0" sldId="266"/>
        </pc:sldMkLst>
      </pc:sldChg>
      <pc:sldChg chg="modSp">
        <pc:chgData name="dagmara.skillszonemalta" userId="S::dagmara.skillszonemalta_gmail.com#ext#@dobasi.onmicrosoft.com::cab07fde-5b20-4099-b699-b3b303880fe4" providerId="AD" clId="Web-{2636CC87-1A9B-CDAA-FE02-AD5E6E72125C}" dt="2024-12-13T11:38:25.517" v="8" actId="20577"/>
        <pc:sldMkLst>
          <pc:docMk/>
          <pc:sldMk cId="0" sldId="276"/>
        </pc:sldMkLst>
      </pc:sldChg>
      <pc:sldChg chg="modSp">
        <pc:chgData name="dagmara.skillszonemalta" userId="S::dagmara.skillszonemalta_gmail.com#ext#@dobasi.onmicrosoft.com::cab07fde-5b20-4099-b699-b3b303880fe4" providerId="AD" clId="Web-{2636CC87-1A9B-CDAA-FE02-AD5E6E72125C}" dt="2024-12-13T11:38:30.955" v="10" actId="20577"/>
        <pc:sldMkLst>
          <pc:docMk/>
          <pc:sldMk cId="0" sldId="281"/>
        </pc:sldMkLst>
      </pc:sldChg>
      <pc:sldChg chg="modSp">
        <pc:chgData name="dagmara.skillszonemalta" userId="S::dagmara.skillszonemalta_gmail.com#ext#@dobasi.onmicrosoft.com::cab07fde-5b20-4099-b699-b3b303880fe4" providerId="AD" clId="Web-{2636CC87-1A9B-CDAA-FE02-AD5E6E72125C}" dt="2024-12-13T11:38:36.111" v="11" actId="20577"/>
        <pc:sldMkLst>
          <pc:docMk/>
          <pc:sldMk cId="0" sldId="284"/>
        </pc:sldMkLst>
      </pc:sldChg>
      <pc:sldChg chg="modSp">
        <pc:chgData name="dagmara.skillszonemalta" userId="S::dagmara.skillszonemalta_gmail.com#ext#@dobasi.onmicrosoft.com::cab07fde-5b20-4099-b699-b3b303880fe4" providerId="AD" clId="Web-{2636CC87-1A9B-CDAA-FE02-AD5E6E72125C}" dt="2024-12-13T11:39:03.784" v="17" actId="14100"/>
        <pc:sldMkLst>
          <pc:docMk/>
          <pc:sldMk cId="2591287154" sldId="311"/>
        </pc:sldMkLst>
      </pc:sldChg>
    </pc:docChg>
  </pc:docChgLst>
  <pc:docChgLst>
    <pc:chgData name="epo_35" userId="S::epo_35_jogroup.eu#ext#@dobasi.onmicrosoft.com::edd5f0fd-77c0-4369-83c5-84439aafe912" providerId="AD" clId="Web-{7337C7C7-8FF0-DF26-154A-243A7CCB7786}"/>
    <pc:docChg chg="modSld">
      <pc:chgData name="epo_35" userId="S::epo_35_jogroup.eu#ext#@dobasi.onmicrosoft.com::edd5f0fd-77c0-4369-83c5-84439aafe912" providerId="AD" clId="Web-{7337C7C7-8FF0-DF26-154A-243A7CCB7786}" dt="2024-11-15T14:24:40.442" v="69" actId="20577"/>
      <pc:docMkLst>
        <pc:docMk/>
      </pc:docMkLst>
      <pc:sldChg chg="addSp modSp">
        <pc:chgData name="epo_35" userId="S::epo_35_jogroup.eu#ext#@dobasi.onmicrosoft.com::edd5f0fd-77c0-4369-83c5-84439aafe912" providerId="AD" clId="Web-{7337C7C7-8FF0-DF26-154A-243A7CCB7786}" dt="2024-11-15T14:22:02.744" v="27" actId="20577"/>
        <pc:sldMkLst>
          <pc:docMk/>
          <pc:sldMk cId="0" sldId="278"/>
        </pc:sldMkLst>
      </pc:sldChg>
      <pc:sldChg chg="addSp modSp">
        <pc:chgData name="epo_35" userId="S::epo_35_jogroup.eu#ext#@dobasi.onmicrosoft.com::edd5f0fd-77c0-4369-83c5-84439aafe912" providerId="AD" clId="Web-{7337C7C7-8FF0-DF26-154A-243A7CCB7786}" dt="2024-11-15T14:21:44.306" v="20" actId="1076"/>
        <pc:sldMkLst>
          <pc:docMk/>
          <pc:sldMk cId="0" sldId="297"/>
        </pc:sldMkLst>
      </pc:sldChg>
      <pc:sldChg chg="addSp modSp">
        <pc:chgData name="epo_35" userId="S::epo_35_jogroup.eu#ext#@dobasi.onmicrosoft.com::edd5f0fd-77c0-4369-83c5-84439aafe912" providerId="AD" clId="Web-{7337C7C7-8FF0-DF26-154A-243A7CCB7786}" dt="2024-11-15T14:24:40.442" v="69" actId="20577"/>
        <pc:sldMkLst>
          <pc:docMk/>
          <pc:sldMk cId="0" sldId="300"/>
        </pc:sldMkLst>
      </pc:sldChg>
    </pc:docChg>
  </pc:docChgLst>
  <pc:docChgLst>
    <pc:chgData clId="Web-{317CBC71-7BC0-8860-D991-B3502A29A245}"/>
    <pc:docChg chg="modSld">
      <pc:chgData name="" userId="" providerId="" clId="Web-{317CBC71-7BC0-8860-D991-B3502A29A245}" dt="2024-12-13T11:35:54.912" v="0" actId="20577"/>
      <pc:docMkLst>
        <pc:docMk/>
      </pc:docMkLst>
      <pc:sldChg chg="modSp">
        <pc:chgData name="" userId="" providerId="" clId="Web-{317CBC71-7BC0-8860-D991-B3502A29A245}" dt="2024-12-13T11:35:54.912" v="0" actId="20577"/>
        <pc:sldMkLst>
          <pc:docMk/>
          <pc:sldMk cId="0" sldId="298"/>
        </pc:sldMkLst>
      </pc:sldChg>
    </pc:docChg>
  </pc:docChgLst>
  <pc:docChgLst>
    <pc:chgData name="Martina Plantak, DOBA" userId="S::martina.plantak@doba.si::de674679-c024-4d92-9c12-6923d982c1a5" providerId="AD" clId="Web-{300FE9AB-A11B-9EDD-6153-C26076F04A06}"/>
    <pc:docChg chg="modSld">
      <pc:chgData name="Martina Plantak, DOBA" userId="S::martina.plantak@doba.si::de674679-c024-4d92-9c12-6923d982c1a5" providerId="AD" clId="Web-{300FE9AB-A11B-9EDD-6153-C26076F04A06}" dt="2024-12-18T11:59:21.866" v="291"/>
      <pc:docMkLst>
        <pc:docMk/>
      </pc:docMkLst>
      <pc:sldChg chg="modSp">
        <pc:chgData name="Martina Plantak, DOBA" userId="S::martina.plantak@doba.si::de674679-c024-4d92-9c12-6923d982c1a5" providerId="AD" clId="Web-{300FE9AB-A11B-9EDD-6153-C26076F04A06}" dt="2024-12-18T11:36:42.326" v="13" actId="20577"/>
        <pc:sldMkLst>
          <pc:docMk/>
          <pc:sldMk cId="0" sldId="259"/>
        </pc:sldMkLst>
      </pc:sldChg>
      <pc:sldChg chg="modSp">
        <pc:chgData name="Martina Plantak, DOBA" userId="S::martina.plantak@doba.si::de674679-c024-4d92-9c12-6923d982c1a5" providerId="AD" clId="Web-{300FE9AB-A11B-9EDD-6153-C26076F04A06}" dt="2024-12-18T11:36:48.842" v="14" actId="20577"/>
        <pc:sldMkLst>
          <pc:docMk/>
          <pc:sldMk cId="0" sldId="260"/>
        </pc:sldMkLst>
      </pc:sldChg>
      <pc:sldChg chg="modSp">
        <pc:chgData name="Martina Plantak, DOBA" userId="S::martina.plantak@doba.si::de674679-c024-4d92-9c12-6923d982c1a5" providerId="AD" clId="Web-{300FE9AB-A11B-9EDD-6153-C26076F04A06}" dt="2024-12-18T11:36:59.905" v="17" actId="20577"/>
        <pc:sldMkLst>
          <pc:docMk/>
          <pc:sldMk cId="0" sldId="261"/>
        </pc:sldMkLst>
      </pc:sldChg>
      <pc:sldChg chg="modSp">
        <pc:chgData name="Martina Plantak, DOBA" userId="S::martina.plantak@doba.si::de674679-c024-4d92-9c12-6923d982c1a5" providerId="AD" clId="Web-{300FE9AB-A11B-9EDD-6153-C26076F04A06}" dt="2024-12-18T11:45:19.951" v="20" actId="20577"/>
        <pc:sldMkLst>
          <pc:docMk/>
          <pc:sldMk cId="0" sldId="262"/>
        </pc:sldMkLst>
      </pc:sldChg>
      <pc:sldChg chg="modSp">
        <pc:chgData name="Martina Plantak, DOBA" userId="S::martina.plantak@doba.si::de674679-c024-4d92-9c12-6923d982c1a5" providerId="AD" clId="Web-{300FE9AB-A11B-9EDD-6153-C26076F04A06}" dt="2024-12-18T11:45:29.638" v="23" actId="20577"/>
        <pc:sldMkLst>
          <pc:docMk/>
          <pc:sldMk cId="0" sldId="263"/>
        </pc:sldMkLst>
      </pc:sldChg>
      <pc:sldChg chg="modSp">
        <pc:chgData name="Martina Plantak, DOBA" userId="S::martina.plantak@doba.si::de674679-c024-4d92-9c12-6923d982c1a5" providerId="AD" clId="Web-{300FE9AB-A11B-9EDD-6153-C26076F04A06}" dt="2024-12-18T11:45:38.232" v="27" actId="20577"/>
        <pc:sldMkLst>
          <pc:docMk/>
          <pc:sldMk cId="0" sldId="264"/>
        </pc:sldMkLst>
      </pc:sldChg>
      <pc:sldChg chg="modSp">
        <pc:chgData name="Martina Plantak, DOBA" userId="S::martina.plantak@doba.si::de674679-c024-4d92-9c12-6923d982c1a5" providerId="AD" clId="Web-{300FE9AB-A11B-9EDD-6153-C26076F04A06}" dt="2024-12-18T11:45:42.420" v="28" actId="20577"/>
        <pc:sldMkLst>
          <pc:docMk/>
          <pc:sldMk cId="0" sldId="265"/>
        </pc:sldMkLst>
      </pc:sldChg>
      <pc:sldChg chg="modSp">
        <pc:chgData name="Martina Plantak, DOBA" userId="S::martina.plantak@doba.si::de674679-c024-4d92-9c12-6923d982c1a5" providerId="AD" clId="Web-{300FE9AB-A11B-9EDD-6153-C26076F04A06}" dt="2024-12-18T11:45:48.436" v="30" actId="20577"/>
        <pc:sldMkLst>
          <pc:docMk/>
          <pc:sldMk cId="0" sldId="267"/>
        </pc:sldMkLst>
      </pc:sldChg>
      <pc:sldChg chg="modSp">
        <pc:chgData name="Martina Plantak, DOBA" userId="S::martina.plantak@doba.si::de674679-c024-4d92-9c12-6923d982c1a5" providerId="AD" clId="Web-{300FE9AB-A11B-9EDD-6153-C26076F04A06}" dt="2024-12-18T11:45:56.952" v="33" actId="20577"/>
        <pc:sldMkLst>
          <pc:docMk/>
          <pc:sldMk cId="0" sldId="268"/>
        </pc:sldMkLst>
      </pc:sldChg>
      <pc:sldChg chg="modSp">
        <pc:chgData name="Martina Plantak, DOBA" userId="S::martina.plantak@doba.si::de674679-c024-4d92-9c12-6923d982c1a5" providerId="AD" clId="Web-{300FE9AB-A11B-9EDD-6153-C26076F04A06}" dt="2024-12-18T11:46:04.264" v="34" actId="20577"/>
        <pc:sldMkLst>
          <pc:docMk/>
          <pc:sldMk cId="0" sldId="269"/>
        </pc:sldMkLst>
      </pc:sldChg>
      <pc:sldChg chg="modSp">
        <pc:chgData name="Martina Plantak, DOBA" userId="S::martina.plantak@doba.si::de674679-c024-4d92-9c12-6923d982c1a5" providerId="AD" clId="Web-{300FE9AB-A11B-9EDD-6153-C26076F04A06}" dt="2024-12-18T11:46:14.171" v="38" actId="20577"/>
        <pc:sldMkLst>
          <pc:docMk/>
          <pc:sldMk cId="0" sldId="270"/>
        </pc:sldMkLst>
      </pc:sldChg>
      <pc:sldChg chg="modSp">
        <pc:chgData name="Martina Plantak, DOBA" userId="S::martina.plantak@doba.si::de674679-c024-4d92-9c12-6923d982c1a5" providerId="AD" clId="Web-{300FE9AB-A11B-9EDD-6153-C26076F04A06}" dt="2024-12-18T11:46:21.171" v="39" actId="20577"/>
        <pc:sldMkLst>
          <pc:docMk/>
          <pc:sldMk cId="0" sldId="271"/>
        </pc:sldMkLst>
      </pc:sldChg>
      <pc:sldChg chg="modSp">
        <pc:chgData name="Martina Plantak, DOBA" userId="S::martina.plantak@doba.si::de674679-c024-4d92-9c12-6923d982c1a5" providerId="AD" clId="Web-{300FE9AB-A11B-9EDD-6153-C26076F04A06}" dt="2024-12-18T11:46:26.359" v="40" actId="20577"/>
        <pc:sldMkLst>
          <pc:docMk/>
          <pc:sldMk cId="0" sldId="272"/>
        </pc:sldMkLst>
      </pc:sldChg>
      <pc:sldChg chg="modSp">
        <pc:chgData name="Martina Plantak, DOBA" userId="S::martina.plantak@doba.si::de674679-c024-4d92-9c12-6923d982c1a5" providerId="AD" clId="Web-{300FE9AB-A11B-9EDD-6153-C26076F04A06}" dt="2024-12-18T11:46:34.406" v="42" actId="20577"/>
        <pc:sldMkLst>
          <pc:docMk/>
          <pc:sldMk cId="0" sldId="274"/>
        </pc:sldMkLst>
      </pc:sldChg>
      <pc:sldChg chg="modSp">
        <pc:chgData name="Martina Plantak, DOBA" userId="S::martina.plantak@doba.si::de674679-c024-4d92-9c12-6923d982c1a5" providerId="AD" clId="Web-{300FE9AB-A11B-9EDD-6153-C26076F04A06}" dt="2024-12-18T11:51:24.883" v="199" actId="20577"/>
        <pc:sldMkLst>
          <pc:docMk/>
          <pc:sldMk cId="0" sldId="275"/>
        </pc:sldMkLst>
      </pc:sldChg>
      <pc:sldChg chg="modSp">
        <pc:chgData name="Martina Plantak, DOBA" userId="S::martina.plantak@doba.si::de674679-c024-4d92-9c12-6923d982c1a5" providerId="AD" clId="Web-{300FE9AB-A11B-9EDD-6153-C26076F04A06}" dt="2024-12-18T11:51:37.977" v="202" actId="1076"/>
        <pc:sldMkLst>
          <pc:docMk/>
          <pc:sldMk cId="0" sldId="276"/>
        </pc:sldMkLst>
      </pc:sldChg>
      <pc:sldChg chg="modSp">
        <pc:chgData name="Martina Plantak, DOBA" userId="S::martina.plantak@doba.si::de674679-c024-4d92-9c12-6923d982c1a5" providerId="AD" clId="Web-{300FE9AB-A11B-9EDD-6153-C26076F04A06}" dt="2024-12-18T11:51:53.368" v="205" actId="1076"/>
        <pc:sldMkLst>
          <pc:docMk/>
          <pc:sldMk cId="0" sldId="277"/>
        </pc:sldMkLst>
      </pc:sldChg>
      <pc:sldChg chg="modSp">
        <pc:chgData name="Martina Plantak, DOBA" userId="S::martina.plantak@doba.si::de674679-c024-4d92-9c12-6923d982c1a5" providerId="AD" clId="Web-{300FE9AB-A11B-9EDD-6153-C26076F04A06}" dt="2024-12-18T11:52:43.542" v="213" actId="20577"/>
        <pc:sldMkLst>
          <pc:docMk/>
          <pc:sldMk cId="0" sldId="278"/>
        </pc:sldMkLst>
      </pc:sldChg>
      <pc:sldChg chg="modSp">
        <pc:chgData name="Martina Plantak, DOBA" userId="S::martina.plantak@doba.si::de674679-c024-4d92-9c12-6923d982c1a5" providerId="AD" clId="Web-{300FE9AB-A11B-9EDD-6153-C26076F04A06}" dt="2024-12-18T11:52:47.557" v="214" actId="20577"/>
        <pc:sldMkLst>
          <pc:docMk/>
          <pc:sldMk cId="0" sldId="279"/>
        </pc:sldMkLst>
      </pc:sldChg>
      <pc:sldChg chg="modSp">
        <pc:chgData name="Martina Plantak, DOBA" userId="S::martina.plantak@doba.si::de674679-c024-4d92-9c12-6923d982c1a5" providerId="AD" clId="Web-{300FE9AB-A11B-9EDD-6153-C26076F04A06}" dt="2024-12-18T11:52:51.151" v="215" actId="20577"/>
        <pc:sldMkLst>
          <pc:docMk/>
          <pc:sldMk cId="0" sldId="280"/>
        </pc:sldMkLst>
      </pc:sldChg>
      <pc:sldChg chg="modSp">
        <pc:chgData name="Martina Plantak, DOBA" userId="S::martina.plantak@doba.si::de674679-c024-4d92-9c12-6923d982c1a5" providerId="AD" clId="Web-{300FE9AB-A11B-9EDD-6153-C26076F04A06}" dt="2024-12-18T11:52:55.136" v="216" actId="20577"/>
        <pc:sldMkLst>
          <pc:docMk/>
          <pc:sldMk cId="0" sldId="281"/>
        </pc:sldMkLst>
      </pc:sldChg>
      <pc:sldChg chg="modSp">
        <pc:chgData name="Martina Plantak, DOBA" userId="S::martina.plantak@doba.si::de674679-c024-4d92-9c12-6923d982c1a5" providerId="AD" clId="Web-{300FE9AB-A11B-9EDD-6153-C26076F04A06}" dt="2024-12-18T11:53:00.589" v="218" actId="20577"/>
        <pc:sldMkLst>
          <pc:docMk/>
          <pc:sldMk cId="0" sldId="282"/>
        </pc:sldMkLst>
      </pc:sldChg>
      <pc:sldChg chg="modSp">
        <pc:chgData name="Martina Plantak, DOBA" userId="S::martina.plantak@doba.si::de674679-c024-4d92-9c12-6923d982c1a5" providerId="AD" clId="Web-{300FE9AB-A11B-9EDD-6153-C26076F04A06}" dt="2024-12-18T11:53:07.870" v="221" actId="20577"/>
        <pc:sldMkLst>
          <pc:docMk/>
          <pc:sldMk cId="0" sldId="283"/>
        </pc:sldMkLst>
      </pc:sldChg>
      <pc:sldChg chg="modSp">
        <pc:chgData name="Martina Plantak, DOBA" userId="S::martina.plantak@doba.si::de674679-c024-4d92-9c12-6923d982c1a5" providerId="AD" clId="Web-{300FE9AB-A11B-9EDD-6153-C26076F04A06}" dt="2024-12-18T11:53:12.777" v="222" actId="20577"/>
        <pc:sldMkLst>
          <pc:docMk/>
          <pc:sldMk cId="0" sldId="284"/>
        </pc:sldMkLst>
      </pc:sldChg>
      <pc:sldChg chg="modSp">
        <pc:chgData name="Martina Plantak, DOBA" userId="S::martina.plantak@doba.si::de674679-c024-4d92-9c12-6923d982c1a5" providerId="AD" clId="Web-{300FE9AB-A11B-9EDD-6153-C26076F04A06}" dt="2024-12-18T11:53:22.011" v="223" actId="20577"/>
        <pc:sldMkLst>
          <pc:docMk/>
          <pc:sldMk cId="0" sldId="285"/>
        </pc:sldMkLst>
      </pc:sldChg>
      <pc:sldChg chg="modSp">
        <pc:chgData name="Martina Plantak, DOBA" userId="S::martina.plantak@doba.si::de674679-c024-4d92-9c12-6923d982c1a5" providerId="AD" clId="Web-{300FE9AB-A11B-9EDD-6153-C26076F04A06}" dt="2024-12-18T11:53:25.324" v="224" actId="20577"/>
        <pc:sldMkLst>
          <pc:docMk/>
          <pc:sldMk cId="0" sldId="286"/>
        </pc:sldMkLst>
      </pc:sldChg>
      <pc:sldChg chg="modSp">
        <pc:chgData name="Martina Plantak, DOBA" userId="S::martina.plantak@doba.si::de674679-c024-4d92-9c12-6923d982c1a5" providerId="AD" clId="Web-{300FE9AB-A11B-9EDD-6153-C26076F04A06}" dt="2024-12-18T11:53:28.793" v="226" actId="20577"/>
        <pc:sldMkLst>
          <pc:docMk/>
          <pc:sldMk cId="0" sldId="287"/>
        </pc:sldMkLst>
      </pc:sldChg>
      <pc:sldChg chg="modSp">
        <pc:chgData name="Martina Plantak, DOBA" userId="S::martina.plantak@doba.si::de674679-c024-4d92-9c12-6923d982c1a5" providerId="AD" clId="Web-{300FE9AB-A11B-9EDD-6153-C26076F04A06}" dt="2024-12-18T11:53:32.496" v="227" actId="20577"/>
        <pc:sldMkLst>
          <pc:docMk/>
          <pc:sldMk cId="0" sldId="288"/>
        </pc:sldMkLst>
      </pc:sldChg>
      <pc:sldChg chg="modSp">
        <pc:chgData name="Martina Plantak, DOBA" userId="S::martina.plantak@doba.si::de674679-c024-4d92-9c12-6923d982c1a5" providerId="AD" clId="Web-{300FE9AB-A11B-9EDD-6153-C26076F04A06}" dt="2024-12-18T11:53:35.621" v="228" actId="20577"/>
        <pc:sldMkLst>
          <pc:docMk/>
          <pc:sldMk cId="0" sldId="289"/>
        </pc:sldMkLst>
      </pc:sldChg>
      <pc:sldChg chg="modSp">
        <pc:chgData name="Martina Plantak, DOBA" userId="S::martina.plantak@doba.si::de674679-c024-4d92-9c12-6923d982c1a5" providerId="AD" clId="Web-{300FE9AB-A11B-9EDD-6153-C26076F04A06}" dt="2024-12-18T11:53:40.043" v="230" actId="20577"/>
        <pc:sldMkLst>
          <pc:docMk/>
          <pc:sldMk cId="0" sldId="290"/>
        </pc:sldMkLst>
      </pc:sldChg>
      <pc:sldChg chg="modSp">
        <pc:chgData name="Martina Plantak, DOBA" userId="S::martina.plantak@doba.si::de674679-c024-4d92-9c12-6923d982c1a5" providerId="AD" clId="Web-{300FE9AB-A11B-9EDD-6153-C26076F04A06}" dt="2024-12-18T11:53:42.700" v="232" actId="20577"/>
        <pc:sldMkLst>
          <pc:docMk/>
          <pc:sldMk cId="0" sldId="291"/>
        </pc:sldMkLst>
      </pc:sldChg>
      <pc:sldChg chg="modSp">
        <pc:chgData name="Martina Plantak, DOBA" userId="S::martina.plantak@doba.si::de674679-c024-4d92-9c12-6923d982c1a5" providerId="AD" clId="Web-{300FE9AB-A11B-9EDD-6153-C26076F04A06}" dt="2024-12-18T11:53:46.200" v="233" actId="20577"/>
        <pc:sldMkLst>
          <pc:docMk/>
          <pc:sldMk cId="0" sldId="292"/>
        </pc:sldMkLst>
      </pc:sldChg>
      <pc:sldChg chg="modSp">
        <pc:chgData name="Martina Plantak, DOBA" userId="S::martina.plantak@doba.si::de674679-c024-4d92-9c12-6923d982c1a5" providerId="AD" clId="Web-{300FE9AB-A11B-9EDD-6153-C26076F04A06}" dt="2024-12-18T11:53:49.090" v="234" actId="20577"/>
        <pc:sldMkLst>
          <pc:docMk/>
          <pc:sldMk cId="0" sldId="294"/>
        </pc:sldMkLst>
      </pc:sldChg>
      <pc:sldChg chg="modSp">
        <pc:chgData name="Martina Plantak, DOBA" userId="S::martina.plantak@doba.si::de674679-c024-4d92-9c12-6923d982c1a5" providerId="AD" clId="Web-{300FE9AB-A11B-9EDD-6153-C26076F04A06}" dt="2024-12-18T11:54:04.278" v="241" actId="20577"/>
        <pc:sldMkLst>
          <pc:docMk/>
          <pc:sldMk cId="0" sldId="295"/>
        </pc:sldMkLst>
      </pc:sldChg>
      <pc:sldChg chg="modSp">
        <pc:chgData name="Martina Plantak, DOBA" userId="S::martina.plantak@doba.si::de674679-c024-4d92-9c12-6923d982c1a5" providerId="AD" clId="Web-{300FE9AB-A11B-9EDD-6153-C26076F04A06}" dt="2024-12-18T11:54:08.482" v="242" actId="20577"/>
        <pc:sldMkLst>
          <pc:docMk/>
          <pc:sldMk cId="0" sldId="296"/>
        </pc:sldMkLst>
      </pc:sldChg>
      <pc:sldChg chg="modSp">
        <pc:chgData name="Martina Plantak, DOBA" userId="S::martina.plantak@doba.si::de674679-c024-4d92-9c12-6923d982c1a5" providerId="AD" clId="Web-{300FE9AB-A11B-9EDD-6153-C26076F04A06}" dt="2024-12-18T11:54:25.404" v="250" actId="20577"/>
        <pc:sldMkLst>
          <pc:docMk/>
          <pc:sldMk cId="0" sldId="297"/>
        </pc:sldMkLst>
      </pc:sldChg>
      <pc:sldChg chg="modSp">
        <pc:chgData name="Martina Plantak, DOBA" userId="S::martina.plantak@doba.si::de674679-c024-4d92-9c12-6923d982c1a5" providerId="AD" clId="Web-{300FE9AB-A11B-9EDD-6153-C26076F04A06}" dt="2024-12-18T11:54:30.279" v="251" actId="20577"/>
        <pc:sldMkLst>
          <pc:docMk/>
          <pc:sldMk cId="0" sldId="298"/>
        </pc:sldMkLst>
      </pc:sldChg>
      <pc:sldChg chg="modSp">
        <pc:chgData name="Martina Plantak, DOBA" userId="S::martina.plantak@doba.si::de674679-c024-4d92-9c12-6923d982c1a5" providerId="AD" clId="Web-{300FE9AB-A11B-9EDD-6153-C26076F04A06}" dt="2024-12-18T11:54:40.639" v="254" actId="20577"/>
        <pc:sldMkLst>
          <pc:docMk/>
          <pc:sldMk cId="0" sldId="299"/>
        </pc:sldMkLst>
      </pc:sldChg>
      <pc:sldChg chg="modSp">
        <pc:chgData name="Martina Plantak, DOBA" userId="S::martina.plantak@doba.si::de674679-c024-4d92-9c12-6923d982c1a5" providerId="AD" clId="Web-{300FE9AB-A11B-9EDD-6153-C26076F04A06}" dt="2024-12-18T11:54:58.999" v="260" actId="20577"/>
        <pc:sldMkLst>
          <pc:docMk/>
          <pc:sldMk cId="0" sldId="300"/>
        </pc:sldMkLst>
      </pc:sldChg>
      <pc:sldChg chg="modSp">
        <pc:chgData name="Martina Plantak, DOBA" userId="S::martina.plantak@doba.si::de674679-c024-4d92-9c12-6923d982c1a5" providerId="AD" clId="Web-{300FE9AB-A11B-9EDD-6153-C26076F04A06}" dt="2024-12-18T11:57:13.987" v="264" actId="1076"/>
        <pc:sldMkLst>
          <pc:docMk/>
          <pc:sldMk cId="0" sldId="301"/>
        </pc:sldMkLst>
      </pc:sldChg>
      <pc:sldChg chg="modSp">
        <pc:chgData name="Martina Plantak, DOBA" userId="S::martina.plantak@doba.si::de674679-c024-4d92-9c12-6923d982c1a5" providerId="AD" clId="Web-{300FE9AB-A11B-9EDD-6153-C26076F04A06}" dt="2024-12-18T11:57:28.769" v="267" actId="1076"/>
        <pc:sldMkLst>
          <pc:docMk/>
          <pc:sldMk cId="0" sldId="302"/>
        </pc:sldMkLst>
      </pc:sldChg>
      <pc:sldChg chg="modSp">
        <pc:chgData name="Martina Plantak, DOBA" userId="S::martina.plantak@doba.si::de674679-c024-4d92-9c12-6923d982c1a5" providerId="AD" clId="Web-{300FE9AB-A11B-9EDD-6153-C26076F04A06}" dt="2024-12-18T11:53:55.169" v="238" actId="20577"/>
        <pc:sldMkLst>
          <pc:docMk/>
          <pc:sldMk cId="0" sldId="303"/>
        </pc:sldMkLst>
      </pc:sldChg>
      <pc:sldChg chg="modSp">
        <pc:chgData name="Martina Plantak, DOBA" userId="S::martina.plantak@doba.si::de674679-c024-4d92-9c12-6923d982c1a5" providerId="AD" clId="Web-{300FE9AB-A11B-9EDD-6153-C26076F04A06}" dt="2024-12-18T11:58:37.630" v="286" actId="20577"/>
        <pc:sldMkLst>
          <pc:docMk/>
          <pc:sldMk cId="0" sldId="305"/>
        </pc:sldMkLst>
      </pc:sldChg>
      <pc:sldChg chg="delSp">
        <pc:chgData name="Martina Plantak, DOBA" userId="S::martina.plantak@doba.si::de674679-c024-4d92-9c12-6923d982c1a5" providerId="AD" clId="Web-{300FE9AB-A11B-9EDD-6153-C26076F04A06}" dt="2024-12-18T11:59:21.866" v="291"/>
        <pc:sldMkLst>
          <pc:docMk/>
          <pc:sldMk cId="0" sldId="306"/>
        </pc:sldMkLst>
      </pc:sldChg>
      <pc:sldChg chg="addSp modSp">
        <pc:chgData name="Martina Plantak, DOBA" userId="S::martina.plantak@doba.si::de674679-c024-4d92-9c12-6923d982c1a5" providerId="AD" clId="Web-{300FE9AB-A11B-9EDD-6153-C26076F04A06}" dt="2024-12-18T11:59:17.834" v="290" actId="1076"/>
        <pc:sldMkLst>
          <pc:docMk/>
          <pc:sldMk cId="0" sldId="308"/>
        </pc:sldMkLst>
      </pc:sldChg>
      <pc:sldChg chg="modSp">
        <pc:chgData name="Martina Plantak, DOBA" userId="S::martina.plantak@doba.si::de674679-c024-4d92-9c12-6923d982c1a5" providerId="AD" clId="Web-{300FE9AB-A11B-9EDD-6153-C26076F04A06}" dt="2024-12-18T11:36:19.185" v="8" actId="20577"/>
        <pc:sldMkLst>
          <pc:docMk/>
          <pc:sldMk cId="3201183638" sldId="310"/>
        </pc:sldMkLst>
      </pc:sldChg>
      <pc:sldChg chg="modSp">
        <pc:chgData name="Martina Plantak, DOBA" userId="S::martina.plantak@doba.si::de674679-c024-4d92-9c12-6923d982c1a5" providerId="AD" clId="Web-{300FE9AB-A11B-9EDD-6153-C26076F04A06}" dt="2024-12-18T11:36:25.060" v="9" actId="20577"/>
        <pc:sldMkLst>
          <pc:docMk/>
          <pc:sldMk cId="2591287154" sldId="311"/>
        </pc:sldMkLst>
      </pc:sldChg>
      <pc:sldChg chg="addSp modSp">
        <pc:chgData name="Martina Plantak, DOBA" userId="S::martina.plantak@doba.si::de674679-c024-4d92-9c12-6923d982c1a5" providerId="AD" clId="Web-{300FE9AB-A11B-9EDD-6153-C26076F04A06}" dt="2024-12-18T11:58:25.661" v="282" actId="1076"/>
        <pc:sldMkLst>
          <pc:docMk/>
          <pc:sldMk cId="1742645539" sldId="312"/>
        </pc:sldMkLst>
      </pc:sldChg>
      <pc:sldChg chg="modSp">
        <pc:chgData name="Martina Plantak, DOBA" userId="S::martina.plantak@doba.si::de674679-c024-4d92-9c12-6923d982c1a5" providerId="AD" clId="Web-{300FE9AB-A11B-9EDD-6153-C26076F04A06}" dt="2024-12-18T11:58:32.067" v="284" actId="20577"/>
        <pc:sldMkLst>
          <pc:docMk/>
          <pc:sldMk cId="3578604010" sldId="313"/>
        </pc:sldMkLst>
      </pc:sldChg>
    </pc:docChg>
  </pc:docChgLst>
  <pc:docChgLst>
    <pc:chgData name="dagmara.skillszonemalta" userId="S::dagmara.skillszonemalta_gmail.com#ext#@dobasi.onmicrosoft.com::cab07fde-5b20-4099-b699-b3b303880fe4" providerId="AD" clId="Web-{897EFFDD-B60B-BB5E-E530-FD213454BB14}"/>
    <pc:docChg chg="modSld">
      <pc:chgData name="dagmara.skillszonemalta" userId="S::dagmara.skillszonemalta_gmail.com#ext#@dobasi.onmicrosoft.com::cab07fde-5b20-4099-b699-b3b303880fe4" providerId="AD" clId="Web-{897EFFDD-B60B-BB5E-E530-FD213454BB14}" dt="2024-12-16T22:09:01.488" v="8" actId="14100"/>
      <pc:docMkLst>
        <pc:docMk/>
      </pc:docMkLst>
      <pc:sldChg chg="modSp">
        <pc:chgData name="dagmara.skillszonemalta" userId="S::dagmara.skillszonemalta_gmail.com#ext#@dobasi.onmicrosoft.com::cab07fde-5b20-4099-b699-b3b303880fe4" providerId="AD" clId="Web-{897EFFDD-B60B-BB5E-E530-FD213454BB14}" dt="2024-12-16T22:07:50.830" v="0" actId="20577"/>
        <pc:sldMkLst>
          <pc:docMk/>
          <pc:sldMk cId="3201183638" sldId="310"/>
        </pc:sldMkLst>
      </pc:sldChg>
      <pc:sldChg chg="modSp">
        <pc:chgData name="dagmara.skillszonemalta" userId="S::dagmara.skillszonemalta_gmail.com#ext#@dobasi.onmicrosoft.com::cab07fde-5b20-4099-b699-b3b303880fe4" providerId="AD" clId="Web-{897EFFDD-B60B-BB5E-E530-FD213454BB14}" dt="2024-12-16T22:09:01.488" v="8" actId="14100"/>
        <pc:sldMkLst>
          <pc:docMk/>
          <pc:sldMk cId="2591287154" sldId="311"/>
        </pc:sldMkLst>
      </pc:sldChg>
    </pc:docChg>
  </pc:docChgLst>
  <pc:docChgLst>
    <pc:chgData name="Mateja Geder, DOBA" userId="S::mateja.geder@doba.si::ccfd40d0-487c-4fcf-87d0-5a1ee1eda87d" providerId="AD" clId="Web-{7E93F0DC-953D-D079-52E8-514140899F86}"/>
    <pc:docChg chg="modSld">
      <pc:chgData name="Mateja Geder, DOBA" userId="S::mateja.geder@doba.si::ccfd40d0-487c-4fcf-87d0-5a1ee1eda87d" providerId="AD" clId="Web-{7E93F0DC-953D-D079-52E8-514140899F86}" dt="2025-07-22T12:43:17.361" v="987" actId="20577"/>
      <pc:docMkLst>
        <pc:docMk/>
      </pc:docMkLst>
      <pc:sldChg chg="modSp">
        <pc:chgData name="Mateja Geder, DOBA" userId="S::mateja.geder@doba.si::ccfd40d0-487c-4fcf-87d0-5a1ee1eda87d" providerId="AD" clId="Web-{7E93F0DC-953D-D079-52E8-514140899F86}" dt="2025-07-22T12:15:35.851" v="340" actId="20577"/>
        <pc:sldMkLst>
          <pc:docMk/>
          <pc:sldMk cId="0" sldId="259"/>
        </pc:sldMkLst>
        <pc:spChg chg="mod">
          <ac:chgData name="Mateja Geder, DOBA" userId="S::mateja.geder@doba.si::ccfd40d0-487c-4fcf-87d0-5a1ee1eda87d" providerId="AD" clId="Web-{7E93F0DC-953D-D079-52E8-514140899F86}" dt="2025-07-22T12:15:35.851" v="340" actId="20577"/>
          <ac:spMkLst>
            <pc:docMk/>
            <pc:sldMk cId="0" sldId="259"/>
            <ac:spMk id="90" creationId="{00000000-0000-0000-0000-000000000000}"/>
          </ac:spMkLst>
        </pc:spChg>
      </pc:sldChg>
      <pc:sldChg chg="modSp">
        <pc:chgData name="Mateja Geder, DOBA" userId="S::mateja.geder@doba.si::ccfd40d0-487c-4fcf-87d0-5a1ee1eda87d" providerId="AD" clId="Web-{7E93F0DC-953D-D079-52E8-514140899F86}" dt="2025-07-22T11:42:08.707" v="22" actId="20577"/>
        <pc:sldMkLst>
          <pc:docMk/>
          <pc:sldMk cId="0" sldId="261"/>
        </pc:sldMkLst>
        <pc:spChg chg="mod">
          <ac:chgData name="Mateja Geder, DOBA" userId="S::mateja.geder@doba.si::ccfd40d0-487c-4fcf-87d0-5a1ee1eda87d" providerId="AD" clId="Web-{7E93F0DC-953D-D079-52E8-514140899F86}" dt="2025-07-22T11:42:08.707" v="22" actId="20577"/>
          <ac:spMkLst>
            <pc:docMk/>
            <pc:sldMk cId="0" sldId="261"/>
            <ac:spMk id="3" creationId="{C5184A37-B9D6-4841-B7F1-907EF8C3B360}"/>
          </ac:spMkLst>
        </pc:spChg>
      </pc:sldChg>
      <pc:sldChg chg="modSp">
        <pc:chgData name="Mateja Geder, DOBA" userId="S::mateja.geder@doba.si::ccfd40d0-487c-4fcf-87d0-5a1ee1eda87d" providerId="AD" clId="Web-{7E93F0DC-953D-D079-52E8-514140899F86}" dt="2025-07-22T11:42:29.645" v="25" actId="1076"/>
        <pc:sldMkLst>
          <pc:docMk/>
          <pc:sldMk cId="0" sldId="262"/>
        </pc:sldMkLst>
        <pc:spChg chg="mod">
          <ac:chgData name="Mateja Geder, DOBA" userId="S::mateja.geder@doba.si::ccfd40d0-487c-4fcf-87d0-5a1ee1eda87d" providerId="AD" clId="Web-{7E93F0DC-953D-D079-52E8-514140899F86}" dt="2025-07-22T11:42:23.958" v="24" actId="1076"/>
          <ac:spMkLst>
            <pc:docMk/>
            <pc:sldMk cId="0" sldId="262"/>
            <ac:spMk id="3" creationId="{EA806684-98A4-953E-6EB3-65E9EAC63437}"/>
          </ac:spMkLst>
        </pc:spChg>
        <pc:spChg chg="mod">
          <ac:chgData name="Mateja Geder, DOBA" userId="S::mateja.geder@doba.si::ccfd40d0-487c-4fcf-87d0-5a1ee1eda87d" providerId="AD" clId="Web-{7E93F0DC-953D-D079-52E8-514140899F86}" dt="2025-07-22T11:42:29.645" v="25" actId="1076"/>
          <ac:spMkLst>
            <pc:docMk/>
            <pc:sldMk cId="0" sldId="262"/>
            <ac:spMk id="114" creationId="{00000000-0000-0000-0000-000000000000}"/>
          </ac:spMkLst>
        </pc:spChg>
        <pc:picChg chg="mod">
          <ac:chgData name="Mateja Geder, DOBA" userId="S::mateja.geder@doba.si::ccfd40d0-487c-4fcf-87d0-5a1ee1eda87d" providerId="AD" clId="Web-{7E93F0DC-953D-D079-52E8-514140899F86}" dt="2025-07-22T11:42:16.207" v="23" actId="1076"/>
          <ac:picMkLst>
            <pc:docMk/>
            <pc:sldMk cId="0" sldId="262"/>
            <ac:picMk id="115" creationId="{00000000-0000-0000-0000-000000000000}"/>
          </ac:picMkLst>
        </pc:picChg>
      </pc:sldChg>
      <pc:sldChg chg="modSp">
        <pc:chgData name="Mateja Geder, DOBA" userId="S::mateja.geder@doba.si::ccfd40d0-487c-4fcf-87d0-5a1ee1eda87d" providerId="AD" clId="Web-{7E93F0DC-953D-D079-52E8-514140899F86}" dt="2025-07-22T12:31:13.952" v="625" actId="20577"/>
        <pc:sldMkLst>
          <pc:docMk/>
          <pc:sldMk cId="0" sldId="263"/>
        </pc:sldMkLst>
        <pc:spChg chg="mod">
          <ac:chgData name="Mateja Geder, DOBA" userId="S::mateja.geder@doba.si::ccfd40d0-487c-4fcf-87d0-5a1ee1eda87d" providerId="AD" clId="Web-{7E93F0DC-953D-D079-52E8-514140899F86}" dt="2025-07-22T12:31:13.952" v="625" actId="20577"/>
          <ac:spMkLst>
            <pc:docMk/>
            <pc:sldMk cId="0" sldId="263"/>
            <ac:spMk id="121" creationId="{00000000-0000-0000-0000-000000000000}"/>
          </ac:spMkLst>
        </pc:spChg>
      </pc:sldChg>
      <pc:sldChg chg="modSp">
        <pc:chgData name="Mateja Geder, DOBA" userId="S::mateja.geder@doba.si::ccfd40d0-487c-4fcf-87d0-5a1ee1eda87d" providerId="AD" clId="Web-{7E93F0DC-953D-D079-52E8-514140899F86}" dt="2025-07-22T12:31:30.640" v="626" actId="20577"/>
        <pc:sldMkLst>
          <pc:docMk/>
          <pc:sldMk cId="0" sldId="265"/>
        </pc:sldMkLst>
        <pc:spChg chg="mod">
          <ac:chgData name="Mateja Geder, DOBA" userId="S::mateja.geder@doba.si::ccfd40d0-487c-4fcf-87d0-5a1ee1eda87d" providerId="AD" clId="Web-{7E93F0DC-953D-D079-52E8-514140899F86}" dt="2025-07-22T12:31:30.640" v="626" actId="20577"/>
          <ac:spMkLst>
            <pc:docMk/>
            <pc:sldMk cId="0" sldId="265"/>
            <ac:spMk id="136" creationId="{00000000-0000-0000-0000-000000000000}"/>
          </ac:spMkLst>
        </pc:spChg>
      </pc:sldChg>
      <pc:sldChg chg="modSp">
        <pc:chgData name="Mateja Geder, DOBA" userId="S::mateja.geder@doba.si::ccfd40d0-487c-4fcf-87d0-5a1ee1eda87d" providerId="AD" clId="Web-{7E93F0DC-953D-D079-52E8-514140899F86}" dt="2025-07-22T11:53:22.802" v="108" actId="20577"/>
        <pc:sldMkLst>
          <pc:docMk/>
          <pc:sldMk cId="0" sldId="267"/>
        </pc:sldMkLst>
        <pc:spChg chg="mod">
          <ac:chgData name="Mateja Geder, DOBA" userId="S::mateja.geder@doba.si::ccfd40d0-487c-4fcf-87d0-5a1ee1eda87d" providerId="AD" clId="Web-{7E93F0DC-953D-D079-52E8-514140899F86}" dt="2025-07-22T11:53:22.802" v="108" actId="20577"/>
          <ac:spMkLst>
            <pc:docMk/>
            <pc:sldMk cId="0" sldId="267"/>
            <ac:spMk id="148" creationId="{00000000-0000-0000-0000-000000000000}"/>
          </ac:spMkLst>
        </pc:spChg>
      </pc:sldChg>
      <pc:sldChg chg="modSp">
        <pc:chgData name="Mateja Geder, DOBA" userId="S::mateja.geder@doba.si::ccfd40d0-487c-4fcf-87d0-5a1ee1eda87d" providerId="AD" clId="Web-{7E93F0DC-953D-D079-52E8-514140899F86}" dt="2025-07-22T11:52:05.847" v="85" actId="1076"/>
        <pc:sldMkLst>
          <pc:docMk/>
          <pc:sldMk cId="0" sldId="268"/>
        </pc:sldMkLst>
        <pc:spChg chg="mod">
          <ac:chgData name="Mateja Geder, DOBA" userId="S::mateja.geder@doba.si::ccfd40d0-487c-4fcf-87d0-5a1ee1eda87d" providerId="AD" clId="Web-{7E93F0DC-953D-D079-52E8-514140899F86}" dt="2025-07-22T11:50:32.173" v="80" actId="1076"/>
          <ac:spMkLst>
            <pc:docMk/>
            <pc:sldMk cId="0" sldId="268"/>
            <ac:spMk id="5" creationId="{E6132E56-4061-1C78-35E3-F2985E617B36}"/>
          </ac:spMkLst>
        </pc:spChg>
        <pc:spChg chg="mod">
          <ac:chgData name="Mateja Geder, DOBA" userId="S::mateja.geder@doba.si::ccfd40d0-487c-4fcf-87d0-5a1ee1eda87d" providerId="AD" clId="Web-{7E93F0DC-953D-D079-52E8-514140899F86}" dt="2025-07-22T11:51:48.253" v="84" actId="1076"/>
          <ac:spMkLst>
            <pc:docMk/>
            <pc:sldMk cId="0" sldId="268"/>
            <ac:spMk id="6" creationId="{3C1F1A8F-A657-AD23-3E86-24624BACA3D0}"/>
          </ac:spMkLst>
        </pc:spChg>
        <pc:spChg chg="mod">
          <ac:chgData name="Mateja Geder, DOBA" userId="S::mateja.geder@doba.si::ccfd40d0-487c-4fcf-87d0-5a1ee1eda87d" providerId="AD" clId="Web-{7E93F0DC-953D-D079-52E8-514140899F86}" dt="2025-07-22T11:50:21.688" v="79" actId="20577"/>
          <ac:spMkLst>
            <pc:docMk/>
            <pc:sldMk cId="0" sldId="268"/>
            <ac:spMk id="8" creationId="{B01C7B99-0FB5-4E77-CB8C-19D35EC88316}"/>
          </ac:spMkLst>
        </pc:spChg>
        <pc:picChg chg="mod">
          <ac:chgData name="Mateja Geder, DOBA" userId="S::mateja.geder@doba.si::ccfd40d0-487c-4fcf-87d0-5a1ee1eda87d" providerId="AD" clId="Web-{7E93F0DC-953D-D079-52E8-514140899F86}" dt="2025-07-22T11:52:05.847" v="85" actId="1076"/>
          <ac:picMkLst>
            <pc:docMk/>
            <pc:sldMk cId="0" sldId="268"/>
            <ac:picMk id="3" creationId="{27629703-6EB4-9543-0DB1-FCB32D15D46B}"/>
          </ac:picMkLst>
        </pc:picChg>
      </pc:sldChg>
      <pc:sldChg chg="modSp">
        <pc:chgData name="Mateja Geder, DOBA" userId="S::mateja.geder@doba.si::ccfd40d0-487c-4fcf-87d0-5a1ee1eda87d" providerId="AD" clId="Web-{7E93F0DC-953D-D079-52E8-514140899F86}" dt="2025-07-22T12:15:50.117" v="342" actId="20577"/>
        <pc:sldMkLst>
          <pc:docMk/>
          <pc:sldMk cId="0" sldId="269"/>
        </pc:sldMkLst>
        <pc:spChg chg="mod">
          <ac:chgData name="Mateja Geder, DOBA" userId="S::mateja.geder@doba.si::ccfd40d0-487c-4fcf-87d0-5a1ee1eda87d" providerId="AD" clId="Web-{7E93F0DC-953D-D079-52E8-514140899F86}" dt="2025-07-22T11:53:50.287" v="116" actId="20577"/>
          <ac:spMkLst>
            <pc:docMk/>
            <pc:sldMk cId="0" sldId="269"/>
            <ac:spMk id="162" creationId="{00000000-0000-0000-0000-000000000000}"/>
          </ac:spMkLst>
        </pc:spChg>
        <pc:spChg chg="mod">
          <ac:chgData name="Mateja Geder, DOBA" userId="S::mateja.geder@doba.si::ccfd40d0-487c-4fcf-87d0-5a1ee1eda87d" providerId="AD" clId="Web-{7E93F0DC-953D-D079-52E8-514140899F86}" dt="2025-07-22T12:15:50.117" v="342" actId="20577"/>
          <ac:spMkLst>
            <pc:docMk/>
            <pc:sldMk cId="0" sldId="269"/>
            <ac:spMk id="163" creationId="{00000000-0000-0000-0000-000000000000}"/>
          </ac:spMkLst>
        </pc:spChg>
      </pc:sldChg>
      <pc:sldChg chg="modSp">
        <pc:chgData name="Mateja Geder, DOBA" userId="S::mateja.geder@doba.si::ccfd40d0-487c-4fcf-87d0-5a1ee1eda87d" providerId="AD" clId="Web-{7E93F0DC-953D-D079-52E8-514140899F86}" dt="2025-07-22T11:56:54.417" v="167" actId="20577"/>
        <pc:sldMkLst>
          <pc:docMk/>
          <pc:sldMk cId="0" sldId="270"/>
        </pc:sldMkLst>
        <pc:spChg chg="mod">
          <ac:chgData name="Mateja Geder, DOBA" userId="S::mateja.geder@doba.si::ccfd40d0-487c-4fcf-87d0-5a1ee1eda87d" providerId="AD" clId="Web-{7E93F0DC-953D-D079-52E8-514140899F86}" dt="2025-07-22T11:56:54.417" v="167" actId="20577"/>
          <ac:spMkLst>
            <pc:docMk/>
            <pc:sldMk cId="0" sldId="270"/>
            <ac:spMk id="169" creationId="{00000000-0000-0000-0000-000000000000}"/>
          </ac:spMkLst>
        </pc:spChg>
      </pc:sldChg>
      <pc:sldChg chg="modSp">
        <pc:chgData name="Mateja Geder, DOBA" userId="S::mateja.geder@doba.si::ccfd40d0-487c-4fcf-87d0-5a1ee1eda87d" providerId="AD" clId="Web-{7E93F0DC-953D-D079-52E8-514140899F86}" dt="2025-07-22T11:59:47.999" v="215" actId="20577"/>
        <pc:sldMkLst>
          <pc:docMk/>
          <pc:sldMk cId="0" sldId="271"/>
        </pc:sldMkLst>
        <pc:spChg chg="mod">
          <ac:chgData name="Mateja Geder, DOBA" userId="S::mateja.geder@doba.si::ccfd40d0-487c-4fcf-87d0-5a1ee1eda87d" providerId="AD" clId="Web-{7E93F0DC-953D-D079-52E8-514140899F86}" dt="2025-07-22T11:59:47.999" v="215" actId="20577"/>
          <ac:spMkLst>
            <pc:docMk/>
            <pc:sldMk cId="0" sldId="271"/>
            <ac:spMk id="176" creationId="{00000000-0000-0000-0000-000000000000}"/>
          </ac:spMkLst>
        </pc:spChg>
      </pc:sldChg>
      <pc:sldChg chg="modSp">
        <pc:chgData name="Mateja Geder, DOBA" userId="S::mateja.geder@doba.si::ccfd40d0-487c-4fcf-87d0-5a1ee1eda87d" providerId="AD" clId="Web-{7E93F0DC-953D-D079-52E8-514140899F86}" dt="2025-07-22T12:15:59.930" v="344" actId="20577"/>
        <pc:sldMkLst>
          <pc:docMk/>
          <pc:sldMk cId="0" sldId="272"/>
        </pc:sldMkLst>
        <pc:spChg chg="mod">
          <ac:chgData name="Mateja Geder, DOBA" userId="S::mateja.geder@doba.si::ccfd40d0-487c-4fcf-87d0-5a1ee1eda87d" providerId="AD" clId="Web-{7E93F0DC-953D-D079-52E8-514140899F86}" dt="2025-07-22T12:15:59.930" v="344" actId="20577"/>
          <ac:spMkLst>
            <pc:docMk/>
            <pc:sldMk cId="0" sldId="272"/>
            <ac:spMk id="182" creationId="{00000000-0000-0000-0000-000000000000}"/>
          </ac:spMkLst>
        </pc:spChg>
      </pc:sldChg>
      <pc:sldChg chg="addSp delSp modSp">
        <pc:chgData name="Mateja Geder, DOBA" userId="S::mateja.geder@doba.si::ccfd40d0-487c-4fcf-87d0-5a1ee1eda87d" providerId="AD" clId="Web-{7E93F0DC-953D-D079-52E8-514140899F86}" dt="2025-07-22T12:03:30.223" v="242" actId="20577"/>
        <pc:sldMkLst>
          <pc:docMk/>
          <pc:sldMk cId="0" sldId="277"/>
        </pc:sldMkLst>
        <pc:spChg chg="mod">
          <ac:chgData name="Mateja Geder, DOBA" userId="S::mateja.geder@doba.si::ccfd40d0-487c-4fcf-87d0-5a1ee1eda87d" providerId="AD" clId="Web-{7E93F0DC-953D-D079-52E8-514140899F86}" dt="2025-07-22T12:03:30.223" v="242" actId="20577"/>
          <ac:spMkLst>
            <pc:docMk/>
            <pc:sldMk cId="0" sldId="277"/>
            <ac:spMk id="216" creationId="{00000000-0000-0000-0000-000000000000}"/>
          </ac:spMkLst>
        </pc:spChg>
        <pc:picChg chg="add del">
          <ac:chgData name="Mateja Geder, DOBA" userId="S::mateja.geder@doba.si::ccfd40d0-487c-4fcf-87d0-5a1ee1eda87d" providerId="AD" clId="Web-{7E93F0DC-953D-D079-52E8-514140899F86}" dt="2025-07-22T12:03:21.942" v="239"/>
          <ac:picMkLst>
            <pc:docMk/>
            <pc:sldMk cId="0" sldId="277"/>
            <ac:picMk id="217" creationId="{00000000-0000-0000-0000-000000000000}"/>
          </ac:picMkLst>
        </pc:picChg>
      </pc:sldChg>
      <pc:sldChg chg="modSp">
        <pc:chgData name="Mateja Geder, DOBA" userId="S::mateja.geder@doba.si::ccfd40d0-487c-4fcf-87d0-5a1ee1eda87d" providerId="AD" clId="Web-{7E93F0DC-953D-D079-52E8-514140899F86}" dt="2025-07-22T12:04:46.772" v="250" actId="20577"/>
        <pc:sldMkLst>
          <pc:docMk/>
          <pc:sldMk cId="0" sldId="279"/>
        </pc:sldMkLst>
        <pc:spChg chg="mod">
          <ac:chgData name="Mateja Geder, DOBA" userId="S::mateja.geder@doba.si::ccfd40d0-487c-4fcf-87d0-5a1ee1eda87d" providerId="AD" clId="Web-{7E93F0DC-953D-D079-52E8-514140899F86}" dt="2025-07-22T12:04:46.772" v="250" actId="20577"/>
          <ac:spMkLst>
            <pc:docMk/>
            <pc:sldMk cId="0" sldId="279"/>
            <ac:spMk id="230" creationId="{00000000-0000-0000-0000-000000000000}"/>
          </ac:spMkLst>
        </pc:spChg>
      </pc:sldChg>
      <pc:sldChg chg="modSp">
        <pc:chgData name="Mateja Geder, DOBA" userId="S::mateja.geder@doba.si::ccfd40d0-487c-4fcf-87d0-5a1ee1eda87d" providerId="AD" clId="Web-{7E93F0DC-953D-D079-52E8-514140899F86}" dt="2025-07-22T12:05:25.429" v="252" actId="20577"/>
        <pc:sldMkLst>
          <pc:docMk/>
          <pc:sldMk cId="0" sldId="280"/>
        </pc:sldMkLst>
        <pc:spChg chg="mod">
          <ac:chgData name="Mateja Geder, DOBA" userId="S::mateja.geder@doba.si::ccfd40d0-487c-4fcf-87d0-5a1ee1eda87d" providerId="AD" clId="Web-{7E93F0DC-953D-D079-52E8-514140899F86}" dt="2025-07-22T12:05:25.429" v="252" actId="20577"/>
          <ac:spMkLst>
            <pc:docMk/>
            <pc:sldMk cId="0" sldId="280"/>
            <ac:spMk id="237" creationId="{00000000-0000-0000-0000-000000000000}"/>
          </ac:spMkLst>
        </pc:spChg>
      </pc:sldChg>
      <pc:sldChg chg="modSp">
        <pc:chgData name="Mateja Geder, DOBA" userId="S::mateja.geder@doba.si::ccfd40d0-487c-4fcf-87d0-5a1ee1eda87d" providerId="AD" clId="Web-{7E93F0DC-953D-D079-52E8-514140899F86}" dt="2025-07-22T12:09:35.264" v="283" actId="20577"/>
        <pc:sldMkLst>
          <pc:docMk/>
          <pc:sldMk cId="0" sldId="281"/>
        </pc:sldMkLst>
        <pc:spChg chg="mod">
          <ac:chgData name="Mateja Geder, DOBA" userId="S::mateja.geder@doba.si::ccfd40d0-487c-4fcf-87d0-5a1ee1eda87d" providerId="AD" clId="Web-{7E93F0DC-953D-D079-52E8-514140899F86}" dt="2025-07-22T12:09:35.264" v="283" actId="20577"/>
          <ac:spMkLst>
            <pc:docMk/>
            <pc:sldMk cId="0" sldId="281"/>
            <ac:spMk id="245" creationId="{00000000-0000-0000-0000-000000000000}"/>
          </ac:spMkLst>
        </pc:spChg>
      </pc:sldChg>
      <pc:sldChg chg="modSp">
        <pc:chgData name="Mateja Geder, DOBA" userId="S::mateja.geder@doba.si::ccfd40d0-487c-4fcf-87d0-5a1ee1eda87d" providerId="AD" clId="Web-{7E93F0DC-953D-D079-52E8-514140899F86}" dt="2025-07-22T12:10:33.843" v="308" actId="20577"/>
        <pc:sldMkLst>
          <pc:docMk/>
          <pc:sldMk cId="0" sldId="283"/>
        </pc:sldMkLst>
        <pc:spChg chg="mod">
          <ac:chgData name="Mateja Geder, DOBA" userId="S::mateja.geder@doba.si::ccfd40d0-487c-4fcf-87d0-5a1ee1eda87d" providerId="AD" clId="Web-{7E93F0DC-953D-D079-52E8-514140899F86}" dt="2025-07-22T12:10:33.843" v="308" actId="20577"/>
          <ac:spMkLst>
            <pc:docMk/>
            <pc:sldMk cId="0" sldId="283"/>
            <ac:spMk id="257" creationId="{00000000-0000-0000-0000-000000000000}"/>
          </ac:spMkLst>
        </pc:spChg>
      </pc:sldChg>
      <pc:sldChg chg="modSp">
        <pc:chgData name="Mateja Geder, DOBA" userId="S::mateja.geder@doba.si::ccfd40d0-487c-4fcf-87d0-5a1ee1eda87d" providerId="AD" clId="Web-{7E93F0DC-953D-D079-52E8-514140899F86}" dt="2025-07-22T12:16:19.196" v="347" actId="20577"/>
        <pc:sldMkLst>
          <pc:docMk/>
          <pc:sldMk cId="0" sldId="284"/>
        </pc:sldMkLst>
        <pc:spChg chg="mod">
          <ac:chgData name="Mateja Geder, DOBA" userId="S::mateja.geder@doba.si::ccfd40d0-487c-4fcf-87d0-5a1ee1eda87d" providerId="AD" clId="Web-{7E93F0DC-953D-D079-52E8-514140899F86}" dt="2025-07-22T12:16:19.196" v="347" actId="20577"/>
          <ac:spMkLst>
            <pc:docMk/>
            <pc:sldMk cId="0" sldId="284"/>
            <ac:spMk id="265" creationId="{00000000-0000-0000-0000-000000000000}"/>
          </ac:spMkLst>
        </pc:spChg>
      </pc:sldChg>
      <pc:sldChg chg="modSp">
        <pc:chgData name="Mateja Geder, DOBA" userId="S::mateja.geder@doba.si::ccfd40d0-487c-4fcf-87d0-5a1ee1eda87d" providerId="AD" clId="Web-{7E93F0DC-953D-D079-52E8-514140899F86}" dt="2025-07-22T12:12:33.659" v="324" actId="20577"/>
        <pc:sldMkLst>
          <pc:docMk/>
          <pc:sldMk cId="0" sldId="285"/>
        </pc:sldMkLst>
        <pc:spChg chg="mod">
          <ac:chgData name="Mateja Geder, DOBA" userId="S::mateja.geder@doba.si::ccfd40d0-487c-4fcf-87d0-5a1ee1eda87d" providerId="AD" clId="Web-{7E93F0DC-953D-D079-52E8-514140899F86}" dt="2025-07-22T12:12:33.659" v="324" actId="20577"/>
          <ac:spMkLst>
            <pc:docMk/>
            <pc:sldMk cId="0" sldId="285"/>
            <ac:spMk id="272" creationId="{00000000-0000-0000-0000-000000000000}"/>
          </ac:spMkLst>
        </pc:spChg>
      </pc:sldChg>
      <pc:sldChg chg="modSp">
        <pc:chgData name="Mateja Geder, DOBA" userId="S::mateja.geder@doba.si::ccfd40d0-487c-4fcf-87d0-5a1ee1eda87d" providerId="AD" clId="Web-{7E93F0DC-953D-D079-52E8-514140899F86}" dt="2025-07-22T12:16:24.883" v="348" actId="20577"/>
        <pc:sldMkLst>
          <pc:docMk/>
          <pc:sldMk cId="0" sldId="286"/>
        </pc:sldMkLst>
        <pc:spChg chg="mod">
          <ac:chgData name="Mateja Geder, DOBA" userId="S::mateja.geder@doba.si::ccfd40d0-487c-4fcf-87d0-5a1ee1eda87d" providerId="AD" clId="Web-{7E93F0DC-953D-D079-52E8-514140899F86}" dt="2025-07-22T12:16:24.883" v="348" actId="20577"/>
          <ac:spMkLst>
            <pc:docMk/>
            <pc:sldMk cId="0" sldId="286"/>
            <ac:spMk id="278" creationId="{00000000-0000-0000-0000-000000000000}"/>
          </ac:spMkLst>
        </pc:spChg>
      </pc:sldChg>
      <pc:sldChg chg="modSp">
        <pc:chgData name="Mateja Geder, DOBA" userId="S::mateja.geder@doba.si::ccfd40d0-487c-4fcf-87d0-5a1ee1eda87d" providerId="AD" clId="Web-{7E93F0DC-953D-D079-52E8-514140899F86}" dt="2025-07-22T12:14:35.849" v="337" actId="20577"/>
        <pc:sldMkLst>
          <pc:docMk/>
          <pc:sldMk cId="0" sldId="287"/>
        </pc:sldMkLst>
        <pc:spChg chg="mod">
          <ac:chgData name="Mateja Geder, DOBA" userId="S::mateja.geder@doba.si::ccfd40d0-487c-4fcf-87d0-5a1ee1eda87d" providerId="AD" clId="Web-{7E93F0DC-953D-D079-52E8-514140899F86}" dt="2025-07-22T12:14:35.849" v="337" actId="20577"/>
          <ac:spMkLst>
            <pc:docMk/>
            <pc:sldMk cId="0" sldId="287"/>
            <ac:spMk id="284" creationId="{00000000-0000-0000-0000-000000000000}"/>
          </ac:spMkLst>
        </pc:spChg>
      </pc:sldChg>
      <pc:sldChg chg="modSp">
        <pc:chgData name="Mateja Geder, DOBA" userId="S::mateja.geder@doba.si::ccfd40d0-487c-4fcf-87d0-5a1ee1eda87d" providerId="AD" clId="Web-{7E93F0DC-953D-D079-52E8-514140899F86}" dt="2025-07-22T12:18:04.917" v="361" actId="20577"/>
        <pc:sldMkLst>
          <pc:docMk/>
          <pc:sldMk cId="0" sldId="289"/>
        </pc:sldMkLst>
        <pc:spChg chg="mod">
          <ac:chgData name="Mateja Geder, DOBA" userId="S::mateja.geder@doba.si::ccfd40d0-487c-4fcf-87d0-5a1ee1eda87d" providerId="AD" clId="Web-{7E93F0DC-953D-D079-52E8-514140899F86}" dt="2025-07-22T12:18:04.917" v="361" actId="20577"/>
          <ac:spMkLst>
            <pc:docMk/>
            <pc:sldMk cId="0" sldId="289"/>
            <ac:spMk id="297" creationId="{00000000-0000-0000-0000-000000000000}"/>
          </ac:spMkLst>
        </pc:spChg>
      </pc:sldChg>
      <pc:sldChg chg="modSp">
        <pc:chgData name="Mateja Geder, DOBA" userId="S::mateja.geder@doba.si::ccfd40d0-487c-4fcf-87d0-5a1ee1eda87d" providerId="AD" clId="Web-{7E93F0DC-953D-D079-52E8-514140899F86}" dt="2025-07-22T12:18:36.387" v="368" actId="20577"/>
        <pc:sldMkLst>
          <pc:docMk/>
          <pc:sldMk cId="0" sldId="290"/>
        </pc:sldMkLst>
        <pc:spChg chg="mod">
          <ac:chgData name="Mateja Geder, DOBA" userId="S::mateja.geder@doba.si::ccfd40d0-487c-4fcf-87d0-5a1ee1eda87d" providerId="AD" clId="Web-{7E93F0DC-953D-D079-52E8-514140899F86}" dt="2025-07-22T12:18:36.387" v="368" actId="20577"/>
          <ac:spMkLst>
            <pc:docMk/>
            <pc:sldMk cId="0" sldId="290"/>
            <ac:spMk id="303" creationId="{00000000-0000-0000-0000-000000000000}"/>
          </ac:spMkLst>
        </pc:spChg>
      </pc:sldChg>
      <pc:sldChg chg="modSp">
        <pc:chgData name="Mateja Geder, DOBA" userId="S::mateja.geder@doba.si::ccfd40d0-487c-4fcf-87d0-5a1ee1eda87d" providerId="AD" clId="Web-{7E93F0DC-953D-D079-52E8-514140899F86}" dt="2025-07-22T12:19:37.826" v="372" actId="20577"/>
        <pc:sldMkLst>
          <pc:docMk/>
          <pc:sldMk cId="0" sldId="293"/>
        </pc:sldMkLst>
        <pc:spChg chg="mod">
          <ac:chgData name="Mateja Geder, DOBA" userId="S::mateja.geder@doba.si::ccfd40d0-487c-4fcf-87d0-5a1ee1eda87d" providerId="AD" clId="Web-{7E93F0DC-953D-D079-52E8-514140899F86}" dt="2025-07-22T12:19:37.826" v="372" actId="20577"/>
          <ac:spMkLst>
            <pc:docMk/>
            <pc:sldMk cId="0" sldId="293"/>
            <ac:spMk id="322" creationId="{00000000-0000-0000-0000-000000000000}"/>
          </ac:spMkLst>
        </pc:spChg>
      </pc:sldChg>
      <pc:sldChg chg="modSp">
        <pc:chgData name="Mateja Geder, DOBA" userId="S::mateja.geder@doba.si::ccfd40d0-487c-4fcf-87d0-5a1ee1eda87d" providerId="AD" clId="Web-{7E93F0DC-953D-D079-52E8-514140899F86}" dt="2025-07-22T12:20:45.343" v="378" actId="20577"/>
        <pc:sldMkLst>
          <pc:docMk/>
          <pc:sldMk cId="0" sldId="294"/>
        </pc:sldMkLst>
        <pc:spChg chg="mod">
          <ac:chgData name="Mateja Geder, DOBA" userId="S::mateja.geder@doba.si::ccfd40d0-487c-4fcf-87d0-5a1ee1eda87d" providerId="AD" clId="Web-{7E93F0DC-953D-D079-52E8-514140899F86}" dt="2025-07-22T12:20:45.343" v="378" actId="20577"/>
          <ac:spMkLst>
            <pc:docMk/>
            <pc:sldMk cId="0" sldId="294"/>
            <ac:spMk id="328" creationId="{00000000-0000-0000-0000-000000000000}"/>
          </ac:spMkLst>
        </pc:spChg>
        <pc:spChg chg="mod">
          <ac:chgData name="Mateja Geder, DOBA" userId="S::mateja.geder@doba.si::ccfd40d0-487c-4fcf-87d0-5a1ee1eda87d" providerId="AD" clId="Web-{7E93F0DC-953D-D079-52E8-514140899F86}" dt="2025-07-22T12:20:04.545" v="376" actId="1076"/>
          <ac:spMkLst>
            <pc:docMk/>
            <pc:sldMk cId="0" sldId="294"/>
            <ac:spMk id="329" creationId="{00000000-0000-0000-0000-000000000000}"/>
          </ac:spMkLst>
        </pc:spChg>
      </pc:sldChg>
      <pc:sldChg chg="modSp">
        <pc:chgData name="Mateja Geder, DOBA" userId="S::mateja.geder@doba.si::ccfd40d0-487c-4fcf-87d0-5a1ee1eda87d" providerId="AD" clId="Web-{7E93F0DC-953D-D079-52E8-514140899F86}" dt="2025-07-22T12:25:07.334" v="468" actId="20577"/>
        <pc:sldMkLst>
          <pc:docMk/>
          <pc:sldMk cId="0" sldId="295"/>
        </pc:sldMkLst>
        <pc:spChg chg="mod">
          <ac:chgData name="Mateja Geder, DOBA" userId="S::mateja.geder@doba.si::ccfd40d0-487c-4fcf-87d0-5a1ee1eda87d" providerId="AD" clId="Web-{7E93F0DC-953D-D079-52E8-514140899F86}" dt="2025-07-22T12:24:14.817" v="455" actId="1076"/>
          <ac:spMkLst>
            <pc:docMk/>
            <pc:sldMk cId="0" sldId="295"/>
            <ac:spMk id="2" creationId="{EA806684-98A4-953E-6EB3-65E9EAC63437}"/>
          </ac:spMkLst>
        </pc:spChg>
        <pc:spChg chg="mod">
          <ac:chgData name="Mateja Geder, DOBA" userId="S::mateja.geder@doba.si::ccfd40d0-487c-4fcf-87d0-5a1ee1eda87d" providerId="AD" clId="Web-{7E93F0DC-953D-D079-52E8-514140899F86}" dt="2025-07-22T12:25:07.334" v="468" actId="20577"/>
          <ac:spMkLst>
            <pc:docMk/>
            <pc:sldMk cId="0" sldId="295"/>
            <ac:spMk id="334" creationId="{00000000-0000-0000-0000-000000000000}"/>
          </ac:spMkLst>
        </pc:spChg>
        <pc:spChg chg="mod">
          <ac:chgData name="Mateja Geder, DOBA" userId="S::mateja.geder@doba.si::ccfd40d0-487c-4fcf-87d0-5a1ee1eda87d" providerId="AD" clId="Web-{7E93F0DC-953D-D079-52E8-514140899F86}" dt="2025-07-22T12:23:53.660" v="448" actId="20577"/>
          <ac:spMkLst>
            <pc:docMk/>
            <pc:sldMk cId="0" sldId="295"/>
            <ac:spMk id="335" creationId="{00000000-0000-0000-0000-000000000000}"/>
          </ac:spMkLst>
        </pc:spChg>
        <pc:picChg chg="mod">
          <ac:chgData name="Mateja Geder, DOBA" userId="S::mateja.geder@doba.si::ccfd40d0-487c-4fcf-87d0-5a1ee1eda87d" providerId="AD" clId="Web-{7E93F0DC-953D-D079-52E8-514140899F86}" dt="2025-07-22T12:24:19.676" v="456" actId="1076"/>
          <ac:picMkLst>
            <pc:docMk/>
            <pc:sldMk cId="0" sldId="295"/>
            <ac:picMk id="336" creationId="{00000000-0000-0000-0000-000000000000}"/>
          </ac:picMkLst>
        </pc:picChg>
      </pc:sldChg>
      <pc:sldChg chg="modSp">
        <pc:chgData name="Mateja Geder, DOBA" userId="S::mateja.geder@doba.si::ccfd40d0-487c-4fcf-87d0-5a1ee1eda87d" providerId="AD" clId="Web-{7E93F0DC-953D-D079-52E8-514140899F86}" dt="2025-07-22T12:25:51.444" v="471" actId="20577"/>
        <pc:sldMkLst>
          <pc:docMk/>
          <pc:sldMk cId="0" sldId="296"/>
        </pc:sldMkLst>
        <pc:spChg chg="mod">
          <ac:chgData name="Mateja Geder, DOBA" userId="S::mateja.geder@doba.si::ccfd40d0-487c-4fcf-87d0-5a1ee1eda87d" providerId="AD" clId="Web-{7E93F0DC-953D-D079-52E8-514140899F86}" dt="2025-07-22T12:25:51.444" v="471" actId="20577"/>
          <ac:spMkLst>
            <pc:docMk/>
            <pc:sldMk cId="0" sldId="296"/>
            <ac:spMk id="341" creationId="{00000000-0000-0000-0000-000000000000}"/>
          </ac:spMkLst>
        </pc:spChg>
      </pc:sldChg>
      <pc:sldChg chg="modSp">
        <pc:chgData name="Mateja Geder, DOBA" userId="S::mateja.geder@doba.si::ccfd40d0-487c-4fcf-87d0-5a1ee1eda87d" providerId="AD" clId="Web-{7E93F0DC-953D-D079-52E8-514140899F86}" dt="2025-07-22T12:28:40.433" v="548" actId="20577"/>
        <pc:sldMkLst>
          <pc:docMk/>
          <pc:sldMk cId="0" sldId="298"/>
        </pc:sldMkLst>
        <pc:spChg chg="mod">
          <ac:chgData name="Mateja Geder, DOBA" userId="S::mateja.geder@doba.si::ccfd40d0-487c-4fcf-87d0-5a1ee1eda87d" providerId="AD" clId="Web-{7E93F0DC-953D-D079-52E8-514140899F86}" dt="2025-07-22T12:28:40.433" v="548" actId="20577"/>
          <ac:spMkLst>
            <pc:docMk/>
            <pc:sldMk cId="0" sldId="298"/>
            <ac:spMk id="354" creationId="{00000000-0000-0000-0000-000000000000}"/>
          </ac:spMkLst>
        </pc:spChg>
        <pc:spChg chg="mod">
          <ac:chgData name="Mateja Geder, DOBA" userId="S::mateja.geder@doba.si::ccfd40d0-487c-4fcf-87d0-5a1ee1eda87d" providerId="AD" clId="Web-{7E93F0DC-953D-D079-52E8-514140899F86}" dt="2025-07-22T12:27:12.540" v="501" actId="1076"/>
          <ac:spMkLst>
            <pc:docMk/>
            <pc:sldMk cId="0" sldId="298"/>
            <ac:spMk id="355" creationId="{00000000-0000-0000-0000-000000000000}"/>
          </ac:spMkLst>
        </pc:spChg>
      </pc:sldChg>
      <pc:sldChg chg="modSp">
        <pc:chgData name="Mateja Geder, DOBA" userId="S::mateja.geder@doba.si::ccfd40d0-487c-4fcf-87d0-5a1ee1eda87d" providerId="AD" clId="Web-{7E93F0DC-953D-D079-52E8-514140899F86}" dt="2025-07-22T12:29:45.138" v="567" actId="20577"/>
        <pc:sldMkLst>
          <pc:docMk/>
          <pc:sldMk cId="0" sldId="299"/>
        </pc:sldMkLst>
        <pc:spChg chg="mod">
          <ac:chgData name="Mateja Geder, DOBA" userId="S::mateja.geder@doba.si::ccfd40d0-487c-4fcf-87d0-5a1ee1eda87d" providerId="AD" clId="Web-{7E93F0DC-953D-D079-52E8-514140899F86}" dt="2025-07-22T12:29:45.138" v="567" actId="20577"/>
          <ac:spMkLst>
            <pc:docMk/>
            <pc:sldMk cId="0" sldId="299"/>
            <ac:spMk id="360" creationId="{00000000-0000-0000-0000-000000000000}"/>
          </ac:spMkLst>
        </pc:spChg>
      </pc:sldChg>
      <pc:sldChg chg="modSp">
        <pc:chgData name="Mateja Geder, DOBA" userId="S::mateja.geder@doba.si::ccfd40d0-487c-4fcf-87d0-5a1ee1eda87d" providerId="AD" clId="Web-{7E93F0DC-953D-D079-52E8-514140899F86}" dt="2025-07-22T12:30:29.732" v="616" actId="20577"/>
        <pc:sldMkLst>
          <pc:docMk/>
          <pc:sldMk cId="0" sldId="300"/>
        </pc:sldMkLst>
        <pc:spChg chg="mod">
          <ac:chgData name="Mateja Geder, DOBA" userId="S::mateja.geder@doba.si::ccfd40d0-487c-4fcf-87d0-5a1ee1eda87d" providerId="AD" clId="Web-{7E93F0DC-953D-D079-52E8-514140899F86}" dt="2025-07-22T12:30:29.732" v="616" actId="20577"/>
          <ac:spMkLst>
            <pc:docMk/>
            <pc:sldMk cId="0" sldId="300"/>
            <ac:spMk id="7" creationId="{BAB84897-E9AA-53A1-9D2D-AC9892E4DA9C}"/>
          </ac:spMkLst>
        </pc:spChg>
      </pc:sldChg>
      <pc:sldChg chg="modSp">
        <pc:chgData name="Mateja Geder, DOBA" userId="S::mateja.geder@doba.si::ccfd40d0-487c-4fcf-87d0-5a1ee1eda87d" providerId="AD" clId="Web-{7E93F0DC-953D-D079-52E8-514140899F86}" dt="2025-07-22T12:30:48.389" v="621" actId="20577"/>
        <pc:sldMkLst>
          <pc:docMk/>
          <pc:sldMk cId="0" sldId="301"/>
        </pc:sldMkLst>
        <pc:spChg chg="mod">
          <ac:chgData name="Mateja Geder, DOBA" userId="S::mateja.geder@doba.si::ccfd40d0-487c-4fcf-87d0-5a1ee1eda87d" providerId="AD" clId="Web-{7E93F0DC-953D-D079-52E8-514140899F86}" dt="2025-07-22T12:30:48.389" v="621" actId="20577"/>
          <ac:spMkLst>
            <pc:docMk/>
            <pc:sldMk cId="0" sldId="301"/>
            <ac:spMk id="374" creationId="{00000000-0000-0000-0000-000000000000}"/>
          </ac:spMkLst>
        </pc:spChg>
      </pc:sldChg>
      <pc:sldChg chg="modSp">
        <pc:chgData name="Mateja Geder, DOBA" userId="S::mateja.geder@doba.si::ccfd40d0-487c-4fcf-87d0-5a1ee1eda87d" providerId="AD" clId="Web-{7E93F0DC-953D-D079-52E8-514140899F86}" dt="2025-07-22T12:33:49.784" v="650" actId="20577"/>
        <pc:sldMkLst>
          <pc:docMk/>
          <pc:sldMk cId="0" sldId="302"/>
        </pc:sldMkLst>
        <pc:spChg chg="mod">
          <ac:chgData name="Mateja Geder, DOBA" userId="S::mateja.geder@doba.si::ccfd40d0-487c-4fcf-87d0-5a1ee1eda87d" providerId="AD" clId="Web-{7E93F0DC-953D-D079-52E8-514140899F86}" dt="2025-07-22T12:33:49.784" v="650" actId="20577"/>
          <ac:spMkLst>
            <pc:docMk/>
            <pc:sldMk cId="0" sldId="302"/>
            <ac:spMk id="381" creationId="{00000000-0000-0000-0000-000000000000}"/>
          </ac:spMkLst>
        </pc:spChg>
      </pc:sldChg>
      <pc:sldChg chg="modSp">
        <pc:chgData name="Mateja Geder, DOBA" userId="S::mateja.geder@doba.si::ccfd40d0-487c-4fcf-87d0-5a1ee1eda87d" providerId="AD" clId="Web-{7E93F0DC-953D-D079-52E8-514140899F86}" dt="2025-07-22T12:22:50.737" v="402" actId="20577"/>
        <pc:sldMkLst>
          <pc:docMk/>
          <pc:sldMk cId="0" sldId="303"/>
        </pc:sldMkLst>
        <pc:spChg chg="mod">
          <ac:chgData name="Mateja Geder, DOBA" userId="S::mateja.geder@doba.si::ccfd40d0-487c-4fcf-87d0-5a1ee1eda87d" providerId="AD" clId="Web-{7E93F0DC-953D-D079-52E8-514140899F86}" dt="2025-07-22T12:21:11.359" v="383" actId="1076"/>
          <ac:spMkLst>
            <pc:docMk/>
            <pc:sldMk cId="0" sldId="303"/>
            <ac:spMk id="387" creationId="{00000000-0000-0000-0000-000000000000}"/>
          </ac:spMkLst>
        </pc:spChg>
        <pc:spChg chg="mod">
          <ac:chgData name="Mateja Geder, DOBA" userId="S::mateja.geder@doba.si::ccfd40d0-487c-4fcf-87d0-5a1ee1eda87d" providerId="AD" clId="Web-{7E93F0DC-953D-D079-52E8-514140899F86}" dt="2025-07-22T12:22:50.737" v="402" actId="20577"/>
          <ac:spMkLst>
            <pc:docMk/>
            <pc:sldMk cId="0" sldId="303"/>
            <ac:spMk id="388" creationId="{00000000-0000-0000-0000-000000000000}"/>
          </ac:spMkLst>
        </pc:spChg>
        <pc:picChg chg="mod">
          <ac:chgData name="Mateja Geder, DOBA" userId="S::mateja.geder@doba.si::ccfd40d0-487c-4fcf-87d0-5a1ee1eda87d" providerId="AD" clId="Web-{7E93F0DC-953D-D079-52E8-514140899F86}" dt="2025-07-22T12:20:58.656" v="380" actId="1076"/>
          <ac:picMkLst>
            <pc:docMk/>
            <pc:sldMk cId="0" sldId="303"/>
            <ac:picMk id="389" creationId="{00000000-0000-0000-0000-000000000000}"/>
          </ac:picMkLst>
        </pc:picChg>
      </pc:sldChg>
      <pc:sldChg chg="modSp">
        <pc:chgData name="Mateja Geder, DOBA" userId="S::mateja.geder@doba.si::ccfd40d0-487c-4fcf-87d0-5a1ee1eda87d" providerId="AD" clId="Web-{7E93F0DC-953D-D079-52E8-514140899F86}" dt="2025-07-22T12:35:04.224" v="672" actId="20577"/>
        <pc:sldMkLst>
          <pc:docMk/>
          <pc:sldMk cId="0" sldId="304"/>
        </pc:sldMkLst>
        <pc:spChg chg="mod">
          <ac:chgData name="Mateja Geder, DOBA" userId="S::mateja.geder@doba.si::ccfd40d0-487c-4fcf-87d0-5a1ee1eda87d" providerId="AD" clId="Web-{7E93F0DC-953D-D079-52E8-514140899F86}" dt="2025-07-22T12:35:04.224" v="672" actId="20577"/>
          <ac:spMkLst>
            <pc:docMk/>
            <pc:sldMk cId="0" sldId="304"/>
            <ac:spMk id="396" creationId="{00000000-0000-0000-0000-000000000000}"/>
          </ac:spMkLst>
        </pc:spChg>
      </pc:sldChg>
      <pc:sldChg chg="modSp">
        <pc:chgData name="Mateja Geder, DOBA" userId="S::mateja.geder@doba.si::ccfd40d0-487c-4fcf-87d0-5a1ee1eda87d" providerId="AD" clId="Web-{7E93F0DC-953D-D079-52E8-514140899F86}" dt="2025-07-22T12:39:16.074" v="749" actId="1076"/>
        <pc:sldMkLst>
          <pc:docMk/>
          <pc:sldMk cId="0" sldId="305"/>
        </pc:sldMkLst>
        <pc:spChg chg="mod">
          <ac:chgData name="Mateja Geder, DOBA" userId="S::mateja.geder@doba.si::ccfd40d0-487c-4fcf-87d0-5a1ee1eda87d" providerId="AD" clId="Web-{7E93F0DC-953D-D079-52E8-514140899F86}" dt="2025-07-22T12:39:16.074" v="749" actId="1076"/>
          <ac:spMkLst>
            <pc:docMk/>
            <pc:sldMk cId="0" sldId="305"/>
            <ac:spMk id="2" creationId="{EA806684-98A4-953E-6EB3-65E9EAC63437}"/>
          </ac:spMkLst>
        </pc:spChg>
        <pc:spChg chg="mod">
          <ac:chgData name="Mateja Geder, DOBA" userId="S::mateja.geder@doba.si::ccfd40d0-487c-4fcf-87d0-5a1ee1eda87d" providerId="AD" clId="Web-{7E93F0DC-953D-D079-52E8-514140899F86}" dt="2025-07-22T12:37:48.634" v="706" actId="20577"/>
          <ac:spMkLst>
            <pc:docMk/>
            <pc:sldMk cId="0" sldId="305"/>
            <ac:spMk id="3" creationId="{15DBFDE2-F2C8-DC6B-A7D6-8B3DCE07E5EA}"/>
          </ac:spMkLst>
        </pc:spChg>
        <pc:spChg chg="mod">
          <ac:chgData name="Mateja Geder, DOBA" userId="S::mateja.geder@doba.si::ccfd40d0-487c-4fcf-87d0-5a1ee1eda87d" providerId="AD" clId="Web-{7E93F0DC-953D-D079-52E8-514140899F86}" dt="2025-07-22T12:39:05.433" v="747" actId="20577"/>
          <ac:spMkLst>
            <pc:docMk/>
            <pc:sldMk cId="0" sldId="305"/>
            <ac:spMk id="4" creationId="{D8155DD5-79F0-0EE8-A366-123B57E6554D}"/>
          </ac:spMkLst>
        </pc:spChg>
        <pc:picChg chg="mod">
          <ac:chgData name="Mateja Geder, DOBA" userId="S::mateja.geder@doba.si::ccfd40d0-487c-4fcf-87d0-5a1ee1eda87d" providerId="AD" clId="Web-{7E93F0DC-953D-D079-52E8-514140899F86}" dt="2025-07-22T12:39:09.027" v="748" actId="1076"/>
          <ac:picMkLst>
            <pc:docMk/>
            <pc:sldMk cId="0" sldId="305"/>
            <ac:picMk id="403" creationId="{00000000-0000-0000-0000-000000000000}"/>
          </ac:picMkLst>
        </pc:picChg>
      </pc:sldChg>
      <pc:sldChg chg="modSp">
        <pc:chgData name="Mateja Geder, DOBA" userId="S::mateja.geder@doba.si::ccfd40d0-487c-4fcf-87d0-5a1ee1eda87d" providerId="AD" clId="Web-{7E93F0DC-953D-D079-52E8-514140899F86}" dt="2025-07-22T11:39:37.579" v="19" actId="20577"/>
        <pc:sldMkLst>
          <pc:docMk/>
          <pc:sldMk cId="2591287154" sldId="311"/>
        </pc:sldMkLst>
        <pc:spChg chg="mod">
          <ac:chgData name="Mateja Geder, DOBA" userId="S::mateja.geder@doba.si::ccfd40d0-487c-4fcf-87d0-5a1ee1eda87d" providerId="AD" clId="Web-{7E93F0DC-953D-D079-52E8-514140899F86}" dt="2025-07-22T11:39:37.579" v="19" actId="20577"/>
          <ac:spMkLst>
            <pc:docMk/>
            <pc:sldMk cId="2591287154" sldId="311"/>
            <ac:spMk id="2" creationId="{0014450C-9DA8-0B2B-1990-6AB1B36F18BC}"/>
          </ac:spMkLst>
        </pc:spChg>
        <pc:spChg chg="mod">
          <ac:chgData name="Mateja Geder, DOBA" userId="S::mateja.geder@doba.si::ccfd40d0-487c-4fcf-87d0-5a1ee1eda87d" providerId="AD" clId="Web-{7E93F0DC-953D-D079-52E8-514140899F86}" dt="2025-07-22T11:39:22.609" v="8" actId="20577"/>
          <ac:spMkLst>
            <pc:docMk/>
            <pc:sldMk cId="2591287154" sldId="311"/>
            <ac:spMk id="3" creationId="{F3BBE84C-A1D8-ED67-1710-4981F28EE11F}"/>
          </ac:spMkLst>
        </pc:spChg>
      </pc:sldChg>
      <pc:sldChg chg="modSp">
        <pc:chgData name="Mateja Geder, DOBA" userId="S::mateja.geder@doba.si::ccfd40d0-487c-4fcf-87d0-5a1ee1eda87d" providerId="AD" clId="Web-{7E93F0DC-953D-D079-52E8-514140899F86}" dt="2025-07-22T12:35:51.912" v="676" actId="20577"/>
        <pc:sldMkLst>
          <pc:docMk/>
          <pc:sldMk cId="1742645539" sldId="312"/>
        </pc:sldMkLst>
        <pc:spChg chg="mod">
          <ac:chgData name="Mateja Geder, DOBA" userId="S::mateja.geder@doba.si::ccfd40d0-487c-4fcf-87d0-5a1ee1eda87d" providerId="AD" clId="Web-{7E93F0DC-953D-D079-52E8-514140899F86}" dt="2025-07-22T12:35:51.912" v="676" actId="20577"/>
          <ac:spMkLst>
            <pc:docMk/>
            <pc:sldMk cId="1742645539" sldId="312"/>
            <ac:spMk id="5" creationId="{1CEEF4C6-3929-957A-CB83-F56A0C3A7C1E}"/>
          </ac:spMkLst>
        </pc:spChg>
      </pc:sldChg>
      <pc:sldChg chg="modSp">
        <pc:chgData name="Mateja Geder, DOBA" userId="S::mateja.geder@doba.si::ccfd40d0-487c-4fcf-87d0-5a1ee1eda87d" providerId="AD" clId="Web-{7E93F0DC-953D-D079-52E8-514140899F86}" dt="2025-07-22T12:36:59.226" v="701" actId="20577"/>
        <pc:sldMkLst>
          <pc:docMk/>
          <pc:sldMk cId="3578604010" sldId="313"/>
        </pc:sldMkLst>
        <pc:spChg chg="mod">
          <ac:chgData name="Mateja Geder, DOBA" userId="S::mateja.geder@doba.si::ccfd40d0-487c-4fcf-87d0-5a1ee1eda87d" providerId="AD" clId="Web-{7E93F0DC-953D-D079-52E8-514140899F86}" dt="2025-07-22T12:36:59.226" v="701" actId="20577"/>
          <ac:spMkLst>
            <pc:docMk/>
            <pc:sldMk cId="3578604010" sldId="313"/>
            <ac:spMk id="5" creationId="{1CEEF4C6-3929-957A-CB83-F56A0C3A7C1E}"/>
          </ac:spMkLst>
        </pc:spChg>
      </pc:sldChg>
      <pc:sldChg chg="modSp">
        <pc:chgData name="Mateja Geder, DOBA" userId="S::mateja.geder@doba.si::ccfd40d0-487c-4fcf-87d0-5a1ee1eda87d" providerId="AD" clId="Web-{7E93F0DC-953D-D079-52E8-514140899F86}" dt="2025-07-22T12:43:17.361" v="987" actId="20577"/>
        <pc:sldMkLst>
          <pc:docMk/>
          <pc:sldMk cId="1449157502" sldId="314"/>
        </pc:sldMkLst>
        <pc:spChg chg="mod">
          <ac:chgData name="Mateja Geder, DOBA" userId="S::mateja.geder@doba.si::ccfd40d0-487c-4fcf-87d0-5a1ee1eda87d" providerId="AD" clId="Web-{7E93F0DC-953D-D079-52E8-514140899F86}" dt="2025-07-22T12:43:17.361" v="987" actId="20577"/>
          <ac:spMkLst>
            <pc:docMk/>
            <pc:sldMk cId="1449157502" sldId="314"/>
            <ac:spMk id="3" creationId="{15DBFDE2-F2C8-DC6B-A7D6-8B3DCE07E5EA}"/>
          </ac:spMkLst>
        </pc:spChg>
      </pc:sldChg>
    </pc:docChg>
  </pc:docChgLst>
  <pc:docChgLst>
    <pc:chgData name="dagmara.skillszonemalta" userId="S::dagmara.skillszonemalta_gmail.com#ext#@dobasi.onmicrosoft.com::cab07fde-5b20-4099-b699-b3b303880fe4" providerId="AD" clId="Web-{819EADA5-9410-C083-C898-5333CC8599D5}"/>
    <pc:docChg chg="addSld modSld sldOrd">
      <pc:chgData name="dagmara.skillszonemalta" userId="S::dagmara.skillszonemalta_gmail.com#ext#@dobasi.onmicrosoft.com::cab07fde-5b20-4099-b699-b3b303880fe4" providerId="AD" clId="Web-{819EADA5-9410-C083-C898-5333CC8599D5}" dt="2024-12-21T21:50:22.528" v="419" actId="20577"/>
      <pc:docMkLst>
        <pc:docMk/>
      </pc:docMkLst>
      <pc:sldChg chg="addSp delSp modSp">
        <pc:chgData name="dagmara.skillszonemalta" userId="S::dagmara.skillszonemalta_gmail.com#ext#@dobasi.onmicrosoft.com::cab07fde-5b20-4099-b699-b3b303880fe4" providerId="AD" clId="Web-{819EADA5-9410-C083-C898-5333CC8599D5}" dt="2024-12-21T21:34:51.345" v="92" actId="1076"/>
        <pc:sldMkLst>
          <pc:docMk/>
          <pc:sldMk cId="0" sldId="305"/>
        </pc:sldMkLst>
      </pc:sldChg>
      <pc:sldChg chg="modSp">
        <pc:chgData name="dagmara.skillszonemalta" userId="S::dagmara.skillszonemalta_gmail.com#ext#@dobasi.onmicrosoft.com::cab07fde-5b20-4099-b699-b3b303880fe4" providerId="AD" clId="Web-{819EADA5-9410-C083-C898-5333CC8599D5}" dt="2024-12-21T21:50:19.965" v="418" actId="20577"/>
        <pc:sldMkLst>
          <pc:docMk/>
          <pc:sldMk cId="0" sldId="306"/>
        </pc:sldMkLst>
      </pc:sldChg>
      <pc:sldChg chg="modSp">
        <pc:chgData name="dagmara.skillszonemalta" userId="S::dagmara.skillszonemalta_gmail.com#ext#@dobasi.onmicrosoft.com::cab07fde-5b20-4099-b699-b3b303880fe4" providerId="AD" clId="Web-{819EADA5-9410-C083-C898-5333CC8599D5}" dt="2024-12-21T21:46:35.853" v="383" actId="20577"/>
        <pc:sldMkLst>
          <pc:docMk/>
          <pc:sldMk cId="0" sldId="307"/>
        </pc:sldMkLst>
      </pc:sldChg>
      <pc:sldChg chg="modSp">
        <pc:chgData name="dagmara.skillszonemalta" userId="S::dagmara.skillszonemalta_gmail.com#ext#@dobasi.onmicrosoft.com::cab07fde-5b20-4099-b699-b3b303880fe4" providerId="AD" clId="Web-{819EADA5-9410-C083-C898-5333CC8599D5}" dt="2024-12-21T21:35:03.377" v="95" actId="14100"/>
        <pc:sldMkLst>
          <pc:docMk/>
          <pc:sldMk cId="3578604010" sldId="313"/>
        </pc:sldMkLst>
      </pc:sldChg>
      <pc:sldChg chg="modSp add replId">
        <pc:chgData name="dagmara.skillszonemalta" userId="S::dagmara.skillszonemalta_gmail.com#ext#@dobasi.onmicrosoft.com::cab07fde-5b20-4099-b699-b3b303880fe4" providerId="AD" clId="Web-{819EADA5-9410-C083-C898-5333CC8599D5}" dt="2024-12-21T21:34:36.110" v="89" actId="14100"/>
        <pc:sldMkLst>
          <pc:docMk/>
          <pc:sldMk cId="1449157502" sldId="314"/>
        </pc:sldMkLst>
      </pc:sldChg>
      <pc:sldChg chg="modSp add replId">
        <pc:chgData name="dagmara.skillszonemalta" userId="S::dagmara.skillszonemalta_gmail.com#ext#@dobasi.onmicrosoft.com::cab07fde-5b20-4099-b699-b3b303880fe4" providerId="AD" clId="Web-{819EADA5-9410-C083-C898-5333CC8599D5}" dt="2024-12-21T21:50:22.528" v="419" actId="20577"/>
        <pc:sldMkLst>
          <pc:docMk/>
          <pc:sldMk cId="1082120788" sldId="315"/>
        </pc:sldMkLst>
      </pc:sldChg>
      <pc:sldChg chg="modSp add ord replId">
        <pc:chgData name="dagmara.skillszonemalta" userId="S::dagmara.skillszonemalta_gmail.com#ext#@dobasi.onmicrosoft.com::cab07fde-5b20-4099-b699-b3b303880fe4" providerId="AD" clId="Web-{819EADA5-9410-C083-C898-5333CC8599D5}" dt="2024-12-21T21:50:06.840" v="415" actId="20577"/>
        <pc:sldMkLst>
          <pc:docMk/>
          <pc:sldMk cId="983507123" sldId="316"/>
        </pc:sldMkLst>
      </pc:sldChg>
      <pc:sldChg chg="modSp add replId">
        <pc:chgData name="dagmara.skillszonemalta" userId="S::dagmara.skillszonemalta_gmail.com#ext#@dobasi.onmicrosoft.com::cab07fde-5b20-4099-b699-b3b303880fe4" providerId="AD" clId="Web-{819EADA5-9410-C083-C898-5333CC8599D5}" dt="2024-12-21T21:46:58.463" v="393" actId="1076"/>
        <pc:sldMkLst>
          <pc:docMk/>
          <pc:sldMk cId="1454328990" sldId="317"/>
        </pc:sldMkLst>
      </pc:sldChg>
    </pc:docChg>
  </pc:docChgLst>
  <pc:docChgLst>
    <pc:chgData name="Martina Plantak, DOBA" userId="S::martina.plantak@doba.si::de674679-c024-4d92-9c12-6923d982c1a5" providerId="AD" clId="Web-{B6536FF0-4077-840A-9B22-FA997A215C16}"/>
    <pc:docChg chg="modSld">
      <pc:chgData name="Martina Plantak, DOBA" userId="S::martina.plantak@doba.si::de674679-c024-4d92-9c12-6923d982c1a5" providerId="AD" clId="Web-{B6536FF0-4077-840A-9B22-FA997A215C16}" dt="2025-01-16T09:44:41.649" v="2" actId="20577"/>
      <pc:docMkLst>
        <pc:docMk/>
      </pc:docMkLst>
      <pc:sldChg chg="modSp">
        <pc:chgData name="Martina Plantak, DOBA" userId="S::martina.plantak@doba.si::de674679-c024-4d92-9c12-6923d982c1a5" providerId="AD" clId="Web-{B6536FF0-4077-840A-9B22-FA997A215C16}" dt="2025-01-16T09:07:22.853" v="0" actId="1076"/>
        <pc:sldMkLst>
          <pc:docMk/>
          <pc:sldMk cId="0" sldId="261"/>
        </pc:sldMkLst>
      </pc:sldChg>
      <pc:sldChg chg="modSp">
        <pc:chgData name="Martina Plantak, DOBA" userId="S::martina.plantak@doba.si::de674679-c024-4d92-9c12-6923d982c1a5" providerId="AD" clId="Web-{B6536FF0-4077-840A-9B22-FA997A215C16}" dt="2025-01-16T09:44:41.649" v="2" actId="20577"/>
        <pc:sldMkLst>
          <pc:docMk/>
          <pc:sldMk cId="0" sldId="279"/>
        </pc:sldMkLst>
      </pc:sldChg>
    </pc:docChg>
  </pc:docChgLst>
  <pc:docChgLst>
    <pc:chgData name="dagmara.skillszonemalta" userId="S::dagmara.skillszonemalta_gmail.com#ext#@dobasi.onmicrosoft.com::cab07fde-5b20-4099-b699-b3b303880fe4" providerId="AD" clId="Web-{05D46CFF-5B0B-0A79-C259-9A804B831767}"/>
    <pc:docChg chg="delSld modSld">
      <pc:chgData name="dagmara.skillszonemalta" userId="S::dagmara.skillszonemalta_gmail.com#ext#@dobasi.onmicrosoft.com::cab07fde-5b20-4099-b699-b3b303880fe4" providerId="AD" clId="Web-{05D46CFF-5B0B-0A79-C259-9A804B831767}" dt="2024-12-16T23:26:54.704" v="1010" actId="20577"/>
      <pc:docMkLst>
        <pc:docMk/>
      </pc:docMkLst>
      <pc:sldChg chg="modSp">
        <pc:chgData name="dagmara.skillszonemalta" userId="S::dagmara.skillszonemalta_gmail.com#ext#@dobasi.onmicrosoft.com::cab07fde-5b20-4099-b699-b3b303880fe4" providerId="AD" clId="Web-{05D46CFF-5B0B-0A79-C259-9A804B831767}" dt="2024-12-16T23:06:46.035" v="791" actId="14100"/>
        <pc:sldMkLst>
          <pc:docMk/>
          <pc:sldMk cId="0" sldId="259"/>
        </pc:sldMkLst>
      </pc:sldChg>
      <pc:sldChg chg="modSp">
        <pc:chgData name="dagmara.skillszonemalta" userId="S::dagmara.skillszonemalta_gmail.com#ext#@dobasi.onmicrosoft.com::cab07fde-5b20-4099-b699-b3b303880fe4" providerId="AD" clId="Web-{05D46CFF-5B0B-0A79-C259-9A804B831767}" dt="2024-12-16T22:55:27.213" v="648" actId="1076"/>
        <pc:sldMkLst>
          <pc:docMk/>
          <pc:sldMk cId="0" sldId="260"/>
        </pc:sldMkLst>
      </pc:sldChg>
      <pc:sldChg chg="modSp">
        <pc:chgData name="dagmara.skillszonemalta" userId="S::dagmara.skillszonemalta_gmail.com#ext#@dobasi.onmicrosoft.com::cab07fde-5b20-4099-b699-b3b303880fe4" providerId="AD" clId="Web-{05D46CFF-5B0B-0A79-C259-9A804B831767}" dt="2024-12-16T23:05:32.470" v="787" actId="14100"/>
        <pc:sldMkLst>
          <pc:docMk/>
          <pc:sldMk cId="0" sldId="261"/>
        </pc:sldMkLst>
      </pc:sldChg>
      <pc:sldChg chg="modSp">
        <pc:chgData name="dagmara.skillszonemalta" userId="S::dagmara.skillszonemalta_gmail.com#ext#@dobasi.onmicrosoft.com::cab07fde-5b20-4099-b699-b3b303880fe4" providerId="AD" clId="Web-{05D46CFF-5B0B-0A79-C259-9A804B831767}" dt="2024-12-16T22:48:45.605" v="588" actId="20577"/>
        <pc:sldMkLst>
          <pc:docMk/>
          <pc:sldMk cId="0" sldId="262"/>
        </pc:sldMkLst>
      </pc:sldChg>
      <pc:sldChg chg="modSp">
        <pc:chgData name="dagmara.skillszonemalta" userId="S::dagmara.skillszonemalta_gmail.com#ext#@dobasi.onmicrosoft.com::cab07fde-5b20-4099-b699-b3b303880fe4" providerId="AD" clId="Web-{05D46CFF-5B0B-0A79-C259-9A804B831767}" dt="2024-12-16T23:07:10.661" v="792" actId="20577"/>
        <pc:sldMkLst>
          <pc:docMk/>
          <pc:sldMk cId="0" sldId="263"/>
        </pc:sldMkLst>
      </pc:sldChg>
      <pc:sldChg chg="addSp modSp">
        <pc:chgData name="dagmara.skillszonemalta" userId="S::dagmara.skillszonemalta_gmail.com#ext#@dobasi.onmicrosoft.com::cab07fde-5b20-4099-b699-b3b303880fe4" providerId="AD" clId="Web-{05D46CFF-5B0B-0A79-C259-9A804B831767}" dt="2024-12-16T23:07:28.583" v="798" actId="1076"/>
        <pc:sldMkLst>
          <pc:docMk/>
          <pc:sldMk cId="0" sldId="264"/>
        </pc:sldMkLst>
      </pc:sldChg>
      <pc:sldChg chg="modSp">
        <pc:chgData name="dagmara.skillszonemalta" userId="S::dagmara.skillszonemalta_gmail.com#ext#@dobasi.onmicrosoft.com::cab07fde-5b20-4099-b699-b3b303880fe4" providerId="AD" clId="Web-{05D46CFF-5B0B-0A79-C259-9A804B831767}" dt="2024-12-16T23:23:26.649" v="981" actId="20577"/>
        <pc:sldMkLst>
          <pc:docMk/>
          <pc:sldMk cId="0" sldId="265"/>
        </pc:sldMkLst>
      </pc:sldChg>
      <pc:sldChg chg="modSp del">
        <pc:chgData name="dagmara.skillszonemalta" userId="S::dagmara.skillszonemalta_gmail.com#ext#@dobasi.onmicrosoft.com::cab07fde-5b20-4099-b699-b3b303880fe4" providerId="AD" clId="Web-{05D46CFF-5B0B-0A79-C259-9A804B831767}" dt="2024-12-16T22:52:24.988" v="618"/>
        <pc:sldMkLst>
          <pc:docMk/>
          <pc:sldMk cId="0" sldId="266"/>
        </pc:sldMkLst>
      </pc:sldChg>
      <pc:sldChg chg="modSp">
        <pc:chgData name="dagmara.skillszonemalta" userId="S::dagmara.skillszonemalta_gmail.com#ext#@dobasi.onmicrosoft.com::cab07fde-5b20-4099-b699-b3b303880fe4" providerId="AD" clId="Web-{05D46CFF-5B0B-0A79-C259-9A804B831767}" dt="2024-12-16T22:56:30.481" v="650" actId="1076"/>
        <pc:sldMkLst>
          <pc:docMk/>
          <pc:sldMk cId="0" sldId="267"/>
        </pc:sldMkLst>
      </pc:sldChg>
      <pc:sldChg chg="addSp delSp modSp">
        <pc:chgData name="dagmara.skillszonemalta" userId="S::dagmara.skillszonemalta_gmail.com#ext#@dobasi.onmicrosoft.com::cab07fde-5b20-4099-b699-b3b303880fe4" providerId="AD" clId="Web-{05D46CFF-5B0B-0A79-C259-9A804B831767}" dt="2024-12-16T23:09:17.634" v="828" actId="1076"/>
        <pc:sldMkLst>
          <pc:docMk/>
          <pc:sldMk cId="0" sldId="268"/>
        </pc:sldMkLst>
      </pc:sldChg>
      <pc:sldChg chg="modSp">
        <pc:chgData name="dagmara.skillszonemalta" userId="S::dagmara.skillszonemalta_gmail.com#ext#@dobasi.onmicrosoft.com::cab07fde-5b20-4099-b699-b3b303880fe4" providerId="AD" clId="Web-{05D46CFF-5B0B-0A79-C259-9A804B831767}" dt="2024-12-16T23:09:38.119" v="831" actId="1076"/>
        <pc:sldMkLst>
          <pc:docMk/>
          <pc:sldMk cId="0" sldId="269"/>
        </pc:sldMkLst>
      </pc:sldChg>
      <pc:sldChg chg="modSp">
        <pc:chgData name="dagmara.skillszonemalta" userId="S::dagmara.skillszonemalta_gmail.com#ext#@dobasi.onmicrosoft.com::cab07fde-5b20-4099-b699-b3b303880fe4" providerId="AD" clId="Web-{05D46CFF-5B0B-0A79-C259-9A804B831767}" dt="2024-12-16T23:12:35.157" v="853" actId="20577"/>
        <pc:sldMkLst>
          <pc:docMk/>
          <pc:sldMk cId="0" sldId="270"/>
        </pc:sldMkLst>
      </pc:sldChg>
      <pc:sldChg chg="modSp">
        <pc:chgData name="dagmara.skillszonemalta" userId="S::dagmara.skillszonemalta_gmail.com#ext#@dobasi.onmicrosoft.com::cab07fde-5b20-4099-b699-b3b303880fe4" providerId="AD" clId="Web-{05D46CFF-5B0B-0A79-C259-9A804B831767}" dt="2024-12-16T23:12:26.844" v="848" actId="20577"/>
        <pc:sldMkLst>
          <pc:docMk/>
          <pc:sldMk cId="0" sldId="271"/>
        </pc:sldMkLst>
      </pc:sldChg>
      <pc:sldChg chg="modSp">
        <pc:chgData name="dagmara.skillszonemalta" userId="S::dagmara.skillszonemalta_gmail.com#ext#@dobasi.onmicrosoft.com::cab07fde-5b20-4099-b699-b3b303880fe4" providerId="AD" clId="Web-{05D46CFF-5B0B-0A79-C259-9A804B831767}" dt="2024-12-16T23:12:08.062" v="845" actId="14100"/>
        <pc:sldMkLst>
          <pc:docMk/>
          <pc:sldMk cId="0" sldId="272"/>
        </pc:sldMkLst>
      </pc:sldChg>
      <pc:sldChg chg="modSp">
        <pc:chgData name="dagmara.skillszonemalta" userId="S::dagmara.skillszonemalta_gmail.com#ext#@dobasi.onmicrosoft.com::cab07fde-5b20-4099-b699-b3b303880fe4" providerId="AD" clId="Web-{05D46CFF-5B0B-0A79-C259-9A804B831767}" dt="2024-12-16T23:13:20.268" v="856" actId="1076"/>
        <pc:sldMkLst>
          <pc:docMk/>
          <pc:sldMk cId="0" sldId="274"/>
        </pc:sldMkLst>
      </pc:sldChg>
      <pc:sldChg chg="modSp">
        <pc:chgData name="dagmara.skillszonemalta" userId="S::dagmara.skillszonemalta_gmail.com#ext#@dobasi.onmicrosoft.com::cab07fde-5b20-4099-b699-b3b303880fe4" providerId="AD" clId="Web-{05D46CFF-5B0B-0A79-C259-9A804B831767}" dt="2024-12-16T23:13:40.347" v="861" actId="1076"/>
        <pc:sldMkLst>
          <pc:docMk/>
          <pc:sldMk cId="0" sldId="275"/>
        </pc:sldMkLst>
      </pc:sldChg>
      <pc:sldChg chg="modSp">
        <pc:chgData name="dagmara.skillszonemalta" userId="S::dagmara.skillszonemalta_gmail.com#ext#@dobasi.onmicrosoft.com::cab07fde-5b20-4099-b699-b3b303880fe4" providerId="AD" clId="Web-{05D46CFF-5B0B-0A79-C259-9A804B831767}" dt="2024-12-16T23:13:52.394" v="862" actId="20577"/>
        <pc:sldMkLst>
          <pc:docMk/>
          <pc:sldMk cId="0" sldId="276"/>
        </pc:sldMkLst>
      </pc:sldChg>
      <pc:sldChg chg="modSp">
        <pc:chgData name="dagmara.skillszonemalta" userId="S::dagmara.skillszonemalta_gmail.com#ext#@dobasi.onmicrosoft.com::cab07fde-5b20-4099-b699-b3b303880fe4" providerId="AD" clId="Web-{05D46CFF-5B0B-0A79-C259-9A804B831767}" dt="2024-12-16T23:14:24.442" v="866" actId="1076"/>
        <pc:sldMkLst>
          <pc:docMk/>
          <pc:sldMk cId="0" sldId="277"/>
        </pc:sldMkLst>
      </pc:sldChg>
      <pc:sldChg chg="modSp">
        <pc:chgData name="dagmara.skillszonemalta" userId="S::dagmara.skillszonemalta_gmail.com#ext#@dobasi.onmicrosoft.com::cab07fde-5b20-4099-b699-b3b303880fe4" providerId="AD" clId="Web-{05D46CFF-5B0B-0A79-C259-9A804B831767}" dt="2024-12-16T23:15:28.116" v="873" actId="14100"/>
        <pc:sldMkLst>
          <pc:docMk/>
          <pc:sldMk cId="0" sldId="278"/>
        </pc:sldMkLst>
      </pc:sldChg>
      <pc:sldChg chg="modSp">
        <pc:chgData name="dagmara.skillszonemalta" userId="S::dagmara.skillszonemalta_gmail.com#ext#@dobasi.onmicrosoft.com::cab07fde-5b20-4099-b699-b3b303880fe4" providerId="AD" clId="Web-{05D46CFF-5B0B-0A79-C259-9A804B831767}" dt="2024-12-16T23:16:13.446" v="875" actId="1076"/>
        <pc:sldMkLst>
          <pc:docMk/>
          <pc:sldMk cId="0" sldId="279"/>
        </pc:sldMkLst>
      </pc:sldChg>
      <pc:sldChg chg="modSp">
        <pc:chgData name="dagmara.skillszonemalta" userId="S::dagmara.skillszonemalta_gmail.com#ext#@dobasi.onmicrosoft.com::cab07fde-5b20-4099-b699-b3b303880fe4" providerId="AD" clId="Web-{05D46CFF-5B0B-0A79-C259-9A804B831767}" dt="2024-12-16T23:16:41.244" v="881" actId="1076"/>
        <pc:sldMkLst>
          <pc:docMk/>
          <pc:sldMk cId="0" sldId="280"/>
        </pc:sldMkLst>
      </pc:sldChg>
      <pc:sldChg chg="modSp">
        <pc:chgData name="dagmara.skillszonemalta" userId="S::dagmara.skillszonemalta_gmail.com#ext#@dobasi.onmicrosoft.com::cab07fde-5b20-4099-b699-b3b303880fe4" providerId="AD" clId="Web-{05D46CFF-5B0B-0A79-C259-9A804B831767}" dt="2024-12-16T23:18:27.717" v="909" actId="1076"/>
        <pc:sldMkLst>
          <pc:docMk/>
          <pc:sldMk cId="0" sldId="281"/>
        </pc:sldMkLst>
      </pc:sldChg>
      <pc:sldChg chg="modSp">
        <pc:chgData name="dagmara.skillszonemalta" userId="S::dagmara.skillszonemalta_gmail.com#ext#@dobasi.onmicrosoft.com::cab07fde-5b20-4099-b699-b3b303880fe4" providerId="AD" clId="Web-{05D46CFF-5B0B-0A79-C259-9A804B831767}" dt="2024-12-16T22:32:27.203" v="328" actId="20577"/>
        <pc:sldMkLst>
          <pc:docMk/>
          <pc:sldMk cId="0" sldId="282"/>
        </pc:sldMkLst>
      </pc:sldChg>
      <pc:sldChg chg="modSp">
        <pc:chgData name="dagmara.skillszonemalta" userId="S::dagmara.skillszonemalta_gmail.com#ext#@dobasi.onmicrosoft.com::cab07fde-5b20-4099-b699-b3b303880fe4" providerId="AD" clId="Web-{05D46CFF-5B0B-0A79-C259-9A804B831767}" dt="2024-12-16T23:21:22.270" v="968" actId="20577"/>
        <pc:sldMkLst>
          <pc:docMk/>
          <pc:sldMk cId="0" sldId="283"/>
        </pc:sldMkLst>
      </pc:sldChg>
      <pc:sldChg chg="modSp">
        <pc:chgData name="dagmara.skillszonemalta" userId="S::dagmara.skillszonemalta_gmail.com#ext#@dobasi.onmicrosoft.com::cab07fde-5b20-4099-b699-b3b303880fe4" providerId="AD" clId="Web-{05D46CFF-5B0B-0A79-C259-9A804B831767}" dt="2024-12-16T23:22:31.179" v="973" actId="1076"/>
        <pc:sldMkLst>
          <pc:docMk/>
          <pc:sldMk cId="0" sldId="284"/>
        </pc:sldMkLst>
      </pc:sldChg>
      <pc:sldChg chg="modSp">
        <pc:chgData name="dagmara.skillszonemalta" userId="S::dagmara.skillszonemalta_gmail.com#ext#@dobasi.onmicrosoft.com::cab07fde-5b20-4099-b699-b3b303880fe4" providerId="AD" clId="Web-{05D46CFF-5B0B-0A79-C259-9A804B831767}" dt="2024-12-16T23:23:00.148" v="978" actId="20577"/>
        <pc:sldMkLst>
          <pc:docMk/>
          <pc:sldMk cId="0" sldId="285"/>
        </pc:sldMkLst>
      </pc:sldChg>
      <pc:sldChg chg="modSp">
        <pc:chgData name="dagmara.skillszonemalta" userId="S::dagmara.skillszonemalta_gmail.com#ext#@dobasi.onmicrosoft.com::cab07fde-5b20-4099-b699-b3b303880fe4" providerId="AD" clId="Web-{05D46CFF-5B0B-0A79-C259-9A804B831767}" dt="2024-12-16T23:25:05.903" v="989" actId="20577"/>
        <pc:sldMkLst>
          <pc:docMk/>
          <pc:sldMk cId="0" sldId="286"/>
        </pc:sldMkLst>
      </pc:sldChg>
      <pc:sldChg chg="modSp">
        <pc:chgData name="dagmara.skillszonemalta" userId="S::dagmara.skillszonemalta_gmail.com#ext#@dobasi.onmicrosoft.com::cab07fde-5b20-4099-b699-b3b303880fe4" providerId="AD" clId="Web-{05D46CFF-5B0B-0A79-C259-9A804B831767}" dt="2024-12-16T23:25:14.310" v="990" actId="20577"/>
        <pc:sldMkLst>
          <pc:docMk/>
          <pc:sldMk cId="0" sldId="287"/>
        </pc:sldMkLst>
      </pc:sldChg>
      <pc:sldChg chg="modSp">
        <pc:chgData name="dagmara.skillszonemalta" userId="S::dagmara.skillszonemalta_gmail.com#ext#@dobasi.onmicrosoft.com::cab07fde-5b20-4099-b699-b3b303880fe4" providerId="AD" clId="Web-{05D46CFF-5B0B-0A79-C259-9A804B831767}" dt="2024-12-16T23:25:26.341" v="991" actId="20577"/>
        <pc:sldMkLst>
          <pc:docMk/>
          <pc:sldMk cId="0" sldId="288"/>
        </pc:sldMkLst>
      </pc:sldChg>
      <pc:sldChg chg="modSp">
        <pc:chgData name="dagmara.skillszonemalta" userId="S::dagmara.skillszonemalta_gmail.com#ext#@dobasi.onmicrosoft.com::cab07fde-5b20-4099-b699-b3b303880fe4" providerId="AD" clId="Web-{05D46CFF-5B0B-0A79-C259-9A804B831767}" dt="2024-12-16T23:26:54.704" v="1010" actId="20577"/>
        <pc:sldMkLst>
          <pc:docMk/>
          <pc:sldMk cId="0" sldId="289"/>
        </pc:sldMkLst>
      </pc:sldChg>
      <pc:sldChg chg="modSp">
        <pc:chgData name="dagmara.skillszonemalta" userId="S::dagmara.skillszonemalta_gmail.com#ext#@dobasi.onmicrosoft.com::cab07fde-5b20-4099-b699-b3b303880fe4" providerId="AD" clId="Web-{05D46CFF-5B0B-0A79-C259-9A804B831767}" dt="2024-12-16T22:34:25.160" v="357" actId="20577"/>
        <pc:sldMkLst>
          <pc:docMk/>
          <pc:sldMk cId="0" sldId="291"/>
        </pc:sldMkLst>
      </pc:sldChg>
      <pc:sldChg chg="modSp">
        <pc:chgData name="dagmara.skillszonemalta" userId="S::dagmara.skillszonemalta_gmail.com#ext#@dobasi.onmicrosoft.com::cab07fde-5b20-4099-b699-b3b303880fe4" providerId="AD" clId="Web-{05D46CFF-5B0B-0A79-C259-9A804B831767}" dt="2024-12-16T22:34:57.192" v="367" actId="1076"/>
        <pc:sldMkLst>
          <pc:docMk/>
          <pc:sldMk cId="0" sldId="293"/>
        </pc:sldMkLst>
      </pc:sldChg>
      <pc:sldChg chg="modSp">
        <pc:chgData name="dagmara.skillszonemalta" userId="S::dagmara.skillszonemalta_gmail.com#ext#@dobasi.onmicrosoft.com::cab07fde-5b20-4099-b699-b3b303880fe4" providerId="AD" clId="Web-{05D46CFF-5B0B-0A79-C259-9A804B831767}" dt="2024-12-16T22:35:55.663" v="391" actId="20577"/>
        <pc:sldMkLst>
          <pc:docMk/>
          <pc:sldMk cId="0" sldId="295"/>
        </pc:sldMkLst>
      </pc:sldChg>
      <pc:sldChg chg="modSp">
        <pc:chgData name="dagmara.skillszonemalta" userId="S::dagmara.skillszonemalta_gmail.com#ext#@dobasi.onmicrosoft.com::cab07fde-5b20-4099-b699-b3b303880fe4" providerId="AD" clId="Web-{05D46CFF-5B0B-0A79-C259-9A804B831767}" dt="2024-12-16T22:37:07.417" v="411" actId="20577"/>
        <pc:sldMkLst>
          <pc:docMk/>
          <pc:sldMk cId="0" sldId="297"/>
        </pc:sldMkLst>
      </pc:sldChg>
      <pc:sldChg chg="modSp">
        <pc:chgData name="dagmara.skillszonemalta" userId="S::dagmara.skillszonemalta_gmail.com#ext#@dobasi.onmicrosoft.com::cab07fde-5b20-4099-b699-b3b303880fe4" providerId="AD" clId="Web-{05D46CFF-5B0B-0A79-C259-9A804B831767}" dt="2024-12-16T22:37:53.559" v="421" actId="1076"/>
        <pc:sldMkLst>
          <pc:docMk/>
          <pc:sldMk cId="0" sldId="299"/>
        </pc:sldMkLst>
      </pc:sldChg>
      <pc:sldChg chg="modSp">
        <pc:chgData name="dagmara.skillszonemalta" userId="S::dagmara.skillszonemalta_gmail.com#ext#@dobasi.onmicrosoft.com::cab07fde-5b20-4099-b699-b3b303880fe4" providerId="AD" clId="Web-{05D46CFF-5B0B-0A79-C259-9A804B831767}" dt="2024-12-16T22:39:52.485" v="461" actId="1076"/>
        <pc:sldMkLst>
          <pc:docMk/>
          <pc:sldMk cId="0" sldId="300"/>
        </pc:sldMkLst>
      </pc:sldChg>
      <pc:sldChg chg="modSp">
        <pc:chgData name="dagmara.skillszonemalta" userId="S::dagmara.skillszonemalta_gmail.com#ext#@dobasi.onmicrosoft.com::cab07fde-5b20-4099-b699-b3b303880fe4" providerId="AD" clId="Web-{05D46CFF-5B0B-0A79-C259-9A804B831767}" dt="2024-12-16T22:40:39.441" v="475" actId="1076"/>
        <pc:sldMkLst>
          <pc:docMk/>
          <pc:sldMk cId="0" sldId="301"/>
        </pc:sldMkLst>
      </pc:sldChg>
      <pc:sldChg chg="modSp">
        <pc:chgData name="dagmara.skillszonemalta" userId="S::dagmara.skillszonemalta_gmail.com#ext#@dobasi.onmicrosoft.com::cab07fde-5b20-4099-b699-b3b303880fe4" providerId="AD" clId="Web-{05D46CFF-5B0B-0A79-C259-9A804B831767}" dt="2024-12-16T22:41:16.817" v="485" actId="1076"/>
        <pc:sldMkLst>
          <pc:docMk/>
          <pc:sldMk cId="0" sldId="302"/>
        </pc:sldMkLst>
      </pc:sldChg>
      <pc:sldChg chg="modSp">
        <pc:chgData name="dagmara.skillszonemalta" userId="S::dagmara.skillszonemalta_gmail.com#ext#@dobasi.onmicrosoft.com::cab07fde-5b20-4099-b699-b3b303880fe4" providerId="AD" clId="Web-{05D46CFF-5B0B-0A79-C259-9A804B831767}" dt="2024-12-16T22:35:33.866" v="379" actId="1076"/>
        <pc:sldMkLst>
          <pc:docMk/>
          <pc:sldMk cId="0" sldId="303"/>
        </pc:sldMkLst>
      </pc:sldChg>
      <pc:sldChg chg="modSp">
        <pc:chgData name="dagmara.skillszonemalta" userId="S::dagmara.skillszonemalta_gmail.com#ext#@dobasi.onmicrosoft.com::cab07fde-5b20-4099-b699-b3b303880fe4" providerId="AD" clId="Web-{05D46CFF-5B0B-0A79-C259-9A804B831767}" dt="2024-12-16T22:10:15.019" v="1" actId="20577"/>
        <pc:sldMkLst>
          <pc:docMk/>
          <pc:sldMk cId="2949865065" sldId="309"/>
        </pc:sldMkLst>
      </pc:sldChg>
      <pc:sldChg chg="modSp">
        <pc:chgData name="dagmara.skillszonemalta" userId="S::dagmara.skillszonemalta_gmail.com#ext#@dobasi.onmicrosoft.com::cab07fde-5b20-4099-b699-b3b303880fe4" providerId="AD" clId="Web-{05D46CFF-5B0B-0A79-C259-9A804B831767}" dt="2024-12-16T23:05:55.970" v="789" actId="20577"/>
        <pc:sldMkLst>
          <pc:docMk/>
          <pc:sldMk cId="3201183638" sldId="310"/>
        </pc:sldMkLst>
      </pc:sldChg>
    </pc:docChg>
  </pc:docChgLst>
  <pc:docChgLst>
    <pc:chgData name="epo_35" userId="S::epo_35_jogroup.eu#ext#@dobasi.onmicrosoft.com::edd5f0fd-77c0-4369-83c5-84439aafe912" providerId="AD" clId="Web-{29A4EF22-A3EE-E406-1688-90696522FAC3}"/>
    <pc:docChg chg="modSld">
      <pc:chgData name="epo_35" userId="S::epo_35_jogroup.eu#ext#@dobasi.onmicrosoft.com::edd5f0fd-77c0-4369-83c5-84439aafe912" providerId="AD" clId="Web-{29A4EF22-A3EE-E406-1688-90696522FAC3}" dt="2024-11-08T14:19:14.372" v="12" actId="20577"/>
      <pc:docMkLst>
        <pc:docMk/>
      </pc:docMkLst>
      <pc:sldChg chg="addSp delSp modSp">
        <pc:chgData name="epo_35" userId="S::epo_35_jogroup.eu#ext#@dobasi.onmicrosoft.com::edd5f0fd-77c0-4369-83c5-84439aafe912" providerId="AD" clId="Web-{29A4EF22-A3EE-E406-1688-90696522FAC3}" dt="2024-11-08T14:19:14.372" v="12" actId="20577"/>
        <pc:sldMkLst>
          <pc:docMk/>
          <pc:sldMk cId="2949865065" sldId="309"/>
        </pc:sldMkLst>
      </pc:sldChg>
    </pc:docChg>
  </pc:docChgLst>
  <pc:docChgLst>
    <pc:chgData name="Mateja Geder, DOBA" userId="ccfd40d0-487c-4fcf-87d0-5a1ee1eda87d" providerId="ADAL" clId="{0272A49B-19DE-45EE-AB52-EA605C8AB966}"/>
    <pc:docChg chg="custSel modSld">
      <pc:chgData name="Mateja Geder, DOBA" userId="ccfd40d0-487c-4fcf-87d0-5a1ee1eda87d" providerId="ADAL" clId="{0272A49B-19DE-45EE-AB52-EA605C8AB966}" dt="2024-11-21T11:47:45.386" v="385"/>
      <pc:docMkLst>
        <pc:docMk/>
      </pc:docMkLst>
      <pc:sldChg chg="modSp mod">
        <pc:chgData name="Mateja Geder, DOBA" userId="ccfd40d0-487c-4fcf-87d0-5a1ee1eda87d" providerId="ADAL" clId="{0272A49B-19DE-45EE-AB52-EA605C8AB966}" dt="2024-11-21T11:41:24.396" v="156" actId="13926"/>
        <pc:sldMkLst>
          <pc:docMk/>
          <pc:sldMk cId="0" sldId="259"/>
        </pc:sldMkLst>
      </pc:sldChg>
      <pc:sldChg chg="modSp mod">
        <pc:chgData name="Mateja Geder, DOBA" userId="ccfd40d0-487c-4fcf-87d0-5a1ee1eda87d" providerId="ADAL" clId="{0272A49B-19DE-45EE-AB52-EA605C8AB966}" dt="2024-11-21T11:36:22.512" v="59" actId="13926"/>
        <pc:sldMkLst>
          <pc:docMk/>
          <pc:sldMk cId="0" sldId="260"/>
        </pc:sldMkLst>
      </pc:sldChg>
      <pc:sldChg chg="modSp mod">
        <pc:chgData name="Mateja Geder, DOBA" userId="ccfd40d0-487c-4fcf-87d0-5a1ee1eda87d" providerId="ADAL" clId="{0272A49B-19DE-45EE-AB52-EA605C8AB966}" dt="2024-11-21T11:36:58.802" v="100" actId="20577"/>
        <pc:sldMkLst>
          <pc:docMk/>
          <pc:sldMk cId="0" sldId="261"/>
        </pc:sldMkLst>
      </pc:sldChg>
      <pc:sldChg chg="modSp mod">
        <pc:chgData name="Mateja Geder, DOBA" userId="ccfd40d0-487c-4fcf-87d0-5a1ee1eda87d" providerId="ADAL" clId="{0272A49B-19DE-45EE-AB52-EA605C8AB966}" dt="2024-11-21T11:39:21.754" v="150" actId="20577"/>
        <pc:sldMkLst>
          <pc:docMk/>
          <pc:sldMk cId="0" sldId="266"/>
        </pc:sldMkLst>
      </pc:sldChg>
      <pc:sldChg chg="modSp mod">
        <pc:chgData name="Mateja Geder, DOBA" userId="ccfd40d0-487c-4fcf-87d0-5a1ee1eda87d" providerId="ADAL" clId="{0272A49B-19DE-45EE-AB52-EA605C8AB966}" dt="2024-11-21T11:39:36.536" v="151" actId="13926"/>
        <pc:sldMkLst>
          <pc:docMk/>
          <pc:sldMk cId="0" sldId="268"/>
        </pc:sldMkLst>
      </pc:sldChg>
      <pc:sldChg chg="modSp mod">
        <pc:chgData name="Mateja Geder, DOBA" userId="ccfd40d0-487c-4fcf-87d0-5a1ee1eda87d" providerId="ADAL" clId="{0272A49B-19DE-45EE-AB52-EA605C8AB966}" dt="2024-11-21T11:41:16.056" v="155" actId="13926"/>
        <pc:sldMkLst>
          <pc:docMk/>
          <pc:sldMk cId="0" sldId="269"/>
        </pc:sldMkLst>
      </pc:sldChg>
      <pc:sldChg chg="modSp mod">
        <pc:chgData name="Mateja Geder, DOBA" userId="ccfd40d0-487c-4fcf-87d0-5a1ee1eda87d" providerId="ADAL" clId="{0272A49B-19DE-45EE-AB52-EA605C8AB966}" dt="2024-11-21T11:41:11.963" v="154" actId="13926"/>
        <pc:sldMkLst>
          <pc:docMk/>
          <pc:sldMk cId="0" sldId="272"/>
        </pc:sldMkLst>
      </pc:sldChg>
      <pc:sldChg chg="modSp mod">
        <pc:chgData name="Mateja Geder, DOBA" userId="ccfd40d0-487c-4fcf-87d0-5a1ee1eda87d" providerId="ADAL" clId="{0272A49B-19DE-45EE-AB52-EA605C8AB966}" dt="2024-11-21T11:41:02.906" v="153" actId="13926"/>
        <pc:sldMkLst>
          <pc:docMk/>
          <pc:sldMk cId="0" sldId="273"/>
        </pc:sldMkLst>
      </pc:sldChg>
      <pc:sldChg chg="modSp mod">
        <pc:chgData name="Mateja Geder, DOBA" userId="ccfd40d0-487c-4fcf-87d0-5a1ee1eda87d" providerId="ADAL" clId="{0272A49B-19DE-45EE-AB52-EA605C8AB966}" dt="2024-11-21T11:42:13.791" v="223" actId="13926"/>
        <pc:sldMkLst>
          <pc:docMk/>
          <pc:sldMk cId="0" sldId="274"/>
        </pc:sldMkLst>
      </pc:sldChg>
      <pc:sldChg chg="modSp mod">
        <pc:chgData name="Mateja Geder, DOBA" userId="ccfd40d0-487c-4fcf-87d0-5a1ee1eda87d" providerId="ADAL" clId="{0272A49B-19DE-45EE-AB52-EA605C8AB966}" dt="2024-11-21T11:42:46.457" v="250" actId="13926"/>
        <pc:sldMkLst>
          <pc:docMk/>
          <pc:sldMk cId="0" sldId="275"/>
        </pc:sldMkLst>
      </pc:sldChg>
      <pc:sldChg chg="modSp mod">
        <pc:chgData name="Mateja Geder, DOBA" userId="ccfd40d0-487c-4fcf-87d0-5a1ee1eda87d" providerId="ADAL" clId="{0272A49B-19DE-45EE-AB52-EA605C8AB966}" dt="2024-11-21T11:43:37.750" v="276" actId="13926"/>
        <pc:sldMkLst>
          <pc:docMk/>
          <pc:sldMk cId="0" sldId="278"/>
        </pc:sldMkLst>
      </pc:sldChg>
      <pc:sldChg chg="modSp mod">
        <pc:chgData name="Mateja Geder, DOBA" userId="ccfd40d0-487c-4fcf-87d0-5a1ee1eda87d" providerId="ADAL" clId="{0272A49B-19DE-45EE-AB52-EA605C8AB966}" dt="2024-11-21T11:44:03.149" v="277" actId="13926"/>
        <pc:sldMkLst>
          <pc:docMk/>
          <pc:sldMk cId="0" sldId="284"/>
        </pc:sldMkLst>
      </pc:sldChg>
      <pc:sldChg chg="modSp mod">
        <pc:chgData name="Mateja Geder, DOBA" userId="ccfd40d0-487c-4fcf-87d0-5a1ee1eda87d" providerId="ADAL" clId="{0272A49B-19DE-45EE-AB52-EA605C8AB966}" dt="2024-11-21T11:44:13.239" v="278" actId="13926"/>
        <pc:sldMkLst>
          <pc:docMk/>
          <pc:sldMk cId="0" sldId="286"/>
        </pc:sldMkLst>
      </pc:sldChg>
      <pc:sldChg chg="modSp mod">
        <pc:chgData name="Mateja Geder, DOBA" userId="ccfd40d0-487c-4fcf-87d0-5a1ee1eda87d" providerId="ADAL" clId="{0272A49B-19DE-45EE-AB52-EA605C8AB966}" dt="2024-11-21T11:44:24.205" v="279" actId="13926"/>
        <pc:sldMkLst>
          <pc:docMk/>
          <pc:sldMk cId="0" sldId="288"/>
        </pc:sldMkLst>
      </pc:sldChg>
      <pc:sldChg chg="modSp mod">
        <pc:chgData name="Mateja Geder, DOBA" userId="ccfd40d0-487c-4fcf-87d0-5a1ee1eda87d" providerId="ADAL" clId="{0272A49B-19DE-45EE-AB52-EA605C8AB966}" dt="2024-11-21T11:44:32.085" v="281" actId="27636"/>
        <pc:sldMkLst>
          <pc:docMk/>
          <pc:sldMk cId="0" sldId="289"/>
        </pc:sldMkLst>
      </pc:sldChg>
      <pc:sldChg chg="modSp mod">
        <pc:chgData name="Mateja Geder, DOBA" userId="ccfd40d0-487c-4fcf-87d0-5a1ee1eda87d" providerId="ADAL" clId="{0272A49B-19DE-45EE-AB52-EA605C8AB966}" dt="2024-11-21T11:44:37.039" v="282" actId="13926"/>
        <pc:sldMkLst>
          <pc:docMk/>
          <pc:sldMk cId="0" sldId="290"/>
        </pc:sldMkLst>
      </pc:sldChg>
      <pc:sldChg chg="modSp mod">
        <pc:chgData name="Mateja Geder, DOBA" userId="ccfd40d0-487c-4fcf-87d0-5a1ee1eda87d" providerId="ADAL" clId="{0272A49B-19DE-45EE-AB52-EA605C8AB966}" dt="2024-11-21T11:44:56.896" v="283" actId="13926"/>
        <pc:sldMkLst>
          <pc:docMk/>
          <pc:sldMk cId="0" sldId="293"/>
        </pc:sldMkLst>
      </pc:sldChg>
      <pc:sldChg chg="modSp mod">
        <pc:chgData name="Mateja Geder, DOBA" userId="ccfd40d0-487c-4fcf-87d0-5a1ee1eda87d" providerId="ADAL" clId="{0272A49B-19DE-45EE-AB52-EA605C8AB966}" dt="2024-11-21T11:45:16.801" v="299" actId="13926"/>
        <pc:sldMkLst>
          <pc:docMk/>
          <pc:sldMk cId="0" sldId="297"/>
        </pc:sldMkLst>
      </pc:sldChg>
      <pc:sldChg chg="modSp mod">
        <pc:chgData name="Mateja Geder, DOBA" userId="ccfd40d0-487c-4fcf-87d0-5a1ee1eda87d" providerId="ADAL" clId="{0272A49B-19DE-45EE-AB52-EA605C8AB966}" dt="2024-11-21T11:47:25.814" v="370" actId="6549"/>
        <pc:sldMkLst>
          <pc:docMk/>
          <pc:sldMk cId="0" sldId="305"/>
        </pc:sldMkLst>
      </pc:sldChg>
      <pc:sldChg chg="modSp mod">
        <pc:chgData name="Mateja Geder, DOBA" userId="ccfd40d0-487c-4fcf-87d0-5a1ee1eda87d" providerId="ADAL" clId="{0272A49B-19DE-45EE-AB52-EA605C8AB966}" dt="2024-11-21T11:47:45.386" v="385"/>
        <pc:sldMkLst>
          <pc:docMk/>
          <pc:sldMk cId="0" sldId="306"/>
        </pc:sldMkLst>
      </pc:sldChg>
      <pc:sldChg chg="modSp mod">
        <pc:chgData name="Mateja Geder, DOBA" userId="ccfd40d0-487c-4fcf-87d0-5a1ee1eda87d" providerId="ADAL" clId="{0272A49B-19DE-45EE-AB52-EA605C8AB966}" dt="2024-11-21T11:47:39.794" v="383" actId="13926"/>
        <pc:sldMkLst>
          <pc:docMk/>
          <pc:sldMk cId="0" sldId="307"/>
        </pc:sldMkLst>
      </pc:sldChg>
      <pc:sldChg chg="modSp mod">
        <pc:chgData name="Mateja Geder, DOBA" userId="ccfd40d0-487c-4fcf-87d0-5a1ee1eda87d" providerId="ADAL" clId="{0272A49B-19DE-45EE-AB52-EA605C8AB966}" dt="2024-11-21T11:35:04.835" v="36" actId="13926"/>
        <pc:sldMkLst>
          <pc:docMk/>
          <pc:sldMk cId="3201183638" sldId="310"/>
        </pc:sldMkLst>
      </pc:sldChg>
      <pc:sldChg chg="modSp mod">
        <pc:chgData name="Mateja Geder, DOBA" userId="ccfd40d0-487c-4fcf-87d0-5a1ee1eda87d" providerId="ADAL" clId="{0272A49B-19DE-45EE-AB52-EA605C8AB966}" dt="2024-11-21T11:35:29.182" v="39" actId="13926"/>
        <pc:sldMkLst>
          <pc:docMk/>
          <pc:sldMk cId="2591287154" sldId="311"/>
        </pc:sldMkLst>
      </pc:sldChg>
      <pc:sldChg chg="modSp mod">
        <pc:chgData name="Mateja Geder, DOBA" userId="ccfd40d0-487c-4fcf-87d0-5a1ee1eda87d" providerId="ADAL" clId="{0272A49B-19DE-45EE-AB52-EA605C8AB966}" dt="2024-11-21T11:46:30.578" v="305" actId="1076"/>
        <pc:sldMkLst>
          <pc:docMk/>
          <pc:sldMk cId="1742645539" sldId="312"/>
        </pc:sldMkLst>
      </pc:sldChg>
    </pc:docChg>
  </pc:docChgLst>
  <pc:docChgLst>
    <pc:chgData name="dagmara.skillszonemalta" userId="S::dagmara.skillszonemalta_gmail.com#ext#@dobasi.onmicrosoft.com::cab07fde-5b20-4099-b699-b3b303880fe4" providerId="AD" clId="Web-{7DFAC05F-1A7D-05CA-0979-B7D93526B078}"/>
    <pc:docChg chg="modSld">
      <pc:chgData name="dagmara.skillszonemalta" userId="S::dagmara.skillszonemalta_gmail.com#ext#@dobasi.onmicrosoft.com::cab07fde-5b20-4099-b699-b3b303880fe4" providerId="AD" clId="Web-{7DFAC05F-1A7D-05CA-0979-B7D93526B078}" dt="2024-11-23T19:56:32.853" v="21" actId="1076"/>
      <pc:docMkLst>
        <pc:docMk/>
      </pc:docMkLst>
      <pc:sldChg chg="modSp">
        <pc:chgData name="dagmara.skillszonemalta" userId="S::dagmara.skillszonemalta_gmail.com#ext#@dobasi.onmicrosoft.com::cab07fde-5b20-4099-b699-b3b303880fe4" providerId="AD" clId="Web-{7DFAC05F-1A7D-05CA-0979-B7D93526B078}" dt="2024-11-23T19:56:32.853" v="21" actId="1076"/>
        <pc:sldMkLst>
          <pc:docMk/>
          <pc:sldMk cId="0" sldId="307"/>
        </pc:sldMkLst>
      </pc:sldChg>
    </pc:docChg>
  </pc:docChgLst>
  <pc:docChgLst>
    <pc:chgData name="Mateja Geder, DOBA" userId="S::mateja.geder@doba.si::ccfd40d0-487c-4fcf-87d0-5a1ee1eda87d" providerId="AD" clId="Web-{C81FF611-1A39-493F-B561-20E06669BFF6}"/>
    <pc:docChg chg="modSld">
      <pc:chgData name="Mateja Geder, DOBA" userId="S::mateja.geder@doba.si::ccfd40d0-487c-4fcf-87d0-5a1ee1eda87d" providerId="AD" clId="Web-{C81FF611-1A39-493F-B561-20E06669BFF6}" dt="2025-01-31T17:30:27.033" v="1" actId="20577"/>
      <pc:docMkLst>
        <pc:docMk/>
      </pc:docMkLst>
      <pc:sldChg chg="modSp">
        <pc:chgData name="Mateja Geder, DOBA" userId="S::mateja.geder@doba.si::ccfd40d0-487c-4fcf-87d0-5a1ee1eda87d" providerId="AD" clId="Web-{C81FF611-1A39-493F-B561-20E06669BFF6}" dt="2025-01-31T17:30:27.033" v="1" actId="20577"/>
        <pc:sldMkLst>
          <pc:docMk/>
          <pc:sldMk cId="3201183638" sldId="310"/>
        </pc:sldMkLst>
      </pc:sldChg>
    </pc:docChg>
  </pc:docChgLst>
  <pc:docChgLst>
    <pc:chgData name="dagmara.skillszonemalta" userId="S::dagmara.skillszonemalta_gmail.com#ext#@dobasi.onmicrosoft.com::cab07fde-5b20-4099-b699-b3b303880fe4" providerId="AD" clId="Web-{3D91B992-871F-A1E2-89EF-D1E03ED9D07B}"/>
    <pc:docChg chg="modSld">
      <pc:chgData name="dagmara.skillszonemalta" userId="S::dagmara.skillszonemalta_gmail.com#ext#@dobasi.onmicrosoft.com::cab07fde-5b20-4099-b699-b3b303880fe4" providerId="AD" clId="Web-{3D91B992-871F-A1E2-89EF-D1E03ED9D07B}" dt="2024-12-12T06:58:03.444" v="10" actId="20577"/>
      <pc:docMkLst>
        <pc:docMk/>
      </pc:docMkLst>
      <pc:sldChg chg="addSp delSp modSp">
        <pc:chgData name="dagmara.skillszonemalta" userId="S::dagmara.skillszonemalta_gmail.com#ext#@dobasi.onmicrosoft.com::cab07fde-5b20-4099-b699-b3b303880fe4" providerId="AD" clId="Web-{3D91B992-871F-A1E2-89EF-D1E03ED9D07B}" dt="2024-12-12T06:58:03.444" v="10" actId="20577"/>
        <pc:sldMkLst>
          <pc:docMk/>
          <pc:sldMk cId="0" sldId="275"/>
        </pc:sldMkLst>
      </pc:sldChg>
      <pc:sldChg chg="modSp">
        <pc:chgData name="dagmara.skillszonemalta" userId="S::dagmara.skillszonemalta_gmail.com#ext#@dobasi.onmicrosoft.com::cab07fde-5b20-4099-b699-b3b303880fe4" providerId="AD" clId="Web-{3D91B992-871F-A1E2-89EF-D1E03ED9D07B}" dt="2024-12-11T16:31:54.287" v="4" actId="1076"/>
        <pc:sldMkLst>
          <pc:docMk/>
          <pc:sldMk cId="3201183638" sldId="310"/>
        </pc:sldMkLst>
      </pc:sldChg>
    </pc:docChg>
  </pc:docChgLst>
  <pc:docChgLst>
    <pc:chgData name="epo_35" userId="S::epo_35_jogroup.eu#ext#@dobasi.onmicrosoft.com::edd5f0fd-77c0-4369-83c5-84439aafe912" providerId="AD" clId="Web-{F1B19D41-6B6A-3C60-3396-636629C4441C}"/>
    <pc:docChg chg="modSld">
      <pc:chgData name="epo_35" userId="S::epo_35_jogroup.eu#ext#@dobasi.onmicrosoft.com::edd5f0fd-77c0-4369-83c5-84439aafe912" providerId="AD" clId="Web-{F1B19D41-6B6A-3C60-3396-636629C4441C}" dt="2024-11-12T11:53:43.394" v="20" actId="1076"/>
      <pc:docMkLst>
        <pc:docMk/>
      </pc:docMkLst>
      <pc:sldChg chg="modSp">
        <pc:chgData name="epo_35" userId="S::epo_35_jogroup.eu#ext#@dobasi.onmicrosoft.com::edd5f0fd-77c0-4369-83c5-84439aafe912" providerId="AD" clId="Web-{F1B19D41-6B6A-3C60-3396-636629C4441C}" dt="2024-11-12T11:53:43.394" v="20" actId="1076"/>
        <pc:sldMkLst>
          <pc:docMk/>
          <pc:sldMk cId="2949865065" sldId="309"/>
        </pc:sldMkLst>
      </pc:sldChg>
    </pc:docChg>
  </pc:docChgLst>
  <pc:docChgLst>
    <pc:chgData name="epo_35" userId="S::epo_35_jogroup.eu#ext#@dobasi.onmicrosoft.com::edd5f0fd-77c0-4369-83c5-84439aafe912" providerId="AD" clId="Web-{B7B60D3C-9CDB-1F7B-7502-989A5167585E}"/>
    <pc:docChg chg="modSld">
      <pc:chgData name="epo_35" userId="S::epo_35_jogroup.eu#ext#@dobasi.onmicrosoft.com::edd5f0fd-77c0-4369-83c5-84439aafe912" providerId="AD" clId="Web-{B7B60D3C-9CDB-1F7B-7502-989A5167585E}" dt="2024-11-07T16:24:30.211" v="0" actId="14100"/>
      <pc:docMkLst>
        <pc:docMk/>
      </pc:docMkLst>
      <pc:sldChg chg="modSp">
        <pc:chgData name="epo_35" userId="S::epo_35_jogroup.eu#ext#@dobasi.onmicrosoft.com::edd5f0fd-77c0-4369-83c5-84439aafe912" providerId="AD" clId="Web-{B7B60D3C-9CDB-1F7B-7502-989A5167585E}" dt="2024-11-07T16:24:30.211" v="0" actId="14100"/>
        <pc:sldMkLst>
          <pc:docMk/>
          <pc:sldMk cId="1742645539" sldId="312"/>
        </pc:sldMkLst>
      </pc:sldChg>
    </pc:docChg>
  </pc:docChgLst>
  <pc:docChgLst>
    <pc:chgData name="dagmara.skillszonemalta" userId="S::dagmara.skillszonemalta_gmail.com#ext#@dobasi.onmicrosoft.com::cab07fde-5b20-4099-b699-b3b303880fe4" providerId="AD" clId="Web-{F9E017D4-3E20-2EC7-012D-7A01DA594D1E}"/>
    <pc:docChg chg="modSld">
      <pc:chgData name="dagmara.skillszonemalta" userId="S::dagmara.skillszonemalta_gmail.com#ext#@dobasi.onmicrosoft.com::cab07fde-5b20-4099-b699-b3b303880fe4" providerId="AD" clId="Web-{F9E017D4-3E20-2EC7-012D-7A01DA594D1E}" dt="2024-11-20T20:28:46.949" v="5" actId="1076"/>
      <pc:docMkLst>
        <pc:docMk/>
      </pc:docMkLst>
      <pc:sldChg chg="addSp modSp">
        <pc:chgData name="dagmara.skillszonemalta" userId="S::dagmara.skillszonemalta_gmail.com#ext#@dobasi.onmicrosoft.com::cab07fde-5b20-4099-b699-b3b303880fe4" providerId="AD" clId="Web-{F9E017D4-3E20-2EC7-012D-7A01DA594D1E}" dt="2024-11-20T20:28:46.949" v="5" actId="1076"/>
        <pc:sldMkLst>
          <pc:docMk/>
          <pc:sldMk cId="0" sldId="273"/>
        </pc:sldMkLst>
      </pc:sldChg>
      <pc:sldChg chg="modSp">
        <pc:chgData name="dagmara.skillszonemalta" userId="S::dagmara.skillszonemalta_gmail.com#ext#@dobasi.onmicrosoft.com::cab07fde-5b20-4099-b699-b3b303880fe4" providerId="AD" clId="Web-{F9E017D4-3E20-2EC7-012D-7A01DA594D1E}" dt="2024-11-20T20:28:27.121" v="2" actId="20577"/>
        <pc:sldMkLst>
          <pc:docMk/>
          <pc:sldMk cId="0" sldId="303"/>
        </pc:sldMkLst>
      </pc:sldChg>
      <pc:sldChg chg="modSp">
        <pc:chgData name="dagmara.skillszonemalta" userId="S::dagmara.skillszonemalta_gmail.com#ext#@dobasi.onmicrosoft.com::cab07fde-5b20-4099-b699-b3b303880fe4" providerId="AD" clId="Web-{F9E017D4-3E20-2EC7-012D-7A01DA594D1E}" dt="2024-11-20T20:28:17.354" v="0" actId="20577"/>
        <pc:sldMkLst>
          <pc:docMk/>
          <pc:sldMk cId="0" sldId="304"/>
        </pc:sldMkLst>
      </pc:sldChg>
    </pc:docChg>
  </pc:docChgLst>
  <pc:docChgLst>
    <pc:chgData name="dagmara.skillszonemalta" userId="S::dagmara.skillszonemalta_gmail.com#ext#@dobasi.onmicrosoft.com::cab07fde-5b20-4099-b699-b3b303880fe4" providerId="AD" clId="Web-{118F9648-E31E-F1D7-7642-7D0880B94AAA}"/>
    <pc:docChg chg="modSld">
      <pc:chgData name="dagmara.skillszonemalta" userId="S::dagmara.skillszonemalta_gmail.com#ext#@dobasi.onmicrosoft.com::cab07fde-5b20-4099-b699-b3b303880fe4" providerId="AD" clId="Web-{118F9648-E31E-F1D7-7642-7D0880B94AAA}" dt="2024-11-27T13:42:00.637" v="73" actId="1076"/>
      <pc:docMkLst>
        <pc:docMk/>
      </pc:docMkLst>
      <pc:sldChg chg="modSp">
        <pc:chgData name="dagmara.skillszonemalta" userId="S::dagmara.skillszonemalta_gmail.com#ext#@dobasi.onmicrosoft.com::cab07fde-5b20-4099-b699-b3b303880fe4" providerId="AD" clId="Web-{118F9648-E31E-F1D7-7642-7D0880B94AAA}" dt="2024-11-27T13:21:02.577" v="1" actId="20577"/>
        <pc:sldMkLst>
          <pc:docMk/>
          <pc:sldMk cId="0" sldId="263"/>
        </pc:sldMkLst>
      </pc:sldChg>
      <pc:sldChg chg="modSp">
        <pc:chgData name="dagmara.skillszonemalta" userId="S::dagmara.skillszonemalta_gmail.com#ext#@dobasi.onmicrosoft.com::cab07fde-5b20-4099-b699-b3b303880fe4" providerId="AD" clId="Web-{118F9648-E31E-F1D7-7642-7D0880B94AAA}" dt="2024-11-27T13:28:26.780" v="2" actId="1076"/>
        <pc:sldMkLst>
          <pc:docMk/>
          <pc:sldMk cId="0" sldId="275"/>
        </pc:sldMkLst>
      </pc:sldChg>
    </pc:docChg>
  </pc:docChgLst>
  <pc:docChgLst>
    <pc:chgData name="epo_38" userId="S::epo_38_jogroup.eu#ext#@dobasi.onmicrosoft.com::66d8512a-8ddf-40e0-bce7-ad06085cc67f" providerId="AD" clId="Web-{96CD24C9-6C13-231A-1324-0AF820FC9281}"/>
    <pc:docChg chg="modSld">
      <pc:chgData name="epo_38" userId="S::epo_38_jogroup.eu#ext#@dobasi.onmicrosoft.com::66d8512a-8ddf-40e0-bce7-ad06085cc67f" providerId="AD" clId="Web-{96CD24C9-6C13-231A-1324-0AF820FC9281}" dt="2024-11-12T12:14:42.833" v="136" actId="20577"/>
      <pc:docMkLst>
        <pc:docMk/>
      </pc:docMkLst>
      <pc:sldChg chg="modSp">
        <pc:chgData name="epo_38" userId="S::epo_38_jogroup.eu#ext#@dobasi.onmicrosoft.com::66d8512a-8ddf-40e0-bce7-ad06085cc67f" providerId="AD" clId="Web-{96CD24C9-6C13-231A-1324-0AF820FC9281}" dt="2024-11-12T11:58:58.491" v="82" actId="20577"/>
        <pc:sldMkLst>
          <pc:docMk/>
          <pc:sldMk cId="0" sldId="259"/>
        </pc:sldMkLst>
      </pc:sldChg>
      <pc:sldChg chg="modSp">
        <pc:chgData name="epo_38" userId="S::epo_38_jogroup.eu#ext#@dobasi.onmicrosoft.com::66d8512a-8ddf-40e0-bce7-ad06085cc67f" providerId="AD" clId="Web-{96CD24C9-6C13-231A-1324-0AF820FC9281}" dt="2024-11-12T11:59:07.476" v="86" actId="20577"/>
        <pc:sldMkLst>
          <pc:docMk/>
          <pc:sldMk cId="0" sldId="267"/>
        </pc:sldMkLst>
      </pc:sldChg>
      <pc:sldChg chg="modSp">
        <pc:chgData name="epo_38" userId="S::epo_38_jogroup.eu#ext#@dobasi.onmicrosoft.com::66d8512a-8ddf-40e0-bce7-ad06085cc67f" providerId="AD" clId="Web-{96CD24C9-6C13-231A-1324-0AF820FC9281}" dt="2024-11-12T12:00:50.979" v="97" actId="20577"/>
        <pc:sldMkLst>
          <pc:docMk/>
          <pc:sldMk cId="0" sldId="276"/>
        </pc:sldMkLst>
      </pc:sldChg>
      <pc:sldChg chg="modSp">
        <pc:chgData name="epo_38" userId="S::epo_38_jogroup.eu#ext#@dobasi.onmicrosoft.com::66d8512a-8ddf-40e0-bce7-ad06085cc67f" providerId="AD" clId="Web-{96CD24C9-6C13-231A-1324-0AF820FC9281}" dt="2024-11-12T12:01:54.825" v="109" actId="1076"/>
        <pc:sldMkLst>
          <pc:docMk/>
          <pc:sldMk cId="0" sldId="291"/>
        </pc:sldMkLst>
      </pc:sldChg>
      <pc:sldChg chg="modSp">
        <pc:chgData name="epo_38" userId="S::epo_38_jogroup.eu#ext#@dobasi.onmicrosoft.com::66d8512a-8ddf-40e0-bce7-ad06085cc67f" providerId="AD" clId="Web-{96CD24C9-6C13-231A-1324-0AF820FC9281}" dt="2024-11-12T12:14:42.833" v="136" actId="20577"/>
        <pc:sldMkLst>
          <pc:docMk/>
          <pc:sldMk cId="0" sldId="308"/>
        </pc:sldMkLst>
      </pc:sldChg>
      <pc:sldChg chg="modSp">
        <pc:chgData name="epo_38" userId="S::epo_38_jogroup.eu#ext#@dobasi.onmicrosoft.com::66d8512a-8ddf-40e0-bce7-ad06085cc67f" providerId="AD" clId="Web-{96CD24C9-6C13-231A-1324-0AF820FC9281}" dt="2024-11-12T11:54:07.997" v="59" actId="1076"/>
        <pc:sldMkLst>
          <pc:docMk/>
          <pc:sldMk cId="2591287154" sldId="311"/>
        </pc:sldMkLst>
      </pc:sldChg>
    </pc:docChg>
  </pc:docChgLst>
  <pc:docChgLst>
    <pc:chgData name="Martina Plantak, DOBA" userId="S::martina.plantak@doba.si::de674679-c024-4d92-9c12-6923d982c1a5" providerId="AD" clId="Web-{9269E349-B97C-BF76-97D0-E6AAE62777C5}"/>
    <pc:docChg chg="modSld">
      <pc:chgData name="Martina Plantak, DOBA" userId="S::martina.plantak@doba.si::de674679-c024-4d92-9c12-6923d982c1a5" providerId="AD" clId="Web-{9269E349-B97C-BF76-97D0-E6AAE62777C5}" dt="2024-12-19T09:37:57.689" v="113" actId="20577"/>
      <pc:docMkLst>
        <pc:docMk/>
      </pc:docMkLst>
      <pc:sldChg chg="modSp">
        <pc:chgData name="Martina Plantak, DOBA" userId="S::martina.plantak@doba.si::de674679-c024-4d92-9c12-6923d982c1a5" providerId="AD" clId="Web-{9269E349-B97C-BF76-97D0-E6AAE62777C5}" dt="2024-12-19T09:16:40.380" v="31" actId="20577"/>
        <pc:sldMkLst>
          <pc:docMk/>
          <pc:sldMk cId="0" sldId="272"/>
        </pc:sldMkLst>
      </pc:sldChg>
      <pc:sldChg chg="modSp">
        <pc:chgData name="Martina Plantak, DOBA" userId="S::martina.plantak@doba.si::de674679-c024-4d92-9c12-6923d982c1a5" providerId="AD" clId="Web-{9269E349-B97C-BF76-97D0-E6AAE62777C5}" dt="2024-12-19T09:32:54.792" v="51" actId="20577"/>
        <pc:sldMkLst>
          <pc:docMk/>
          <pc:sldMk cId="0" sldId="274"/>
        </pc:sldMkLst>
      </pc:sldChg>
      <pc:sldChg chg="modSp">
        <pc:chgData name="Martina Plantak, DOBA" userId="S::martina.plantak@doba.si::de674679-c024-4d92-9c12-6923d982c1a5" providerId="AD" clId="Web-{9269E349-B97C-BF76-97D0-E6AAE62777C5}" dt="2024-12-19T09:18:48.336" v="33" actId="20577"/>
        <pc:sldMkLst>
          <pc:docMk/>
          <pc:sldMk cId="0" sldId="275"/>
        </pc:sldMkLst>
      </pc:sldChg>
      <pc:sldChg chg="addSp modSp">
        <pc:chgData name="Martina Plantak, DOBA" userId="S::martina.plantak@doba.si::de674679-c024-4d92-9c12-6923d982c1a5" providerId="AD" clId="Web-{9269E349-B97C-BF76-97D0-E6AAE62777C5}" dt="2024-12-19T09:33:47.887" v="60" actId="1076"/>
        <pc:sldMkLst>
          <pc:docMk/>
          <pc:sldMk cId="0" sldId="277"/>
        </pc:sldMkLst>
      </pc:sldChg>
      <pc:sldChg chg="modSp">
        <pc:chgData name="Martina Plantak, DOBA" userId="S::martina.plantak@doba.si::de674679-c024-4d92-9c12-6923d982c1a5" providerId="AD" clId="Web-{9269E349-B97C-BF76-97D0-E6AAE62777C5}" dt="2024-12-19T09:34:53.826" v="67" actId="20577"/>
        <pc:sldMkLst>
          <pc:docMk/>
          <pc:sldMk cId="0" sldId="282"/>
        </pc:sldMkLst>
      </pc:sldChg>
      <pc:sldChg chg="modSp">
        <pc:chgData name="Martina Plantak, DOBA" userId="S::martina.plantak@doba.si::de674679-c024-4d92-9c12-6923d982c1a5" providerId="AD" clId="Web-{9269E349-B97C-BF76-97D0-E6AAE62777C5}" dt="2024-12-19T09:35:07.826" v="68" actId="20577"/>
        <pc:sldMkLst>
          <pc:docMk/>
          <pc:sldMk cId="0" sldId="293"/>
        </pc:sldMkLst>
      </pc:sldChg>
      <pc:sldChg chg="modSp">
        <pc:chgData name="Martina Plantak, DOBA" userId="S::martina.plantak@doba.si::de674679-c024-4d92-9c12-6923d982c1a5" providerId="AD" clId="Web-{9269E349-B97C-BF76-97D0-E6AAE62777C5}" dt="2024-12-19T09:35:29.139" v="72" actId="20577"/>
        <pc:sldMkLst>
          <pc:docMk/>
          <pc:sldMk cId="0" sldId="297"/>
        </pc:sldMkLst>
      </pc:sldChg>
      <pc:sldChg chg="modSp">
        <pc:chgData name="Martina Plantak, DOBA" userId="S::martina.plantak@doba.si::de674679-c024-4d92-9c12-6923d982c1a5" providerId="AD" clId="Web-{9269E349-B97C-BF76-97D0-E6AAE62777C5}" dt="2024-12-19T09:35:58.999" v="77" actId="20577"/>
        <pc:sldMkLst>
          <pc:docMk/>
          <pc:sldMk cId="0" sldId="300"/>
        </pc:sldMkLst>
      </pc:sldChg>
      <pc:sldChg chg="modSp">
        <pc:chgData name="Martina Plantak, DOBA" userId="S::martina.plantak@doba.si::de674679-c024-4d92-9c12-6923d982c1a5" providerId="AD" clId="Web-{9269E349-B97C-BF76-97D0-E6AAE62777C5}" dt="2024-12-19T09:36:09.296" v="78" actId="20577"/>
        <pc:sldMkLst>
          <pc:docMk/>
          <pc:sldMk cId="0" sldId="302"/>
        </pc:sldMkLst>
      </pc:sldChg>
      <pc:sldChg chg="modSp">
        <pc:chgData name="Martina Plantak, DOBA" userId="S::martina.plantak@doba.si::de674679-c024-4d92-9c12-6923d982c1a5" providerId="AD" clId="Web-{9269E349-B97C-BF76-97D0-E6AAE62777C5}" dt="2024-12-19T09:36:16.093" v="79" actId="20577"/>
        <pc:sldMkLst>
          <pc:docMk/>
          <pc:sldMk cId="0" sldId="304"/>
        </pc:sldMkLst>
      </pc:sldChg>
      <pc:sldChg chg="modSp">
        <pc:chgData name="Martina Plantak, DOBA" userId="S::martina.plantak@doba.si::de674679-c024-4d92-9c12-6923d982c1a5" providerId="AD" clId="Web-{9269E349-B97C-BF76-97D0-E6AAE62777C5}" dt="2024-12-19T09:37:49.330" v="111" actId="1076"/>
        <pc:sldMkLst>
          <pc:docMk/>
          <pc:sldMk cId="0" sldId="305"/>
        </pc:sldMkLst>
      </pc:sldChg>
      <pc:sldChg chg="modSp">
        <pc:chgData name="Martina Plantak, DOBA" userId="S::martina.plantak@doba.si::de674679-c024-4d92-9c12-6923d982c1a5" providerId="AD" clId="Web-{9269E349-B97C-BF76-97D0-E6AAE62777C5}" dt="2024-12-19T09:37:53.158" v="112" actId="20577"/>
        <pc:sldMkLst>
          <pc:docMk/>
          <pc:sldMk cId="0" sldId="306"/>
        </pc:sldMkLst>
      </pc:sldChg>
      <pc:sldChg chg="modSp">
        <pc:chgData name="Martina Plantak, DOBA" userId="S::martina.plantak@doba.si::de674679-c024-4d92-9c12-6923d982c1a5" providerId="AD" clId="Web-{9269E349-B97C-BF76-97D0-E6AAE62777C5}" dt="2024-12-19T09:37:57.689" v="113" actId="20577"/>
        <pc:sldMkLst>
          <pc:docMk/>
          <pc:sldMk cId="0" sldId="307"/>
        </pc:sldMkLst>
      </pc:sldChg>
      <pc:sldChg chg="modSp">
        <pc:chgData name="Martina Plantak, DOBA" userId="S::martina.plantak@doba.si::de674679-c024-4d92-9c12-6923d982c1a5" providerId="AD" clId="Web-{9269E349-B97C-BF76-97D0-E6AAE62777C5}" dt="2024-12-19T09:36:39.766" v="83" actId="20577"/>
        <pc:sldMkLst>
          <pc:docMk/>
          <pc:sldMk cId="1742645539" sldId="312"/>
        </pc:sldMkLst>
      </pc:sldChg>
      <pc:sldChg chg="modSp">
        <pc:chgData name="Martina Plantak, DOBA" userId="S::martina.plantak@doba.si::de674679-c024-4d92-9c12-6923d982c1a5" providerId="AD" clId="Web-{9269E349-B97C-BF76-97D0-E6AAE62777C5}" dt="2024-12-19T09:37:27.438" v="106" actId="20577"/>
        <pc:sldMkLst>
          <pc:docMk/>
          <pc:sldMk cId="3578604010" sldId="313"/>
        </pc:sldMkLst>
      </pc:sldChg>
    </pc:docChg>
  </pc:docChgLst>
  <pc:docChgLst>
    <pc:chgData name="dagmara.skillszonemalta" userId="S::dagmara.skillszonemalta_gmail.com#ext#@dobasi.onmicrosoft.com::cab07fde-5b20-4099-b699-b3b303880fe4" providerId="AD" clId="Web-{7E7F1137-CF38-BF57-49C6-F5A6B2CA3635}"/>
    <pc:docChg chg="modSld">
      <pc:chgData name="dagmara.skillszonemalta" userId="S::dagmara.skillszonemalta_gmail.com#ext#@dobasi.onmicrosoft.com::cab07fde-5b20-4099-b699-b3b303880fe4" providerId="AD" clId="Web-{7E7F1137-CF38-BF57-49C6-F5A6B2CA3635}" dt="2024-11-23T17:56:21.318" v="98" actId="14100"/>
      <pc:docMkLst>
        <pc:docMk/>
      </pc:docMkLst>
      <pc:sldChg chg="addSp delSp modSp">
        <pc:chgData name="dagmara.skillszonemalta" userId="S::dagmara.skillszonemalta_gmail.com#ext#@dobasi.onmicrosoft.com::cab07fde-5b20-4099-b699-b3b303880fe4" providerId="AD" clId="Web-{7E7F1137-CF38-BF57-49C6-F5A6B2CA3635}" dt="2024-11-23T17:35:39.632" v="30" actId="1076"/>
        <pc:sldMkLst>
          <pc:docMk/>
          <pc:sldMk cId="0" sldId="266"/>
        </pc:sldMkLst>
      </pc:sldChg>
      <pc:sldChg chg="modSp">
        <pc:chgData name="dagmara.skillszonemalta" userId="S::dagmara.skillszonemalta_gmail.com#ext#@dobasi.onmicrosoft.com::cab07fde-5b20-4099-b699-b3b303880fe4" providerId="AD" clId="Web-{7E7F1137-CF38-BF57-49C6-F5A6B2CA3635}" dt="2024-11-23T17:38:01.199" v="31" actId="20577"/>
        <pc:sldMkLst>
          <pc:docMk/>
          <pc:sldMk cId="0" sldId="267"/>
        </pc:sldMkLst>
      </pc:sldChg>
      <pc:sldChg chg="modSp">
        <pc:chgData name="dagmara.skillszonemalta" userId="S::dagmara.skillszonemalta_gmail.com#ext#@dobasi.onmicrosoft.com::cab07fde-5b20-4099-b699-b3b303880fe4" providerId="AD" clId="Web-{7E7F1137-CF38-BF57-49C6-F5A6B2CA3635}" dt="2024-11-23T17:39:27.420" v="33" actId="1076"/>
        <pc:sldMkLst>
          <pc:docMk/>
          <pc:sldMk cId="0" sldId="270"/>
        </pc:sldMkLst>
      </pc:sldChg>
      <pc:sldChg chg="modSp">
        <pc:chgData name="dagmara.skillszonemalta" userId="S::dagmara.skillszonemalta_gmail.com#ext#@dobasi.onmicrosoft.com::cab07fde-5b20-4099-b699-b3b303880fe4" providerId="AD" clId="Web-{7E7F1137-CF38-BF57-49C6-F5A6B2CA3635}" dt="2024-11-23T17:40:03.265" v="34" actId="20577"/>
        <pc:sldMkLst>
          <pc:docMk/>
          <pc:sldMk cId="0" sldId="276"/>
        </pc:sldMkLst>
      </pc:sldChg>
      <pc:sldChg chg="modSp">
        <pc:chgData name="dagmara.skillszonemalta" userId="S::dagmara.skillszonemalta_gmail.com#ext#@dobasi.onmicrosoft.com::cab07fde-5b20-4099-b699-b3b303880fe4" providerId="AD" clId="Web-{7E7F1137-CF38-BF57-49C6-F5A6B2CA3635}" dt="2024-11-23T17:42:05.929" v="35" actId="20577"/>
        <pc:sldMkLst>
          <pc:docMk/>
          <pc:sldMk cId="0" sldId="277"/>
        </pc:sldMkLst>
      </pc:sldChg>
      <pc:sldChg chg="modSp">
        <pc:chgData name="dagmara.skillszonemalta" userId="S::dagmara.skillszonemalta_gmail.com#ext#@dobasi.onmicrosoft.com::cab07fde-5b20-4099-b699-b3b303880fe4" providerId="AD" clId="Web-{7E7F1137-CF38-BF57-49C6-F5A6B2CA3635}" dt="2024-11-23T17:42:33.539" v="36" actId="20577"/>
        <pc:sldMkLst>
          <pc:docMk/>
          <pc:sldMk cId="0" sldId="279"/>
        </pc:sldMkLst>
      </pc:sldChg>
      <pc:sldChg chg="modSp">
        <pc:chgData name="dagmara.skillszonemalta" userId="S::dagmara.skillszonemalta_gmail.com#ext#@dobasi.onmicrosoft.com::cab07fde-5b20-4099-b699-b3b303880fe4" providerId="AD" clId="Web-{7E7F1137-CF38-BF57-49C6-F5A6B2CA3635}" dt="2024-11-23T17:42:56.915" v="37" actId="20577"/>
        <pc:sldMkLst>
          <pc:docMk/>
          <pc:sldMk cId="0" sldId="280"/>
        </pc:sldMkLst>
      </pc:sldChg>
      <pc:sldChg chg="addSp modSp">
        <pc:chgData name="dagmara.skillszonemalta" userId="S::dagmara.skillszonemalta_gmail.com#ext#@dobasi.onmicrosoft.com::cab07fde-5b20-4099-b699-b3b303880fe4" providerId="AD" clId="Web-{7E7F1137-CF38-BF57-49C6-F5A6B2CA3635}" dt="2024-11-23T17:44:49.437" v="38" actId="20577"/>
        <pc:sldMkLst>
          <pc:docMk/>
          <pc:sldMk cId="0" sldId="283"/>
        </pc:sldMkLst>
      </pc:sldChg>
      <pc:sldChg chg="modSp">
        <pc:chgData name="dagmara.skillszonemalta" userId="S::dagmara.skillszonemalta_gmail.com#ext#@dobasi.onmicrosoft.com::cab07fde-5b20-4099-b699-b3b303880fe4" providerId="AD" clId="Web-{7E7F1137-CF38-BF57-49C6-F5A6B2CA3635}" dt="2024-11-23T17:45:14.001" v="41" actId="20577"/>
        <pc:sldMkLst>
          <pc:docMk/>
          <pc:sldMk cId="0" sldId="285"/>
        </pc:sldMkLst>
      </pc:sldChg>
      <pc:sldChg chg="addSp modSp">
        <pc:chgData name="dagmara.skillszonemalta" userId="S::dagmara.skillszonemalta_gmail.com#ext#@dobasi.onmicrosoft.com::cab07fde-5b20-4099-b699-b3b303880fe4" providerId="AD" clId="Web-{7E7F1137-CF38-BF57-49C6-F5A6B2CA3635}" dt="2024-11-23T17:45:45.111" v="42" actId="20577"/>
        <pc:sldMkLst>
          <pc:docMk/>
          <pc:sldMk cId="0" sldId="287"/>
        </pc:sldMkLst>
      </pc:sldChg>
      <pc:sldChg chg="addSp modSp">
        <pc:chgData name="dagmara.skillszonemalta" userId="S::dagmara.skillszonemalta_gmail.com#ext#@dobasi.onmicrosoft.com::cab07fde-5b20-4099-b699-b3b303880fe4" providerId="AD" clId="Web-{7E7F1137-CF38-BF57-49C6-F5A6B2CA3635}" dt="2024-11-23T17:46:11.096" v="43" actId="20577"/>
        <pc:sldMkLst>
          <pc:docMk/>
          <pc:sldMk cId="0" sldId="291"/>
        </pc:sldMkLst>
      </pc:sldChg>
      <pc:sldChg chg="addSp modSp">
        <pc:chgData name="dagmara.skillszonemalta" userId="S::dagmara.skillszonemalta_gmail.com#ext#@dobasi.onmicrosoft.com::cab07fde-5b20-4099-b699-b3b303880fe4" providerId="AD" clId="Web-{7E7F1137-CF38-BF57-49C6-F5A6B2CA3635}" dt="2024-11-23T17:46:51.519" v="46" actId="20577"/>
        <pc:sldMkLst>
          <pc:docMk/>
          <pc:sldMk cId="0" sldId="293"/>
        </pc:sldMkLst>
      </pc:sldChg>
      <pc:sldChg chg="modSp">
        <pc:chgData name="dagmara.skillszonemalta" userId="S::dagmara.skillszonemalta_gmail.com#ext#@dobasi.onmicrosoft.com::cab07fde-5b20-4099-b699-b3b303880fe4" providerId="AD" clId="Web-{7E7F1137-CF38-BF57-49C6-F5A6B2CA3635}" dt="2024-11-23T17:47:01.098" v="52" actId="20577"/>
        <pc:sldMkLst>
          <pc:docMk/>
          <pc:sldMk cId="0" sldId="294"/>
        </pc:sldMkLst>
      </pc:sldChg>
      <pc:sldChg chg="addSp modSp">
        <pc:chgData name="dagmara.skillszonemalta" userId="S::dagmara.skillszonemalta_gmail.com#ext#@dobasi.onmicrosoft.com::cab07fde-5b20-4099-b699-b3b303880fe4" providerId="AD" clId="Web-{7E7F1137-CF38-BF57-49C6-F5A6B2CA3635}" dt="2024-11-23T17:47:59.756" v="54" actId="20577"/>
        <pc:sldMkLst>
          <pc:docMk/>
          <pc:sldMk cId="0" sldId="295"/>
        </pc:sldMkLst>
      </pc:sldChg>
      <pc:sldChg chg="addSp modSp">
        <pc:chgData name="dagmara.skillszonemalta" userId="S::dagmara.skillszonemalta_gmail.com#ext#@dobasi.onmicrosoft.com::cab07fde-5b20-4099-b699-b3b303880fe4" providerId="AD" clId="Web-{7E7F1137-CF38-BF57-49C6-F5A6B2CA3635}" dt="2024-11-23T17:48:35.179" v="55" actId="20577"/>
        <pc:sldMkLst>
          <pc:docMk/>
          <pc:sldMk cId="0" sldId="299"/>
        </pc:sldMkLst>
      </pc:sldChg>
      <pc:sldChg chg="addSp modSp">
        <pc:chgData name="dagmara.skillszonemalta" userId="S::dagmara.skillszonemalta_gmail.com#ext#@dobasi.onmicrosoft.com::cab07fde-5b20-4099-b699-b3b303880fe4" providerId="AD" clId="Web-{7E7F1137-CF38-BF57-49C6-F5A6B2CA3635}" dt="2024-11-23T17:48:55.632" v="57" actId="20577"/>
        <pc:sldMkLst>
          <pc:docMk/>
          <pc:sldMk cId="0" sldId="301"/>
        </pc:sldMkLst>
      </pc:sldChg>
      <pc:sldChg chg="addSp modSp">
        <pc:chgData name="dagmara.skillszonemalta" userId="S::dagmara.skillszonemalta_gmail.com#ext#@dobasi.onmicrosoft.com::cab07fde-5b20-4099-b699-b3b303880fe4" providerId="AD" clId="Web-{7E7F1137-CF38-BF57-49C6-F5A6B2CA3635}" dt="2024-11-23T17:49:19.118" v="58" actId="20577"/>
        <pc:sldMkLst>
          <pc:docMk/>
          <pc:sldMk cId="0" sldId="302"/>
        </pc:sldMkLst>
      </pc:sldChg>
      <pc:sldChg chg="addSp modSp">
        <pc:chgData name="dagmara.skillszonemalta" userId="S::dagmara.skillszonemalta_gmail.com#ext#@dobasi.onmicrosoft.com::cab07fde-5b20-4099-b699-b3b303880fe4" providerId="AD" clId="Web-{7E7F1137-CF38-BF57-49C6-F5A6B2CA3635}" dt="2024-11-23T17:47:19.036" v="53" actId="20577"/>
        <pc:sldMkLst>
          <pc:docMk/>
          <pc:sldMk cId="0" sldId="303"/>
        </pc:sldMkLst>
      </pc:sldChg>
    </pc:docChg>
  </pc:docChgLst>
  <pc:docChgLst>
    <pc:chgData name="dagmara.skillszonemalta" userId="S::dagmara.skillszonemalta_gmail.com#ext#@dobasi.onmicrosoft.com::cab07fde-5b20-4099-b699-b3b303880fe4" providerId="AD" clId="Web-{74BAA68A-86E1-D696-C840-5C35492CCF2D}"/>
    <pc:docChg chg="addSld delSld modSld">
      <pc:chgData name="dagmara.skillszonemalta" userId="S::dagmara.skillszonemalta_gmail.com#ext#@dobasi.onmicrosoft.com::cab07fde-5b20-4099-b699-b3b303880fe4" providerId="AD" clId="Web-{74BAA68A-86E1-D696-C840-5C35492CCF2D}" dt="2024-11-23T17:25:26.690" v="365"/>
      <pc:docMkLst>
        <pc:docMk/>
      </pc:docMkLst>
      <pc:sldChg chg="addSp modSp">
        <pc:chgData name="dagmara.skillszonemalta" userId="S::dagmara.skillszonemalta_gmail.com#ext#@dobasi.onmicrosoft.com::cab07fde-5b20-4099-b699-b3b303880fe4" providerId="AD" clId="Web-{74BAA68A-86E1-D696-C840-5C35492CCF2D}" dt="2024-11-23T17:21:51.758" v="335" actId="20577"/>
        <pc:sldMkLst>
          <pc:docMk/>
          <pc:sldMk cId="0" sldId="259"/>
        </pc:sldMkLst>
      </pc:sldChg>
      <pc:sldChg chg="addSp delSp">
        <pc:chgData name="dagmara.skillszonemalta" userId="S::dagmara.skillszonemalta_gmail.com#ext#@dobasi.onmicrosoft.com::cab07fde-5b20-4099-b699-b3b303880fe4" providerId="AD" clId="Web-{74BAA68A-86E1-D696-C840-5C35492CCF2D}" dt="2024-11-23T17:22:11.214" v="337"/>
        <pc:sldMkLst>
          <pc:docMk/>
          <pc:sldMk cId="0" sldId="260"/>
        </pc:sldMkLst>
      </pc:sldChg>
      <pc:sldChg chg="addSp modSp">
        <pc:chgData name="dagmara.skillszonemalta" userId="S::dagmara.skillszonemalta_gmail.com#ext#@dobasi.onmicrosoft.com::cab07fde-5b20-4099-b699-b3b303880fe4" providerId="AD" clId="Web-{74BAA68A-86E1-D696-C840-5C35492CCF2D}" dt="2024-11-23T17:22:48.419" v="340" actId="20577"/>
        <pc:sldMkLst>
          <pc:docMk/>
          <pc:sldMk cId="0" sldId="262"/>
        </pc:sldMkLst>
      </pc:sldChg>
      <pc:sldChg chg="delSp modSp">
        <pc:chgData name="dagmara.skillszonemalta" userId="S::dagmara.skillszonemalta_gmail.com#ext#@dobasi.onmicrosoft.com::cab07fde-5b20-4099-b699-b3b303880fe4" providerId="AD" clId="Web-{74BAA68A-86E1-D696-C840-5C35492CCF2D}" dt="2024-11-23T17:23:53.765" v="346" actId="1076"/>
        <pc:sldMkLst>
          <pc:docMk/>
          <pc:sldMk cId="0" sldId="263"/>
        </pc:sldMkLst>
      </pc:sldChg>
      <pc:sldChg chg="addSp delSp modSp">
        <pc:chgData name="dagmara.skillszonemalta" userId="S::dagmara.skillszonemalta_gmail.com#ext#@dobasi.onmicrosoft.com::cab07fde-5b20-4099-b699-b3b303880fe4" providerId="AD" clId="Web-{74BAA68A-86E1-D696-C840-5C35492CCF2D}" dt="2024-11-23T17:24:49.251" v="352" actId="1076"/>
        <pc:sldMkLst>
          <pc:docMk/>
          <pc:sldMk cId="0" sldId="264"/>
        </pc:sldMkLst>
      </pc:sldChg>
      <pc:sldChg chg="addSp modSp">
        <pc:chgData name="dagmara.skillszonemalta" userId="S::dagmara.skillszonemalta_gmail.com#ext#@dobasi.onmicrosoft.com::cab07fde-5b20-4099-b699-b3b303880fe4" providerId="AD" clId="Web-{74BAA68A-86E1-D696-C840-5C35492CCF2D}" dt="2024-11-23T17:24:54.782" v="354" actId="1076"/>
        <pc:sldMkLst>
          <pc:docMk/>
          <pc:sldMk cId="0" sldId="266"/>
        </pc:sldMkLst>
      </pc:sldChg>
      <pc:sldChg chg="addSp modSp">
        <pc:chgData name="dagmara.skillszonemalta" userId="S::dagmara.skillszonemalta_gmail.com#ext#@dobasi.onmicrosoft.com::cab07fde-5b20-4099-b699-b3b303880fe4" providerId="AD" clId="Web-{74BAA68A-86E1-D696-C840-5C35492CCF2D}" dt="2024-11-23T17:24:59.361" v="356" actId="1076"/>
        <pc:sldMkLst>
          <pc:docMk/>
          <pc:sldMk cId="0" sldId="267"/>
        </pc:sldMkLst>
      </pc:sldChg>
      <pc:sldChg chg="addSp modSp">
        <pc:chgData name="dagmara.skillszonemalta" userId="S::dagmara.skillszonemalta_gmail.com#ext#@dobasi.onmicrosoft.com::cab07fde-5b20-4099-b699-b3b303880fe4" providerId="AD" clId="Web-{74BAA68A-86E1-D696-C840-5C35492CCF2D}" dt="2024-11-23T17:25:07.001" v="358" actId="1076"/>
        <pc:sldMkLst>
          <pc:docMk/>
          <pc:sldMk cId="0" sldId="270"/>
        </pc:sldMkLst>
      </pc:sldChg>
      <pc:sldChg chg="addSp delSp modSp">
        <pc:chgData name="dagmara.skillszonemalta" userId="S::dagmara.skillszonemalta_gmail.com#ext#@dobasi.onmicrosoft.com::cab07fde-5b20-4099-b699-b3b303880fe4" providerId="AD" clId="Web-{74BAA68A-86E1-D696-C840-5C35492CCF2D}" dt="2024-11-23T17:12:45.950" v="75"/>
        <pc:sldMkLst>
          <pc:docMk/>
          <pc:sldMk cId="0" sldId="272"/>
        </pc:sldMkLst>
      </pc:sldChg>
      <pc:sldChg chg="addSp delSp modSp add del">
        <pc:chgData name="dagmara.skillszonemalta" userId="S::dagmara.skillszonemalta_gmail.com#ext#@dobasi.onmicrosoft.com::cab07fde-5b20-4099-b699-b3b303880fe4" providerId="AD" clId="Web-{74BAA68A-86E1-D696-C840-5C35492CCF2D}" dt="2024-11-23T17:10:20.055" v="63"/>
        <pc:sldMkLst>
          <pc:docMk/>
          <pc:sldMk cId="0" sldId="273"/>
        </pc:sldMkLst>
      </pc:sldChg>
      <pc:sldChg chg="modSp">
        <pc:chgData name="dagmara.skillszonemalta" userId="S::dagmara.skillszonemalta_gmail.com#ext#@dobasi.onmicrosoft.com::cab07fde-5b20-4099-b699-b3b303880fe4" providerId="AD" clId="Web-{74BAA68A-86E1-D696-C840-5C35492CCF2D}" dt="2024-11-23T17:19:22.518" v="321" actId="1076"/>
        <pc:sldMkLst>
          <pc:docMk/>
          <pc:sldMk cId="0" sldId="274"/>
        </pc:sldMkLst>
      </pc:sldChg>
      <pc:sldChg chg="addSp modSp">
        <pc:chgData name="dagmara.skillszonemalta" userId="S::dagmara.skillszonemalta_gmail.com#ext#@dobasi.onmicrosoft.com::cab07fde-5b20-4099-b699-b3b303880fe4" providerId="AD" clId="Web-{74BAA68A-86E1-D696-C840-5C35492CCF2D}" dt="2024-11-23T17:25:13.017" v="360" actId="1076"/>
        <pc:sldMkLst>
          <pc:docMk/>
          <pc:sldMk cId="0" sldId="276"/>
        </pc:sldMkLst>
      </pc:sldChg>
      <pc:sldChg chg="addSp modSp">
        <pc:chgData name="dagmara.skillszonemalta" userId="S::dagmara.skillszonemalta_gmail.com#ext#@dobasi.onmicrosoft.com::cab07fde-5b20-4099-b699-b3b303880fe4" providerId="AD" clId="Web-{74BAA68A-86E1-D696-C840-5C35492CCF2D}" dt="2024-11-23T17:25:17.955" v="362" actId="1076"/>
        <pc:sldMkLst>
          <pc:docMk/>
          <pc:sldMk cId="0" sldId="277"/>
        </pc:sldMkLst>
      </pc:sldChg>
      <pc:sldChg chg="addSp modSp">
        <pc:chgData name="dagmara.skillszonemalta" userId="S::dagmara.skillszonemalta_gmail.com#ext#@dobasi.onmicrosoft.com::cab07fde-5b20-4099-b699-b3b303880fe4" providerId="AD" clId="Web-{74BAA68A-86E1-D696-C840-5C35492CCF2D}" dt="2024-11-23T17:25:24.846" v="364" actId="1076"/>
        <pc:sldMkLst>
          <pc:docMk/>
          <pc:sldMk cId="0" sldId="279"/>
        </pc:sldMkLst>
      </pc:sldChg>
      <pc:sldChg chg="addSp">
        <pc:chgData name="dagmara.skillszonemalta" userId="S::dagmara.skillszonemalta_gmail.com#ext#@dobasi.onmicrosoft.com::cab07fde-5b20-4099-b699-b3b303880fe4" providerId="AD" clId="Web-{74BAA68A-86E1-D696-C840-5C35492CCF2D}" dt="2024-11-23T17:25:26.690" v="365"/>
        <pc:sldMkLst>
          <pc:docMk/>
          <pc:sldMk cId="0" sldId="280"/>
        </pc:sldMkLst>
      </pc:sldChg>
      <pc:sldChg chg="modSp">
        <pc:chgData name="dagmara.skillszonemalta" userId="S::dagmara.skillszonemalta_gmail.com#ext#@dobasi.onmicrosoft.com::cab07fde-5b20-4099-b699-b3b303880fe4" providerId="AD" clId="Web-{74BAA68A-86E1-D696-C840-5C35492CCF2D}" dt="2024-11-23T17:07:09.237" v="19" actId="1076"/>
        <pc:sldMkLst>
          <pc:docMk/>
          <pc:sldMk cId="2949865065" sldId="309"/>
        </pc:sldMkLst>
      </pc:sldChg>
    </pc:docChg>
  </pc:docChgLst>
  <pc:docChgLst>
    <pc:chgData name="Mateja Geder, DOBA" userId="S::mateja.geder@doba.si::ccfd40d0-487c-4fcf-87d0-5a1ee1eda87d" providerId="AD" clId="Web-{89746F0E-1790-4770-90ED-A8FF756F4740}"/>
    <pc:docChg chg="modSld">
      <pc:chgData name="Mateja Geder, DOBA" userId="S::mateja.geder@doba.si::ccfd40d0-487c-4fcf-87d0-5a1ee1eda87d" providerId="AD" clId="Web-{89746F0E-1790-4770-90ED-A8FF756F4740}" dt="2025-02-03T14:41:02.851" v="16" actId="1076"/>
      <pc:docMkLst>
        <pc:docMk/>
      </pc:docMkLst>
      <pc:sldChg chg="addSp delSp modSp">
        <pc:chgData name="Mateja Geder, DOBA" userId="S::mateja.geder@doba.si::ccfd40d0-487c-4fcf-87d0-5a1ee1eda87d" providerId="AD" clId="Web-{89746F0E-1790-4770-90ED-A8FF756F4740}" dt="2025-02-03T14:41:02.851" v="16" actId="1076"/>
        <pc:sldMkLst>
          <pc:docMk/>
          <pc:sldMk cId="0" sldId="308"/>
        </pc:sldMkLst>
      </pc:sldChg>
    </pc:docChg>
  </pc:docChgLst>
  <pc:docChgLst>
    <pc:chgData name="Mateja Geder, DOBA" userId="S::mateja.geder@doba.si::ccfd40d0-487c-4fcf-87d0-5a1ee1eda87d" providerId="AD" clId="Web-{D7B6C7A0-AB3F-4E71-A717-3C644EFA74C2}"/>
    <pc:docChg chg="modSld">
      <pc:chgData name="Mateja Geder, DOBA" userId="S::mateja.geder@doba.si::ccfd40d0-487c-4fcf-87d0-5a1ee1eda87d" providerId="AD" clId="Web-{D7B6C7A0-AB3F-4E71-A717-3C644EFA74C2}" dt="2024-11-21T12:35:50.985" v="32" actId="20577"/>
      <pc:docMkLst>
        <pc:docMk/>
      </pc:docMkLst>
      <pc:sldChg chg="modSp">
        <pc:chgData name="Mateja Geder, DOBA" userId="S::mateja.geder@doba.si::ccfd40d0-487c-4fcf-87d0-5a1ee1eda87d" providerId="AD" clId="Web-{D7B6C7A0-AB3F-4E71-A717-3C644EFA74C2}" dt="2024-11-21T12:21:33.328" v="16" actId="20577"/>
        <pc:sldMkLst>
          <pc:docMk/>
          <pc:sldMk cId="0" sldId="261"/>
        </pc:sldMkLst>
      </pc:sldChg>
      <pc:sldChg chg="modSp">
        <pc:chgData name="Mateja Geder, DOBA" userId="S::mateja.geder@doba.si::ccfd40d0-487c-4fcf-87d0-5a1ee1eda87d" providerId="AD" clId="Web-{D7B6C7A0-AB3F-4E71-A717-3C644EFA74C2}" dt="2024-11-21T12:22:36.626" v="19" actId="20577"/>
        <pc:sldMkLst>
          <pc:docMk/>
          <pc:sldMk cId="0" sldId="262"/>
        </pc:sldMkLst>
      </pc:sldChg>
      <pc:sldChg chg="modSp">
        <pc:chgData name="Mateja Geder, DOBA" userId="S::mateja.geder@doba.si::ccfd40d0-487c-4fcf-87d0-5a1ee1eda87d" providerId="AD" clId="Web-{D7B6C7A0-AB3F-4E71-A717-3C644EFA74C2}" dt="2024-11-21T12:22:44.923" v="20" actId="1076"/>
        <pc:sldMkLst>
          <pc:docMk/>
          <pc:sldMk cId="0" sldId="264"/>
        </pc:sldMkLst>
      </pc:sldChg>
      <pc:sldChg chg="modSp">
        <pc:chgData name="Mateja Geder, DOBA" userId="S::mateja.geder@doba.si::ccfd40d0-487c-4fcf-87d0-5a1ee1eda87d" providerId="AD" clId="Web-{D7B6C7A0-AB3F-4E71-A717-3C644EFA74C2}" dt="2024-11-21T12:25:05.676" v="23" actId="20577"/>
        <pc:sldMkLst>
          <pc:docMk/>
          <pc:sldMk cId="0" sldId="272"/>
        </pc:sldMkLst>
      </pc:sldChg>
      <pc:sldChg chg="modSp">
        <pc:chgData name="Mateja Geder, DOBA" userId="S::mateja.geder@doba.si::ccfd40d0-487c-4fcf-87d0-5a1ee1eda87d" providerId="AD" clId="Web-{D7B6C7A0-AB3F-4E71-A717-3C644EFA74C2}" dt="2024-11-21T12:34:50.859" v="25" actId="20577"/>
        <pc:sldMkLst>
          <pc:docMk/>
          <pc:sldMk cId="0" sldId="302"/>
        </pc:sldMkLst>
      </pc:sldChg>
      <pc:sldChg chg="modSp">
        <pc:chgData name="Mateja Geder, DOBA" userId="S::mateja.geder@doba.si::ccfd40d0-487c-4fcf-87d0-5a1ee1eda87d" providerId="AD" clId="Web-{D7B6C7A0-AB3F-4E71-A717-3C644EFA74C2}" dt="2024-11-21T12:34:55.999" v="26" actId="20577"/>
        <pc:sldMkLst>
          <pc:docMk/>
          <pc:sldMk cId="0" sldId="303"/>
        </pc:sldMkLst>
      </pc:sldChg>
      <pc:sldChg chg="modSp">
        <pc:chgData name="Mateja Geder, DOBA" userId="S::mateja.geder@doba.si::ccfd40d0-487c-4fcf-87d0-5a1ee1eda87d" providerId="AD" clId="Web-{D7B6C7A0-AB3F-4E71-A717-3C644EFA74C2}" dt="2024-11-21T12:35:50.985" v="32" actId="20577"/>
        <pc:sldMkLst>
          <pc:docMk/>
          <pc:sldMk cId="0" sldId="304"/>
        </pc:sldMkLst>
      </pc:sldChg>
    </pc:docChg>
  </pc:docChgLst>
  <pc:docChgLst>
    <pc:chgData name="dagmara.skillszonemalta" userId="S::dagmara.skillszonemalta_gmail.com#ext#@dobasi.onmicrosoft.com::cab07fde-5b20-4099-b699-b3b303880fe4" providerId="AD" clId="Web-{317CBC71-7BC0-8860-D991-B3502A29A245}"/>
    <pc:docChg chg="modSld">
      <pc:chgData name="dagmara.skillszonemalta" userId="S::dagmara.skillszonemalta_gmail.com#ext#@dobasi.onmicrosoft.com::cab07fde-5b20-4099-b699-b3b303880fe4" providerId="AD" clId="Web-{317CBC71-7BC0-8860-D991-B3502A29A245}" dt="2024-12-13T11:37:38.916" v="129" actId="20577"/>
      <pc:docMkLst>
        <pc:docMk/>
      </pc:docMkLst>
      <pc:sldChg chg="modSp">
        <pc:chgData name="dagmara.skillszonemalta" userId="S::dagmara.skillszonemalta_gmail.com#ext#@dobasi.onmicrosoft.com::cab07fde-5b20-4099-b699-b3b303880fe4" providerId="AD" clId="Web-{317CBC71-7BC0-8860-D991-B3502A29A245}" dt="2024-12-13T11:31:29.234" v="32" actId="20577"/>
        <pc:sldMkLst>
          <pc:docMk/>
          <pc:sldMk cId="0" sldId="259"/>
        </pc:sldMkLst>
      </pc:sldChg>
      <pc:sldChg chg="modSp">
        <pc:chgData name="dagmara.skillszonemalta" userId="S::dagmara.skillszonemalta_gmail.com#ext#@dobasi.onmicrosoft.com::cab07fde-5b20-4099-b699-b3b303880fe4" providerId="AD" clId="Web-{317CBC71-7BC0-8860-D991-B3502A29A245}" dt="2024-12-13T11:31:46.157" v="33" actId="20577"/>
        <pc:sldMkLst>
          <pc:docMk/>
          <pc:sldMk cId="0" sldId="260"/>
        </pc:sldMkLst>
      </pc:sldChg>
      <pc:sldChg chg="modSp">
        <pc:chgData name="dagmara.skillszonemalta" userId="S::dagmara.skillszonemalta_gmail.com#ext#@dobasi.onmicrosoft.com::cab07fde-5b20-4099-b699-b3b303880fe4" providerId="AD" clId="Web-{317CBC71-7BC0-8860-D991-B3502A29A245}" dt="2024-12-13T11:31:53.283" v="34" actId="20577"/>
        <pc:sldMkLst>
          <pc:docMk/>
          <pc:sldMk cId="0" sldId="261"/>
        </pc:sldMkLst>
      </pc:sldChg>
      <pc:sldChg chg="modSp">
        <pc:chgData name="dagmara.skillszonemalta" userId="S::dagmara.skillszonemalta_gmail.com#ext#@dobasi.onmicrosoft.com::cab07fde-5b20-4099-b699-b3b303880fe4" providerId="AD" clId="Web-{317CBC71-7BC0-8860-D991-B3502A29A245}" dt="2024-12-13T11:31:57.189" v="35" actId="20577"/>
        <pc:sldMkLst>
          <pc:docMk/>
          <pc:sldMk cId="0" sldId="262"/>
        </pc:sldMkLst>
      </pc:sldChg>
      <pc:sldChg chg="modSp">
        <pc:chgData name="dagmara.skillszonemalta" userId="S::dagmara.skillszonemalta_gmail.com#ext#@dobasi.onmicrosoft.com::cab07fde-5b20-4099-b699-b3b303880fe4" providerId="AD" clId="Web-{317CBC71-7BC0-8860-D991-B3502A29A245}" dt="2024-12-13T11:32:01.330" v="36" actId="20577"/>
        <pc:sldMkLst>
          <pc:docMk/>
          <pc:sldMk cId="0" sldId="263"/>
        </pc:sldMkLst>
      </pc:sldChg>
      <pc:sldChg chg="modSp">
        <pc:chgData name="dagmara.skillszonemalta" userId="S::dagmara.skillszonemalta_gmail.com#ext#@dobasi.onmicrosoft.com::cab07fde-5b20-4099-b699-b3b303880fe4" providerId="AD" clId="Web-{317CBC71-7BC0-8860-D991-B3502A29A245}" dt="2024-12-13T11:32:14.456" v="40" actId="20577"/>
        <pc:sldMkLst>
          <pc:docMk/>
          <pc:sldMk cId="0" sldId="264"/>
        </pc:sldMkLst>
      </pc:sldChg>
      <pc:sldChg chg="modSp">
        <pc:chgData name="dagmara.skillszonemalta" userId="S::dagmara.skillszonemalta_gmail.com#ext#@dobasi.onmicrosoft.com::cab07fde-5b20-4099-b699-b3b303880fe4" providerId="AD" clId="Web-{317CBC71-7BC0-8860-D991-B3502A29A245}" dt="2024-12-13T11:32:18.362" v="41" actId="20577"/>
        <pc:sldMkLst>
          <pc:docMk/>
          <pc:sldMk cId="0" sldId="265"/>
        </pc:sldMkLst>
      </pc:sldChg>
      <pc:sldChg chg="modSp">
        <pc:chgData name="dagmara.skillszonemalta" userId="S::dagmara.skillszonemalta_gmail.com#ext#@dobasi.onmicrosoft.com::cab07fde-5b20-4099-b699-b3b303880fe4" providerId="AD" clId="Web-{317CBC71-7BC0-8860-D991-B3502A29A245}" dt="2024-12-13T11:32:23.175" v="42" actId="20577"/>
        <pc:sldMkLst>
          <pc:docMk/>
          <pc:sldMk cId="0" sldId="266"/>
        </pc:sldMkLst>
      </pc:sldChg>
      <pc:sldChg chg="modSp">
        <pc:chgData name="dagmara.skillszonemalta" userId="S::dagmara.skillszonemalta_gmail.com#ext#@dobasi.onmicrosoft.com::cab07fde-5b20-4099-b699-b3b303880fe4" providerId="AD" clId="Web-{317CBC71-7BC0-8860-D991-B3502A29A245}" dt="2024-12-13T11:32:45.380" v="46" actId="20577"/>
        <pc:sldMkLst>
          <pc:docMk/>
          <pc:sldMk cId="0" sldId="267"/>
        </pc:sldMkLst>
      </pc:sldChg>
      <pc:sldChg chg="modSp">
        <pc:chgData name="dagmara.skillszonemalta" userId="S::dagmara.skillszonemalta_gmail.com#ext#@dobasi.onmicrosoft.com::cab07fde-5b20-4099-b699-b3b303880fe4" providerId="AD" clId="Web-{317CBC71-7BC0-8860-D991-B3502A29A245}" dt="2024-12-13T11:33:00.131" v="47" actId="20577"/>
        <pc:sldMkLst>
          <pc:docMk/>
          <pc:sldMk cId="0" sldId="268"/>
        </pc:sldMkLst>
      </pc:sldChg>
      <pc:sldChg chg="modSp">
        <pc:chgData name="dagmara.skillszonemalta" userId="S::dagmara.skillszonemalta_gmail.com#ext#@dobasi.onmicrosoft.com::cab07fde-5b20-4099-b699-b3b303880fe4" providerId="AD" clId="Web-{317CBC71-7BC0-8860-D991-B3502A29A245}" dt="2024-12-13T11:33:10.710" v="52" actId="20577"/>
        <pc:sldMkLst>
          <pc:docMk/>
          <pc:sldMk cId="0" sldId="269"/>
        </pc:sldMkLst>
      </pc:sldChg>
      <pc:sldChg chg="modSp">
        <pc:chgData name="dagmara.skillszonemalta" userId="S::dagmara.skillszonemalta_gmail.com#ext#@dobasi.onmicrosoft.com::cab07fde-5b20-4099-b699-b3b303880fe4" providerId="AD" clId="Web-{317CBC71-7BC0-8860-D991-B3502A29A245}" dt="2024-12-13T11:33:15.741" v="53" actId="20577"/>
        <pc:sldMkLst>
          <pc:docMk/>
          <pc:sldMk cId="0" sldId="270"/>
        </pc:sldMkLst>
      </pc:sldChg>
      <pc:sldChg chg="modSp">
        <pc:chgData name="dagmara.skillszonemalta" userId="S::dagmara.skillszonemalta_gmail.com#ext#@dobasi.onmicrosoft.com::cab07fde-5b20-4099-b699-b3b303880fe4" providerId="AD" clId="Web-{317CBC71-7BC0-8860-D991-B3502A29A245}" dt="2024-12-13T11:33:22.070" v="54" actId="20577"/>
        <pc:sldMkLst>
          <pc:docMk/>
          <pc:sldMk cId="0" sldId="271"/>
        </pc:sldMkLst>
      </pc:sldChg>
      <pc:sldChg chg="modSp">
        <pc:chgData name="dagmara.skillszonemalta" userId="S::dagmara.skillszonemalta_gmail.com#ext#@dobasi.onmicrosoft.com::cab07fde-5b20-4099-b699-b3b303880fe4" providerId="AD" clId="Web-{317CBC71-7BC0-8860-D991-B3502A29A245}" dt="2024-12-13T11:33:31.852" v="56" actId="20577"/>
        <pc:sldMkLst>
          <pc:docMk/>
          <pc:sldMk cId="0" sldId="274"/>
        </pc:sldMkLst>
      </pc:sldChg>
      <pc:sldChg chg="modSp">
        <pc:chgData name="dagmara.skillszonemalta" userId="S::dagmara.skillszonemalta_gmail.com#ext#@dobasi.onmicrosoft.com::cab07fde-5b20-4099-b699-b3b303880fe4" providerId="AD" clId="Web-{317CBC71-7BC0-8860-D991-B3502A29A245}" dt="2024-12-13T11:33:37.602" v="57" actId="20577"/>
        <pc:sldMkLst>
          <pc:docMk/>
          <pc:sldMk cId="0" sldId="275"/>
        </pc:sldMkLst>
      </pc:sldChg>
      <pc:sldChg chg="modSp">
        <pc:chgData name="dagmara.skillszonemalta" userId="S::dagmara.skillszonemalta_gmail.com#ext#@dobasi.onmicrosoft.com::cab07fde-5b20-4099-b699-b3b303880fe4" providerId="AD" clId="Web-{317CBC71-7BC0-8860-D991-B3502A29A245}" dt="2024-12-13T11:33:43.228" v="58" actId="20577"/>
        <pc:sldMkLst>
          <pc:docMk/>
          <pc:sldMk cId="0" sldId="276"/>
        </pc:sldMkLst>
      </pc:sldChg>
      <pc:sldChg chg="modSp">
        <pc:chgData name="dagmara.skillszonemalta" userId="S::dagmara.skillszonemalta_gmail.com#ext#@dobasi.onmicrosoft.com::cab07fde-5b20-4099-b699-b3b303880fe4" providerId="AD" clId="Web-{317CBC71-7BC0-8860-D991-B3502A29A245}" dt="2024-12-13T11:33:51.681" v="59" actId="20577"/>
        <pc:sldMkLst>
          <pc:docMk/>
          <pc:sldMk cId="0" sldId="278"/>
        </pc:sldMkLst>
      </pc:sldChg>
      <pc:sldChg chg="modSp">
        <pc:chgData name="dagmara.skillszonemalta" userId="S::dagmara.skillszonemalta_gmail.com#ext#@dobasi.onmicrosoft.com::cab07fde-5b20-4099-b699-b3b303880fe4" providerId="AD" clId="Web-{317CBC71-7BC0-8860-D991-B3502A29A245}" dt="2024-12-13T11:33:57.166" v="61" actId="20577"/>
        <pc:sldMkLst>
          <pc:docMk/>
          <pc:sldMk cId="0" sldId="279"/>
        </pc:sldMkLst>
      </pc:sldChg>
      <pc:sldChg chg="modSp">
        <pc:chgData name="dagmara.skillszonemalta" userId="S::dagmara.skillszonemalta_gmail.com#ext#@dobasi.onmicrosoft.com::cab07fde-5b20-4099-b699-b3b303880fe4" providerId="AD" clId="Web-{317CBC71-7BC0-8860-D991-B3502A29A245}" dt="2024-12-13T11:34:03.948" v="64" actId="20577"/>
        <pc:sldMkLst>
          <pc:docMk/>
          <pc:sldMk cId="0" sldId="280"/>
        </pc:sldMkLst>
      </pc:sldChg>
      <pc:sldChg chg="modSp">
        <pc:chgData name="dagmara.skillszonemalta" userId="S::dagmara.skillszonemalta_gmail.com#ext#@dobasi.onmicrosoft.com::cab07fde-5b20-4099-b699-b3b303880fe4" providerId="AD" clId="Web-{317CBC71-7BC0-8860-D991-B3502A29A245}" dt="2024-12-13T11:34:07.714" v="65" actId="20577"/>
        <pc:sldMkLst>
          <pc:docMk/>
          <pc:sldMk cId="0" sldId="281"/>
        </pc:sldMkLst>
      </pc:sldChg>
      <pc:sldChg chg="modSp">
        <pc:chgData name="dagmara.skillszonemalta" userId="S::dagmara.skillszonemalta_gmail.com#ext#@dobasi.onmicrosoft.com::cab07fde-5b20-4099-b699-b3b303880fe4" providerId="AD" clId="Web-{317CBC71-7BC0-8860-D991-B3502A29A245}" dt="2024-12-13T11:34:14.370" v="66" actId="20577"/>
        <pc:sldMkLst>
          <pc:docMk/>
          <pc:sldMk cId="0" sldId="283"/>
        </pc:sldMkLst>
      </pc:sldChg>
      <pc:sldChg chg="modSp">
        <pc:chgData name="dagmara.skillszonemalta" userId="S::dagmara.skillszonemalta_gmail.com#ext#@dobasi.onmicrosoft.com::cab07fde-5b20-4099-b699-b3b303880fe4" providerId="AD" clId="Web-{317CBC71-7BC0-8860-D991-B3502A29A245}" dt="2024-12-13T11:34:18.230" v="67" actId="20577"/>
        <pc:sldMkLst>
          <pc:docMk/>
          <pc:sldMk cId="0" sldId="284"/>
        </pc:sldMkLst>
      </pc:sldChg>
      <pc:sldChg chg="modSp">
        <pc:chgData name="dagmara.skillszonemalta" userId="S::dagmara.skillszonemalta_gmail.com#ext#@dobasi.onmicrosoft.com::cab07fde-5b20-4099-b699-b3b303880fe4" providerId="AD" clId="Web-{317CBC71-7BC0-8860-D991-B3502A29A245}" dt="2024-12-13T11:37:38.916" v="129" actId="20577"/>
        <pc:sldMkLst>
          <pc:docMk/>
          <pc:sldMk cId="0" sldId="285"/>
        </pc:sldMkLst>
      </pc:sldChg>
      <pc:sldChg chg="modSp">
        <pc:chgData name="dagmara.skillszonemalta" userId="S::dagmara.skillszonemalta_gmail.com#ext#@dobasi.onmicrosoft.com::cab07fde-5b20-4099-b699-b3b303880fe4" providerId="AD" clId="Web-{317CBC71-7BC0-8860-D991-B3502A29A245}" dt="2024-12-13T11:37:35.400" v="127" actId="20577"/>
        <pc:sldMkLst>
          <pc:docMk/>
          <pc:sldMk cId="0" sldId="286"/>
        </pc:sldMkLst>
      </pc:sldChg>
      <pc:sldChg chg="modSp">
        <pc:chgData name="dagmara.skillszonemalta" userId="S::dagmara.skillszonemalta_gmail.com#ext#@dobasi.onmicrosoft.com::cab07fde-5b20-4099-b699-b3b303880fe4" providerId="AD" clId="Web-{317CBC71-7BC0-8860-D991-B3502A29A245}" dt="2024-12-13T11:37:31.635" v="124" actId="20577"/>
        <pc:sldMkLst>
          <pc:docMk/>
          <pc:sldMk cId="0" sldId="287"/>
        </pc:sldMkLst>
      </pc:sldChg>
      <pc:sldChg chg="modSp">
        <pc:chgData name="dagmara.skillszonemalta" userId="S::dagmara.skillszonemalta_gmail.com#ext#@dobasi.onmicrosoft.com::cab07fde-5b20-4099-b699-b3b303880fe4" providerId="AD" clId="Web-{317CBC71-7BC0-8860-D991-B3502A29A245}" dt="2024-12-13T11:37:25.744" v="122" actId="20577"/>
        <pc:sldMkLst>
          <pc:docMk/>
          <pc:sldMk cId="0" sldId="288"/>
        </pc:sldMkLst>
      </pc:sldChg>
      <pc:sldChg chg="modSp">
        <pc:chgData name="dagmara.skillszonemalta" userId="S::dagmara.skillszonemalta_gmail.com#ext#@dobasi.onmicrosoft.com::cab07fde-5b20-4099-b699-b3b303880fe4" providerId="AD" clId="Web-{317CBC71-7BC0-8860-D991-B3502A29A245}" dt="2024-12-13T11:37:21.306" v="119" actId="20577"/>
        <pc:sldMkLst>
          <pc:docMk/>
          <pc:sldMk cId="0" sldId="289"/>
        </pc:sldMkLst>
      </pc:sldChg>
      <pc:sldChg chg="modSp">
        <pc:chgData name="dagmara.skillszonemalta" userId="S::dagmara.skillszonemalta_gmail.com#ext#@dobasi.onmicrosoft.com::cab07fde-5b20-4099-b699-b3b303880fe4" providerId="AD" clId="Web-{317CBC71-7BC0-8860-D991-B3502A29A245}" dt="2024-12-13T11:37:14.915" v="116" actId="20577"/>
        <pc:sldMkLst>
          <pc:docMk/>
          <pc:sldMk cId="0" sldId="290"/>
        </pc:sldMkLst>
      </pc:sldChg>
      <pc:sldChg chg="modSp">
        <pc:chgData name="dagmara.skillszonemalta" userId="S::dagmara.skillszonemalta_gmail.com#ext#@dobasi.onmicrosoft.com::cab07fde-5b20-4099-b699-b3b303880fe4" providerId="AD" clId="Web-{317CBC71-7BC0-8860-D991-B3502A29A245}" dt="2024-12-13T11:37:09.900" v="114" actId="20577"/>
        <pc:sldMkLst>
          <pc:docMk/>
          <pc:sldMk cId="0" sldId="291"/>
        </pc:sldMkLst>
      </pc:sldChg>
      <pc:sldChg chg="modSp">
        <pc:chgData name="dagmara.skillszonemalta" userId="S::dagmara.skillszonemalta_gmail.com#ext#@dobasi.onmicrosoft.com::cab07fde-5b20-4099-b699-b3b303880fe4" providerId="AD" clId="Web-{317CBC71-7BC0-8860-D991-B3502A29A245}" dt="2024-12-13T11:34:56.701" v="75" actId="20577"/>
        <pc:sldMkLst>
          <pc:docMk/>
          <pc:sldMk cId="0" sldId="292"/>
        </pc:sldMkLst>
      </pc:sldChg>
      <pc:sldChg chg="modSp">
        <pc:chgData name="dagmara.skillszonemalta" userId="S::dagmara.skillszonemalta_gmail.com#ext#@dobasi.onmicrosoft.com::cab07fde-5b20-4099-b699-b3b303880fe4" providerId="AD" clId="Web-{317CBC71-7BC0-8860-D991-B3502A29A245}" dt="2024-12-13T11:35:01.420" v="77" actId="20577"/>
        <pc:sldMkLst>
          <pc:docMk/>
          <pc:sldMk cId="0" sldId="293"/>
        </pc:sldMkLst>
      </pc:sldChg>
      <pc:sldChg chg="modSp">
        <pc:chgData name="dagmara.skillszonemalta" userId="S::dagmara.skillszonemalta_gmail.com#ext#@dobasi.onmicrosoft.com::cab07fde-5b20-4099-b699-b3b303880fe4" providerId="AD" clId="Web-{317CBC71-7BC0-8860-D991-B3502A29A245}" dt="2024-12-13T11:35:04.296" v="78" actId="20577"/>
        <pc:sldMkLst>
          <pc:docMk/>
          <pc:sldMk cId="0" sldId="294"/>
        </pc:sldMkLst>
      </pc:sldChg>
      <pc:sldChg chg="modSp">
        <pc:chgData name="dagmara.skillszonemalta" userId="S::dagmara.skillszonemalta_gmail.com#ext#@dobasi.onmicrosoft.com::cab07fde-5b20-4099-b699-b3b303880fe4" providerId="AD" clId="Web-{317CBC71-7BC0-8860-D991-B3502A29A245}" dt="2024-12-13T11:35:15.390" v="84" actId="20577"/>
        <pc:sldMkLst>
          <pc:docMk/>
          <pc:sldMk cId="0" sldId="295"/>
        </pc:sldMkLst>
      </pc:sldChg>
      <pc:sldChg chg="modSp">
        <pc:chgData name="dagmara.skillszonemalta" userId="S::dagmara.skillszonemalta_gmail.com#ext#@dobasi.onmicrosoft.com::cab07fde-5b20-4099-b699-b3b303880fe4" providerId="AD" clId="Web-{317CBC71-7BC0-8860-D991-B3502A29A245}" dt="2024-12-13T11:35:20.719" v="85" actId="20577"/>
        <pc:sldMkLst>
          <pc:docMk/>
          <pc:sldMk cId="0" sldId="296"/>
        </pc:sldMkLst>
      </pc:sldChg>
      <pc:sldChg chg="modSp">
        <pc:chgData name="dagmara.skillszonemalta" userId="S::dagmara.skillszonemalta_gmail.com#ext#@dobasi.onmicrosoft.com::cab07fde-5b20-4099-b699-b3b303880fe4" providerId="AD" clId="Web-{317CBC71-7BC0-8860-D991-B3502A29A245}" dt="2024-12-13T11:35:25.719" v="86" actId="20577"/>
        <pc:sldMkLst>
          <pc:docMk/>
          <pc:sldMk cId="0" sldId="297"/>
        </pc:sldMkLst>
      </pc:sldChg>
      <pc:sldChg chg="modSp">
        <pc:chgData name="dagmara.skillszonemalta" userId="S::dagmara.skillszonemalta_gmail.com#ext#@dobasi.onmicrosoft.com::cab07fde-5b20-4099-b699-b3b303880fe4" providerId="AD" clId="Web-{317CBC71-7BC0-8860-D991-B3502A29A245}" dt="2024-12-13T11:35:56.913" v="87" actId="20577"/>
        <pc:sldMkLst>
          <pc:docMk/>
          <pc:sldMk cId="0" sldId="299"/>
        </pc:sldMkLst>
      </pc:sldChg>
      <pc:sldChg chg="modSp">
        <pc:chgData name="dagmara.skillszonemalta" userId="S::dagmara.skillszonemalta_gmail.com#ext#@dobasi.onmicrosoft.com::cab07fde-5b20-4099-b699-b3b303880fe4" providerId="AD" clId="Web-{317CBC71-7BC0-8860-D991-B3502A29A245}" dt="2024-12-13T11:36:56.977" v="108" actId="20577"/>
        <pc:sldMkLst>
          <pc:docMk/>
          <pc:sldMk cId="0" sldId="301"/>
        </pc:sldMkLst>
      </pc:sldChg>
      <pc:sldChg chg="modSp">
        <pc:chgData name="dagmara.skillszonemalta" userId="S::dagmara.skillszonemalta_gmail.com#ext#@dobasi.onmicrosoft.com::cab07fde-5b20-4099-b699-b3b303880fe4" providerId="AD" clId="Web-{317CBC71-7BC0-8860-D991-B3502A29A245}" dt="2024-12-13T11:36:00.756" v="90" actId="20577"/>
        <pc:sldMkLst>
          <pc:docMk/>
          <pc:sldMk cId="0" sldId="302"/>
        </pc:sldMkLst>
      </pc:sldChg>
      <pc:sldChg chg="modSp">
        <pc:chgData name="dagmara.skillszonemalta" userId="S::dagmara.skillszonemalta_gmail.com#ext#@dobasi.onmicrosoft.com::cab07fde-5b20-4099-b699-b3b303880fe4" providerId="AD" clId="Web-{317CBC71-7BC0-8860-D991-B3502A29A245}" dt="2024-12-13T11:35:10.358" v="79" actId="20577"/>
        <pc:sldMkLst>
          <pc:docMk/>
          <pc:sldMk cId="0" sldId="303"/>
        </pc:sldMkLst>
      </pc:sldChg>
      <pc:sldChg chg="modSp">
        <pc:chgData name="dagmara.skillszonemalta" userId="S::dagmara.skillszonemalta_gmail.com#ext#@dobasi.onmicrosoft.com::cab07fde-5b20-4099-b699-b3b303880fe4" providerId="AD" clId="Web-{317CBC71-7BC0-8860-D991-B3502A29A245}" dt="2024-12-13T11:36:00.835" v="91" actId="20577"/>
        <pc:sldMkLst>
          <pc:docMk/>
          <pc:sldMk cId="0" sldId="304"/>
        </pc:sldMkLst>
      </pc:sldChg>
      <pc:sldChg chg="modSp">
        <pc:chgData name="dagmara.skillszonemalta" userId="S::dagmara.skillszonemalta_gmail.com#ext#@dobasi.onmicrosoft.com::cab07fde-5b20-4099-b699-b3b303880fe4" providerId="AD" clId="Web-{317CBC71-7BC0-8860-D991-B3502A29A245}" dt="2024-12-13T11:36:31.945" v="102" actId="20577"/>
        <pc:sldMkLst>
          <pc:docMk/>
          <pc:sldMk cId="0" sldId="306"/>
        </pc:sldMkLst>
      </pc:sldChg>
      <pc:sldChg chg="modSp">
        <pc:chgData name="dagmara.skillszonemalta" userId="S::dagmara.skillszonemalta_gmail.com#ext#@dobasi.onmicrosoft.com::cab07fde-5b20-4099-b699-b3b303880fe4" providerId="AD" clId="Web-{317CBC71-7BC0-8860-D991-B3502A29A245}" dt="2024-12-13T11:36:38.227" v="103" actId="20577"/>
        <pc:sldMkLst>
          <pc:docMk/>
          <pc:sldMk cId="0" sldId="307"/>
        </pc:sldMkLst>
      </pc:sldChg>
    </pc:docChg>
  </pc:docChgLst>
  <pc:docChgLst>
    <pc:chgData name="dagmara.skillszonemalta" userId="S::dagmara.skillszonemalta_gmail.com#ext#@dobasi.onmicrosoft.com::cab07fde-5b20-4099-b699-b3b303880fe4" providerId="AD" clId="Web-{D2F5B79E-852B-0296-DA75-0DC8CF2F352D}"/>
    <pc:docChg chg="modSld">
      <pc:chgData name="dagmara.skillszonemalta" userId="S::dagmara.skillszonemalta_gmail.com#ext#@dobasi.onmicrosoft.com::cab07fde-5b20-4099-b699-b3b303880fe4" providerId="AD" clId="Web-{D2F5B79E-852B-0296-DA75-0DC8CF2F352D}" dt="2024-11-23T12:40:34.771" v="569" actId="20577"/>
      <pc:docMkLst>
        <pc:docMk/>
      </pc:docMkLst>
      <pc:sldChg chg="modSp">
        <pc:chgData name="dagmara.skillszonemalta" userId="S::dagmara.skillszonemalta_gmail.com#ext#@dobasi.onmicrosoft.com::cab07fde-5b20-4099-b699-b3b303880fe4" providerId="AD" clId="Web-{D2F5B79E-852B-0296-DA75-0DC8CF2F352D}" dt="2024-11-23T12:15:02.397" v="172" actId="1076"/>
        <pc:sldMkLst>
          <pc:docMk/>
          <pc:sldMk cId="0" sldId="260"/>
        </pc:sldMkLst>
      </pc:sldChg>
      <pc:sldChg chg="modSp">
        <pc:chgData name="dagmara.skillszonemalta" userId="S::dagmara.skillszonemalta_gmail.com#ext#@dobasi.onmicrosoft.com::cab07fde-5b20-4099-b699-b3b303880fe4" providerId="AD" clId="Web-{D2F5B79E-852B-0296-DA75-0DC8CF2F352D}" dt="2024-11-23T12:26:36.432" v="464" actId="1076"/>
        <pc:sldMkLst>
          <pc:docMk/>
          <pc:sldMk cId="0" sldId="262"/>
        </pc:sldMkLst>
      </pc:sldChg>
      <pc:sldChg chg="modSp">
        <pc:chgData name="dagmara.skillszonemalta" userId="S::dagmara.skillszonemalta_gmail.com#ext#@dobasi.onmicrosoft.com::cab07fde-5b20-4099-b699-b3b303880fe4" providerId="AD" clId="Web-{D2F5B79E-852B-0296-DA75-0DC8CF2F352D}" dt="2024-11-23T12:27:17.058" v="469" actId="20577"/>
        <pc:sldMkLst>
          <pc:docMk/>
          <pc:sldMk cId="0" sldId="263"/>
        </pc:sldMkLst>
      </pc:sldChg>
      <pc:sldChg chg="modSp">
        <pc:chgData name="dagmara.skillszonemalta" userId="S::dagmara.skillszonemalta_gmail.com#ext#@dobasi.onmicrosoft.com::cab07fde-5b20-4099-b699-b3b303880fe4" providerId="AD" clId="Web-{D2F5B79E-852B-0296-DA75-0DC8CF2F352D}" dt="2024-11-23T12:29:13.217" v="474" actId="20577"/>
        <pc:sldMkLst>
          <pc:docMk/>
          <pc:sldMk cId="0" sldId="266"/>
        </pc:sldMkLst>
      </pc:sldChg>
      <pc:sldChg chg="addSp delSp modSp">
        <pc:chgData name="dagmara.skillszonemalta" userId="S::dagmara.skillszonemalta_gmail.com#ext#@dobasi.onmicrosoft.com::cab07fde-5b20-4099-b699-b3b303880fe4" providerId="AD" clId="Web-{D2F5B79E-852B-0296-DA75-0DC8CF2F352D}" dt="2024-11-23T12:36:33.874" v="521" actId="1076"/>
        <pc:sldMkLst>
          <pc:docMk/>
          <pc:sldMk cId="0" sldId="268"/>
        </pc:sldMkLst>
      </pc:sldChg>
      <pc:sldChg chg="modSp">
        <pc:chgData name="dagmara.skillszonemalta" userId="S::dagmara.skillszonemalta_gmail.com#ext#@dobasi.onmicrosoft.com::cab07fde-5b20-4099-b699-b3b303880fe4" providerId="AD" clId="Web-{D2F5B79E-852B-0296-DA75-0DC8CF2F352D}" dt="2024-11-23T12:37:16" v="529" actId="20577"/>
        <pc:sldMkLst>
          <pc:docMk/>
          <pc:sldMk cId="0" sldId="269"/>
        </pc:sldMkLst>
      </pc:sldChg>
      <pc:sldChg chg="addSp delSp modSp">
        <pc:chgData name="dagmara.skillszonemalta" userId="S::dagmara.skillszonemalta_gmail.com#ext#@dobasi.onmicrosoft.com::cab07fde-5b20-4099-b699-b3b303880fe4" providerId="AD" clId="Web-{D2F5B79E-852B-0296-DA75-0DC8CF2F352D}" dt="2024-11-23T12:40:34.771" v="569" actId="20577"/>
        <pc:sldMkLst>
          <pc:docMk/>
          <pc:sldMk cId="0" sldId="273"/>
        </pc:sldMkLst>
      </pc:sldChg>
      <pc:sldChg chg="modSp">
        <pc:chgData name="dagmara.skillszonemalta" userId="S::dagmara.skillszonemalta_gmail.com#ext#@dobasi.onmicrosoft.com::cab07fde-5b20-4099-b699-b3b303880fe4" providerId="AD" clId="Web-{D2F5B79E-852B-0296-DA75-0DC8CF2F352D}" dt="2024-11-23T12:31:05.798" v="480" actId="20577"/>
        <pc:sldMkLst>
          <pc:docMk/>
          <pc:sldMk cId="0" sldId="307"/>
        </pc:sldMkLst>
      </pc:sldChg>
    </pc:docChg>
  </pc:docChgLst>
  <pc:docChgLst>
    <pc:chgData name="Mateja Geder, DOBA" userId="S::mateja.geder@doba.si::ccfd40d0-487c-4fcf-87d0-5a1ee1eda87d" providerId="AD" clId="Web-{0F5E4F6A-2042-45DB-9422-B160BC6080FD}"/>
    <pc:docChg chg="modSld">
      <pc:chgData name="Mateja Geder, DOBA" userId="S::mateja.geder@doba.si::ccfd40d0-487c-4fcf-87d0-5a1ee1eda87d" providerId="AD" clId="Web-{0F5E4F6A-2042-45DB-9422-B160BC6080FD}" dt="2024-12-12T13:20:51.053" v="2"/>
      <pc:docMkLst>
        <pc:docMk/>
      </pc:docMkLst>
      <pc:sldChg chg="delSp">
        <pc:chgData name="Mateja Geder, DOBA" userId="S::mateja.geder@doba.si::ccfd40d0-487c-4fcf-87d0-5a1ee1eda87d" providerId="AD" clId="Web-{0F5E4F6A-2042-45DB-9422-B160BC6080FD}" dt="2024-12-12T13:20:51.053" v="2"/>
        <pc:sldMkLst>
          <pc:docMk/>
          <pc:sldMk cId="0" sldId="306"/>
        </pc:sldMkLst>
      </pc:sldChg>
      <pc:sldChg chg="modSp">
        <pc:chgData name="Mateja Geder, DOBA" userId="S::mateja.geder@doba.si::ccfd40d0-487c-4fcf-87d0-5a1ee1eda87d" providerId="AD" clId="Web-{0F5E4F6A-2042-45DB-9422-B160BC6080FD}" dt="2024-12-12T13:17:39.032" v="1" actId="20577"/>
        <pc:sldMkLst>
          <pc:docMk/>
          <pc:sldMk cId="2949865065" sldId="309"/>
        </pc:sldMkLst>
      </pc:sldChg>
    </pc:docChg>
  </pc:docChgLst>
  <pc:docChgLst>
    <pc:chgData name="Mateja Geder, DOBA" userId="S::mateja.geder@doba.si::ccfd40d0-487c-4fcf-87d0-5a1ee1eda87d" providerId="AD" clId="Web-{B0FFA328-9D06-490B-87F9-E2AB4239E3AE}"/>
    <pc:docChg chg="modSld">
      <pc:chgData name="Mateja Geder, DOBA" userId="S::mateja.geder@doba.si::ccfd40d0-487c-4fcf-87d0-5a1ee1eda87d" providerId="AD" clId="Web-{B0FFA328-9D06-490B-87F9-E2AB4239E3AE}" dt="2024-11-21T11:34:22.685" v="8" actId="20577"/>
      <pc:docMkLst>
        <pc:docMk/>
      </pc:docMkLst>
    </pc:docChg>
  </pc:docChgLst>
  <pc:docChgLst>
    <pc:chgData name="dagmara.skillszonemalta" userId="S::dagmara.skillszonemalta_gmail.com#ext#@dobasi.onmicrosoft.com::cab07fde-5b20-4099-b699-b3b303880fe4" providerId="AD" clId="Web-{8F14547F-85AB-333C-21F0-0E29ED16AB17}"/>
    <pc:docChg chg="delSld modSld">
      <pc:chgData name="dagmara.skillszonemalta" userId="S::dagmara.skillszonemalta_gmail.com#ext#@dobasi.onmicrosoft.com::cab07fde-5b20-4099-b699-b3b303880fe4" providerId="AD" clId="Web-{8F14547F-85AB-333C-21F0-0E29ED16AB17}" dt="2024-11-09T19:50:07.298" v="237" actId="1076"/>
      <pc:docMkLst>
        <pc:docMk/>
      </pc:docMkLst>
      <pc:sldChg chg="del">
        <pc:chgData name="dagmara.skillszonemalta" userId="S::dagmara.skillszonemalta_gmail.com#ext#@dobasi.onmicrosoft.com::cab07fde-5b20-4099-b699-b3b303880fe4" providerId="AD" clId="Web-{8F14547F-85AB-333C-21F0-0E29ED16AB17}" dt="2024-11-09T19:23:41.095" v="114"/>
        <pc:sldMkLst>
          <pc:docMk/>
          <pc:sldMk cId="0" sldId="257"/>
        </pc:sldMkLst>
      </pc:sldChg>
      <pc:sldChg chg="del">
        <pc:chgData name="dagmara.skillszonemalta" userId="S::dagmara.skillszonemalta_gmail.com#ext#@dobasi.onmicrosoft.com::cab07fde-5b20-4099-b699-b3b303880fe4" providerId="AD" clId="Web-{8F14547F-85AB-333C-21F0-0E29ED16AB17}" dt="2024-11-09T19:23:48.658" v="115"/>
        <pc:sldMkLst>
          <pc:docMk/>
          <pc:sldMk cId="0" sldId="258"/>
        </pc:sldMkLst>
      </pc:sldChg>
    </pc:docChg>
  </pc:docChgLst>
  <pc:docChgLst>
    <pc:chgData name="unl.ezgiunal" userId="S::unl.ezgiunal_gmail.com#ext#@dobasi.onmicrosoft.com::c82b9436-1cc2-4368-9c14-99fd464094b8" providerId="AD" clId="Web-{7B875CC2-C8E8-5FAB-1868-A151F6064602}"/>
    <pc:docChg chg="modSld">
      <pc:chgData name="unl.ezgiunal" userId="S::unl.ezgiunal_gmail.com#ext#@dobasi.onmicrosoft.com::c82b9436-1cc2-4368-9c14-99fd464094b8" providerId="AD" clId="Web-{7B875CC2-C8E8-5FAB-1868-A151F6064602}" dt="2024-11-05T11:45:14.436" v="0" actId="20577"/>
      <pc:docMkLst>
        <pc:docMk/>
      </pc:docMkLst>
      <pc:sldChg chg="modSp">
        <pc:chgData name="unl.ezgiunal" userId="S::unl.ezgiunal_gmail.com#ext#@dobasi.onmicrosoft.com::c82b9436-1cc2-4368-9c14-99fd464094b8" providerId="AD" clId="Web-{7B875CC2-C8E8-5FAB-1868-A151F6064602}" dt="2024-11-05T11:45:14.436" v="0" actId="20577"/>
        <pc:sldMkLst>
          <pc:docMk/>
          <pc:sldMk cId="0" sldId="3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https://piktochart.com/blog/business-pitch/" TargetMode="External"/><Relationship Id="rId3" Type="http://schemas.openxmlformats.org/officeDocument/2006/relationships/image" Target="../media/image43.png"/><Relationship Id="rId7" Type="http://schemas.openxmlformats.org/officeDocument/2006/relationships/hyperlink" Target="https://online.hbs.edu/blog/post/how-to-pitch-a-business-idea"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www.indeed.com/career-advice/career-development/business-presentation" TargetMode="External"/><Relationship Id="rId5" Type="http://schemas.openxmlformats.org/officeDocument/2006/relationships/hyperlink" Target="https://www.linkedin.com/pulse/building-confidence-techniques-himayun-nazir/" TargetMode="External"/><Relationship Id="rId4" Type="http://schemas.openxmlformats.org/officeDocument/2006/relationships/hyperlink" Target="https://www.cornerstone.edu/blog-post/14-methods-to-dramatically-increase-your-self-confidence/" TargetMode="External"/><Relationship Id="rId9" Type="http://schemas.openxmlformats.org/officeDocument/2006/relationships/hyperlink" Target="https://www.svgrepo.com/svg/448932/article"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sh1-9xMZIfQ&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IAV6eXaS6dk&amp;list=PLwhCFh0H6xjGsZdUcrULkex3y8GTog7Po&amp;index=2&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csumb.edu/hr/employee-development/pearls-of-wisdom/verbal-non-verbal-communication/" TargetMode="External"/><Relationship Id="rId3" Type="http://schemas.openxmlformats.org/officeDocument/2006/relationships/hyperlink" Target="https://www.brosix.com/blog/communication-models/" TargetMode="External"/><Relationship Id="rId7" Type="http://schemas.openxmlformats.org/officeDocument/2006/relationships/hyperlink" Target="https://pumble.com/learn/communication/communication-model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piktochart.com/blog/power-business-storytelling/" TargetMode="External"/><Relationship Id="rId4" Type="http://schemas.openxmlformats.org/officeDocument/2006/relationships/hyperlink" Target="https://venturz.co/academy/business-pitching"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medium.com/" TargetMode="External"/><Relationship Id="rId3" Type="http://schemas.openxmlformats.org/officeDocument/2006/relationships/hyperlink" Target="https://professional.dce.harvard.edu/blog/10-tips-for-improving-your-public-speaking-skills/" TargetMode="External"/><Relationship Id="rId7" Type="http://schemas.openxmlformats.org/officeDocument/2006/relationships/hyperlink" Target="https://www.linkedin.com/pulse/building-confidence-techniques-himayun-nazir/"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www.cornerstone.edu/blog-post/14-methods-to-dramatically-increase-your-self-confidence/" TargetMode="External"/><Relationship Id="rId5" Type="http://schemas.openxmlformats.org/officeDocument/2006/relationships/hyperlink" Target="https://passivesecrets.com/fear-of-public-speaking-statistics/" TargetMode="External"/><Relationship Id="rId4" Type="http://schemas.openxmlformats.org/officeDocument/2006/relationships/hyperlink" Target="https://www.hamilton.edu/academics/centers/oralcommunication/guides/how-to-engage-your-audience-and-keep-them-with-you%20%E2%80%8B"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54collective.vc/insight/how-to-pitch-your-business-effectively/" TargetMode="External"/><Relationship Id="rId7" Type="http://schemas.openxmlformats.org/officeDocument/2006/relationships/hyperlink" Target="https://medium.com"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medium.com/" TargetMode="External"/><Relationship Id="rId5" Type="http://schemas.openxmlformats.org/officeDocument/2006/relationships/hyperlink" Target="https://www.indeed.com/career-advice/career-development/business-presentatio" TargetMode="External"/><Relationship Id="rId4" Type="http://schemas.openxmlformats.org/officeDocument/2006/relationships/hyperlink" Target="https://stripo.email/blog/types-of-business-presentations-and-pitches/"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3450336" y="3978788"/>
            <a:ext cx="8580368" cy="1799419"/>
          </a:xfrm>
        </p:spPr>
        <p:txBody>
          <a:bodyPr>
            <a:normAutofit fontScale="90000"/>
          </a:bodyPr>
          <a:lstStyle/>
          <a:p>
            <a:pPr>
              <a:lnSpc>
                <a:spcPct val="100000"/>
              </a:lnSpc>
              <a:spcBef>
                <a:spcPts val="600"/>
              </a:spcBef>
              <a:spcAft>
                <a:spcPts val="600"/>
              </a:spcAft>
            </a:pPr>
            <a:br>
              <a:rPr lang="en-GB" b="1">
                <a:solidFill>
                  <a:srgbClr val="48A1A2"/>
                </a:solidFill>
              </a:rPr>
            </a:br>
            <a:br>
              <a:rPr lang="en-GB" b="1">
                <a:solidFill>
                  <a:srgbClr val="48A1A2"/>
                </a:solidFill>
              </a:rPr>
            </a:br>
            <a:br>
              <a:rPr lang="en-GB" b="1">
                <a:solidFill>
                  <a:srgbClr val="48A1A2"/>
                </a:solidFill>
              </a:rPr>
            </a:br>
            <a:br>
              <a:rPr lang="en-GB" b="1">
                <a:solidFill>
                  <a:srgbClr val="48A1A2"/>
                </a:solidFill>
              </a:rPr>
            </a:br>
            <a:br>
              <a:rPr lang="en-GB" b="1">
                <a:solidFill>
                  <a:srgbClr val="48A1A2"/>
                </a:solidFill>
              </a:rPr>
            </a:br>
            <a:r>
              <a:rPr lang="sl-SI" b="1">
                <a:solidFill>
                  <a:srgbClr val="48A1A2"/>
                </a:solidFill>
              </a:rPr>
              <a:t>Komunikacijske </a:t>
            </a:r>
            <a:r>
              <a:rPr lang="en-US" b="1">
                <a:solidFill>
                  <a:srgbClr val="48A1A2"/>
                </a:solidFill>
              </a:rPr>
              <a:t>in </a:t>
            </a:r>
            <a:r>
              <a:rPr lang="en-US" b="1" err="1">
                <a:solidFill>
                  <a:srgbClr val="48A1A2"/>
                </a:solidFill>
              </a:rPr>
              <a:t>predstavitvene</a:t>
            </a:r>
            <a:r>
              <a:rPr lang="en-US" b="1">
                <a:solidFill>
                  <a:srgbClr val="48A1A2"/>
                </a:solidFill>
              </a:rPr>
              <a:t> </a:t>
            </a:r>
            <a:r>
              <a:rPr lang="sl-SI" b="1">
                <a:solidFill>
                  <a:srgbClr val="48A1A2"/>
                </a:solidFill>
              </a:rPr>
              <a:t>kompetence</a:t>
            </a:r>
            <a:br>
              <a:rPr lang="sl-SI" b="1">
                <a:solidFill>
                  <a:srgbClr val="48A1A2"/>
                </a:solidFill>
              </a:rPr>
            </a:br>
            <a:endParaRPr lang="sl-SI" b="1"/>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862" y="3145364"/>
            <a:ext cx="4259262" cy="353730"/>
          </a:xfrm>
        </p:spPr>
        <p:txBody>
          <a:bodyPr>
            <a:normAutofit lnSpcReduction="10000"/>
          </a:bodyPr>
          <a:lstStyle/>
          <a:p>
            <a:pPr algn="ctr"/>
            <a:r>
              <a:rPr lang="it-IT" sz="2000">
                <a:solidFill>
                  <a:schemeClr val="accent1"/>
                </a:solidFill>
              </a:rPr>
              <a:t>DOBRODOŠLI V ENOTI</a:t>
            </a:r>
            <a:endParaRPr lang="en-US">
              <a:solidFill>
                <a:schemeClr val="accent1"/>
              </a:solidFill>
            </a:endParaRP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b676f3e53_0_306"/>
          <p:cNvSpPr txBox="1">
            <a:spLocks noGrp="1"/>
          </p:cNvSpPr>
          <p:nvPr>
            <p:ph type="title"/>
          </p:nvPr>
        </p:nvSpPr>
        <p:spPr>
          <a:xfrm>
            <a:off x="385289" y="149224"/>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Neverbalna</a:t>
            </a:r>
            <a:r>
              <a:rPr lang="en-GB" sz="3400" b="1"/>
              <a:t> </a:t>
            </a:r>
            <a:r>
              <a:rPr lang="en-GB" sz="3400" b="1" err="1"/>
              <a:t>komunikacija</a:t>
            </a:r>
            <a:endParaRPr lang="en-US" sz="3400" b="1"/>
          </a:p>
        </p:txBody>
      </p:sp>
      <p:sp>
        <p:nvSpPr>
          <p:cNvPr id="136" name="Google Shape;136;g2eb676f3e53_0_306"/>
          <p:cNvSpPr txBox="1">
            <a:spLocks noGrp="1"/>
          </p:cNvSpPr>
          <p:nvPr>
            <p:ph type="body" idx="1"/>
          </p:nvPr>
        </p:nvSpPr>
        <p:spPr>
          <a:xfrm>
            <a:off x="385289" y="1361420"/>
            <a:ext cx="11013508" cy="4135160"/>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pPr>
            <a:r>
              <a:rPr lang="sl-SI" sz="2000">
                <a:solidFill>
                  <a:srgbClr val="000000"/>
                </a:solidFill>
                <a:highlight>
                  <a:schemeClr val="lt1"/>
                </a:highlight>
              </a:rPr>
              <a:t>Očesni stik:</a:t>
            </a:r>
            <a:endParaRPr lang="sl-SI" sz="2000">
              <a:solidFill>
                <a:srgbClr val="000000"/>
              </a:solidFill>
              <a:highlight>
                <a:srgbClr val="F3B75B"/>
              </a:highlight>
            </a:endParaRPr>
          </a:p>
          <a:p>
            <a:pPr marL="742950" indent="-285750">
              <a:lnSpc>
                <a:spcPct val="120000"/>
              </a:lnSpc>
              <a:spcBef>
                <a:spcPts val="0"/>
              </a:spcBef>
              <a:buClr>
                <a:srgbClr val="000000"/>
              </a:buClr>
              <a:buSzPts val="2000"/>
              <a:buFont typeface="Arial" panose="020B0604020202020204" pitchFamily="34" charset="0"/>
              <a:buChar char="•"/>
            </a:pPr>
            <a:r>
              <a:rPr lang="sl-SI" sz="2000" b="0">
                <a:solidFill>
                  <a:srgbClr val="000000"/>
                </a:solidFill>
              </a:rPr>
              <a:t>Ohranjanje očesnega stika kaže zaupanje, angažiranost in zanimanje. Pomaga vzpostaviti povezavo z občinstvom.
Izogibanje očesnemu stiku lahko povzroči, da se človek zdi nezanesljiv ali neangažiran.</a:t>
            </a:r>
          </a:p>
          <a:p>
            <a:pPr indent="0">
              <a:lnSpc>
                <a:spcPct val="120000"/>
              </a:lnSpc>
              <a:spcBef>
                <a:spcPts val="0"/>
              </a:spcBef>
              <a:buClr>
                <a:srgbClr val="000000"/>
              </a:buClr>
              <a:buSzPts val="2000"/>
            </a:pPr>
            <a:r>
              <a:rPr lang="sl-SI" sz="2000" b="0">
                <a:solidFill>
                  <a:srgbClr val="000000"/>
                </a:solidFill>
              </a:rPr>
              <a:t> </a:t>
            </a:r>
            <a:endParaRPr lang="sl-SI" sz="2000">
              <a:solidFill>
                <a:srgbClr val="000000"/>
              </a:solidFill>
            </a:endParaRPr>
          </a:p>
          <a:p>
            <a:pPr marL="0" lvl="0" indent="0" rtl="0">
              <a:lnSpc>
                <a:spcPct val="120000"/>
              </a:lnSpc>
              <a:spcBef>
                <a:spcPts val="0"/>
              </a:spcBef>
              <a:buNone/>
            </a:pPr>
            <a:r>
              <a:rPr lang="sl-SI" sz="2000">
                <a:solidFill>
                  <a:srgbClr val="000000"/>
                </a:solidFill>
                <a:highlight>
                  <a:schemeClr val="lt1"/>
                </a:highlight>
              </a:rPr>
              <a:t>Osebni videz:</a:t>
            </a:r>
            <a:endParaRPr lang="sl-SI" sz="2000">
              <a:solidFill>
                <a:srgbClr val="000000"/>
              </a:solidFill>
              <a:highlight>
                <a:srgbClr val="F3B75B"/>
              </a:highlight>
            </a:endParaRPr>
          </a:p>
          <a:p>
            <a:pPr marL="742950" indent="-285750">
              <a:lnSpc>
                <a:spcPct val="120000"/>
              </a:lnSpc>
              <a:spcBef>
                <a:spcPts val="0"/>
              </a:spcBef>
              <a:buClr>
                <a:srgbClr val="000000"/>
              </a:buClr>
              <a:buSzPts val="2000"/>
              <a:buFont typeface="Arial" panose="020B0604020202020204" pitchFamily="34" charset="0"/>
              <a:buChar char="•"/>
            </a:pPr>
            <a:r>
              <a:rPr lang="sl-SI" sz="2000" b="0">
                <a:solidFill>
                  <a:srgbClr val="000000"/>
                </a:solidFill>
              </a:rPr>
              <a:t>Primerna </a:t>
            </a:r>
            <a:r>
              <a:rPr lang="sl-SI" sz="2000" b="0" err="1">
                <a:solidFill>
                  <a:srgbClr val="000000"/>
                </a:solidFill>
              </a:rPr>
              <a:t>obl</a:t>
            </a:r>
            <a:r>
              <a:rPr lang="en-US" sz="2000" b="0">
                <a:solidFill>
                  <a:srgbClr val="000000"/>
                </a:solidFill>
              </a:rPr>
              <a:t>eka</a:t>
            </a:r>
            <a:r>
              <a:rPr lang="sl-SI" sz="2000" b="0">
                <a:solidFill>
                  <a:srgbClr val="000000"/>
                </a:solidFill>
              </a:rPr>
              <a:t> ob </a:t>
            </a:r>
            <a:r>
              <a:rPr lang="en-US" sz="2000" b="0" err="1">
                <a:solidFill>
                  <a:srgbClr val="000000"/>
                </a:solidFill>
              </a:rPr>
              <a:t>določeni</a:t>
            </a:r>
            <a:r>
              <a:rPr lang="en-US" sz="2000" b="0">
                <a:solidFill>
                  <a:srgbClr val="000000"/>
                </a:solidFill>
              </a:rPr>
              <a:t> </a:t>
            </a:r>
            <a:r>
              <a:rPr lang="sl-SI" sz="2000" b="0">
                <a:solidFill>
                  <a:srgbClr val="000000"/>
                </a:solidFill>
              </a:rPr>
              <a:t>priložnosti lahko poveča verodostojnost posameznika in splošni vpliv njegovega sporočila.</a:t>
            </a:r>
            <a:endParaRPr lang="sl-SI" sz="2000">
              <a:solidFill>
                <a:srgbClr val="000000"/>
              </a:solidFill>
            </a:endParaRPr>
          </a:p>
          <a:p>
            <a:pPr marL="742950" indent="-285750">
              <a:lnSpc>
                <a:spcPct val="120000"/>
              </a:lnSpc>
              <a:spcBef>
                <a:spcPts val="0"/>
              </a:spcBef>
              <a:buClr>
                <a:srgbClr val="000000"/>
              </a:buClr>
              <a:buSzPts val="2000"/>
              <a:buFont typeface="Arial" panose="020B0604020202020204" pitchFamily="34" charset="0"/>
              <a:buChar char="•"/>
            </a:pPr>
            <a:r>
              <a:rPr lang="sl-SI" sz="2000" b="0">
                <a:solidFill>
                  <a:srgbClr val="000000"/>
                </a:solidFill>
              </a:rPr>
              <a:t>Pri izbiri obleke je treba upoštevati kontekst in </a:t>
            </a:r>
            <a:r>
              <a:rPr lang="en-US" sz="2000" b="0" err="1">
                <a:solidFill>
                  <a:srgbClr val="000000"/>
                </a:solidFill>
              </a:rPr>
              <a:t>ciljno</a:t>
            </a:r>
            <a:r>
              <a:rPr lang="en-US" sz="2000" b="0">
                <a:solidFill>
                  <a:srgbClr val="000000"/>
                </a:solidFill>
              </a:rPr>
              <a:t> </a:t>
            </a:r>
            <a:r>
              <a:rPr lang="en-US" sz="2000" b="0" err="1">
                <a:solidFill>
                  <a:srgbClr val="000000"/>
                </a:solidFill>
              </a:rPr>
              <a:t>publiko</a:t>
            </a:r>
            <a:r>
              <a:rPr lang="sl-SI" sz="2000" b="0">
                <a:solidFill>
                  <a:srgbClr val="000000"/>
                </a:solidFill>
              </a:rPr>
              <a:t>. Profesionalna okolja pogosto zahtevajo bolj formalna oblačila, medtem ko lahko priložnostna okolja omogočajo bolj sproščen kodeks oblačenja.</a:t>
            </a:r>
            <a:endParaRPr lang="sl-SI" sz="2000">
              <a:solidFill>
                <a:srgbClr val="000000"/>
              </a:solidFill>
            </a:endParaRPr>
          </a:p>
          <a:p>
            <a:pPr marL="0" lvl="0" indent="0" algn="just" rtl="0">
              <a:lnSpc>
                <a:spcPct val="120000"/>
              </a:lnSpc>
              <a:spcBef>
                <a:spcPts val="0"/>
              </a:spcBef>
              <a:buNone/>
            </a:pPr>
            <a:endParaRPr sz="1800">
              <a:solidFill>
                <a:srgbClr val="000000"/>
              </a:solidFill>
            </a:endParaRPr>
          </a:p>
          <a:p>
            <a:pPr marL="0" lvl="0" indent="0" algn="just" rtl="0">
              <a:lnSpc>
                <a:spcPct val="115000"/>
              </a:lnSpc>
              <a:spcBef>
                <a:spcPts val="0"/>
              </a:spcBef>
              <a:spcAft>
                <a:spcPts val="0"/>
              </a:spcAft>
              <a:buNone/>
            </a:pPr>
            <a:endParaRPr sz="110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n-GB">
              <a:solidFill>
                <a:schemeClr val="lt1"/>
              </a:solidFill>
            </a:endParaRPr>
          </a:p>
          <a:p>
            <a:pPr algn="ctr">
              <a:lnSpc>
                <a:spcPct val="100000"/>
              </a:lnSpc>
              <a:spcBef>
                <a:spcPts val="600"/>
              </a:spcBef>
              <a:spcAft>
                <a:spcPts val="600"/>
              </a:spcAft>
              <a:buSzPct val="80000"/>
            </a:pPr>
            <a:r>
              <a:rPr lang="en-GB" sz="3400" b="1">
                <a:latin typeface="Raleway"/>
                <a:ea typeface="Raleway"/>
                <a:cs typeface="Raleway"/>
                <a:sym typeface="Raleway"/>
              </a:rPr>
              <a:t>1: </a:t>
            </a:r>
            <a:r>
              <a:rPr lang="en-GB" sz="3400" b="1" err="1">
                <a:latin typeface="Raleway"/>
                <a:ea typeface="Raleway"/>
                <a:cs typeface="Raleway"/>
                <a:sym typeface="Raleway"/>
              </a:rPr>
              <a:t>Ustvarjanje</a:t>
            </a:r>
            <a:r>
              <a:rPr lang="en-GB" sz="3400" b="1">
                <a:latin typeface="Raleway"/>
                <a:ea typeface="Raleway"/>
                <a:cs typeface="Raleway"/>
                <a:sym typeface="Raleway"/>
              </a:rPr>
              <a:t> </a:t>
            </a:r>
            <a:r>
              <a:rPr lang="en-GB" sz="3400" b="1" err="1">
                <a:latin typeface="Raleway"/>
                <a:ea typeface="Raleway"/>
                <a:cs typeface="Raleway"/>
                <a:sym typeface="Raleway"/>
              </a:rPr>
              <a:t>prepričljive</a:t>
            </a:r>
            <a:r>
              <a:rPr lang="en-GB" sz="3400" b="1">
                <a:latin typeface="Raleway"/>
                <a:ea typeface="Raleway"/>
                <a:cs typeface="Raleway"/>
                <a:sym typeface="Raleway"/>
              </a:rPr>
              <a:t> </a:t>
            </a:r>
            <a:r>
              <a:rPr lang="en-GB" sz="3400" b="1" err="1">
                <a:latin typeface="Raleway"/>
                <a:ea typeface="Raleway"/>
                <a:cs typeface="Raleway"/>
                <a:sym typeface="Raleway"/>
              </a:rPr>
              <a:t>zgodbe</a:t>
            </a:r>
            <a:r>
              <a:rPr lang="en-GB" sz="3400" b="1">
                <a:latin typeface="Raleway"/>
                <a:ea typeface="Raleway"/>
                <a:cs typeface="Raleway"/>
                <a:sym typeface="Raleway"/>
              </a:rPr>
              <a:t>:</a:t>
            </a:r>
            <a:endParaRPr sz="3400" b="1">
              <a:latin typeface="Raleway"/>
              <a:ea typeface="Raleway"/>
              <a:cs typeface="Raleway"/>
            </a:endParaRPr>
          </a:p>
          <a:p>
            <a:pPr lvl="0" algn="ctr">
              <a:lnSpc>
                <a:spcPct val="100000"/>
              </a:lnSpc>
              <a:spcBef>
                <a:spcPts val="600"/>
              </a:spcBef>
              <a:spcAft>
                <a:spcPts val="600"/>
              </a:spcAft>
              <a:buSzPct val="121212"/>
            </a:pPr>
            <a:r>
              <a:rPr lang="en-GB" sz="2000" b="1">
                <a:latin typeface="Raleway"/>
                <a:ea typeface="Raleway"/>
                <a:cs typeface="Raleway"/>
                <a:sym typeface="Raleway"/>
              </a:rPr>
              <a:t>Kako </a:t>
            </a:r>
            <a:r>
              <a:rPr lang="en-GB" sz="2000" b="1" err="1">
                <a:latin typeface="Raleway"/>
                <a:ea typeface="Raleway"/>
                <a:cs typeface="Raleway"/>
                <a:sym typeface="Raleway"/>
              </a:rPr>
              <a:t>predstaviti</a:t>
            </a:r>
            <a:r>
              <a:rPr lang="en-GB" sz="2000" b="1">
                <a:latin typeface="Raleway"/>
                <a:ea typeface="Raleway"/>
                <a:cs typeface="Raleway"/>
                <a:sym typeface="Raleway"/>
              </a:rPr>
              <a:t> </a:t>
            </a:r>
            <a:r>
              <a:rPr lang="en-GB" sz="2000" b="1" err="1">
                <a:latin typeface="Raleway"/>
                <a:ea typeface="Raleway"/>
                <a:cs typeface="Raleway"/>
                <a:sym typeface="Raleway"/>
              </a:rPr>
              <a:t>svojo</a:t>
            </a:r>
            <a:r>
              <a:rPr lang="en-GB" sz="2000" b="1">
                <a:latin typeface="Raleway"/>
                <a:ea typeface="Raleway"/>
                <a:cs typeface="Raleway"/>
                <a:sym typeface="Raleway"/>
              </a:rPr>
              <a:t> </a:t>
            </a:r>
            <a:r>
              <a:rPr lang="en-GB" sz="2000" b="1" err="1">
                <a:latin typeface="Raleway"/>
                <a:ea typeface="Raleway"/>
                <a:cs typeface="Raleway"/>
                <a:sym typeface="Raleway"/>
              </a:rPr>
              <a:t>poslovno</a:t>
            </a:r>
            <a:r>
              <a:rPr lang="en-GB" sz="2000" b="1">
                <a:latin typeface="Raleway"/>
                <a:ea typeface="Raleway"/>
                <a:cs typeface="Raleway"/>
                <a:sym typeface="Raleway"/>
              </a:rPr>
              <a:t> </a:t>
            </a:r>
            <a:r>
              <a:rPr lang="en-GB" sz="2000" b="1" err="1">
                <a:latin typeface="Raleway"/>
                <a:ea typeface="Raleway"/>
                <a:cs typeface="Raleway"/>
                <a:sym typeface="Raleway"/>
              </a:rPr>
              <a:t>idejo</a:t>
            </a:r>
            <a:r>
              <a:rPr lang="en-GB" sz="2000" b="1">
                <a:latin typeface="Raleway"/>
                <a:ea typeface="Raleway"/>
                <a:cs typeface="Raleway"/>
                <a:sym typeface="Raleway"/>
              </a:rPr>
              <a:t>? </a:t>
            </a:r>
            <a:endParaRPr sz="2000" b="1">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54384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latin typeface="Raleway"/>
              </a:rPr>
              <a:t>Vir </a:t>
            </a:r>
            <a:r>
              <a:rPr lang="en-GB" sz="1000" err="1">
                <a:latin typeface="Raleway"/>
              </a:rPr>
              <a:t>slike</a:t>
            </a:r>
            <a:r>
              <a:rPr lang="en-GB" sz="1000">
                <a:latin typeface="Raleway"/>
              </a:rPr>
              <a:t>: </a:t>
            </a:r>
            <a:r>
              <a:rPr lang="en-US" sz="1000" b="0" i="0" u="sng" strike="noStrike">
                <a:solidFill>
                  <a:srgbClr val="1D1D1B"/>
                </a:solidFill>
                <a:effectLst/>
                <a:latin typeface="Raleway" pitchFamily="2" charset="0"/>
                <a:hlinkClick r:id="rId4"/>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714829" y="365125"/>
            <a:ext cx="10515600" cy="1325700"/>
          </a:xfrm>
          <a:prstGeom prst="rect">
            <a:avLst/>
          </a:prstGeom>
        </p:spPr>
        <p:txBody>
          <a:bodyPr spcFirstLastPara="1" wrap="square" lIns="91425" tIns="45700" rIns="91425" bIns="45700" anchor="ctr" anchorCtr="0">
            <a:normAutofit/>
          </a:bodyPr>
          <a:lstStyle/>
          <a:p>
            <a:pPr lvl="0"/>
            <a:r>
              <a:rPr lang="en-GB" sz="3200" b="1"/>
              <a:t>Kaj je </a:t>
            </a:r>
            <a:r>
              <a:rPr lang="en-GB" sz="3200" b="1" err="1"/>
              <a:t>pripovedovanje</a:t>
            </a:r>
            <a:r>
              <a:rPr lang="en-GB" sz="3200" b="1"/>
              <a:t> </a:t>
            </a:r>
            <a:r>
              <a:rPr lang="en-GB" sz="3200" b="1" err="1"/>
              <a:t>zgodb</a:t>
            </a:r>
            <a:r>
              <a:rPr lang="en-GB" sz="3400" b="1"/>
              <a:t>?</a:t>
            </a:r>
            <a:endParaRPr lang="en-US" sz="3400" b="1"/>
          </a:p>
        </p:txBody>
      </p:sp>
      <p:sp>
        <p:nvSpPr>
          <p:cNvPr id="155" name="Google Shape;155;g2ed49f0a6d6_0_63"/>
          <p:cNvSpPr txBox="1">
            <a:spLocks noGrp="1"/>
          </p:cNvSpPr>
          <p:nvPr>
            <p:ph type="body" idx="1"/>
          </p:nvPr>
        </p:nvSpPr>
        <p:spPr>
          <a:xfrm>
            <a:off x="714829" y="1702356"/>
            <a:ext cx="4780794" cy="716098"/>
          </a:xfrm>
          <a:prstGeom prst="rect">
            <a:avLst/>
          </a:prstGeom>
        </p:spPr>
        <p:txBody>
          <a:bodyPr spcFirstLastPara="1" wrap="square" lIns="91425" tIns="45700" rIns="91425" bIns="45700" anchor="t" anchorCtr="0">
            <a:noAutofit/>
          </a:bodyPr>
          <a:lstStyle/>
          <a:p>
            <a:pPr marL="0" lvl="0" indent="0">
              <a:lnSpc>
                <a:spcPct val="100000"/>
              </a:lnSpc>
              <a:spcBef>
                <a:spcPts val="600"/>
              </a:spcBef>
              <a:spcAft>
                <a:spcPts val="600"/>
              </a:spcAft>
            </a:pPr>
            <a:r>
              <a:rPr lang="en-GB" sz="2000">
                <a:solidFill>
                  <a:schemeClr val="accent1"/>
                </a:solidFill>
              </a:rPr>
              <a:t>Pred </a:t>
            </a:r>
            <a:r>
              <a:rPr lang="en-GB" sz="2000" err="1">
                <a:solidFill>
                  <a:schemeClr val="accent1"/>
                </a:solidFill>
              </a:rPr>
              <a:t>davnimi</a:t>
            </a:r>
            <a:r>
              <a:rPr lang="en-GB" sz="2000">
                <a:solidFill>
                  <a:schemeClr val="accent1"/>
                </a:solidFill>
              </a:rPr>
              <a:t> </a:t>
            </a:r>
            <a:r>
              <a:rPr lang="en-GB" sz="2000" err="1">
                <a:solidFill>
                  <a:schemeClr val="accent1"/>
                </a:solidFill>
              </a:rPr>
              <a:t>časi</a:t>
            </a:r>
            <a:r>
              <a:rPr lang="en-GB" sz="2000">
                <a:solidFill>
                  <a:schemeClr val="accent1"/>
                </a:solidFill>
              </a:rPr>
              <a:t> … </a:t>
            </a:r>
            <a:r>
              <a:rPr lang="en-GB" sz="2000" err="1">
                <a:solidFill>
                  <a:srgbClr val="000000"/>
                </a:solidFill>
              </a:rPr>
              <a:t>Ustanovili</a:t>
            </a:r>
            <a:r>
              <a:rPr lang="en-GB" sz="2000">
                <a:solidFill>
                  <a:srgbClr val="000000"/>
                </a:solidFill>
              </a:rPr>
              <a:t> </a:t>
            </a:r>
            <a:r>
              <a:rPr lang="en-GB" sz="2000" err="1">
                <a:solidFill>
                  <a:srgbClr val="000000"/>
                </a:solidFill>
              </a:rPr>
              <a:t>ste</a:t>
            </a:r>
            <a:r>
              <a:rPr lang="en-GB" sz="2000">
                <a:solidFill>
                  <a:srgbClr val="000000"/>
                </a:solidFill>
              </a:rPr>
              <a:t> </a:t>
            </a:r>
            <a:r>
              <a:rPr lang="en-GB" sz="2000" err="1">
                <a:solidFill>
                  <a:srgbClr val="000000"/>
                </a:solidFill>
              </a:rPr>
              <a:t>podjetje</a:t>
            </a:r>
            <a:r>
              <a:rPr lang="en-GB" sz="2000">
                <a:solidFill>
                  <a:srgbClr val="000000"/>
                </a:solidFill>
              </a:rPr>
              <a:t>!</a:t>
            </a:r>
          </a:p>
          <a:p>
            <a:pPr marL="0" lvl="0" indent="0" algn="l" rtl="0">
              <a:lnSpc>
                <a:spcPct val="100000"/>
              </a:lnSpc>
              <a:spcBef>
                <a:spcPts val="600"/>
              </a:spcBef>
              <a:spcAft>
                <a:spcPts val="600"/>
              </a:spcAft>
              <a:buNone/>
            </a:pPr>
            <a:endParaRPr lang="en-GB" sz="1800" b="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890752" y="1367539"/>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318381"/>
            <a:ext cx="9948605" cy="89942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b="0" err="1">
                <a:solidFill>
                  <a:srgbClr val="000000"/>
                </a:solidFill>
              </a:rPr>
              <a:t>Namen</a:t>
            </a:r>
            <a:r>
              <a:rPr lang="en-GB" sz="2000" b="0">
                <a:solidFill>
                  <a:srgbClr val="000000"/>
                </a:solidFill>
              </a:rPr>
              <a:t> </a:t>
            </a:r>
            <a:r>
              <a:rPr lang="en-GB" sz="2000" b="0" err="1">
                <a:solidFill>
                  <a:srgbClr val="000000"/>
                </a:solidFill>
              </a:rPr>
              <a:t>poslovnih</a:t>
            </a:r>
            <a:r>
              <a:rPr lang="en-GB" sz="2000" b="0">
                <a:solidFill>
                  <a:srgbClr val="000000"/>
                </a:solidFill>
              </a:rPr>
              <a:t> </a:t>
            </a:r>
            <a:r>
              <a:rPr lang="en-GB" sz="2000" b="0" err="1">
                <a:solidFill>
                  <a:srgbClr val="000000"/>
                </a:solidFill>
              </a:rPr>
              <a:t>zgodb</a:t>
            </a:r>
            <a:r>
              <a:rPr lang="en-GB" sz="2000" b="0">
                <a:solidFill>
                  <a:srgbClr val="000000"/>
                </a:solidFill>
              </a:rPr>
              <a:t> </a:t>
            </a:r>
            <a:r>
              <a:rPr lang="en-GB" sz="2000" b="0" err="1">
                <a:solidFill>
                  <a:srgbClr val="000000"/>
                </a:solidFill>
              </a:rPr>
              <a:t>ni</a:t>
            </a:r>
            <a:r>
              <a:rPr lang="en-GB" sz="2000" b="0">
                <a:solidFill>
                  <a:srgbClr val="000000"/>
                </a:solidFill>
              </a:rPr>
              <a:t> </a:t>
            </a:r>
            <a:r>
              <a:rPr lang="en-GB" sz="2000" b="0" err="1">
                <a:solidFill>
                  <a:srgbClr val="000000"/>
                </a:solidFill>
              </a:rPr>
              <a:t>zagotavljanje</a:t>
            </a:r>
            <a:r>
              <a:rPr lang="en-GB" sz="2000" b="0">
                <a:solidFill>
                  <a:srgbClr val="000000"/>
                </a:solidFill>
              </a:rPr>
              <a:t> </a:t>
            </a:r>
            <a:r>
              <a:rPr lang="en-GB" sz="2000" b="0" err="1">
                <a:solidFill>
                  <a:srgbClr val="000000"/>
                </a:solidFill>
              </a:rPr>
              <a:t>zabave</a:t>
            </a:r>
            <a:r>
              <a:rPr lang="en-GB" sz="2000" b="0">
                <a:solidFill>
                  <a:srgbClr val="000000"/>
                </a:solidFill>
              </a:rPr>
              <a:t>, </a:t>
            </a:r>
            <a:r>
              <a:rPr lang="en-GB" sz="2000" b="0" err="1">
                <a:solidFill>
                  <a:srgbClr val="000000"/>
                </a:solidFill>
              </a:rPr>
              <a:t>temveč</a:t>
            </a:r>
            <a:r>
              <a:rPr lang="en-GB" sz="2000" b="0">
                <a:solidFill>
                  <a:srgbClr val="000000"/>
                </a:solidFill>
              </a:rPr>
              <a:t> </a:t>
            </a:r>
            <a:r>
              <a:rPr lang="en-GB" sz="2000" b="0" err="1">
                <a:solidFill>
                  <a:srgbClr val="000000"/>
                </a:solidFill>
              </a:rPr>
              <a:t>imeti</a:t>
            </a:r>
            <a:r>
              <a:rPr lang="en-GB" sz="2000" b="0">
                <a:solidFill>
                  <a:srgbClr val="000000"/>
                </a:solidFill>
              </a:rPr>
              <a:t> </a:t>
            </a:r>
            <a:r>
              <a:rPr lang="en-GB" sz="2000" b="0" err="1">
                <a:solidFill>
                  <a:srgbClr val="000000"/>
                </a:solidFill>
              </a:rPr>
              <a:t>določeno</a:t>
            </a:r>
            <a:r>
              <a:rPr lang="en-GB" sz="2000" b="0">
                <a:solidFill>
                  <a:srgbClr val="000000"/>
                </a:solidFill>
              </a:rPr>
              <a:t> </a:t>
            </a:r>
            <a:r>
              <a:rPr lang="en-GB" sz="2000" b="0" err="1">
                <a:solidFill>
                  <a:srgbClr val="000000"/>
                </a:solidFill>
              </a:rPr>
              <a:t>sporočilo</a:t>
            </a:r>
            <a:r>
              <a:rPr lang="en-GB" sz="2000" b="0">
                <a:solidFill>
                  <a:srgbClr val="000000"/>
                </a:solidFill>
              </a:rPr>
              <a:t>, </a:t>
            </a:r>
            <a:r>
              <a:rPr lang="en-GB" sz="2000" b="0" err="1">
                <a:solidFill>
                  <a:srgbClr val="000000"/>
                </a:solidFill>
              </a:rPr>
              <a:t>cilj</a:t>
            </a:r>
            <a:r>
              <a:rPr lang="en-GB" sz="2000" b="0">
                <a:solidFill>
                  <a:srgbClr val="000000"/>
                </a:solidFill>
              </a:rPr>
              <a:t> in </a:t>
            </a:r>
            <a:r>
              <a:rPr lang="en-GB" sz="2000" b="0" err="1">
                <a:solidFill>
                  <a:srgbClr val="000000"/>
                </a:solidFill>
              </a:rPr>
              <a:t>navsezadnje</a:t>
            </a:r>
            <a:r>
              <a:rPr lang="en-GB" sz="2000" b="0">
                <a:solidFill>
                  <a:srgbClr val="000000"/>
                </a:solidFill>
              </a:rPr>
              <a:t> </a:t>
            </a:r>
            <a:r>
              <a:rPr lang="en-GB" sz="2000" b="0" err="1">
                <a:solidFill>
                  <a:srgbClr val="000000"/>
                </a:solidFill>
              </a:rPr>
              <a:t>želeni</a:t>
            </a:r>
            <a:r>
              <a:rPr lang="en-GB" sz="2000" b="0">
                <a:solidFill>
                  <a:srgbClr val="000000"/>
                </a:solidFill>
              </a:rPr>
              <a:t> </a:t>
            </a:r>
            <a:r>
              <a:rPr lang="en-GB" sz="2000" b="0" err="1">
                <a:solidFill>
                  <a:srgbClr val="000000"/>
                </a:solidFill>
              </a:rPr>
              <a:t>rezultat</a:t>
            </a:r>
            <a:r>
              <a:rPr lang="en-GB" sz="2000" b="0">
                <a:solidFill>
                  <a:srgbClr val="000000"/>
                </a:solidFill>
              </a:rPr>
              <a:t>.</a:t>
            </a:r>
            <a:endParaRPr lang="en-US" sz="2000"/>
          </a:p>
        </p:txBody>
      </p:sp>
      <p:sp>
        <p:nvSpPr>
          <p:cNvPr id="6" name="TextBox 5">
            <a:extLst>
              <a:ext uri="{FF2B5EF4-FFF2-40B4-BE49-F238E27FC236}">
                <a16:creationId xmlns:a16="http://schemas.microsoft.com/office/drawing/2014/main" id="{3C1F1A8F-A657-AD23-3E86-24624BACA3D0}"/>
              </a:ext>
            </a:extLst>
          </p:cNvPr>
          <p:cNvSpPr txBox="1"/>
          <p:nvPr/>
        </p:nvSpPr>
        <p:spPr>
          <a:xfrm>
            <a:off x="7949792" y="4911877"/>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l-PL" sz="1000">
                <a:latin typeface="Raleway"/>
              </a:rPr>
              <a:t>Vir slike: </a:t>
            </a:r>
            <a:r>
              <a:rPr lang="en-US" sz="1000" b="0" i="0" u="sng" strike="noStrike">
                <a:solidFill>
                  <a:srgbClr val="242424"/>
                </a:solidFill>
                <a:effectLst/>
                <a:latin typeface="Raleway" pitchFamily="2" charset="0"/>
                <a:hlinkClick r:id="rId4"/>
              </a:rPr>
              <a:t>The Five </a:t>
            </a:r>
            <a:r>
              <a:rPr lang="en-US" sz="1000" b="0" i="0" u="sng" strike="noStrike" err="1">
                <a:solidFill>
                  <a:srgbClr val="242424"/>
                </a:solidFill>
                <a:effectLst/>
                <a:latin typeface="Raleway" pitchFamily="2" charset="0"/>
                <a:hlinkClick r:id="rId4"/>
              </a:rPr>
              <a:t>Ws</a:t>
            </a:r>
            <a:r>
              <a:rPr lang="en-US" sz="1000" b="0" i="0" u="sng" strike="noStrike">
                <a:solidFill>
                  <a:srgbClr val="242424"/>
                </a:solidFill>
                <a:effectLst/>
                <a:latin typeface="Raleway" pitchFamily="2" charset="0"/>
                <a:hlinkClick r:id="rId4"/>
              </a:rPr>
              <a:t>: A Fool Proof Model for Writing User Stories</a:t>
            </a:r>
            <a:r>
              <a:rPr lang="en-US" sz="1000" b="0" i="0">
                <a:solidFill>
                  <a:srgbClr val="000000"/>
                </a:solidFill>
                <a:effectLst/>
                <a:latin typeface="Raleway" pitchFamily="2" charset="0"/>
              </a:rPr>
              <a:t>​</a:t>
            </a:r>
            <a:endParaRPr lang="en-US" sz="100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9" y="2411519"/>
            <a:ext cx="5759123" cy="380549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endParaRPr lang="sl-SI" sz="2000">
              <a:solidFill>
                <a:srgbClr val="000000"/>
              </a:solidFill>
              <a:highlight>
                <a:schemeClr val="lt1"/>
              </a:highlight>
            </a:endParaRPr>
          </a:p>
          <a:p>
            <a:pPr marL="0" indent="0">
              <a:lnSpc>
                <a:spcPct val="100000"/>
              </a:lnSpc>
              <a:spcBef>
                <a:spcPts val="600"/>
              </a:spcBef>
              <a:spcAft>
                <a:spcPts val="600"/>
              </a:spcAft>
            </a:pPr>
            <a:r>
              <a:rPr lang="sl-SI" sz="2000">
                <a:solidFill>
                  <a:srgbClr val="000000"/>
                </a:solidFill>
                <a:highlight>
                  <a:schemeClr val="lt1"/>
                </a:highlight>
              </a:rPr>
              <a:t>Poslovno pripovedovanje zgodb</a:t>
            </a:r>
            <a:r>
              <a:rPr lang="en-GB" sz="2000" b="0">
                <a:solidFill>
                  <a:srgbClr val="000000"/>
                </a:solidFill>
              </a:rPr>
              <a:t> je </a:t>
            </a:r>
            <a:r>
              <a:rPr lang="en-GB" sz="2000" b="0" err="1">
                <a:solidFill>
                  <a:srgbClr val="000000"/>
                </a:solidFill>
              </a:rPr>
              <a:t>proces</a:t>
            </a:r>
            <a:r>
              <a:rPr lang="en-GB" sz="2000" b="0">
                <a:solidFill>
                  <a:srgbClr val="000000"/>
                </a:solidFill>
              </a:rPr>
              <a:t> </a:t>
            </a:r>
            <a:r>
              <a:rPr lang="sl-SI" sz="2000" b="0">
                <a:solidFill>
                  <a:srgbClr val="000000"/>
                </a:solidFill>
              </a:rPr>
              <a:t>deljenja zgodb, s katerimi se lahko povežete s svojim občinstvom namesto dejstev in številk.</a:t>
            </a:r>
            <a:endParaRPr lang="sl-SI" sz="2000">
              <a:solidFill>
                <a:srgbClr val="F3B75B"/>
              </a:solidFill>
            </a:endParaRPr>
          </a:p>
          <a:p>
            <a:pPr marL="0" indent="0">
              <a:lnSpc>
                <a:spcPct val="100000"/>
              </a:lnSpc>
              <a:spcBef>
                <a:spcPts val="600"/>
              </a:spcBef>
              <a:spcAft>
                <a:spcPts val="600"/>
              </a:spcAft>
            </a:pPr>
            <a:r>
              <a:rPr lang="sl-SI" sz="2000" b="0">
                <a:solidFill>
                  <a:srgbClr val="000000"/>
                </a:solidFill>
              </a:rPr>
              <a:t>Prepričljive zgodbe lahko komunicirajo z zaposlenimi, strankami, sodelavci, partnerji in vsemi ostalimi, ki so povezani z vašim podjetjem. </a:t>
            </a:r>
            <a:endParaRPr lang="sl-SI"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a:t>Z </a:t>
            </a:r>
            <a:r>
              <a:rPr lang="en-GB" sz="3400" b="1" err="1"/>
              <a:t>drugimi</a:t>
            </a:r>
            <a:r>
              <a:rPr lang="en-GB" sz="3400" b="1"/>
              <a:t> </a:t>
            </a:r>
            <a:r>
              <a:rPr lang="en-GB" sz="3400" b="1" err="1"/>
              <a:t>besedami</a:t>
            </a:r>
            <a:r>
              <a:rPr lang="en-GB" sz="3400" b="1"/>
              <a:t> …</a:t>
            </a:r>
            <a:endParaRPr lang="en-US" sz="3400" b="1">
              <a:solidFill>
                <a:srgbClr val="000000"/>
              </a:solidFill>
              <a:latin typeface="Raleway"/>
            </a:endParaRPr>
          </a:p>
          <a:p>
            <a:pPr marL="0" lvl="0" indent="0" algn="l" rtl="0">
              <a:lnSpc>
                <a:spcPct val="90000"/>
              </a:lnSpc>
              <a:spcBef>
                <a:spcPts val="0"/>
              </a:spcBef>
              <a:spcAft>
                <a:spcPts val="0"/>
              </a:spcAft>
              <a:buClr>
                <a:schemeClr val="lt2"/>
              </a:buClr>
              <a:buSzPts val="4000"/>
              <a:buFont typeface="Raleway SemiBold"/>
              <a:buNone/>
            </a:pPr>
            <a:endParaRPr sz="1100" b="1">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514131" y="1782693"/>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sk-SK" sz="2000">
                <a:solidFill>
                  <a:srgbClr val="000000"/>
                </a:solidFill>
                <a:highlight>
                  <a:schemeClr val="lt1"/>
                </a:highlight>
              </a:rPr>
              <a:t>Pomen pripovedovanja zgodb v poslu:</a:t>
            </a:r>
            <a:r>
              <a:rPr lang="sk-SK" sz="2000" b="0">
                <a:solidFill>
                  <a:srgbClr val="000000"/>
                </a:solidFill>
                <a:highlight>
                  <a:schemeClr val="lt1"/>
                </a:highlight>
              </a:rPr>
              <a:t> </a:t>
            </a:r>
            <a:endParaRPr lang="sk-SK" sz="2000" b="0">
              <a:solidFill>
                <a:srgbClr val="000000"/>
              </a:solidFill>
              <a:highlight>
                <a:srgbClr val="F3B75B"/>
              </a:highlight>
            </a:endParaRPr>
          </a:p>
          <a:p>
            <a:pPr marL="0" indent="0" algn="just">
              <a:lnSpc>
                <a:spcPct val="100000"/>
              </a:lnSpc>
              <a:spcBef>
                <a:spcPts val="600"/>
              </a:spcBef>
              <a:spcAft>
                <a:spcPts val="600"/>
              </a:spcAft>
            </a:pPr>
            <a:r>
              <a:rPr lang="sk-SK" sz="2000" b="0">
                <a:solidFill>
                  <a:srgbClr val="000000"/>
                </a:solidFill>
              </a:rPr>
              <a:t>Pripovedovanje zgodb je ključnega pomena v poslu, </a:t>
            </a:r>
            <a:r>
              <a:rPr lang="sk-SK" sz="2000">
                <a:solidFill>
                  <a:srgbClr val="000000"/>
                </a:solidFill>
              </a:rPr>
              <a:t>saj</a:t>
            </a:r>
            <a:r>
              <a:rPr lang="sk-SK" sz="2000" b="0">
                <a:solidFill>
                  <a:srgbClr val="000000"/>
                </a:solidFill>
              </a:rPr>
              <a:t> </a:t>
            </a:r>
            <a:r>
              <a:rPr lang="sk-SK" sz="2000">
                <a:solidFill>
                  <a:srgbClr val="000000"/>
                </a:solidFill>
              </a:rPr>
              <a:t>pomaga pritegniti pozornost občinstva, narediti zapletene </a:t>
            </a:r>
            <a:r>
              <a:rPr lang="sk-SK" sz="2000" err="1">
                <a:solidFill>
                  <a:srgbClr val="000000"/>
                </a:solidFill>
              </a:rPr>
              <a:t>ideje</a:t>
            </a:r>
            <a:r>
              <a:rPr lang="sk-SK" sz="2000">
                <a:solidFill>
                  <a:srgbClr val="000000"/>
                </a:solidFill>
              </a:rPr>
              <a:t> </a:t>
            </a:r>
            <a:r>
              <a:rPr lang="sk-SK" sz="2000" err="1">
                <a:solidFill>
                  <a:srgbClr val="000000"/>
                </a:solidFill>
              </a:rPr>
              <a:t>bolj</a:t>
            </a:r>
            <a:r>
              <a:rPr lang="sk-SK" sz="2000">
                <a:solidFill>
                  <a:srgbClr val="000000"/>
                </a:solidFill>
              </a:rPr>
              <a:t> </a:t>
            </a:r>
            <a:r>
              <a:rPr lang="sk-SK" sz="2000" err="1">
                <a:solidFill>
                  <a:srgbClr val="000000"/>
                </a:solidFill>
              </a:rPr>
              <a:t>povezane</a:t>
            </a:r>
            <a:r>
              <a:rPr lang="sk-SK" sz="2000">
                <a:solidFill>
                  <a:srgbClr val="000000"/>
                </a:solidFill>
              </a:rPr>
              <a:t> in </a:t>
            </a:r>
            <a:r>
              <a:rPr lang="sk-SK" sz="2000" err="1">
                <a:solidFill>
                  <a:srgbClr val="000000"/>
                </a:solidFill>
              </a:rPr>
              <a:t>ustvariti</a:t>
            </a:r>
            <a:r>
              <a:rPr lang="sk-SK" sz="2000">
                <a:solidFill>
                  <a:srgbClr val="000000"/>
                </a:solidFill>
              </a:rPr>
              <a:t> </a:t>
            </a:r>
            <a:r>
              <a:rPr lang="sk-SK" sz="2000" err="1">
                <a:solidFill>
                  <a:srgbClr val="000000"/>
                </a:solidFill>
              </a:rPr>
              <a:t>čustveno</a:t>
            </a:r>
            <a:r>
              <a:rPr lang="sk-SK" sz="2000">
                <a:solidFill>
                  <a:srgbClr val="000000"/>
                </a:solidFill>
              </a:rPr>
              <a:t> </a:t>
            </a:r>
            <a:r>
              <a:rPr lang="sk-SK" sz="2000" err="1">
                <a:solidFill>
                  <a:srgbClr val="000000"/>
                </a:solidFill>
              </a:rPr>
              <a:t>povezavo</a:t>
            </a:r>
            <a:r>
              <a:rPr lang="sk-SK" sz="2000" b="0">
                <a:solidFill>
                  <a:srgbClr val="000000"/>
                </a:solidFill>
              </a:rPr>
              <a:t>. Dobro </a:t>
            </a:r>
            <a:r>
              <a:rPr lang="sk-SK" sz="2000" b="0" err="1">
                <a:solidFill>
                  <a:srgbClr val="000000"/>
                </a:solidFill>
              </a:rPr>
              <a:t>pripravljena</a:t>
            </a:r>
            <a:r>
              <a:rPr lang="sk-SK" sz="2000" b="0">
                <a:solidFill>
                  <a:srgbClr val="000000"/>
                </a:solidFill>
              </a:rPr>
              <a:t> </a:t>
            </a:r>
            <a:r>
              <a:rPr lang="sk-SK" sz="2000" b="0" err="1">
                <a:solidFill>
                  <a:srgbClr val="000000"/>
                </a:solidFill>
              </a:rPr>
              <a:t>zgodba</a:t>
            </a:r>
            <a:r>
              <a:rPr lang="sk-SK" sz="2000" b="0">
                <a:solidFill>
                  <a:srgbClr val="000000"/>
                </a:solidFill>
              </a:rPr>
              <a:t> </a:t>
            </a:r>
            <a:r>
              <a:rPr lang="sk-SK" sz="2000" b="0" err="1">
                <a:solidFill>
                  <a:srgbClr val="000000"/>
                </a:solidFill>
              </a:rPr>
              <a:t>lahko</a:t>
            </a:r>
            <a:r>
              <a:rPr lang="sk-SK" sz="2000" b="0">
                <a:solidFill>
                  <a:srgbClr val="000000"/>
                </a:solidFill>
              </a:rPr>
              <a:t> </a:t>
            </a:r>
            <a:r>
              <a:rPr lang="sk-SK" sz="2000" b="0" err="1">
                <a:solidFill>
                  <a:srgbClr val="000000"/>
                </a:solidFill>
              </a:rPr>
              <a:t>preprosto</a:t>
            </a:r>
            <a:r>
              <a:rPr lang="sk-SK" sz="2000" b="0">
                <a:solidFill>
                  <a:srgbClr val="000000"/>
                </a:solidFill>
              </a:rPr>
              <a:t> </a:t>
            </a:r>
            <a:r>
              <a:rPr lang="sk-SK" sz="2000" b="0" err="1">
                <a:solidFill>
                  <a:srgbClr val="000000"/>
                </a:solidFill>
              </a:rPr>
              <a:t>poslovno</a:t>
            </a:r>
            <a:r>
              <a:rPr lang="sk-SK" sz="2000" b="0">
                <a:solidFill>
                  <a:srgbClr val="000000"/>
                </a:solidFill>
              </a:rPr>
              <a:t> </a:t>
            </a:r>
            <a:r>
              <a:rPr lang="sk-SK" sz="2000" b="0" err="1">
                <a:solidFill>
                  <a:srgbClr val="000000"/>
                </a:solidFill>
              </a:rPr>
              <a:t>predstavitev</a:t>
            </a:r>
            <a:r>
              <a:rPr lang="sk-SK" sz="2000" b="0">
                <a:solidFill>
                  <a:srgbClr val="000000"/>
                </a:solidFill>
              </a:rPr>
              <a:t> </a:t>
            </a:r>
            <a:r>
              <a:rPr lang="sk-SK" sz="2000" b="0" err="1">
                <a:solidFill>
                  <a:srgbClr val="000000"/>
                </a:solidFill>
              </a:rPr>
              <a:t>spremeni</a:t>
            </a:r>
            <a:r>
              <a:rPr lang="sk-SK" sz="2000" b="0">
                <a:solidFill>
                  <a:srgbClr val="000000"/>
                </a:solidFill>
              </a:rPr>
              <a:t> v </a:t>
            </a:r>
            <a:r>
              <a:rPr lang="sk-SK" sz="2000" b="0" err="1">
                <a:solidFill>
                  <a:srgbClr val="000000"/>
                </a:solidFill>
              </a:rPr>
              <a:t>nepozabno</a:t>
            </a:r>
            <a:r>
              <a:rPr lang="sk-SK" sz="2000" b="0">
                <a:solidFill>
                  <a:srgbClr val="000000"/>
                </a:solidFill>
              </a:rPr>
              <a:t> in </a:t>
            </a:r>
            <a:r>
              <a:rPr lang="sk-SK" sz="2000" b="0" err="1">
                <a:solidFill>
                  <a:srgbClr val="000000"/>
                </a:solidFill>
              </a:rPr>
              <a:t>prepričljivo</a:t>
            </a:r>
            <a:r>
              <a:rPr lang="sk-SK" sz="2000" b="0">
                <a:solidFill>
                  <a:srgbClr val="000000"/>
                </a:solidFill>
              </a:rPr>
              <a:t> </a:t>
            </a:r>
            <a:r>
              <a:rPr lang="sk-SK" sz="2000" b="0" err="1">
                <a:solidFill>
                  <a:srgbClr val="000000"/>
                </a:solidFill>
              </a:rPr>
              <a:t>predstavitev</a:t>
            </a:r>
            <a:r>
              <a:rPr lang="sk-SK" sz="2000" b="0">
                <a:solidFill>
                  <a:srgbClr val="000000"/>
                </a:solidFill>
              </a:rPr>
              <a:t>.</a:t>
            </a:r>
          </a:p>
          <a:p>
            <a:pPr marL="0" indent="0" algn="just">
              <a:lnSpc>
                <a:spcPct val="100000"/>
              </a:lnSpc>
              <a:spcBef>
                <a:spcPts val="600"/>
              </a:spcBef>
              <a:spcAft>
                <a:spcPts val="600"/>
              </a:spcAft>
            </a:pPr>
            <a:r>
              <a:rPr lang="sk-SK" sz="2000">
                <a:solidFill>
                  <a:srgbClr val="000000"/>
                </a:solidFill>
                <a:highlight>
                  <a:schemeClr val="lt1"/>
                </a:highlight>
              </a:rPr>
              <a:t>Kako lahko prepričljiva zgodba pritegne in prepriča?</a:t>
            </a:r>
            <a:r>
              <a:rPr lang="sk-SK" sz="2000" b="0">
                <a:solidFill>
                  <a:srgbClr val="000000"/>
                </a:solidFill>
                <a:highlight>
                  <a:schemeClr val="lt1"/>
                </a:highlight>
              </a:rPr>
              <a:t> </a:t>
            </a:r>
            <a:endParaRPr lang="sk-SK" sz="2000" b="0">
              <a:solidFill>
                <a:srgbClr val="000000"/>
              </a:solidFill>
              <a:highlight>
                <a:srgbClr val="F3B75B"/>
              </a:highlight>
            </a:endParaRPr>
          </a:p>
          <a:p>
            <a:pPr marL="0" lvl="0" indent="0" algn="just">
              <a:lnSpc>
                <a:spcPct val="100000"/>
              </a:lnSpc>
              <a:spcBef>
                <a:spcPts val="600"/>
              </a:spcBef>
              <a:spcAft>
                <a:spcPts val="600"/>
              </a:spcAft>
            </a:pPr>
            <a:r>
              <a:rPr lang="sk-SK" sz="2000">
                <a:solidFill>
                  <a:srgbClr val="000000"/>
                </a:solidFill>
              </a:rPr>
              <a:t>Prepričljiva zgodba pritegne občinstvo z ustvarjanjem pripovedi, ki z njimi odmeva na osebni ravni. </a:t>
            </a:r>
            <a:r>
              <a:rPr lang="sk-SK" sz="2000" b="0">
                <a:solidFill>
                  <a:srgbClr val="000000"/>
                </a:solidFill>
              </a:rPr>
              <a:t>Prepriča z jasno ponazoritvijo problema, predstavitvijo rešitve in poudarjanjem prednosti, s čimer naredi poslovno idejo bolj povezano in prepričljivo.</a:t>
            </a:r>
          </a:p>
        </p:txBody>
      </p:sp>
      <p:sp>
        <p:nvSpPr>
          <p:cNvPr id="163" name="Google Shape;163;g2eb676f3e53_0_134"/>
          <p:cNvSpPr txBox="1">
            <a:spLocks noGrp="1"/>
          </p:cNvSpPr>
          <p:nvPr>
            <p:ph type="body" idx="1"/>
          </p:nvPr>
        </p:nvSpPr>
        <p:spPr>
          <a:xfrm>
            <a:off x="3875399" y="5177088"/>
            <a:ext cx="7149369" cy="870955"/>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b="0"/>
              <a:t>ZANIMIVO DEJSTVO: </a:t>
            </a:r>
            <a:r>
              <a:rPr lang="en-GB" sz="2000" b="0" err="1"/>
              <a:t>Študije</a:t>
            </a:r>
            <a:r>
              <a:rPr lang="en-GB" sz="2000" b="0"/>
              <a:t> </a:t>
            </a:r>
            <a:r>
              <a:rPr lang="en-GB" sz="2000" b="0" err="1"/>
              <a:t>kažejo</a:t>
            </a:r>
            <a:r>
              <a:rPr lang="en-GB" sz="2000" b="0"/>
              <a:t>, da </a:t>
            </a:r>
            <a:r>
              <a:rPr lang="en-GB" sz="2000" b="0" err="1"/>
              <a:t>si</a:t>
            </a:r>
            <a:r>
              <a:rPr lang="en-GB" sz="2000" b="0"/>
              <a:t> </a:t>
            </a:r>
            <a:r>
              <a:rPr lang="en-GB" sz="2000" b="0" err="1"/>
              <a:t>povprečna</a:t>
            </a:r>
            <a:r>
              <a:rPr lang="en-GB" sz="2000" b="0"/>
              <a:t> </a:t>
            </a:r>
            <a:r>
              <a:rPr lang="en-GB" sz="2000" b="0" err="1"/>
              <a:t>oseba</a:t>
            </a:r>
            <a:r>
              <a:rPr lang="en-GB" sz="2000" b="0"/>
              <a:t> </a:t>
            </a:r>
            <a:r>
              <a:rPr lang="en-GB" sz="2000" b="0" err="1"/>
              <a:t>zapomni</a:t>
            </a:r>
            <a:r>
              <a:rPr lang="en-GB" sz="2000" b="0"/>
              <a:t> le 25 – 50 % </a:t>
            </a:r>
            <a:r>
              <a:rPr lang="en-GB" sz="2000" b="0" err="1"/>
              <a:t>tega</a:t>
            </a:r>
            <a:r>
              <a:rPr lang="en-GB" sz="2000" b="0"/>
              <a:t>, </a:t>
            </a:r>
            <a:r>
              <a:rPr lang="en-GB" sz="2000" b="0" err="1"/>
              <a:t>kar</a:t>
            </a:r>
            <a:r>
              <a:rPr lang="en-GB" sz="2000" b="0"/>
              <a:t> </a:t>
            </a:r>
            <a:r>
              <a:rPr lang="en-GB" sz="2000" b="0" err="1"/>
              <a:t>sliši</a:t>
            </a:r>
            <a:r>
              <a:rPr lang="en-GB" sz="2000" b="0"/>
              <a:t>.</a:t>
            </a:r>
            <a:endParaRPr lang="en-US" sz="2000" b="0">
              <a:solidFill>
                <a:srgbClr val="000000"/>
              </a:solidFill>
              <a:latin typeface="Arial"/>
              <a:ea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5" y="341825"/>
            <a:ext cx="907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Ključni</a:t>
            </a:r>
            <a:r>
              <a:rPr lang="en-GB" sz="3400" b="1"/>
              <a:t> </a:t>
            </a:r>
            <a:r>
              <a:rPr lang="en-GB" sz="3400" b="1" err="1"/>
              <a:t>elementi</a:t>
            </a:r>
            <a:r>
              <a:rPr lang="en-GB" sz="3400" b="1"/>
              <a:t> </a:t>
            </a:r>
            <a:r>
              <a:rPr lang="en-GB" sz="3400" b="1" err="1"/>
              <a:t>prepričljive</a:t>
            </a:r>
            <a:r>
              <a:rPr lang="en-GB" sz="3400" b="1"/>
              <a:t> </a:t>
            </a:r>
            <a:r>
              <a:rPr lang="en-GB" sz="3400" b="1" err="1"/>
              <a:t>zgodbe</a:t>
            </a:r>
            <a:endParaRPr sz="1100" b="1">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3847177"/>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1800" b="1">
                <a:highlight>
                  <a:srgbClr val="EFB45A"/>
                </a:highlight>
                <a:latin typeface="Raleway"/>
                <a:ea typeface="Raleway"/>
                <a:cs typeface="Raleway"/>
                <a:sym typeface="Raleway"/>
              </a:rPr>
              <a:t>Magnet (angl.: </a:t>
            </a:r>
            <a:r>
              <a:rPr lang="sl-SI" sz="1800" b="1" err="1">
                <a:highlight>
                  <a:srgbClr val="EFB45A"/>
                </a:highlight>
                <a:latin typeface="Raleway"/>
                <a:ea typeface="Raleway"/>
                <a:cs typeface="Raleway"/>
                <a:sym typeface="Raleway"/>
              </a:rPr>
              <a:t>Hook</a:t>
            </a:r>
            <a:r>
              <a:rPr lang="sl-SI" sz="1800" b="1">
                <a:highlight>
                  <a:srgbClr val="EFB45A"/>
                </a:highlight>
                <a:latin typeface="Raleway"/>
                <a:ea typeface="Raleway"/>
                <a:cs typeface="Raleway"/>
                <a:sym typeface="Raleway"/>
              </a:rPr>
              <a:t>):</a:t>
            </a:r>
            <a:r>
              <a:rPr lang="sl-SI" sz="1800" b="1">
                <a:latin typeface="Raleway"/>
                <a:ea typeface="Raleway"/>
                <a:cs typeface="Raleway"/>
                <a:sym typeface="Raleway"/>
              </a:rPr>
              <a:t> </a:t>
            </a:r>
            <a:r>
              <a:rPr lang="sl-SI" sz="1800">
                <a:latin typeface="Raleway"/>
                <a:ea typeface="Raleway"/>
                <a:cs typeface="Raleway"/>
                <a:sym typeface="Raleway"/>
              </a:rPr>
              <a:t>Začnite z močnim uvodom, da pritegnete pozornost. To je lahko zanimivo vprašanje, presenetljivo dejstvo ali osebna anekdota.</a:t>
            </a:r>
            <a:endParaRPr lang="sl-SI" sz="1800">
              <a:latin typeface="Raleway"/>
              <a:ea typeface="Raleway"/>
              <a:cs typeface="Raleway"/>
            </a:endParaRPr>
          </a:p>
          <a:p>
            <a:pPr marL="457200">
              <a:spcBef>
                <a:spcPts val="600"/>
              </a:spcBef>
              <a:spcAft>
                <a:spcPts val="600"/>
              </a:spcAft>
              <a:buSzPts val="1800"/>
            </a:pPr>
            <a:r>
              <a:rPr lang="sl-SI" sz="1800" b="1">
                <a:latin typeface="Raleway"/>
                <a:ea typeface="Raleway"/>
                <a:cs typeface="Raleway"/>
                <a:sym typeface="Raleway"/>
              </a:rPr>
              <a:t>Primer:</a:t>
            </a:r>
            <a:r>
              <a:rPr lang="sl-SI" sz="1800">
                <a:latin typeface="Raleway"/>
                <a:ea typeface="Raleway"/>
                <a:cs typeface="Raleway"/>
                <a:sym typeface="Raleway"/>
              </a:rPr>
              <a:t> "Ste se kdaj borili z neudobnimi oblačili, zaradi katerih se počutite omejeno in nesamozavestno? Jaz sem se in to me je navdihnilo, da sem ustvarila </a:t>
            </a:r>
            <a:r>
              <a:rPr lang="sl-SI" sz="1800" err="1">
                <a:latin typeface="Raleway"/>
                <a:ea typeface="Raleway"/>
                <a:cs typeface="Raleway"/>
                <a:sym typeface="Raleway"/>
              </a:rPr>
              <a:t>Spanx</a:t>
            </a:r>
            <a:r>
              <a:rPr lang="sl-SI" sz="1800">
                <a:latin typeface="Raleway"/>
                <a:ea typeface="Raleway"/>
                <a:cs typeface="Raleway"/>
                <a:sym typeface="Raleway"/>
              </a:rPr>
              <a:t>."</a:t>
            </a:r>
            <a:endParaRPr lang="sl-SI" sz="1800">
              <a:latin typeface="Raleway"/>
              <a:ea typeface="Raleway"/>
              <a:cs typeface="Raleway"/>
            </a:endParaRPr>
          </a:p>
          <a:p>
            <a:pPr lvl="0">
              <a:spcBef>
                <a:spcPts val="600"/>
              </a:spcBef>
              <a:spcAft>
                <a:spcPts val="600"/>
              </a:spcAft>
            </a:pPr>
            <a:r>
              <a:rPr lang="sl-SI" sz="1800" b="1">
                <a:highlight>
                  <a:schemeClr val="lt1"/>
                </a:highlight>
                <a:latin typeface="Raleway"/>
                <a:ea typeface="Raleway"/>
                <a:cs typeface="Raleway"/>
                <a:sym typeface="Raleway"/>
              </a:rPr>
              <a:t>P</a:t>
            </a:r>
            <a:r>
              <a:rPr lang="sl-SI" sz="1800" b="1">
                <a:highlight>
                  <a:srgbClr val="EFB45A"/>
                </a:highlight>
                <a:latin typeface="Raleway"/>
                <a:ea typeface="Raleway"/>
                <a:cs typeface="Raleway"/>
                <a:sym typeface="Raleway"/>
              </a:rPr>
              <a:t>robl</a:t>
            </a:r>
            <a:r>
              <a:rPr lang="sl-SI" sz="1800" b="1">
                <a:highlight>
                  <a:schemeClr val="lt1"/>
                </a:highlight>
                <a:latin typeface="Raleway"/>
                <a:ea typeface="Raleway"/>
                <a:cs typeface="Raleway"/>
                <a:sym typeface="Raleway"/>
              </a:rPr>
              <a:t>em:</a:t>
            </a:r>
            <a:r>
              <a:rPr lang="sl-SI" sz="1800" b="1">
                <a:latin typeface="Raleway"/>
                <a:ea typeface="Raleway"/>
                <a:cs typeface="Raleway"/>
                <a:sym typeface="Raleway"/>
              </a:rPr>
              <a:t> </a:t>
            </a:r>
            <a:r>
              <a:rPr lang="sl-SI" sz="1800">
                <a:latin typeface="Raleway"/>
                <a:ea typeface="Raleway"/>
                <a:cs typeface="Raleway"/>
                <a:sym typeface="Raleway"/>
              </a:rPr>
              <a:t>Jasno določite težavo, ki jo rešuje vaše podjetje. Tako lahko občinstvo razume, zakaj je vaša rešitev potrebna.</a:t>
            </a:r>
            <a:endParaRPr lang="sl-SI" sz="1800">
              <a:latin typeface="Raleway"/>
              <a:ea typeface="Raleway"/>
              <a:cs typeface="Raleway"/>
            </a:endParaRPr>
          </a:p>
          <a:p>
            <a:pPr marL="457200">
              <a:spcBef>
                <a:spcPts val="600"/>
              </a:spcBef>
              <a:spcAft>
                <a:spcPts val="600"/>
              </a:spcAft>
              <a:buSzPts val="1800"/>
            </a:pPr>
            <a:r>
              <a:rPr lang="sl-SI" sz="1800" b="1">
                <a:latin typeface="Raleway"/>
                <a:ea typeface="Raleway"/>
                <a:cs typeface="Raleway"/>
                <a:sym typeface="Raleway"/>
              </a:rPr>
              <a:t>Primer:</a:t>
            </a:r>
            <a:r>
              <a:rPr lang="sl-SI" sz="1800">
                <a:latin typeface="Raleway"/>
                <a:ea typeface="Raleway"/>
                <a:cs typeface="Raleway"/>
                <a:sym typeface="Raleway"/>
              </a:rPr>
              <a:t> "Milijoni žensk se soočajo z nelagodjem in frustracijami, ko nosijo tradicionalna oblačila, ki se ne prilegajo dobro ali se premikajo z njihovimi telesi."</a:t>
            </a:r>
            <a:endParaRPr lang="sl-SI" sz="180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77865" y="480025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YouTube</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b676f3e53_0_319"/>
          <p:cNvSpPr txBox="1">
            <a:spLocks noGrp="1"/>
          </p:cNvSpPr>
          <p:nvPr>
            <p:ph type="title"/>
          </p:nvPr>
        </p:nvSpPr>
        <p:spPr>
          <a:xfrm>
            <a:off x="450850" y="24725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Ključni</a:t>
            </a:r>
            <a:r>
              <a:rPr lang="en-GB" sz="3400" b="1"/>
              <a:t> </a:t>
            </a:r>
            <a:r>
              <a:rPr lang="en-GB" sz="3400" b="1" err="1"/>
              <a:t>elementi</a:t>
            </a:r>
            <a:r>
              <a:rPr lang="en-GB" sz="3400" b="1"/>
              <a:t> </a:t>
            </a:r>
            <a:r>
              <a:rPr lang="en-GB" sz="3400" b="1" err="1"/>
              <a:t>prepričljive</a:t>
            </a:r>
            <a:r>
              <a:rPr lang="en-GB" sz="3400" b="1"/>
              <a:t> </a:t>
            </a:r>
            <a:r>
              <a:rPr lang="en-GB" sz="3400" b="1" err="1"/>
              <a:t>zgodbe</a:t>
            </a:r>
            <a:endParaRPr sz="1100" b="1">
              <a:solidFill>
                <a:srgbClr val="000000"/>
              </a:solidFill>
              <a:latin typeface="Arial"/>
              <a:ea typeface="Arial"/>
              <a:cs typeface="Arial"/>
              <a:sym typeface="Arial"/>
            </a:endParaRPr>
          </a:p>
        </p:txBody>
      </p:sp>
      <p:sp>
        <p:nvSpPr>
          <p:cNvPr id="176" name="Google Shape;176;g2eb676f3e53_0_319"/>
          <p:cNvSpPr txBox="1"/>
          <p:nvPr/>
        </p:nvSpPr>
        <p:spPr>
          <a:xfrm>
            <a:off x="693472" y="1438414"/>
            <a:ext cx="10805057" cy="4505819"/>
          </a:xfrm>
          <a:prstGeom prst="rect">
            <a:avLst/>
          </a:prstGeom>
          <a:noFill/>
          <a:ln>
            <a:noFill/>
          </a:ln>
        </p:spPr>
        <p:txBody>
          <a:bodyPr spcFirstLastPara="1" wrap="square" lIns="91425" tIns="91425" rIns="91425" bIns="91425" anchor="t" anchorCtr="0">
            <a:spAutoFit/>
          </a:bodyPr>
          <a:lstStyle/>
          <a:p>
            <a:pPr lvl="0" algn="just">
              <a:lnSpc>
                <a:spcPct val="120000"/>
              </a:lnSpc>
            </a:pPr>
            <a:r>
              <a:rPr lang="sl-SI" sz="1800" b="1">
                <a:highlight>
                  <a:schemeClr val="lt1"/>
                </a:highlight>
                <a:latin typeface="Raleway"/>
                <a:ea typeface="Raleway"/>
                <a:cs typeface="Raleway"/>
                <a:sym typeface="Raleway"/>
              </a:rPr>
              <a:t>Rešitev:</a:t>
            </a:r>
            <a:r>
              <a:rPr lang="sl-SI" sz="1800" b="1">
                <a:latin typeface="Raleway"/>
                <a:ea typeface="Raleway"/>
                <a:cs typeface="Raleway"/>
                <a:sym typeface="Raleway"/>
              </a:rPr>
              <a:t> </a:t>
            </a:r>
            <a:r>
              <a:rPr lang="sl-SI" sz="1800">
                <a:latin typeface="Raleway"/>
                <a:ea typeface="Raleway"/>
                <a:cs typeface="Raleway"/>
                <a:sym typeface="Raleway"/>
              </a:rPr>
              <a:t>Opišite svojo poslovno idejo kot rešitev problema. Pojasnite, kako vaša rešitev učinkovito rešuje težavo.</a:t>
            </a:r>
            <a:endParaRPr lang="sl-SI" sz="1800">
              <a:latin typeface="Raleway"/>
              <a:ea typeface="Raleway"/>
              <a:cs typeface="Raleway"/>
            </a:endParaRPr>
          </a:p>
          <a:p>
            <a:pPr marL="457200" algn="just">
              <a:lnSpc>
                <a:spcPct val="120000"/>
              </a:lnSpc>
              <a:buSzPts val="1800"/>
            </a:pPr>
            <a:r>
              <a:rPr lang="sl-SI" sz="1800" b="1">
                <a:latin typeface="Raleway"/>
                <a:ea typeface="Raleway"/>
                <a:cs typeface="Raleway"/>
                <a:sym typeface="Raleway"/>
              </a:rPr>
              <a:t>Primer:</a:t>
            </a:r>
            <a:r>
              <a:rPr lang="sl-SI" sz="1800">
                <a:latin typeface="Raleway"/>
                <a:ea typeface="Raleway"/>
                <a:cs typeface="Raleway"/>
                <a:sym typeface="Raleway"/>
              </a:rPr>
              <a:t> "</a:t>
            </a:r>
            <a:r>
              <a:rPr lang="sl-SI" sz="1800" err="1">
                <a:latin typeface="Raleway"/>
                <a:ea typeface="Raleway"/>
                <a:cs typeface="Raleway"/>
                <a:sym typeface="Raleway"/>
              </a:rPr>
              <a:t>Spanx</a:t>
            </a:r>
            <a:r>
              <a:rPr lang="sl-SI" sz="1800">
                <a:latin typeface="Raleway"/>
                <a:ea typeface="Raleway"/>
                <a:cs typeface="Raleway"/>
                <a:sym typeface="Raleway"/>
              </a:rPr>
              <a:t> ponuja inovativna oblačila za oblikovanje postave, ki združujejo udobje s funkcionalnostjo, kar ženskam omogoča, da se počutijo samozavestne in sproščene.“</a:t>
            </a:r>
          </a:p>
          <a:p>
            <a:pPr marL="457200" lvl="0" algn="just">
              <a:lnSpc>
                <a:spcPct val="120000"/>
              </a:lnSpc>
              <a:buSzPts val="1800"/>
            </a:pPr>
            <a:endParaRPr lang="sl-SI" sz="1800">
              <a:latin typeface="Raleway"/>
              <a:ea typeface="Raleway"/>
              <a:cs typeface="Raleway"/>
            </a:endParaRPr>
          </a:p>
          <a:p>
            <a:pPr lvl="0" algn="just">
              <a:lnSpc>
                <a:spcPct val="120000"/>
              </a:lnSpc>
            </a:pPr>
            <a:r>
              <a:rPr lang="sl-SI" sz="1800" b="1">
                <a:highlight>
                  <a:schemeClr val="lt1"/>
                </a:highlight>
                <a:latin typeface="Raleway"/>
                <a:ea typeface="Raleway"/>
                <a:cs typeface="Raleway"/>
                <a:sym typeface="Raleway"/>
              </a:rPr>
              <a:t>Vpliv:</a:t>
            </a:r>
            <a:r>
              <a:rPr lang="sl-SI" sz="1800">
                <a:latin typeface="Raleway"/>
                <a:ea typeface="Raleway"/>
                <a:cs typeface="Raleway"/>
                <a:sym typeface="Raleway"/>
              </a:rPr>
              <a:t> Poudarite potencialni vpliv in prednosti vaše rešitve. Pokažite, kakšna bo sprememba.</a:t>
            </a:r>
            <a:endParaRPr lang="sl-SI" sz="1800">
              <a:latin typeface="Raleway"/>
              <a:ea typeface="Raleway"/>
              <a:cs typeface="Raleway"/>
            </a:endParaRPr>
          </a:p>
          <a:p>
            <a:pPr marL="457200" lvl="0" algn="just">
              <a:lnSpc>
                <a:spcPct val="120000"/>
              </a:lnSpc>
              <a:buSzPts val="1800"/>
            </a:pPr>
            <a:r>
              <a:rPr lang="sl-SI" sz="1800" b="1">
                <a:latin typeface="Raleway"/>
                <a:ea typeface="Raleway"/>
                <a:cs typeface="Raleway"/>
                <a:sym typeface="Raleway"/>
              </a:rPr>
              <a:t>Primer:</a:t>
            </a:r>
            <a:r>
              <a:rPr lang="sl-SI" sz="1800">
                <a:latin typeface="Raleway"/>
                <a:ea typeface="Raleway"/>
                <a:cs typeface="Raleway"/>
                <a:sym typeface="Raleway"/>
              </a:rPr>
              <a:t> "S </a:t>
            </a:r>
            <a:r>
              <a:rPr lang="sl-SI" sz="1800" err="1">
                <a:latin typeface="Raleway"/>
                <a:ea typeface="Raleway"/>
                <a:cs typeface="Raleway"/>
                <a:sym typeface="Raleway"/>
              </a:rPr>
              <a:t>Spanxom</a:t>
            </a:r>
            <a:r>
              <a:rPr lang="sl-SI" sz="1800">
                <a:latin typeface="Raleway"/>
                <a:ea typeface="Raleway"/>
                <a:cs typeface="Raleway"/>
                <a:sym typeface="Raleway"/>
              </a:rPr>
              <a:t> ženske ne uživajo le v udobnejšem prileganju, temveč tudi v povečanju samozavesti.“</a:t>
            </a:r>
            <a:endParaRPr lang="sl-SI" sz="1800">
              <a:latin typeface="Raleway"/>
              <a:ea typeface="Raleway"/>
              <a:cs typeface="Raleway"/>
            </a:endParaRPr>
          </a:p>
          <a:p>
            <a:pPr marL="457200" lvl="0" algn="just">
              <a:lnSpc>
                <a:spcPct val="120000"/>
              </a:lnSpc>
              <a:buSzPts val="1800"/>
            </a:pPr>
            <a:endParaRPr lang="sl-SI" sz="1800">
              <a:latin typeface="Raleway"/>
              <a:ea typeface="Raleway"/>
              <a:cs typeface="Raleway"/>
            </a:endParaRPr>
          </a:p>
          <a:p>
            <a:pPr algn="just">
              <a:lnSpc>
                <a:spcPct val="120000"/>
              </a:lnSpc>
            </a:pPr>
            <a:r>
              <a:rPr lang="sl-SI" sz="1800" b="1">
                <a:highlight>
                  <a:schemeClr val="lt1"/>
                </a:highlight>
                <a:latin typeface="Raleway"/>
                <a:ea typeface="Raleway"/>
                <a:cs typeface="Raleway"/>
                <a:sym typeface="Raleway"/>
              </a:rPr>
              <a:t>Poziv k dejanju:</a:t>
            </a:r>
            <a:r>
              <a:rPr lang="sl-SI" sz="1800">
                <a:latin typeface="Raleway"/>
                <a:ea typeface="Raleway"/>
                <a:cs typeface="Raleway"/>
                <a:sym typeface="Raleway"/>
              </a:rPr>
              <a:t> </a:t>
            </a:r>
            <a:r>
              <a:rPr lang="sl-SI" sz="1800" err="1">
                <a:latin typeface="Raleway"/>
                <a:ea typeface="Raleway"/>
                <a:cs typeface="Raleway"/>
                <a:sym typeface="Raleway"/>
              </a:rPr>
              <a:t>Zaključitete</a:t>
            </a:r>
            <a:r>
              <a:rPr lang="sl-SI" sz="1800">
                <a:latin typeface="Raleway"/>
                <a:ea typeface="Raleway"/>
                <a:cs typeface="Raleway"/>
                <a:sym typeface="Raleway"/>
              </a:rPr>
              <a:t> z jasnim pozivom k dejanju. Spodbudite občinstvo, da naredi določen korak, na primer vlaganje v vaše podjetje, nakup izdelka ali podporo vašemu cilju.</a:t>
            </a:r>
            <a:endParaRPr lang="sl-SI" sz="1800">
              <a:latin typeface="Raleway"/>
              <a:ea typeface="Raleway"/>
              <a:cs typeface="Raleway"/>
            </a:endParaRPr>
          </a:p>
          <a:p>
            <a:pPr marL="457200" lvl="0" algn="just">
              <a:lnSpc>
                <a:spcPct val="120000"/>
              </a:lnSpc>
              <a:buSzPts val="1800"/>
            </a:pPr>
            <a:r>
              <a:rPr lang="sl-SI" sz="1800" b="1">
                <a:latin typeface="Raleway"/>
                <a:ea typeface="Raleway"/>
                <a:cs typeface="Raleway"/>
                <a:sym typeface="Raleway"/>
              </a:rPr>
              <a:t>Primer:</a:t>
            </a:r>
            <a:r>
              <a:rPr lang="sl-SI" sz="1800">
                <a:latin typeface="Raleway"/>
                <a:ea typeface="Raleway"/>
                <a:cs typeface="Raleway"/>
                <a:sym typeface="Raleway"/>
              </a:rPr>
              <a:t> "Pridružite se nam pri revoluciji udobja in samozavesti v oblačilih za oblikovanje postave. Vlagajte v </a:t>
            </a:r>
            <a:r>
              <a:rPr lang="sl-SI" sz="1800" err="1">
                <a:latin typeface="Raleway"/>
                <a:ea typeface="Raleway"/>
                <a:cs typeface="Raleway"/>
                <a:sym typeface="Raleway"/>
              </a:rPr>
              <a:t>Spanx</a:t>
            </a:r>
            <a:r>
              <a:rPr lang="sl-SI" sz="1800">
                <a:latin typeface="Raleway"/>
                <a:ea typeface="Raleway"/>
                <a:cs typeface="Raleway"/>
                <a:sym typeface="Raleway"/>
              </a:rPr>
              <a:t> in bodite del gibanja, ki povsod</a:t>
            </a:r>
            <a:r>
              <a:rPr lang="en-US" sz="1800">
                <a:latin typeface="Raleway"/>
                <a:ea typeface="Raleway"/>
                <a:cs typeface="Raleway"/>
                <a:sym typeface="Raleway"/>
              </a:rPr>
              <a:t> </a:t>
            </a:r>
            <a:r>
              <a:rPr lang="sl-SI" sz="1800" err="1">
                <a:latin typeface="Raleway"/>
                <a:ea typeface="Raleway"/>
                <a:cs typeface="Raleway"/>
                <a:sym typeface="Raleway"/>
              </a:rPr>
              <a:t>opolnomoča</a:t>
            </a:r>
            <a:r>
              <a:rPr lang="sl-SI" sz="1800">
                <a:latin typeface="Raleway"/>
                <a:ea typeface="Raleway"/>
                <a:cs typeface="Raleway"/>
                <a:sym typeface="Raleway"/>
              </a:rPr>
              <a:t> ženske."</a:t>
            </a:r>
            <a:endParaRPr lang="sl-SI" sz="1800">
              <a:latin typeface="Raleway"/>
              <a:ea typeface="Raleway"/>
              <a:cs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pl-PL" sz="3400" b="1"/>
              <a:t>Tehnike za oblikovanje vaše zgodbe</a:t>
            </a:r>
            <a:endParaRPr lang="en-GB" sz="3400" b="1"/>
          </a:p>
        </p:txBody>
      </p:sp>
      <p:sp>
        <p:nvSpPr>
          <p:cNvPr id="182" name="Google Shape;182;g2eb676f3e53_0_324"/>
          <p:cNvSpPr txBox="1"/>
          <p:nvPr/>
        </p:nvSpPr>
        <p:spPr>
          <a:xfrm>
            <a:off x="619156" y="1502169"/>
            <a:ext cx="10887317" cy="4431952"/>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sl-SI" sz="1800" b="1">
                <a:highlight>
                  <a:schemeClr val="lt1"/>
                </a:highlight>
                <a:latin typeface="Raleway"/>
                <a:ea typeface="Raleway"/>
                <a:cs typeface="Raleway"/>
                <a:sym typeface="Raleway"/>
              </a:rPr>
              <a:t>Osebne anekdote:</a:t>
            </a:r>
            <a:r>
              <a:rPr lang="sl-SI" sz="1800" b="1">
                <a:latin typeface="Raleway"/>
                <a:ea typeface="Raleway"/>
                <a:cs typeface="Raleway"/>
                <a:sym typeface="Raleway"/>
              </a:rPr>
              <a:t> </a:t>
            </a:r>
            <a:r>
              <a:rPr lang="sl-SI" sz="1800">
                <a:latin typeface="Raleway"/>
                <a:ea typeface="Raleway"/>
                <a:cs typeface="Raleway"/>
                <a:sym typeface="Raleway"/>
              </a:rPr>
              <a:t>Uporabite osebne zgodbe, da bo vaša predstavitev primerna. Delite svoje potovanje, izzive in zmage, da vzpostavite povezavo s svojim občinstvom.</a:t>
            </a:r>
          </a:p>
          <a:p>
            <a:pPr marL="342900" algn="just">
              <a:spcBef>
                <a:spcPts val="600"/>
              </a:spcBef>
              <a:spcAft>
                <a:spcPts val="600"/>
              </a:spcAft>
            </a:pPr>
            <a:r>
              <a:rPr lang="sl-SI" sz="1800" b="1">
                <a:solidFill>
                  <a:schemeClr val="lt1"/>
                </a:solidFill>
                <a:latin typeface="Raleway"/>
                <a:ea typeface="Raleway"/>
                <a:cs typeface="Raleway"/>
                <a:sym typeface="Raleway"/>
              </a:rPr>
              <a:t>ZANIMIVO DEJSTVO: Psihološke študije kažejo, da je bolj verjetno, da bodo na ljudi vplivali tisti, ki jih dojemajo kot podobne sebi.</a:t>
            </a:r>
            <a:endParaRPr lang="sl-SI" sz="1800" b="1">
              <a:solidFill>
                <a:schemeClr val="lt1"/>
              </a:solidFill>
              <a:latin typeface="Raleway"/>
              <a:ea typeface="Raleway"/>
              <a:cs typeface="Raleway"/>
            </a:endParaRPr>
          </a:p>
          <a:p>
            <a:pPr algn="just">
              <a:spcBef>
                <a:spcPts val="600"/>
              </a:spcBef>
              <a:spcAft>
                <a:spcPts val="600"/>
              </a:spcAft>
            </a:pPr>
            <a:r>
              <a:rPr lang="sl-SI" sz="1800" b="1">
                <a:highlight>
                  <a:srgbClr val="F3B75B"/>
                </a:highlight>
                <a:latin typeface="Raleway"/>
              </a:rPr>
              <a:t>Podatki in statistika:</a:t>
            </a:r>
            <a:r>
              <a:rPr lang="sl-SI" sz="1800" b="1">
                <a:latin typeface="Raleway"/>
              </a:rPr>
              <a:t> </a:t>
            </a:r>
            <a:r>
              <a:rPr lang="sl-SI" sz="1800">
                <a:latin typeface="Raleway"/>
              </a:rPr>
              <a:t>Vključite ustrezne podatke kot podporo svojim trditvam. Uporabite statistične podatke za zagotavljanje verodostojnosti in prikaz tržnega potenciala.</a:t>
            </a:r>
            <a:endParaRPr lang="sl-SI" sz="1800">
              <a:solidFill>
                <a:srgbClr val="DACDAC"/>
              </a:solidFill>
              <a:latin typeface="Raleway"/>
            </a:endParaRPr>
          </a:p>
          <a:p>
            <a:pPr marL="457200" algn="just">
              <a:spcBef>
                <a:spcPts val="600"/>
              </a:spcBef>
              <a:spcAft>
                <a:spcPts val="600"/>
              </a:spcAft>
            </a:pPr>
            <a:r>
              <a:rPr lang="sl-SI" sz="1800" b="1">
                <a:latin typeface="Raleway"/>
              </a:rPr>
              <a:t>Primer:</a:t>
            </a:r>
            <a:r>
              <a:rPr lang="sl-SI" sz="1800">
                <a:latin typeface="Raleway"/>
              </a:rPr>
              <a:t> "Glede na tržne raziskave je pričakovati, da bo industrija oblačil v naslednjih petih letih rasla za 6 % letno."</a:t>
            </a:r>
            <a:endParaRPr lang="sl-SI" sz="1800">
              <a:solidFill>
                <a:srgbClr val="DACDAC"/>
              </a:solidFill>
              <a:latin typeface="Raleway"/>
            </a:endParaRPr>
          </a:p>
          <a:p>
            <a:pPr algn="just">
              <a:spcBef>
                <a:spcPts val="600"/>
              </a:spcBef>
              <a:spcAft>
                <a:spcPts val="600"/>
              </a:spcAft>
            </a:pPr>
            <a:r>
              <a:rPr lang="sl-SI" sz="1800" b="1">
                <a:highlight>
                  <a:srgbClr val="F3B75B"/>
                </a:highlight>
                <a:latin typeface="Raleway"/>
              </a:rPr>
              <a:t>Vizualnost:</a:t>
            </a:r>
            <a:r>
              <a:rPr lang="sl-SI" sz="1800" b="1">
                <a:latin typeface="Raleway"/>
              </a:rPr>
              <a:t> </a:t>
            </a:r>
            <a:r>
              <a:rPr lang="sl-SI" sz="1800">
                <a:latin typeface="Raleway"/>
              </a:rPr>
              <a:t>Uporabite vizualne elemente, kot so diapozitivi, slike ali </a:t>
            </a:r>
            <a:r>
              <a:rPr lang="sl-SI" sz="1800" err="1">
                <a:latin typeface="Raleway"/>
              </a:rPr>
              <a:t>infografike</a:t>
            </a:r>
            <a:r>
              <a:rPr lang="sl-SI" sz="1800">
                <a:latin typeface="Raleway"/>
              </a:rPr>
              <a:t>, da podprete svojo pripoved in jo naredite bolj privlačno. Vizualni elementi lahko pomagajo ponazoriti ključne točke in obdržati pozornost občinstva.</a:t>
            </a:r>
            <a:endParaRPr lang="sl-SI" sz="1800">
              <a:solidFill>
                <a:srgbClr val="DACDAC"/>
              </a:solidFill>
              <a:latin typeface="Raleway"/>
            </a:endParaRPr>
          </a:p>
          <a:p>
            <a:pPr marL="457200" algn="just">
              <a:spcBef>
                <a:spcPts val="600"/>
              </a:spcBef>
              <a:spcAft>
                <a:spcPts val="600"/>
              </a:spcAft>
            </a:pPr>
            <a:r>
              <a:rPr lang="sl-SI" sz="1800" b="1">
                <a:latin typeface="Raleway"/>
              </a:rPr>
              <a:t>Primer:</a:t>
            </a:r>
            <a:r>
              <a:rPr lang="sl-SI" sz="1800">
                <a:latin typeface="Raleway"/>
              </a:rPr>
              <a:t> Prikaz fotografij pred in po z ženskami, ki uporabljajo </a:t>
            </a:r>
            <a:r>
              <a:rPr lang="sl-SI" sz="1800" err="1">
                <a:latin typeface="Raleway"/>
              </a:rPr>
              <a:t>Spanx</a:t>
            </a:r>
            <a:r>
              <a:rPr lang="sl-SI" sz="1800">
                <a:latin typeface="Raleway"/>
              </a:rPr>
              <a:t>, da pokažejo učinek.</a:t>
            </a:r>
            <a:endParaRPr lang="sl-SI" sz="1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a:t>Primer: </a:t>
            </a:r>
            <a:r>
              <a:rPr lang="en-GB" sz="3400">
                <a:solidFill>
                  <a:schemeClr val="lt1"/>
                </a:solidFill>
              </a:rPr>
              <a:t>Oprah Winfrey</a:t>
            </a:r>
            <a:endParaRPr lang="en-US" sz="3400" b="1">
              <a:solidFill>
                <a:schemeClr val="lt1"/>
              </a:solidFill>
              <a:latin typeface="Arial"/>
              <a:ea typeface="Arial"/>
              <a:cs typeface="Arial"/>
            </a:endParaRPr>
          </a:p>
        </p:txBody>
      </p:sp>
      <p:sp>
        <p:nvSpPr>
          <p:cNvPr id="195" name="Google Shape;195;g2ed49f0a6d6_0_22"/>
          <p:cNvSpPr txBox="1"/>
          <p:nvPr/>
        </p:nvSpPr>
        <p:spPr>
          <a:xfrm>
            <a:off x="620450" y="1455063"/>
            <a:ext cx="6063906" cy="449350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2000">
                <a:latin typeface="Raleway"/>
                <a:ea typeface="Raleway"/>
                <a:cs typeface="Raleway"/>
                <a:sym typeface="Raleway"/>
              </a:rPr>
              <a:t>Osebna pot Oprah </a:t>
            </a:r>
            <a:r>
              <a:rPr lang="sl-SI" sz="2000" err="1">
                <a:latin typeface="Raleway"/>
                <a:ea typeface="Raleway"/>
                <a:cs typeface="Raleway"/>
                <a:sym typeface="Raleway"/>
              </a:rPr>
              <a:t>Winfrey</a:t>
            </a:r>
            <a:r>
              <a:rPr lang="sl-SI" sz="2000">
                <a:latin typeface="Raleway"/>
                <a:ea typeface="Raleway"/>
                <a:cs typeface="Raleway"/>
                <a:sym typeface="Raleway"/>
              </a:rPr>
              <a:t> od zahtevne vzgoje do medijske kraljice ji je pomagala, da se je lahko intenzivno povezala s svojim občinstvom. Njena sposobnost pripovedovanja zgodb je bila ključnega pomena pri gradnji osebne blagovne znamke in navdihovanju milijonov.</a:t>
            </a:r>
            <a:endParaRPr lang="en-US" sz="2000">
              <a:latin typeface="Raleway"/>
              <a:ea typeface="Raleway"/>
              <a:cs typeface="Raleway"/>
              <a:sym typeface="Raleway"/>
            </a:endParaRPr>
          </a:p>
          <a:p>
            <a:pPr>
              <a:spcBef>
                <a:spcPts val="600"/>
              </a:spcBef>
              <a:spcAft>
                <a:spcPts val="600"/>
              </a:spcAft>
            </a:pPr>
            <a:r>
              <a:rPr lang="sl-SI" sz="2000">
                <a:latin typeface="Raleway"/>
                <a:ea typeface="Raleway"/>
                <a:cs typeface="Raleway"/>
                <a:hlinkClick r:id="rId3"/>
              </a:rPr>
              <a:t>Zgodba Oprah </a:t>
            </a:r>
            <a:r>
              <a:rPr lang="sl-SI" sz="2000" err="1">
                <a:latin typeface="Raleway"/>
                <a:ea typeface="Raleway"/>
                <a:cs typeface="Raleway"/>
                <a:hlinkClick r:id="rId3"/>
              </a:rPr>
              <a:t>Winfrey</a:t>
            </a:r>
            <a:r>
              <a:rPr lang="sl-SI" sz="2000">
                <a:latin typeface="Raleway"/>
                <a:ea typeface="Raleway"/>
                <a:cs typeface="Raleway"/>
                <a:hlinkClick r:id="rId3"/>
              </a:rPr>
              <a:t> </a:t>
            </a:r>
            <a:r>
              <a:rPr lang="sl-SI" sz="2000">
                <a:latin typeface="Raleway"/>
                <a:ea typeface="Raleway"/>
                <a:cs typeface="Raleway"/>
              </a:rPr>
              <a:t>vam bo pomagala razumeti, kako je uspela kot medijska podjetnica. </a:t>
            </a:r>
          </a:p>
          <a:p>
            <a:pPr lvl="0">
              <a:spcBef>
                <a:spcPts val="600"/>
              </a:spcBef>
              <a:spcAft>
                <a:spcPts val="600"/>
              </a:spcAft>
            </a:pPr>
            <a:endParaRPr lang="en-US" sz="2000" b="1">
              <a:solidFill>
                <a:schemeClr val="accent1"/>
              </a:solidFill>
              <a:latin typeface="Raleway"/>
              <a:ea typeface="Raleway"/>
              <a:cs typeface="Raleway"/>
              <a:sym typeface="Raleway"/>
            </a:endParaRPr>
          </a:p>
          <a:p>
            <a:pPr lvl="0">
              <a:spcBef>
                <a:spcPts val="600"/>
              </a:spcBef>
              <a:spcAft>
                <a:spcPts val="600"/>
              </a:spcAft>
            </a:pPr>
            <a:r>
              <a:rPr lang="sl-SI" sz="2000" b="1">
                <a:solidFill>
                  <a:schemeClr val="accent1"/>
                </a:solidFill>
                <a:latin typeface="Raleway"/>
                <a:ea typeface="Raleway"/>
                <a:cs typeface="Raleway"/>
                <a:sym typeface="Raleway"/>
              </a:rPr>
              <a:t>POMNITE: </a:t>
            </a:r>
            <a:r>
              <a:rPr lang="sl-SI" sz="2000">
                <a:latin typeface="Raleway"/>
                <a:ea typeface="Raleway"/>
                <a:cs typeface="Raleway"/>
                <a:sym typeface="Raleway"/>
              </a:rPr>
              <a:t>Osebne zgodbe in pristnost lahko povečajo angažiranost občinstva in zgradijo zaupanje.</a:t>
            </a:r>
            <a:endParaRPr lang="sl-SI" sz="200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6827289" y="808950"/>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Fashionbiznes.pl</a:t>
            </a:r>
            <a:endParaRPr lang="en-US" sz="100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lvl="0"/>
            <a:r>
              <a:rPr lang="en-GB" sz="3400" b="1" err="1"/>
              <a:t>Primeri</a:t>
            </a:r>
            <a:r>
              <a:rPr lang="en-GB" sz="3400" b="1"/>
              <a:t> </a:t>
            </a:r>
            <a:r>
              <a:rPr lang="en-GB" sz="3400" b="1" err="1"/>
              <a:t>pripovedovanja</a:t>
            </a:r>
            <a:r>
              <a:rPr lang="en-GB" sz="3400" b="1"/>
              <a:t> </a:t>
            </a:r>
            <a:r>
              <a:rPr lang="en-GB" sz="3400" b="1" err="1"/>
              <a:t>zgodb</a:t>
            </a:r>
            <a:r>
              <a:rPr lang="en-GB" sz="3400" b="1"/>
              <a:t> o </a:t>
            </a:r>
            <a:r>
              <a:rPr lang="en-GB" sz="3400" b="1" err="1"/>
              <a:t>blagovni</a:t>
            </a:r>
            <a:r>
              <a:rPr lang="en-GB" sz="3400" b="1"/>
              <a:t> </a:t>
            </a:r>
            <a:r>
              <a:rPr lang="en-GB" sz="3400" b="1" err="1"/>
              <a:t>znamki</a:t>
            </a:r>
            <a:endParaRPr lang="en-GB" sz="3400" b="1">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Edeka</a:t>
            </a:r>
            <a:r>
              <a:rPr lang="en-GB" sz="1000">
                <a:solidFill>
                  <a:schemeClr val="accent1"/>
                </a:solidFill>
                <a:latin typeface="Raleway"/>
              </a:rPr>
              <a:t>: </a:t>
            </a:r>
            <a:r>
              <a:rPr lang="en-GB" sz="1000" b="0" i="0" u="none" strike="noStrike" err="1">
                <a:solidFill>
                  <a:srgbClr val="1D1D1B"/>
                </a:solidFill>
                <a:effectLst/>
                <a:latin typeface="Raleway" pitchFamily="2" charset="0"/>
              </a:rPr>
              <a:t>Edeka</a:t>
            </a:r>
            <a:r>
              <a:rPr lang="en-GB" sz="1000" b="0" i="0" u="none" strike="noStrike">
                <a:solidFill>
                  <a:srgbClr val="1D1D1B"/>
                </a:solidFill>
                <a:effectLst/>
                <a:latin typeface="Raleway" pitchFamily="2" charset="0"/>
              </a:rPr>
              <a:t> </a:t>
            </a:r>
            <a:r>
              <a:rPr lang="en-GB" sz="1000" b="0" i="0" u="none" strike="noStrike" err="1">
                <a:solidFill>
                  <a:srgbClr val="1D1D1B"/>
                </a:solidFill>
                <a:effectLst/>
                <a:latin typeface="Raleway" pitchFamily="2" charset="0"/>
              </a:rPr>
              <a:t>Weihnachstclip</a:t>
            </a:r>
            <a:endParaRPr lang="en-GB" sz="100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51929"/>
            <a:ext cx="402025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900">
                <a:solidFill>
                  <a:schemeClr val="accent1"/>
                </a:solidFill>
                <a:latin typeface="Raleway"/>
              </a:rPr>
              <a:t>Vir: H</a:t>
            </a:r>
            <a:r>
              <a:rPr lang="en-GB" sz="1000">
                <a:solidFill>
                  <a:schemeClr val="accent1"/>
                </a:solidFill>
                <a:latin typeface="Raleway"/>
              </a:rPr>
              <a:t>&amp;M: </a:t>
            </a:r>
            <a:r>
              <a:rPr lang="en-GB" sz="1000" b="0" i="0" u="none" strike="noStrike">
                <a:solidFill>
                  <a:srgbClr val="1D1D1B"/>
                </a:solidFill>
                <a:effectLst/>
                <a:latin typeface="Raleway" pitchFamily="2" charset="0"/>
              </a:rPr>
              <a:t>Holiday style just got magical</a:t>
            </a:r>
            <a:endParaRPr lang="en-US" sz="100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618689" y="6348647"/>
            <a:ext cx="413112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sz="1000">
                <a:solidFill>
                  <a:schemeClr val="accent1"/>
                </a:solidFill>
                <a:latin typeface="Raleway"/>
              </a:rPr>
              <a:t>Vir: </a:t>
            </a:r>
            <a:r>
              <a:rPr lang="en-US" sz="1000">
                <a:solidFill>
                  <a:schemeClr val="accent1"/>
                </a:solidFill>
                <a:latin typeface="Raleway"/>
              </a:rPr>
              <a:t>Mango: </a:t>
            </a:r>
            <a:r>
              <a:rPr lang="en-GB" sz="1000" b="0" i="0" u="none" strike="noStrike">
                <a:solidFill>
                  <a:srgbClr val="1D1D1B"/>
                </a:solidFill>
                <a:effectLst/>
                <a:latin typeface="Raleway" pitchFamily="2" charset="0"/>
              </a:rPr>
              <a:t>Together sounds better by Mango</a:t>
            </a:r>
            <a:endParaRPr lang="en-GB" sz="100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t-BR" sz="1000">
                <a:solidFill>
                  <a:schemeClr val="accent1"/>
                </a:solidFill>
                <a:latin typeface="Raleway"/>
              </a:rPr>
              <a:t>Vir: Darren M.: </a:t>
            </a:r>
            <a:r>
              <a:rPr lang="en-GB" sz="1000" b="0" i="0" u="none" strike="noStrike">
                <a:solidFill>
                  <a:srgbClr val="1D1D1B"/>
                </a:solidFill>
                <a:effectLst/>
                <a:latin typeface="Raleway" pitchFamily="2" charset="0"/>
              </a:rPr>
              <a:t>Coca Cola – Brotherly Love</a:t>
            </a:r>
            <a:endParaRPr lang="en-GB" sz="100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488345" y="1789161"/>
            <a:ext cx="2556935" cy="40010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a:latin typeface="Raleway"/>
              </a:rPr>
              <a:t>Oglejte si te štiri primere oglasov za blagovne znamke in razmislite o njih. </a:t>
            </a:r>
            <a:endParaRPr lang="sl-SI" sz="1800"/>
          </a:p>
          <a:p>
            <a:pPr>
              <a:spcBef>
                <a:spcPts val="600"/>
              </a:spcBef>
              <a:spcAft>
                <a:spcPts val="600"/>
              </a:spcAft>
            </a:pPr>
            <a:endParaRPr lang="sl-SI" sz="1800" b="1">
              <a:latin typeface="Raleway"/>
            </a:endParaRPr>
          </a:p>
          <a:p>
            <a:pPr>
              <a:spcBef>
                <a:spcPts val="600"/>
              </a:spcBef>
              <a:spcAft>
                <a:spcPts val="600"/>
              </a:spcAft>
            </a:pPr>
            <a:r>
              <a:rPr lang="sl-SI" sz="1800" b="1">
                <a:latin typeface="Raleway"/>
              </a:rPr>
              <a:t>Kateri ključni elementi so po vašem mnenju naredili te oglase privlačne in učinkovite? Ali so v vas vzbudili kakšna čustva?</a:t>
            </a:r>
            <a:endParaRPr lang="sl-SI" sz="180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n-GB" sz="3400" b="1">
                <a:latin typeface="Raleway"/>
                <a:ea typeface="Raleway"/>
                <a:cs typeface="Raleway"/>
                <a:sym typeface="Raleway"/>
              </a:rPr>
              <a:t>2: </a:t>
            </a:r>
            <a:r>
              <a:rPr lang="en-GB" sz="3400" b="1" err="1">
                <a:latin typeface="Raleway"/>
                <a:ea typeface="Raleway"/>
                <a:cs typeface="Raleway"/>
                <a:sym typeface="Raleway"/>
              </a:rPr>
              <a:t>Obvladovanje</a:t>
            </a:r>
            <a:r>
              <a:rPr lang="en-GB" sz="3400" b="1">
                <a:latin typeface="Raleway"/>
                <a:ea typeface="Raleway"/>
                <a:cs typeface="Raleway"/>
                <a:sym typeface="Raleway"/>
              </a:rPr>
              <a:t> </a:t>
            </a:r>
            <a:r>
              <a:rPr lang="en-GB" sz="3400" b="1" err="1">
                <a:latin typeface="Raleway"/>
                <a:ea typeface="Raleway"/>
                <a:cs typeface="Raleway"/>
                <a:sym typeface="Raleway"/>
              </a:rPr>
              <a:t>tehnik</a:t>
            </a:r>
            <a:r>
              <a:rPr lang="en-GB" sz="3400" b="1">
                <a:latin typeface="Raleway"/>
                <a:ea typeface="Raleway"/>
                <a:cs typeface="Raleway"/>
                <a:sym typeface="Raleway"/>
              </a:rPr>
              <a:t> </a:t>
            </a:r>
            <a:r>
              <a:rPr lang="en-GB" sz="3400" b="1" err="1">
                <a:latin typeface="Raleway"/>
                <a:ea typeface="Raleway"/>
                <a:cs typeface="Raleway"/>
                <a:sym typeface="Raleway"/>
              </a:rPr>
              <a:t>javnega</a:t>
            </a:r>
            <a:r>
              <a:rPr lang="en-GB" sz="3400" b="1">
                <a:latin typeface="Raleway"/>
                <a:ea typeface="Raleway"/>
                <a:cs typeface="Raleway"/>
                <a:sym typeface="Raleway"/>
              </a:rPr>
              <a:t> </a:t>
            </a:r>
            <a:r>
              <a:rPr lang="en-GB" sz="3400" b="1" err="1">
                <a:latin typeface="Raleway"/>
                <a:ea typeface="Raleway"/>
                <a:cs typeface="Raleway"/>
                <a:sym typeface="Raleway"/>
              </a:rPr>
              <a:t>nastopanja</a:t>
            </a:r>
            <a:r>
              <a:rPr lang="en-GB" sz="3400" b="1">
                <a:latin typeface="Raleway"/>
                <a:ea typeface="Raleway"/>
                <a:cs typeface="Raleway"/>
                <a:sym typeface="Raleway"/>
              </a:rPr>
              <a:t> in </a:t>
            </a:r>
            <a:r>
              <a:rPr lang="en-GB" sz="3400" b="1" err="1">
                <a:latin typeface="Raleway"/>
                <a:ea typeface="Raleway"/>
                <a:cs typeface="Raleway"/>
                <a:sym typeface="Raleway"/>
              </a:rPr>
              <a:t>predstavitve</a:t>
            </a:r>
            <a:endParaRPr lang="it-IT" sz="3400" b="1">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GB" sz="1000">
                <a:solidFill>
                  <a:schemeClr val="accent1"/>
                </a:solidFill>
                <a:latin typeface="Raleway"/>
                <a:hlinkClick r:id="rId4"/>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en-US" sz="3400" b="1" err="1"/>
              <a:t>Cilj</a:t>
            </a:r>
            <a:r>
              <a:rPr lang="en-US" sz="3400" b="1"/>
              <a:t> </a:t>
            </a:r>
            <a:r>
              <a:rPr lang="en-US" sz="3400" b="1" err="1"/>
              <a:t>te</a:t>
            </a:r>
            <a:r>
              <a:rPr lang="en-US" sz="3400" b="1"/>
              <a:t> </a:t>
            </a:r>
            <a:r>
              <a:rPr lang="en-US" sz="3400" b="1" err="1"/>
              <a:t>enote</a:t>
            </a:r>
            <a:endParaRPr lang="en-US" sz="3400" b="1"/>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sl-SI" sz="2200">
                <a:solidFill>
                  <a:schemeClr val="lt1"/>
                </a:solidFill>
                <a:sym typeface="Raleway"/>
              </a:rPr>
              <a:t>Splošni cilj</a:t>
            </a:r>
            <a:r>
              <a:rPr lang="sl-SI" sz="2200">
                <a:solidFill>
                  <a:schemeClr val="lt1"/>
                </a:solidFill>
                <a:latin typeface="Raleway"/>
                <a:sym typeface="Raleway"/>
              </a:rPr>
              <a:t>: </a:t>
            </a:r>
            <a:r>
              <a:rPr lang="sl-SI" sz="2000" b="0">
                <a:solidFill>
                  <a:schemeClr val="accent1"/>
                </a:solidFill>
              </a:rPr>
              <a:t>Ta enota vas bo opremila s komunikacijskimi in predstavitvenimi kompetencami, ki vam bodo omogočile oblikovanje in podajanje poslovnih zgodb. Izpopolnili boste svoje tehnike javnega nastopanja, se naučili, kako izboljšati samozavest in kako sodelovati z vlagatelji in deležniki ter pridobiti praktične izkušnje pri izvajanju poslovnih predstavitev.</a:t>
            </a:r>
            <a:endParaRPr lang="sl-SI" sz="2000">
              <a:solidFill>
                <a:schemeClr val="accent1"/>
              </a:solidFill>
            </a:endParaRPr>
          </a:p>
          <a:p>
            <a:pPr>
              <a:lnSpc>
                <a:spcPct val="100000"/>
              </a:lnSpc>
              <a:spcBef>
                <a:spcPts val="600"/>
              </a:spcBef>
              <a:spcAft>
                <a:spcPts val="600"/>
              </a:spcAft>
            </a:pPr>
            <a:r>
              <a:rPr lang="sl-SI" sz="2200">
                <a:solidFill>
                  <a:schemeClr val="lt1"/>
                </a:solidFill>
              </a:rPr>
              <a:t>Trajanje enote</a:t>
            </a:r>
            <a:r>
              <a:rPr lang="sl-SI" sz="2200">
                <a:solidFill>
                  <a:schemeClr val="lt1"/>
                </a:solidFill>
                <a:latin typeface="Raleway"/>
              </a:rPr>
              <a:t>: </a:t>
            </a:r>
            <a:r>
              <a:rPr lang="sl-SI" sz="2000" b="0">
                <a:solidFill>
                  <a:schemeClr val="accent1"/>
                </a:solidFill>
              </a:rPr>
              <a:t>1 teden</a:t>
            </a:r>
          </a:p>
          <a:p>
            <a:pPr>
              <a:lnSpc>
                <a:spcPct val="100000"/>
              </a:lnSpc>
              <a:spcBef>
                <a:spcPts val="600"/>
              </a:spcBef>
              <a:spcAft>
                <a:spcPts val="600"/>
              </a:spcAft>
            </a:pPr>
            <a:r>
              <a:rPr lang="sl-SI" sz="2200">
                <a:solidFill>
                  <a:schemeClr val="lt1"/>
                </a:solidFill>
              </a:rPr>
              <a:t>Predviden obseg dela</a:t>
            </a:r>
            <a:r>
              <a:rPr lang="sl-SI" sz="2200">
                <a:solidFill>
                  <a:schemeClr val="lt1"/>
                </a:solidFill>
                <a:latin typeface="Raleway"/>
              </a:rPr>
              <a:t>: </a:t>
            </a:r>
            <a:r>
              <a:rPr lang="sl-SI" sz="2000" b="0">
                <a:solidFill>
                  <a:schemeClr val="accent1"/>
                </a:solidFill>
              </a:rPr>
              <a:t>7 ur</a:t>
            </a:r>
          </a:p>
          <a:p>
            <a:pPr>
              <a:lnSpc>
                <a:spcPct val="100000"/>
              </a:lnSpc>
              <a:spcBef>
                <a:spcPts val="600"/>
              </a:spcBef>
              <a:spcAft>
                <a:spcPts val="600"/>
              </a:spcAft>
            </a:pPr>
            <a:r>
              <a:rPr lang="sl-SI" sz="2200">
                <a:solidFill>
                  <a:schemeClr val="lt1"/>
                </a:solidFill>
              </a:rPr>
              <a:t>Metoda preverjanja in ocenjevanja</a:t>
            </a:r>
            <a:r>
              <a:rPr lang="sl-SI" sz="2200">
                <a:solidFill>
                  <a:schemeClr val="lt1"/>
                </a:solidFill>
                <a:latin typeface="Raleway"/>
              </a:rPr>
              <a:t>:  </a:t>
            </a:r>
            <a:r>
              <a:rPr lang="sl-SI" sz="2000" b="0">
                <a:solidFill>
                  <a:schemeClr val="accent1"/>
                </a:solidFill>
                <a:latin typeface="Raleway"/>
              </a:rPr>
              <a:t>Preverjanja in ocenjevanje </a:t>
            </a:r>
            <a:r>
              <a:rPr lang="sl-SI" sz="2000" b="0">
                <a:solidFill>
                  <a:schemeClr val="accent1"/>
                </a:solidFill>
              </a:rPr>
              <a:t>vključuje test za </a:t>
            </a:r>
            <a:r>
              <a:rPr lang="sl-SI" sz="2000" b="0" err="1">
                <a:solidFill>
                  <a:schemeClr val="accent1"/>
                </a:solidFill>
              </a:rPr>
              <a:t>samopreverjanje</a:t>
            </a:r>
            <a:r>
              <a:rPr lang="sl-SI" sz="2000" b="0">
                <a:solidFill>
                  <a:schemeClr val="accent1"/>
                </a:solidFill>
              </a:rPr>
              <a:t>, s katerim boste preverili svoje znanje in razumevanje vsebin po zaključku enote. Poleg tega vsebuje tudi praktične vaje, namenjene krepitvi kompetenc, ki jih obravnava enota.</a:t>
            </a:r>
            <a:endParaRPr lang="sl-SI" sz="2000" b="0">
              <a:solidFill>
                <a:schemeClr val="accent1"/>
              </a:solidFill>
              <a:highlight>
                <a:srgbClr val="C0C0C0"/>
              </a:highlight>
              <a:latin typeface="Raleway SemiBold"/>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29" y="1611599"/>
            <a:ext cx="4878349" cy="98610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600"/>
              </a:spcBef>
              <a:spcAft>
                <a:spcPts val="600"/>
              </a:spcAft>
            </a:pPr>
            <a:r>
              <a:rPr lang="sl-SI" sz="2000"/>
              <a:t>Javno nastopanje </a:t>
            </a:r>
            <a:r>
              <a:rPr lang="sl-SI" sz="2000" b="0">
                <a:solidFill>
                  <a:srgbClr val="000000"/>
                </a:solidFill>
              </a:rPr>
              <a:t>je način, kako svoje ideje objaviti – deliti jih z drugimi ljudmi in vplivati na druge ljudi. Ta vrsta govora je namenoma strukturirana s tremi splošnimi cilji: informirati, prepričati in zabavati.</a:t>
            </a: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901102" y="648236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4"/>
              </a:rPr>
              <a:t>Vecteezy</a:t>
            </a:r>
            <a:r>
              <a:rPr lang="en-US" sz="1000" b="0" i="0">
                <a:solidFill>
                  <a:srgbClr val="000000"/>
                </a:solidFill>
                <a:effectLst/>
                <a:latin typeface="Calibri" panose="020F0502020204030204" pitchFamily="34" charset="0"/>
              </a:rPr>
              <a:t>​</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490329" y="598294"/>
            <a:ext cx="9342327"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i-FI" sz="3400" b="1">
                <a:solidFill>
                  <a:srgbClr val="0E9094"/>
                </a:solidFill>
                <a:latin typeface="Raleway Bold" pitchFamily="2" charset="0"/>
              </a:rPr>
              <a:t>Tehnike javnega nastopanja in predstavitve</a:t>
            </a:r>
            <a:endParaRPr lang="sl-SI" b="1">
              <a:latin typeface="Raleway Bold" pitchFamily="2"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Zakaj</a:t>
            </a:r>
            <a:r>
              <a:rPr lang="en-GB" sz="3400" b="1"/>
              <a:t> je </a:t>
            </a:r>
            <a:r>
              <a:rPr lang="en-GB" sz="3400" b="1" err="1"/>
              <a:t>pomembno</a:t>
            </a:r>
            <a:r>
              <a:rPr lang="en-GB" sz="3400" b="1"/>
              <a:t>, da so </a:t>
            </a:r>
            <a:r>
              <a:rPr lang="en-GB" sz="3400" b="1" err="1"/>
              <a:t>ženske</a:t>
            </a:r>
            <a:r>
              <a:rPr lang="en-GB" sz="3400" b="1"/>
              <a:t> </a:t>
            </a:r>
            <a:r>
              <a:rPr lang="en-GB" sz="3400" b="1" err="1"/>
              <a:t>dobre</a:t>
            </a:r>
            <a:r>
              <a:rPr lang="en-GB" sz="3400" b="1"/>
              <a:t> </a:t>
            </a:r>
            <a:r>
              <a:rPr lang="en-GB" sz="3400" b="1" err="1"/>
              <a:t>javne</a:t>
            </a:r>
            <a:r>
              <a:rPr lang="en-GB" sz="3400" b="1"/>
              <a:t> </a:t>
            </a:r>
            <a:r>
              <a:rPr lang="en-GB" sz="3400" b="1" err="1"/>
              <a:t>govornice</a:t>
            </a:r>
            <a:r>
              <a:rPr lang="en-GB" sz="3400" b="1"/>
              <a:t>?</a:t>
            </a:r>
            <a:endParaRPr lang="en-GB" sz="3400" b="1">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57444" y="6336300"/>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ea typeface="Roboto"/>
                <a:cs typeface="Roboto"/>
              </a:rPr>
              <a:t>Vir:  Skills Zone Malta: </a:t>
            </a:r>
            <a:r>
              <a:rPr lang="it-IT" sz="1000" u="sng" strike="noStrike" err="1">
                <a:solidFill>
                  <a:srgbClr val="0F0F0F"/>
                </a:solidFill>
                <a:effectLst/>
                <a:latin typeface="Raleway" pitchFamily="2" charset="0"/>
                <a:hlinkClick r:id="rId5"/>
              </a:rPr>
              <a:t>Why</a:t>
            </a:r>
            <a:r>
              <a:rPr lang="it-IT" sz="1000" u="sng" strike="noStrike">
                <a:solidFill>
                  <a:srgbClr val="0F0F0F"/>
                </a:solidFill>
                <a:effectLst/>
                <a:latin typeface="Raleway" pitchFamily="2" charset="0"/>
                <a:hlinkClick r:id="rId5"/>
              </a:rPr>
              <a:t> </a:t>
            </a:r>
            <a:r>
              <a:rPr lang="it-IT" sz="1000" u="sng" strike="noStrike" err="1">
                <a:solidFill>
                  <a:srgbClr val="0F0F0F"/>
                </a:solidFill>
                <a:effectLst/>
                <a:latin typeface="Raleway" pitchFamily="2" charset="0"/>
                <a:hlinkClick r:id="rId5"/>
              </a:rPr>
              <a:t>is</a:t>
            </a:r>
            <a:r>
              <a:rPr lang="it-IT" sz="1000" u="sng" strike="noStrike">
                <a:solidFill>
                  <a:srgbClr val="0F0F0F"/>
                </a:solidFill>
                <a:effectLst/>
                <a:latin typeface="Raleway" pitchFamily="2" charset="0"/>
                <a:hlinkClick r:id="rId5"/>
              </a:rPr>
              <a:t> public </a:t>
            </a:r>
            <a:r>
              <a:rPr lang="it-IT" sz="1000" u="sng" strike="noStrike" err="1">
                <a:solidFill>
                  <a:srgbClr val="0F0F0F"/>
                </a:solidFill>
                <a:effectLst/>
                <a:latin typeface="Raleway" pitchFamily="2" charset="0"/>
                <a:hlinkClick r:id="rId5"/>
              </a:rPr>
              <a:t>speaking</a:t>
            </a:r>
            <a:r>
              <a:rPr lang="it-IT" sz="1000" u="sng" strike="noStrike">
                <a:solidFill>
                  <a:srgbClr val="0F0F0F"/>
                </a:solidFill>
                <a:effectLst/>
                <a:latin typeface="Raleway" pitchFamily="2" charset="0"/>
                <a:hlinkClick r:id="rId5"/>
              </a:rPr>
              <a:t> </a:t>
            </a:r>
            <a:r>
              <a:rPr lang="it-IT" sz="1000" u="sng" strike="noStrike" err="1">
                <a:solidFill>
                  <a:srgbClr val="0F0F0F"/>
                </a:solidFill>
                <a:effectLst/>
                <a:latin typeface="Raleway" pitchFamily="2" charset="0"/>
                <a:hlinkClick r:id="rId5"/>
              </a:rPr>
              <a:t>important</a:t>
            </a:r>
            <a:r>
              <a:rPr lang="it-IT" sz="1000" u="sng" strike="noStrike">
                <a:solidFill>
                  <a:srgbClr val="0F0F0F"/>
                </a:solidFill>
                <a:effectLst/>
                <a:latin typeface="Raleway" pitchFamily="2" charset="0"/>
                <a:hlinkClick r:id="rId5"/>
              </a:rPr>
              <a:t> for women? </a:t>
            </a:r>
            <a:endParaRPr lang="it-IT" sz="1000">
              <a:solidFill>
                <a:srgbClr val="0F0F0F"/>
              </a:solidFill>
              <a:latin typeface="Raleway"/>
              <a:ea typeface="Roboto"/>
              <a:cs typeface="Roboto"/>
            </a:endParaRPr>
          </a:p>
        </p:txBody>
      </p:sp>
      <p:sp>
        <p:nvSpPr>
          <p:cNvPr id="4" name="TextBox 3">
            <a:extLst>
              <a:ext uri="{FF2B5EF4-FFF2-40B4-BE49-F238E27FC236}">
                <a16:creationId xmlns:a16="http://schemas.microsoft.com/office/drawing/2014/main" id="{45CE15A4-4C4E-0C8B-D37E-6F50A299AF06}"/>
              </a:ext>
            </a:extLst>
          </p:cNvPr>
          <p:cNvSpPr txBox="1"/>
          <p:nvPr/>
        </p:nvSpPr>
        <p:spPr>
          <a:xfrm>
            <a:off x="515607" y="1950033"/>
            <a:ext cx="2832484" cy="37087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err="1">
                <a:latin typeface="Raleway"/>
              </a:rPr>
              <a:t>Oglejte</a:t>
            </a:r>
            <a:r>
              <a:rPr lang="en-US" sz="1800" b="1">
                <a:latin typeface="Raleway"/>
              </a:rPr>
              <a:t> </a:t>
            </a:r>
            <a:r>
              <a:rPr lang="en-US" sz="1800" b="1" err="1">
                <a:latin typeface="Raleway"/>
              </a:rPr>
              <a:t>si</a:t>
            </a:r>
            <a:r>
              <a:rPr lang="en-US" sz="1800" b="1">
                <a:latin typeface="Raleway"/>
              </a:rPr>
              <a:t> </a:t>
            </a:r>
            <a:r>
              <a:rPr lang="en-US" sz="1800" b="1" err="1">
                <a:latin typeface="Raleway"/>
              </a:rPr>
              <a:t>videoposnetek</a:t>
            </a:r>
            <a:r>
              <a:rPr lang="en-US" sz="1800" b="1">
                <a:latin typeface="Raleway"/>
              </a:rPr>
              <a:t>, </a:t>
            </a:r>
            <a:r>
              <a:rPr lang="en-US" sz="1800">
                <a:latin typeface="Raleway"/>
              </a:rPr>
              <a:t>da </a:t>
            </a:r>
            <a:r>
              <a:rPr lang="en-US" sz="1800" err="1">
                <a:latin typeface="Raleway"/>
              </a:rPr>
              <a:t>boste</a:t>
            </a:r>
            <a:r>
              <a:rPr lang="en-US" sz="1800">
                <a:latin typeface="Raleway"/>
              </a:rPr>
              <a:t> </a:t>
            </a:r>
            <a:r>
              <a:rPr lang="en-US" sz="1800" err="1">
                <a:latin typeface="Raleway"/>
              </a:rPr>
              <a:t>bolje</a:t>
            </a:r>
            <a:r>
              <a:rPr lang="en-US" sz="1800">
                <a:latin typeface="Raleway"/>
              </a:rPr>
              <a:t> </a:t>
            </a:r>
            <a:r>
              <a:rPr lang="en-US" sz="1800" err="1">
                <a:latin typeface="Raleway"/>
              </a:rPr>
              <a:t>razumeli</a:t>
            </a:r>
            <a:r>
              <a:rPr lang="en-US" sz="1800">
                <a:latin typeface="Raleway"/>
              </a:rPr>
              <a:t>, </a:t>
            </a:r>
            <a:r>
              <a:rPr lang="en-US" sz="1800" err="1">
                <a:latin typeface="Raleway"/>
              </a:rPr>
              <a:t>zakaj</a:t>
            </a:r>
            <a:r>
              <a:rPr lang="en-US" sz="1800">
                <a:latin typeface="Raleway"/>
              </a:rPr>
              <a:t> je </a:t>
            </a:r>
            <a:r>
              <a:rPr lang="en-US" sz="1800" err="1">
                <a:latin typeface="Raleway"/>
              </a:rPr>
              <a:t>pomembno</a:t>
            </a:r>
            <a:r>
              <a:rPr lang="en-US" sz="1800">
                <a:latin typeface="Raleway"/>
              </a:rPr>
              <a:t>, da </a:t>
            </a:r>
            <a:r>
              <a:rPr lang="en-US" sz="1800" err="1">
                <a:latin typeface="Raleway"/>
              </a:rPr>
              <a:t>ženske</a:t>
            </a:r>
            <a:r>
              <a:rPr lang="en-US" sz="1800">
                <a:latin typeface="Raleway"/>
              </a:rPr>
              <a:t> </a:t>
            </a:r>
            <a:r>
              <a:rPr lang="en-US" sz="1800" err="1">
                <a:latin typeface="Raleway"/>
              </a:rPr>
              <a:t>izvajajo</a:t>
            </a:r>
            <a:r>
              <a:rPr lang="en-US" sz="1800">
                <a:latin typeface="Raleway"/>
              </a:rPr>
              <a:t> </a:t>
            </a:r>
            <a:r>
              <a:rPr lang="en-US" sz="1800" err="1">
                <a:latin typeface="Raleway"/>
              </a:rPr>
              <a:t>javno</a:t>
            </a:r>
            <a:r>
              <a:rPr lang="en-US" sz="1800">
                <a:latin typeface="Raleway"/>
              </a:rPr>
              <a:t> </a:t>
            </a:r>
            <a:r>
              <a:rPr lang="en-US" sz="1800" err="1">
                <a:latin typeface="Raleway"/>
              </a:rPr>
              <a:t>nastopanje</a:t>
            </a:r>
            <a:r>
              <a:rPr lang="en-US" sz="1800">
                <a:latin typeface="Raleway"/>
              </a:rPr>
              <a:t>. </a:t>
            </a:r>
            <a:endParaRPr lang="en-US" sz="1800"/>
          </a:p>
          <a:p>
            <a:pPr>
              <a:spcBef>
                <a:spcPts val="600"/>
              </a:spcBef>
              <a:spcAft>
                <a:spcPts val="600"/>
              </a:spcAft>
            </a:pPr>
            <a:endParaRPr lang="en-US" sz="1800">
              <a:latin typeface="Raleway"/>
            </a:endParaRPr>
          </a:p>
          <a:p>
            <a:pPr>
              <a:spcBef>
                <a:spcPts val="600"/>
              </a:spcBef>
              <a:spcAft>
                <a:spcPts val="600"/>
              </a:spcAft>
            </a:pPr>
            <a:r>
              <a:rPr lang="en-US" sz="1800" b="1">
                <a:latin typeface="Raleway"/>
              </a:rPr>
              <a:t>Ali se </a:t>
            </a:r>
            <a:r>
              <a:rPr lang="en-US" sz="1800" b="1" err="1">
                <a:latin typeface="Raleway"/>
              </a:rPr>
              <a:t>strinjate</a:t>
            </a:r>
            <a:r>
              <a:rPr lang="en-US" sz="1800" b="1">
                <a:latin typeface="Raleway"/>
              </a:rPr>
              <a:t> z </a:t>
            </a:r>
            <a:r>
              <a:rPr lang="en-US" sz="1800" b="1" err="1">
                <a:latin typeface="Raleway"/>
              </a:rPr>
              <a:t>izjavami</a:t>
            </a:r>
            <a:r>
              <a:rPr lang="en-US" sz="1800" b="1">
                <a:latin typeface="Raleway"/>
              </a:rPr>
              <a:t> v </a:t>
            </a:r>
            <a:r>
              <a:rPr lang="en-US" sz="1800" b="1" err="1">
                <a:latin typeface="Raleway"/>
              </a:rPr>
              <a:t>videoposnetku</a:t>
            </a:r>
            <a:r>
              <a:rPr lang="en-US" sz="1800" b="1">
                <a:latin typeface="Raleway"/>
              </a:rPr>
              <a:t>? </a:t>
            </a:r>
          </a:p>
          <a:p>
            <a:endParaRPr lang="en-US" sz="1600">
              <a:latin typeface="Raleway"/>
            </a:endParaRPr>
          </a:p>
          <a:p>
            <a:endParaRPr lang="en-US"/>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pl-PL" sz="3400" b="1"/>
              <a:t>Kaj morate vedeti o javnem nastopanju</a:t>
            </a:r>
            <a:r>
              <a:rPr lang="en-GB" sz="3400" b="1"/>
              <a:t>?</a:t>
            </a:r>
            <a:endParaRPr lang="en-US" sz="3400" b="1"/>
          </a:p>
        </p:txBody>
      </p:sp>
      <p:sp>
        <p:nvSpPr>
          <p:cNvPr id="230" name="Google Shape;230;g2ec5bc0709e_0_9"/>
          <p:cNvSpPr txBox="1">
            <a:spLocks noGrp="1"/>
          </p:cNvSpPr>
          <p:nvPr>
            <p:ph type="body" idx="1"/>
          </p:nvPr>
        </p:nvSpPr>
        <p:spPr>
          <a:xfrm>
            <a:off x="4577350" y="2285100"/>
            <a:ext cx="6568500" cy="346350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600"/>
              </a:spcBef>
              <a:spcAft>
                <a:spcPts val="600"/>
              </a:spcAft>
            </a:pPr>
            <a:r>
              <a:rPr lang="sl-SI" sz="2000"/>
              <a:t>#1 </a:t>
            </a:r>
            <a:r>
              <a:rPr lang="sl-SI" sz="2000" b="0">
                <a:solidFill>
                  <a:srgbClr val="2D2D2D"/>
                </a:solidFill>
              </a:rPr>
              <a:t>Imate samo </a:t>
            </a:r>
            <a:r>
              <a:rPr lang="sl-SI" sz="2000">
                <a:solidFill>
                  <a:srgbClr val="2D2D2D"/>
                </a:solidFill>
              </a:rPr>
              <a:t>eno priložnost, da naredite dober prvi vtis</a:t>
            </a:r>
            <a:r>
              <a:rPr lang="sl-SI" sz="2000" b="0">
                <a:solidFill>
                  <a:srgbClr val="2D2D2D"/>
                </a:solidFill>
              </a:rPr>
              <a:t>, ki se oblikuje v 15 sekundah. </a:t>
            </a:r>
          </a:p>
          <a:p>
            <a:pPr marL="0" lvl="0" indent="0" algn="l" rtl="0">
              <a:lnSpc>
                <a:spcPct val="100000"/>
              </a:lnSpc>
              <a:spcBef>
                <a:spcPts val="600"/>
              </a:spcBef>
              <a:spcAft>
                <a:spcPts val="600"/>
              </a:spcAft>
              <a:buNone/>
            </a:pPr>
            <a:endParaRPr lang="sl-SI" sz="2000" b="0">
              <a:solidFill>
                <a:srgbClr val="2D2D2D"/>
              </a:solidFill>
            </a:endParaRPr>
          </a:p>
          <a:p>
            <a:pPr marL="0" indent="0">
              <a:lnSpc>
                <a:spcPct val="100000"/>
              </a:lnSpc>
              <a:spcBef>
                <a:spcPts val="600"/>
              </a:spcBef>
              <a:spcAft>
                <a:spcPts val="600"/>
              </a:spcAft>
            </a:pPr>
            <a:r>
              <a:rPr lang="sl-SI" sz="2000"/>
              <a:t>#2 </a:t>
            </a:r>
            <a:r>
              <a:rPr lang="sl-SI" sz="2000" b="0">
                <a:solidFill>
                  <a:srgbClr val="2D2D2D"/>
                </a:solidFill>
              </a:rPr>
              <a:t>Očesni stik je pomemben, ko gre za javno nastopanje in </a:t>
            </a:r>
            <a:r>
              <a:rPr lang="sl-SI" sz="2000">
                <a:solidFill>
                  <a:srgbClr val="2D2D2D"/>
                </a:solidFill>
              </a:rPr>
              <a:t>3 sekunde </a:t>
            </a:r>
            <a:r>
              <a:rPr lang="sl-SI" sz="2000" b="0">
                <a:solidFill>
                  <a:srgbClr val="2D2D2D"/>
                </a:solidFill>
              </a:rPr>
              <a:t>najboljši čas, da si nekoga ogledate. </a:t>
            </a:r>
          </a:p>
          <a:p>
            <a:pPr marL="0" lvl="0" indent="0" algn="l" rtl="0">
              <a:lnSpc>
                <a:spcPct val="100000"/>
              </a:lnSpc>
              <a:spcBef>
                <a:spcPts val="600"/>
              </a:spcBef>
              <a:spcAft>
                <a:spcPts val="600"/>
              </a:spcAft>
              <a:buNone/>
            </a:pPr>
            <a:endParaRPr lang="sl-SI" sz="2000" b="0">
              <a:solidFill>
                <a:srgbClr val="2D2D2D"/>
              </a:solidFill>
            </a:endParaRPr>
          </a:p>
          <a:p>
            <a:pPr marL="0" lvl="0" indent="0">
              <a:lnSpc>
                <a:spcPct val="100000"/>
              </a:lnSpc>
              <a:spcBef>
                <a:spcPts val="600"/>
              </a:spcBef>
              <a:spcAft>
                <a:spcPts val="600"/>
              </a:spcAft>
            </a:pPr>
            <a:r>
              <a:rPr lang="sl-SI" sz="2000"/>
              <a:t>#3 </a:t>
            </a:r>
            <a:r>
              <a:rPr lang="sl-SI" sz="2000" b="0">
                <a:solidFill>
                  <a:schemeClr val="accent1"/>
                </a:solidFill>
              </a:rPr>
              <a:t>Celotno občinstvo vas bo cenilo kot govornika, ki pravočasno zaključi govor.</a:t>
            </a:r>
            <a:endParaRPr lang="sl-SI" sz="1500" b="0">
              <a:solidFill>
                <a:schemeClr val="accent1"/>
              </a:solidFill>
              <a:latin typeface="Calibri"/>
              <a:ea typeface="Calibri"/>
              <a:cs typeface="Calibri"/>
            </a:endParaRP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794114" y="5174717"/>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4"/>
              </a:rPr>
              <a:t>FlatIcon</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5bc0709e_0_24"/>
          <p:cNvSpPr txBox="1">
            <a:spLocks noGrp="1"/>
          </p:cNvSpPr>
          <p:nvPr>
            <p:ph type="title"/>
          </p:nvPr>
        </p:nvSpPr>
        <p:spPr>
          <a:xfrm>
            <a:off x="520700" y="533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pl-PL" sz="3400" b="1"/>
              <a:t>Kaj morate vedeti o javnem nastopanju?</a:t>
            </a:r>
            <a:endParaRPr lang="en-US" sz="3400" b="1"/>
          </a:p>
        </p:txBody>
      </p:sp>
      <p:sp>
        <p:nvSpPr>
          <p:cNvPr id="237" name="Google Shape;237;g2ec5bc0709e_0_24"/>
          <p:cNvSpPr txBox="1"/>
          <p:nvPr/>
        </p:nvSpPr>
        <p:spPr>
          <a:xfrm>
            <a:off x="520700" y="1943089"/>
            <a:ext cx="7670352" cy="3416290"/>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2000" b="1">
                <a:solidFill>
                  <a:schemeClr val="lt1"/>
                </a:solidFill>
                <a:latin typeface="Raleway"/>
                <a:ea typeface="Raleway"/>
                <a:cs typeface="Raleway"/>
                <a:sym typeface="Raleway"/>
              </a:rPr>
              <a:t>#4 </a:t>
            </a:r>
            <a:r>
              <a:rPr lang="sl-SI" sz="2000">
                <a:solidFill>
                  <a:srgbClr val="2D2D2D"/>
                </a:solidFill>
                <a:latin typeface="Raleway"/>
                <a:ea typeface="Raleway"/>
                <a:cs typeface="Raleway"/>
                <a:sym typeface="Raleway"/>
              </a:rPr>
              <a:t>Raziskave kažejo, da ko ljudje govorijo, približno </a:t>
            </a:r>
            <a:r>
              <a:rPr lang="sl-SI" sz="2000" b="1">
                <a:solidFill>
                  <a:srgbClr val="2D2D2D"/>
                </a:solidFill>
                <a:latin typeface="Raleway"/>
                <a:ea typeface="Raleway"/>
                <a:cs typeface="Raleway"/>
                <a:sym typeface="Raleway"/>
              </a:rPr>
              <a:t>7 %</a:t>
            </a:r>
            <a:r>
              <a:rPr lang="sl-SI" sz="2000">
                <a:solidFill>
                  <a:srgbClr val="2D2D2D"/>
                </a:solidFill>
                <a:latin typeface="Raleway"/>
                <a:ea typeface="Raleway"/>
                <a:cs typeface="Raleway"/>
                <a:sym typeface="Raleway"/>
              </a:rPr>
              <a:t> sporočila prihaja iz besed, </a:t>
            </a:r>
            <a:r>
              <a:rPr lang="sl-SI" sz="2000" b="1">
                <a:solidFill>
                  <a:srgbClr val="2D2D2D"/>
                </a:solidFill>
                <a:latin typeface="Raleway"/>
                <a:ea typeface="Raleway"/>
                <a:cs typeface="Raleway"/>
                <a:sym typeface="Raleway"/>
              </a:rPr>
              <a:t>36 % </a:t>
            </a:r>
            <a:r>
              <a:rPr lang="sl-SI" sz="2000">
                <a:solidFill>
                  <a:srgbClr val="2D2D2D"/>
                </a:solidFill>
                <a:latin typeface="Raleway"/>
                <a:ea typeface="Raleway"/>
                <a:cs typeface="Raleway"/>
                <a:sym typeface="Raleway"/>
              </a:rPr>
              <a:t>sporočila prihaja iz vašega glasu in </a:t>
            </a:r>
            <a:r>
              <a:rPr lang="sl-SI" sz="2000" b="1">
                <a:solidFill>
                  <a:srgbClr val="2D2D2D"/>
                </a:solidFill>
                <a:latin typeface="Raleway"/>
                <a:ea typeface="Raleway"/>
                <a:cs typeface="Raleway"/>
                <a:sym typeface="Raleway"/>
              </a:rPr>
              <a:t>57 % </a:t>
            </a:r>
            <a:r>
              <a:rPr lang="sl-SI" sz="2000">
                <a:solidFill>
                  <a:srgbClr val="2D2D2D"/>
                </a:solidFill>
                <a:latin typeface="Raleway"/>
                <a:ea typeface="Raleway"/>
                <a:cs typeface="Raleway"/>
                <a:sym typeface="Raleway"/>
              </a:rPr>
              <a:t>sporočila prihaja iz vaše neverbalne komunikacije.</a:t>
            </a:r>
            <a:endParaRPr lang="sl-SI" sz="2000">
              <a:solidFill>
                <a:srgbClr val="2D2D2D"/>
              </a:solidFill>
              <a:latin typeface="Raleway"/>
              <a:ea typeface="Raleway"/>
              <a:cs typeface="Raleway"/>
            </a:endParaRPr>
          </a:p>
          <a:p>
            <a:pPr marL="0" lvl="0" indent="0" algn="l" rtl="0">
              <a:spcBef>
                <a:spcPts val="600"/>
              </a:spcBef>
              <a:spcAft>
                <a:spcPts val="600"/>
              </a:spcAft>
              <a:buNone/>
            </a:pPr>
            <a:endParaRPr lang="sl-SI" sz="2000">
              <a:solidFill>
                <a:srgbClr val="2D2D2D"/>
              </a:solidFill>
              <a:latin typeface="Raleway"/>
              <a:ea typeface="Raleway"/>
              <a:cs typeface="Raleway"/>
            </a:endParaRPr>
          </a:p>
          <a:p>
            <a:pPr lvl="0">
              <a:spcBef>
                <a:spcPts val="600"/>
              </a:spcBef>
              <a:spcAft>
                <a:spcPts val="600"/>
              </a:spcAft>
            </a:pPr>
            <a:r>
              <a:rPr lang="sl-SI" sz="2000" b="1">
                <a:solidFill>
                  <a:schemeClr val="lt1"/>
                </a:solidFill>
                <a:latin typeface="Raleway"/>
                <a:ea typeface="Raleway"/>
                <a:cs typeface="Raleway"/>
                <a:sym typeface="Raleway"/>
              </a:rPr>
              <a:t>#5 </a:t>
            </a:r>
            <a:r>
              <a:rPr lang="sl-SI" sz="2000">
                <a:solidFill>
                  <a:srgbClr val="2D2D2D"/>
                </a:solidFill>
                <a:latin typeface="Raleway"/>
                <a:ea typeface="Raleway"/>
                <a:cs typeface="Raleway"/>
                <a:sym typeface="Raleway"/>
              </a:rPr>
              <a:t>Vaš uvod bi moral zavzemati približno </a:t>
            </a:r>
            <a:r>
              <a:rPr lang="sl-SI" sz="2000" b="1">
                <a:solidFill>
                  <a:srgbClr val="2D2D2D"/>
                </a:solidFill>
                <a:latin typeface="Raleway"/>
                <a:ea typeface="Raleway"/>
                <a:cs typeface="Raleway"/>
                <a:sym typeface="Raleway"/>
              </a:rPr>
              <a:t>10 % celotnega časa predstavitve.</a:t>
            </a:r>
            <a:endParaRPr lang="sl-SI" sz="2000" b="1">
              <a:solidFill>
                <a:srgbClr val="2D2D2D"/>
              </a:solidFill>
              <a:latin typeface="Raleway"/>
              <a:ea typeface="Raleway"/>
              <a:cs typeface="Raleway"/>
            </a:endParaRPr>
          </a:p>
          <a:p>
            <a:pPr marL="0" lvl="0" indent="0" algn="l" rtl="0">
              <a:spcBef>
                <a:spcPts val="600"/>
              </a:spcBef>
              <a:spcAft>
                <a:spcPts val="600"/>
              </a:spcAft>
              <a:buNone/>
            </a:pPr>
            <a:endParaRPr lang="sl-SI" sz="2000">
              <a:solidFill>
                <a:srgbClr val="2D2D2D"/>
              </a:solidFill>
              <a:latin typeface="Raleway"/>
              <a:ea typeface="Raleway"/>
              <a:cs typeface="Raleway"/>
            </a:endParaRPr>
          </a:p>
          <a:p>
            <a:pPr lvl="0">
              <a:spcBef>
                <a:spcPts val="600"/>
              </a:spcBef>
              <a:spcAft>
                <a:spcPts val="600"/>
              </a:spcAft>
            </a:pPr>
            <a:r>
              <a:rPr lang="sl-SI" sz="2000" b="1">
                <a:solidFill>
                  <a:schemeClr val="lt1"/>
                </a:solidFill>
                <a:latin typeface="Raleway"/>
                <a:ea typeface="Raleway"/>
                <a:cs typeface="Raleway"/>
                <a:sym typeface="Raleway"/>
              </a:rPr>
              <a:t>#6</a:t>
            </a:r>
            <a:r>
              <a:rPr lang="sl-SI" sz="2000">
                <a:solidFill>
                  <a:srgbClr val="2D2D2D"/>
                </a:solidFill>
                <a:latin typeface="Raleway"/>
                <a:ea typeface="Raleway"/>
                <a:cs typeface="Raleway"/>
                <a:sym typeface="Raleway"/>
              </a:rPr>
              <a:t> Povprečni razpon pozornosti občinstva je le </a:t>
            </a:r>
            <a:r>
              <a:rPr lang="sl-SI" sz="2000" b="1">
                <a:solidFill>
                  <a:srgbClr val="2D2D2D"/>
                </a:solidFill>
                <a:latin typeface="Raleway"/>
                <a:ea typeface="Raleway"/>
                <a:cs typeface="Raleway"/>
                <a:sym typeface="Raleway"/>
              </a:rPr>
              <a:t>8 do 10 minut.</a:t>
            </a:r>
            <a:endParaRPr lang="sl-SI" sz="1800" b="1"/>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4"/>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520700" y="252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err="1"/>
              <a:t>Tehnike</a:t>
            </a:r>
            <a:r>
              <a:rPr lang="en-GB" sz="3400" b="1"/>
              <a:t> za </a:t>
            </a:r>
            <a:r>
              <a:rPr lang="en-GB" sz="3400" b="1" err="1"/>
              <a:t>krepitev</a:t>
            </a:r>
            <a:r>
              <a:rPr lang="en-GB" sz="3400" b="1"/>
              <a:t> </a:t>
            </a:r>
            <a:r>
              <a:rPr lang="en-GB" sz="3400" b="1" err="1"/>
              <a:t>zaupanja</a:t>
            </a:r>
            <a:endParaRPr lang="en-US" sz="3400" b="1"/>
          </a:p>
        </p:txBody>
      </p:sp>
      <p:sp>
        <p:nvSpPr>
          <p:cNvPr id="244" name="Google Shape;244;g2eb676f3e53_0_51"/>
          <p:cNvSpPr txBox="1"/>
          <p:nvPr/>
        </p:nvSpPr>
        <p:spPr>
          <a:xfrm>
            <a:off x="670266" y="1947683"/>
            <a:ext cx="2007900" cy="3108513"/>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1800" b="1">
                <a:latin typeface="Raleway"/>
                <a:ea typeface="Raleway"/>
                <a:cs typeface="Raleway"/>
                <a:sym typeface="Raleway"/>
              </a:rPr>
              <a:t>Zaupanje </a:t>
            </a:r>
            <a:r>
              <a:rPr lang="sl-SI" sz="1800">
                <a:latin typeface="Raleway"/>
                <a:ea typeface="Raleway"/>
                <a:cs typeface="Raleway"/>
                <a:sym typeface="Raleway"/>
              </a:rPr>
              <a:t>je občutek zaupanja v nekaj. Ko govorimo o samozavesti, je to prepričanje, da lahko zaupate sebi in svojim sposobnostim ali znanju. </a:t>
            </a:r>
            <a:endParaRPr lang="sl-SI" sz="175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327543" y="1407125"/>
            <a:ext cx="8342019" cy="517061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sl-SI" sz="1600" b="1">
                <a:highlight>
                  <a:schemeClr val="lt1"/>
                </a:highlight>
                <a:latin typeface="Raleway"/>
                <a:ea typeface="Raleway"/>
                <a:cs typeface="Raleway"/>
                <a:sym typeface="Raleway"/>
              </a:rPr>
              <a:t>1. Skrbite zase</a:t>
            </a:r>
            <a:endParaRPr lang="sl-SI" sz="1600" b="1">
              <a:highlight>
                <a:srgbClr val="F3B75B"/>
              </a:highlight>
              <a:latin typeface="Raleway"/>
              <a:ea typeface="Raleway"/>
              <a:cs typeface="Raleway"/>
            </a:endParaRPr>
          </a:p>
          <a:p>
            <a:pPr lvl="0">
              <a:spcBef>
                <a:spcPts val="600"/>
              </a:spcBef>
              <a:spcAft>
                <a:spcPts val="600"/>
              </a:spcAft>
            </a:pPr>
            <a:r>
              <a:rPr lang="sl-SI" sz="1600">
                <a:latin typeface="Raleway"/>
                <a:ea typeface="Raleway"/>
                <a:cs typeface="Raleway"/>
                <a:sym typeface="Raleway"/>
              </a:rPr>
              <a:t>Samozavest in skrb zase sta tesno povezana. Redna vadba, dobro spanje in zdrava prehrana prispevajo k boljšemu počutju in večji samozavesti.</a:t>
            </a:r>
          </a:p>
          <a:p>
            <a:pPr lvl="0">
              <a:spcBef>
                <a:spcPts val="600"/>
              </a:spcBef>
              <a:spcAft>
                <a:spcPts val="600"/>
              </a:spcAft>
            </a:pPr>
            <a:r>
              <a:rPr lang="sl-SI" sz="1600" b="1">
                <a:highlight>
                  <a:schemeClr val="lt1"/>
                </a:highlight>
                <a:latin typeface="Raleway"/>
                <a:ea typeface="Raleway"/>
                <a:cs typeface="Raleway"/>
                <a:sym typeface="Raleway"/>
              </a:rPr>
              <a:t>2. Zgradite pozitivne odnose</a:t>
            </a:r>
            <a:endParaRPr lang="sl-SI" sz="1600" b="1">
              <a:highlight>
                <a:srgbClr val="F3B75B"/>
              </a:highlight>
              <a:latin typeface="Raleway"/>
              <a:ea typeface="Raleway"/>
              <a:cs typeface="Raleway"/>
            </a:endParaRPr>
          </a:p>
          <a:p>
            <a:pPr lvl="0">
              <a:spcBef>
                <a:spcPts val="600"/>
              </a:spcBef>
              <a:spcAft>
                <a:spcPts val="600"/>
              </a:spcAft>
            </a:pPr>
            <a:r>
              <a:rPr lang="sl-SI" sz="1600">
                <a:latin typeface="Raleway"/>
                <a:ea typeface="Raleway"/>
                <a:cs typeface="Raleway"/>
                <a:sym typeface="Raleway"/>
              </a:rPr>
              <a:t>Prizadevajte si graditi odnose z ljudmi, ki vas cenijo. Njihova pozitivnost vam lahko pomaga, da se počutite bolj samozavestno. </a:t>
            </a:r>
            <a:endParaRPr lang="sl-SI" sz="1600">
              <a:latin typeface="Raleway"/>
              <a:ea typeface="Raleway"/>
              <a:cs typeface="Raleway"/>
            </a:endParaRPr>
          </a:p>
          <a:p>
            <a:pPr marL="0" lvl="0" indent="0" algn="l" rtl="0">
              <a:spcBef>
                <a:spcPts val="600"/>
              </a:spcBef>
              <a:spcAft>
                <a:spcPts val="600"/>
              </a:spcAft>
              <a:buNone/>
            </a:pPr>
            <a:r>
              <a:rPr lang="sl-SI" sz="1600" b="1">
                <a:highlight>
                  <a:schemeClr val="lt1"/>
                </a:highlight>
                <a:latin typeface="Raleway"/>
                <a:ea typeface="Raleway"/>
                <a:cs typeface="Raleway"/>
                <a:sym typeface="Raleway"/>
              </a:rPr>
              <a:t>3. Delajte na miselnosti rasti</a:t>
            </a:r>
            <a:endParaRPr lang="sl-SI" sz="1600" b="1">
              <a:highlight>
                <a:srgbClr val="F3B75B"/>
              </a:highlight>
              <a:latin typeface="Raleway"/>
              <a:ea typeface="Raleway"/>
              <a:cs typeface="Raleway"/>
            </a:endParaRPr>
          </a:p>
          <a:p>
            <a:pPr lvl="0">
              <a:spcBef>
                <a:spcPts val="600"/>
              </a:spcBef>
              <a:spcAft>
                <a:spcPts val="600"/>
              </a:spcAft>
            </a:pPr>
            <a:r>
              <a:rPr lang="sl-SI" sz="1600">
                <a:latin typeface="Raleway"/>
                <a:ea typeface="Raleway"/>
                <a:cs typeface="Raleway"/>
                <a:sym typeface="Raleway"/>
              </a:rPr>
              <a:t>Nekatere raziskave kažejo, da imajo tisti z miselnostjo rasti običajno višjo samozavest in odpornost kot tisti s fiksno miselnostjo. </a:t>
            </a:r>
            <a:endParaRPr lang="sl-SI" sz="1600">
              <a:latin typeface="Raleway"/>
              <a:ea typeface="Raleway"/>
              <a:cs typeface="Raleway"/>
            </a:endParaRPr>
          </a:p>
          <a:p>
            <a:pPr marL="0" lvl="0" indent="0" algn="l" rtl="0">
              <a:spcBef>
                <a:spcPts val="600"/>
              </a:spcBef>
              <a:spcAft>
                <a:spcPts val="600"/>
              </a:spcAft>
              <a:buNone/>
            </a:pPr>
            <a:r>
              <a:rPr lang="sl-SI" sz="1600" b="1">
                <a:highlight>
                  <a:schemeClr val="lt1"/>
                </a:highlight>
                <a:latin typeface="Raleway"/>
                <a:ea typeface="Raleway"/>
                <a:cs typeface="Raleway"/>
                <a:sym typeface="Raleway"/>
              </a:rPr>
              <a:t>4. Izzivajte se</a:t>
            </a:r>
            <a:endParaRPr lang="sl-SI" sz="1600" b="1">
              <a:highlight>
                <a:srgbClr val="F3B75B"/>
              </a:highlight>
              <a:latin typeface="Raleway"/>
              <a:ea typeface="Raleway"/>
              <a:cs typeface="Raleway"/>
            </a:endParaRPr>
          </a:p>
          <a:p>
            <a:pPr lvl="0">
              <a:spcBef>
                <a:spcPts val="600"/>
              </a:spcBef>
              <a:spcAft>
                <a:spcPts val="600"/>
              </a:spcAft>
            </a:pPr>
            <a:r>
              <a:rPr lang="sl-SI" sz="1600">
                <a:latin typeface="Raleway"/>
                <a:ea typeface="Raleway"/>
                <a:cs typeface="Raleway"/>
                <a:sym typeface="Raleway"/>
              </a:rPr>
              <a:t>Sprejmite izziv in si postavite cilje, ki vam bo pomagal oblikovati nove oblike vedenja.</a:t>
            </a:r>
            <a:endParaRPr lang="sl-SI" sz="1600">
              <a:latin typeface="Raleway"/>
              <a:ea typeface="Raleway"/>
              <a:cs typeface="Raleway"/>
            </a:endParaRPr>
          </a:p>
          <a:p>
            <a:pPr marL="0" lvl="0" indent="0" algn="l" rtl="0">
              <a:spcBef>
                <a:spcPts val="600"/>
              </a:spcBef>
              <a:spcAft>
                <a:spcPts val="600"/>
              </a:spcAft>
              <a:buNone/>
            </a:pPr>
            <a:r>
              <a:rPr lang="sl-SI" sz="1600" b="1">
                <a:highlight>
                  <a:schemeClr val="lt1"/>
                </a:highlight>
                <a:latin typeface="Raleway"/>
                <a:ea typeface="Raleway"/>
                <a:cs typeface="Raleway"/>
                <a:sym typeface="Raleway"/>
              </a:rPr>
              <a:t>5. Vadite samopotrditve</a:t>
            </a:r>
            <a:endParaRPr lang="sl-SI" sz="1600" b="1">
              <a:highlight>
                <a:srgbClr val="F3B75B"/>
              </a:highlight>
              <a:latin typeface="Raleway"/>
              <a:ea typeface="Raleway"/>
              <a:cs typeface="Raleway"/>
            </a:endParaRPr>
          </a:p>
          <a:p>
            <a:pPr>
              <a:spcBef>
                <a:spcPts val="600"/>
              </a:spcBef>
              <a:spcAft>
                <a:spcPts val="600"/>
              </a:spcAft>
            </a:pPr>
            <a:r>
              <a:rPr lang="sl-SI" sz="1600">
                <a:latin typeface="Raleway"/>
                <a:ea typeface="Raleway"/>
                <a:cs typeface="Raleway"/>
                <a:sym typeface="Raleway"/>
              </a:rPr>
              <a:t>Če sami sebi poveste o svojih močeh in kako samozavestni ste, lahko te pozitivne misli okrepite. </a:t>
            </a:r>
            <a:endParaRPr lang="sl-SI" sz="160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9739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457890"/>
            <a:ext cx="5778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Medium.com</a:t>
            </a:r>
          </a:p>
          <a:p>
            <a:pPr algn="ctr"/>
            <a:endParaRPr lang="en-US" sz="1000">
              <a:solidFill>
                <a:schemeClr val="accent1"/>
              </a:solidFill>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Strukturiranje</a:t>
            </a:r>
            <a:r>
              <a:rPr lang="en-GB" sz="3400" b="1"/>
              <a:t> </a:t>
            </a:r>
            <a:r>
              <a:rPr lang="en-GB" sz="3400" b="1" err="1"/>
              <a:t>predstavitve</a:t>
            </a:r>
            <a:endParaRPr lang="en-US" sz="3400" b="1"/>
          </a:p>
        </p:txBody>
      </p:sp>
      <p:sp>
        <p:nvSpPr>
          <p:cNvPr id="257" name="Google Shape;257;g2eb676f3e53_0_106"/>
          <p:cNvSpPr txBox="1">
            <a:spLocks noGrp="1"/>
          </p:cNvSpPr>
          <p:nvPr>
            <p:ph type="body" idx="1"/>
          </p:nvPr>
        </p:nvSpPr>
        <p:spPr>
          <a:xfrm>
            <a:off x="3257597" y="1815742"/>
            <a:ext cx="8688135" cy="5375793"/>
          </a:xfrm>
          <a:prstGeom prst="rect">
            <a:avLst/>
          </a:prstGeom>
          <a:noFill/>
          <a:ln>
            <a:noFill/>
          </a:ln>
        </p:spPr>
        <p:txBody>
          <a:bodyPr spcFirstLastPara="1" wrap="square" lIns="91425" tIns="45700" rIns="91425" bIns="45700" anchor="t" anchorCtr="0">
            <a:noAutofit/>
          </a:bodyPr>
          <a:lstStyle/>
          <a:p>
            <a:pPr marL="0" indent="0">
              <a:lnSpc>
                <a:spcPct val="120000"/>
              </a:lnSpc>
              <a:spcBef>
                <a:spcPts val="0"/>
              </a:spcBef>
            </a:pPr>
            <a:r>
              <a:rPr lang="sl-SI" sz="1800">
                <a:solidFill>
                  <a:srgbClr val="000000"/>
                </a:solidFill>
                <a:highlight>
                  <a:srgbClr val="F3B75B"/>
                </a:highlight>
              </a:rPr>
              <a:t>Uvod</a:t>
            </a:r>
            <a:r>
              <a:rPr lang="en-GB" sz="1800">
                <a:solidFill>
                  <a:srgbClr val="000000"/>
                </a:solidFill>
                <a:highlight>
                  <a:srgbClr val="F3B75B"/>
                </a:highlight>
              </a:rPr>
              <a:t>:</a:t>
            </a:r>
            <a:endParaRPr lang="sl-SI" sz="1800">
              <a:solidFill>
                <a:schemeClr val="accent1"/>
              </a:solidFill>
            </a:endParaRPr>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Začnite z zanimivim dejstvom, citatom, vprašanjem ali anekdoto, da pritegnete pozornost.</a:t>
            </a:r>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Na kratko opišite, o čem boste govorili, da boste občinstvu dali načrt.</a:t>
            </a:r>
          </a:p>
          <a:p>
            <a:pPr marL="0" indent="0">
              <a:lnSpc>
                <a:spcPct val="120000"/>
              </a:lnSpc>
              <a:spcBef>
                <a:spcPts val="0"/>
              </a:spcBef>
            </a:pPr>
            <a:r>
              <a:rPr lang="sl-SI" sz="1800">
                <a:solidFill>
                  <a:srgbClr val="000000"/>
                </a:solidFill>
                <a:highlight>
                  <a:srgbClr val="F3B75B"/>
                </a:highlight>
              </a:rPr>
              <a:t>Telo:</a:t>
            </a:r>
            <a:endParaRPr lang="sl-SI" sz="1800"/>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Jasno določite ključna sporočila. Prizadevajte si za 2-4 glavne točke, da ohranite jasnost.</a:t>
            </a:r>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Uporabite statistiko, citate, primere in anekdote, da podprete svoje točke.</a:t>
            </a:r>
            <a:endParaRPr lang="sl-SI" sz="1800">
              <a:solidFill>
                <a:schemeClr val="accent1"/>
              </a:solidFill>
            </a:endParaRPr>
          </a:p>
          <a:p>
            <a:pPr marL="0" indent="0">
              <a:lnSpc>
                <a:spcPct val="120000"/>
              </a:lnSpc>
              <a:spcBef>
                <a:spcPts val="0"/>
              </a:spcBef>
            </a:pPr>
            <a:r>
              <a:rPr lang="sl-SI" sz="1800">
                <a:solidFill>
                  <a:srgbClr val="000000"/>
                </a:solidFill>
                <a:highlight>
                  <a:srgbClr val="F3B75B"/>
                </a:highlight>
              </a:rPr>
              <a:t>Sklep:</a:t>
            </a:r>
            <a:endParaRPr lang="sl-SI" sz="1800"/>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Povzemite svoje glavne točke, da jih okrepite.</a:t>
            </a:r>
          </a:p>
          <a:p>
            <a:pPr marL="742950" indent="-285750">
              <a:lnSpc>
                <a:spcPct val="120000"/>
              </a:lnSpc>
              <a:spcBef>
                <a:spcPts val="0"/>
              </a:spcBef>
              <a:buClr>
                <a:srgbClr val="1D1D1B"/>
              </a:buClr>
              <a:buSzPct val="100000"/>
              <a:buFont typeface="Arial" panose="020B0604020202020204" pitchFamily="34" charset="0"/>
              <a:buChar char="•"/>
            </a:pPr>
            <a:r>
              <a:rPr lang="sl-SI" sz="1800" b="0">
                <a:solidFill>
                  <a:schemeClr val="accent1"/>
                </a:solidFill>
              </a:rPr>
              <a:t>Zaključite z močno izjavo ali pozivom k dejanju, ki spodbuja občinstvo, da ukrepa na podlagi predstavljenih informacij.</a:t>
            </a:r>
            <a:endParaRPr lang="sl-SI" sz="6150" b="0">
              <a:solidFill>
                <a:schemeClr val="accent1"/>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44106" y="5353072"/>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GB" sz="1000" err="1">
                <a:solidFill>
                  <a:schemeClr val="accent1"/>
                </a:solidFill>
                <a:latin typeface="Raleway"/>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432525" y="21767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Obvladovanje</a:t>
            </a:r>
            <a:r>
              <a:rPr lang="en-GB" sz="3400" b="1"/>
              <a:t> </a:t>
            </a:r>
            <a:r>
              <a:rPr lang="en-GB" sz="3400" b="1" err="1"/>
              <a:t>anksioznosti</a:t>
            </a:r>
            <a:endParaRPr lang="en-US" sz="3400" b="1"/>
          </a:p>
        </p:txBody>
      </p:sp>
      <p:sp>
        <p:nvSpPr>
          <p:cNvPr id="264" name="Google Shape;264;g2eb676f3e53_0_34"/>
          <p:cNvSpPr txBox="1">
            <a:spLocks noGrp="1"/>
          </p:cNvSpPr>
          <p:nvPr>
            <p:ph type="body" idx="1"/>
          </p:nvPr>
        </p:nvSpPr>
        <p:spPr>
          <a:xfrm>
            <a:off x="732375" y="1714678"/>
            <a:ext cx="10515600" cy="2973300"/>
          </a:xfrm>
          <a:prstGeom prst="rect">
            <a:avLst/>
          </a:prstGeom>
          <a:noFill/>
          <a:ln>
            <a:noFill/>
          </a:ln>
        </p:spPr>
        <p:txBody>
          <a:bodyPr spcFirstLastPara="1" wrap="square" lIns="91425" tIns="45700" rIns="91425" bIns="45700" anchor="t" anchorCtr="0">
            <a:noAutofit/>
          </a:bodyPr>
          <a:lstStyle/>
          <a:p>
            <a:pPr marL="0" lvl="0" indent="0" algn="just">
              <a:lnSpc>
                <a:spcPct val="100000"/>
              </a:lnSpc>
              <a:spcBef>
                <a:spcPts val="600"/>
              </a:spcBef>
              <a:spcAft>
                <a:spcPts val="600"/>
              </a:spcAft>
            </a:pPr>
            <a:r>
              <a:rPr lang="sl-SI" sz="2000">
                <a:solidFill>
                  <a:srgbClr val="000000"/>
                </a:solidFill>
                <a:highlight>
                  <a:schemeClr val="lt1"/>
                </a:highlight>
              </a:rPr>
              <a:t>Globoko dihanje</a:t>
            </a:r>
            <a:r>
              <a:rPr lang="sl-SI" sz="2000" b="0">
                <a:solidFill>
                  <a:srgbClr val="000000"/>
                </a:solidFill>
                <a:highlight>
                  <a:schemeClr val="lt1"/>
                </a:highlight>
              </a:rPr>
              <a:t>:</a:t>
            </a:r>
            <a:r>
              <a:rPr lang="sl-SI" sz="2000" b="0">
                <a:solidFill>
                  <a:srgbClr val="000000"/>
                </a:solidFill>
              </a:rPr>
              <a:t> Ta tehnika pomaga zmanjšati napetost in povečati pretok kisika v možgane, kar spodbuja sprostitev. </a:t>
            </a:r>
            <a:r>
              <a:rPr lang="sl-SI" sz="2000" b="0" err="1">
                <a:solidFill>
                  <a:srgbClr val="000000"/>
                </a:solidFill>
              </a:rPr>
              <a:t>Va</a:t>
            </a:r>
            <a:r>
              <a:rPr lang="en-US" sz="2000" b="0" err="1">
                <a:solidFill>
                  <a:srgbClr val="000000"/>
                </a:solidFill>
              </a:rPr>
              <a:t>dite</a:t>
            </a:r>
            <a:r>
              <a:rPr lang="sl-SI" sz="2000" b="0">
                <a:solidFill>
                  <a:srgbClr val="000000"/>
                </a:solidFill>
              </a:rPr>
              <a:t> </a:t>
            </a:r>
            <a:r>
              <a:rPr lang="sl-SI" sz="2000" b="0" err="1">
                <a:solidFill>
                  <a:srgbClr val="000000"/>
                </a:solidFill>
              </a:rPr>
              <a:t>počas</a:t>
            </a:r>
            <a:r>
              <a:rPr lang="en-US" sz="2000" b="0" err="1">
                <a:solidFill>
                  <a:srgbClr val="000000"/>
                </a:solidFill>
              </a:rPr>
              <a:t>en</a:t>
            </a:r>
            <a:r>
              <a:rPr lang="en-US" sz="2000" b="0">
                <a:solidFill>
                  <a:srgbClr val="000000"/>
                </a:solidFill>
              </a:rPr>
              <a:t> in </a:t>
            </a:r>
            <a:r>
              <a:rPr lang="en-US" sz="2000" b="0" err="1">
                <a:solidFill>
                  <a:srgbClr val="000000"/>
                </a:solidFill>
              </a:rPr>
              <a:t>globok</a:t>
            </a:r>
            <a:r>
              <a:rPr lang="en-US" sz="2000" b="0">
                <a:solidFill>
                  <a:srgbClr val="000000"/>
                </a:solidFill>
              </a:rPr>
              <a:t> </a:t>
            </a:r>
            <a:r>
              <a:rPr lang="en-US" sz="2000" b="0" err="1">
                <a:solidFill>
                  <a:srgbClr val="000000"/>
                </a:solidFill>
              </a:rPr>
              <a:t>vdih</a:t>
            </a:r>
            <a:r>
              <a:rPr lang="en-US" sz="2000" b="0">
                <a:solidFill>
                  <a:srgbClr val="000000"/>
                </a:solidFill>
              </a:rPr>
              <a:t> </a:t>
            </a:r>
            <a:r>
              <a:rPr lang="sl-SI" sz="2000" b="0">
                <a:solidFill>
                  <a:srgbClr val="000000"/>
                </a:solidFill>
              </a:rPr>
              <a:t>pred in med predstavitvijo.</a:t>
            </a:r>
          </a:p>
          <a:p>
            <a:pPr marL="0" lvl="0" indent="0" algn="just">
              <a:lnSpc>
                <a:spcPct val="100000"/>
              </a:lnSpc>
              <a:spcBef>
                <a:spcPts val="600"/>
              </a:spcBef>
              <a:spcAft>
                <a:spcPts val="600"/>
              </a:spcAft>
            </a:pPr>
            <a:r>
              <a:rPr lang="sl-SI" sz="2000">
                <a:solidFill>
                  <a:srgbClr val="000000"/>
                </a:solidFill>
                <a:highlight>
                  <a:schemeClr val="lt1"/>
                </a:highlight>
              </a:rPr>
              <a:t>Vizualizacija</a:t>
            </a:r>
            <a:r>
              <a:rPr lang="sl-SI" sz="2000" b="0">
                <a:solidFill>
                  <a:srgbClr val="000000"/>
                </a:solidFill>
                <a:highlight>
                  <a:schemeClr val="lt1"/>
                </a:highlight>
              </a:rPr>
              <a:t>:</a:t>
            </a:r>
            <a:r>
              <a:rPr lang="sl-SI" sz="2000" b="0">
                <a:solidFill>
                  <a:srgbClr val="000000"/>
                </a:solidFill>
              </a:rPr>
              <a:t> Predstavljajte si, da uspešno izvedete predstavitev. Predstavljajte si pozitivne odzive svojega občinstva. Ta miselna vaja lahko poveča vašo samozavest in zmanjša tesnobo.</a:t>
            </a:r>
            <a:endParaRPr lang="sl-SI" sz="2000">
              <a:solidFill>
                <a:srgbClr val="000000"/>
              </a:solidFill>
            </a:endParaRPr>
          </a:p>
          <a:p>
            <a:pPr marL="0" lvl="0" indent="0" algn="just" rtl="0">
              <a:lnSpc>
                <a:spcPct val="115000"/>
              </a:lnSpc>
              <a:spcBef>
                <a:spcPts val="1200"/>
              </a:spcBef>
              <a:spcAft>
                <a:spcPts val="0"/>
              </a:spcAft>
              <a:buNone/>
            </a:pPr>
            <a:endParaRPr sz="2000" b="0">
              <a:solidFill>
                <a:srgbClr val="000000"/>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sp>
        <p:nvSpPr>
          <p:cNvPr id="265" name="Google Shape;265;g2eb676f3e53_0_34"/>
          <p:cNvSpPr txBox="1"/>
          <p:nvPr/>
        </p:nvSpPr>
        <p:spPr>
          <a:xfrm>
            <a:off x="5064772" y="4504687"/>
            <a:ext cx="6183500" cy="141574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2000" b="1">
                <a:solidFill>
                  <a:srgbClr val="F3B75B"/>
                </a:solidFill>
                <a:latin typeface="Raleway"/>
                <a:ea typeface="Raleway"/>
                <a:cs typeface="Raleway"/>
                <a:sym typeface="Raleway"/>
              </a:rPr>
              <a:t>ZANIMIVO DEJSTVO: </a:t>
            </a:r>
            <a:endParaRPr lang="sl-SI" sz="2000" b="1">
              <a:solidFill>
                <a:srgbClr val="EFB45A"/>
              </a:solidFill>
              <a:latin typeface="Raleway"/>
              <a:ea typeface="Raleway"/>
              <a:cs typeface="Raleway"/>
            </a:endParaRPr>
          </a:p>
          <a:p>
            <a:pPr>
              <a:spcBef>
                <a:spcPts val="600"/>
              </a:spcBef>
              <a:spcAft>
                <a:spcPts val="600"/>
              </a:spcAft>
            </a:pPr>
            <a:r>
              <a:rPr lang="sl-SI" sz="2000" b="1" err="1">
                <a:solidFill>
                  <a:srgbClr val="EFB45A"/>
                </a:solidFill>
                <a:latin typeface="Raleway"/>
                <a:ea typeface="Raleway"/>
                <a:cs typeface="Raleway"/>
                <a:sym typeface="Raleway"/>
              </a:rPr>
              <a:t>Glosofobija</a:t>
            </a:r>
            <a:r>
              <a:rPr lang="sl-SI" sz="2000" b="1">
                <a:solidFill>
                  <a:srgbClr val="EFB45A"/>
                </a:solidFill>
                <a:latin typeface="Raleway"/>
                <a:ea typeface="Raleway"/>
                <a:cs typeface="Raleway"/>
                <a:sym typeface="Raleway"/>
              </a:rPr>
              <a:t> je strah pred javnim nastopanjem, ki v različnem obsegu prizadene do 75 % ljudi.</a:t>
            </a:r>
            <a:endParaRPr lang="sl-SI" sz="2000">
              <a:solidFill>
                <a:srgbClr val="EFB45A"/>
              </a:solidFill>
              <a:latin typeface="Raleway"/>
              <a:ea typeface="Raleway"/>
              <a:cs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err="1"/>
              <a:t>Vključevanje</a:t>
            </a:r>
            <a:r>
              <a:rPr lang="en-GB" sz="3400" b="1"/>
              <a:t> </a:t>
            </a:r>
            <a:r>
              <a:rPr lang="en-GB" sz="3400" b="1" err="1"/>
              <a:t>občinstva</a:t>
            </a:r>
            <a:endParaRPr lang="en-US" sz="3400" b="1"/>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sl-SI" sz="2000">
                <a:solidFill>
                  <a:srgbClr val="000000"/>
                </a:solidFill>
                <a:highlight>
                  <a:schemeClr val="lt1"/>
                </a:highlight>
              </a:rPr>
              <a:t>Pripovedovanje</a:t>
            </a:r>
            <a:endParaRPr lang="sl-SI" sz="2000">
              <a:solidFill>
                <a:srgbClr val="000000"/>
              </a:solidFill>
              <a:highlight>
                <a:srgbClr val="F3B75B"/>
              </a:highlight>
            </a:endParaRP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Delite osebne zgodbe, povezane z vašo temo, da ustvarite čustveno povezavo s svojim občinstvom. Povezane in pristne zgodbe naredijo vaše sporočilo nepozabno.</a:t>
            </a: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Izberite zgodbe, ki so usklajene z izkušnjami in zanimanji občinstva.</a:t>
            </a:r>
          </a:p>
          <a:p>
            <a:pPr marL="0" lvl="0" indent="0" rtl="0">
              <a:lnSpc>
                <a:spcPct val="100000"/>
              </a:lnSpc>
              <a:spcBef>
                <a:spcPts val="600"/>
              </a:spcBef>
              <a:spcAft>
                <a:spcPts val="600"/>
              </a:spcAft>
              <a:buNone/>
            </a:pPr>
            <a:endParaRPr lang="sl-SI" sz="1000" b="0">
              <a:solidFill>
                <a:srgbClr val="000000"/>
              </a:solidFill>
            </a:endParaRPr>
          </a:p>
          <a:p>
            <a:pPr marL="0" lvl="0" indent="0" rtl="0">
              <a:lnSpc>
                <a:spcPct val="100000"/>
              </a:lnSpc>
              <a:spcBef>
                <a:spcPts val="600"/>
              </a:spcBef>
              <a:spcAft>
                <a:spcPts val="600"/>
              </a:spcAft>
              <a:buNone/>
            </a:pPr>
            <a:r>
              <a:rPr lang="sl-SI" sz="2000">
                <a:solidFill>
                  <a:srgbClr val="000000"/>
                </a:solidFill>
                <a:highlight>
                  <a:schemeClr val="lt1"/>
                </a:highlight>
              </a:rPr>
              <a:t>Humor in retorična vprašanja</a:t>
            </a:r>
            <a:endParaRPr lang="sl-SI" sz="2000">
              <a:solidFill>
                <a:srgbClr val="000000"/>
              </a:solidFill>
              <a:highlight>
                <a:srgbClr val="F3B75B"/>
              </a:highlight>
            </a:endParaRP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Uporabite lahek humor, da prebijete led in ustvarite sproščeno vzdušje. Poskrbite, da bo humor primeren in ustrezen za vašo temo.</a:t>
            </a:r>
            <a:endParaRPr lang="sl-SI" sz="2000">
              <a:solidFill>
                <a:srgbClr val="000000"/>
              </a:solidFill>
            </a:endParaRP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Postavljajte vprašanja, da vključite razmišljanje občinstva in spodbudite sodelovanje, tudi če se od njega pričakuje, da bodo odgovorili na glas.</a:t>
            </a:r>
            <a:endParaRPr lang="sl-SI" sz="2000">
              <a:solidFill>
                <a:srgbClr val="000000"/>
              </a:solidFill>
            </a:endParaRPr>
          </a:p>
          <a:p>
            <a:pPr marL="0" lvl="0" indent="0" algn="just" rtl="0">
              <a:lnSpc>
                <a:spcPct val="115000"/>
              </a:lnSpc>
              <a:spcBef>
                <a:spcPts val="0"/>
              </a:spcBef>
              <a:spcAft>
                <a:spcPts val="0"/>
              </a:spcAft>
              <a:buNone/>
            </a:pPr>
            <a:endParaRPr sz="2000" b="0">
              <a:solidFill>
                <a:srgbClr val="000000"/>
              </a:solidFill>
            </a:endParaRPr>
          </a:p>
          <a:p>
            <a:pPr marL="0" lvl="0" indent="0" algn="just" rtl="0">
              <a:lnSpc>
                <a:spcPct val="115000"/>
              </a:lnSpc>
              <a:spcBef>
                <a:spcPts val="0"/>
              </a:spcBef>
              <a:spcAft>
                <a:spcPts val="0"/>
              </a:spcAft>
              <a:buNone/>
            </a:pPr>
            <a:endParaRPr sz="1100" b="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Vključevanje</a:t>
            </a:r>
            <a:r>
              <a:rPr lang="en-GB" sz="3400" b="1"/>
              <a:t> </a:t>
            </a:r>
            <a:r>
              <a:rPr lang="en-GB" sz="3400" b="1" err="1"/>
              <a:t>občinstva</a:t>
            </a:r>
            <a:endParaRPr lang="en-US" sz="3400" b="1"/>
          </a:p>
        </p:txBody>
      </p:sp>
      <p:sp>
        <p:nvSpPr>
          <p:cNvPr id="278" name="Google Shape;278;g2eb676f3e53_0_120"/>
          <p:cNvSpPr txBox="1">
            <a:spLocks noGrp="1"/>
          </p:cNvSpPr>
          <p:nvPr>
            <p:ph type="body" idx="1"/>
          </p:nvPr>
        </p:nvSpPr>
        <p:spPr>
          <a:xfrm>
            <a:off x="563880" y="1690825"/>
            <a:ext cx="10515600" cy="3487039"/>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sl-SI" sz="2000">
                <a:solidFill>
                  <a:srgbClr val="000000"/>
                </a:solidFill>
                <a:highlight>
                  <a:schemeClr val="lt1"/>
                </a:highlight>
              </a:rPr>
              <a:t>Uporaba premorov in vokalne raznolikosti</a:t>
            </a:r>
            <a:endParaRPr lang="sl-SI" sz="2000">
              <a:solidFill>
                <a:srgbClr val="000000"/>
              </a:solidFill>
              <a:highlight>
                <a:srgbClr val="F3B75B"/>
              </a:highlight>
            </a:endParaRP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Uporabite strateške premore za poudarjanje ključnih točk in dajte občinstvu čas, da absorbira informacije.</a:t>
            </a:r>
          </a:p>
          <a:p>
            <a:pPr marL="800100" indent="-342900">
              <a:lnSpc>
                <a:spcPct val="100000"/>
              </a:lnSpc>
              <a:spcBef>
                <a:spcPts val="600"/>
              </a:spcBef>
              <a:spcAft>
                <a:spcPts val="600"/>
              </a:spcAft>
              <a:buClr>
                <a:srgbClr val="000000"/>
              </a:buClr>
              <a:buSzPts val="2000"/>
              <a:buFont typeface="Arial" panose="020B0604020202020204" pitchFamily="34" charset="0"/>
              <a:buChar char="•"/>
            </a:pPr>
            <a:r>
              <a:rPr lang="sl-SI" sz="2000" b="0">
                <a:solidFill>
                  <a:srgbClr val="000000"/>
                </a:solidFill>
              </a:rPr>
              <a:t>Spremenite ton, višino in tempo, da ohranite zanimanje občinstva in poudarite pomembne točke.</a:t>
            </a:r>
            <a:endParaRPr lang="sl-SI"/>
          </a:p>
          <a:p>
            <a:pPr marL="457200" lvl="0" indent="0" algn="just" rtl="0">
              <a:lnSpc>
                <a:spcPct val="100000"/>
              </a:lnSpc>
              <a:spcBef>
                <a:spcPts val="600"/>
              </a:spcBef>
              <a:spcAft>
                <a:spcPts val="600"/>
              </a:spcAft>
              <a:buNone/>
            </a:pPr>
            <a:endParaRPr lang="sl-SI" sz="2000">
              <a:solidFill>
                <a:srgbClr val="000000"/>
              </a:solidFill>
            </a:endParaRPr>
          </a:p>
          <a:p>
            <a:pPr marL="0" indent="0" algn="just">
              <a:lnSpc>
                <a:spcPct val="100000"/>
              </a:lnSpc>
              <a:spcBef>
                <a:spcPts val="600"/>
              </a:spcBef>
              <a:spcAft>
                <a:spcPts val="600"/>
              </a:spcAft>
            </a:pPr>
            <a:r>
              <a:rPr lang="sl-SI" sz="2000"/>
              <a:t>ZANIMIVO DEJSTVO: Študije kažejo, da lahko dobro časovno usklajeni premori prispevajo k temu, da je govornik videti bolj samozavesten in nadzorovan.</a:t>
            </a:r>
          </a:p>
          <a:p>
            <a:pPr marL="0" lvl="0" indent="0" algn="just" rtl="0">
              <a:lnSpc>
                <a:spcPct val="115000"/>
              </a:lnSpc>
              <a:spcBef>
                <a:spcPts val="1200"/>
              </a:spcBef>
              <a:spcAft>
                <a:spcPts val="0"/>
              </a:spcAft>
              <a:buNone/>
            </a:pPr>
            <a:endParaRPr sz="2000" b="0">
              <a:solidFill>
                <a:srgbClr val="000000"/>
              </a:solidFill>
            </a:endParaRPr>
          </a:p>
          <a:p>
            <a:pPr marL="0" lvl="0" indent="0" algn="just" rtl="0">
              <a:lnSpc>
                <a:spcPct val="115000"/>
              </a:lnSpc>
              <a:spcBef>
                <a:spcPts val="1200"/>
              </a:spcBef>
              <a:spcAft>
                <a:spcPts val="0"/>
              </a:spcAft>
              <a:buNone/>
            </a:pPr>
            <a:endParaRPr sz="2000">
              <a:solidFill>
                <a:srgbClr val="000000"/>
              </a:solidFill>
            </a:endParaRPr>
          </a:p>
          <a:p>
            <a:pPr marL="0" lvl="0" indent="0" algn="just" rtl="0">
              <a:lnSpc>
                <a:spcPct val="115000"/>
              </a:lnSpc>
              <a:spcBef>
                <a:spcPts val="1200"/>
              </a:spcBef>
              <a:spcAft>
                <a:spcPts val="0"/>
              </a:spcAft>
              <a:buNone/>
            </a:pPr>
            <a:endParaRPr sz="110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n-US" sz="3400" b="1" err="1"/>
              <a:t>Učni</a:t>
            </a:r>
            <a:r>
              <a:rPr lang="en-US" sz="3400" b="1"/>
              <a:t> </a:t>
            </a:r>
            <a:r>
              <a:rPr lang="en-US" sz="3400" b="1" err="1"/>
              <a:t>izidi</a:t>
            </a:r>
            <a:r>
              <a:rPr lang="en-US" sz="3400" b="1"/>
              <a:t> </a:t>
            </a:r>
            <a:r>
              <a:rPr lang="en-US" sz="3400" b="1" err="1"/>
              <a:t>te</a:t>
            </a:r>
            <a:r>
              <a:rPr lang="en-US" sz="3400" b="1"/>
              <a:t> </a:t>
            </a:r>
            <a:r>
              <a:rPr lang="en-US" sz="3400" b="1" err="1"/>
              <a:t>enote</a:t>
            </a:r>
            <a:endParaRPr lang="en-US" sz="3400" b="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66057" y="1839426"/>
            <a:ext cx="5886900" cy="614007"/>
          </a:xfrm>
        </p:spPr>
        <p:txBody>
          <a:bodyPr>
            <a:normAutofit lnSpcReduction="10000"/>
          </a:bodyPr>
          <a:lstStyle/>
          <a:p>
            <a:r>
              <a:rPr lang="sl-SI" sz="2200"/>
              <a:t>Pridobili boste globlje razumevanje o:</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3603" y="1902763"/>
            <a:ext cx="4673084" cy="487332"/>
          </a:xfrm>
        </p:spPr>
        <p:txBody>
          <a:bodyPr vert="horz" lIns="91440" tIns="45720" rIns="91440" bIns="45720" rtlCol="0" anchor="t">
            <a:normAutofit lnSpcReduction="10000"/>
          </a:bodyPr>
          <a:lstStyle/>
          <a:p>
            <a:pPr algn="ctr"/>
            <a:r>
              <a:rPr lang="sl-SI" sz="2000"/>
              <a:t>Razvili boste kompetence za:</a:t>
            </a:r>
          </a:p>
          <a:p>
            <a:pPr marL="342900" indent="-342900">
              <a:lnSpc>
                <a:spcPct val="150000"/>
              </a:lnSpc>
              <a:buFont typeface="Courier New" panose="02070309020205020404" pitchFamily="49" charset="0"/>
              <a:buChar char="o"/>
            </a:pPr>
            <a:endParaRPr lang="en-US" sz="200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713666" y="2588017"/>
            <a:ext cx="4686417"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sl-SI" sz="2000">
                <a:solidFill>
                  <a:schemeClr val="accent1"/>
                </a:solidFill>
                <a:latin typeface="Raleway SemiBold"/>
              </a:rPr>
              <a:t>Ustvarjanje prepričljivih zgodb o poslovni ideji; </a:t>
            </a:r>
            <a:endParaRPr lang="sl-SI">
              <a:solidFill>
                <a:schemeClr val="accent1"/>
              </a:solidFill>
            </a:endParaRPr>
          </a:p>
          <a:p>
            <a:pPr marL="444500" indent="-342900">
              <a:spcBef>
                <a:spcPts val="600"/>
              </a:spcBef>
              <a:spcAft>
                <a:spcPts val="600"/>
              </a:spcAft>
              <a:buChar char="•"/>
            </a:pPr>
            <a:r>
              <a:rPr lang="sl-SI" sz="2000">
                <a:solidFill>
                  <a:schemeClr val="accent1"/>
                </a:solidFill>
                <a:latin typeface="Raleway SemiBold"/>
              </a:rPr>
              <a:t>Izboljšanje tehnike javnega nastopanja in predstavitev;</a:t>
            </a:r>
            <a:endParaRPr lang="sl-SI">
              <a:solidFill>
                <a:schemeClr val="accent1"/>
              </a:solidFill>
            </a:endParaRPr>
          </a:p>
          <a:p>
            <a:pPr marL="444500" indent="-342900">
              <a:spcBef>
                <a:spcPts val="600"/>
              </a:spcBef>
              <a:spcAft>
                <a:spcPts val="600"/>
              </a:spcAft>
              <a:buChar char="•"/>
            </a:pPr>
            <a:r>
              <a:rPr lang="sl-SI" sz="2000">
                <a:solidFill>
                  <a:schemeClr val="accent1"/>
                </a:solidFill>
                <a:latin typeface="Raleway SemiBold"/>
              </a:rPr>
              <a:t>Komuniciranje z vlagatelji in deležniki;</a:t>
            </a:r>
            <a:endParaRPr lang="sl-SI">
              <a:solidFill>
                <a:schemeClr val="accent1"/>
              </a:solidFill>
            </a:endParaRPr>
          </a:p>
          <a:p>
            <a:pPr marL="444500" indent="-342900">
              <a:spcBef>
                <a:spcPts val="600"/>
              </a:spcBef>
              <a:spcAft>
                <a:spcPts val="600"/>
              </a:spcAft>
              <a:buChar char="•"/>
            </a:pPr>
            <a:r>
              <a:rPr lang="sl-SI" sz="2000">
                <a:solidFill>
                  <a:schemeClr val="accent1"/>
                </a:solidFill>
                <a:latin typeface="Raleway SemiBold"/>
              </a:rPr>
              <a:t>Predstavitev poslovne ideje.</a:t>
            </a:r>
            <a:endParaRPr lang="sl-SI">
              <a:solidFill>
                <a:schemeClr val="accent1"/>
              </a:solidFill>
            </a:endParaRPr>
          </a:p>
          <a:p>
            <a:pPr marL="457200" indent="-355600">
              <a:spcBef>
                <a:spcPts val="600"/>
              </a:spcBef>
              <a:spcAft>
                <a:spcPts val="600"/>
              </a:spcAft>
              <a:buChar char="•"/>
            </a:pPr>
            <a:endParaRPr lang="en-GB" sz="2000">
              <a:solidFill>
                <a:schemeClr val="accent1"/>
              </a:solidFill>
              <a:latin typeface="Raleway SemiBold"/>
            </a:endParaRP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sl-SI" sz="2000">
                <a:solidFill>
                  <a:schemeClr val="accent1"/>
                </a:solidFill>
                <a:latin typeface="Raleway SemiBold"/>
              </a:rPr>
              <a:t>Komunikacijskih in predstavitvenih kompetenc za oblikovanje in podajanje poslovnih zgodb;​</a:t>
            </a:r>
            <a:endParaRPr lang="sl-SI">
              <a:solidFill>
                <a:schemeClr val="accent1"/>
              </a:solidFill>
            </a:endParaRPr>
          </a:p>
          <a:p>
            <a:pPr marL="457200" indent="-355600">
              <a:spcBef>
                <a:spcPts val="600"/>
              </a:spcBef>
              <a:spcAft>
                <a:spcPts val="600"/>
              </a:spcAft>
              <a:buFont typeface="Arial"/>
              <a:buChar char="•"/>
            </a:pPr>
            <a:r>
              <a:rPr lang="sl-SI" sz="2000">
                <a:solidFill>
                  <a:schemeClr val="accent1"/>
                </a:solidFill>
                <a:latin typeface="Raleway SemiBold"/>
              </a:rPr>
              <a:t>Tehnikah javnega nastopanja;
Komuniciranja z vlagatelji in deležniki;</a:t>
            </a:r>
          </a:p>
          <a:p>
            <a:pPr marL="457200" indent="-355600">
              <a:spcBef>
                <a:spcPts val="600"/>
              </a:spcBef>
              <a:spcAft>
                <a:spcPts val="600"/>
              </a:spcAft>
              <a:buFont typeface="Arial"/>
              <a:buChar char="•"/>
            </a:pPr>
            <a:r>
              <a:rPr lang="sl-SI" sz="2000">
                <a:solidFill>
                  <a:schemeClr val="accent1"/>
                </a:solidFill>
                <a:latin typeface="Raleway SemiBold"/>
              </a:rPr>
              <a:t>Predstavitvah podjetniške ideje (angl.: </a:t>
            </a:r>
            <a:r>
              <a:rPr lang="sl-SI" sz="2000" err="1">
                <a:solidFill>
                  <a:schemeClr val="accent1"/>
                </a:solidFill>
                <a:latin typeface="Raleway SemiBold"/>
              </a:rPr>
              <a:t>Pitching</a:t>
            </a:r>
            <a:r>
              <a:rPr lang="sl-SI" sz="2000">
                <a:solidFill>
                  <a:schemeClr val="accent1"/>
                </a:solidFill>
                <a:latin typeface="Raleway SemiBold"/>
              </a:rPr>
              <a:t>)</a:t>
            </a:r>
            <a:endParaRPr lang="sl-SI">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Vprašanja</a:t>
            </a:r>
            <a:r>
              <a:rPr lang="en-GB" sz="3400" b="1"/>
              <a:t> in </a:t>
            </a:r>
            <a:r>
              <a:rPr lang="en-GB" sz="3400" b="1" err="1"/>
              <a:t>prekinitve</a:t>
            </a:r>
            <a:endParaRPr lang="en-US" sz="3400"/>
          </a:p>
        </p:txBody>
      </p:sp>
      <p:sp>
        <p:nvSpPr>
          <p:cNvPr id="284" name="Google Shape;284;g2eb676f3e53_0_62"/>
          <p:cNvSpPr txBox="1">
            <a:spLocks noGrp="1"/>
          </p:cNvSpPr>
          <p:nvPr>
            <p:ph type="body" idx="1"/>
          </p:nvPr>
        </p:nvSpPr>
        <p:spPr>
          <a:xfrm>
            <a:off x="838200" y="1825625"/>
            <a:ext cx="65478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sl-SI" sz="2000">
                <a:solidFill>
                  <a:srgbClr val="000000"/>
                </a:solidFill>
                <a:highlight>
                  <a:schemeClr val="lt1"/>
                </a:highlight>
              </a:rPr>
              <a:t>Aktivno poslušanje</a:t>
            </a:r>
            <a:endParaRPr lang="sl-SI" sz="2000" b="0">
              <a:solidFill>
                <a:srgbClr val="000000"/>
              </a:solidFill>
              <a:highlight>
                <a:srgbClr val="F3B75B"/>
              </a:highlight>
            </a:endParaRPr>
          </a:p>
          <a:p>
            <a:pPr marL="0" indent="0" algn="just">
              <a:lnSpc>
                <a:spcPct val="100000"/>
              </a:lnSpc>
              <a:spcBef>
                <a:spcPts val="600"/>
              </a:spcBef>
              <a:spcAft>
                <a:spcPts val="600"/>
              </a:spcAft>
            </a:pPr>
            <a:r>
              <a:rPr lang="sl-SI" sz="2000" b="0">
                <a:solidFill>
                  <a:srgbClr val="000000"/>
                </a:solidFill>
              </a:rPr>
              <a:t>Osredotočite se na zastavljeno vprašanje, ga ponovite za jasnost in nato podajte premišljen odgovor.</a:t>
            </a:r>
          </a:p>
          <a:p>
            <a:pPr marL="0" lvl="0" indent="0" algn="just" rtl="0">
              <a:lnSpc>
                <a:spcPct val="100000"/>
              </a:lnSpc>
              <a:spcBef>
                <a:spcPts val="600"/>
              </a:spcBef>
              <a:spcAft>
                <a:spcPts val="600"/>
              </a:spcAft>
              <a:buNone/>
            </a:pPr>
            <a:r>
              <a:rPr lang="sl-SI" sz="2000">
                <a:solidFill>
                  <a:srgbClr val="000000"/>
                </a:solidFill>
                <a:highlight>
                  <a:schemeClr val="lt1"/>
                </a:highlight>
              </a:rPr>
              <a:t>Mirnost</a:t>
            </a:r>
            <a:endParaRPr lang="sl-SI" sz="2000" b="0">
              <a:solidFill>
                <a:srgbClr val="000000"/>
              </a:solidFill>
              <a:highlight>
                <a:srgbClr val="F3B75B"/>
              </a:highlight>
            </a:endParaRPr>
          </a:p>
          <a:p>
            <a:pPr marL="0" lvl="0" indent="0" algn="just">
              <a:lnSpc>
                <a:spcPct val="100000"/>
              </a:lnSpc>
              <a:spcBef>
                <a:spcPts val="600"/>
              </a:spcBef>
              <a:spcAft>
                <a:spcPts val="600"/>
              </a:spcAft>
            </a:pPr>
            <a:r>
              <a:rPr lang="sl-SI" sz="2000" b="0">
                <a:solidFill>
                  <a:srgbClr val="000000"/>
                </a:solidFill>
              </a:rPr>
              <a:t>Ostanite mirni in zbrani, tudi če je vprašanje zahtevno. Globoko vdihnite, preden se odzovete, da ohranite samozavest.</a:t>
            </a:r>
            <a:endParaRPr lang="sl-SI" sz="200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4"/>
              </a:rPr>
              <a:t>Flaticon</a:t>
            </a:r>
            <a:r>
              <a:rPr lang="en-US" sz="1000" b="0" i="0">
                <a:solidFill>
                  <a:srgbClr val="000000"/>
                </a:solidFill>
                <a:effectLst/>
                <a:latin typeface="Calibri" panose="020F0502020204030204" pitchFamily="34" charset="0"/>
              </a:rPr>
              <a:t>​</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Upravljanje</a:t>
            </a:r>
            <a:r>
              <a:rPr lang="en-GB" sz="3400" b="1"/>
              <a:t> </a:t>
            </a:r>
            <a:r>
              <a:rPr lang="en-GB" sz="3400" b="1" err="1"/>
              <a:t>tehničnih</a:t>
            </a:r>
            <a:r>
              <a:rPr lang="en-GB" sz="3400" b="1"/>
              <a:t> </a:t>
            </a:r>
            <a:r>
              <a:rPr lang="en-GB" sz="3400" b="1" err="1"/>
              <a:t>težav</a:t>
            </a:r>
            <a:endParaRPr lang="en-US" sz="3400" b="1"/>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nSpc>
                <a:spcPct val="100000"/>
              </a:lnSpc>
              <a:spcBef>
                <a:spcPts val="600"/>
              </a:spcBef>
              <a:spcAft>
                <a:spcPts val="600"/>
              </a:spcAft>
            </a:pPr>
            <a:r>
              <a:rPr lang="sl-SI" sz="2000">
                <a:solidFill>
                  <a:schemeClr val="accent1"/>
                </a:solidFill>
              </a:rPr>
              <a:t>Rezervni načrt za tehnične težave lahko znatno zmanjša tesnobo.</a:t>
            </a:r>
            <a:endParaRPr lang="sl-SI" sz="2000" b="0">
              <a:solidFill>
                <a:srgbClr val="000000"/>
              </a:solidFill>
            </a:endParaRPr>
          </a:p>
          <a:p>
            <a:pPr marL="0" lvl="0" indent="0" algn="l" rtl="0">
              <a:lnSpc>
                <a:spcPct val="100000"/>
              </a:lnSpc>
              <a:spcBef>
                <a:spcPts val="600"/>
              </a:spcBef>
              <a:spcAft>
                <a:spcPts val="600"/>
              </a:spcAft>
              <a:buNone/>
            </a:pPr>
            <a:r>
              <a:rPr lang="sl-SI" sz="2000">
                <a:solidFill>
                  <a:srgbClr val="000000"/>
                </a:solidFill>
                <a:highlight>
                  <a:schemeClr val="lt1"/>
                </a:highlight>
              </a:rPr>
              <a:t>Priprava</a:t>
            </a:r>
            <a:endParaRPr lang="sl-SI" sz="2000" b="0">
              <a:solidFill>
                <a:srgbClr val="000000"/>
              </a:solidFill>
              <a:highlight>
                <a:srgbClr val="F3B75B"/>
              </a:highlight>
            </a:endParaRPr>
          </a:p>
          <a:p>
            <a:pPr marL="0" lvl="0" indent="0">
              <a:lnSpc>
                <a:spcPct val="100000"/>
              </a:lnSpc>
              <a:spcBef>
                <a:spcPts val="600"/>
              </a:spcBef>
              <a:spcAft>
                <a:spcPts val="600"/>
              </a:spcAft>
            </a:pPr>
            <a:r>
              <a:rPr lang="sl-SI" sz="2000" b="0">
                <a:solidFill>
                  <a:srgbClr val="000000"/>
                </a:solidFill>
              </a:rPr>
              <a:t>Pred predstavitvijo preizkusite vso opremo. Priskrbite si rezervne variante, kot so natisnjeni diapozitivi, dodatne baterije ali nadomestna naprava za predstavitev.</a:t>
            </a:r>
          </a:p>
          <a:p>
            <a:pPr marL="0" lvl="0" indent="0" algn="l" rtl="0">
              <a:lnSpc>
                <a:spcPct val="100000"/>
              </a:lnSpc>
              <a:spcBef>
                <a:spcPts val="600"/>
              </a:spcBef>
              <a:spcAft>
                <a:spcPts val="600"/>
              </a:spcAft>
              <a:buNone/>
            </a:pPr>
            <a:r>
              <a:rPr lang="sl-SI" sz="2000">
                <a:solidFill>
                  <a:srgbClr val="000000"/>
                </a:solidFill>
                <a:highlight>
                  <a:schemeClr val="lt1"/>
                </a:highlight>
              </a:rPr>
              <a:t>Mirnost</a:t>
            </a:r>
            <a:endParaRPr lang="sl-SI" sz="2000" b="0">
              <a:solidFill>
                <a:srgbClr val="000000"/>
              </a:solidFill>
              <a:highlight>
                <a:srgbClr val="F3B75B"/>
              </a:highlight>
            </a:endParaRPr>
          </a:p>
          <a:p>
            <a:pPr marL="0" lvl="0" indent="0">
              <a:lnSpc>
                <a:spcPct val="100000"/>
              </a:lnSpc>
              <a:spcBef>
                <a:spcPts val="600"/>
              </a:spcBef>
              <a:spcAft>
                <a:spcPts val="600"/>
              </a:spcAft>
            </a:pPr>
            <a:r>
              <a:rPr lang="sl-SI" sz="2000" b="0">
                <a:solidFill>
                  <a:srgbClr val="000000"/>
                </a:solidFill>
              </a:rPr>
              <a:t>Če se pojavi tehnična težava, ostanite mirni. Obvestite občinstvo o situaciji in hitro odpravite težave ali nadaljujte brez tehnologije.</a:t>
            </a:r>
          </a:p>
          <a:p>
            <a:pPr marL="0" lvl="0" indent="0" algn="just" rtl="0">
              <a:lnSpc>
                <a:spcPct val="115000"/>
              </a:lnSpc>
              <a:spcBef>
                <a:spcPts val="1200"/>
              </a:spcBef>
              <a:spcAft>
                <a:spcPts val="0"/>
              </a:spcAft>
              <a:buNone/>
            </a:pPr>
            <a:endParaRPr sz="110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Oblikovanje</a:t>
            </a:r>
            <a:r>
              <a:rPr lang="en-GB" sz="3400" b="1"/>
              <a:t> </a:t>
            </a:r>
            <a:r>
              <a:rPr lang="en-GB" sz="3400" b="1" err="1"/>
              <a:t>učinkovitih</a:t>
            </a:r>
            <a:r>
              <a:rPr lang="en-GB" sz="3400" b="1"/>
              <a:t> </a:t>
            </a:r>
            <a:r>
              <a:rPr lang="en-GB" sz="3400" b="1" err="1"/>
              <a:t>vizualnih</a:t>
            </a:r>
            <a:r>
              <a:rPr lang="en-GB" sz="3400" b="1"/>
              <a:t> </a:t>
            </a:r>
            <a:r>
              <a:rPr lang="en-GB" sz="3400" b="1" err="1"/>
              <a:t>pripomočkov</a:t>
            </a:r>
            <a:endParaRPr lang="en-US" sz="3400" b="1"/>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sl-SI" sz="1800">
                <a:solidFill>
                  <a:srgbClr val="000000"/>
                </a:solidFill>
                <a:highlight>
                  <a:schemeClr val="lt1"/>
                </a:highlight>
              </a:rPr>
              <a:t>Načela oblikovanja:</a:t>
            </a:r>
            <a:endParaRPr lang="sl-SI" sz="1800">
              <a:solidFill>
                <a:srgbClr val="000000"/>
              </a:solidFill>
              <a:highlight>
                <a:srgbClr val="F3B75B"/>
              </a:highlight>
            </a:endParaRPr>
          </a:p>
          <a:p>
            <a:pPr marL="742950" indent="-285750">
              <a:lnSpc>
                <a:spcPct val="110000"/>
              </a:lnSpc>
              <a:spcBef>
                <a:spcPts val="600"/>
              </a:spcBef>
              <a:spcAft>
                <a:spcPts val="600"/>
              </a:spcAft>
              <a:buClr>
                <a:srgbClr val="000000"/>
              </a:buClr>
              <a:buSzPts val="2040"/>
              <a:buFont typeface="Arial" panose="020B0604020202020204" pitchFamily="34" charset="0"/>
              <a:buChar char="•"/>
            </a:pPr>
            <a:r>
              <a:rPr lang="sl-SI" sz="1800">
                <a:solidFill>
                  <a:srgbClr val="000000"/>
                </a:solidFill>
              </a:rPr>
              <a:t>Preprostost: </a:t>
            </a:r>
            <a:r>
              <a:rPr lang="sl-SI" sz="1800" b="0">
                <a:solidFill>
                  <a:srgbClr val="000000"/>
                </a:solidFill>
              </a:rPr>
              <a:t>Vizualni pripomočki naj bodo preprosti, da ne boste preobremenili občinstva. Uporabite minimalno besedilo in se osredotočite na ključne točke</a:t>
            </a:r>
            <a:r>
              <a:rPr lang="sl-SI" sz="1800">
                <a:solidFill>
                  <a:srgbClr val="000000"/>
                </a:solidFill>
              </a:rPr>
              <a:t>.</a:t>
            </a:r>
          </a:p>
          <a:p>
            <a:pPr marL="742950" indent="-285750">
              <a:lnSpc>
                <a:spcPct val="110000"/>
              </a:lnSpc>
              <a:spcBef>
                <a:spcPts val="600"/>
              </a:spcBef>
              <a:spcAft>
                <a:spcPts val="600"/>
              </a:spcAft>
              <a:buClr>
                <a:srgbClr val="000000"/>
              </a:buClr>
              <a:buSzPts val="2040"/>
              <a:buFont typeface="Arial" panose="020B0604020202020204" pitchFamily="34" charset="0"/>
              <a:buChar char="•"/>
            </a:pPr>
            <a:r>
              <a:rPr lang="sl-SI" sz="1800">
                <a:solidFill>
                  <a:srgbClr val="000000"/>
                </a:solidFill>
              </a:rPr>
              <a:t>Jasnost: </a:t>
            </a:r>
            <a:r>
              <a:rPr lang="sl-SI" sz="1800" b="0">
                <a:solidFill>
                  <a:srgbClr val="000000"/>
                </a:solidFill>
              </a:rPr>
              <a:t>Poskrbite, da so vsi elementi enostavni za branje in razumevanje. Uporabite visoko kontrastne barve in velike pisave</a:t>
            </a:r>
            <a:r>
              <a:rPr lang="sl-SI" sz="1800">
                <a:solidFill>
                  <a:srgbClr val="000000"/>
                </a:solidFill>
              </a:rPr>
              <a:t>.</a:t>
            </a:r>
            <a:endParaRPr lang="sl-SI">
              <a:solidFill>
                <a:srgbClr val="F3B75B"/>
              </a:solidFill>
            </a:endParaRPr>
          </a:p>
          <a:p>
            <a:pPr marL="742950" indent="-285750">
              <a:lnSpc>
                <a:spcPct val="110000"/>
              </a:lnSpc>
              <a:spcBef>
                <a:spcPts val="600"/>
              </a:spcBef>
              <a:spcAft>
                <a:spcPts val="600"/>
              </a:spcAft>
              <a:buClr>
                <a:srgbClr val="000000"/>
              </a:buClr>
              <a:buSzPts val="2040"/>
              <a:buFont typeface="Arial" panose="020B0604020202020204" pitchFamily="34" charset="0"/>
              <a:buChar char="•"/>
            </a:pPr>
            <a:r>
              <a:rPr lang="sl-SI" sz="1800">
                <a:solidFill>
                  <a:srgbClr val="000000"/>
                </a:solidFill>
              </a:rPr>
              <a:t>Doslednost: </a:t>
            </a:r>
            <a:r>
              <a:rPr lang="sl-SI" sz="1800" b="0">
                <a:solidFill>
                  <a:srgbClr val="000000"/>
                </a:solidFill>
              </a:rPr>
              <a:t>Ohranite dosleden slog skozi celotno predstavitev. Uporabite enake pisave, barve in postavitve za enoten videz</a:t>
            </a:r>
            <a:r>
              <a:rPr lang="sl-SI" sz="1800">
                <a:solidFill>
                  <a:srgbClr val="000000"/>
                </a:solidFill>
              </a:rPr>
              <a:t>.
Vizualna privlačnost: </a:t>
            </a:r>
            <a:r>
              <a:rPr lang="sl-SI" sz="1800" b="0">
                <a:solidFill>
                  <a:srgbClr val="000000"/>
                </a:solidFill>
              </a:rPr>
              <a:t>Naredite svoje vizualne podobe privlačne z uporabo visoko kakovostnih slik, uravnoteženih postavitev in estetsko prijetnih barvnih shem.</a:t>
            </a:r>
            <a:endParaRPr lang="sl-SI"/>
          </a:p>
          <a:p>
            <a:pPr marL="0" indent="0">
              <a:lnSpc>
                <a:spcPct val="110000"/>
              </a:lnSpc>
              <a:spcBef>
                <a:spcPts val="600"/>
              </a:spcBef>
              <a:spcAft>
                <a:spcPts val="600"/>
              </a:spcAft>
            </a:pPr>
            <a:r>
              <a:rPr lang="sl-SI" sz="1800"/>
              <a:t>ZANIMIVO DEJSTVO: Študije kažejo, da si ljudje zapomnijo 80 % tega, kar vidijo in naredijo, v primerjavi s samo 20 % tega, kar preberejo in 10% tega, kar slišijo.</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err="1"/>
              <a:t>Oblikovanje</a:t>
            </a:r>
            <a:r>
              <a:rPr lang="en-GB" sz="3400" b="1"/>
              <a:t> </a:t>
            </a:r>
            <a:r>
              <a:rPr lang="en-GB" sz="3400" b="1" err="1"/>
              <a:t>učinkovitih</a:t>
            </a:r>
            <a:r>
              <a:rPr lang="en-GB" sz="3400" b="1"/>
              <a:t> </a:t>
            </a:r>
            <a:r>
              <a:rPr lang="en-GB" sz="3400" b="1" err="1"/>
              <a:t>vizualnih</a:t>
            </a:r>
            <a:r>
              <a:rPr lang="en-GB" sz="3400" b="1"/>
              <a:t> </a:t>
            </a:r>
            <a:r>
              <a:rPr lang="en-GB" sz="3400" b="1" err="1"/>
              <a:t>pripomočkov</a:t>
            </a:r>
            <a:endParaRPr lang="en-US" sz="3400"/>
          </a:p>
        </p:txBody>
      </p:sp>
      <p:sp>
        <p:nvSpPr>
          <p:cNvPr id="303" name="Google Shape;303;g2eb676f3e53_0_182"/>
          <p:cNvSpPr txBox="1">
            <a:spLocks noGrp="1"/>
          </p:cNvSpPr>
          <p:nvPr>
            <p:ph type="body" idx="1"/>
          </p:nvPr>
        </p:nvSpPr>
        <p:spPr>
          <a:xfrm>
            <a:off x="838200" y="1825625"/>
            <a:ext cx="9528629"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sl-SI" sz="1800">
                <a:solidFill>
                  <a:srgbClr val="000000"/>
                </a:solidFill>
                <a:highlight>
                  <a:schemeClr val="lt1"/>
                </a:highlight>
              </a:rPr>
              <a:t>Vrste vizualnih pripomočkov:</a:t>
            </a:r>
            <a:endParaRPr lang="sl-SI" sz="1800">
              <a:solidFill>
                <a:srgbClr val="000000"/>
              </a:solidFill>
              <a:highlight>
                <a:srgbClr val="F3B75B"/>
              </a:highlight>
            </a:endParaRPr>
          </a:p>
          <a:p>
            <a:pPr marL="742950" indent="-285750">
              <a:lnSpc>
                <a:spcPct val="100000"/>
              </a:lnSpc>
              <a:spcBef>
                <a:spcPts val="600"/>
              </a:spcBef>
              <a:spcAft>
                <a:spcPts val="600"/>
              </a:spcAft>
              <a:buClr>
                <a:srgbClr val="000000"/>
              </a:buClr>
              <a:buSzPts val="2000"/>
              <a:buFont typeface="Arial" panose="020B0604020202020204" pitchFamily="34" charset="0"/>
              <a:buChar char="•"/>
            </a:pPr>
            <a:r>
              <a:rPr lang="sl-SI" sz="1800">
                <a:solidFill>
                  <a:srgbClr val="000000"/>
                </a:solidFill>
              </a:rPr>
              <a:t>Diapozitivi: </a:t>
            </a:r>
            <a:r>
              <a:rPr lang="sl-SI" sz="1800" b="0">
                <a:solidFill>
                  <a:srgbClr val="000000"/>
                </a:solidFill>
              </a:rPr>
              <a:t>digitalni diapozitivi (npr. PowerPoint, </a:t>
            </a:r>
            <a:r>
              <a:rPr lang="sl-SI" sz="1800" b="0" err="1">
                <a:solidFill>
                  <a:srgbClr val="000000"/>
                </a:solidFill>
              </a:rPr>
              <a:t>Canva</a:t>
            </a:r>
            <a:r>
              <a:rPr lang="sl-SI" sz="1800" b="0">
                <a:solidFill>
                  <a:srgbClr val="000000"/>
                </a:solidFill>
              </a:rPr>
              <a:t>, </a:t>
            </a:r>
            <a:r>
              <a:rPr lang="sl-SI" sz="1800" b="0" err="1">
                <a:solidFill>
                  <a:srgbClr val="000000"/>
                </a:solidFill>
              </a:rPr>
              <a:t>Prezi</a:t>
            </a:r>
            <a:r>
              <a:rPr lang="sl-SI" sz="1800" b="0">
                <a:solidFill>
                  <a:srgbClr val="000000"/>
                </a:solidFill>
              </a:rPr>
              <a:t>), ki združujejo besedilo, slike in večpredstavnost</a:t>
            </a:r>
            <a:r>
              <a:rPr lang="sl-SI" sz="1800">
                <a:solidFill>
                  <a:srgbClr val="000000"/>
                </a:solidFill>
              </a:rPr>
              <a:t>.</a:t>
            </a:r>
          </a:p>
          <a:p>
            <a:pPr marL="742950" indent="-285750">
              <a:lnSpc>
                <a:spcPct val="100000"/>
              </a:lnSpc>
              <a:spcBef>
                <a:spcPts val="600"/>
              </a:spcBef>
              <a:spcAft>
                <a:spcPts val="600"/>
              </a:spcAft>
              <a:buClr>
                <a:srgbClr val="000000"/>
              </a:buClr>
              <a:buSzPts val="2000"/>
              <a:buFont typeface="Arial" panose="020B0604020202020204" pitchFamily="34" charset="0"/>
              <a:buChar char="•"/>
            </a:pPr>
            <a:r>
              <a:rPr lang="sl-SI" sz="1800">
                <a:solidFill>
                  <a:srgbClr val="000000"/>
                </a:solidFill>
              </a:rPr>
              <a:t>Grafikoni in grafi: </a:t>
            </a:r>
            <a:r>
              <a:rPr lang="sl-SI" sz="1800" b="0">
                <a:solidFill>
                  <a:srgbClr val="000000"/>
                </a:solidFill>
              </a:rPr>
              <a:t>Vizualne predstavitve podatkov za poudarjanje trendov, primerjav in ključnih statističnih podatkov</a:t>
            </a:r>
            <a:r>
              <a:rPr lang="sl-SI" sz="1800">
                <a:solidFill>
                  <a:srgbClr val="000000"/>
                </a:solidFill>
              </a:rPr>
              <a:t>.</a:t>
            </a:r>
            <a:endParaRPr lang="sl-SI">
              <a:solidFill>
                <a:srgbClr val="F3B75B"/>
              </a:solidFill>
            </a:endParaRPr>
          </a:p>
          <a:p>
            <a:pPr marL="742950" indent="-285750">
              <a:lnSpc>
                <a:spcPct val="100000"/>
              </a:lnSpc>
              <a:spcBef>
                <a:spcPts val="600"/>
              </a:spcBef>
              <a:spcAft>
                <a:spcPts val="600"/>
              </a:spcAft>
              <a:buClr>
                <a:srgbClr val="000000"/>
              </a:buClr>
              <a:buSzPts val="2000"/>
              <a:buFont typeface="Arial" panose="020B0604020202020204" pitchFamily="34" charset="0"/>
              <a:buChar char="•"/>
            </a:pPr>
            <a:r>
              <a:rPr lang="sl-SI" sz="1800">
                <a:solidFill>
                  <a:srgbClr val="000000"/>
                </a:solidFill>
              </a:rPr>
              <a:t>Videoposnetki: </a:t>
            </a:r>
            <a:r>
              <a:rPr lang="sl-SI" sz="1800" b="0">
                <a:solidFill>
                  <a:srgbClr val="000000"/>
                </a:solidFill>
              </a:rPr>
              <a:t>kratki posnetki, ki lahko ponazarjajo koncepte, prikazujejo pričevanja ali zagotavljajo vizualne odmore</a:t>
            </a:r>
            <a:r>
              <a:rPr lang="sl-SI" sz="1800">
                <a:solidFill>
                  <a:srgbClr val="000000"/>
                </a:solidFill>
              </a:rPr>
              <a:t>.</a:t>
            </a:r>
            <a:endParaRPr lang="sl-SI">
              <a:solidFill>
                <a:srgbClr val="F3B75B"/>
              </a:solidFill>
            </a:endParaRPr>
          </a:p>
          <a:p>
            <a:pPr marL="742950" indent="-285750">
              <a:lnSpc>
                <a:spcPct val="100000"/>
              </a:lnSpc>
              <a:spcBef>
                <a:spcPts val="600"/>
              </a:spcBef>
              <a:spcAft>
                <a:spcPts val="600"/>
              </a:spcAft>
              <a:buClr>
                <a:srgbClr val="000000"/>
              </a:buClr>
              <a:buSzPts val="2000"/>
              <a:buFont typeface="Arial" panose="020B0604020202020204" pitchFamily="34" charset="0"/>
              <a:buChar char="•"/>
            </a:pPr>
            <a:r>
              <a:rPr lang="sl-SI" sz="1800">
                <a:solidFill>
                  <a:srgbClr val="000000"/>
                </a:solidFill>
              </a:rPr>
              <a:t>Rekviziti: </a:t>
            </a:r>
            <a:r>
              <a:rPr lang="sl-SI" sz="1800" b="0">
                <a:solidFill>
                  <a:srgbClr val="000000"/>
                </a:solidFill>
              </a:rPr>
              <a:t>Fizični predmeti, ki se uporabljajo za prikaz točke ali dodajanje oprijemljivega elementa predstavitvi.</a:t>
            </a:r>
            <a:endParaRPr lang="sl-SI"/>
          </a:p>
          <a:p>
            <a:pPr marL="0" lvl="0" indent="0" algn="just" rtl="0">
              <a:lnSpc>
                <a:spcPct val="115000"/>
              </a:lnSpc>
              <a:spcBef>
                <a:spcPts val="1200"/>
              </a:spcBef>
              <a:spcAft>
                <a:spcPts val="0"/>
              </a:spcAft>
              <a:buNone/>
            </a:pPr>
            <a:endParaRPr sz="1100">
              <a:solidFill>
                <a:srgbClr val="000000"/>
              </a:solidFill>
              <a:latin typeface="Arial"/>
              <a:ea typeface="Arial"/>
              <a:cs typeface="Arial"/>
              <a:sym typeface="Arial"/>
            </a:endParaRPr>
          </a:p>
        </p:txBody>
      </p:sp>
      <p:sp>
        <p:nvSpPr>
          <p:cNvPr id="304" name="Google Shape;304;g2eb676f3e53_0_182"/>
          <p:cNvSpPr txBox="1"/>
          <p:nvPr/>
        </p:nvSpPr>
        <p:spPr>
          <a:xfrm>
            <a:off x="4453236" y="5166965"/>
            <a:ext cx="7161958" cy="1169521"/>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sl-SI" sz="1800" b="1">
                <a:solidFill>
                  <a:schemeClr val="lt1"/>
                </a:solidFill>
                <a:latin typeface="Raleway"/>
                <a:ea typeface="Raleway"/>
                <a:cs typeface="Raleway"/>
                <a:sym typeface="Raleway"/>
              </a:rPr>
              <a:t>ZANIMIVO DEJSTVO: Ugotovili smo, da so predstavitve, ki vključujejo multimedijske elemente</a:t>
            </a:r>
            <a:r>
              <a:rPr lang="en-US" sz="1800" b="1">
                <a:solidFill>
                  <a:schemeClr val="lt1"/>
                </a:solidFill>
                <a:latin typeface="Raleway"/>
                <a:ea typeface="Raleway"/>
                <a:cs typeface="Raleway"/>
                <a:sym typeface="Raleway"/>
              </a:rPr>
              <a:t>, </a:t>
            </a:r>
            <a:r>
              <a:rPr lang="sl-SI" sz="1800" b="1">
                <a:solidFill>
                  <a:schemeClr val="lt1"/>
                </a:solidFill>
                <a:latin typeface="Raleway"/>
                <a:ea typeface="Raleway"/>
                <a:cs typeface="Raleway"/>
                <a:sym typeface="Raleway"/>
              </a:rPr>
              <a:t>43</a:t>
            </a:r>
            <a:r>
              <a:rPr lang="en-US" sz="1800" b="1">
                <a:solidFill>
                  <a:schemeClr val="lt1"/>
                </a:solidFill>
                <a:latin typeface="Raleway"/>
                <a:ea typeface="Raleway"/>
                <a:cs typeface="Raleway"/>
                <a:sym typeface="Raleway"/>
              </a:rPr>
              <a:t> </a:t>
            </a:r>
            <a:r>
              <a:rPr lang="sl-SI" sz="1800" b="1">
                <a:solidFill>
                  <a:schemeClr val="lt1"/>
                </a:solidFill>
                <a:latin typeface="Raleway"/>
                <a:ea typeface="Raleway"/>
                <a:cs typeface="Raleway"/>
                <a:sym typeface="Raleway"/>
              </a:rPr>
              <a:t>% bolj prepričljive kot tiste brez njih.</a:t>
            </a:r>
            <a:endParaRPr lang="sl-SI" sz="180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a:bodyPr>
          <a:lstStyle/>
          <a:p>
            <a:pPr>
              <a:lnSpc>
                <a:spcPct val="100000"/>
              </a:lnSpc>
              <a:spcBef>
                <a:spcPts val="600"/>
              </a:spcBef>
              <a:spcAft>
                <a:spcPts val="600"/>
              </a:spcAft>
              <a:buSzPts val="4000"/>
            </a:pPr>
            <a:r>
              <a:rPr lang="en-GB" sz="3400" b="1">
                <a:solidFill>
                  <a:schemeClr val="tx2"/>
                </a:solidFill>
              </a:rPr>
              <a:t>3: </a:t>
            </a:r>
            <a:r>
              <a:rPr lang="en-GB" sz="3400" b="1" err="1">
                <a:latin typeface="Raleway"/>
                <a:sym typeface="Raleway"/>
              </a:rPr>
              <a:t>Učinkovita</a:t>
            </a:r>
            <a:r>
              <a:rPr lang="en-GB" sz="3400" b="1">
                <a:latin typeface="Raleway"/>
                <a:sym typeface="Raleway"/>
              </a:rPr>
              <a:t> </a:t>
            </a:r>
            <a:r>
              <a:rPr lang="en-GB" sz="3400" b="1" err="1">
                <a:latin typeface="Raleway"/>
                <a:sym typeface="Raleway"/>
              </a:rPr>
              <a:t>komunikacija</a:t>
            </a:r>
            <a:r>
              <a:rPr lang="en-GB" sz="3400" b="1">
                <a:latin typeface="Raleway"/>
                <a:sym typeface="Raleway"/>
              </a:rPr>
              <a:t> z </a:t>
            </a:r>
            <a:r>
              <a:rPr lang="en-GB" sz="3400" b="1" err="1">
                <a:latin typeface="Raleway"/>
                <a:sym typeface="Raleway"/>
              </a:rPr>
              <a:t>vlagatelji</a:t>
            </a:r>
            <a:r>
              <a:rPr lang="en-GB" sz="3400" b="1">
                <a:latin typeface="Raleway"/>
                <a:sym typeface="Raleway"/>
              </a:rPr>
              <a:t> in </a:t>
            </a:r>
            <a:r>
              <a:rPr lang="en-GB" sz="3400" b="1" err="1">
                <a:latin typeface="Raleway"/>
                <a:sym typeface="Raleway"/>
              </a:rPr>
              <a:t>deležniki</a:t>
            </a:r>
            <a:endParaRPr lang="en-US" sz="3400" b="1">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761813" y="5409044"/>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a:solidFill>
                  <a:srgbClr val="1D1D1B"/>
                </a:solidFill>
                <a:effectLst/>
                <a:latin typeface="Raleway" pitchFamily="2" charset="0"/>
                <a:hlinkClick r:id="rId4"/>
              </a:rPr>
              <a:t>Canva</a:t>
            </a:r>
            <a:r>
              <a:rPr lang="en-US" sz="1000" b="0" i="0">
                <a:solidFill>
                  <a:srgbClr val="000000"/>
                </a:solidFill>
                <a:effectLst/>
                <a:latin typeface="Calibri" panose="020F0502020204030204" pitchFamily="34" charset="0"/>
              </a:rPr>
              <a:t>​</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Učinkovita</a:t>
            </a:r>
            <a:r>
              <a:rPr lang="en-GB" sz="3400" b="1"/>
              <a:t> </a:t>
            </a:r>
            <a:r>
              <a:rPr lang="en-GB" sz="3400" b="1" err="1"/>
              <a:t>komunikacija</a:t>
            </a:r>
            <a:endParaRPr lang="en-US" sz="3400" b="1"/>
          </a:p>
        </p:txBody>
      </p:sp>
      <p:sp>
        <p:nvSpPr>
          <p:cNvPr id="316" name="Google Shape;316;g2ed49f0a6d6_0_31"/>
          <p:cNvSpPr txBox="1"/>
          <p:nvPr/>
        </p:nvSpPr>
        <p:spPr>
          <a:xfrm>
            <a:off x="555950" y="1726100"/>
            <a:ext cx="10301700" cy="3508623"/>
          </a:xfrm>
          <a:prstGeom prst="rect">
            <a:avLst/>
          </a:prstGeom>
          <a:noFill/>
          <a:ln>
            <a:noFill/>
          </a:ln>
        </p:spPr>
        <p:txBody>
          <a:bodyPr spcFirstLastPara="1" wrap="square" lIns="91425" tIns="91425" rIns="91425" bIns="91425" anchor="t" anchorCtr="0">
            <a:spAutoFit/>
          </a:bodyPr>
          <a:lstStyle/>
          <a:p>
            <a:pPr marL="0" lvl="0" indent="0" algn="l" rtl="0">
              <a:lnSpc>
                <a:spcPct val="120000"/>
              </a:lnSpc>
              <a:buNone/>
            </a:pPr>
            <a:r>
              <a:rPr lang="sl-SI" sz="2000" b="1">
                <a:highlight>
                  <a:schemeClr val="lt1"/>
                </a:highlight>
                <a:latin typeface="Raleway"/>
                <a:ea typeface="Raleway"/>
                <a:cs typeface="Raleway"/>
                <a:sym typeface="Raleway"/>
              </a:rPr>
              <a:t>Pomen jasne in prepričljive komunikacije:</a:t>
            </a:r>
            <a:r>
              <a:rPr lang="sl-SI" sz="2000">
                <a:highlight>
                  <a:schemeClr val="lt1"/>
                </a:highlight>
                <a:latin typeface="Raleway"/>
                <a:ea typeface="Raleway"/>
                <a:cs typeface="Raleway"/>
                <a:sym typeface="Raleway"/>
              </a:rPr>
              <a:t> </a:t>
            </a:r>
            <a:endParaRPr lang="sl-SI" sz="2000">
              <a:highlight>
                <a:srgbClr val="F3B75B"/>
              </a:highlight>
              <a:latin typeface="Raleway"/>
              <a:ea typeface="Raleway"/>
              <a:cs typeface="Raleway"/>
            </a:endParaRPr>
          </a:p>
          <a:p>
            <a:pPr lvl="0">
              <a:lnSpc>
                <a:spcPct val="120000"/>
              </a:lnSpc>
            </a:pPr>
            <a:r>
              <a:rPr lang="sl-SI" sz="2000">
                <a:latin typeface="Raleway"/>
                <a:ea typeface="Raleway"/>
                <a:cs typeface="Raleway"/>
                <a:sym typeface="Raleway"/>
              </a:rPr>
              <a:t>Učinkovita komunikacija z vlagatelji in zainteresiranimi stranmi je ključnega pomena za zagotavljanje podpore, vzpostavljanje odnosov in spodbujanje poslovnega uspeha. Vključuje jasno posredovanje vrednosti vašega podjetja in obravnavanje interesov in pomislekov zainteresiranih strani.</a:t>
            </a:r>
            <a:endParaRPr lang="en-US" sz="2000">
              <a:latin typeface="Raleway"/>
              <a:ea typeface="Raleway"/>
              <a:cs typeface="Raleway"/>
              <a:sym typeface="Raleway"/>
            </a:endParaRPr>
          </a:p>
          <a:p>
            <a:pPr lvl="0">
              <a:lnSpc>
                <a:spcPct val="120000"/>
              </a:lnSpc>
            </a:pPr>
            <a:endParaRPr lang="sl-SI" sz="2000">
              <a:latin typeface="Raleway"/>
              <a:ea typeface="Raleway"/>
              <a:cs typeface="Raleway"/>
            </a:endParaRPr>
          </a:p>
          <a:p>
            <a:pPr marL="0" lvl="0" indent="0" algn="l" rtl="0">
              <a:lnSpc>
                <a:spcPct val="120000"/>
              </a:lnSpc>
              <a:buNone/>
            </a:pPr>
            <a:r>
              <a:rPr lang="sl-SI" sz="2000" b="1">
                <a:highlight>
                  <a:schemeClr val="lt1"/>
                </a:highlight>
                <a:latin typeface="Raleway"/>
                <a:ea typeface="Raleway"/>
                <a:cs typeface="Raleway"/>
                <a:sym typeface="Raleway"/>
              </a:rPr>
              <a:t>Razumevanje potreb in interesov občinstva:</a:t>
            </a:r>
            <a:r>
              <a:rPr lang="sl-SI" sz="2000">
                <a:highlight>
                  <a:schemeClr val="lt1"/>
                </a:highlight>
                <a:latin typeface="Raleway"/>
                <a:ea typeface="Raleway"/>
                <a:cs typeface="Raleway"/>
                <a:sym typeface="Raleway"/>
              </a:rPr>
              <a:t> </a:t>
            </a:r>
            <a:endParaRPr lang="sl-SI" sz="2000">
              <a:highlight>
                <a:srgbClr val="F3B75B"/>
              </a:highlight>
              <a:latin typeface="Raleway"/>
              <a:ea typeface="Raleway"/>
              <a:cs typeface="Raleway"/>
            </a:endParaRPr>
          </a:p>
          <a:p>
            <a:pPr lvl="0">
              <a:lnSpc>
                <a:spcPct val="120000"/>
              </a:lnSpc>
            </a:pPr>
            <a:r>
              <a:rPr lang="sl-SI" sz="2000">
                <a:latin typeface="Raleway"/>
                <a:ea typeface="Raleway"/>
                <a:cs typeface="Raleway"/>
                <a:sym typeface="Raleway"/>
              </a:rPr>
              <a:t>Prilagajanje sporočila specifičnim potrebam in interesom občinstva pomaga pri tem, da je vaša komunikacija bolj relevantna in prepričljiva.</a:t>
            </a:r>
            <a:endParaRPr lang="sl-SI" sz="2000">
              <a:latin typeface="Raleway"/>
              <a:ea typeface="Raleway"/>
              <a:cs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344950" y="2253257"/>
            <a:ext cx="7103400" cy="3724066"/>
          </a:xfrm>
          <a:prstGeom prst="rect">
            <a:avLst/>
          </a:prstGeom>
          <a:noFill/>
          <a:ln>
            <a:noFill/>
          </a:ln>
        </p:spPr>
        <p:txBody>
          <a:bodyPr spcFirstLastPara="1" wrap="square" lIns="91425" tIns="91425" rIns="91425" bIns="91425" anchor="t" anchorCtr="0">
            <a:spAutoFit/>
          </a:bodyPr>
          <a:lstStyle/>
          <a:p>
            <a:pPr>
              <a:spcBef>
                <a:spcPts val="600"/>
              </a:spcBef>
              <a:spcAft>
                <a:spcPts val="600"/>
              </a:spcAft>
              <a:buSzPts val="1100"/>
            </a:pPr>
            <a:r>
              <a:rPr lang="sl-SI" sz="2000" b="1">
                <a:solidFill>
                  <a:srgbClr val="000000"/>
                </a:solidFill>
                <a:latin typeface="Raleway"/>
                <a:ea typeface="Raleway"/>
                <a:cs typeface="Raleway"/>
                <a:sym typeface="Raleway"/>
              </a:rPr>
              <a:t>“</a:t>
            </a:r>
            <a:r>
              <a:rPr lang="sl-SI" sz="2000" b="1" err="1">
                <a:solidFill>
                  <a:srgbClr val="000000"/>
                </a:solidFill>
                <a:latin typeface="Raleway"/>
                <a:ea typeface="Raleway"/>
                <a:cs typeface="Raleway"/>
                <a:sym typeface="Raleway"/>
              </a:rPr>
              <a:t>Pitch</a:t>
            </a:r>
            <a:r>
              <a:rPr lang="sl-SI" sz="2000" b="1">
                <a:solidFill>
                  <a:srgbClr val="000000"/>
                </a:solidFill>
                <a:latin typeface="Raleway"/>
                <a:ea typeface="Raleway"/>
                <a:cs typeface="Raleway"/>
                <a:sym typeface="Raleway"/>
              </a:rPr>
              <a:t>” je jedrnata predstavitev vaše poslovne ideje, namenjena prepričanju občinstva, da podpre vaš podjem.</a:t>
            </a:r>
            <a:endParaRPr lang="sl-SI">
              <a:sym typeface="Raleway"/>
            </a:endParaRPr>
          </a:p>
          <a:p>
            <a:pPr>
              <a:spcBef>
                <a:spcPts val="600"/>
              </a:spcBef>
              <a:spcAft>
                <a:spcPts val="600"/>
              </a:spcAft>
              <a:buSzPts val="1100"/>
            </a:pPr>
            <a:r>
              <a:rPr lang="sl-SI" sz="2000">
                <a:solidFill>
                  <a:srgbClr val="000000"/>
                </a:solidFill>
                <a:latin typeface="Raleway"/>
                <a:ea typeface="Raleway"/>
                <a:cs typeface="Raleway"/>
                <a:sym typeface="Raleway"/>
              </a:rPr>
              <a:t>Običajni razpon trajanja: od hitrega 30-sekundnega “elevator </a:t>
            </a:r>
            <a:r>
              <a:rPr lang="sl-SI" sz="2000" err="1">
                <a:solidFill>
                  <a:srgbClr val="000000"/>
                </a:solidFill>
                <a:latin typeface="Raleway"/>
                <a:ea typeface="Raleway"/>
                <a:cs typeface="Raleway"/>
                <a:sym typeface="Raleway"/>
              </a:rPr>
              <a:t>pitcha</a:t>
            </a:r>
            <a:r>
              <a:rPr lang="sl-SI" sz="2000">
                <a:solidFill>
                  <a:srgbClr val="000000"/>
                </a:solidFill>
                <a:latin typeface="Raleway"/>
                <a:ea typeface="Raleway"/>
                <a:cs typeface="Raleway"/>
                <a:sym typeface="Raleway"/>
              </a:rPr>
              <a:t>” do podrobne 10-minutne formalne predstavitve.</a:t>
            </a:r>
            <a:endParaRPr lang="sl-SI"/>
          </a:p>
          <a:p>
            <a:pPr marL="0" lvl="0" indent="0" rtl="0">
              <a:spcBef>
                <a:spcPts val="600"/>
              </a:spcBef>
              <a:spcAft>
                <a:spcPts val="600"/>
              </a:spcAft>
              <a:buClr>
                <a:srgbClr val="000000"/>
              </a:buClr>
              <a:buSzPts val="1100"/>
              <a:buFont typeface="Arial"/>
              <a:buNone/>
            </a:pPr>
            <a:r>
              <a:rPr lang="sl-SI" sz="2000">
                <a:solidFill>
                  <a:srgbClr val="000000"/>
                </a:solidFill>
                <a:latin typeface="Raleway"/>
                <a:ea typeface="Raleway"/>
                <a:cs typeface="Raleway"/>
                <a:sym typeface="Raleway"/>
              </a:rPr>
              <a:t>Uspešen poslovni “</a:t>
            </a:r>
            <a:r>
              <a:rPr lang="sl-SI" sz="2000" err="1">
                <a:solidFill>
                  <a:srgbClr val="000000"/>
                </a:solidFill>
                <a:latin typeface="Raleway"/>
                <a:ea typeface="Raleway"/>
                <a:cs typeface="Raleway"/>
                <a:sym typeface="Raleway"/>
              </a:rPr>
              <a:t>pitch</a:t>
            </a:r>
            <a:r>
              <a:rPr lang="sl-SI" sz="2000">
                <a:solidFill>
                  <a:srgbClr val="000000"/>
                </a:solidFill>
                <a:latin typeface="Raleway"/>
                <a:ea typeface="Raleway"/>
                <a:cs typeface="Raleway"/>
                <a:sym typeface="Raleway"/>
              </a:rPr>
              <a:t>” mora jasno predstaviti vrednostno ponudbo vašega podjetja, tržni potencial ter konkretno prošnjo (financiranje, partnerstvo itd.), ki jo naslovite na svoje občinstvo.</a:t>
            </a:r>
            <a:endParaRPr lang="sl-SI" sz="2000">
              <a:solidFill>
                <a:schemeClr val="accent1"/>
              </a:solidFill>
              <a:latin typeface="Raleway"/>
              <a:ea typeface="Raleway"/>
              <a:cs typeface="Raleway"/>
            </a:endParaRP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a:t>Kaj je “pitch”?</a:t>
            </a:r>
            <a:endParaRPr lang="en-US" sz="3400" b="1"/>
          </a:p>
        </p:txBody>
      </p:sp>
      <p:sp>
        <p:nvSpPr>
          <p:cNvPr id="3" name="TextBox 2">
            <a:extLst>
              <a:ext uri="{FF2B5EF4-FFF2-40B4-BE49-F238E27FC236}">
                <a16:creationId xmlns:a16="http://schemas.microsoft.com/office/drawing/2014/main" id="{40BFB6F6-2983-844E-4730-F71789227E1E}"/>
              </a:ext>
            </a:extLst>
          </p:cNvPr>
          <p:cNvSpPr txBox="1"/>
          <p:nvPr/>
        </p:nvSpPr>
        <p:spPr>
          <a:xfrm>
            <a:off x="1580113" y="5084771"/>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Image source: </a:t>
            </a:r>
            <a:r>
              <a:rPr lang="en-US" sz="1000" b="0" i="0" u="sng" strike="noStrike" err="1">
                <a:solidFill>
                  <a:srgbClr val="1D1D1B"/>
                </a:solidFill>
                <a:effectLst/>
                <a:latin typeface="Raleway" pitchFamily="2" charset="0"/>
                <a:hlinkClick r:id="rId4"/>
              </a:rPr>
              <a:t>Flaticon</a:t>
            </a:r>
            <a:r>
              <a:rPr lang="en-US" sz="1000" b="0" i="0">
                <a:solidFill>
                  <a:srgbClr val="000000"/>
                </a:solidFill>
                <a:effectLst/>
                <a:latin typeface="Calibri" panose="020F0502020204030204" pitchFamily="34" charset="0"/>
              </a:rPr>
              <a:t>​</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4185731"/>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a:solidFill>
                  <a:srgbClr val="2D2D2D"/>
                </a:solidFill>
                <a:highlight>
                  <a:schemeClr val="lt1"/>
                </a:highlight>
                <a:latin typeface="Raleway"/>
                <a:ea typeface="Raleway"/>
                <a:cs typeface="Raleway"/>
                <a:sym typeface="Raleway"/>
              </a:rPr>
              <a:t>“Elevator Pitch”:</a:t>
            </a:r>
            <a:r>
              <a:rPr lang="en-GB" sz="2000">
                <a:solidFill>
                  <a:srgbClr val="2D2D2D"/>
                </a:solidFill>
                <a:latin typeface="Raleway"/>
                <a:ea typeface="Raleway"/>
                <a:cs typeface="Raleway"/>
                <a:sym typeface="Raleway"/>
              </a:rPr>
              <a:t> J</a:t>
            </a:r>
            <a:r>
              <a:rPr lang="sl-SI" sz="2000" err="1">
                <a:solidFill>
                  <a:srgbClr val="2D2D2D"/>
                </a:solidFill>
                <a:latin typeface="Raleway"/>
              </a:rPr>
              <a:t>asen</a:t>
            </a:r>
            <a:r>
              <a:rPr lang="sl-SI" sz="2000">
                <a:solidFill>
                  <a:srgbClr val="2D2D2D"/>
                </a:solidFill>
                <a:latin typeface="Raleway"/>
              </a:rPr>
              <a:t>, kratek opis vas in vaše poslovne ideje. Sporoča, kdo ste, kaj iščete in kako lahko s svojim podjetjem koristite podjetju ali organizaciji. Običajno traja 30–60 sekund, kar je čas, ki ga ljudje potrebujejo za vožnjo z vrha na dno stavbe v dvigalu.</a:t>
            </a:r>
            <a:endParaRPr lang="en-US" sz="2000">
              <a:solidFill>
                <a:srgbClr val="2D2D2D"/>
              </a:solidFill>
              <a:latin typeface="Raleway"/>
            </a:endParaRPr>
          </a:p>
          <a:p>
            <a:pPr marL="0" lvl="0" indent="0" algn="just" rtl="0">
              <a:spcBef>
                <a:spcPts val="600"/>
              </a:spcBef>
              <a:spcAft>
                <a:spcPts val="600"/>
              </a:spcAft>
              <a:buNone/>
            </a:pPr>
            <a:r>
              <a:rPr lang="en-GB" sz="2000" b="1">
                <a:solidFill>
                  <a:srgbClr val="2D2D2D"/>
                </a:solidFill>
                <a:highlight>
                  <a:schemeClr val="lt1"/>
                </a:highlight>
                <a:latin typeface="Raleway"/>
                <a:ea typeface="Raleway"/>
                <a:cs typeface="Raleway"/>
                <a:sym typeface="Raleway"/>
              </a:rPr>
              <a:t>“Investor Pitch”:</a:t>
            </a:r>
            <a:r>
              <a:rPr lang="en-GB" sz="2000" b="1">
                <a:solidFill>
                  <a:srgbClr val="2D2D2D"/>
                </a:solidFill>
                <a:latin typeface="Raleway"/>
                <a:ea typeface="Raleway"/>
                <a:cs typeface="Raleway"/>
                <a:sym typeface="Raleway"/>
              </a:rPr>
              <a:t> </a:t>
            </a:r>
            <a:r>
              <a:rPr lang="en-US" sz="2000">
                <a:solidFill>
                  <a:srgbClr val="2D2D2D"/>
                </a:solidFill>
                <a:latin typeface="Raleway"/>
                <a:ea typeface="Raleway"/>
                <a:cs typeface="Raleway"/>
                <a:sym typeface="Raleway"/>
              </a:rPr>
              <a:t>P</a:t>
            </a:r>
            <a:r>
              <a:rPr lang="sl-SI" sz="2000" err="1">
                <a:solidFill>
                  <a:srgbClr val="2D2D2D"/>
                </a:solidFill>
                <a:latin typeface="Raleway"/>
              </a:rPr>
              <a:t>odrobna</a:t>
            </a:r>
            <a:r>
              <a:rPr lang="sl-SI" sz="2000">
                <a:solidFill>
                  <a:srgbClr val="2D2D2D"/>
                </a:solidFill>
                <a:latin typeface="Raleway"/>
              </a:rPr>
              <a:t> 5–10 minutna predstavitev, namenjena pridobivanju investicije. Ta predstavitev zajema poslovni model, tržne priložnosti, finančne projekcije in konkurenčno okolje.</a:t>
            </a:r>
            <a:endParaRPr sz="2000">
              <a:solidFill>
                <a:srgbClr val="2D2D2D"/>
              </a:solidFill>
              <a:latin typeface="Raleway"/>
            </a:endParaRPr>
          </a:p>
          <a:p>
            <a:pPr marL="0" lvl="0" indent="0" algn="just" rtl="0">
              <a:spcBef>
                <a:spcPts val="600"/>
              </a:spcBef>
              <a:spcAft>
                <a:spcPts val="600"/>
              </a:spcAft>
              <a:buNone/>
            </a:pPr>
            <a:r>
              <a:rPr lang="en-GB" sz="2000" b="1">
                <a:solidFill>
                  <a:srgbClr val="2D2D2D"/>
                </a:solidFill>
                <a:highlight>
                  <a:schemeClr val="lt1"/>
                </a:highlight>
                <a:latin typeface="Raleway"/>
                <a:ea typeface="Raleway"/>
                <a:cs typeface="Raleway"/>
                <a:sym typeface="Raleway"/>
              </a:rPr>
              <a:t>"Sales Pitch”:</a:t>
            </a:r>
            <a:r>
              <a:rPr lang="en-GB" sz="2000" b="1">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Kratek</a:t>
            </a:r>
            <a:r>
              <a:rPr lang="en-GB" sz="2000">
                <a:solidFill>
                  <a:srgbClr val="2D2D2D"/>
                </a:solidFill>
                <a:latin typeface="Raleway"/>
                <a:ea typeface="Raleway"/>
                <a:cs typeface="Raleway"/>
                <a:sym typeface="Raleway"/>
              </a:rPr>
              <a:t>, a </a:t>
            </a:r>
            <a:r>
              <a:rPr lang="en-GB" sz="2000" err="1">
                <a:solidFill>
                  <a:srgbClr val="2D2D2D"/>
                </a:solidFill>
                <a:latin typeface="Raleway"/>
                <a:ea typeface="Raleway"/>
                <a:cs typeface="Raleway"/>
                <a:sym typeface="Raleway"/>
              </a:rPr>
              <a:t>prepričljiv</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govor</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namenjen</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potencialnim</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strankam</a:t>
            </a:r>
            <a:r>
              <a:rPr lang="en-GB" sz="2000">
                <a:solidFill>
                  <a:srgbClr val="2D2D2D"/>
                </a:solidFill>
                <a:latin typeface="Raleway"/>
                <a:ea typeface="Raleway"/>
                <a:cs typeface="Raleway"/>
                <a:sym typeface="Raleway"/>
              </a:rPr>
              <a:t>, s </a:t>
            </a:r>
            <a:r>
              <a:rPr lang="en-GB" sz="2000" err="1">
                <a:solidFill>
                  <a:srgbClr val="2D2D2D"/>
                </a:solidFill>
                <a:latin typeface="Raleway"/>
                <a:ea typeface="Raleway"/>
                <a:cs typeface="Raleway"/>
                <a:sym typeface="Raleway"/>
              </a:rPr>
              <a:t>poudarkom</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na</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prednostih</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vašega</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izdelka</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ali</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storitve</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ter</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edinstvenih</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prodajnih</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točkah</a:t>
            </a:r>
            <a:r>
              <a:rPr lang="en-GB" sz="2000">
                <a:solidFill>
                  <a:srgbClr val="2D2D2D"/>
                </a:solidFill>
                <a:latin typeface="Raleway"/>
                <a:ea typeface="Raleway"/>
                <a:cs typeface="Raleway"/>
                <a:sym typeface="Raleway"/>
              </a:rPr>
              <a:t>.</a:t>
            </a:r>
            <a:endParaRPr sz="2000">
              <a:solidFill>
                <a:srgbClr val="2D2D2D"/>
              </a:solidFill>
              <a:latin typeface="Raleway"/>
              <a:ea typeface="Raleway"/>
              <a:cs typeface="Raleway"/>
            </a:endParaRPr>
          </a:p>
          <a:p>
            <a:pPr marL="0" lvl="0" indent="0" algn="just" rtl="0">
              <a:spcBef>
                <a:spcPts val="600"/>
              </a:spcBef>
              <a:spcAft>
                <a:spcPts val="600"/>
              </a:spcAft>
              <a:buNone/>
            </a:pPr>
            <a:r>
              <a:rPr lang="en-GB" sz="2000" b="1">
                <a:solidFill>
                  <a:srgbClr val="2D2D2D"/>
                </a:solidFill>
                <a:highlight>
                  <a:schemeClr val="lt1"/>
                </a:highlight>
                <a:latin typeface="Raleway"/>
                <a:ea typeface="Raleway"/>
                <a:cs typeface="Raleway"/>
                <a:sym typeface="Raleway"/>
              </a:rPr>
              <a:t>"Partnership</a:t>
            </a:r>
            <a:r>
              <a:rPr lang="sl-SI" sz="2000" b="1">
                <a:solidFill>
                  <a:srgbClr val="2D2D2D"/>
                </a:solidFill>
                <a:highlight>
                  <a:schemeClr val="lt1"/>
                </a:highlight>
                <a:latin typeface="Raleway"/>
                <a:ea typeface="Raleway"/>
                <a:cs typeface="Raleway"/>
                <a:sym typeface="Raleway"/>
              </a:rPr>
              <a:t> </a:t>
            </a:r>
            <a:r>
              <a:rPr lang="en-GB" sz="2000" b="1">
                <a:solidFill>
                  <a:srgbClr val="2D2D2D"/>
                </a:solidFill>
                <a:highlight>
                  <a:schemeClr val="lt1"/>
                </a:highlight>
                <a:latin typeface="Raleway"/>
                <a:ea typeface="Raleway"/>
                <a:cs typeface="Raleway"/>
                <a:sym typeface="Raleway"/>
              </a:rPr>
              <a:t>Pitch”:</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Predlog</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potencialnim</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poslovnim</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partnerjem</a:t>
            </a:r>
            <a:r>
              <a:rPr lang="en-GB" sz="2000">
                <a:solidFill>
                  <a:srgbClr val="2D2D2D"/>
                </a:solidFill>
                <a:latin typeface="Raleway"/>
                <a:ea typeface="Raleway"/>
                <a:cs typeface="Raleway"/>
                <a:sym typeface="Raleway"/>
              </a:rPr>
              <a:t>, ki </a:t>
            </a:r>
            <a:r>
              <a:rPr lang="en-GB" sz="2000" err="1">
                <a:solidFill>
                  <a:srgbClr val="2D2D2D"/>
                </a:solidFill>
                <a:latin typeface="Raleway"/>
                <a:ea typeface="Raleway"/>
                <a:cs typeface="Raleway"/>
                <a:sym typeface="Raleway"/>
              </a:rPr>
              <a:t>povzema</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koristi</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sodelovanja</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skupne</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cilje</a:t>
            </a:r>
            <a:r>
              <a:rPr lang="en-GB" sz="2000">
                <a:solidFill>
                  <a:srgbClr val="2D2D2D"/>
                </a:solidFill>
                <a:latin typeface="Raleway"/>
                <a:ea typeface="Raleway"/>
                <a:cs typeface="Raleway"/>
                <a:sym typeface="Raleway"/>
              </a:rPr>
              <a:t> in </a:t>
            </a:r>
            <a:r>
              <a:rPr lang="en-GB" sz="2000" err="1">
                <a:solidFill>
                  <a:srgbClr val="2D2D2D"/>
                </a:solidFill>
                <a:latin typeface="Raleway"/>
                <a:ea typeface="Raleway"/>
                <a:cs typeface="Raleway"/>
                <a:sym typeface="Raleway"/>
              </a:rPr>
              <a:t>možnosti</a:t>
            </a:r>
            <a:r>
              <a:rPr lang="en-GB" sz="2000">
                <a:solidFill>
                  <a:srgbClr val="2D2D2D"/>
                </a:solidFill>
                <a:latin typeface="Raleway"/>
                <a:ea typeface="Raleway"/>
                <a:cs typeface="Raleway"/>
                <a:sym typeface="Raleway"/>
              </a:rPr>
              <a:t> </a:t>
            </a:r>
            <a:r>
              <a:rPr lang="en-GB" sz="2000" err="1">
                <a:solidFill>
                  <a:srgbClr val="2D2D2D"/>
                </a:solidFill>
                <a:latin typeface="Raleway"/>
                <a:ea typeface="Raleway"/>
                <a:cs typeface="Raleway"/>
                <a:sym typeface="Raleway"/>
              </a:rPr>
              <a:t>sinergije</a:t>
            </a:r>
            <a:r>
              <a:rPr lang="en-GB" sz="2000">
                <a:solidFill>
                  <a:srgbClr val="2D2D2D"/>
                </a:solidFill>
                <a:latin typeface="Raleway"/>
                <a:ea typeface="Raleway"/>
                <a:cs typeface="Raleway"/>
                <a:sym typeface="Raleway"/>
              </a:rPr>
              <a:t>.</a:t>
            </a:r>
            <a:endParaRPr sz="200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784578" y="317809"/>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err="1"/>
              <a:t>Vrste</a:t>
            </a:r>
            <a:r>
              <a:rPr lang="en-GB" sz="3400" b="1"/>
              <a:t> “</a:t>
            </a:r>
            <a:r>
              <a:rPr lang="en-GB" sz="3400" b="1" err="1"/>
              <a:t>pitchev</a:t>
            </a:r>
            <a:r>
              <a:rPr lang="en-GB" sz="3400" b="1"/>
              <a:t>”</a:t>
            </a:r>
            <a:endParaRPr lang="en-US" sz="3400"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647344" y="285896"/>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a:t>“Elevator pitch”</a:t>
            </a:r>
            <a:endParaRPr lang="en-US" sz="3400" b="1"/>
          </a:p>
        </p:txBody>
      </p:sp>
      <p:sp>
        <p:nvSpPr>
          <p:cNvPr id="388" name="Google Shape;388;g2ed49f0a6d6_0_180"/>
          <p:cNvSpPr txBox="1">
            <a:spLocks noGrp="1"/>
          </p:cNvSpPr>
          <p:nvPr>
            <p:ph type="body" idx="1"/>
          </p:nvPr>
        </p:nvSpPr>
        <p:spPr>
          <a:xfrm>
            <a:off x="739960" y="1219351"/>
            <a:ext cx="6804286" cy="4422871"/>
          </a:xfrm>
          <a:prstGeom prst="rect">
            <a:avLst/>
          </a:prstGeom>
        </p:spPr>
        <p:txBody>
          <a:bodyPr spcFirstLastPara="1" wrap="square" lIns="91425" tIns="45700" rIns="91425" bIns="45700" anchor="t" anchorCtr="0">
            <a:noAutofit/>
          </a:bodyPr>
          <a:lstStyle/>
          <a:p>
            <a:pPr marL="0" indent="0">
              <a:lnSpc>
                <a:spcPct val="100000"/>
              </a:lnSpc>
              <a:spcBef>
                <a:spcPts val="600"/>
              </a:spcBef>
              <a:spcAft>
                <a:spcPts val="600"/>
              </a:spcAft>
            </a:pPr>
            <a:r>
              <a:rPr lang="sl-SI" sz="2000">
                <a:solidFill>
                  <a:srgbClr val="000000"/>
                </a:solidFill>
              </a:rPr>
              <a:t>“Elevator </a:t>
            </a:r>
            <a:r>
              <a:rPr lang="sl-SI" sz="2000" err="1">
                <a:solidFill>
                  <a:srgbClr val="000000"/>
                </a:solidFill>
              </a:rPr>
              <a:t>pitch</a:t>
            </a:r>
            <a:r>
              <a:rPr lang="sl-SI" sz="2000">
                <a:solidFill>
                  <a:srgbClr val="000000"/>
                </a:solidFill>
              </a:rPr>
              <a:t>” je: </a:t>
            </a:r>
            <a:endParaRPr lang="sl-SI">
              <a:solidFill>
                <a:srgbClr val="F3B75B"/>
              </a:solidFill>
            </a:endParaRPr>
          </a:p>
          <a:p>
            <a:pPr marL="342900" indent="-342900">
              <a:lnSpc>
                <a:spcPct val="100000"/>
              </a:lnSpc>
              <a:spcBef>
                <a:spcPts val="600"/>
              </a:spcBef>
              <a:spcAft>
                <a:spcPts val="600"/>
              </a:spcAft>
              <a:buChar char="•"/>
            </a:pPr>
            <a:r>
              <a:rPr lang="sl-SI" sz="2000">
                <a:solidFill>
                  <a:srgbClr val="000000"/>
                </a:solidFill>
                <a:highlight>
                  <a:srgbClr val="F3B75B"/>
                </a:highlight>
              </a:rPr>
              <a:t>Kratek:</a:t>
            </a:r>
            <a:r>
              <a:rPr lang="sl-SI" sz="2000">
                <a:solidFill>
                  <a:srgbClr val="000000"/>
                </a:solidFill>
              </a:rPr>
              <a:t> </a:t>
            </a:r>
            <a:r>
              <a:rPr lang="sl-SI" sz="2000" b="0">
                <a:solidFill>
                  <a:srgbClr val="000000"/>
                </a:solidFill>
              </a:rPr>
              <a:t>Traja med 30 in 60 sekund,</a:t>
            </a:r>
            <a:endParaRPr lang="sl-SI">
              <a:solidFill>
                <a:srgbClr val="F3B75B"/>
              </a:solidFill>
            </a:endParaRPr>
          </a:p>
          <a:p>
            <a:pPr marL="342900" indent="-342900">
              <a:lnSpc>
                <a:spcPct val="100000"/>
              </a:lnSpc>
              <a:spcBef>
                <a:spcPts val="600"/>
              </a:spcBef>
              <a:spcAft>
                <a:spcPts val="600"/>
              </a:spcAft>
              <a:buChar char="•"/>
            </a:pPr>
            <a:r>
              <a:rPr lang="sl-SI" sz="2000">
                <a:solidFill>
                  <a:srgbClr val="000000"/>
                </a:solidFill>
                <a:highlight>
                  <a:srgbClr val="F3B75B"/>
                </a:highlight>
              </a:rPr>
              <a:t>Natančen in relevanten:</a:t>
            </a:r>
            <a:r>
              <a:rPr lang="sl-SI" sz="2000">
                <a:solidFill>
                  <a:srgbClr val="000000"/>
                </a:solidFill>
              </a:rPr>
              <a:t> </a:t>
            </a:r>
            <a:r>
              <a:rPr lang="sl-SI" sz="2000" b="0">
                <a:solidFill>
                  <a:srgbClr val="000000"/>
                </a:solidFill>
              </a:rPr>
              <a:t>Preidite naravnost k bistvu in bodite pozorni, komu je vaš “</a:t>
            </a:r>
            <a:r>
              <a:rPr lang="sl-SI" sz="2000" b="0" err="1">
                <a:solidFill>
                  <a:srgbClr val="000000"/>
                </a:solidFill>
              </a:rPr>
              <a:t>pitch</a:t>
            </a:r>
            <a:r>
              <a:rPr lang="sl-SI" sz="2000" b="0">
                <a:solidFill>
                  <a:srgbClr val="000000"/>
                </a:solidFill>
              </a:rPr>
              <a:t>” namenjen.</a:t>
            </a:r>
            <a:endParaRPr lang="sl-SI">
              <a:solidFill>
                <a:srgbClr val="F3B75B"/>
              </a:solidFill>
            </a:endParaRPr>
          </a:p>
          <a:p>
            <a:pPr marL="342900" indent="-342900">
              <a:lnSpc>
                <a:spcPct val="100000"/>
              </a:lnSpc>
              <a:spcBef>
                <a:spcPts val="600"/>
              </a:spcBef>
              <a:spcAft>
                <a:spcPts val="600"/>
              </a:spcAft>
              <a:buChar char="•"/>
            </a:pPr>
            <a:r>
              <a:rPr lang="sl-SI" sz="2000">
                <a:solidFill>
                  <a:srgbClr val="000000"/>
                </a:solidFill>
                <a:highlight>
                  <a:srgbClr val="F3B75B"/>
                </a:highlight>
              </a:rPr>
              <a:t>Razumljiv:</a:t>
            </a:r>
            <a:r>
              <a:rPr lang="sl-SI" sz="2000" b="0">
                <a:solidFill>
                  <a:srgbClr val="000000"/>
                </a:solidFill>
              </a:rPr>
              <a:t> Uporabljajte jezik, ki ga običajno govorite.</a:t>
            </a:r>
            <a:endParaRPr lang="sl-SI">
              <a:solidFill>
                <a:srgbClr val="F3B75B"/>
              </a:solidFill>
            </a:endParaRPr>
          </a:p>
          <a:p>
            <a:pPr marL="342900" indent="-342900">
              <a:lnSpc>
                <a:spcPct val="100000"/>
              </a:lnSpc>
              <a:spcBef>
                <a:spcPts val="600"/>
              </a:spcBef>
              <a:spcAft>
                <a:spcPts val="600"/>
              </a:spcAft>
              <a:buChar char="•"/>
            </a:pPr>
            <a:r>
              <a:rPr lang="sl-SI" sz="2000">
                <a:solidFill>
                  <a:srgbClr val="000000"/>
                </a:solidFill>
                <a:highlight>
                  <a:srgbClr val="F3B75B"/>
                </a:highlight>
              </a:rPr>
              <a:t>Avtentičen:</a:t>
            </a:r>
            <a:r>
              <a:rPr lang="sl-SI" sz="2000" b="0">
                <a:solidFill>
                  <a:srgbClr val="000000"/>
                </a:solidFill>
              </a:rPr>
              <a:t> ”</a:t>
            </a:r>
            <a:r>
              <a:rPr lang="sl-SI" sz="2000" b="0" err="1">
                <a:solidFill>
                  <a:srgbClr val="000000"/>
                </a:solidFill>
              </a:rPr>
              <a:t>Pitch</a:t>
            </a:r>
            <a:r>
              <a:rPr lang="sl-SI" sz="2000" b="0">
                <a:solidFill>
                  <a:srgbClr val="000000"/>
                </a:solidFill>
              </a:rPr>
              <a:t>” mora odražati vaše vrednote in vas optimalno predstaviti v profesionalnem okolju.</a:t>
            </a:r>
            <a:endParaRPr lang="sl-SI">
              <a:solidFill>
                <a:srgbClr val="F3B75B"/>
              </a:solidFill>
            </a:endParaRPr>
          </a:p>
          <a:p>
            <a:pPr marL="342900" lvl="0" indent="-342900" algn="l">
              <a:lnSpc>
                <a:spcPct val="100000"/>
              </a:lnSpc>
              <a:spcBef>
                <a:spcPts val="600"/>
              </a:spcBef>
              <a:spcAft>
                <a:spcPts val="600"/>
              </a:spcAft>
              <a:buChar char="•"/>
            </a:pPr>
            <a:r>
              <a:rPr lang="sl-SI" sz="2000">
                <a:solidFill>
                  <a:srgbClr val="000000"/>
                </a:solidFill>
                <a:highlight>
                  <a:srgbClr val="F3B75B"/>
                </a:highlight>
              </a:rPr>
              <a:t>Prilagojen situaciji:</a:t>
            </a:r>
            <a:r>
              <a:rPr lang="sl-SI" sz="2000" b="0">
                <a:solidFill>
                  <a:srgbClr val="000000"/>
                </a:solidFill>
              </a:rPr>
              <a:t> Izberite takšno predstavitev, ki ustreza okoliščinam – razlika je, ali “</a:t>
            </a:r>
            <a:r>
              <a:rPr lang="sl-SI" sz="2000" b="0" err="1">
                <a:solidFill>
                  <a:srgbClr val="000000"/>
                </a:solidFill>
              </a:rPr>
              <a:t>pitch</a:t>
            </a:r>
            <a:r>
              <a:rPr lang="sl-SI" sz="2000" b="0">
                <a:solidFill>
                  <a:srgbClr val="000000"/>
                </a:solidFill>
              </a:rPr>
              <a:t>” predstavite na zaposlitvenem razgovoru ali na zasebni zabavi.</a:t>
            </a:r>
            <a:endParaRPr lang="sl-SI">
              <a:solidFill>
                <a:srgbClr val="F3B75B"/>
              </a:solidFill>
            </a:endParaRPr>
          </a:p>
        </p:txBody>
      </p:sp>
      <p:pic>
        <p:nvPicPr>
          <p:cNvPr id="389" name="Google Shape;389;g2ed49f0a6d6_0_180"/>
          <p:cNvPicPr preferRelativeResize="0"/>
          <p:nvPr/>
        </p:nvPicPr>
        <p:blipFill>
          <a:blip r:embed="rId3">
            <a:alphaModFix/>
          </a:blip>
          <a:stretch>
            <a:fillRect/>
          </a:stretch>
        </p:blipFill>
        <p:spPr>
          <a:xfrm>
            <a:off x="7123288" y="1159140"/>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469292" y="1226531"/>
            <a:ext cx="7236580" cy="501672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sl-SI" sz="1800" b="1">
                <a:highlight>
                  <a:schemeClr val="lt1"/>
                </a:highlight>
                <a:latin typeface="Raleway"/>
                <a:ea typeface="Raleway"/>
                <a:cs typeface="Raleway"/>
                <a:sym typeface="Raleway"/>
              </a:rPr>
              <a:t>Raziskava: </a:t>
            </a:r>
            <a:endParaRPr lang="sl-SI" sz="1800">
              <a:latin typeface="Raleway"/>
              <a:ea typeface="Raleway"/>
              <a:cs typeface="Raleway"/>
              <a:sym typeface="Raleway"/>
            </a:endParaRPr>
          </a:p>
          <a:p>
            <a:pPr marL="285750" indent="-285750">
              <a:spcBef>
                <a:spcPts val="600"/>
              </a:spcBef>
              <a:spcAft>
                <a:spcPts val="600"/>
              </a:spcAft>
              <a:buChar char="•"/>
            </a:pPr>
            <a:r>
              <a:rPr lang="sl-SI" sz="1800">
                <a:latin typeface="Raleway"/>
                <a:ea typeface="Raleway"/>
                <a:cs typeface="Raleway"/>
                <a:sym typeface="Raleway"/>
              </a:rPr>
              <a:t>Poskušajte razumeti interese, vrednote in potrebe svojega občinstva, da ustrezno prilagodite svojo predstavitev.</a:t>
            </a:r>
          </a:p>
          <a:p>
            <a:pPr marL="285750" lvl="0" indent="-285750" algn="l">
              <a:spcBef>
                <a:spcPts val="600"/>
              </a:spcBef>
              <a:spcAft>
                <a:spcPts val="600"/>
              </a:spcAft>
              <a:buChar char="•"/>
            </a:pPr>
            <a:r>
              <a:rPr lang="sl-SI" sz="1800">
                <a:latin typeface="Raleway"/>
                <a:ea typeface="Raleway"/>
                <a:cs typeface="Raleway"/>
                <a:sym typeface="Raleway"/>
              </a:rPr>
              <a:t>Zberite podatke o svojem trgu, konkurentih in trendih v panogi, da podprete svoje trditve.</a:t>
            </a:r>
            <a:endParaRPr lang="sl-SI" sz="1800">
              <a:latin typeface="Raleway"/>
              <a:ea typeface="Raleway"/>
              <a:cs typeface="Raleway"/>
            </a:endParaRPr>
          </a:p>
          <a:p>
            <a:pPr>
              <a:spcBef>
                <a:spcPts val="600"/>
              </a:spcBef>
              <a:spcAft>
                <a:spcPts val="600"/>
              </a:spcAft>
            </a:pPr>
            <a:r>
              <a:rPr lang="sl-SI" sz="1800" b="1">
                <a:highlight>
                  <a:schemeClr val="lt1"/>
                </a:highlight>
                <a:latin typeface="Raleway"/>
                <a:ea typeface="Raleway"/>
                <a:cs typeface="Raleway"/>
                <a:sym typeface="Raleway"/>
              </a:rPr>
              <a:t>Oris:</a:t>
            </a:r>
            <a:endParaRPr lang="sl-SI" sz="1800">
              <a:latin typeface="Raleway"/>
              <a:ea typeface="Raleway"/>
              <a:cs typeface="Raleway"/>
              <a:sym typeface="Raleway"/>
            </a:endParaRPr>
          </a:p>
          <a:p>
            <a:pPr marL="285750" indent="-285750">
              <a:spcBef>
                <a:spcPts val="600"/>
              </a:spcBef>
              <a:spcAft>
                <a:spcPts val="600"/>
              </a:spcAft>
              <a:buChar char="•"/>
            </a:pPr>
            <a:r>
              <a:rPr lang="sl-SI" sz="1800">
                <a:latin typeface="Raleway"/>
                <a:ea typeface="Raleway"/>
                <a:cs typeface="Raleway"/>
                <a:sym typeface="Raleway"/>
              </a:rPr>
              <a:t>Ustvarite strukturiran oris za organizacijo svojih misli in poskrbite, da boste pokrili vse bistvene točke.</a:t>
            </a:r>
            <a:endParaRPr lang="sl-SI" sz="1800">
              <a:latin typeface="Raleway"/>
              <a:ea typeface="Raleway"/>
              <a:cs typeface="Raleway"/>
            </a:endParaRPr>
          </a:p>
          <a:p>
            <a:pPr>
              <a:spcBef>
                <a:spcPts val="600"/>
              </a:spcBef>
              <a:spcAft>
                <a:spcPts val="600"/>
              </a:spcAft>
            </a:pPr>
            <a:r>
              <a:rPr lang="sl-SI" sz="1800" b="1">
                <a:highlight>
                  <a:schemeClr val="lt1"/>
                </a:highlight>
                <a:latin typeface="Raleway"/>
                <a:ea typeface="Raleway"/>
                <a:cs typeface="Raleway"/>
                <a:sym typeface="Raleway"/>
              </a:rPr>
              <a:t>Osnutek:</a:t>
            </a:r>
            <a:endParaRPr lang="sl-SI" sz="1800">
              <a:solidFill>
                <a:srgbClr val="FF0000"/>
              </a:solidFill>
              <a:latin typeface="Raleway"/>
              <a:ea typeface="Raleway"/>
              <a:cs typeface="Raleway"/>
              <a:sym typeface="Raleway"/>
            </a:endParaRPr>
          </a:p>
          <a:p>
            <a:pPr marL="285750" indent="-285750">
              <a:spcBef>
                <a:spcPts val="600"/>
              </a:spcBef>
              <a:spcAft>
                <a:spcPts val="600"/>
              </a:spcAft>
              <a:buChar char="•"/>
            </a:pPr>
            <a:r>
              <a:rPr lang="sl-SI" sz="1800">
                <a:latin typeface="Raleway"/>
                <a:ea typeface="Raleway"/>
                <a:cs typeface="Raleway"/>
                <a:sym typeface="Raleway"/>
              </a:rPr>
              <a:t>Pripravite različico svoje predstavitve s poudarkom na jasnosti in jedrnatosti. Uporabljajte preprost, neposreden jezik.</a:t>
            </a:r>
            <a:endParaRPr lang="sl-SI" sz="1800">
              <a:solidFill>
                <a:srgbClr val="FF0000"/>
              </a:solidFill>
              <a:latin typeface="Raleway"/>
              <a:ea typeface="Raleway"/>
              <a:cs typeface="Raleway"/>
              <a:sym typeface="Raleway"/>
            </a:endParaRPr>
          </a:p>
          <a:p>
            <a:pPr marL="285750" lvl="0" indent="-285750" algn="l">
              <a:spcBef>
                <a:spcPts val="600"/>
              </a:spcBef>
              <a:spcAft>
                <a:spcPts val="600"/>
              </a:spcAft>
              <a:buChar char="•"/>
            </a:pPr>
            <a:r>
              <a:rPr lang="sl-SI" sz="1800">
                <a:latin typeface="Raleway"/>
                <a:ea typeface="Raleway"/>
                <a:cs typeface="Raleway"/>
                <a:sym typeface="Raleway"/>
              </a:rPr>
              <a:t>Vključite elemente pripovedovanja zgodb, da bo vaša predstavitev privlačna in nepozabna.</a:t>
            </a:r>
            <a:endParaRPr lang="sl-SI" sz="1800">
              <a:solidFill>
                <a:srgbClr val="FF0000"/>
              </a:solidFill>
              <a:latin typeface="Raleway"/>
              <a:ea typeface="Raleway"/>
              <a:cs typeface="Raleway"/>
            </a:endParaRPr>
          </a:p>
        </p:txBody>
      </p:sp>
      <p:sp>
        <p:nvSpPr>
          <p:cNvPr id="335" name="Google Shape;335;g2ed49f0a6d6_0_165"/>
          <p:cNvSpPr txBox="1">
            <a:spLocks noGrp="1"/>
          </p:cNvSpPr>
          <p:nvPr>
            <p:ph type="title"/>
          </p:nvPr>
        </p:nvSpPr>
        <p:spPr>
          <a:xfrm>
            <a:off x="463525" y="321045"/>
            <a:ext cx="10515600" cy="904500"/>
          </a:xfrm>
          <a:prstGeom prst="rect">
            <a:avLst/>
          </a:prstGeom>
          <a:noFill/>
          <a:ln>
            <a:noFill/>
          </a:ln>
        </p:spPr>
        <p:txBody>
          <a:bodyPr spcFirstLastPara="1" wrap="square" lIns="91425" tIns="45700" rIns="91425" bIns="45700" anchor="ctr" anchorCtr="0">
            <a:normAutofit/>
          </a:bodyPr>
          <a:lstStyle/>
          <a:p>
            <a:pPr>
              <a:buSzPts val="4000"/>
            </a:pPr>
            <a:r>
              <a:rPr lang="pl-PL" sz="3400" b="1" err="1"/>
              <a:t>Oblikovanje</a:t>
            </a:r>
            <a:r>
              <a:rPr lang="pl-PL" sz="3400" b="1"/>
              <a:t> </a:t>
            </a:r>
            <a:r>
              <a:rPr lang="pl-PL" sz="3400" b="1" err="1"/>
              <a:t>predstavitve</a:t>
            </a:r>
            <a:r>
              <a:rPr lang="pl-PL" sz="3400" b="1"/>
              <a:t> </a:t>
            </a:r>
            <a:r>
              <a:rPr lang="pl-PL" sz="3400" b="1" err="1"/>
              <a:t>korak</a:t>
            </a:r>
            <a:r>
              <a:rPr lang="pl-PL" sz="3400" b="1"/>
              <a:t> po </a:t>
            </a:r>
            <a:r>
              <a:rPr lang="pl-PL" sz="3400" b="1" err="1"/>
              <a:t>koraku</a:t>
            </a:r>
            <a:endParaRPr lang="en-US" sz="3400" b="1" err="1"/>
          </a:p>
        </p:txBody>
      </p:sp>
      <p:pic>
        <p:nvPicPr>
          <p:cNvPr id="336" name="Google Shape;336;g2ed49f0a6d6_0_165"/>
          <p:cNvPicPr preferRelativeResize="0"/>
          <p:nvPr/>
        </p:nvPicPr>
        <p:blipFill rotWithShape="1">
          <a:blip r:embed="rId3">
            <a:alphaModFix/>
          </a:blip>
          <a:srcRect l="11137" r="10974"/>
          <a:stretch/>
        </p:blipFill>
        <p:spPr>
          <a:xfrm>
            <a:off x="7691000" y="1585633"/>
            <a:ext cx="4296896" cy="527236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65320" y="6461699"/>
            <a:ext cx="2017021"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a:solidFill>
                  <a:srgbClr val="1D1D1B"/>
                </a:solidFill>
                <a:effectLst/>
                <a:latin typeface="Raleway" pitchFamily="2" charset="0"/>
                <a:hlinkClick r:id="rId4"/>
              </a:rPr>
              <a:t>Canva</a:t>
            </a:r>
            <a:r>
              <a:rPr lang="en-US" sz="1800" b="0" i="0">
                <a:solidFill>
                  <a:srgbClr val="000000"/>
                </a:solidFill>
                <a:effectLst/>
                <a:latin typeface="Raleway" pitchFamily="2" charset="0"/>
              </a:rPr>
              <a:t>​</a:t>
            </a:r>
            <a:endParaRPr lang="en-US" sz="100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a:t> Kaj je </a:t>
            </a:r>
            <a:r>
              <a:rPr lang="en-GB" sz="3400" b="1" err="1"/>
              <a:t>komunikacija</a:t>
            </a:r>
            <a:r>
              <a:rPr lang="en-GB" sz="3400" b="1"/>
              <a:t>?</a:t>
            </a:r>
            <a:endParaRPr lang="it-IT" sz="3400" b="1"/>
          </a:p>
        </p:txBody>
      </p:sp>
      <p:sp>
        <p:nvSpPr>
          <p:cNvPr id="90" name="Google Shape;90;g2eb676f3e53_0_14"/>
          <p:cNvSpPr txBox="1">
            <a:spLocks noGrp="1"/>
          </p:cNvSpPr>
          <p:nvPr>
            <p:ph type="body" idx="1"/>
          </p:nvPr>
        </p:nvSpPr>
        <p:spPr>
          <a:xfrm>
            <a:off x="816225" y="4107575"/>
            <a:ext cx="10477500" cy="1336275"/>
          </a:xfrm>
          <a:prstGeom prst="rect">
            <a:avLst/>
          </a:prstGeom>
          <a:noFill/>
          <a:ln>
            <a:noFill/>
          </a:ln>
        </p:spPr>
        <p:txBody>
          <a:bodyPr spcFirstLastPara="1" wrap="square" lIns="91425" tIns="45700" rIns="91425" bIns="45700" anchor="t" anchorCtr="0">
            <a:normAutofit/>
          </a:bodyPr>
          <a:lstStyle/>
          <a:p>
            <a:pPr marL="0" indent="0" algn="just">
              <a:lnSpc>
                <a:spcPct val="100000"/>
              </a:lnSpc>
              <a:spcBef>
                <a:spcPts val="600"/>
              </a:spcBef>
              <a:spcAft>
                <a:spcPts val="600"/>
              </a:spcAft>
            </a:pPr>
            <a:r>
              <a:rPr lang="en-GB" sz="2000"/>
              <a:t>ZANIMIVO DEJSTVO: </a:t>
            </a:r>
            <a:endParaRPr lang="en-US" sz="2000"/>
          </a:p>
          <a:p>
            <a:pPr marL="0" indent="0" algn="just">
              <a:lnSpc>
                <a:spcPct val="100000"/>
              </a:lnSpc>
              <a:spcBef>
                <a:spcPts val="600"/>
              </a:spcBef>
              <a:spcAft>
                <a:spcPts val="600"/>
              </a:spcAft>
            </a:pPr>
            <a:r>
              <a:rPr lang="sl-SI" sz="2000"/>
              <a:t>Študije kažejo, da le 7</a:t>
            </a:r>
            <a:r>
              <a:rPr lang="en-US" sz="2000"/>
              <a:t> </a:t>
            </a:r>
            <a:r>
              <a:rPr lang="sl-SI" sz="2000"/>
              <a:t>% komunikacije temelji na vsebini naših besed. Preostanek je razdeljen med govorico telesa (55</a:t>
            </a:r>
            <a:r>
              <a:rPr lang="en-US" sz="2000"/>
              <a:t> </a:t>
            </a:r>
            <a:r>
              <a:rPr lang="sl-SI" sz="2000"/>
              <a:t>%) in ton glasu (38 %).</a:t>
            </a:r>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a:lnSpc>
                <a:spcPct val="100000"/>
              </a:lnSpc>
              <a:spcBef>
                <a:spcPts val="600"/>
              </a:spcBef>
              <a:spcAft>
                <a:spcPts val="600"/>
              </a:spcAft>
            </a:pPr>
            <a:r>
              <a:rPr lang="sl-SI" sz="2000">
                <a:solidFill>
                  <a:srgbClr val="1D1D1B"/>
                </a:solidFill>
              </a:rPr>
              <a:t>Komunikacija </a:t>
            </a:r>
            <a:r>
              <a:rPr lang="sl-SI" sz="2000" b="0">
                <a:solidFill>
                  <a:srgbClr val="1D1D1B"/>
                </a:solidFill>
              </a:rPr>
              <a:t>je prenos informacij od ene osebe, skupine ali kraja do drugega s pisanjem, govorjenjem ali uporabo medija, ki zagotavlja sredstvo za razumevanje.</a:t>
            </a:r>
          </a:p>
          <a:p>
            <a:pPr marL="0" lvl="0" indent="0" algn="just" rtl="0">
              <a:lnSpc>
                <a:spcPct val="95000"/>
              </a:lnSpc>
              <a:spcBef>
                <a:spcPts val="0"/>
              </a:spcBef>
              <a:spcAft>
                <a:spcPts val="0"/>
              </a:spcAft>
              <a:buNone/>
            </a:pPr>
            <a:endParaRPr sz="1100" b="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GB" sz="1000" err="1">
                <a:solidFill>
                  <a:schemeClr val="accent1"/>
                </a:solidFill>
                <a:latin typeface="Raleway"/>
              </a:rPr>
              <a:t>FlatIcon</a:t>
            </a:r>
            <a:endParaRPr lang="en-US" sz="100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548836" y="1517235"/>
            <a:ext cx="11094328" cy="4616618"/>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1800" b="1">
                <a:highlight>
                  <a:schemeClr val="lt1"/>
                </a:highlight>
                <a:latin typeface="Raleway"/>
                <a:ea typeface="Raleway"/>
                <a:cs typeface="Raleway"/>
                <a:sym typeface="Raleway"/>
              </a:rPr>
              <a:t>Vizualni pripomočki:</a:t>
            </a:r>
            <a:endParaRPr lang="sl-SI" sz="1800" b="1">
              <a:highlight>
                <a:srgbClr val="F3B75B"/>
              </a:highlight>
              <a:latin typeface="Raleway"/>
              <a:ea typeface="Raleway"/>
              <a:cs typeface="Raleway"/>
            </a:endParaRPr>
          </a:p>
          <a:p>
            <a:pPr marL="742950" indent="-285750">
              <a:spcBef>
                <a:spcPts val="600"/>
              </a:spcBef>
              <a:spcAft>
                <a:spcPts val="600"/>
              </a:spcAft>
              <a:buSzPts val="1800"/>
              <a:buFont typeface="Arial" panose="020B0604020202020204" pitchFamily="34" charset="0"/>
              <a:buChar char="•"/>
            </a:pPr>
            <a:r>
              <a:rPr lang="sl-SI" sz="1800">
                <a:latin typeface="Raleway"/>
                <a:ea typeface="Raleway"/>
                <a:cs typeface="Raleway"/>
                <a:sym typeface="Raleway"/>
              </a:rPr>
              <a:t>Pripravite vizualne pripomočke, kot so diapozitivi, grafikoni in grafi, ki bodo podprli vašo predstavitev. Prepričajte se, da so jasni in profesionalni ter izboljšajo vašo pripoved.
Če je primerno, prinesite prototipe ali vzorce izdelkov, da predstavite svojo rešitev.</a:t>
            </a:r>
            <a:endParaRPr lang="sl-SI" sz="1800">
              <a:latin typeface="Raleway"/>
              <a:ea typeface="Raleway"/>
              <a:cs typeface="Raleway"/>
            </a:endParaRPr>
          </a:p>
          <a:p>
            <a:pPr marL="0" lvl="0" indent="0" algn="l" rtl="0">
              <a:spcBef>
                <a:spcPts val="600"/>
              </a:spcBef>
              <a:spcAft>
                <a:spcPts val="600"/>
              </a:spcAft>
              <a:buNone/>
            </a:pPr>
            <a:r>
              <a:rPr lang="sl-SI" sz="1800" b="1">
                <a:highlight>
                  <a:schemeClr val="lt1"/>
                </a:highlight>
                <a:latin typeface="Raleway"/>
                <a:ea typeface="Raleway"/>
                <a:cs typeface="Raleway"/>
                <a:sym typeface="Raleway"/>
              </a:rPr>
              <a:t>Povratne informacije:</a:t>
            </a:r>
            <a:endParaRPr lang="sl-SI" sz="1800" b="1">
              <a:highlight>
                <a:srgbClr val="F3B75B"/>
              </a:highlight>
              <a:latin typeface="Raleway"/>
              <a:ea typeface="Raleway"/>
              <a:cs typeface="Raleway"/>
            </a:endParaRPr>
          </a:p>
          <a:p>
            <a:pPr marL="742950" indent="-285750">
              <a:spcBef>
                <a:spcPts val="600"/>
              </a:spcBef>
              <a:spcAft>
                <a:spcPts val="600"/>
              </a:spcAft>
              <a:buSzPts val="1800"/>
              <a:buFont typeface="Arial" panose="020B0604020202020204" pitchFamily="34" charset="0"/>
              <a:buChar char="•"/>
            </a:pPr>
            <a:r>
              <a:rPr lang="sl-SI" sz="1800">
                <a:latin typeface="Raleway"/>
                <a:ea typeface="Raleway"/>
                <a:cs typeface="Raleway"/>
                <a:sym typeface="Raleway"/>
              </a:rPr>
              <a:t>Vadite svojo predstavitev pred vrstniki ali mentorji in poiščite konstruktivne povratne informacije.
Uporabite povratne informacije za izboljšanje in izboljšanje predstavitve.</a:t>
            </a:r>
            <a:endParaRPr lang="sl-SI" sz="1800">
              <a:latin typeface="Raleway"/>
              <a:ea typeface="Raleway"/>
              <a:cs typeface="Raleway"/>
            </a:endParaRPr>
          </a:p>
          <a:p>
            <a:pPr marL="0" lvl="0" indent="0" algn="l" rtl="0">
              <a:spcBef>
                <a:spcPts val="600"/>
              </a:spcBef>
              <a:spcAft>
                <a:spcPts val="600"/>
              </a:spcAft>
              <a:buNone/>
            </a:pPr>
            <a:r>
              <a:rPr lang="sl-SI" sz="1800" b="1">
                <a:highlight>
                  <a:schemeClr val="lt1"/>
                </a:highlight>
                <a:latin typeface="Raleway"/>
                <a:ea typeface="Raleway"/>
                <a:cs typeface="Raleway"/>
                <a:sym typeface="Raleway"/>
              </a:rPr>
              <a:t>Spremembe:</a:t>
            </a:r>
            <a:endParaRPr lang="sl-SI" sz="1800" b="1">
              <a:highlight>
                <a:srgbClr val="F3B75B"/>
              </a:highlight>
              <a:latin typeface="Raleway"/>
              <a:ea typeface="Raleway"/>
              <a:cs typeface="Raleway"/>
            </a:endParaRPr>
          </a:p>
          <a:p>
            <a:pPr marL="742950" indent="-285750">
              <a:spcBef>
                <a:spcPts val="600"/>
              </a:spcBef>
              <a:spcAft>
                <a:spcPts val="600"/>
              </a:spcAft>
              <a:buSzPts val="1800"/>
              <a:buFont typeface="Arial" panose="020B0604020202020204" pitchFamily="34" charset="0"/>
              <a:buChar char="•"/>
            </a:pPr>
            <a:r>
              <a:rPr lang="sl-SI" sz="1800">
                <a:latin typeface="Raleway"/>
                <a:ea typeface="Raleway"/>
                <a:cs typeface="Raleway"/>
                <a:sym typeface="Raleway"/>
              </a:rPr>
              <a:t>Na podlagi povratnih informacij naredite potrebne popravke, s čimer zagotovite, da je vaša predstavitev jasna, prepričljiva in dobro strukturirana.</a:t>
            </a:r>
            <a:endParaRPr lang="sl-SI" sz="1800">
              <a:solidFill>
                <a:srgbClr val="FF0000"/>
              </a:solidFill>
              <a:latin typeface="Raleway"/>
              <a:ea typeface="Raleway"/>
              <a:cs typeface="Raleway"/>
              <a:sym typeface="Raleway"/>
            </a:endParaRPr>
          </a:p>
          <a:p>
            <a:pPr marL="742950" indent="-285750">
              <a:spcBef>
                <a:spcPts val="600"/>
              </a:spcBef>
              <a:spcAft>
                <a:spcPts val="600"/>
              </a:spcAft>
              <a:buSzPts val="1800"/>
              <a:buFont typeface="Arial" panose="020B0604020202020204" pitchFamily="34" charset="0"/>
              <a:buChar char="•"/>
            </a:pPr>
            <a:r>
              <a:rPr lang="sl-SI" sz="1800">
                <a:latin typeface="Raleway"/>
                <a:ea typeface="Raleway"/>
                <a:cs typeface="Raleway"/>
                <a:sym typeface="Raleway"/>
              </a:rPr>
              <a:t>Večkrat vadite svoj zadnji “</a:t>
            </a:r>
            <a:r>
              <a:rPr lang="sl-SI" sz="1800" err="1">
                <a:latin typeface="Raleway"/>
                <a:ea typeface="Raleway"/>
                <a:cs typeface="Raleway"/>
                <a:sym typeface="Raleway"/>
              </a:rPr>
              <a:t>pitch</a:t>
            </a:r>
            <a:r>
              <a:rPr lang="sl-SI" sz="1800">
                <a:latin typeface="Raleway"/>
                <a:ea typeface="Raleway"/>
                <a:cs typeface="Raleway"/>
                <a:sym typeface="Raleway"/>
              </a:rPr>
              <a:t>”, da boste bolj samozavestni in ga nemoteno izvedli.</a:t>
            </a:r>
            <a:endParaRPr lang="sl-SI" sz="1800">
              <a:solidFill>
                <a:srgbClr val="FF0000"/>
              </a:solidFill>
              <a:latin typeface="Raleway"/>
              <a:ea typeface="Raleway"/>
              <a:cs typeface="Raleway"/>
            </a:endParaRPr>
          </a:p>
        </p:txBody>
      </p:sp>
      <p:sp>
        <p:nvSpPr>
          <p:cNvPr id="342" name="Google Shape;342;g2ed49f0a6d6_0_170"/>
          <p:cNvSpPr txBox="1">
            <a:spLocks noGrp="1"/>
          </p:cNvSpPr>
          <p:nvPr>
            <p:ph type="title"/>
          </p:nvPr>
        </p:nvSpPr>
        <p:spPr>
          <a:xfrm>
            <a:off x="554874" y="282975"/>
            <a:ext cx="11350613" cy="1325700"/>
          </a:xfrm>
          <a:prstGeom prst="rect">
            <a:avLst/>
          </a:prstGeom>
          <a:noFill/>
          <a:ln>
            <a:noFill/>
          </a:ln>
        </p:spPr>
        <p:txBody>
          <a:bodyPr spcFirstLastPara="1" wrap="square" lIns="91425" tIns="45700" rIns="91425" bIns="45700" anchor="ctr" anchorCtr="0">
            <a:normAutofit/>
          </a:bodyPr>
          <a:lstStyle/>
          <a:p>
            <a:pPr lvl="0">
              <a:buSzPts val="4000"/>
            </a:pPr>
            <a:r>
              <a:rPr lang="pl-PL" sz="3400" b="1"/>
              <a:t>Korak </a:t>
            </a:r>
            <a:r>
              <a:rPr lang="en-US" sz="3400" b="1"/>
              <a:t>po </a:t>
            </a:r>
            <a:r>
              <a:rPr lang="en-US" sz="3400" b="1" err="1"/>
              <a:t>koraku</a:t>
            </a:r>
            <a:r>
              <a:rPr lang="en-US" sz="3400" b="1"/>
              <a:t> </a:t>
            </a:r>
            <a:r>
              <a:rPr lang="en-US" sz="3400" b="1" err="1"/>
              <a:t>pri</a:t>
            </a:r>
            <a:r>
              <a:rPr lang="pl-PL" sz="3400" b="1"/>
              <a:t> oblikovanju predstavitve</a:t>
            </a:r>
            <a:endParaRPr lang="en-GB" sz="3400"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347175" y="2218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b="1" err="1"/>
              <a:t>Kako</a:t>
            </a:r>
            <a:r>
              <a:rPr lang="en-GB" b="1"/>
              <a:t> </a:t>
            </a:r>
            <a:r>
              <a:rPr lang="en-GB" b="1" err="1"/>
              <a:t>predstaviti</a:t>
            </a:r>
            <a:r>
              <a:rPr lang="en-GB" b="1"/>
              <a:t> </a:t>
            </a:r>
            <a:r>
              <a:rPr lang="en-GB" b="1" err="1"/>
              <a:t>svoj</a:t>
            </a:r>
            <a:r>
              <a:rPr lang="en-GB" b="1"/>
              <a:t> start-up?</a:t>
            </a:r>
            <a:endParaRPr lang="en-GB" b="1">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ea typeface="Roboto"/>
                <a:cs typeface="Roboto"/>
              </a:rPr>
              <a:t>Vir: SAIS Programme: </a:t>
            </a:r>
            <a:r>
              <a:rPr lang="it-IT" sz="1000" b="0" i="0" u="sng" strike="noStrike">
                <a:solidFill>
                  <a:srgbClr val="0F0F0F"/>
                </a:solidFill>
                <a:effectLst/>
                <a:latin typeface="Raleway" pitchFamily="2" charset="0"/>
                <a:hlinkClick r:id="rId5"/>
              </a:rPr>
              <a:t>How to Pitch </a:t>
            </a:r>
            <a:r>
              <a:rPr lang="it-IT" sz="1000" b="0" i="0" u="sng" strike="noStrike" err="1">
                <a:solidFill>
                  <a:srgbClr val="0F0F0F"/>
                </a:solidFill>
                <a:effectLst/>
                <a:latin typeface="Raleway" pitchFamily="2" charset="0"/>
                <a:hlinkClick r:id="rId5"/>
              </a:rPr>
              <a:t>your</a:t>
            </a:r>
            <a:r>
              <a:rPr lang="it-IT" sz="1000" b="0" i="0" u="sng" strike="noStrike">
                <a:solidFill>
                  <a:srgbClr val="0F0F0F"/>
                </a:solidFill>
                <a:effectLst/>
                <a:latin typeface="Raleway" pitchFamily="2" charset="0"/>
                <a:hlinkClick r:id="rId5"/>
              </a:rPr>
              <a:t> Startup in 3 Minutes</a:t>
            </a:r>
            <a:endParaRPr lang="en-GB" sz="1000" i="1">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597903" y="2782495"/>
            <a:ext cx="2068295"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2000" b="1">
                <a:latin typeface="Raleway"/>
              </a:rPr>
              <a:t>Oglejte si videoposnetek, </a:t>
            </a:r>
            <a:r>
              <a:rPr lang="sl-SI" sz="2000">
                <a:latin typeface="Raleway"/>
              </a:rPr>
              <a:t>da boste bolje razumeli, kako predstaviti svoj start</a:t>
            </a:r>
            <a:r>
              <a:rPr lang="en-US" sz="2000">
                <a:latin typeface="Raleway"/>
              </a:rPr>
              <a:t>-</a:t>
            </a:r>
            <a:r>
              <a:rPr lang="sl-SI" sz="2000">
                <a:latin typeface="Raleway"/>
              </a:rPr>
              <a:t>up. </a:t>
            </a:r>
            <a:endParaRPr lang="sl-SI"/>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33985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12400" y="1008495"/>
            <a:ext cx="11776832" cy="5318349"/>
          </a:xfrm>
          <a:prstGeom prst="rect">
            <a:avLst/>
          </a:prstGeom>
          <a:noFill/>
          <a:ln>
            <a:noFill/>
          </a:ln>
        </p:spPr>
        <p:txBody>
          <a:bodyPr spcFirstLastPara="1" wrap="square" lIns="91425" tIns="91425" rIns="91425" bIns="91425" anchor="t" anchorCtr="0">
            <a:spAutoFit/>
          </a:bodyPr>
          <a:lstStyle/>
          <a:p>
            <a:pPr>
              <a:lnSpc>
                <a:spcPct val="120000"/>
              </a:lnSpc>
            </a:pPr>
            <a:r>
              <a:rPr lang="sl-SI" sz="1800" b="1">
                <a:highlight>
                  <a:schemeClr val="lt1"/>
                </a:highlight>
                <a:latin typeface="Raleway"/>
                <a:ea typeface="Raleway"/>
                <a:cs typeface="Raleway"/>
                <a:sym typeface="Raleway"/>
              </a:rPr>
              <a:t>Zaupanje:</a:t>
            </a:r>
            <a:endParaRPr lang="sl-SI" sz="1800">
              <a:latin typeface="Raleway"/>
              <a:ea typeface="Raleway"/>
              <a:cs typeface="Raleway"/>
              <a:sym typeface="Raleway"/>
            </a:endParaRPr>
          </a:p>
          <a:p>
            <a:pPr marL="285750" indent="-285750">
              <a:lnSpc>
                <a:spcPct val="120000"/>
              </a:lnSpc>
              <a:buChar char="•"/>
            </a:pPr>
            <a:r>
              <a:rPr lang="sl-SI" sz="1800">
                <a:latin typeface="Raleway"/>
                <a:ea typeface="Raleway"/>
                <a:cs typeface="Raleway"/>
                <a:sym typeface="Raleway"/>
              </a:rPr>
              <a:t>Pokažite strast in prepričanje, ko govorite o svojem podjetju. </a:t>
            </a:r>
          </a:p>
          <a:p>
            <a:pPr marL="285750" lvl="0" indent="-285750">
              <a:lnSpc>
                <a:spcPct val="120000"/>
              </a:lnSpc>
              <a:buChar char="•"/>
            </a:pPr>
            <a:r>
              <a:rPr lang="sl-SI" sz="1800">
                <a:latin typeface="Raleway"/>
                <a:ea typeface="Raleway"/>
                <a:cs typeface="Raleway"/>
                <a:sym typeface="Raleway"/>
              </a:rPr>
              <a:t>Temeljita priprava pomaga graditi zaupanje. Spoznajte svojo predstavitev znotraj in zunaj.</a:t>
            </a:r>
            <a:endParaRPr lang="sl-SI" sz="1800">
              <a:latin typeface="Raleway"/>
              <a:ea typeface="Raleway"/>
              <a:cs typeface="Raleway"/>
            </a:endParaRPr>
          </a:p>
          <a:p>
            <a:pPr>
              <a:lnSpc>
                <a:spcPct val="120000"/>
              </a:lnSpc>
            </a:pPr>
            <a:r>
              <a:rPr lang="sl-SI" sz="1800" b="1">
                <a:highlight>
                  <a:schemeClr val="lt1"/>
                </a:highlight>
                <a:latin typeface="Raleway"/>
                <a:ea typeface="Raleway"/>
                <a:cs typeface="Raleway"/>
                <a:sym typeface="Raleway"/>
              </a:rPr>
              <a:t>Jasnost</a:t>
            </a:r>
            <a:endParaRPr lang="sl-SI" sz="1800">
              <a:latin typeface="Raleway"/>
              <a:ea typeface="Raleway"/>
              <a:cs typeface="Raleway"/>
              <a:sym typeface="Raleway"/>
            </a:endParaRPr>
          </a:p>
          <a:p>
            <a:pPr marL="285750" indent="-285750">
              <a:lnSpc>
                <a:spcPct val="120000"/>
              </a:lnSpc>
              <a:buChar char="•"/>
            </a:pPr>
            <a:r>
              <a:rPr lang="sl-SI" sz="1800">
                <a:latin typeface="Raleway"/>
                <a:ea typeface="Raleway"/>
                <a:cs typeface="Raleway"/>
                <a:sym typeface="Raleway"/>
              </a:rPr>
              <a:t>Uporabite jasen in preprost jezik za posredovanje sporočila. Izogibajte se tehničnim izrazom, ki jih občinstvo morda ne razume.</a:t>
            </a:r>
            <a:endParaRPr lang="sl-SI" sz="1800">
              <a:latin typeface="Raleway"/>
              <a:ea typeface="Raleway"/>
              <a:cs typeface="Raleway"/>
            </a:endParaRPr>
          </a:p>
          <a:p>
            <a:pPr marL="285750" lvl="0" indent="-285750">
              <a:lnSpc>
                <a:spcPct val="120000"/>
              </a:lnSpc>
              <a:buChar char="•"/>
            </a:pPr>
            <a:r>
              <a:rPr lang="sl-SI" sz="1800">
                <a:latin typeface="Raleway"/>
                <a:ea typeface="Raleway"/>
                <a:cs typeface="Raleway"/>
                <a:sym typeface="Raleway"/>
              </a:rPr>
              <a:t>Govorite z zmernim tempom in zagotovite, da lahko vaše občinstvo sledi.</a:t>
            </a:r>
            <a:endParaRPr lang="sl-SI" sz="1800">
              <a:latin typeface="Raleway"/>
              <a:ea typeface="Raleway"/>
              <a:cs typeface="Raleway"/>
            </a:endParaRPr>
          </a:p>
          <a:p>
            <a:pPr marL="285750" indent="-285750">
              <a:lnSpc>
                <a:spcPct val="120000"/>
              </a:lnSpc>
              <a:buChar char="•"/>
            </a:pPr>
            <a:endParaRPr lang="sl-SI" sz="800">
              <a:latin typeface="Raleway"/>
              <a:ea typeface="Raleway"/>
              <a:cs typeface="Raleway"/>
            </a:endParaRPr>
          </a:p>
          <a:p>
            <a:pPr>
              <a:lnSpc>
                <a:spcPct val="120000"/>
              </a:lnSpc>
            </a:pPr>
            <a:r>
              <a:rPr lang="sl-SI" sz="1800" b="1">
                <a:highlight>
                  <a:schemeClr val="lt1"/>
                </a:highlight>
                <a:latin typeface="Raleway"/>
                <a:ea typeface="Raleway"/>
                <a:cs typeface="Raleway"/>
                <a:sym typeface="Raleway"/>
              </a:rPr>
              <a:t>Govorica telesa!</a:t>
            </a:r>
            <a:endParaRPr lang="sl-SI" sz="1800" b="1">
              <a:highlight>
                <a:srgbClr val="F3B75B"/>
              </a:highlight>
              <a:latin typeface="Raleway"/>
              <a:ea typeface="Raleway"/>
              <a:cs typeface="Raleway"/>
            </a:endParaRPr>
          </a:p>
          <a:p>
            <a:pPr>
              <a:lnSpc>
                <a:spcPct val="120000"/>
              </a:lnSpc>
            </a:pPr>
            <a:endParaRPr lang="sl-SI" sz="800" b="1">
              <a:highlight>
                <a:srgbClr val="F3B75B"/>
              </a:highlight>
              <a:latin typeface="Raleway"/>
              <a:ea typeface="Raleway"/>
              <a:cs typeface="Raleway"/>
            </a:endParaRPr>
          </a:p>
          <a:p>
            <a:pPr>
              <a:lnSpc>
                <a:spcPct val="120000"/>
              </a:lnSpc>
            </a:pPr>
            <a:r>
              <a:rPr lang="sl-SI" sz="1800" b="1">
                <a:highlight>
                  <a:schemeClr val="lt1"/>
                </a:highlight>
                <a:latin typeface="Raleway"/>
                <a:ea typeface="Raleway"/>
                <a:cs typeface="Raleway"/>
                <a:sym typeface="Raleway"/>
              </a:rPr>
              <a:t>Sodelovanje</a:t>
            </a:r>
            <a:endParaRPr lang="sl-SI" sz="1800">
              <a:latin typeface="Raleway"/>
              <a:ea typeface="Raleway"/>
              <a:cs typeface="Raleway"/>
              <a:sym typeface="Raleway"/>
            </a:endParaRPr>
          </a:p>
          <a:p>
            <a:pPr marL="285750" indent="-285750">
              <a:lnSpc>
                <a:spcPct val="120000"/>
              </a:lnSpc>
              <a:buChar char="•"/>
            </a:pPr>
            <a:r>
              <a:rPr lang="sl-SI" sz="1800">
                <a:latin typeface="Raleway"/>
                <a:ea typeface="Raleway"/>
                <a:cs typeface="Raleway"/>
                <a:sym typeface="Raleway"/>
              </a:rPr>
              <a:t>Pritegnite občinstvo tako, da postavljate vprašanja, spodbujate povratne informacije ali vključite interaktivne elemente.</a:t>
            </a:r>
            <a:endParaRPr lang="sl-SI" sz="1800">
              <a:latin typeface="Raleway"/>
              <a:ea typeface="Raleway"/>
              <a:cs typeface="Raleway"/>
            </a:endParaRPr>
          </a:p>
          <a:p>
            <a:pPr marL="0" lvl="0" indent="0" rtl="0">
              <a:lnSpc>
                <a:spcPct val="120000"/>
              </a:lnSpc>
              <a:buNone/>
            </a:pPr>
            <a:r>
              <a:rPr lang="sl-SI" sz="1800" b="1">
                <a:highlight>
                  <a:schemeClr val="lt1"/>
                </a:highlight>
                <a:latin typeface="Raleway"/>
                <a:ea typeface="Raleway"/>
                <a:cs typeface="Raleway"/>
                <a:sym typeface="Raleway"/>
              </a:rPr>
              <a:t>Čas</a:t>
            </a:r>
            <a:r>
              <a:rPr lang="sl-SI" sz="1800">
                <a:latin typeface="Raleway"/>
                <a:ea typeface="Raleway"/>
                <a:cs typeface="Raleway"/>
                <a:sym typeface="Raleway"/>
              </a:rPr>
              <a:t> </a:t>
            </a:r>
          </a:p>
          <a:p>
            <a:pPr marL="285750" lvl="6" indent="-285750">
              <a:lnSpc>
                <a:spcPct val="120000"/>
              </a:lnSpc>
              <a:buFont typeface="Arial" panose="020B0604020202020204" pitchFamily="34" charset="0"/>
              <a:buChar char="•"/>
            </a:pPr>
            <a:r>
              <a:rPr lang="sl-SI" sz="1800">
                <a:latin typeface="Raleway"/>
                <a:ea typeface="Raleway"/>
                <a:cs typeface="Raleway"/>
                <a:sym typeface="Raleway"/>
              </a:rPr>
              <a:t>Vadite, da bo</a:t>
            </a:r>
            <a:r>
              <a:rPr lang="en-US" sz="1800">
                <a:latin typeface="Raleway"/>
                <a:ea typeface="Raleway"/>
                <a:cs typeface="Raleway"/>
                <a:sym typeface="Raleway"/>
              </a:rPr>
              <a:t> </a:t>
            </a:r>
            <a:r>
              <a:rPr lang="sl-SI" sz="1800">
                <a:latin typeface="Raleway"/>
                <a:ea typeface="Raleway"/>
                <a:cs typeface="Raleway"/>
                <a:sym typeface="Raleway"/>
              </a:rPr>
              <a:t>vaš </a:t>
            </a:r>
            <a:r>
              <a:rPr lang="en-US" sz="1800">
                <a:latin typeface="Raleway"/>
                <a:ea typeface="Raleway"/>
                <a:cs typeface="Raleway"/>
                <a:sym typeface="Raleway"/>
              </a:rPr>
              <a:t>“</a:t>
            </a:r>
            <a:r>
              <a:rPr lang="sl-SI" sz="1800" err="1">
                <a:latin typeface="Raleway"/>
                <a:ea typeface="Raleway"/>
                <a:cs typeface="Raleway"/>
                <a:sym typeface="Raleway"/>
              </a:rPr>
              <a:t>pitch</a:t>
            </a:r>
            <a:r>
              <a:rPr lang="en-US" sz="1800">
                <a:latin typeface="Raleway"/>
                <a:ea typeface="Raleway"/>
                <a:cs typeface="Raleway"/>
                <a:sym typeface="Raleway"/>
              </a:rPr>
              <a:t>” </a:t>
            </a:r>
            <a:r>
              <a:rPr lang="en-US" sz="1800" err="1">
                <a:latin typeface="Raleway"/>
                <a:ea typeface="Raleway"/>
                <a:cs typeface="Raleway"/>
                <a:sym typeface="Raleway"/>
              </a:rPr>
              <a:t>izvedljiv</a:t>
            </a:r>
            <a:r>
              <a:rPr lang="en-US" sz="1800">
                <a:latin typeface="Raleway"/>
                <a:ea typeface="Raleway"/>
                <a:cs typeface="Raleway"/>
                <a:sym typeface="Raleway"/>
              </a:rPr>
              <a:t> </a:t>
            </a:r>
            <a:r>
              <a:rPr lang="sl-SI" sz="1800">
                <a:latin typeface="Raleway"/>
                <a:ea typeface="Raleway"/>
                <a:cs typeface="Raleway"/>
                <a:sym typeface="Raleway"/>
              </a:rPr>
              <a:t>v določenem času. </a:t>
            </a:r>
            <a:r>
              <a:rPr lang="en-US" sz="1800">
                <a:latin typeface="Raleway"/>
                <a:ea typeface="Raleway"/>
                <a:cs typeface="Raleway"/>
                <a:sym typeface="Raleway"/>
              </a:rPr>
              <a:t> Z dobro</a:t>
            </a:r>
            <a:r>
              <a:rPr lang="sl-SI" sz="1800">
                <a:latin typeface="Raleway"/>
                <a:ea typeface="Raleway"/>
                <a:cs typeface="Raleway"/>
                <a:sym typeface="Raleway"/>
              </a:rPr>
              <a:t> časovno usklajen</a:t>
            </a:r>
            <a:r>
              <a:rPr lang="en-US" sz="1800">
                <a:latin typeface="Raleway"/>
                <a:ea typeface="Raleway"/>
                <a:cs typeface="Raleway"/>
                <a:sym typeface="Raleway"/>
              </a:rPr>
              <a:t>o</a:t>
            </a:r>
            <a:r>
              <a:rPr lang="sl-SI" sz="1800">
                <a:latin typeface="Raleway"/>
                <a:ea typeface="Raleway"/>
                <a:cs typeface="Raleway"/>
                <a:sym typeface="Raleway"/>
              </a:rPr>
              <a:t> predstavit</a:t>
            </a:r>
            <a:r>
              <a:rPr lang="en-US" sz="1800" err="1">
                <a:latin typeface="Raleway"/>
                <a:ea typeface="Raleway"/>
                <a:cs typeface="Raleway"/>
                <a:sym typeface="Raleway"/>
              </a:rPr>
              <a:t>vijo</a:t>
            </a:r>
            <a:r>
              <a:rPr lang="sl-SI" sz="1800">
                <a:latin typeface="Raleway"/>
                <a:ea typeface="Raleway"/>
                <a:cs typeface="Raleway"/>
                <a:sym typeface="Raleway"/>
              </a:rPr>
              <a:t> spoštuje</a:t>
            </a:r>
            <a:r>
              <a:rPr lang="en-US" sz="1800" err="1">
                <a:latin typeface="Raleway"/>
                <a:ea typeface="Raleway"/>
                <a:cs typeface="Raleway"/>
                <a:sym typeface="Raleway"/>
              </a:rPr>
              <a:t>te</a:t>
            </a:r>
            <a:r>
              <a:rPr lang="sl-SI" sz="1800">
                <a:latin typeface="Raleway"/>
                <a:ea typeface="Raleway"/>
                <a:cs typeface="Raleway"/>
                <a:sym typeface="Raleway"/>
              </a:rPr>
              <a:t> čas vašega občinstva in ohranja</a:t>
            </a:r>
            <a:r>
              <a:rPr lang="en-US" sz="1800" err="1">
                <a:latin typeface="Raleway"/>
                <a:ea typeface="Raleway"/>
                <a:cs typeface="Raleway"/>
                <a:sym typeface="Raleway"/>
              </a:rPr>
              <a:t>te</a:t>
            </a:r>
            <a:r>
              <a:rPr lang="sl-SI" sz="1800">
                <a:latin typeface="Raleway"/>
                <a:ea typeface="Raleway"/>
                <a:cs typeface="Raleway"/>
                <a:sym typeface="Raleway"/>
              </a:rPr>
              <a:t> njihovo pozornost.</a:t>
            </a:r>
            <a:endParaRPr lang="sl-SI" sz="1800">
              <a:latin typeface="Raleway"/>
              <a:ea typeface="Raleway"/>
              <a:cs typeface="Raleway"/>
            </a:endParaRPr>
          </a:p>
        </p:txBody>
      </p:sp>
      <p:sp>
        <p:nvSpPr>
          <p:cNvPr id="355" name="Google Shape;355;g2ed49f0a6d6_0_126"/>
          <p:cNvSpPr txBox="1">
            <a:spLocks noGrp="1"/>
          </p:cNvSpPr>
          <p:nvPr>
            <p:ph type="title"/>
          </p:nvPr>
        </p:nvSpPr>
        <p:spPr>
          <a:xfrm>
            <a:off x="412400" y="3354"/>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Elementi</a:t>
            </a:r>
            <a:r>
              <a:rPr lang="en-GB" sz="3400" b="1"/>
              <a:t> </a:t>
            </a:r>
            <a:r>
              <a:rPr lang="en-GB" sz="3400" b="1" err="1"/>
              <a:t>učinkovite</a:t>
            </a:r>
            <a:r>
              <a:rPr lang="en-GB" sz="3400" b="1"/>
              <a:t> </a:t>
            </a:r>
            <a:r>
              <a:rPr lang="en-GB" sz="3400" b="1" err="1"/>
              <a:t>izvedbe</a:t>
            </a:r>
            <a:endParaRPr lang="en-US" sz="3400" b="1"/>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628854" y="1452999"/>
            <a:ext cx="8596457" cy="5016728"/>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sl-SI" sz="1800" b="1">
                <a:highlight>
                  <a:schemeClr val="lt1"/>
                </a:highlight>
                <a:latin typeface="Raleway"/>
                <a:ea typeface="Raleway"/>
                <a:cs typeface="Raleway"/>
                <a:sym typeface="Raleway"/>
              </a:rPr>
              <a:t>Živčnost</a:t>
            </a:r>
            <a:endParaRPr lang="en-US" sz="1800" b="1">
              <a:highlight>
                <a:srgbClr val="F3B75B"/>
              </a:highlight>
              <a:latin typeface="Raleway"/>
              <a:ea typeface="Raleway"/>
              <a:cs typeface="Raleway"/>
            </a:endParaRPr>
          </a:p>
          <a:p>
            <a:pPr marL="742950" indent="-285750">
              <a:spcBef>
                <a:spcPts val="600"/>
              </a:spcBef>
              <a:spcAft>
                <a:spcPts val="600"/>
              </a:spcAft>
              <a:buSzPts val="1800"/>
              <a:buChar char="•"/>
            </a:pPr>
            <a:r>
              <a:rPr lang="en-GB" sz="1800" err="1">
                <a:latin typeface="Raleway"/>
                <a:ea typeface="Raleway"/>
                <a:cs typeface="Raleway"/>
                <a:sym typeface="Raleway"/>
              </a:rPr>
              <a:t>Vadite</a:t>
            </a:r>
            <a:r>
              <a:rPr lang="en-GB" sz="1800">
                <a:latin typeface="Raleway"/>
                <a:ea typeface="Raleway"/>
                <a:cs typeface="Raleway"/>
                <a:sym typeface="Raleway"/>
              </a:rPr>
              <a:t> </a:t>
            </a:r>
            <a:r>
              <a:rPr lang="en-GB" sz="1800" err="1">
                <a:latin typeface="Raleway"/>
                <a:ea typeface="Raleway"/>
                <a:cs typeface="Raleway"/>
                <a:sym typeface="Raleway"/>
              </a:rPr>
              <a:t>globoko</a:t>
            </a:r>
            <a:r>
              <a:rPr lang="en-GB" sz="1800">
                <a:latin typeface="Raleway"/>
                <a:ea typeface="Raleway"/>
                <a:cs typeface="Raleway"/>
                <a:sym typeface="Raleway"/>
              </a:rPr>
              <a:t> </a:t>
            </a:r>
            <a:r>
              <a:rPr lang="en-GB" sz="1800" err="1">
                <a:latin typeface="Raleway"/>
                <a:ea typeface="Raleway"/>
                <a:cs typeface="Raleway"/>
                <a:sym typeface="Raleway"/>
              </a:rPr>
              <a:t>dihanje</a:t>
            </a:r>
            <a:r>
              <a:rPr lang="en-GB" sz="1800">
                <a:latin typeface="Raleway"/>
                <a:ea typeface="Raleway"/>
                <a:cs typeface="Raleway"/>
                <a:sym typeface="Raleway"/>
              </a:rPr>
              <a:t>, </a:t>
            </a:r>
            <a:r>
              <a:rPr lang="en-GB" sz="1800" err="1">
                <a:latin typeface="Raleway"/>
                <a:ea typeface="Raleway"/>
                <a:cs typeface="Raleway"/>
                <a:sym typeface="Raleway"/>
              </a:rPr>
              <a:t>vizualizacijo</a:t>
            </a:r>
            <a:r>
              <a:rPr lang="en-GB" sz="1800">
                <a:latin typeface="Raleway"/>
                <a:ea typeface="Raleway"/>
                <a:cs typeface="Raleway"/>
                <a:sym typeface="Raleway"/>
              </a:rPr>
              <a:t> </a:t>
            </a:r>
            <a:r>
              <a:rPr lang="en-GB" sz="1800" err="1">
                <a:latin typeface="Raleway"/>
                <a:ea typeface="Raleway"/>
                <a:cs typeface="Raleway"/>
                <a:sym typeface="Raleway"/>
              </a:rPr>
              <a:t>ali</a:t>
            </a:r>
            <a:r>
              <a:rPr lang="en-GB" sz="1800">
                <a:latin typeface="Raleway"/>
                <a:ea typeface="Raleway"/>
                <a:cs typeface="Raleway"/>
                <a:sym typeface="Raleway"/>
              </a:rPr>
              <a:t> </a:t>
            </a:r>
            <a:r>
              <a:rPr lang="en-GB" sz="1800" err="1">
                <a:latin typeface="Raleway"/>
                <a:ea typeface="Raleway"/>
                <a:cs typeface="Raleway"/>
                <a:sym typeface="Raleway"/>
              </a:rPr>
              <a:t>druge</a:t>
            </a:r>
            <a:r>
              <a:rPr lang="en-GB" sz="1800">
                <a:latin typeface="Raleway"/>
                <a:ea typeface="Raleway"/>
                <a:cs typeface="Raleway"/>
                <a:sym typeface="Raleway"/>
              </a:rPr>
              <a:t> </a:t>
            </a:r>
            <a:r>
              <a:rPr lang="en-GB" sz="1800" err="1">
                <a:latin typeface="Raleway"/>
                <a:ea typeface="Raleway"/>
                <a:cs typeface="Raleway"/>
                <a:sym typeface="Raleway"/>
              </a:rPr>
              <a:t>tehnike</a:t>
            </a:r>
            <a:r>
              <a:rPr lang="en-GB" sz="1800">
                <a:latin typeface="Raleway"/>
                <a:ea typeface="Raleway"/>
                <a:cs typeface="Raleway"/>
                <a:sym typeface="Raleway"/>
              </a:rPr>
              <a:t> </a:t>
            </a:r>
            <a:r>
              <a:rPr lang="en-GB" sz="1800" err="1">
                <a:latin typeface="Raleway"/>
                <a:ea typeface="Raleway"/>
                <a:cs typeface="Raleway"/>
                <a:sym typeface="Raleway"/>
              </a:rPr>
              <a:t>sprostitve</a:t>
            </a:r>
            <a:r>
              <a:rPr lang="en-GB" sz="1800">
                <a:latin typeface="Raleway"/>
                <a:ea typeface="Raleway"/>
                <a:cs typeface="Raleway"/>
                <a:sym typeface="Raleway"/>
              </a:rPr>
              <a:t>, da </a:t>
            </a:r>
            <a:r>
              <a:rPr lang="en-GB" sz="1800" err="1">
                <a:latin typeface="Raleway"/>
                <a:ea typeface="Raleway"/>
                <a:cs typeface="Raleway"/>
                <a:sym typeface="Raleway"/>
              </a:rPr>
              <a:t>pomirite</a:t>
            </a:r>
            <a:r>
              <a:rPr lang="en-GB" sz="1800">
                <a:latin typeface="Raleway"/>
                <a:ea typeface="Raleway"/>
                <a:cs typeface="Raleway"/>
                <a:sym typeface="Raleway"/>
              </a:rPr>
              <a:t> </a:t>
            </a:r>
            <a:r>
              <a:rPr lang="en-GB" sz="1800" err="1">
                <a:latin typeface="Raleway"/>
                <a:ea typeface="Raleway"/>
                <a:cs typeface="Raleway"/>
                <a:sym typeface="Raleway"/>
              </a:rPr>
              <a:t>živce</a:t>
            </a:r>
            <a:r>
              <a:rPr lang="en-GB" sz="1800">
                <a:latin typeface="Raleway"/>
                <a:ea typeface="Raleway"/>
                <a:cs typeface="Raleway"/>
                <a:sym typeface="Raleway"/>
              </a:rPr>
              <a:t>.</a:t>
            </a:r>
          </a:p>
          <a:p>
            <a:pPr marL="742950" indent="-285750">
              <a:spcBef>
                <a:spcPts val="600"/>
              </a:spcBef>
              <a:spcAft>
                <a:spcPts val="600"/>
              </a:spcAft>
              <a:buSzPts val="1800"/>
              <a:buChar char="•"/>
            </a:pPr>
            <a:r>
              <a:rPr lang="en-GB" sz="1800" err="1">
                <a:latin typeface="Raleway"/>
                <a:ea typeface="Raleway"/>
                <a:cs typeface="Raleway"/>
                <a:sym typeface="Raleway"/>
              </a:rPr>
              <a:t>Bolj</a:t>
            </a:r>
            <a:r>
              <a:rPr lang="en-GB" sz="1800">
                <a:latin typeface="Raleway"/>
                <a:ea typeface="Raleway"/>
                <a:cs typeface="Raleway"/>
                <a:sym typeface="Raleway"/>
              </a:rPr>
              <a:t> ko </a:t>
            </a:r>
            <a:r>
              <a:rPr lang="en-GB" sz="1800" err="1">
                <a:latin typeface="Raleway"/>
                <a:ea typeface="Raleway"/>
                <a:cs typeface="Raleway"/>
                <a:sym typeface="Raleway"/>
              </a:rPr>
              <a:t>ste</a:t>
            </a:r>
            <a:r>
              <a:rPr lang="en-GB" sz="1800">
                <a:latin typeface="Raleway"/>
                <a:ea typeface="Raleway"/>
                <a:cs typeface="Raleway"/>
                <a:sym typeface="Raleway"/>
              </a:rPr>
              <a:t> </a:t>
            </a:r>
            <a:r>
              <a:rPr lang="en-GB" sz="1800" err="1">
                <a:latin typeface="Raleway"/>
                <a:ea typeface="Raleway"/>
                <a:cs typeface="Raleway"/>
                <a:sym typeface="Raleway"/>
              </a:rPr>
              <a:t>seznanjeni</a:t>
            </a:r>
            <a:r>
              <a:rPr lang="en-GB" sz="1800">
                <a:latin typeface="Raleway"/>
                <a:ea typeface="Raleway"/>
                <a:cs typeface="Raleway"/>
                <a:sym typeface="Raleway"/>
              </a:rPr>
              <a:t> s </a:t>
            </a:r>
            <a:r>
              <a:rPr lang="en-GB" sz="1800" err="1">
                <a:latin typeface="Raleway"/>
                <a:ea typeface="Raleway"/>
                <a:cs typeface="Raleway"/>
                <a:sym typeface="Raleway"/>
              </a:rPr>
              <a:t>svojim</a:t>
            </a:r>
            <a:r>
              <a:rPr lang="en-GB" sz="1800">
                <a:latin typeface="Raleway"/>
                <a:ea typeface="Raleway"/>
                <a:cs typeface="Raleway"/>
                <a:sym typeface="Raleway"/>
              </a:rPr>
              <a:t> </a:t>
            </a:r>
            <a:r>
              <a:rPr lang="en-GB" sz="1800" err="1">
                <a:latin typeface="Raleway"/>
                <a:ea typeface="Raleway"/>
                <a:cs typeface="Raleway"/>
                <a:sym typeface="Raleway"/>
              </a:rPr>
              <a:t>nastopom</a:t>
            </a:r>
            <a:r>
              <a:rPr lang="en-GB" sz="1800">
                <a:latin typeface="Raleway"/>
                <a:ea typeface="Raleway"/>
                <a:cs typeface="Raleway"/>
                <a:sym typeface="Raleway"/>
              </a:rPr>
              <a:t>, </a:t>
            </a:r>
            <a:r>
              <a:rPr lang="en-GB" sz="1800" err="1">
                <a:latin typeface="Raleway"/>
                <a:ea typeface="Raleway"/>
                <a:cs typeface="Raleway"/>
                <a:sym typeface="Raleway"/>
              </a:rPr>
              <a:t>manj</a:t>
            </a:r>
            <a:r>
              <a:rPr lang="en-GB" sz="1800">
                <a:latin typeface="Raleway"/>
                <a:ea typeface="Raleway"/>
                <a:cs typeface="Raleway"/>
                <a:sym typeface="Raleway"/>
              </a:rPr>
              <a:t> </a:t>
            </a:r>
            <a:r>
              <a:rPr lang="en-GB" sz="1800" err="1">
                <a:latin typeface="Raleway"/>
                <a:ea typeface="Raleway"/>
                <a:cs typeface="Raleway"/>
                <a:sym typeface="Raleway"/>
              </a:rPr>
              <a:t>boste</a:t>
            </a:r>
            <a:r>
              <a:rPr lang="en-GB" sz="1800">
                <a:latin typeface="Raleway"/>
                <a:ea typeface="Raleway"/>
                <a:cs typeface="Raleway"/>
                <a:sym typeface="Raleway"/>
              </a:rPr>
              <a:t> </a:t>
            </a:r>
            <a:r>
              <a:rPr lang="en-GB" sz="1800" err="1">
                <a:latin typeface="Raleway"/>
                <a:ea typeface="Raleway"/>
                <a:cs typeface="Raleway"/>
                <a:sym typeface="Raleway"/>
              </a:rPr>
              <a:t>nervozni</a:t>
            </a:r>
            <a:r>
              <a:rPr lang="en-GB" sz="1800">
                <a:latin typeface="Raleway"/>
                <a:ea typeface="Raleway"/>
                <a:cs typeface="Raleway"/>
                <a:sym typeface="Raleway"/>
              </a:rPr>
              <a:t>.</a:t>
            </a:r>
            <a:endParaRPr sz="1800">
              <a:latin typeface="Raleway"/>
              <a:ea typeface="Raleway"/>
              <a:cs typeface="Raleway"/>
            </a:endParaRPr>
          </a:p>
          <a:p>
            <a:pPr marL="0" lvl="0" indent="0" rtl="0">
              <a:spcBef>
                <a:spcPts val="600"/>
              </a:spcBef>
              <a:spcAft>
                <a:spcPts val="600"/>
              </a:spcAft>
              <a:buNone/>
            </a:pPr>
            <a:r>
              <a:rPr lang="sl-SI" sz="1800" b="1">
                <a:highlight>
                  <a:schemeClr val="lt1"/>
                </a:highlight>
                <a:latin typeface="Raleway"/>
                <a:ea typeface="Raleway"/>
                <a:cs typeface="Raleway"/>
                <a:sym typeface="Raleway"/>
              </a:rPr>
              <a:t>Težka vprašanja</a:t>
            </a:r>
            <a:endParaRPr sz="1800" b="1">
              <a:highlight>
                <a:srgbClr val="F3B75B"/>
              </a:highlight>
              <a:latin typeface="Raleway"/>
              <a:ea typeface="Raleway"/>
              <a:cs typeface="Raleway"/>
            </a:endParaRPr>
          </a:p>
          <a:p>
            <a:pPr marL="742950" indent="-285750">
              <a:spcBef>
                <a:spcPts val="600"/>
              </a:spcBef>
              <a:spcAft>
                <a:spcPts val="600"/>
              </a:spcAft>
              <a:buSzPts val="1800"/>
              <a:buChar char="•"/>
            </a:pPr>
            <a:r>
              <a:rPr lang="en-GB" sz="1800" err="1">
                <a:latin typeface="Raleway"/>
                <a:ea typeface="Raleway"/>
                <a:cs typeface="Raleway"/>
                <a:sym typeface="Raleway"/>
              </a:rPr>
              <a:t>Pripravite</a:t>
            </a:r>
            <a:r>
              <a:rPr lang="en-GB" sz="1800">
                <a:latin typeface="Raleway"/>
                <a:ea typeface="Raleway"/>
                <a:cs typeface="Raleway"/>
                <a:sym typeface="Raleway"/>
              </a:rPr>
              <a:t> se </a:t>
            </a:r>
            <a:r>
              <a:rPr lang="en-GB" sz="1800" err="1">
                <a:latin typeface="Raleway"/>
                <a:ea typeface="Raleway"/>
                <a:cs typeface="Raleway"/>
                <a:sym typeface="Raleway"/>
              </a:rPr>
              <a:t>na</a:t>
            </a:r>
            <a:r>
              <a:rPr lang="en-GB" sz="1800">
                <a:latin typeface="Raleway"/>
                <a:ea typeface="Raleway"/>
                <a:cs typeface="Raleway"/>
                <a:sym typeface="Raleway"/>
              </a:rPr>
              <a:t> </a:t>
            </a:r>
            <a:r>
              <a:rPr lang="en-GB" sz="1800" err="1">
                <a:latin typeface="Raleway"/>
                <a:ea typeface="Raleway"/>
                <a:cs typeface="Raleway"/>
                <a:sym typeface="Raleway"/>
              </a:rPr>
              <a:t>morebitna</a:t>
            </a:r>
            <a:r>
              <a:rPr lang="en-GB" sz="1800">
                <a:latin typeface="Raleway"/>
                <a:ea typeface="Raleway"/>
                <a:cs typeface="Raleway"/>
                <a:sym typeface="Raleway"/>
              </a:rPr>
              <a:t> </a:t>
            </a:r>
            <a:r>
              <a:rPr lang="en-GB" sz="1800" err="1">
                <a:latin typeface="Raleway"/>
                <a:ea typeface="Raleway"/>
                <a:cs typeface="Raleway"/>
                <a:sym typeface="Raleway"/>
              </a:rPr>
              <a:t>vprašanja</a:t>
            </a:r>
            <a:r>
              <a:rPr lang="en-GB" sz="1800">
                <a:latin typeface="Raleway"/>
                <a:ea typeface="Raleway"/>
                <a:cs typeface="Raleway"/>
                <a:sym typeface="Raleway"/>
              </a:rPr>
              <a:t> in </a:t>
            </a:r>
            <a:r>
              <a:rPr lang="en-GB" sz="1800" err="1">
                <a:latin typeface="Raleway"/>
                <a:ea typeface="Raleway"/>
                <a:cs typeface="Raleway"/>
                <a:sym typeface="Raleway"/>
              </a:rPr>
              <a:t>vadite</a:t>
            </a:r>
            <a:r>
              <a:rPr lang="en-GB" sz="1800">
                <a:latin typeface="Raleway"/>
                <a:ea typeface="Raleway"/>
                <a:cs typeface="Raleway"/>
                <a:sym typeface="Raleway"/>
              </a:rPr>
              <a:t> </a:t>
            </a:r>
            <a:r>
              <a:rPr lang="en-GB" sz="1800" err="1">
                <a:latin typeface="Raleway"/>
                <a:ea typeface="Raleway"/>
                <a:cs typeface="Raleway"/>
                <a:sym typeface="Raleway"/>
              </a:rPr>
              <a:t>svoje</a:t>
            </a:r>
            <a:r>
              <a:rPr lang="en-GB" sz="1800">
                <a:latin typeface="Raleway"/>
                <a:ea typeface="Raleway"/>
                <a:cs typeface="Raleway"/>
                <a:sym typeface="Raleway"/>
              </a:rPr>
              <a:t> </a:t>
            </a:r>
            <a:r>
              <a:rPr lang="en-GB" sz="1800" err="1">
                <a:latin typeface="Raleway"/>
                <a:ea typeface="Raleway"/>
                <a:cs typeface="Raleway"/>
                <a:sym typeface="Raleway"/>
              </a:rPr>
              <a:t>odgovore</a:t>
            </a:r>
            <a:r>
              <a:rPr lang="en-GB" sz="1800">
                <a:latin typeface="Raleway"/>
                <a:ea typeface="Raleway"/>
                <a:cs typeface="Raleway"/>
                <a:sym typeface="Raleway"/>
              </a:rPr>
              <a:t>. </a:t>
            </a:r>
            <a:r>
              <a:rPr lang="en-GB" sz="1800" err="1">
                <a:latin typeface="Raleway"/>
                <a:ea typeface="Raleway"/>
                <a:cs typeface="Raleway"/>
                <a:sym typeface="Raleway"/>
              </a:rPr>
              <a:t>Razmislite</a:t>
            </a:r>
            <a:r>
              <a:rPr lang="en-GB" sz="1800">
                <a:latin typeface="Raleway"/>
                <a:ea typeface="Raleway"/>
                <a:cs typeface="Raleway"/>
                <a:sym typeface="Raleway"/>
              </a:rPr>
              <a:t> o </a:t>
            </a:r>
            <a:r>
              <a:rPr lang="en-GB" sz="1800" err="1">
                <a:latin typeface="Raleway"/>
                <a:ea typeface="Raleway"/>
                <a:cs typeface="Raleway"/>
                <a:sym typeface="Raleway"/>
              </a:rPr>
              <a:t>pogostih</a:t>
            </a:r>
            <a:r>
              <a:rPr lang="en-GB" sz="1800">
                <a:latin typeface="Raleway"/>
                <a:ea typeface="Raleway"/>
                <a:cs typeface="Raleway"/>
                <a:sym typeface="Raleway"/>
              </a:rPr>
              <a:t> </a:t>
            </a:r>
            <a:r>
              <a:rPr lang="en-GB" sz="1800" err="1">
                <a:latin typeface="Raleway"/>
                <a:ea typeface="Raleway"/>
                <a:cs typeface="Raleway"/>
                <a:sym typeface="Raleway"/>
              </a:rPr>
              <a:t>pomislekih</a:t>
            </a:r>
            <a:r>
              <a:rPr lang="en-GB" sz="1800">
                <a:latin typeface="Raleway"/>
                <a:ea typeface="Raleway"/>
                <a:cs typeface="Raleway"/>
                <a:sym typeface="Raleway"/>
              </a:rPr>
              <a:t> </a:t>
            </a:r>
            <a:r>
              <a:rPr lang="en-GB" sz="1800" err="1">
                <a:latin typeface="Raleway"/>
                <a:ea typeface="Raleway"/>
                <a:cs typeface="Raleway"/>
                <a:sym typeface="Raleway"/>
              </a:rPr>
              <a:t>ali</a:t>
            </a:r>
            <a:r>
              <a:rPr lang="en-GB" sz="1800">
                <a:latin typeface="Raleway"/>
                <a:ea typeface="Raleway"/>
                <a:cs typeface="Raleway"/>
                <a:sym typeface="Raleway"/>
              </a:rPr>
              <a:t> </a:t>
            </a:r>
            <a:r>
              <a:rPr lang="en-GB" sz="1800" err="1">
                <a:latin typeface="Raleway"/>
                <a:ea typeface="Raleway"/>
                <a:cs typeface="Raleway"/>
                <a:sym typeface="Raleway"/>
              </a:rPr>
              <a:t>ugovorih</a:t>
            </a:r>
            <a:r>
              <a:rPr lang="en-GB" sz="1800">
                <a:latin typeface="Raleway"/>
                <a:ea typeface="Raleway"/>
                <a:cs typeface="Raleway"/>
                <a:sym typeface="Raleway"/>
              </a:rPr>
              <a:t>, ki bi </a:t>
            </a:r>
            <a:r>
              <a:rPr lang="en-GB" sz="1800" err="1">
                <a:latin typeface="Raleway"/>
                <a:ea typeface="Raleway"/>
                <a:cs typeface="Raleway"/>
                <a:sym typeface="Raleway"/>
              </a:rPr>
              <a:t>jih</a:t>
            </a:r>
            <a:r>
              <a:rPr lang="en-GB" sz="1800">
                <a:latin typeface="Raleway"/>
                <a:ea typeface="Raleway"/>
                <a:cs typeface="Raleway"/>
                <a:sym typeface="Raleway"/>
              </a:rPr>
              <a:t> </a:t>
            </a:r>
            <a:r>
              <a:rPr lang="en-GB" sz="1800" err="1">
                <a:latin typeface="Raleway"/>
                <a:ea typeface="Raleway"/>
                <a:cs typeface="Raleway"/>
                <a:sym typeface="Raleway"/>
              </a:rPr>
              <a:t>lahko</a:t>
            </a:r>
            <a:r>
              <a:rPr lang="en-GB" sz="1800">
                <a:latin typeface="Raleway"/>
                <a:ea typeface="Raleway"/>
                <a:cs typeface="Raleway"/>
                <a:sym typeface="Raleway"/>
              </a:rPr>
              <a:t> </a:t>
            </a:r>
            <a:r>
              <a:rPr lang="en-GB" sz="1800" err="1">
                <a:latin typeface="Raleway"/>
                <a:ea typeface="Raleway"/>
                <a:cs typeface="Raleway"/>
                <a:sym typeface="Raleway"/>
              </a:rPr>
              <a:t>imelo</a:t>
            </a:r>
            <a:r>
              <a:rPr lang="en-GB" sz="1800">
                <a:latin typeface="Raleway"/>
                <a:ea typeface="Raleway"/>
                <a:cs typeface="Raleway"/>
                <a:sym typeface="Raleway"/>
              </a:rPr>
              <a:t> </a:t>
            </a:r>
            <a:r>
              <a:rPr lang="en-GB" sz="1800" err="1">
                <a:latin typeface="Raleway"/>
                <a:ea typeface="Raleway"/>
                <a:cs typeface="Raleway"/>
                <a:sym typeface="Raleway"/>
              </a:rPr>
              <a:t>vaše</a:t>
            </a:r>
            <a:r>
              <a:rPr lang="en-GB" sz="1800">
                <a:latin typeface="Raleway"/>
                <a:ea typeface="Raleway"/>
                <a:cs typeface="Raleway"/>
                <a:sym typeface="Raleway"/>
              </a:rPr>
              <a:t> </a:t>
            </a:r>
            <a:r>
              <a:rPr lang="en-GB" sz="1800" err="1">
                <a:latin typeface="Raleway"/>
                <a:ea typeface="Raleway"/>
                <a:cs typeface="Raleway"/>
                <a:sym typeface="Raleway"/>
              </a:rPr>
              <a:t>občinstvo</a:t>
            </a:r>
            <a:r>
              <a:rPr lang="en-GB" sz="1800">
                <a:latin typeface="Raleway"/>
                <a:ea typeface="Raleway"/>
                <a:cs typeface="Raleway"/>
                <a:sym typeface="Raleway"/>
              </a:rPr>
              <a:t>.</a:t>
            </a:r>
          </a:p>
          <a:p>
            <a:pPr marL="742950" indent="-285750">
              <a:spcBef>
                <a:spcPts val="600"/>
              </a:spcBef>
              <a:spcAft>
                <a:spcPts val="600"/>
              </a:spcAft>
              <a:buSzPts val="1800"/>
              <a:buChar char="•"/>
            </a:pPr>
            <a:r>
              <a:rPr lang="en-GB" sz="1800" err="1">
                <a:latin typeface="Raleway"/>
                <a:ea typeface="Raleway"/>
                <a:cs typeface="Raleway"/>
                <a:sym typeface="Raleway"/>
              </a:rPr>
              <a:t>Če</a:t>
            </a:r>
            <a:r>
              <a:rPr lang="en-GB" sz="1800">
                <a:latin typeface="Raleway"/>
                <a:ea typeface="Raleway"/>
                <a:cs typeface="Raleway"/>
                <a:sym typeface="Raleway"/>
              </a:rPr>
              <a:t> ne </a:t>
            </a:r>
            <a:r>
              <a:rPr lang="en-GB" sz="1800" err="1">
                <a:latin typeface="Raleway"/>
                <a:ea typeface="Raleway"/>
                <a:cs typeface="Raleway"/>
                <a:sym typeface="Raleway"/>
              </a:rPr>
              <a:t>poznate</a:t>
            </a:r>
            <a:r>
              <a:rPr lang="en-GB" sz="1800">
                <a:latin typeface="Raleway"/>
                <a:ea typeface="Raleway"/>
                <a:cs typeface="Raleway"/>
                <a:sym typeface="Raleway"/>
              </a:rPr>
              <a:t> </a:t>
            </a:r>
            <a:r>
              <a:rPr lang="en-GB" sz="1800" err="1">
                <a:latin typeface="Raleway"/>
                <a:ea typeface="Raleway"/>
                <a:cs typeface="Raleway"/>
                <a:sym typeface="Raleway"/>
              </a:rPr>
              <a:t>odgovora</a:t>
            </a:r>
            <a:r>
              <a:rPr lang="en-GB" sz="1800">
                <a:latin typeface="Raleway"/>
                <a:ea typeface="Raleway"/>
                <a:cs typeface="Raleway"/>
                <a:sym typeface="Raleway"/>
              </a:rPr>
              <a:t> </a:t>
            </a:r>
            <a:r>
              <a:rPr lang="en-GB" sz="1800" err="1">
                <a:latin typeface="Raleway"/>
                <a:ea typeface="Raleway"/>
                <a:cs typeface="Raleway"/>
                <a:sym typeface="Raleway"/>
              </a:rPr>
              <a:t>na</a:t>
            </a:r>
            <a:r>
              <a:rPr lang="en-GB" sz="1800">
                <a:latin typeface="Raleway"/>
                <a:ea typeface="Raleway"/>
                <a:cs typeface="Raleway"/>
                <a:sym typeface="Raleway"/>
              </a:rPr>
              <a:t> </a:t>
            </a:r>
            <a:r>
              <a:rPr lang="en-GB" sz="1800" err="1">
                <a:latin typeface="Raleway"/>
                <a:ea typeface="Raleway"/>
                <a:cs typeface="Raleway"/>
                <a:sym typeface="Raleway"/>
              </a:rPr>
              <a:t>vprašanje</a:t>
            </a:r>
            <a:r>
              <a:rPr lang="en-GB" sz="1800">
                <a:latin typeface="Raleway"/>
                <a:ea typeface="Raleway"/>
                <a:cs typeface="Raleway"/>
                <a:sym typeface="Raleway"/>
              </a:rPr>
              <a:t>, </a:t>
            </a:r>
            <a:r>
              <a:rPr lang="en-GB" sz="1800" err="1">
                <a:latin typeface="Raleway"/>
                <a:ea typeface="Raleway"/>
                <a:cs typeface="Raleway"/>
                <a:sym typeface="Raleway"/>
              </a:rPr>
              <a:t>ostanite</a:t>
            </a:r>
            <a:r>
              <a:rPr lang="en-GB" sz="1800">
                <a:latin typeface="Raleway"/>
                <a:ea typeface="Raleway"/>
                <a:cs typeface="Raleway"/>
                <a:sym typeface="Raleway"/>
              </a:rPr>
              <a:t> </a:t>
            </a:r>
            <a:r>
              <a:rPr lang="en-GB" sz="1800" err="1">
                <a:latin typeface="Raleway"/>
                <a:ea typeface="Raleway"/>
                <a:cs typeface="Raleway"/>
                <a:sym typeface="Raleway"/>
              </a:rPr>
              <a:t>mirni</a:t>
            </a:r>
            <a:r>
              <a:rPr lang="en-GB" sz="1800">
                <a:latin typeface="Raleway"/>
                <a:ea typeface="Raleway"/>
                <a:cs typeface="Raleway"/>
                <a:sym typeface="Raleway"/>
              </a:rPr>
              <a:t> in </a:t>
            </a:r>
            <a:r>
              <a:rPr lang="en-GB" sz="1800" err="1">
                <a:latin typeface="Raleway"/>
                <a:ea typeface="Raleway"/>
                <a:cs typeface="Raleway"/>
                <a:sym typeface="Raleway"/>
              </a:rPr>
              <a:t>odgovorite</a:t>
            </a:r>
            <a:r>
              <a:rPr lang="en-GB" sz="1800">
                <a:latin typeface="Raleway"/>
                <a:ea typeface="Raleway"/>
                <a:cs typeface="Raleway"/>
                <a:sym typeface="Raleway"/>
              </a:rPr>
              <a:t> </a:t>
            </a:r>
            <a:r>
              <a:rPr lang="en-GB" sz="1800" err="1">
                <a:latin typeface="Raleway"/>
                <a:ea typeface="Raleway"/>
                <a:cs typeface="Raleway"/>
                <a:sym typeface="Raleway"/>
              </a:rPr>
              <a:t>iskreno</a:t>
            </a:r>
            <a:r>
              <a:rPr lang="en-GB" sz="1800">
                <a:latin typeface="Raleway"/>
                <a:ea typeface="Raleway"/>
                <a:cs typeface="Raleway"/>
                <a:sym typeface="Raleway"/>
              </a:rPr>
              <a:t>. </a:t>
            </a:r>
            <a:r>
              <a:rPr lang="en-GB" sz="1800" err="1">
                <a:latin typeface="Raleway"/>
                <a:ea typeface="Raleway"/>
                <a:cs typeface="Raleway"/>
                <a:sym typeface="Raleway"/>
              </a:rPr>
              <a:t>Ponudite</a:t>
            </a:r>
            <a:r>
              <a:rPr lang="en-GB" sz="1800">
                <a:latin typeface="Raleway"/>
                <a:ea typeface="Raleway"/>
                <a:cs typeface="Raleway"/>
                <a:sym typeface="Raleway"/>
              </a:rPr>
              <a:t> </a:t>
            </a:r>
            <a:r>
              <a:rPr lang="en-GB" sz="1800" err="1">
                <a:latin typeface="Raleway"/>
                <a:ea typeface="Raleway"/>
                <a:cs typeface="Raleway"/>
                <a:sym typeface="Raleway"/>
              </a:rPr>
              <a:t>poznejše</a:t>
            </a:r>
            <a:r>
              <a:rPr lang="en-GB" sz="1800">
                <a:latin typeface="Raleway"/>
                <a:ea typeface="Raleway"/>
                <a:cs typeface="Raleway"/>
                <a:sym typeface="Raleway"/>
              </a:rPr>
              <a:t> </a:t>
            </a:r>
            <a:r>
              <a:rPr lang="en-GB" sz="1800" err="1">
                <a:latin typeface="Raleway"/>
                <a:ea typeface="Raleway"/>
                <a:cs typeface="Raleway"/>
                <a:sym typeface="Raleway"/>
              </a:rPr>
              <a:t>nadaljnje</a:t>
            </a:r>
            <a:r>
              <a:rPr lang="en-GB" sz="1800">
                <a:latin typeface="Raleway"/>
                <a:ea typeface="Raleway"/>
                <a:cs typeface="Raleway"/>
                <a:sym typeface="Raleway"/>
              </a:rPr>
              <a:t> </a:t>
            </a:r>
            <a:r>
              <a:rPr lang="en-GB" sz="1800" err="1">
                <a:latin typeface="Raleway"/>
                <a:ea typeface="Raleway"/>
                <a:cs typeface="Raleway"/>
                <a:sym typeface="Raleway"/>
              </a:rPr>
              <a:t>informacije</a:t>
            </a:r>
            <a:r>
              <a:rPr lang="en-GB" sz="1800">
                <a:latin typeface="Raleway"/>
                <a:ea typeface="Raleway"/>
                <a:cs typeface="Raleway"/>
                <a:sym typeface="Raleway"/>
              </a:rPr>
              <a:t>.</a:t>
            </a:r>
            <a:endParaRPr sz="1800">
              <a:latin typeface="Raleway"/>
              <a:ea typeface="Raleway"/>
              <a:cs typeface="Raleway"/>
            </a:endParaRPr>
          </a:p>
          <a:p>
            <a:pPr marL="0" lvl="0" indent="0" rtl="0">
              <a:spcBef>
                <a:spcPts val="600"/>
              </a:spcBef>
              <a:spcAft>
                <a:spcPts val="600"/>
              </a:spcAft>
              <a:buNone/>
            </a:pPr>
            <a:r>
              <a:rPr lang="sl-SI" sz="1800" b="1">
                <a:highlight>
                  <a:schemeClr val="lt1"/>
                </a:highlight>
                <a:latin typeface="Raleway"/>
                <a:ea typeface="Raleway"/>
                <a:cs typeface="Raleway"/>
                <a:sym typeface="Raleway"/>
              </a:rPr>
              <a:t>Tehnična vprašanja</a:t>
            </a:r>
            <a:endParaRPr sz="1800" b="1">
              <a:highlight>
                <a:srgbClr val="F3B75B"/>
              </a:highlight>
              <a:latin typeface="Raleway"/>
              <a:ea typeface="Raleway"/>
              <a:cs typeface="Raleway"/>
            </a:endParaRPr>
          </a:p>
          <a:p>
            <a:pPr marL="742950" indent="-285750">
              <a:spcBef>
                <a:spcPts val="600"/>
              </a:spcBef>
              <a:spcAft>
                <a:spcPts val="600"/>
              </a:spcAft>
              <a:buSzPts val="1800"/>
              <a:buChar char="•"/>
            </a:pPr>
            <a:r>
              <a:rPr lang="en-GB" sz="1800" err="1">
                <a:latin typeface="Raleway"/>
                <a:ea typeface="Raleway"/>
                <a:cs typeface="Raleway"/>
                <a:sym typeface="Raleway"/>
              </a:rPr>
              <a:t>Vedno</a:t>
            </a:r>
            <a:r>
              <a:rPr lang="en-GB" sz="1800">
                <a:latin typeface="Raleway"/>
                <a:ea typeface="Raleway"/>
                <a:cs typeface="Raleway"/>
                <a:sym typeface="Raleway"/>
              </a:rPr>
              <a:t> </a:t>
            </a:r>
            <a:r>
              <a:rPr lang="en-GB" sz="1800" err="1">
                <a:latin typeface="Raleway"/>
                <a:ea typeface="Raleway"/>
                <a:cs typeface="Raleway"/>
                <a:sym typeface="Raleway"/>
              </a:rPr>
              <a:t>imejte</a:t>
            </a:r>
            <a:r>
              <a:rPr lang="en-GB" sz="1800">
                <a:latin typeface="Raleway"/>
                <a:ea typeface="Raleway"/>
                <a:cs typeface="Raleway"/>
                <a:sym typeface="Raleway"/>
              </a:rPr>
              <a:t> </a:t>
            </a:r>
            <a:r>
              <a:rPr lang="en-GB" sz="1800" err="1">
                <a:latin typeface="Raleway"/>
                <a:ea typeface="Raleway"/>
                <a:cs typeface="Raleway"/>
                <a:sym typeface="Raleway"/>
              </a:rPr>
              <a:t>rezervni</a:t>
            </a:r>
            <a:r>
              <a:rPr lang="en-GB" sz="1800">
                <a:latin typeface="Raleway"/>
                <a:ea typeface="Raleway"/>
                <a:cs typeface="Raleway"/>
                <a:sym typeface="Raleway"/>
              </a:rPr>
              <a:t> </a:t>
            </a:r>
            <a:r>
              <a:rPr lang="en-GB" sz="1800" err="1">
                <a:latin typeface="Raleway"/>
                <a:ea typeface="Raleway"/>
                <a:cs typeface="Raleway"/>
                <a:sym typeface="Raleway"/>
              </a:rPr>
              <a:t>načrt</a:t>
            </a:r>
            <a:r>
              <a:rPr lang="en-GB" sz="1800">
                <a:latin typeface="Raleway"/>
                <a:ea typeface="Raleway"/>
                <a:cs typeface="Raleway"/>
                <a:sym typeface="Raleway"/>
              </a:rPr>
              <a:t> v </a:t>
            </a:r>
            <a:r>
              <a:rPr lang="en-GB" sz="1800" err="1">
                <a:latin typeface="Raleway"/>
                <a:ea typeface="Raleway"/>
                <a:cs typeface="Raleway"/>
                <a:sym typeface="Raleway"/>
              </a:rPr>
              <a:t>primeru</a:t>
            </a:r>
            <a:r>
              <a:rPr lang="en-GB" sz="1800">
                <a:latin typeface="Raleway"/>
                <a:ea typeface="Raleway"/>
                <a:cs typeface="Raleway"/>
                <a:sym typeface="Raleway"/>
              </a:rPr>
              <a:t> </a:t>
            </a:r>
            <a:r>
              <a:rPr lang="en-GB" sz="1800" err="1">
                <a:latin typeface="Raleway"/>
                <a:ea typeface="Raleway"/>
                <a:cs typeface="Raleway"/>
                <a:sym typeface="Raleway"/>
              </a:rPr>
              <a:t>tehničnih</a:t>
            </a:r>
            <a:r>
              <a:rPr lang="en-GB" sz="1800">
                <a:latin typeface="Raleway"/>
                <a:ea typeface="Raleway"/>
                <a:cs typeface="Raleway"/>
                <a:sym typeface="Raleway"/>
              </a:rPr>
              <a:t> </a:t>
            </a:r>
            <a:r>
              <a:rPr lang="en-GB" sz="1800" err="1">
                <a:latin typeface="Raleway"/>
                <a:ea typeface="Raleway"/>
                <a:cs typeface="Raleway"/>
                <a:sym typeface="Raleway"/>
              </a:rPr>
              <a:t>težav</a:t>
            </a:r>
            <a:r>
              <a:rPr lang="en-GB" sz="1800">
                <a:latin typeface="Raleway"/>
                <a:ea typeface="Raleway"/>
                <a:cs typeface="Raleway"/>
                <a:sym typeface="Raleway"/>
              </a:rPr>
              <a:t>. </a:t>
            </a:r>
            <a:r>
              <a:rPr lang="en-GB" sz="1800" err="1">
                <a:latin typeface="Raleway"/>
                <a:ea typeface="Raleway"/>
                <a:cs typeface="Raleway"/>
                <a:sym typeface="Raleway"/>
              </a:rPr>
              <a:t>Prinesite</a:t>
            </a:r>
            <a:r>
              <a:rPr lang="en-GB" sz="1800">
                <a:latin typeface="Raleway"/>
                <a:ea typeface="Raleway"/>
                <a:cs typeface="Raleway"/>
                <a:sym typeface="Raleway"/>
              </a:rPr>
              <a:t> </a:t>
            </a:r>
            <a:r>
              <a:rPr lang="en-GB" sz="1800" err="1">
                <a:latin typeface="Raleway"/>
                <a:ea typeface="Raleway"/>
                <a:cs typeface="Raleway"/>
                <a:sym typeface="Raleway"/>
              </a:rPr>
              <a:t>natisnjene</a:t>
            </a:r>
            <a:r>
              <a:rPr lang="en-GB" sz="1800">
                <a:latin typeface="Raleway"/>
                <a:ea typeface="Raleway"/>
                <a:cs typeface="Raleway"/>
                <a:sym typeface="Raleway"/>
              </a:rPr>
              <a:t> </a:t>
            </a:r>
            <a:r>
              <a:rPr lang="en-GB" sz="1800" err="1">
                <a:latin typeface="Raleway"/>
                <a:ea typeface="Raleway"/>
                <a:cs typeface="Raleway"/>
                <a:sym typeface="Raleway"/>
              </a:rPr>
              <a:t>diapozitive</a:t>
            </a:r>
            <a:r>
              <a:rPr lang="en-GB" sz="1800">
                <a:latin typeface="Raleway"/>
                <a:ea typeface="Raleway"/>
                <a:cs typeface="Raleway"/>
                <a:sym typeface="Raleway"/>
              </a:rPr>
              <a:t> </a:t>
            </a:r>
            <a:r>
              <a:rPr lang="en-GB" sz="1800" err="1">
                <a:latin typeface="Raleway"/>
                <a:ea typeface="Raleway"/>
                <a:cs typeface="Raleway"/>
                <a:sym typeface="Raleway"/>
              </a:rPr>
              <a:t>ali</a:t>
            </a:r>
            <a:r>
              <a:rPr lang="en-GB" sz="1800">
                <a:latin typeface="Raleway"/>
                <a:ea typeface="Raleway"/>
                <a:cs typeface="Raleway"/>
                <a:sym typeface="Raleway"/>
              </a:rPr>
              <a:t> </a:t>
            </a:r>
            <a:r>
              <a:rPr lang="en-GB" sz="1800" err="1">
                <a:latin typeface="Raleway"/>
                <a:ea typeface="Raleway"/>
                <a:cs typeface="Raleway"/>
                <a:sym typeface="Raleway"/>
              </a:rPr>
              <a:t>izročke</a:t>
            </a:r>
            <a:r>
              <a:rPr lang="en-GB" sz="1800">
                <a:latin typeface="Raleway"/>
                <a:ea typeface="Raleway"/>
                <a:cs typeface="Raleway"/>
                <a:sym typeface="Raleway"/>
              </a:rPr>
              <a:t> in </a:t>
            </a:r>
            <a:r>
              <a:rPr lang="en-GB" sz="1800" err="1">
                <a:latin typeface="Raleway"/>
                <a:ea typeface="Raleway"/>
                <a:cs typeface="Raleway"/>
                <a:sym typeface="Raleway"/>
              </a:rPr>
              <a:t>ustvarite</a:t>
            </a:r>
            <a:r>
              <a:rPr lang="en-GB" sz="1800">
                <a:latin typeface="Raleway"/>
                <a:ea typeface="Raleway"/>
                <a:cs typeface="Raleway"/>
                <a:sym typeface="Raleway"/>
              </a:rPr>
              <a:t> </a:t>
            </a:r>
            <a:r>
              <a:rPr lang="en-GB" sz="1800" err="1">
                <a:latin typeface="Raleway"/>
                <a:ea typeface="Raleway"/>
                <a:cs typeface="Raleway"/>
                <a:sym typeface="Raleway"/>
              </a:rPr>
              <a:t>več</a:t>
            </a:r>
            <a:r>
              <a:rPr lang="en-GB" sz="1800">
                <a:latin typeface="Raleway"/>
                <a:ea typeface="Raleway"/>
                <a:cs typeface="Raleway"/>
                <a:sym typeface="Raleway"/>
              </a:rPr>
              <a:t> </a:t>
            </a:r>
            <a:r>
              <a:rPr lang="en-GB" sz="1800" err="1">
                <a:latin typeface="Raleway"/>
                <a:ea typeface="Raleway"/>
                <a:cs typeface="Raleway"/>
                <a:sym typeface="Raleway"/>
              </a:rPr>
              <a:t>kopij</a:t>
            </a:r>
            <a:r>
              <a:rPr lang="en-GB" sz="1800">
                <a:latin typeface="Raleway"/>
                <a:ea typeface="Raleway"/>
                <a:cs typeface="Raleway"/>
                <a:sym typeface="Raleway"/>
              </a:rPr>
              <a:t> </a:t>
            </a:r>
            <a:r>
              <a:rPr lang="en-GB" sz="1800" err="1">
                <a:latin typeface="Raleway"/>
                <a:ea typeface="Raleway"/>
                <a:cs typeface="Raleway"/>
                <a:sym typeface="Raleway"/>
              </a:rPr>
              <a:t>predstavitve</a:t>
            </a:r>
            <a:r>
              <a:rPr lang="en-GB" sz="1800">
                <a:latin typeface="Raleway"/>
                <a:ea typeface="Raleway"/>
                <a:cs typeface="Raleway"/>
                <a:sym typeface="Raleway"/>
              </a:rPr>
              <a:t>.</a:t>
            </a:r>
            <a:endParaRPr sz="1600">
              <a:solidFill>
                <a:srgbClr val="21346D"/>
              </a:solidFill>
              <a:highlight>
                <a:srgbClr val="FFFFFF"/>
              </a:highlight>
              <a:latin typeface="Raleway"/>
              <a:ea typeface="Raleway"/>
              <a:cs typeface="Raleway"/>
            </a:endParaRPr>
          </a:p>
        </p:txBody>
      </p:sp>
      <p:sp>
        <p:nvSpPr>
          <p:cNvPr id="361" name="Google Shape;361;g2ed49f0a6d6_0_142"/>
          <p:cNvSpPr txBox="1">
            <a:spLocks noGrp="1"/>
          </p:cNvSpPr>
          <p:nvPr>
            <p:ph type="title"/>
          </p:nvPr>
        </p:nvSpPr>
        <p:spPr>
          <a:xfrm>
            <a:off x="490725" y="452575"/>
            <a:ext cx="10515600" cy="8523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Kako</a:t>
            </a:r>
            <a:r>
              <a:rPr lang="en-GB" sz="3400" b="1"/>
              <a:t> </a:t>
            </a:r>
            <a:r>
              <a:rPr lang="en-GB" sz="3400" b="1" err="1"/>
              <a:t>premagati</a:t>
            </a:r>
            <a:r>
              <a:rPr lang="en-GB" sz="3400" b="1"/>
              <a:t> </a:t>
            </a:r>
            <a:r>
              <a:rPr lang="en-GB" sz="3400" b="1" err="1"/>
              <a:t>skupne</a:t>
            </a:r>
            <a:r>
              <a:rPr lang="en-GB" sz="3400" b="1"/>
              <a:t> </a:t>
            </a:r>
            <a:r>
              <a:rPr lang="en-GB" sz="3400" b="1" err="1"/>
              <a:t>izzive</a:t>
            </a:r>
            <a:r>
              <a:rPr lang="en-GB" sz="3400" b="1"/>
              <a:t>?</a:t>
            </a:r>
            <a:endParaRPr lang="en-US" sz="3400" b="1"/>
          </a:p>
        </p:txBody>
      </p:sp>
      <p:pic>
        <p:nvPicPr>
          <p:cNvPr id="362" name="Google Shape;362;g2ed49f0a6d6_0_142"/>
          <p:cNvPicPr preferRelativeResize="0"/>
          <p:nvPr/>
        </p:nvPicPr>
        <p:blipFill>
          <a:blip r:embed="rId3">
            <a:alphaModFix/>
          </a:blip>
          <a:stretch>
            <a:fillRect/>
          </a:stretch>
        </p:blipFill>
        <p:spPr>
          <a:xfrm>
            <a:off x="9224900" y="2374700"/>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4"/>
              </a:rPr>
              <a:t>Flaticon</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Primeri</a:t>
            </a:r>
            <a:r>
              <a:rPr lang="en-GB" sz="3400" b="1"/>
              <a:t> </a:t>
            </a:r>
            <a:r>
              <a:rPr lang="en-GB" sz="3400" b="1" err="1"/>
              <a:t>poslovnih</a:t>
            </a:r>
            <a:r>
              <a:rPr lang="en-GB" sz="3400" b="1"/>
              <a:t> </a:t>
            </a:r>
            <a:r>
              <a:rPr lang="en-GB" sz="3400" b="1" err="1"/>
              <a:t>predstavitev</a:t>
            </a:r>
            <a:endParaRPr lang="en-US" sz="3400" b="1"/>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a:solidFill>
                  <a:schemeClr val="accent1"/>
                </a:solidFill>
                <a:latin typeface="Raleway"/>
                <a:ea typeface="Roboto"/>
                <a:cs typeface="Roboto"/>
              </a:rPr>
              <a:t>Vir: 2019 Pitch 90 1. mesto s </a:t>
            </a:r>
            <a:r>
              <a:rPr lang="en-GB" sz="1000" err="1">
                <a:solidFill>
                  <a:schemeClr val="accent1"/>
                </a:solidFill>
                <a:latin typeface="Raleway"/>
                <a:ea typeface="Roboto"/>
                <a:cs typeface="Roboto"/>
              </a:rPr>
              <a:t>strani</a:t>
            </a:r>
            <a:r>
              <a:rPr lang="en-GB" sz="1000">
                <a:solidFill>
                  <a:schemeClr val="accent1"/>
                </a:solidFill>
                <a:latin typeface="Raleway"/>
                <a:ea typeface="Roboto"/>
                <a:cs typeface="Roboto"/>
              </a:rPr>
              <a:t> Delaware </a:t>
            </a:r>
            <a:r>
              <a:rPr lang="en-GB" sz="1000" err="1">
                <a:solidFill>
                  <a:schemeClr val="accent1"/>
                </a:solidFill>
                <a:latin typeface="Raleway"/>
                <a:ea typeface="Roboto"/>
                <a:cs typeface="Roboto"/>
              </a:rPr>
              <a:t>EPSCoR</a:t>
            </a:r>
            <a:endParaRPr lang="it-IT" sz="1000">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a:solidFill>
                  <a:schemeClr val="accent1"/>
                </a:solidFill>
                <a:latin typeface="Raleway"/>
                <a:ea typeface="Roboto"/>
                <a:cs typeface="Roboto"/>
              </a:rPr>
              <a:t>Vir: </a:t>
            </a:r>
            <a:r>
              <a:rPr lang="en-GB" sz="1000" err="1">
                <a:solidFill>
                  <a:schemeClr val="accent1"/>
                </a:solidFill>
                <a:latin typeface="Raleway"/>
                <a:ea typeface="Roboto"/>
                <a:cs typeface="Roboto"/>
              </a:rPr>
              <a:t>Zmagovalec</a:t>
            </a:r>
            <a:r>
              <a:rPr lang="en-GB" sz="1000">
                <a:solidFill>
                  <a:schemeClr val="accent1"/>
                </a:solidFill>
                <a:latin typeface="Raleway"/>
                <a:ea typeface="Roboto"/>
                <a:cs typeface="Roboto"/>
              </a:rPr>
              <a:t> Elevator Pitch 2018, </a:t>
            </a:r>
            <a:r>
              <a:rPr lang="en-GB" sz="1000" err="1">
                <a:solidFill>
                  <a:schemeClr val="accent1"/>
                </a:solidFill>
                <a:latin typeface="Raleway"/>
                <a:ea typeface="Roboto"/>
                <a:cs typeface="Roboto"/>
              </a:rPr>
              <a:t>tekmovanje</a:t>
            </a:r>
            <a:r>
              <a:rPr lang="en-GB" sz="1000">
                <a:solidFill>
                  <a:schemeClr val="accent1"/>
                </a:solidFill>
                <a:latin typeface="Raleway"/>
                <a:ea typeface="Roboto"/>
                <a:cs typeface="Roboto"/>
              </a:rPr>
              <a:t> Flyer Pitch </a:t>
            </a:r>
            <a:r>
              <a:rPr lang="en-GB" sz="1000" err="1">
                <a:solidFill>
                  <a:schemeClr val="accent1"/>
                </a:solidFill>
                <a:latin typeface="Raleway"/>
                <a:ea typeface="Roboto"/>
                <a:cs typeface="Roboto"/>
              </a:rPr>
              <a:t>Univerze</a:t>
            </a:r>
            <a:r>
              <a:rPr lang="en-GB" sz="1000">
                <a:solidFill>
                  <a:schemeClr val="accent1"/>
                </a:solidFill>
                <a:latin typeface="Raleway"/>
                <a:ea typeface="Roboto"/>
                <a:cs typeface="Roboto"/>
              </a:rPr>
              <a:t> v </a:t>
            </a:r>
            <a:r>
              <a:rPr lang="en-GB" sz="1000" err="1">
                <a:solidFill>
                  <a:schemeClr val="accent1"/>
                </a:solidFill>
                <a:latin typeface="Raleway"/>
                <a:ea typeface="Roboto"/>
                <a:cs typeface="Roboto"/>
              </a:rPr>
              <a:t>Daytonu</a:t>
            </a:r>
            <a:endParaRPr lang="it-IT" sz="100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5"/>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6"/>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sz="1800" b="1" err="1">
                <a:latin typeface="Raleway"/>
              </a:rPr>
              <a:t>Oglejte</a:t>
            </a:r>
            <a:r>
              <a:rPr lang="en-US" sz="1800" b="1">
                <a:latin typeface="Raleway"/>
              </a:rPr>
              <a:t> </a:t>
            </a:r>
            <a:r>
              <a:rPr lang="en-US" sz="1800" b="1" err="1">
                <a:latin typeface="Raleway"/>
              </a:rPr>
              <a:t>si</a:t>
            </a:r>
            <a:r>
              <a:rPr lang="en-US" sz="1800" b="1">
                <a:latin typeface="Raleway"/>
              </a:rPr>
              <a:t> </a:t>
            </a:r>
            <a:r>
              <a:rPr lang="en-US" sz="1800" b="1" err="1">
                <a:latin typeface="Raleway"/>
              </a:rPr>
              <a:t>spodnja</a:t>
            </a:r>
            <a:r>
              <a:rPr lang="en-US" sz="1800" b="1">
                <a:latin typeface="Raleway"/>
              </a:rPr>
              <a:t> </a:t>
            </a:r>
            <a:r>
              <a:rPr lang="en-US" sz="1800" b="1" err="1">
                <a:latin typeface="Raleway"/>
              </a:rPr>
              <a:t>videoposnetka</a:t>
            </a:r>
            <a:r>
              <a:rPr lang="en-US" sz="1800" b="1">
                <a:latin typeface="Raleway"/>
              </a:rPr>
              <a:t> </a:t>
            </a:r>
            <a:r>
              <a:rPr lang="en-US" sz="1800">
                <a:latin typeface="Raleway"/>
              </a:rPr>
              <a:t>in </a:t>
            </a:r>
            <a:r>
              <a:rPr lang="en-US" sz="1800" err="1">
                <a:latin typeface="Raleway"/>
              </a:rPr>
              <a:t>razmislite</a:t>
            </a:r>
            <a:r>
              <a:rPr lang="en-US" sz="1800">
                <a:latin typeface="Raleway"/>
              </a:rPr>
              <a:t>: Katere </a:t>
            </a:r>
            <a:r>
              <a:rPr lang="en-US" sz="1800" err="1">
                <a:latin typeface="Raleway"/>
              </a:rPr>
              <a:t>tehnike</a:t>
            </a:r>
            <a:r>
              <a:rPr lang="en-US" sz="1800">
                <a:latin typeface="Raleway"/>
              </a:rPr>
              <a:t> so bile </a:t>
            </a:r>
            <a:r>
              <a:rPr lang="en-US" sz="1800" err="1">
                <a:latin typeface="Raleway"/>
              </a:rPr>
              <a:t>uporabljene</a:t>
            </a:r>
            <a:r>
              <a:rPr lang="en-US" sz="1800">
                <a:latin typeface="Raleway"/>
              </a:rPr>
              <a:t> v the </a:t>
            </a:r>
            <a:r>
              <a:rPr lang="en-US" sz="1800" err="1">
                <a:latin typeface="Raleway"/>
              </a:rPr>
              <a:t>predstavitvah</a:t>
            </a:r>
            <a:r>
              <a:rPr lang="en-US" sz="1800">
                <a:latin typeface="Raleway"/>
              </a:rPr>
              <a:t>, da bi </a:t>
            </a:r>
            <a:r>
              <a:rPr lang="en-US" sz="1800" err="1">
                <a:latin typeface="Raleway"/>
              </a:rPr>
              <a:t>pritegnile</a:t>
            </a:r>
            <a:r>
              <a:rPr lang="en-US" sz="1800">
                <a:latin typeface="Raleway"/>
              </a:rPr>
              <a:t> </a:t>
            </a:r>
            <a:r>
              <a:rPr lang="en-US" sz="1800" err="1">
                <a:latin typeface="Raleway"/>
              </a:rPr>
              <a:t>pozornost</a:t>
            </a:r>
            <a:r>
              <a:rPr lang="en-US" sz="1800">
                <a:latin typeface="Raleway"/>
              </a:rPr>
              <a:t> </a:t>
            </a:r>
            <a:r>
              <a:rPr lang="en-US" sz="1800" err="1">
                <a:latin typeface="Raleway"/>
              </a:rPr>
              <a:t>občinstva</a:t>
            </a:r>
            <a:r>
              <a:rPr lang="en-US" sz="1800">
                <a:latin typeface="Raleway"/>
              </a:rPr>
              <a:t>?</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5" y="1882800"/>
            <a:ext cx="6023400" cy="3092400"/>
          </a:xfrm>
          <a:prstGeom prst="rect">
            <a:avLst/>
          </a:prstGeom>
          <a:noFill/>
          <a:ln>
            <a:noFill/>
          </a:ln>
        </p:spPr>
        <p:txBody>
          <a:bodyPr spcFirstLastPara="1" wrap="square" lIns="91425" tIns="45700" rIns="91425" bIns="45700" anchor="ctr" anchorCtr="0">
            <a:normAutofit/>
          </a:bodyPr>
          <a:lstStyle/>
          <a:p>
            <a:pPr lvl="0">
              <a:lnSpc>
                <a:spcPct val="100000"/>
              </a:lnSpc>
              <a:spcBef>
                <a:spcPts val="600"/>
              </a:spcBef>
              <a:spcAft>
                <a:spcPts val="600"/>
              </a:spcAft>
              <a:buSzPts val="4000"/>
            </a:pPr>
            <a:r>
              <a:rPr lang="en-GB" sz="3400" err="1">
                <a:solidFill>
                  <a:schemeClr val="lt1"/>
                </a:solidFill>
              </a:rPr>
              <a:t>Delavnica</a:t>
            </a:r>
            <a:br>
              <a:rPr lang="sl-SI" sz="3400">
                <a:solidFill>
                  <a:schemeClr val="lt1"/>
                </a:solidFill>
              </a:rPr>
            </a:br>
            <a:r>
              <a:rPr lang="en-GB" sz="3400" b="1" err="1">
                <a:latin typeface="Raleway"/>
                <a:ea typeface="Raleway"/>
                <a:cs typeface="Raleway"/>
                <a:sym typeface="Raleway"/>
              </a:rPr>
              <a:t>Vadite</a:t>
            </a:r>
            <a:r>
              <a:rPr lang="en-GB" sz="3400" b="1">
                <a:latin typeface="Raleway"/>
                <a:ea typeface="Raleway"/>
                <a:cs typeface="Raleway"/>
                <a:sym typeface="Raleway"/>
              </a:rPr>
              <a:t> </a:t>
            </a:r>
            <a:r>
              <a:rPr lang="en-GB" sz="3400" b="1" err="1">
                <a:latin typeface="Raleway"/>
                <a:ea typeface="Raleway"/>
                <a:cs typeface="Raleway"/>
                <a:sym typeface="Raleway"/>
              </a:rPr>
              <a:t>svoj</a:t>
            </a:r>
            <a:r>
              <a:rPr lang="en-GB" sz="3400" b="1">
                <a:latin typeface="Raleway"/>
                <a:ea typeface="Raleway"/>
                <a:cs typeface="Raleway"/>
                <a:sym typeface="Raleway"/>
              </a:rPr>
              <a:t> "pitch"</a:t>
            </a:r>
            <a:endParaRPr lang="en-GB" sz="3400" b="1">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lvl="0"/>
            <a:r>
              <a:rPr lang="en-GB" sz="3400" b="1" err="1"/>
              <a:t>Vaja</a:t>
            </a:r>
            <a:r>
              <a:rPr lang="en-GB" sz="3400" b="1"/>
              <a:t> 1</a:t>
            </a:r>
            <a:endParaRPr lang="en-US" sz="3400" b="1"/>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nSpc>
                <a:spcPct val="100000"/>
              </a:lnSpc>
              <a:spcBef>
                <a:spcPts val="600"/>
              </a:spcBef>
              <a:spcAft>
                <a:spcPts val="600"/>
              </a:spcAft>
            </a:pPr>
            <a:r>
              <a:rPr lang="sl-SI" sz="1800" err="1">
                <a:solidFill>
                  <a:srgbClr val="000000"/>
                </a:solidFill>
              </a:rPr>
              <a:t>Vzamite</a:t>
            </a:r>
            <a:r>
              <a:rPr lang="sl-SI" sz="1800">
                <a:solidFill>
                  <a:srgbClr val="000000"/>
                </a:solidFill>
              </a:rPr>
              <a:t> si minuto in se postavite v vlogo posameznika in si predstavljajte tole:</a:t>
            </a:r>
          </a:p>
          <a:p>
            <a:pPr indent="0">
              <a:lnSpc>
                <a:spcPct val="100000"/>
              </a:lnSpc>
              <a:spcBef>
                <a:spcPts val="600"/>
              </a:spcBef>
              <a:spcAft>
                <a:spcPts val="600"/>
              </a:spcAft>
            </a:pPr>
            <a:r>
              <a:rPr lang="sl-SI" sz="1800">
                <a:solidFill>
                  <a:schemeClr val="accent4">
                    <a:lumMod val="76000"/>
                  </a:schemeClr>
                </a:solidFill>
              </a:rPr>
              <a:t>Ste vlagatelj, ki sedi v prenatrpanem prostoru z drugimi vlagatelji in posluša predstavitve s kratkega seznama podjetnikov in to je deseti dogodek, ki ste se ga udeležili ta mesec. Nekdo, ki ga ne poznate, pride na oder v majici z logotipom, ki ga še niste videli, iz nekega podjetja, za katerega še niste slišali, in kmalu odpre usta in spregovori.</a:t>
            </a:r>
          </a:p>
          <a:p>
            <a:pPr marL="0" lvl="0" indent="0">
              <a:lnSpc>
                <a:spcPct val="100000"/>
              </a:lnSpc>
              <a:spcBef>
                <a:spcPts val="600"/>
              </a:spcBef>
              <a:spcAft>
                <a:spcPts val="600"/>
              </a:spcAft>
            </a:pPr>
            <a:r>
              <a:rPr lang="sl-SI" sz="1800" b="0">
                <a:solidFill>
                  <a:srgbClr val="000000"/>
                </a:solidFill>
              </a:rPr>
              <a:t>Zdaj odgovorite na naslednja vprašanja, kot da ste v občinstvu, in bodite iskreni:</a:t>
            </a:r>
          </a:p>
          <a:p>
            <a:pPr marL="1200150" indent="-285750">
              <a:lnSpc>
                <a:spcPct val="100000"/>
              </a:lnSpc>
              <a:spcBef>
                <a:spcPts val="600"/>
              </a:spcBef>
              <a:spcAft>
                <a:spcPts val="600"/>
              </a:spcAft>
              <a:buClr>
                <a:srgbClr val="000000"/>
              </a:buClr>
              <a:buChar char="•"/>
            </a:pPr>
            <a:r>
              <a:rPr lang="sl-SI" sz="1800" b="0">
                <a:solidFill>
                  <a:srgbClr val="000000"/>
                </a:solidFill>
              </a:rPr>
              <a:t>Kaj želite videti od osebe na odru?</a:t>
            </a:r>
          </a:p>
          <a:p>
            <a:pPr marL="1200150" indent="-285750">
              <a:lnSpc>
                <a:spcPct val="100000"/>
              </a:lnSpc>
              <a:spcBef>
                <a:spcPts val="600"/>
              </a:spcBef>
              <a:spcAft>
                <a:spcPts val="600"/>
              </a:spcAft>
              <a:buClr>
                <a:srgbClr val="000000"/>
              </a:buClr>
              <a:buChar char="•"/>
            </a:pPr>
            <a:r>
              <a:rPr lang="sl-SI" sz="1800" b="0">
                <a:solidFill>
                  <a:srgbClr val="000000"/>
                </a:solidFill>
              </a:rPr>
              <a:t>Kaj želite slišati od osebe, ki predstavlja?</a:t>
            </a:r>
            <a:endParaRPr lang="sl-SI"/>
          </a:p>
          <a:p>
            <a:pPr marL="1200150" indent="-285750">
              <a:lnSpc>
                <a:spcPct val="100000"/>
              </a:lnSpc>
              <a:spcBef>
                <a:spcPts val="600"/>
              </a:spcBef>
              <a:spcAft>
                <a:spcPts val="600"/>
              </a:spcAft>
              <a:buClr>
                <a:srgbClr val="000000"/>
              </a:buClr>
              <a:buChar char="•"/>
            </a:pPr>
            <a:r>
              <a:rPr lang="sl-SI" sz="1800" b="0">
                <a:solidFill>
                  <a:srgbClr val="000000"/>
                </a:solidFill>
              </a:rPr>
              <a:t> Kaj želite čutiti?</a:t>
            </a:r>
            <a:endParaRPr lang="sl-SI">
              <a:solidFill>
                <a:srgbClr val="F3B75B"/>
              </a:solidFill>
            </a:endParaRPr>
          </a:p>
          <a:p>
            <a:pPr marL="1200150" indent="-285750">
              <a:lnSpc>
                <a:spcPct val="100000"/>
              </a:lnSpc>
              <a:spcBef>
                <a:spcPts val="600"/>
              </a:spcBef>
              <a:spcAft>
                <a:spcPts val="600"/>
              </a:spcAft>
              <a:buClr>
                <a:srgbClr val="000000"/>
              </a:buClr>
              <a:buChar char="•"/>
            </a:pPr>
            <a:r>
              <a:rPr lang="sl-SI" sz="1800" b="0">
                <a:solidFill>
                  <a:srgbClr val="000000"/>
                </a:solidFill>
              </a:rPr>
              <a:t>Kaj vas bo navdušilo in ohranilo vašo pozornost?</a:t>
            </a:r>
            <a:endParaRPr lang="sl-SI"/>
          </a:p>
          <a:p>
            <a:pPr marL="457200" lvl="0" indent="0" algn="l" rtl="0">
              <a:lnSpc>
                <a:spcPct val="115000"/>
              </a:lnSpc>
              <a:spcBef>
                <a:spcPts val="0"/>
              </a:spcBef>
              <a:spcAft>
                <a:spcPts val="0"/>
              </a:spcAft>
              <a:buNone/>
            </a:pPr>
            <a:endParaRPr sz="180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7749309" y="6136921"/>
            <a:ext cx="1938799"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a:solidFill>
                  <a:srgbClr val="1D1D1B"/>
                </a:solidFill>
                <a:effectLst/>
                <a:latin typeface="Raleway" pitchFamily="2" charset="0"/>
                <a:hlinkClick r:id="rId4"/>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a:bodyPr>
          <a:lstStyle/>
          <a:p>
            <a:pPr lvl="0"/>
            <a:r>
              <a:rPr lang="sv-SE" sz="3400" b="1"/>
              <a:t>Vaja 2: Vadite svoj ”</a:t>
            </a:r>
            <a:r>
              <a:rPr lang="sl-SI" sz="3400" b="1" err="1"/>
              <a:t>pitch</a:t>
            </a:r>
            <a:r>
              <a:rPr lang="en-US" sz="3400" b="1"/>
              <a:t>”</a:t>
            </a:r>
          </a:p>
        </p:txBody>
      </p:sp>
      <p:sp>
        <p:nvSpPr>
          <p:cNvPr id="396" name="Google Shape;396;g2ed49f0a6d6_0_187"/>
          <p:cNvSpPr txBox="1">
            <a:spLocks noGrp="1"/>
          </p:cNvSpPr>
          <p:nvPr>
            <p:ph type="body" idx="1"/>
          </p:nvPr>
        </p:nvSpPr>
        <p:spPr>
          <a:xfrm>
            <a:off x="677250" y="1599475"/>
            <a:ext cx="10837500" cy="4524234"/>
          </a:xfrm>
          <a:prstGeom prst="rect">
            <a:avLst/>
          </a:prstGeom>
        </p:spPr>
        <p:txBody>
          <a:bodyPr spcFirstLastPara="1" wrap="square" lIns="91425" tIns="45700" rIns="91425" bIns="45700" anchor="t" anchorCtr="0">
            <a:normAutofit/>
          </a:bodyPr>
          <a:lstStyle/>
          <a:p>
            <a:pPr marL="0" lvl="0" indent="0">
              <a:lnSpc>
                <a:spcPct val="100000"/>
              </a:lnSpc>
              <a:spcBef>
                <a:spcPts val="600"/>
              </a:spcBef>
              <a:spcAft>
                <a:spcPts val="600"/>
              </a:spcAft>
            </a:pPr>
            <a:r>
              <a:rPr lang="sl-SI" sz="1800">
                <a:solidFill>
                  <a:srgbClr val="000000"/>
                </a:solidFill>
                <a:highlight>
                  <a:srgbClr val="EFB45A"/>
                </a:highlight>
              </a:rPr>
              <a:t>1.</a:t>
            </a:r>
            <a:r>
              <a:rPr lang="sl-SI" sz="1800" b="0">
                <a:solidFill>
                  <a:srgbClr val="000000"/>
                </a:solidFill>
                <a:highlight>
                  <a:srgbClr val="EFB45A"/>
                </a:highlight>
              </a:rPr>
              <a:t> </a:t>
            </a:r>
            <a:r>
              <a:rPr lang="sl-SI" sz="1800" b="0">
                <a:solidFill>
                  <a:srgbClr val="000000"/>
                </a:solidFill>
              </a:rPr>
              <a:t>Začnite tako, da si zapišete nekaj ključnih besed, na katerih lahko utemeljite svojo predstavitev (10 minut): </a:t>
            </a:r>
          </a:p>
          <a:p>
            <a:pPr marL="1200150" indent="-285750">
              <a:lnSpc>
                <a:spcPct val="100000"/>
              </a:lnSpc>
              <a:spcBef>
                <a:spcPts val="600"/>
              </a:spcBef>
              <a:spcAft>
                <a:spcPts val="600"/>
              </a:spcAft>
              <a:buClr>
                <a:srgbClr val="000000"/>
              </a:buClr>
              <a:buChar char="•"/>
            </a:pPr>
            <a:r>
              <a:rPr lang="sl-SI" sz="1800" b="0">
                <a:solidFill>
                  <a:srgbClr val="000000"/>
                </a:solidFill>
              </a:rPr>
              <a:t>Kdo ste? (Izobrazba in izkušnje) </a:t>
            </a:r>
          </a:p>
          <a:p>
            <a:pPr marL="1200150" indent="-285750">
              <a:lnSpc>
                <a:spcPct val="100000"/>
              </a:lnSpc>
              <a:spcBef>
                <a:spcPts val="600"/>
              </a:spcBef>
              <a:spcAft>
                <a:spcPts val="600"/>
              </a:spcAft>
              <a:buClr>
                <a:srgbClr val="000000"/>
              </a:buClr>
              <a:buChar char="•"/>
            </a:pPr>
            <a:r>
              <a:rPr lang="sl-SI" sz="1800" b="0">
                <a:solidFill>
                  <a:srgbClr val="000000"/>
                </a:solidFill>
              </a:rPr>
              <a:t>Kakšne so vaše prednosti? (tri do pet primerov)</a:t>
            </a:r>
            <a:endParaRPr lang="sl-SI">
              <a:solidFill>
                <a:srgbClr val="F3B75B"/>
              </a:solidFill>
            </a:endParaRPr>
          </a:p>
          <a:p>
            <a:pPr marL="1200150" indent="-285750">
              <a:lnSpc>
                <a:spcPct val="100000"/>
              </a:lnSpc>
              <a:spcBef>
                <a:spcPts val="600"/>
              </a:spcBef>
              <a:spcAft>
                <a:spcPts val="600"/>
              </a:spcAft>
              <a:buClr>
                <a:srgbClr val="000000"/>
              </a:buClr>
              <a:buChar char="•"/>
            </a:pPr>
            <a:r>
              <a:rPr lang="sl-SI" sz="1800" b="0">
                <a:solidFill>
                  <a:srgbClr val="000000"/>
                </a:solidFill>
              </a:rPr>
              <a:t>Zakaj želite delati tukaj? ALI Kakšna je vaša poslovna ideja? </a:t>
            </a:r>
            <a:endParaRPr lang="sl-SI"/>
          </a:p>
          <a:p>
            <a:pPr marL="0" lvl="0" indent="0">
              <a:lnSpc>
                <a:spcPct val="100000"/>
              </a:lnSpc>
              <a:spcBef>
                <a:spcPts val="600"/>
              </a:spcBef>
              <a:spcAft>
                <a:spcPts val="600"/>
              </a:spcAft>
            </a:pPr>
            <a:r>
              <a:rPr lang="sl-SI" sz="1800">
                <a:solidFill>
                  <a:srgbClr val="000000"/>
                </a:solidFill>
                <a:highlight>
                  <a:srgbClr val="EFB45A"/>
                </a:highlight>
              </a:rPr>
              <a:t>2. </a:t>
            </a:r>
            <a:r>
              <a:rPr lang="sl-SI" sz="1800" b="0">
                <a:solidFill>
                  <a:srgbClr val="000000"/>
                </a:solidFill>
              </a:rPr>
              <a:t>Nato začnite vaditi svoj “elevator </a:t>
            </a:r>
            <a:r>
              <a:rPr lang="sl-SI" sz="1800" b="0" err="1">
                <a:solidFill>
                  <a:srgbClr val="000000"/>
                </a:solidFill>
              </a:rPr>
              <a:t>pitch</a:t>
            </a:r>
            <a:r>
              <a:rPr lang="sl-SI" sz="1800" b="0">
                <a:solidFill>
                  <a:srgbClr val="000000"/>
                </a:solidFill>
              </a:rPr>
              <a:t>”. Začnite tako, da porabite 90 sekund (</a:t>
            </a:r>
            <a:r>
              <a:rPr lang="sl-SI" sz="1800">
                <a:solidFill>
                  <a:srgbClr val="000000"/>
                </a:solidFill>
              </a:rPr>
              <a:t>čas merite</a:t>
            </a:r>
            <a:r>
              <a:rPr lang="sl-SI" sz="1800" b="0">
                <a:solidFill>
                  <a:srgbClr val="000000"/>
                </a:solidFill>
              </a:rPr>
              <a:t>!) na svojem terenu in ga ponovite trikrat, pri čemer ga vsakič skrajšajte za 15 sekund. </a:t>
            </a:r>
            <a:endParaRPr lang="en-US" sz="1800" b="0">
              <a:solidFill>
                <a:srgbClr val="000000"/>
              </a:solidFill>
            </a:endParaRPr>
          </a:p>
          <a:p>
            <a:pPr marL="0" lvl="0" indent="0">
              <a:lnSpc>
                <a:spcPct val="100000"/>
              </a:lnSpc>
              <a:spcBef>
                <a:spcPts val="600"/>
              </a:spcBef>
              <a:spcAft>
                <a:spcPts val="600"/>
              </a:spcAft>
            </a:pPr>
            <a:r>
              <a:rPr lang="sl-SI" sz="1800">
                <a:solidFill>
                  <a:srgbClr val="000000"/>
                </a:solidFill>
              </a:rPr>
              <a:t>Na ta način vadite, da je vaš “elevator </a:t>
            </a:r>
            <a:r>
              <a:rPr lang="sl-SI" sz="1800" err="1">
                <a:solidFill>
                  <a:srgbClr val="000000"/>
                </a:solidFill>
              </a:rPr>
              <a:t>pitch</a:t>
            </a:r>
            <a:r>
              <a:rPr lang="sl-SI" sz="1800">
                <a:solidFill>
                  <a:srgbClr val="000000"/>
                </a:solidFill>
              </a:rPr>
              <a:t>” kratek in jedrnat. </a:t>
            </a:r>
            <a:endParaRPr lang="en-US" sz="1800">
              <a:solidFill>
                <a:srgbClr val="000000"/>
              </a:solidFill>
            </a:endParaRPr>
          </a:p>
          <a:p>
            <a:pPr marL="0" lvl="0" indent="0">
              <a:lnSpc>
                <a:spcPct val="100000"/>
              </a:lnSpc>
              <a:spcBef>
                <a:spcPts val="600"/>
              </a:spcBef>
              <a:spcAft>
                <a:spcPts val="600"/>
              </a:spcAft>
            </a:pPr>
            <a:r>
              <a:rPr lang="sl-SI" sz="1800">
                <a:solidFill>
                  <a:srgbClr val="000000"/>
                </a:solidFill>
                <a:highlight>
                  <a:srgbClr val="EFB45A"/>
                </a:highlight>
              </a:rPr>
              <a:t>3.</a:t>
            </a:r>
            <a:r>
              <a:rPr lang="sl-SI" sz="1800" b="0">
                <a:solidFill>
                  <a:srgbClr val="000000"/>
                </a:solidFill>
                <a:highlight>
                  <a:srgbClr val="EFB45A"/>
                </a:highlight>
              </a:rPr>
              <a:t> </a:t>
            </a:r>
            <a:r>
              <a:rPr lang="sl-SI" sz="1800" b="0">
                <a:solidFill>
                  <a:srgbClr val="000000"/>
                </a:solidFill>
              </a:rPr>
              <a:t>Prosite nekoga, da vas posluša - to vam bo pomagalo, da svoj “</a:t>
            </a:r>
            <a:r>
              <a:rPr lang="sl-SI" sz="1800" b="0" err="1">
                <a:solidFill>
                  <a:srgbClr val="000000"/>
                </a:solidFill>
              </a:rPr>
              <a:t>pitch</a:t>
            </a:r>
            <a:r>
              <a:rPr lang="sl-SI" sz="1800" b="0">
                <a:solidFill>
                  <a:srgbClr val="000000"/>
                </a:solidFill>
              </a:rPr>
              <a:t>” izboljšate! </a:t>
            </a:r>
          </a:p>
          <a:p>
            <a:pPr marL="0" lvl="0" indent="0">
              <a:lnSpc>
                <a:spcPct val="100000"/>
              </a:lnSpc>
              <a:spcBef>
                <a:spcPts val="600"/>
              </a:spcBef>
              <a:spcAft>
                <a:spcPts val="600"/>
              </a:spcAft>
            </a:pPr>
            <a:r>
              <a:rPr lang="sl-SI" sz="1800" b="0">
                <a:solidFill>
                  <a:srgbClr val="000000"/>
                </a:solidFill>
              </a:rPr>
              <a:t>Razmislite: Kaj deluje res dobro? Kaj bi lahko naredili drugače, da bi izboljšali svoj “</a:t>
            </a:r>
            <a:r>
              <a:rPr lang="sl-SI" sz="1800" b="0" err="1">
                <a:solidFill>
                  <a:srgbClr val="000000"/>
                </a:solidFill>
              </a:rPr>
              <a:t>pitch</a:t>
            </a:r>
            <a:r>
              <a:rPr lang="sl-SI" sz="1800" b="0">
                <a:solidFill>
                  <a:srgbClr val="000000"/>
                </a:solidFill>
              </a:rPr>
              <a:t>”? Pri tem upoštevajte kriterije glede “</a:t>
            </a:r>
            <a:r>
              <a:rPr lang="sl-SI" sz="1800" b="0" err="1">
                <a:solidFill>
                  <a:srgbClr val="000000"/>
                </a:solidFill>
              </a:rPr>
              <a:t>pitcha</a:t>
            </a:r>
            <a:r>
              <a:rPr lang="sl-SI" sz="1800" b="0">
                <a:solidFill>
                  <a:srgbClr val="000000"/>
                </a:solidFill>
              </a:rPr>
              <a: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464651" y="479056"/>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a:solidFill>
                  <a:srgbClr val="0E9094"/>
                </a:solidFill>
                <a:latin typeface="Raleway SemiBold"/>
                <a:cs typeface="Segoe UI"/>
              </a:rPr>
              <a:t> UI in </a:t>
            </a:r>
            <a:r>
              <a:rPr lang="en-US" sz="3400" b="1" err="1">
                <a:solidFill>
                  <a:srgbClr val="0E9094"/>
                </a:solidFill>
                <a:latin typeface="Raleway SemiBold"/>
                <a:cs typeface="Segoe UI"/>
              </a:rPr>
              <a:t>druga</a:t>
            </a:r>
            <a:r>
              <a:rPr lang="en-US" sz="3400" b="1">
                <a:solidFill>
                  <a:srgbClr val="0E9094"/>
                </a:solidFill>
                <a:latin typeface="Raleway SemiBold"/>
                <a:cs typeface="Segoe UI"/>
              </a:rPr>
              <a:t> </a:t>
            </a:r>
            <a:r>
              <a:rPr lang="en-US" sz="3400" b="1" err="1">
                <a:solidFill>
                  <a:srgbClr val="0E9094"/>
                </a:solidFill>
                <a:latin typeface="Raleway SemiBold"/>
                <a:cs typeface="Segoe UI"/>
              </a:rPr>
              <a:t>orodja</a:t>
            </a:r>
            <a:r>
              <a:rPr lang="en-US" sz="3400" b="1">
                <a:solidFill>
                  <a:srgbClr val="0E9094"/>
                </a:solidFill>
                <a:latin typeface="Raleway SemiBold"/>
                <a:cs typeface="Segoe UI"/>
              </a:rPr>
              <a:t> za </a:t>
            </a:r>
            <a:r>
              <a:rPr lang="en-US" sz="3400" b="1" err="1">
                <a:solidFill>
                  <a:srgbClr val="0E9094"/>
                </a:solidFill>
                <a:latin typeface="Raleway SemiBold"/>
                <a:cs typeface="Segoe UI"/>
              </a:rPr>
              <a:t>praktično</a:t>
            </a:r>
            <a:r>
              <a:rPr lang="en-US" sz="3400" b="1">
                <a:solidFill>
                  <a:srgbClr val="0E9094"/>
                </a:solidFill>
                <a:latin typeface="Raleway SemiBold"/>
                <a:cs typeface="Segoe UI"/>
              </a:rPr>
              <a:t> </a:t>
            </a:r>
            <a:r>
              <a:rPr lang="en-US" sz="3400" b="1" err="1">
                <a:solidFill>
                  <a:srgbClr val="0E9094"/>
                </a:solidFill>
                <a:latin typeface="Raleway SemiBold"/>
                <a:cs typeface="Segoe UI"/>
              </a:rPr>
              <a:t>uporabo</a:t>
            </a:r>
            <a:r>
              <a:rPr lang="en-US" sz="3400" b="1">
                <a:solidFill>
                  <a:srgbClr val="0E9094"/>
                </a:solidFill>
                <a:latin typeface="Raleway SemiBold"/>
                <a:cs typeface="Segoe UI"/>
              </a:rPr>
              <a:t>: </a:t>
            </a:r>
            <a:r>
              <a:rPr lang="en-US" sz="3400" b="1" err="1">
                <a:solidFill>
                  <a:srgbClr val="0E9094"/>
                </a:solidFill>
                <a:latin typeface="Raleway SemiBold"/>
                <a:cs typeface="Segoe UI"/>
              </a:rPr>
              <a:t>Slidesgo</a:t>
            </a:r>
            <a:endParaRPr lang="en-US" sz="3400" b="1">
              <a:solidFill>
                <a:srgbClr val="0E9094"/>
              </a:solidFill>
              <a:highlight>
                <a:srgbClr val="FFFF00"/>
              </a:highlight>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561542" y="1272100"/>
            <a:ext cx="6349169" cy="4680821"/>
          </a:xfrm>
          <a:prstGeom prst="rect">
            <a:avLst/>
          </a:prstGeom>
        </p:spPr>
        <p:txBody>
          <a:bodyPr lIns="91440" tIns="45720" rIns="91440" bIns="45720" anchor="t">
            <a:normAutofit fontScale="6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sl-SI" sz="3200">
                <a:latin typeface="Raleway SemiBold"/>
              </a:rPr>
              <a:t>Kratek opis</a:t>
            </a:r>
          </a:p>
          <a:p>
            <a:pPr>
              <a:lnSpc>
                <a:spcPct val="160000"/>
              </a:lnSpc>
              <a:spcBef>
                <a:spcPts val="600"/>
              </a:spcBef>
              <a:spcAft>
                <a:spcPts val="600"/>
              </a:spcAft>
              <a:defRPr/>
            </a:pPr>
            <a:r>
              <a:rPr lang="sl-SI" sz="2600" b="0" i="0" u="sng" strike="noStrike">
                <a:solidFill>
                  <a:srgbClr val="F49100"/>
                </a:solidFill>
                <a:effectLst/>
                <a:latin typeface="Raleway SemiBold"/>
                <a:hlinkClick r:id="rId3"/>
              </a:rPr>
              <a:t>Slidesgo </a:t>
            </a:r>
            <a:r>
              <a:rPr lang="sl-SI" sz="2600" b="0">
                <a:solidFill>
                  <a:srgbClr val="1D1D1B"/>
                </a:solidFill>
                <a:ea typeface="+mn-lt"/>
                <a:cs typeface="+mn-lt"/>
              </a:rPr>
              <a:t>je spletna platforma, ki ponuja široko paleto brezplačnih, visoko</a:t>
            </a:r>
            <a:r>
              <a:rPr lang="en-US" sz="2600" b="0">
                <a:solidFill>
                  <a:srgbClr val="1D1D1B"/>
                </a:solidFill>
                <a:ea typeface="+mn-lt"/>
                <a:cs typeface="+mn-lt"/>
              </a:rPr>
              <a:t> </a:t>
            </a:r>
            <a:r>
              <a:rPr lang="sl-SI" sz="2600" b="0">
                <a:solidFill>
                  <a:srgbClr val="1D1D1B"/>
                </a:solidFill>
                <a:ea typeface="+mn-lt"/>
                <a:cs typeface="+mn-lt"/>
              </a:rPr>
              <a:t>kakovostnih predstavitvenih predlog. Zasnovan je za Google </a:t>
            </a:r>
            <a:r>
              <a:rPr lang="sl-SI" sz="2600" b="0" err="1">
                <a:solidFill>
                  <a:srgbClr val="1D1D1B"/>
                </a:solidFill>
                <a:ea typeface="+mn-lt"/>
                <a:cs typeface="+mn-lt"/>
              </a:rPr>
              <a:t>Slides</a:t>
            </a:r>
            <a:r>
              <a:rPr lang="sl-SI" sz="2600" b="0">
                <a:solidFill>
                  <a:srgbClr val="1D1D1B"/>
                </a:solidFill>
                <a:ea typeface="+mn-lt"/>
                <a:cs typeface="+mn-lt"/>
              </a:rPr>
              <a:t> in PowerPoint</a:t>
            </a:r>
            <a:r>
              <a:rPr lang="en-US" sz="2600" b="0">
                <a:solidFill>
                  <a:srgbClr val="1D1D1B"/>
                </a:solidFill>
                <a:ea typeface="+mn-lt"/>
                <a:cs typeface="+mn-lt"/>
              </a:rPr>
              <a:t> in</a:t>
            </a:r>
            <a:r>
              <a:rPr lang="sl-SI" sz="2600" b="0">
                <a:solidFill>
                  <a:srgbClr val="1D1D1B"/>
                </a:solidFill>
                <a:ea typeface="+mn-lt"/>
                <a:cs typeface="+mn-lt"/>
              </a:rPr>
              <a:t> ponuja že pripravljene diapozitive za različne namene, od poslovnih predstavitev do izobraževalnega gradiva. Platforma vsebuje vizualno privlačne predloge, vključno z možnostmi za grafikone, </a:t>
            </a:r>
            <a:r>
              <a:rPr lang="sl-SI" sz="2600" b="0" err="1">
                <a:solidFill>
                  <a:srgbClr val="1D1D1B"/>
                </a:solidFill>
                <a:ea typeface="+mn-lt"/>
                <a:cs typeface="+mn-lt"/>
              </a:rPr>
              <a:t>infografike</a:t>
            </a:r>
            <a:r>
              <a:rPr lang="sl-SI" sz="2600" b="0">
                <a:solidFill>
                  <a:srgbClr val="1D1D1B"/>
                </a:solidFill>
                <a:ea typeface="+mn-lt"/>
                <a:cs typeface="+mn-lt"/>
              </a:rPr>
              <a:t> in vizualizacijo podatkov, ki uporabnikom pomagajo</a:t>
            </a:r>
            <a:r>
              <a:rPr lang="en-US" sz="2600" b="0">
                <a:solidFill>
                  <a:srgbClr val="1D1D1B"/>
                </a:solidFill>
                <a:ea typeface="+mn-lt"/>
                <a:cs typeface="+mn-lt"/>
              </a:rPr>
              <a:t>, da </a:t>
            </a:r>
            <a:r>
              <a:rPr lang="en-US" sz="2600" b="0" err="1">
                <a:solidFill>
                  <a:srgbClr val="1D1D1B"/>
                </a:solidFill>
                <a:ea typeface="+mn-lt"/>
                <a:cs typeface="+mn-lt"/>
              </a:rPr>
              <a:t>lažje</a:t>
            </a:r>
            <a:r>
              <a:rPr lang="en-US" sz="2600" b="0">
                <a:solidFill>
                  <a:srgbClr val="1D1D1B"/>
                </a:solidFill>
                <a:ea typeface="+mn-lt"/>
                <a:cs typeface="+mn-lt"/>
              </a:rPr>
              <a:t> </a:t>
            </a:r>
            <a:r>
              <a:rPr lang="en-US" sz="2600" b="0" err="1">
                <a:solidFill>
                  <a:srgbClr val="1D1D1B"/>
                </a:solidFill>
                <a:ea typeface="+mn-lt"/>
                <a:cs typeface="+mn-lt"/>
              </a:rPr>
              <a:t>ustvarijo</a:t>
            </a:r>
            <a:r>
              <a:rPr lang="sl-SI" sz="2600" b="0">
                <a:solidFill>
                  <a:srgbClr val="1D1D1B"/>
                </a:solidFill>
                <a:ea typeface="+mn-lt"/>
                <a:cs typeface="+mn-lt"/>
              </a:rPr>
              <a:t> profesionalne predstavitve. </a:t>
            </a:r>
            <a:r>
              <a:rPr lang="sl-SI" sz="2600" b="0" err="1">
                <a:solidFill>
                  <a:srgbClr val="1D1D1B"/>
                </a:solidFill>
                <a:ea typeface="+mn-lt"/>
                <a:cs typeface="+mn-lt"/>
              </a:rPr>
              <a:t>Slidesgo</a:t>
            </a:r>
            <a:r>
              <a:rPr lang="sl-SI" sz="2600" b="0">
                <a:solidFill>
                  <a:srgbClr val="1D1D1B"/>
                </a:solidFill>
                <a:ea typeface="+mn-lt"/>
                <a:cs typeface="+mn-lt"/>
              </a:rPr>
              <a:t> omogoča enostavno prilagajanje modelov in vsebine, prihranek časa in zagotavlja </a:t>
            </a:r>
            <a:r>
              <a:rPr lang="en-US" sz="2600" b="0" err="1">
                <a:solidFill>
                  <a:srgbClr val="1D1D1B"/>
                </a:solidFill>
                <a:ea typeface="+mn-lt"/>
                <a:cs typeface="+mn-lt"/>
              </a:rPr>
              <a:t>vrhunski</a:t>
            </a:r>
            <a:r>
              <a:rPr lang="en-US" sz="2600" b="0">
                <a:solidFill>
                  <a:srgbClr val="1D1D1B"/>
                </a:solidFill>
                <a:ea typeface="+mn-lt"/>
                <a:cs typeface="+mn-lt"/>
              </a:rPr>
              <a:t> </a:t>
            </a:r>
            <a:r>
              <a:rPr lang="en-US" sz="2600" b="0" err="1">
                <a:solidFill>
                  <a:srgbClr val="1D1D1B"/>
                </a:solidFill>
                <a:ea typeface="+mn-lt"/>
                <a:cs typeface="+mn-lt"/>
              </a:rPr>
              <a:t>izdelek</a:t>
            </a:r>
            <a:r>
              <a:rPr lang="en-US" sz="2600" b="0">
                <a:solidFill>
                  <a:srgbClr val="1D1D1B"/>
                </a:solidFill>
                <a:ea typeface="+mn-lt"/>
                <a:cs typeface="+mn-lt"/>
              </a:rPr>
              <a:t>. </a:t>
            </a:r>
            <a:r>
              <a:rPr lang="en-US" sz="2600" b="0" err="1">
                <a:solidFill>
                  <a:srgbClr val="1D1D1B"/>
                </a:solidFill>
                <a:ea typeface="+mn-lt"/>
                <a:cs typeface="+mn-lt"/>
              </a:rPr>
              <a:t>Uporabite</a:t>
            </a:r>
            <a:r>
              <a:rPr lang="en-US" sz="2600" b="0">
                <a:solidFill>
                  <a:srgbClr val="1D1D1B"/>
                </a:solidFill>
                <a:ea typeface="+mn-lt"/>
                <a:cs typeface="+mn-lt"/>
              </a:rPr>
              <a:t> ga </a:t>
            </a:r>
            <a:r>
              <a:rPr lang="en-US" sz="2600" b="0" err="1">
                <a:solidFill>
                  <a:srgbClr val="1D1D1B"/>
                </a:solidFill>
                <a:ea typeface="+mn-lt"/>
                <a:cs typeface="+mn-lt"/>
              </a:rPr>
              <a:t>lahko</a:t>
            </a:r>
            <a:r>
              <a:rPr lang="en-US" sz="2600" b="0">
                <a:solidFill>
                  <a:srgbClr val="1D1D1B"/>
                </a:solidFill>
                <a:ea typeface="+mn-lt"/>
                <a:cs typeface="+mn-lt"/>
              </a:rPr>
              <a:t> za </a:t>
            </a:r>
            <a:r>
              <a:rPr lang="en-US" sz="2600" b="0" err="1">
                <a:solidFill>
                  <a:srgbClr val="1D1D1B"/>
                </a:solidFill>
                <a:ea typeface="+mn-lt"/>
                <a:cs typeface="+mn-lt"/>
              </a:rPr>
              <a:t>poslovne</a:t>
            </a:r>
            <a:r>
              <a:rPr lang="en-US" sz="2600" b="0">
                <a:solidFill>
                  <a:srgbClr val="1D1D1B"/>
                </a:solidFill>
                <a:ea typeface="+mn-lt"/>
                <a:cs typeface="+mn-lt"/>
              </a:rPr>
              <a:t> </a:t>
            </a:r>
            <a:r>
              <a:rPr lang="en-US" sz="2600" b="0" err="1">
                <a:solidFill>
                  <a:srgbClr val="1D1D1B"/>
                </a:solidFill>
                <a:ea typeface="+mn-lt"/>
                <a:cs typeface="+mn-lt"/>
              </a:rPr>
              <a:t>sestanke</a:t>
            </a:r>
            <a:r>
              <a:rPr lang="en-US" sz="2600" b="0">
                <a:solidFill>
                  <a:srgbClr val="1D1D1B"/>
                </a:solidFill>
                <a:ea typeface="+mn-lt"/>
                <a:cs typeface="+mn-lt"/>
              </a:rPr>
              <a:t>, </a:t>
            </a:r>
            <a:r>
              <a:rPr lang="sl-SI" sz="2600" b="0">
                <a:solidFill>
                  <a:srgbClr val="1D1D1B"/>
                </a:solidFill>
                <a:ea typeface="+mn-lt"/>
                <a:cs typeface="+mn-lt"/>
              </a:rPr>
              <a:t>akademske predstavitve ali osebne projekte, </a:t>
            </a:r>
            <a:r>
              <a:rPr lang="sl-SI" sz="2600" b="0" err="1">
                <a:solidFill>
                  <a:srgbClr val="1D1D1B"/>
                </a:solidFill>
                <a:ea typeface="+mn-lt"/>
                <a:cs typeface="+mn-lt"/>
              </a:rPr>
              <a:t>Slidesgo</a:t>
            </a:r>
            <a:r>
              <a:rPr lang="sl-SI" sz="2600" b="0">
                <a:solidFill>
                  <a:srgbClr val="1D1D1B"/>
                </a:solidFill>
                <a:ea typeface="+mn-lt"/>
                <a:cs typeface="+mn-lt"/>
              </a:rPr>
              <a:t> ima predloge, primerne za različne kontekste</a:t>
            </a:r>
            <a:r>
              <a:rPr lang="sl-SI" sz="2600" b="0">
                <a:solidFill>
                  <a:schemeClr val="accent1"/>
                </a:solidFill>
                <a:ea typeface="+mn-lt"/>
                <a:cs typeface="+mn-lt"/>
              </a:rPr>
              <a:t>.</a:t>
            </a:r>
          </a:p>
          <a:p>
            <a:pPr marL="285750" indent="-285750">
              <a:lnSpc>
                <a:spcPct val="160000"/>
              </a:lnSpc>
              <a:buFont typeface="Arial"/>
              <a:buChar char="•"/>
              <a:defRPr/>
            </a:pPr>
            <a:endParaRPr lang="en-US" sz="1600" b="0" u="sng">
              <a:solidFill>
                <a:schemeClr val="accent1"/>
              </a:solidFill>
            </a:endParaRPr>
          </a:p>
          <a:p>
            <a:pPr>
              <a:lnSpc>
                <a:spcPct val="210000"/>
              </a:lnSpc>
              <a:spcBef>
                <a:spcPts val="0"/>
              </a:spcBef>
              <a:defRPr/>
            </a:pPr>
            <a:endParaRPr lang="en-US" sz="1500" b="0">
              <a:solidFill>
                <a:schemeClr val="accent1"/>
              </a:solidFill>
            </a:endParaRPr>
          </a:p>
          <a:p>
            <a:endParaRPr lang="it-IT" b="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latin typeface="Raleway"/>
              </a:rPr>
              <a:t>Vir slike: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514537"/>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err="1">
                <a:solidFill>
                  <a:srgbClr val="0E9094"/>
                </a:solidFill>
                <a:latin typeface="Raleway SemiBold"/>
                <a:cs typeface="Segoe UI"/>
              </a:rPr>
              <a:t>Nasveti</a:t>
            </a:r>
            <a:r>
              <a:rPr lang="en-US" sz="3400" b="1">
                <a:solidFill>
                  <a:srgbClr val="0E9094"/>
                </a:solidFill>
                <a:latin typeface="Raleway SemiBold"/>
                <a:cs typeface="Segoe UI"/>
              </a:rPr>
              <a:t> za </a:t>
            </a:r>
            <a:r>
              <a:rPr lang="en-US" sz="3400" b="1" err="1">
                <a:solidFill>
                  <a:srgbClr val="0E9094"/>
                </a:solidFill>
                <a:latin typeface="Raleway SemiBold"/>
                <a:cs typeface="Segoe UI"/>
              </a:rPr>
              <a:t>boljše</a:t>
            </a:r>
            <a:r>
              <a:rPr lang="en-US" sz="3400" b="1">
                <a:solidFill>
                  <a:srgbClr val="0E9094"/>
                </a:solidFill>
                <a:latin typeface="Raleway SemiBold"/>
                <a:cs typeface="Segoe UI"/>
              </a:rPr>
              <a:t> </a:t>
            </a:r>
            <a:r>
              <a:rPr lang="en-US" sz="3400" b="1" err="1">
                <a:solidFill>
                  <a:srgbClr val="0E9094"/>
                </a:solidFill>
                <a:latin typeface="Raleway SemiBold"/>
                <a:cs typeface="Segoe UI"/>
              </a:rPr>
              <a:t>komunikacijske</a:t>
            </a:r>
            <a:r>
              <a:rPr lang="en-US" sz="3400" b="1">
                <a:solidFill>
                  <a:srgbClr val="0E9094"/>
                </a:solidFill>
                <a:latin typeface="Raleway SemiBold"/>
                <a:cs typeface="Segoe UI"/>
              </a:rPr>
              <a:t> in </a:t>
            </a:r>
            <a:r>
              <a:rPr lang="en-US" sz="3400" b="1" err="1">
                <a:solidFill>
                  <a:srgbClr val="0E9094"/>
                </a:solidFill>
                <a:latin typeface="Raleway SemiBold"/>
                <a:cs typeface="Segoe UI"/>
              </a:rPr>
              <a:t>predstavitvene</a:t>
            </a:r>
            <a:r>
              <a:rPr lang="en-US" sz="3400" b="1">
                <a:solidFill>
                  <a:srgbClr val="0E9094"/>
                </a:solidFill>
                <a:latin typeface="Raleway SemiBold"/>
                <a:cs typeface="Segoe UI"/>
              </a:rPr>
              <a:t> </a:t>
            </a:r>
            <a:r>
              <a:rPr lang="en-US" sz="3400" b="1" err="1">
                <a:solidFill>
                  <a:srgbClr val="0E9094"/>
                </a:solidFill>
                <a:latin typeface="Raleway SemiBold"/>
                <a:cs typeface="Segoe UI"/>
              </a:rPr>
              <a:t>spretnosti</a:t>
            </a:r>
            <a:endParaRPr lang="en-US" sz="3400" b="1">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73116" y="1929083"/>
            <a:ext cx="10679720" cy="4102495"/>
          </a:xfrm>
          <a:prstGeom prst="rect">
            <a:avLst/>
          </a:prstGeom>
        </p:spPr>
        <p:txBody>
          <a:bodyPr lIns="91440" tIns="45720" rIns="91440" bIns="4572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sl-SI" sz="2000">
                <a:latin typeface="Raleway SemiBold"/>
              </a:rPr>
              <a:t>Naši nasveti </a:t>
            </a:r>
            <a:endParaRPr lang="sl-SI" sz="2000"/>
          </a:p>
          <a:p>
            <a:pPr marL="571500" indent="-285750">
              <a:lnSpc>
                <a:spcPct val="100000"/>
              </a:lnSpc>
              <a:spcBef>
                <a:spcPts val="600"/>
              </a:spcBef>
              <a:spcAft>
                <a:spcPts val="600"/>
              </a:spcAft>
              <a:buFont typeface="Arial" panose="020B0604020202020204" pitchFamily="34" charset="0"/>
              <a:buChar char="•"/>
              <a:defRPr/>
            </a:pPr>
            <a:r>
              <a:rPr lang="sl-SI" sz="1800">
                <a:solidFill>
                  <a:schemeClr val="accent1"/>
                </a:solidFill>
                <a:latin typeface="Raleway"/>
                <a:ea typeface="+mn-lt"/>
                <a:cs typeface="+mn-lt"/>
              </a:rPr>
              <a:t>Brskanje po predlogah: </a:t>
            </a:r>
            <a:r>
              <a:rPr lang="en-US" sz="1800" b="0">
                <a:solidFill>
                  <a:schemeClr val="accent1"/>
                </a:solidFill>
                <a:latin typeface="Raleway"/>
                <a:ea typeface="+mn-lt"/>
                <a:cs typeface="+mn-lt"/>
              </a:rPr>
              <a:t>R</a:t>
            </a:r>
            <a:r>
              <a:rPr lang="sl-SI" sz="1800" b="0" err="1">
                <a:solidFill>
                  <a:schemeClr val="accent1"/>
                </a:solidFill>
                <a:latin typeface="Raleway"/>
                <a:ea typeface="+mn-lt"/>
                <a:cs typeface="+mn-lt"/>
              </a:rPr>
              <a:t>aziščite</a:t>
            </a:r>
            <a:r>
              <a:rPr lang="sl-SI" sz="1800" b="0">
                <a:solidFill>
                  <a:schemeClr val="accent1"/>
                </a:solidFill>
                <a:latin typeface="Raleway"/>
                <a:ea typeface="+mn-lt"/>
                <a:cs typeface="+mn-lt"/>
              </a:rPr>
              <a:t> obsežno zbirko predlog za različne teme in teme, kot so podjetja, izobraževanje, trženje in drugo.</a:t>
            </a:r>
            <a:endParaRPr lang="sl-SI">
              <a:solidFill>
                <a:schemeClr val="accent1"/>
              </a:solidFill>
              <a:latin typeface="Raleway"/>
              <a:ea typeface="+mn-lt"/>
              <a:cs typeface="+mn-lt"/>
            </a:endParaRPr>
          </a:p>
          <a:p>
            <a:pPr marL="571500" indent="-285750">
              <a:lnSpc>
                <a:spcPct val="100000"/>
              </a:lnSpc>
              <a:spcBef>
                <a:spcPts val="600"/>
              </a:spcBef>
              <a:spcAft>
                <a:spcPts val="600"/>
              </a:spcAft>
              <a:buFont typeface="Arial" panose="020B0604020202020204" pitchFamily="34" charset="0"/>
              <a:buChar char="•"/>
              <a:defRPr/>
            </a:pPr>
            <a:r>
              <a:rPr lang="sl-SI" sz="1800">
                <a:solidFill>
                  <a:schemeClr val="accent1"/>
                </a:solidFill>
                <a:latin typeface="Raleway"/>
                <a:ea typeface="+mn-lt"/>
                <a:cs typeface="+mn-lt"/>
              </a:rPr>
              <a:t>Izberite Google predstavitve ali PowerPoint: </a:t>
            </a:r>
            <a:r>
              <a:rPr lang="en-US" sz="1800" b="0">
                <a:solidFill>
                  <a:schemeClr val="accent1"/>
                </a:solidFill>
                <a:latin typeface="Raleway"/>
                <a:ea typeface="+mn-lt"/>
                <a:cs typeface="+mn-lt"/>
              </a:rPr>
              <a:t>P</a:t>
            </a:r>
            <a:r>
              <a:rPr lang="sl-SI" sz="1800" b="0" err="1">
                <a:solidFill>
                  <a:schemeClr val="accent1"/>
                </a:solidFill>
                <a:latin typeface="Raleway"/>
                <a:ea typeface="+mn-lt"/>
                <a:cs typeface="+mn-lt"/>
              </a:rPr>
              <a:t>renesite</a:t>
            </a:r>
            <a:r>
              <a:rPr lang="sl-SI" sz="1800" b="0">
                <a:solidFill>
                  <a:schemeClr val="accent1"/>
                </a:solidFill>
                <a:latin typeface="Raleway"/>
                <a:ea typeface="+mn-lt"/>
                <a:cs typeface="+mn-lt"/>
              </a:rPr>
              <a:t> izbrano predlogo v kateri koli obliki zapisa za delo z želeno programsko opremo.</a:t>
            </a:r>
            <a:endParaRPr lang="sl-SI">
              <a:solidFill>
                <a:schemeClr val="accent1"/>
              </a:solidFill>
              <a:latin typeface="Raleway"/>
              <a:ea typeface="+mn-lt"/>
              <a:cs typeface="+mn-lt"/>
            </a:endParaRPr>
          </a:p>
          <a:p>
            <a:pPr marL="571500" indent="-285750">
              <a:lnSpc>
                <a:spcPct val="100000"/>
              </a:lnSpc>
              <a:spcBef>
                <a:spcPts val="600"/>
              </a:spcBef>
              <a:spcAft>
                <a:spcPts val="600"/>
              </a:spcAft>
              <a:buFont typeface="Arial" panose="020B0604020202020204" pitchFamily="34" charset="0"/>
              <a:buChar char="•"/>
              <a:defRPr/>
            </a:pPr>
            <a:r>
              <a:rPr lang="sl-SI" sz="1800">
                <a:solidFill>
                  <a:schemeClr val="accent1"/>
                </a:solidFill>
                <a:latin typeface="Raleway"/>
                <a:ea typeface="+mn-lt"/>
                <a:cs typeface="+mn-lt"/>
              </a:rPr>
              <a:t>Prilagajanje diapozitivov: </a:t>
            </a:r>
            <a:r>
              <a:rPr lang="sl-SI" sz="1800" b="0">
                <a:solidFill>
                  <a:schemeClr val="accent1"/>
                </a:solidFill>
                <a:latin typeface="Raleway"/>
                <a:ea typeface="+mn-lt"/>
                <a:cs typeface="+mn-lt"/>
              </a:rPr>
              <a:t>Preprosto urejajte besedilo, slike in barve, da prilagodite predstavitev svojim potrebam.</a:t>
            </a:r>
            <a:endParaRPr lang="sl-SI">
              <a:solidFill>
                <a:schemeClr val="accent1"/>
              </a:solidFill>
              <a:latin typeface="Raleway"/>
              <a:ea typeface="+mn-lt"/>
              <a:cs typeface="+mn-lt"/>
            </a:endParaRPr>
          </a:p>
          <a:p>
            <a:pPr marL="571500" indent="-285750">
              <a:lnSpc>
                <a:spcPct val="100000"/>
              </a:lnSpc>
              <a:spcBef>
                <a:spcPts val="600"/>
              </a:spcBef>
              <a:spcAft>
                <a:spcPts val="600"/>
              </a:spcAft>
              <a:buFont typeface="Arial" panose="020B0604020202020204" pitchFamily="34" charset="0"/>
              <a:buChar char="•"/>
              <a:defRPr/>
            </a:pPr>
            <a:r>
              <a:rPr lang="sl-SI" sz="1800">
                <a:solidFill>
                  <a:schemeClr val="accent1"/>
                </a:solidFill>
                <a:latin typeface="Raleway"/>
                <a:ea typeface="+mn-lt"/>
                <a:cs typeface="+mn-lt"/>
              </a:rPr>
              <a:t>Vključite vizualne elemente: </a:t>
            </a:r>
            <a:r>
              <a:rPr lang="sl-SI" sz="1800" b="0">
                <a:solidFill>
                  <a:schemeClr val="accent1"/>
                </a:solidFill>
                <a:latin typeface="Raleway"/>
                <a:ea typeface="+mn-lt"/>
                <a:cs typeface="+mn-lt"/>
              </a:rPr>
              <a:t>Izkoristite prednosti vgrajenih grafikonov, ikon in </a:t>
            </a:r>
            <a:r>
              <a:rPr lang="sl-SI" sz="1800" b="0" err="1">
                <a:solidFill>
                  <a:schemeClr val="accent1"/>
                </a:solidFill>
                <a:latin typeface="Raleway"/>
                <a:ea typeface="+mn-lt"/>
                <a:cs typeface="+mn-lt"/>
              </a:rPr>
              <a:t>infografik</a:t>
            </a:r>
            <a:r>
              <a:rPr lang="sl-SI" sz="1800" b="0">
                <a:solidFill>
                  <a:schemeClr val="accent1"/>
                </a:solidFill>
                <a:latin typeface="Raleway"/>
                <a:ea typeface="+mn-lt"/>
                <a:cs typeface="+mn-lt"/>
              </a:rPr>
              <a:t>, da bo vaša predstavitev bolj dinamična in vizualno privlačna.</a:t>
            </a:r>
            <a:endParaRPr lang="sl-SI">
              <a:solidFill>
                <a:schemeClr val="accent1"/>
              </a:solidFill>
              <a:latin typeface="Raleway"/>
              <a:ea typeface="+mn-lt"/>
              <a:cs typeface="+mn-lt"/>
            </a:endParaRPr>
          </a:p>
          <a:p>
            <a:pPr marL="571500" indent="-285750">
              <a:lnSpc>
                <a:spcPct val="100000"/>
              </a:lnSpc>
              <a:spcBef>
                <a:spcPts val="600"/>
              </a:spcBef>
              <a:spcAft>
                <a:spcPts val="600"/>
              </a:spcAft>
              <a:buFont typeface="Arial" panose="020B0604020202020204" pitchFamily="34" charset="0"/>
              <a:buChar char="•"/>
              <a:defRPr/>
            </a:pPr>
            <a:r>
              <a:rPr lang="sl-SI" sz="1800">
                <a:solidFill>
                  <a:schemeClr val="accent1"/>
                </a:solidFill>
                <a:latin typeface="Raleway"/>
                <a:ea typeface="+mn-lt"/>
                <a:cs typeface="+mn-lt"/>
              </a:rPr>
              <a:t>Uporabite </a:t>
            </a:r>
            <a:r>
              <a:rPr lang="sl-SI" sz="1800" err="1">
                <a:solidFill>
                  <a:schemeClr val="accent1"/>
                </a:solidFill>
                <a:latin typeface="Raleway"/>
                <a:ea typeface="+mn-lt"/>
                <a:cs typeface="+mn-lt"/>
              </a:rPr>
              <a:t>Slidesgo</a:t>
            </a:r>
            <a:r>
              <a:rPr lang="sl-SI" sz="1800">
                <a:solidFill>
                  <a:schemeClr val="accent1"/>
                </a:solidFill>
                <a:latin typeface="Raleway"/>
                <a:ea typeface="+mn-lt"/>
                <a:cs typeface="+mn-lt"/>
              </a:rPr>
              <a:t> za vsako priložnost: </a:t>
            </a:r>
            <a:r>
              <a:rPr lang="sl-SI" sz="1800" b="0">
                <a:solidFill>
                  <a:schemeClr val="accent1"/>
                </a:solidFill>
                <a:latin typeface="Raleway"/>
                <a:ea typeface="+mn-lt"/>
                <a:cs typeface="+mn-lt"/>
              </a:rPr>
              <a:t>Ne glede na to, ali gre za poslovna srečanja, akademske predstavitve ali osebne projekte, ima </a:t>
            </a:r>
            <a:r>
              <a:rPr lang="sl-SI" sz="1800" b="0" err="1">
                <a:solidFill>
                  <a:schemeClr val="accent1"/>
                </a:solidFill>
                <a:latin typeface="Raleway"/>
                <a:ea typeface="+mn-lt"/>
                <a:cs typeface="+mn-lt"/>
              </a:rPr>
              <a:t>Slidesgo</a:t>
            </a:r>
            <a:r>
              <a:rPr lang="sl-SI" sz="1800" b="0">
                <a:solidFill>
                  <a:schemeClr val="accent1"/>
                </a:solidFill>
                <a:latin typeface="Raleway"/>
                <a:ea typeface="+mn-lt"/>
                <a:cs typeface="+mn-lt"/>
              </a:rPr>
              <a:t> predloge, primerne za različne kontekste.</a:t>
            </a:r>
            <a:endParaRPr lang="sl-SI">
              <a:solidFill>
                <a:schemeClr val="accent1"/>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Komunikacijski</a:t>
            </a:r>
            <a:r>
              <a:rPr lang="en-GB" sz="3400" b="1"/>
              <a:t> model</a:t>
            </a:r>
            <a:endParaRPr lang="en-US" sz="3400" b="1"/>
          </a:p>
        </p:txBody>
      </p:sp>
      <p:sp>
        <p:nvSpPr>
          <p:cNvPr id="98" name="Google Shape;98;p3"/>
          <p:cNvSpPr txBox="1">
            <a:spLocks noGrp="1"/>
          </p:cNvSpPr>
          <p:nvPr>
            <p:ph type="body" idx="1"/>
          </p:nvPr>
        </p:nvSpPr>
        <p:spPr>
          <a:xfrm>
            <a:off x="5659474" y="1479618"/>
            <a:ext cx="6124308" cy="4518549"/>
          </a:xfrm>
          <a:prstGeom prst="rect">
            <a:avLst/>
          </a:prstGeom>
          <a:noFill/>
          <a:ln>
            <a:noFill/>
          </a:ln>
        </p:spPr>
        <p:txBody>
          <a:bodyPr spcFirstLastPara="1" wrap="square" lIns="91425" tIns="45700" rIns="91425" bIns="45700" anchor="t" anchorCtr="0">
            <a:noAutofit/>
          </a:bodyPr>
          <a:lstStyle/>
          <a:p>
            <a:pPr marL="0" lvl="0" indent="0" algn="just">
              <a:lnSpc>
                <a:spcPct val="100000"/>
              </a:lnSpc>
              <a:spcBef>
                <a:spcPts val="600"/>
              </a:spcBef>
              <a:spcAft>
                <a:spcPts val="600"/>
              </a:spcAft>
            </a:pPr>
            <a:r>
              <a:rPr lang="sl-SI" sz="1600">
                <a:solidFill>
                  <a:srgbClr val="2D2D2D"/>
                </a:solidFill>
                <a:highlight>
                  <a:schemeClr val="lt1"/>
                </a:highlight>
              </a:rPr>
              <a:t>Sporočilo:</a:t>
            </a:r>
            <a:r>
              <a:rPr lang="sl-SI" sz="1600" b="0">
                <a:solidFill>
                  <a:srgbClr val="2D2D2D"/>
                </a:solidFill>
              </a:rPr>
              <a:t> Informacije, ki jih posameznik prejme od vira. </a:t>
            </a:r>
          </a:p>
          <a:p>
            <a:pPr marL="0" lvl="0" indent="0" algn="just">
              <a:lnSpc>
                <a:spcPct val="100000"/>
              </a:lnSpc>
              <a:spcBef>
                <a:spcPts val="600"/>
              </a:spcBef>
              <a:spcAft>
                <a:spcPts val="600"/>
              </a:spcAft>
            </a:pPr>
            <a:r>
              <a:rPr lang="sl-SI" sz="1600">
                <a:solidFill>
                  <a:srgbClr val="2D2D2D"/>
                </a:solidFill>
                <a:highlight>
                  <a:schemeClr val="lt1"/>
                </a:highlight>
              </a:rPr>
              <a:t>Oddajnik:</a:t>
            </a:r>
            <a:r>
              <a:rPr lang="sl-SI" sz="1600" b="0">
                <a:solidFill>
                  <a:srgbClr val="2D2D2D"/>
                </a:solidFill>
              </a:rPr>
              <a:t> Posameznik, ki prejemniku posreduje sporočilo. </a:t>
            </a:r>
          </a:p>
          <a:p>
            <a:pPr marL="0" lvl="0" indent="0" algn="just">
              <a:lnSpc>
                <a:spcPct val="100000"/>
              </a:lnSpc>
              <a:spcBef>
                <a:spcPts val="600"/>
              </a:spcBef>
              <a:spcAft>
                <a:spcPts val="600"/>
              </a:spcAft>
            </a:pPr>
            <a:r>
              <a:rPr lang="sl-SI" sz="1600">
                <a:solidFill>
                  <a:srgbClr val="2D2D2D"/>
                </a:solidFill>
                <a:highlight>
                  <a:schemeClr val="lt1"/>
                </a:highlight>
              </a:rPr>
              <a:t>Sprejemnik:</a:t>
            </a:r>
            <a:r>
              <a:rPr lang="sl-SI" sz="1600" b="0">
                <a:solidFill>
                  <a:srgbClr val="2D2D2D"/>
                </a:solidFill>
              </a:rPr>
              <a:t> Posameznik, ki prejema sporočilo. </a:t>
            </a:r>
          </a:p>
          <a:p>
            <a:pPr marL="0" lvl="0" indent="0" algn="just">
              <a:lnSpc>
                <a:spcPct val="100000"/>
              </a:lnSpc>
              <a:spcBef>
                <a:spcPts val="600"/>
              </a:spcBef>
              <a:spcAft>
                <a:spcPts val="600"/>
              </a:spcAft>
            </a:pPr>
            <a:r>
              <a:rPr lang="sl-SI" sz="1600">
                <a:solidFill>
                  <a:srgbClr val="2D2D2D"/>
                </a:solidFill>
                <a:highlight>
                  <a:schemeClr val="lt1"/>
                </a:highlight>
              </a:rPr>
              <a:t>Hrup:</a:t>
            </a:r>
            <a:r>
              <a:rPr lang="sl-SI" sz="1600" b="0">
                <a:solidFill>
                  <a:srgbClr val="2D2D2D"/>
                </a:solidFill>
              </a:rPr>
              <a:t> Vsak dejavnik, ki vpliva na komunikacijski tok in lahko prejemniku prepreči, da bi prejel pravo sporočilo. To vključuje fizični hrup, kot so zvoki rogov ali glasna glasba in kodirani signali, ki povzročajo motnje v kanalu.</a:t>
            </a:r>
          </a:p>
          <a:p>
            <a:pPr marL="0" lvl="0" indent="0" algn="just">
              <a:lnSpc>
                <a:spcPct val="100000"/>
              </a:lnSpc>
              <a:spcBef>
                <a:spcPts val="600"/>
              </a:spcBef>
              <a:spcAft>
                <a:spcPts val="600"/>
              </a:spcAft>
            </a:pPr>
            <a:r>
              <a:rPr lang="sl-SI" sz="1600">
                <a:solidFill>
                  <a:srgbClr val="2D2D2D"/>
                </a:solidFill>
                <a:highlight>
                  <a:schemeClr val="lt1"/>
                </a:highlight>
              </a:rPr>
              <a:t>Kanal:</a:t>
            </a:r>
            <a:r>
              <a:rPr lang="sl-SI" sz="1600" b="0">
                <a:solidFill>
                  <a:srgbClr val="2D2D2D"/>
                </a:solidFill>
              </a:rPr>
              <a:t> Medij za posredovanje sporočila</a:t>
            </a:r>
            <a:r>
              <a:rPr lang="en-US" sz="1600" b="0">
                <a:solidFill>
                  <a:srgbClr val="2D2D2D"/>
                </a:solidFill>
              </a:rPr>
              <a:t> </a:t>
            </a:r>
            <a:r>
              <a:rPr lang="en-US" sz="1600" b="0" err="1">
                <a:solidFill>
                  <a:srgbClr val="2D2D2D"/>
                </a:solidFill>
              </a:rPr>
              <a:t>ciljni</a:t>
            </a:r>
            <a:r>
              <a:rPr lang="en-US" sz="1600" b="0">
                <a:solidFill>
                  <a:srgbClr val="2D2D2D"/>
                </a:solidFill>
              </a:rPr>
              <a:t> </a:t>
            </a:r>
            <a:r>
              <a:rPr lang="en-US" sz="1600" b="0" err="1">
                <a:solidFill>
                  <a:srgbClr val="2D2D2D"/>
                </a:solidFill>
              </a:rPr>
              <a:t>publiki</a:t>
            </a:r>
            <a:r>
              <a:rPr lang="sl-SI" sz="1600" b="0">
                <a:solidFill>
                  <a:srgbClr val="2D2D2D"/>
                </a:solidFill>
              </a:rPr>
              <a:t>. To lahko vključuje telefonske pogovore, besedilna sporočila, e-pošto, video, radio in družbene medije.</a:t>
            </a:r>
          </a:p>
          <a:p>
            <a:pPr marL="0" lvl="0" indent="0" algn="just">
              <a:lnSpc>
                <a:spcPct val="100000"/>
              </a:lnSpc>
              <a:spcBef>
                <a:spcPts val="600"/>
              </a:spcBef>
              <a:spcAft>
                <a:spcPts val="600"/>
              </a:spcAft>
            </a:pPr>
            <a:r>
              <a:rPr lang="sl-SI" sz="1600">
                <a:solidFill>
                  <a:srgbClr val="2D2D2D"/>
                </a:solidFill>
                <a:highlight>
                  <a:schemeClr val="lt1"/>
                </a:highlight>
              </a:rPr>
              <a:t>Kodiranje</a:t>
            </a:r>
            <a:r>
              <a:rPr lang="sl-SI" sz="1600" b="0">
                <a:solidFill>
                  <a:srgbClr val="2D2D2D"/>
                </a:solidFill>
                <a:highlight>
                  <a:schemeClr val="lt1"/>
                </a:highlight>
              </a:rPr>
              <a:t>:</a:t>
            </a:r>
            <a:r>
              <a:rPr lang="sl-SI" sz="1600" b="0">
                <a:solidFill>
                  <a:srgbClr val="2D2D2D"/>
                </a:solidFill>
              </a:rPr>
              <a:t> </a:t>
            </a:r>
            <a:r>
              <a:rPr lang="en-US" sz="1600" b="0">
                <a:solidFill>
                  <a:srgbClr val="2D2D2D"/>
                </a:solidFill>
              </a:rPr>
              <a:t>V</a:t>
            </a:r>
            <a:r>
              <a:rPr lang="sl-SI" sz="1600" b="0" err="1">
                <a:solidFill>
                  <a:srgbClr val="2D2D2D"/>
                </a:solidFill>
              </a:rPr>
              <a:t>ključuje</a:t>
            </a:r>
            <a:r>
              <a:rPr lang="sl-SI" sz="1600" b="0">
                <a:solidFill>
                  <a:srgbClr val="2D2D2D"/>
                </a:solidFill>
              </a:rPr>
              <a:t> izbiro ustreznih besed in vrstnega reda, da se predvidene informacije posredujejo občinstvu ali prejemniku.</a:t>
            </a:r>
            <a:endParaRPr lang="sl-SI" sz="160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n-GB" sz="1000">
                <a:solidFill>
                  <a:schemeClr val="accent1"/>
                </a:solidFill>
                <a:latin typeface="Raleway"/>
                <a:ea typeface="Raleway"/>
                <a:cs typeface="Raleway"/>
                <a:sym typeface="Raleway"/>
              </a:rPr>
              <a:t>Vir </a:t>
            </a:r>
            <a:r>
              <a:rPr lang="en-GB" sz="1000" err="1">
                <a:solidFill>
                  <a:schemeClr val="accent1"/>
                </a:solidFill>
                <a:latin typeface="Raleway"/>
                <a:ea typeface="Raleway"/>
                <a:cs typeface="Raleway"/>
                <a:sym typeface="Raleway"/>
              </a:rPr>
              <a:t>slike</a:t>
            </a:r>
            <a:r>
              <a:rPr lang="en-GB" sz="1000">
                <a:solidFill>
                  <a:schemeClr val="accent1"/>
                </a:solidFill>
                <a:latin typeface="Raleway"/>
                <a:ea typeface="Raleway"/>
                <a:cs typeface="Raleway"/>
                <a:sym typeface="Raleway"/>
              </a:rPr>
              <a:t>: </a:t>
            </a:r>
            <a:r>
              <a:rPr lang="en-GB" sz="1000" err="1">
                <a:solidFill>
                  <a:schemeClr val="accent1"/>
                </a:solidFill>
                <a:latin typeface="Raleway"/>
                <a:ea typeface="Raleway"/>
                <a:cs typeface="Raleway"/>
                <a:sym typeface="Raleway"/>
                <a:hlinkClick r:id="rId4"/>
              </a:rPr>
              <a:t>Komunikacijski</a:t>
            </a:r>
            <a:r>
              <a:rPr lang="en-GB" sz="1000">
                <a:solidFill>
                  <a:schemeClr val="accent1"/>
                </a:solidFill>
                <a:latin typeface="Raleway"/>
                <a:ea typeface="Raleway"/>
                <a:cs typeface="Raleway"/>
                <a:sym typeface="Raleway"/>
                <a:hlinkClick r:id="rId4"/>
              </a:rPr>
              <a:t> model</a:t>
            </a:r>
            <a:endParaRPr lang="en-GB" sz="100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27008"/>
            <a:ext cx="10515600" cy="9574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Več</a:t>
            </a:r>
            <a:r>
              <a:rPr lang="en-GB" sz="3400" b="1"/>
              <a:t> za </a:t>
            </a:r>
            <a:r>
              <a:rPr lang="en-GB" sz="3400" b="1" err="1"/>
              <a:t>raziskovanje</a:t>
            </a:r>
            <a:r>
              <a:rPr lang="en-GB" sz="3400" b="1"/>
              <a:t>: </a:t>
            </a:r>
            <a:r>
              <a:rPr lang="en-GB" sz="3400" b="1" err="1">
                <a:solidFill>
                  <a:schemeClr val="lt1"/>
                </a:solidFill>
                <a:latin typeface="Raleway"/>
                <a:ea typeface="Raleway"/>
                <a:cs typeface="Raleway"/>
                <a:sym typeface="Raleway"/>
              </a:rPr>
              <a:t>Člank</a:t>
            </a:r>
            <a:r>
              <a:rPr lang="sl-SI" sz="3400" b="1">
                <a:solidFill>
                  <a:schemeClr val="lt1"/>
                </a:solidFill>
                <a:latin typeface="Raleway"/>
                <a:ea typeface="Raleway"/>
                <a:cs typeface="Raleway"/>
                <a:sym typeface="Raleway"/>
              </a:rPr>
              <a:t>i</a:t>
            </a:r>
            <a:endParaRPr lang="en-GB" sz="3400" b="1">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8847143" y="4652252"/>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714424" y="1628546"/>
            <a:ext cx="8274445"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sl-SI" sz="1800">
                <a:solidFill>
                  <a:schemeClr val="accent1"/>
                </a:solidFill>
              </a:rPr>
              <a:t>1</a:t>
            </a:r>
            <a:r>
              <a:rPr lang="en-US" sz="1800">
                <a:solidFill>
                  <a:schemeClr val="accent1"/>
                </a:solidFill>
              </a:rPr>
              <a:t>. </a:t>
            </a:r>
            <a:r>
              <a:rPr lang="sl-SI" sz="1800">
                <a:solidFill>
                  <a:schemeClr val="accent1"/>
                </a:solidFill>
              </a:rPr>
              <a:t>del</a:t>
            </a:r>
            <a:r>
              <a:rPr lang="en-GB" sz="1800">
                <a:solidFill>
                  <a:schemeClr val="accent1"/>
                </a:solidFill>
              </a:rPr>
              <a:t>
</a:t>
            </a:r>
            <a:r>
              <a:rPr lang="en-GB" sz="1800" b="0" i="0" u="sng" strike="noStrike">
                <a:solidFill>
                  <a:srgbClr val="1D1D1B"/>
                </a:solidFill>
                <a:effectLst/>
                <a:hlinkClick r:id="rId4"/>
              </a:rPr>
              <a:t>5 Ways Oprah Winfrey Effectively Used Storytelling In Her Business</a:t>
            </a:r>
            <a:r>
              <a:rPr lang="en-GB" sz="1800" b="0">
                <a:solidFill>
                  <a:srgbClr val="1D1D1B"/>
                </a:solidFill>
              </a:rPr>
              <a:t>: </a:t>
            </a:r>
            <a:r>
              <a:rPr lang="en-GB" sz="1800" b="0">
                <a:solidFill>
                  <a:schemeClr val="accent1"/>
                </a:solidFill>
              </a:rPr>
              <a:t>Z </a:t>
            </a:r>
            <a:r>
              <a:rPr lang="en-GB" sz="1800" b="0" err="1">
                <a:solidFill>
                  <a:schemeClr val="accent1"/>
                </a:solidFill>
              </a:rPr>
              <a:t>branjem</a:t>
            </a:r>
            <a:r>
              <a:rPr lang="en-GB" sz="1800" b="0">
                <a:solidFill>
                  <a:schemeClr val="accent1"/>
                </a:solidFill>
              </a:rPr>
              <a:t> </a:t>
            </a:r>
            <a:r>
              <a:rPr lang="en-GB" sz="1800" b="0" err="1">
                <a:solidFill>
                  <a:schemeClr val="accent1"/>
                </a:solidFill>
              </a:rPr>
              <a:t>tega</a:t>
            </a:r>
            <a:r>
              <a:rPr lang="en-GB" sz="1800" b="0">
                <a:solidFill>
                  <a:schemeClr val="accent1"/>
                </a:solidFill>
              </a:rPr>
              <a:t> </a:t>
            </a:r>
            <a:r>
              <a:rPr lang="en-GB" sz="1800" b="0" err="1">
                <a:solidFill>
                  <a:schemeClr val="accent1"/>
                </a:solidFill>
              </a:rPr>
              <a:t>članka</a:t>
            </a:r>
            <a:r>
              <a:rPr lang="en-GB" sz="1800" b="0">
                <a:solidFill>
                  <a:schemeClr val="accent1"/>
                </a:solidFill>
              </a:rPr>
              <a:t> </a:t>
            </a:r>
            <a:r>
              <a:rPr lang="en-GB" sz="1800" b="0" err="1">
                <a:solidFill>
                  <a:schemeClr val="accent1"/>
                </a:solidFill>
              </a:rPr>
              <a:t>boste</a:t>
            </a:r>
            <a:r>
              <a:rPr lang="en-GB" sz="1800" b="0">
                <a:solidFill>
                  <a:schemeClr val="accent1"/>
                </a:solidFill>
              </a:rPr>
              <a:t> </a:t>
            </a:r>
            <a:r>
              <a:rPr lang="en-GB" sz="1800" b="0" err="1">
                <a:solidFill>
                  <a:schemeClr val="accent1"/>
                </a:solidFill>
              </a:rPr>
              <a:t>izvedeli</a:t>
            </a:r>
            <a:r>
              <a:rPr lang="en-GB" sz="1800" b="0">
                <a:solidFill>
                  <a:schemeClr val="accent1"/>
                </a:solidFill>
              </a:rPr>
              <a:t>, </a:t>
            </a:r>
            <a:r>
              <a:rPr lang="en-GB" sz="1800" b="0" err="1">
                <a:solidFill>
                  <a:schemeClr val="accent1"/>
                </a:solidFill>
              </a:rPr>
              <a:t>kako</a:t>
            </a:r>
            <a:r>
              <a:rPr lang="en-GB" sz="1800" b="0">
                <a:solidFill>
                  <a:schemeClr val="accent1"/>
                </a:solidFill>
              </a:rPr>
              <a:t> je </a:t>
            </a:r>
            <a:r>
              <a:rPr lang="en-GB" sz="1800" b="0" err="1">
                <a:solidFill>
                  <a:schemeClr val="accent1"/>
                </a:solidFill>
              </a:rPr>
              <a:t>pripovedovanje</a:t>
            </a:r>
            <a:r>
              <a:rPr lang="en-GB" sz="1800" b="0">
                <a:solidFill>
                  <a:schemeClr val="accent1"/>
                </a:solidFill>
              </a:rPr>
              <a:t> </a:t>
            </a:r>
            <a:r>
              <a:rPr lang="en-GB" sz="1800" b="0" err="1">
                <a:solidFill>
                  <a:schemeClr val="accent1"/>
                </a:solidFill>
              </a:rPr>
              <a:t>zgodb</a:t>
            </a:r>
            <a:r>
              <a:rPr lang="en-GB" sz="1800" b="0">
                <a:solidFill>
                  <a:schemeClr val="accent1"/>
                </a:solidFill>
              </a:rPr>
              <a:t> Oprah Winfrey </a:t>
            </a:r>
            <a:r>
              <a:rPr lang="en-GB" sz="1800" b="0" err="1">
                <a:solidFill>
                  <a:schemeClr val="accent1"/>
                </a:solidFill>
              </a:rPr>
              <a:t>pomagalo</a:t>
            </a:r>
            <a:r>
              <a:rPr lang="en-GB" sz="1800" b="0">
                <a:solidFill>
                  <a:schemeClr val="accent1"/>
                </a:solidFill>
              </a:rPr>
              <a:t> </a:t>
            </a:r>
            <a:r>
              <a:rPr lang="en-GB" sz="1800" b="0" err="1">
                <a:solidFill>
                  <a:schemeClr val="accent1"/>
                </a:solidFill>
              </a:rPr>
              <a:t>povezati</a:t>
            </a:r>
            <a:r>
              <a:rPr lang="en-GB" sz="1800" b="0">
                <a:solidFill>
                  <a:schemeClr val="accent1"/>
                </a:solidFill>
              </a:rPr>
              <a:t> se z </a:t>
            </a:r>
            <a:r>
              <a:rPr lang="en-GB" sz="1800" b="0" err="1">
                <a:solidFill>
                  <a:schemeClr val="accent1"/>
                </a:solidFill>
              </a:rPr>
              <a:t>ljudmi</a:t>
            </a:r>
            <a:r>
              <a:rPr lang="en-GB" sz="1800" b="0">
                <a:solidFill>
                  <a:schemeClr val="accent1"/>
                </a:solidFill>
              </a:rPr>
              <a:t> in </a:t>
            </a:r>
            <a:r>
              <a:rPr lang="en-GB" sz="1800" b="0" err="1">
                <a:solidFill>
                  <a:schemeClr val="accent1"/>
                </a:solidFill>
              </a:rPr>
              <a:t>navdihniti</a:t>
            </a:r>
            <a:r>
              <a:rPr lang="en-GB" sz="1800" b="0">
                <a:solidFill>
                  <a:schemeClr val="accent1"/>
                </a:solidFill>
              </a:rPr>
              <a:t> </a:t>
            </a:r>
            <a:r>
              <a:rPr lang="en-GB" sz="1800" b="0" err="1">
                <a:solidFill>
                  <a:schemeClr val="accent1"/>
                </a:solidFill>
              </a:rPr>
              <a:t>usp</a:t>
            </a:r>
            <a:r>
              <a:rPr lang="en-GB" sz="1600" b="0" err="1">
                <a:solidFill>
                  <a:schemeClr val="accent1"/>
                </a:solidFill>
              </a:rPr>
              <a:t>eh</a:t>
            </a:r>
            <a:r>
              <a:rPr lang="en-GB" sz="1600" b="0">
                <a:solidFill>
                  <a:schemeClr val="accent1"/>
                </a:solidFill>
              </a:rPr>
              <a:t>.</a:t>
            </a:r>
            <a:endParaRPr lang="en-US">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0768307" y="6010923"/>
            <a:ext cx="92185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5"/>
              </a:rPr>
              <a:t>Svgrepo</a:t>
            </a:r>
            <a:endParaRPr lang="en-US" sz="100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714424" y="3035214"/>
            <a:ext cx="9911613" cy="42409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800" b="0" u="sng">
                <a:solidFill>
                  <a:schemeClr val="bg1">
                    <a:lumMod val="76000"/>
                  </a:schemeClr>
                </a:solidFill>
                <a:hlinkClick r:id="" action="ppaction://noaction">
                  <a:extLst>
                    <a:ext uri="{A12FA001-AC4F-418D-AE19-62706E023703}">
                      <ahyp:hlinkClr xmlns:ahyp="http://schemas.microsoft.com/office/drawing/2018/hyperlinkcolor" val="tx"/>
                    </a:ext>
                  </a:extLst>
                </a:hlinkClick>
              </a:rPr>
              <a:t>Storytelling in Business: How To Draft a Captivating Story</a:t>
            </a:r>
            <a:r>
              <a:rPr lang="en-GB" sz="1800" b="0">
                <a:solidFill>
                  <a:schemeClr val="bg1">
                    <a:lumMod val="76000"/>
                  </a:schemeClr>
                </a:solidFill>
                <a:hlinkClick r:id="" action="ppaction://noaction">
                  <a:extLst>
                    <a:ext uri="{A12FA001-AC4F-418D-AE19-62706E023703}">
                      <ahyp:hlinkClr xmlns:ahyp="http://schemas.microsoft.com/office/drawing/2018/hyperlinkcolor" val="tx"/>
                    </a:ext>
                  </a:extLst>
                </a:hlinkClick>
              </a:rPr>
              <a:t>:</a:t>
            </a:r>
            <a:r>
              <a:rPr lang="en-GB" sz="1800" b="0">
                <a:solidFill>
                  <a:schemeClr val="bg1">
                    <a:lumMod val="76000"/>
                  </a:schemeClr>
                </a:solidFill>
              </a:rPr>
              <a:t> </a:t>
            </a:r>
            <a:r>
              <a:rPr lang="en-GB" sz="1800" b="0">
                <a:solidFill>
                  <a:schemeClr val="accent1"/>
                </a:solidFill>
              </a:rPr>
              <a:t> Ob </a:t>
            </a:r>
            <a:r>
              <a:rPr lang="en-GB" sz="1800" b="0" err="1">
                <a:solidFill>
                  <a:schemeClr val="accent1"/>
                </a:solidFill>
              </a:rPr>
              <a:t>prebiranju</a:t>
            </a:r>
            <a:r>
              <a:rPr lang="en-GB" sz="1800" b="0">
                <a:solidFill>
                  <a:schemeClr val="accent1"/>
                </a:solidFill>
              </a:rPr>
              <a:t> </a:t>
            </a:r>
            <a:r>
              <a:rPr lang="en-GB" sz="1800" b="0" err="1">
                <a:solidFill>
                  <a:schemeClr val="accent1"/>
                </a:solidFill>
              </a:rPr>
              <a:t>tega</a:t>
            </a:r>
            <a:r>
              <a:rPr lang="en-GB" sz="1800" b="0">
                <a:solidFill>
                  <a:schemeClr val="accent1"/>
                </a:solidFill>
              </a:rPr>
              <a:t> </a:t>
            </a:r>
            <a:r>
              <a:rPr lang="en-GB" sz="1800" b="0" err="1">
                <a:solidFill>
                  <a:schemeClr val="accent1"/>
                </a:solidFill>
              </a:rPr>
              <a:t>članka</a:t>
            </a:r>
            <a:r>
              <a:rPr lang="en-GB" sz="1800" b="0">
                <a:solidFill>
                  <a:schemeClr val="accent1"/>
                </a:solidFill>
              </a:rPr>
              <a:t> </a:t>
            </a:r>
            <a:r>
              <a:rPr lang="en-GB" sz="1800" b="0" err="1">
                <a:solidFill>
                  <a:schemeClr val="accent1"/>
                </a:solidFill>
              </a:rPr>
              <a:t>boste</a:t>
            </a:r>
            <a:r>
              <a:rPr lang="en-GB" sz="1800" b="0">
                <a:solidFill>
                  <a:schemeClr val="accent1"/>
                </a:solidFill>
              </a:rPr>
              <a:t> </a:t>
            </a:r>
            <a:r>
              <a:rPr lang="en-GB" sz="1800" b="0" err="1">
                <a:solidFill>
                  <a:schemeClr val="accent1"/>
                </a:solidFill>
              </a:rPr>
              <a:t>izvedeli</a:t>
            </a:r>
            <a:r>
              <a:rPr lang="en-GB" sz="1800" b="0">
                <a:solidFill>
                  <a:schemeClr val="accent1"/>
                </a:solidFill>
              </a:rPr>
              <a:t>, </a:t>
            </a:r>
            <a:r>
              <a:rPr lang="en-GB" sz="1800" b="0" err="1">
                <a:solidFill>
                  <a:schemeClr val="accent1"/>
                </a:solidFill>
              </a:rPr>
              <a:t>zakaj</a:t>
            </a:r>
            <a:r>
              <a:rPr lang="en-GB" sz="1800" b="0">
                <a:solidFill>
                  <a:schemeClr val="accent1"/>
                </a:solidFill>
              </a:rPr>
              <a:t> so </a:t>
            </a:r>
            <a:r>
              <a:rPr lang="en-GB" sz="1800" b="0" err="1">
                <a:solidFill>
                  <a:schemeClr val="accent1"/>
                </a:solidFill>
              </a:rPr>
              <a:t>dobre</a:t>
            </a:r>
            <a:r>
              <a:rPr lang="en-GB" sz="1800" b="0">
                <a:solidFill>
                  <a:schemeClr val="accent1"/>
                </a:solidFill>
              </a:rPr>
              <a:t> </a:t>
            </a:r>
            <a:r>
              <a:rPr lang="en-GB" sz="1800" b="0" err="1">
                <a:solidFill>
                  <a:schemeClr val="accent1"/>
                </a:solidFill>
              </a:rPr>
              <a:t>zgodbe</a:t>
            </a:r>
            <a:r>
              <a:rPr lang="en-GB" sz="1800" b="0">
                <a:solidFill>
                  <a:schemeClr val="accent1"/>
                </a:solidFill>
              </a:rPr>
              <a:t> </a:t>
            </a:r>
            <a:r>
              <a:rPr lang="en-GB" sz="1800" b="0" err="1">
                <a:solidFill>
                  <a:schemeClr val="accent1"/>
                </a:solidFill>
              </a:rPr>
              <a:t>ključnega</a:t>
            </a:r>
            <a:r>
              <a:rPr lang="en-GB" sz="1800" b="0">
                <a:solidFill>
                  <a:schemeClr val="accent1"/>
                </a:solidFill>
              </a:rPr>
              <a:t> </a:t>
            </a:r>
            <a:r>
              <a:rPr lang="en-GB" sz="1800" b="0" err="1">
                <a:solidFill>
                  <a:schemeClr val="accent1"/>
                </a:solidFill>
              </a:rPr>
              <a:t>pomena</a:t>
            </a:r>
            <a:r>
              <a:rPr lang="en-GB" sz="1800" b="0">
                <a:solidFill>
                  <a:schemeClr val="accent1"/>
                </a:solidFill>
              </a:rPr>
              <a:t> za </a:t>
            </a:r>
            <a:r>
              <a:rPr lang="en-GB" sz="1800" b="0" err="1">
                <a:solidFill>
                  <a:schemeClr val="accent1"/>
                </a:solidFill>
              </a:rPr>
              <a:t>izgradnjo</a:t>
            </a:r>
            <a:r>
              <a:rPr lang="en-GB" sz="1800" b="0">
                <a:solidFill>
                  <a:schemeClr val="accent1"/>
                </a:solidFill>
              </a:rPr>
              <a:t> </a:t>
            </a:r>
            <a:r>
              <a:rPr lang="en-GB" sz="1800" b="0" err="1">
                <a:solidFill>
                  <a:schemeClr val="accent1"/>
                </a:solidFill>
              </a:rPr>
              <a:t>močnih</a:t>
            </a:r>
            <a:r>
              <a:rPr lang="en-GB" sz="1800" b="0">
                <a:solidFill>
                  <a:schemeClr val="accent1"/>
                </a:solidFill>
              </a:rPr>
              <a:t> </a:t>
            </a:r>
            <a:r>
              <a:rPr lang="en-GB" sz="1800" b="0" err="1">
                <a:solidFill>
                  <a:schemeClr val="accent1"/>
                </a:solidFill>
              </a:rPr>
              <a:t>povezav</a:t>
            </a:r>
            <a:r>
              <a:rPr lang="en-GB" sz="1800" b="0">
                <a:solidFill>
                  <a:schemeClr val="accent1"/>
                </a:solidFill>
              </a:rPr>
              <a:t> v </a:t>
            </a:r>
            <a:r>
              <a:rPr lang="en-GB" sz="1800" b="0" err="1">
                <a:solidFill>
                  <a:schemeClr val="accent1"/>
                </a:solidFill>
              </a:rPr>
              <a:t>poslu</a:t>
            </a:r>
            <a:r>
              <a:rPr lang="en-GB" sz="1800" b="0">
                <a:solidFill>
                  <a:schemeClr val="accent1"/>
                </a:solidFill>
              </a:rPr>
              <a:t>.</a:t>
            </a:r>
            <a:endParaRPr lang="en-GB" sz="1800">
              <a:solidFill>
                <a:schemeClr val="accent1"/>
              </a:solidFill>
            </a:endParaRPr>
          </a:p>
          <a:p>
            <a:pPr marL="0" indent="0">
              <a:lnSpc>
                <a:spcPct val="100000"/>
              </a:lnSpc>
              <a:spcBef>
                <a:spcPts val="600"/>
              </a:spcBef>
              <a:spcAft>
                <a:spcPts val="600"/>
              </a:spcAft>
            </a:pPr>
            <a:r>
              <a:rPr lang="en-GB" sz="1800" b="0">
                <a:solidFill>
                  <a:schemeClr val="bg1">
                    <a:lumMod val="76000"/>
                  </a:schemeClr>
                </a:solidFill>
                <a:hlinkClick r:id="" action="ppaction://noaction">
                  <a:extLst>
                    <a:ext uri="{A12FA001-AC4F-418D-AE19-62706E023703}">
                      <ahyp:hlinkClr xmlns:ahyp="http://schemas.microsoft.com/office/drawing/2018/hyperlinkcolor" val="tx"/>
                    </a:ext>
                  </a:extLst>
                </a:hlinkClick>
              </a:rPr>
              <a:t>The Power Of Storytelling For Your Business: Unleashing Your Inner Storyteller</a:t>
            </a:r>
            <a:r>
              <a:rPr lang="en-GB" sz="1800" b="0">
                <a:solidFill>
                  <a:schemeClr val="bg1">
                    <a:lumMod val="76000"/>
                  </a:schemeClr>
                </a:solidFill>
              </a:rPr>
              <a:t>:</a:t>
            </a:r>
            <a:r>
              <a:rPr lang="en-GB" sz="1800" b="0">
                <a:solidFill>
                  <a:schemeClr val="accent1"/>
                </a:solidFill>
              </a:rPr>
              <a:t> Ob </a:t>
            </a:r>
            <a:r>
              <a:rPr lang="en-GB" sz="1800" b="0" err="1">
                <a:solidFill>
                  <a:schemeClr val="accent1"/>
                </a:solidFill>
              </a:rPr>
              <a:t>prebiranju</a:t>
            </a:r>
            <a:r>
              <a:rPr lang="en-GB" sz="1800" b="0">
                <a:solidFill>
                  <a:schemeClr val="accent1"/>
                </a:solidFill>
              </a:rPr>
              <a:t> </a:t>
            </a:r>
            <a:r>
              <a:rPr lang="en-GB" sz="1800" b="0" err="1">
                <a:solidFill>
                  <a:schemeClr val="accent1"/>
                </a:solidFill>
              </a:rPr>
              <a:t>tega</a:t>
            </a:r>
            <a:r>
              <a:rPr lang="en-GB" sz="1800" b="0">
                <a:solidFill>
                  <a:schemeClr val="accent1"/>
                </a:solidFill>
              </a:rPr>
              <a:t> </a:t>
            </a:r>
            <a:r>
              <a:rPr lang="en-GB" sz="1800" b="0" err="1">
                <a:solidFill>
                  <a:schemeClr val="accent1"/>
                </a:solidFill>
              </a:rPr>
              <a:t>članka</a:t>
            </a:r>
            <a:r>
              <a:rPr lang="en-GB" sz="1800" b="0">
                <a:solidFill>
                  <a:schemeClr val="accent1"/>
                </a:solidFill>
              </a:rPr>
              <a:t> </a:t>
            </a:r>
            <a:r>
              <a:rPr lang="en-GB" sz="1800" b="0" err="1">
                <a:solidFill>
                  <a:schemeClr val="accent1"/>
                </a:solidFill>
              </a:rPr>
              <a:t>boste</a:t>
            </a:r>
            <a:r>
              <a:rPr lang="en-GB" sz="1800" b="0">
                <a:solidFill>
                  <a:schemeClr val="accent1"/>
                </a:solidFill>
              </a:rPr>
              <a:t> </a:t>
            </a:r>
            <a:r>
              <a:rPr lang="en-GB" sz="1800" b="0" err="1">
                <a:solidFill>
                  <a:schemeClr val="accent1"/>
                </a:solidFill>
              </a:rPr>
              <a:t>izvedeli</a:t>
            </a:r>
            <a:r>
              <a:rPr lang="en-GB" sz="1800" b="0">
                <a:solidFill>
                  <a:schemeClr val="accent1"/>
                </a:solidFill>
              </a:rPr>
              <a:t>, </a:t>
            </a:r>
            <a:r>
              <a:rPr lang="en-GB" sz="1800" b="0" err="1">
                <a:solidFill>
                  <a:schemeClr val="accent1"/>
                </a:solidFill>
              </a:rPr>
              <a:t>kako</a:t>
            </a:r>
            <a:r>
              <a:rPr lang="en-GB" sz="1800" b="0">
                <a:solidFill>
                  <a:schemeClr val="accent1"/>
                </a:solidFill>
              </a:rPr>
              <a:t> </a:t>
            </a:r>
            <a:r>
              <a:rPr lang="en-GB" sz="1800" b="0" err="1">
                <a:solidFill>
                  <a:schemeClr val="accent1"/>
                </a:solidFill>
              </a:rPr>
              <a:t>vam</a:t>
            </a:r>
            <a:r>
              <a:rPr lang="en-GB" sz="1800" b="0">
                <a:solidFill>
                  <a:schemeClr val="accent1"/>
                </a:solidFill>
              </a:rPr>
              <a:t> </a:t>
            </a:r>
            <a:r>
              <a:rPr lang="en-GB" sz="1800" b="0" err="1">
                <a:solidFill>
                  <a:schemeClr val="accent1"/>
                </a:solidFill>
              </a:rPr>
              <a:t>lahko</a:t>
            </a:r>
            <a:r>
              <a:rPr lang="en-GB" sz="1800" b="0">
                <a:solidFill>
                  <a:schemeClr val="accent1"/>
                </a:solidFill>
              </a:rPr>
              <a:t> </a:t>
            </a:r>
            <a:r>
              <a:rPr lang="en-GB" sz="1800" b="0" err="1">
                <a:solidFill>
                  <a:schemeClr val="accent1"/>
                </a:solidFill>
              </a:rPr>
              <a:t>pripovedovanje</a:t>
            </a:r>
            <a:r>
              <a:rPr lang="en-GB" sz="1800" b="0">
                <a:solidFill>
                  <a:schemeClr val="accent1"/>
                </a:solidFill>
              </a:rPr>
              <a:t> </a:t>
            </a:r>
            <a:r>
              <a:rPr lang="en-GB" sz="1800" b="0" err="1">
                <a:solidFill>
                  <a:schemeClr val="accent1"/>
                </a:solidFill>
              </a:rPr>
              <a:t>zgodb</a:t>
            </a:r>
            <a:r>
              <a:rPr lang="en-GB" sz="1800" b="0">
                <a:solidFill>
                  <a:schemeClr val="accent1"/>
                </a:solidFill>
              </a:rPr>
              <a:t> </a:t>
            </a:r>
            <a:r>
              <a:rPr lang="en-GB" sz="1800" b="0" err="1">
                <a:solidFill>
                  <a:schemeClr val="accent1"/>
                </a:solidFill>
              </a:rPr>
              <a:t>pomaga</a:t>
            </a:r>
            <a:r>
              <a:rPr lang="en-GB" sz="1800" b="0">
                <a:solidFill>
                  <a:schemeClr val="accent1"/>
                </a:solidFill>
              </a:rPr>
              <a:t> </a:t>
            </a:r>
            <a:r>
              <a:rPr lang="en-GB" sz="1800" b="0" err="1">
                <a:solidFill>
                  <a:schemeClr val="accent1"/>
                </a:solidFill>
              </a:rPr>
              <a:t>deliti</a:t>
            </a:r>
            <a:r>
              <a:rPr lang="en-GB" sz="1800" b="0">
                <a:solidFill>
                  <a:schemeClr val="accent1"/>
                </a:solidFill>
              </a:rPr>
              <a:t> </a:t>
            </a:r>
            <a:r>
              <a:rPr lang="en-GB" sz="1800" b="0" err="1">
                <a:solidFill>
                  <a:schemeClr val="accent1"/>
                </a:solidFill>
              </a:rPr>
              <a:t>svoje</a:t>
            </a:r>
            <a:r>
              <a:rPr lang="en-GB" sz="1800" b="0">
                <a:solidFill>
                  <a:schemeClr val="accent1"/>
                </a:solidFill>
              </a:rPr>
              <a:t> </a:t>
            </a:r>
            <a:r>
              <a:rPr lang="en-GB" sz="1800" b="0" err="1">
                <a:solidFill>
                  <a:schemeClr val="accent1"/>
                </a:solidFill>
              </a:rPr>
              <a:t>poslovne</a:t>
            </a:r>
            <a:r>
              <a:rPr lang="en-GB" sz="1800" b="0">
                <a:solidFill>
                  <a:schemeClr val="accent1"/>
                </a:solidFill>
              </a:rPr>
              <a:t> </a:t>
            </a:r>
            <a:r>
              <a:rPr lang="en-GB" sz="1800" b="0" err="1">
                <a:solidFill>
                  <a:schemeClr val="accent1"/>
                </a:solidFill>
              </a:rPr>
              <a:t>ideje</a:t>
            </a:r>
            <a:r>
              <a:rPr lang="en-GB" sz="1800" b="0">
                <a:solidFill>
                  <a:schemeClr val="accent1"/>
                </a:solidFill>
              </a:rPr>
              <a:t> </a:t>
            </a:r>
            <a:r>
              <a:rPr lang="en-GB" sz="1800" b="0" err="1">
                <a:solidFill>
                  <a:schemeClr val="accent1"/>
                </a:solidFill>
              </a:rPr>
              <a:t>na</a:t>
            </a:r>
            <a:r>
              <a:rPr lang="en-GB" sz="1800" b="0">
                <a:solidFill>
                  <a:schemeClr val="accent1"/>
                </a:solidFill>
              </a:rPr>
              <a:t> </a:t>
            </a:r>
            <a:r>
              <a:rPr lang="en-GB" sz="1800" b="0" err="1">
                <a:solidFill>
                  <a:schemeClr val="accent1"/>
                </a:solidFill>
              </a:rPr>
              <a:t>bolj</a:t>
            </a:r>
            <a:r>
              <a:rPr lang="en-GB" sz="1800" b="0">
                <a:solidFill>
                  <a:schemeClr val="accent1"/>
                </a:solidFill>
              </a:rPr>
              <a:t> </a:t>
            </a:r>
            <a:r>
              <a:rPr lang="en-GB" sz="1800" b="0" err="1">
                <a:solidFill>
                  <a:schemeClr val="accent1"/>
                </a:solidFill>
              </a:rPr>
              <a:t>privlačen</a:t>
            </a:r>
            <a:r>
              <a:rPr lang="en-GB" sz="1800" b="0">
                <a:solidFill>
                  <a:schemeClr val="accent1"/>
                </a:solidFill>
              </a:rPr>
              <a:t> </a:t>
            </a:r>
            <a:r>
              <a:rPr lang="en-GB" sz="1800" b="0" err="1">
                <a:solidFill>
                  <a:schemeClr val="accent1"/>
                </a:solidFill>
              </a:rPr>
              <a:t>način</a:t>
            </a:r>
            <a:r>
              <a:rPr lang="en-GB" sz="1800" b="0">
                <a:solidFill>
                  <a:schemeClr val="accent1"/>
                </a:solidFill>
              </a:rPr>
              <a:t>.</a:t>
            </a:r>
            <a:endParaRPr lang="en-GB" sz="1800">
              <a:solidFill>
                <a:schemeClr val="accent1"/>
              </a:solidFill>
            </a:endParaRPr>
          </a:p>
          <a:p>
            <a:pPr marL="0" indent="0">
              <a:lnSpc>
                <a:spcPct val="100000"/>
              </a:lnSpc>
              <a:spcBef>
                <a:spcPts val="600"/>
              </a:spcBef>
              <a:spcAft>
                <a:spcPts val="600"/>
              </a:spcAft>
            </a:pPr>
            <a:endParaRPr lang="en-GB" sz="1600" b="0">
              <a:solidFill>
                <a:schemeClr val="accent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62122"/>
            <a:ext cx="10515600" cy="9574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Več</a:t>
            </a:r>
            <a:r>
              <a:rPr lang="en-GB" sz="3400" b="1"/>
              <a:t> za </a:t>
            </a:r>
            <a:r>
              <a:rPr lang="en-GB" sz="3400" b="1" err="1"/>
              <a:t>raziskovanje</a:t>
            </a:r>
            <a:r>
              <a:rPr lang="en-GB" sz="3400" b="1"/>
              <a:t>: </a:t>
            </a:r>
            <a:r>
              <a:rPr lang="en-GB" sz="3400" b="1" err="1">
                <a:solidFill>
                  <a:schemeClr val="lt1"/>
                </a:solidFill>
                <a:latin typeface="Raleway"/>
                <a:ea typeface="Raleway"/>
                <a:cs typeface="Raleway"/>
                <a:sym typeface="Raleway"/>
              </a:rPr>
              <a:t>Člank</a:t>
            </a:r>
            <a:r>
              <a:rPr lang="sl-SI" sz="3400" b="1">
                <a:solidFill>
                  <a:schemeClr val="lt1"/>
                </a:solidFill>
                <a:latin typeface="Raleway"/>
                <a:ea typeface="Raleway"/>
                <a:cs typeface="Raleway"/>
                <a:sym typeface="Raleway"/>
              </a:rPr>
              <a:t>i</a:t>
            </a:r>
            <a:endParaRPr lang="en-GB" sz="3400" b="1">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10296007" y="428656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271394" y="1349206"/>
            <a:ext cx="10621012"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sl-SI" sz="1600">
                <a:solidFill>
                  <a:schemeClr val="accent1"/>
                </a:solidFill>
                <a:cs typeface="Arial"/>
              </a:rPr>
              <a:t>2</a:t>
            </a:r>
            <a:r>
              <a:rPr lang="en-US" sz="1600">
                <a:solidFill>
                  <a:schemeClr val="accent1"/>
                </a:solidFill>
                <a:cs typeface="Arial"/>
              </a:rPr>
              <a:t>.</a:t>
            </a:r>
            <a:r>
              <a:rPr lang="sl-SI" sz="1600">
                <a:solidFill>
                  <a:schemeClr val="accent1"/>
                </a:solidFill>
                <a:cs typeface="Arial"/>
              </a:rPr>
              <a:t> del</a:t>
            </a:r>
            <a:endParaRPr lang="en-US" sz="1600">
              <a:solidFill>
                <a:schemeClr val="accent1"/>
              </a:solidFill>
              <a:cs typeface="Arial"/>
            </a:endParaRPr>
          </a:p>
          <a:p>
            <a:pPr marL="0" indent="0">
              <a:lnSpc>
                <a:spcPct val="100000"/>
              </a:lnSpc>
              <a:spcBef>
                <a:spcPts val="600"/>
              </a:spcBef>
              <a:spcAft>
                <a:spcPts val="600"/>
              </a:spcAft>
            </a:pPr>
            <a:r>
              <a:rPr lang="en-GB" sz="1600" b="0">
                <a:solidFill>
                  <a:schemeClr val="accent1"/>
                </a:solidFill>
                <a:hlinkClick r:id="rId4">
                  <a:extLst>
                    <a:ext uri="{A12FA001-AC4F-418D-AE19-62706E023703}">
                      <ahyp:hlinkClr xmlns:ahyp="http://schemas.microsoft.com/office/drawing/2018/hyperlinkcolor" val="tx"/>
                    </a:ext>
                  </a:extLst>
                </a:hlinkClick>
              </a:rPr>
              <a:t>14 Methods to Dramatically Increase Your Self-Confidence</a:t>
            </a:r>
            <a:r>
              <a:rPr lang="en-GB" sz="1600" b="0">
                <a:solidFill>
                  <a:schemeClr val="accent1"/>
                </a:solidFill>
              </a:rPr>
              <a:t>: V </a:t>
            </a:r>
            <a:r>
              <a:rPr lang="en-GB" sz="1600" b="0" err="1">
                <a:solidFill>
                  <a:schemeClr val="accent1"/>
                </a:solidFill>
              </a:rPr>
              <a:t>tem</a:t>
            </a:r>
            <a:r>
              <a:rPr lang="en-GB" sz="1600" b="0">
                <a:solidFill>
                  <a:schemeClr val="accent1"/>
                </a:solidFill>
              </a:rPr>
              <a:t> </a:t>
            </a:r>
            <a:r>
              <a:rPr lang="en-GB" sz="1600" b="0" err="1">
                <a:solidFill>
                  <a:schemeClr val="accent1"/>
                </a:solidFill>
              </a:rPr>
              <a:t>članku</a:t>
            </a:r>
            <a:r>
              <a:rPr lang="en-GB" sz="1600" b="0">
                <a:solidFill>
                  <a:schemeClr val="accent1"/>
                </a:solidFill>
              </a:rPr>
              <a:t> </a:t>
            </a:r>
            <a:r>
              <a:rPr lang="en-GB" sz="1600" b="0" err="1">
                <a:solidFill>
                  <a:schemeClr val="accent1"/>
                </a:solidFill>
              </a:rPr>
              <a:t>boste</a:t>
            </a:r>
            <a:r>
              <a:rPr lang="en-GB" sz="1600" b="0">
                <a:solidFill>
                  <a:schemeClr val="accent1"/>
                </a:solidFill>
              </a:rPr>
              <a:t> </a:t>
            </a:r>
            <a:r>
              <a:rPr lang="en-GB" sz="1600" b="0" err="1">
                <a:solidFill>
                  <a:schemeClr val="accent1"/>
                </a:solidFill>
              </a:rPr>
              <a:t>našli</a:t>
            </a:r>
            <a:r>
              <a:rPr lang="en-GB" sz="1600" b="0">
                <a:solidFill>
                  <a:schemeClr val="accent1"/>
                </a:solidFill>
              </a:rPr>
              <a:t> </a:t>
            </a:r>
            <a:r>
              <a:rPr lang="en-GB" sz="1600" b="0" err="1">
                <a:solidFill>
                  <a:schemeClr val="accent1"/>
                </a:solidFill>
              </a:rPr>
              <a:t>preproste</a:t>
            </a:r>
            <a:r>
              <a:rPr lang="en-GB" sz="1600" b="0">
                <a:solidFill>
                  <a:schemeClr val="accent1"/>
                </a:solidFill>
              </a:rPr>
              <a:t> </a:t>
            </a:r>
            <a:r>
              <a:rPr lang="en-GB" sz="1600" b="0" err="1">
                <a:solidFill>
                  <a:schemeClr val="accent1"/>
                </a:solidFill>
              </a:rPr>
              <a:t>korake</a:t>
            </a:r>
            <a:r>
              <a:rPr lang="en-GB" sz="1600" b="0">
                <a:solidFill>
                  <a:schemeClr val="accent1"/>
                </a:solidFill>
              </a:rPr>
              <a:t>, da se </a:t>
            </a:r>
            <a:r>
              <a:rPr lang="en-GB" sz="1600" b="0" err="1">
                <a:solidFill>
                  <a:schemeClr val="accent1"/>
                </a:solidFill>
              </a:rPr>
              <a:t>počutite</a:t>
            </a:r>
            <a:r>
              <a:rPr lang="en-GB" sz="1600" b="0">
                <a:solidFill>
                  <a:schemeClr val="accent1"/>
                </a:solidFill>
              </a:rPr>
              <a:t> </a:t>
            </a:r>
            <a:r>
              <a:rPr lang="en-GB" sz="1600" b="0" err="1">
                <a:solidFill>
                  <a:schemeClr val="accent1"/>
                </a:solidFill>
              </a:rPr>
              <a:t>bolj</a:t>
            </a:r>
            <a:r>
              <a:rPr lang="en-GB" sz="1600" b="0">
                <a:solidFill>
                  <a:schemeClr val="accent1"/>
                </a:solidFill>
              </a:rPr>
              <a:t> </a:t>
            </a:r>
            <a:r>
              <a:rPr lang="en-GB" sz="1600" b="0" err="1">
                <a:solidFill>
                  <a:schemeClr val="accent1"/>
                </a:solidFill>
              </a:rPr>
              <a:t>samozavestno</a:t>
            </a:r>
            <a:r>
              <a:rPr lang="en-GB" sz="1600" b="0">
                <a:solidFill>
                  <a:schemeClr val="accent1"/>
                </a:solidFill>
              </a:rPr>
              <a:t> vase in </a:t>
            </a:r>
            <a:r>
              <a:rPr lang="en-GB" sz="1600" b="0" err="1">
                <a:solidFill>
                  <a:schemeClr val="accent1"/>
                </a:solidFill>
              </a:rPr>
              <a:t>svoje</a:t>
            </a:r>
            <a:r>
              <a:rPr lang="en-GB" sz="1600" b="0">
                <a:solidFill>
                  <a:schemeClr val="accent1"/>
                </a:solidFill>
              </a:rPr>
              <a:t> </a:t>
            </a:r>
            <a:r>
              <a:rPr lang="en-GB" sz="1600" b="0" err="1">
                <a:solidFill>
                  <a:schemeClr val="accent1"/>
                </a:solidFill>
              </a:rPr>
              <a:t>sposobnosti</a:t>
            </a:r>
            <a:r>
              <a:rPr lang="en-GB" sz="1600" b="0">
                <a:solidFill>
                  <a:schemeClr val="accent1"/>
                </a:solidFill>
              </a:rPr>
              <a:t>.</a:t>
            </a:r>
            <a:endParaRPr lang="en-GB">
              <a:solidFill>
                <a:schemeClr val="accent1"/>
              </a:solidFill>
            </a:endParaRPr>
          </a:p>
          <a:p>
            <a:pPr marL="0" indent="0">
              <a:lnSpc>
                <a:spcPct val="100000"/>
              </a:lnSpc>
              <a:spcBef>
                <a:spcPts val="600"/>
              </a:spcBef>
              <a:spcAft>
                <a:spcPts val="600"/>
              </a:spcAft>
            </a:pPr>
            <a:r>
              <a:rPr lang="en-GB" sz="1600" b="0">
                <a:solidFill>
                  <a:srgbClr val="1D1D1B"/>
                </a:solidFill>
                <a:hlinkClick r:id="rId5">
                  <a:extLst>
                    <a:ext uri="{A12FA001-AC4F-418D-AE19-62706E023703}">
                      <ahyp:hlinkClr xmlns:ahyp="http://schemas.microsoft.com/office/drawing/2018/hyperlinkcolor" val="tx"/>
                    </a:ext>
                  </a:extLst>
                </a:hlinkClick>
              </a:rPr>
              <a:t>Building Confidence Techniques?</a:t>
            </a:r>
            <a:r>
              <a:rPr lang="en-GB" sz="1600" b="0">
                <a:solidFill>
                  <a:srgbClr val="1D1D1B"/>
                </a:solidFill>
              </a:rPr>
              <a:t>:</a:t>
            </a:r>
            <a:r>
              <a:rPr lang="en-GB" sz="1600" b="0">
                <a:solidFill>
                  <a:schemeClr val="accent1"/>
                </a:solidFill>
              </a:rPr>
              <a:t> S </a:t>
            </a:r>
            <a:r>
              <a:rPr lang="en-GB" sz="1600" b="0" err="1">
                <a:solidFill>
                  <a:schemeClr val="accent1"/>
                </a:solidFill>
              </a:rPr>
              <a:t>tem</a:t>
            </a:r>
            <a:r>
              <a:rPr lang="en-GB" sz="1600" b="0">
                <a:solidFill>
                  <a:schemeClr val="accent1"/>
                </a:solidFill>
              </a:rPr>
              <a:t> </a:t>
            </a:r>
            <a:r>
              <a:rPr lang="en-GB" sz="1600" b="0" err="1">
                <a:solidFill>
                  <a:schemeClr val="accent1"/>
                </a:solidFill>
              </a:rPr>
              <a:t>člankom</a:t>
            </a:r>
            <a:r>
              <a:rPr lang="en-GB" sz="1600" b="0">
                <a:solidFill>
                  <a:schemeClr val="accent1"/>
                </a:solidFill>
              </a:rPr>
              <a:t> </a:t>
            </a:r>
            <a:r>
              <a:rPr lang="en-GB" sz="1600" b="0" err="1">
                <a:solidFill>
                  <a:schemeClr val="accent1"/>
                </a:solidFill>
              </a:rPr>
              <a:t>lahko</a:t>
            </a:r>
            <a:r>
              <a:rPr lang="en-GB" sz="1600" b="0">
                <a:solidFill>
                  <a:schemeClr val="accent1"/>
                </a:solidFill>
              </a:rPr>
              <a:t> </a:t>
            </a:r>
            <a:r>
              <a:rPr lang="en-GB" sz="1600" b="0" err="1">
                <a:solidFill>
                  <a:schemeClr val="accent1"/>
                </a:solidFill>
              </a:rPr>
              <a:t>preizkusite</a:t>
            </a:r>
            <a:r>
              <a:rPr lang="en-GB" sz="1600" b="0">
                <a:solidFill>
                  <a:schemeClr val="accent1"/>
                </a:solidFill>
              </a:rPr>
              <a:t> </a:t>
            </a:r>
            <a:r>
              <a:rPr lang="en-GB" sz="1600" b="0" err="1">
                <a:solidFill>
                  <a:schemeClr val="accent1"/>
                </a:solidFill>
              </a:rPr>
              <a:t>preproste</a:t>
            </a:r>
            <a:r>
              <a:rPr lang="en-GB" sz="1600" b="0">
                <a:solidFill>
                  <a:schemeClr val="accent1"/>
                </a:solidFill>
              </a:rPr>
              <a:t> </a:t>
            </a:r>
            <a:r>
              <a:rPr lang="en-GB" sz="1600" b="0" err="1">
                <a:solidFill>
                  <a:schemeClr val="accent1"/>
                </a:solidFill>
              </a:rPr>
              <a:t>tehnike</a:t>
            </a:r>
            <a:r>
              <a:rPr lang="en-GB" sz="1600" b="0">
                <a:solidFill>
                  <a:schemeClr val="accent1"/>
                </a:solidFill>
              </a:rPr>
              <a:t> za </a:t>
            </a:r>
            <a:r>
              <a:rPr lang="en-GB" sz="1600" b="0" err="1">
                <a:solidFill>
                  <a:schemeClr val="accent1"/>
                </a:solidFill>
              </a:rPr>
              <a:t>vsakodnevno</a:t>
            </a:r>
            <a:r>
              <a:rPr lang="en-GB" sz="1600" b="0">
                <a:solidFill>
                  <a:schemeClr val="accent1"/>
                </a:solidFill>
              </a:rPr>
              <a:t> </a:t>
            </a:r>
            <a:r>
              <a:rPr lang="en-GB" sz="1600" b="0" err="1">
                <a:solidFill>
                  <a:schemeClr val="accent1"/>
                </a:solidFill>
              </a:rPr>
              <a:t>povečanje</a:t>
            </a:r>
            <a:r>
              <a:rPr lang="en-GB" sz="1600" b="0">
                <a:solidFill>
                  <a:schemeClr val="accent1"/>
                </a:solidFill>
              </a:rPr>
              <a:t> </a:t>
            </a:r>
            <a:r>
              <a:rPr lang="en-GB" sz="1600" b="0" err="1">
                <a:solidFill>
                  <a:schemeClr val="accent1"/>
                </a:solidFill>
              </a:rPr>
              <a:t>samozavesti</a:t>
            </a:r>
            <a:r>
              <a:rPr lang="en-GB" sz="1600" b="0">
                <a:solidFill>
                  <a:schemeClr val="accent1"/>
                </a:solidFill>
              </a:rPr>
              <a:t>.</a:t>
            </a:r>
            <a:endParaRPr lang="en-GB">
              <a:solidFill>
                <a:schemeClr val="accent1"/>
              </a:solidFill>
            </a:endParaRPr>
          </a:p>
          <a:p>
            <a:pPr marL="0" indent="0">
              <a:lnSpc>
                <a:spcPct val="100000"/>
              </a:lnSpc>
              <a:spcBef>
                <a:spcPts val="600"/>
              </a:spcBef>
              <a:spcAft>
                <a:spcPts val="600"/>
              </a:spcAft>
            </a:pPr>
            <a:r>
              <a:rPr lang="en-GB" sz="1600" b="0" i="0" u="sng" strike="noStrike">
                <a:solidFill>
                  <a:srgbClr val="1D1D1B"/>
                </a:solidFill>
                <a:effectLst/>
                <a:hlinkClick r:id="rId6">
                  <a:extLst>
                    <a:ext uri="{A12FA001-AC4F-418D-AE19-62706E023703}">
                      <ahyp:hlinkClr xmlns:ahyp="http://schemas.microsoft.com/office/drawing/2018/hyperlinkcolor" val="tx"/>
                    </a:ext>
                  </a:extLst>
                </a:hlinkClick>
              </a:rPr>
              <a:t>How To Give a Business Presentation (With Steps and Tips</a:t>
            </a:r>
            <a:r>
              <a:rPr lang="en-GB" sz="1600" b="0" i="0" strike="noStrike">
                <a:solidFill>
                  <a:srgbClr val="1D1D1B"/>
                </a:solidFill>
                <a:effectLst/>
                <a:hlinkClick r:id="rId6">
                  <a:extLst>
                    <a:ext uri="{A12FA001-AC4F-418D-AE19-62706E023703}">
                      <ahyp:hlinkClr xmlns:ahyp="http://schemas.microsoft.com/office/drawing/2018/hyperlinkcolor" val="tx"/>
                    </a:ext>
                  </a:extLst>
                </a:hlinkClick>
              </a:rPr>
              <a:t>)</a:t>
            </a:r>
            <a:r>
              <a:rPr lang="en-GB" sz="1600" b="0" i="0" strike="noStrike">
                <a:solidFill>
                  <a:srgbClr val="1D1D1B"/>
                </a:solidFill>
                <a:effectLst/>
              </a:rPr>
              <a:t>:</a:t>
            </a:r>
            <a:r>
              <a:rPr lang="en-GB" sz="1600" b="0">
                <a:solidFill>
                  <a:schemeClr val="accent1"/>
                </a:solidFill>
                <a:cs typeface="Arial"/>
              </a:rPr>
              <a:t> V </a:t>
            </a:r>
            <a:r>
              <a:rPr lang="en-GB" sz="1600" b="0" err="1">
                <a:solidFill>
                  <a:schemeClr val="accent1"/>
                </a:solidFill>
                <a:cs typeface="Arial"/>
              </a:rPr>
              <a:t>tem</a:t>
            </a:r>
            <a:r>
              <a:rPr lang="en-GB" sz="1600" b="0">
                <a:solidFill>
                  <a:schemeClr val="accent1"/>
                </a:solidFill>
                <a:cs typeface="Arial"/>
              </a:rPr>
              <a:t> </a:t>
            </a:r>
            <a:r>
              <a:rPr lang="en-GB" sz="1600" b="0" err="1">
                <a:solidFill>
                  <a:schemeClr val="accent1"/>
                </a:solidFill>
                <a:cs typeface="Arial"/>
              </a:rPr>
              <a:t>članku</a:t>
            </a:r>
            <a:r>
              <a:rPr lang="en-GB" sz="1600" b="0">
                <a:solidFill>
                  <a:schemeClr val="accent1"/>
                </a:solidFill>
                <a:cs typeface="Arial"/>
              </a:rPr>
              <a:t> </a:t>
            </a:r>
            <a:r>
              <a:rPr lang="en-GB" sz="1600" b="0" err="1">
                <a:solidFill>
                  <a:schemeClr val="accent1"/>
                </a:solidFill>
                <a:cs typeface="Arial"/>
              </a:rPr>
              <a:t>boste</a:t>
            </a:r>
            <a:r>
              <a:rPr lang="en-GB" sz="1600" b="0">
                <a:solidFill>
                  <a:schemeClr val="accent1"/>
                </a:solidFill>
                <a:cs typeface="Arial"/>
              </a:rPr>
              <a:t> </a:t>
            </a:r>
            <a:r>
              <a:rPr lang="en-GB" sz="1600" b="0" err="1">
                <a:solidFill>
                  <a:schemeClr val="accent1"/>
                </a:solidFill>
                <a:cs typeface="Arial"/>
              </a:rPr>
              <a:t>odkrili</a:t>
            </a:r>
            <a:r>
              <a:rPr lang="en-GB" sz="1600" b="0">
                <a:solidFill>
                  <a:schemeClr val="accent1"/>
                </a:solidFill>
                <a:cs typeface="Arial"/>
              </a:rPr>
              <a:t> </a:t>
            </a:r>
            <a:r>
              <a:rPr lang="en-GB" sz="1600" b="0" err="1">
                <a:solidFill>
                  <a:schemeClr val="accent1"/>
                </a:solidFill>
                <a:cs typeface="Arial"/>
              </a:rPr>
              <a:t>hitre</a:t>
            </a:r>
            <a:r>
              <a:rPr lang="en-GB" sz="1600" b="0">
                <a:solidFill>
                  <a:schemeClr val="accent1"/>
                </a:solidFill>
                <a:cs typeface="Arial"/>
              </a:rPr>
              <a:t> </a:t>
            </a:r>
            <a:r>
              <a:rPr lang="en-GB" sz="1600" b="0" err="1">
                <a:solidFill>
                  <a:schemeClr val="accent1"/>
                </a:solidFill>
                <a:cs typeface="Arial"/>
              </a:rPr>
              <a:t>načine</a:t>
            </a:r>
            <a:r>
              <a:rPr lang="en-GB" sz="1600" b="0">
                <a:solidFill>
                  <a:schemeClr val="accent1"/>
                </a:solidFill>
                <a:cs typeface="Arial"/>
              </a:rPr>
              <a:t> za </a:t>
            </a:r>
            <a:r>
              <a:rPr lang="en-GB" sz="1600" b="0" err="1">
                <a:solidFill>
                  <a:schemeClr val="accent1"/>
                </a:solidFill>
                <a:cs typeface="Arial"/>
              </a:rPr>
              <a:t>izboljšanje</a:t>
            </a:r>
            <a:r>
              <a:rPr lang="en-GB" sz="1600" b="0">
                <a:solidFill>
                  <a:schemeClr val="accent1"/>
                </a:solidFill>
                <a:cs typeface="Arial"/>
              </a:rPr>
              <a:t> </a:t>
            </a:r>
            <a:r>
              <a:rPr lang="en-GB" sz="1600" b="0" err="1">
                <a:solidFill>
                  <a:schemeClr val="accent1"/>
                </a:solidFill>
                <a:cs typeface="Arial"/>
              </a:rPr>
              <a:t>predstavitev</a:t>
            </a:r>
            <a:r>
              <a:rPr lang="en-GB" sz="1600" b="0">
                <a:solidFill>
                  <a:schemeClr val="accent1"/>
                </a:solidFill>
                <a:cs typeface="Arial"/>
              </a:rPr>
              <a:t> in </a:t>
            </a:r>
            <a:r>
              <a:rPr lang="en-GB" sz="1600" b="0" err="1">
                <a:solidFill>
                  <a:schemeClr val="accent1"/>
                </a:solidFill>
                <a:cs typeface="Arial"/>
              </a:rPr>
              <a:t>navdušenje</a:t>
            </a:r>
            <a:r>
              <a:rPr lang="en-GB" sz="1600" b="0">
                <a:solidFill>
                  <a:schemeClr val="accent1"/>
                </a:solidFill>
                <a:cs typeface="Arial"/>
              </a:rPr>
              <a:t> </a:t>
            </a:r>
            <a:r>
              <a:rPr lang="en-GB" sz="1600" b="0" err="1">
                <a:solidFill>
                  <a:schemeClr val="accent1"/>
                </a:solidFill>
                <a:cs typeface="Arial"/>
              </a:rPr>
              <a:t>občinstva</a:t>
            </a:r>
            <a:r>
              <a:rPr lang="en-GB" sz="1600" b="0">
                <a:solidFill>
                  <a:schemeClr val="accent1"/>
                </a:solidFill>
                <a:cs typeface="Arial"/>
              </a:rPr>
              <a:t>.</a:t>
            </a:r>
            <a:endParaRPr lang="en-GB">
              <a:solidFill>
                <a:schemeClr val="accent1"/>
              </a:solidFill>
            </a:endParaRPr>
          </a:p>
          <a:p>
            <a:pPr marL="0" indent="0">
              <a:lnSpc>
                <a:spcPct val="100000"/>
              </a:lnSpc>
              <a:spcBef>
                <a:spcPts val="600"/>
              </a:spcBef>
              <a:spcAft>
                <a:spcPts val="600"/>
              </a:spcAft>
            </a:pPr>
            <a:endParaRPr lang="en-US" sz="1600">
              <a:solidFill>
                <a:schemeClr val="accent1"/>
              </a:solidFill>
              <a:cs typeface="Arial"/>
            </a:endParaRPr>
          </a:p>
          <a:p>
            <a:pPr marL="0" indent="0">
              <a:lnSpc>
                <a:spcPct val="100000"/>
              </a:lnSpc>
              <a:spcBef>
                <a:spcPts val="600"/>
              </a:spcBef>
              <a:spcAft>
                <a:spcPts val="600"/>
              </a:spcAft>
            </a:pPr>
            <a:r>
              <a:rPr lang="sl-SI" sz="1600">
                <a:solidFill>
                  <a:schemeClr val="accent1"/>
                </a:solidFill>
              </a:rPr>
              <a:t>3</a:t>
            </a:r>
            <a:r>
              <a:rPr lang="en-US" sz="1600">
                <a:solidFill>
                  <a:schemeClr val="accent1"/>
                </a:solidFill>
              </a:rPr>
              <a:t>.</a:t>
            </a:r>
            <a:r>
              <a:rPr lang="sl-SI" sz="1600">
                <a:solidFill>
                  <a:schemeClr val="accent1"/>
                </a:solidFill>
              </a:rPr>
              <a:t> del</a:t>
            </a:r>
            <a:endParaRPr lang="en-US" sz="1600">
              <a:solidFill>
                <a:schemeClr val="accent1"/>
              </a:solidFill>
            </a:endParaRPr>
          </a:p>
          <a:p>
            <a:pPr marL="0" indent="0">
              <a:lnSpc>
                <a:spcPct val="100000"/>
              </a:lnSpc>
              <a:spcBef>
                <a:spcPts val="600"/>
              </a:spcBef>
              <a:spcAft>
                <a:spcPts val="600"/>
              </a:spcAft>
            </a:pPr>
            <a:r>
              <a:rPr lang="en-GB" sz="1600" b="0">
                <a:solidFill>
                  <a:schemeClr val="accent1"/>
                </a:solidFill>
                <a:hlinkClick r:id="rId7">
                  <a:extLst>
                    <a:ext uri="{A12FA001-AC4F-418D-AE19-62706E023703}">
                      <ahyp:hlinkClr xmlns:ahyp="http://schemas.microsoft.com/office/drawing/2018/hyperlinkcolor" val="tx"/>
                    </a:ext>
                  </a:extLst>
                </a:hlinkClick>
              </a:rPr>
              <a:t>How to Effectively Pitch a Business Idea</a:t>
            </a:r>
            <a:r>
              <a:rPr lang="en-GB" sz="1600" b="0">
                <a:solidFill>
                  <a:schemeClr val="accent1"/>
                </a:solidFill>
              </a:rPr>
              <a:t>: V </a:t>
            </a:r>
            <a:r>
              <a:rPr lang="en-GB" sz="1600" b="0" err="1">
                <a:solidFill>
                  <a:schemeClr val="accent1"/>
                </a:solidFill>
              </a:rPr>
              <a:t>tem</a:t>
            </a:r>
            <a:r>
              <a:rPr lang="en-GB" sz="1600" b="0">
                <a:solidFill>
                  <a:schemeClr val="accent1"/>
                </a:solidFill>
              </a:rPr>
              <a:t> </a:t>
            </a:r>
            <a:r>
              <a:rPr lang="en-GB" sz="1600" b="0" err="1">
                <a:solidFill>
                  <a:schemeClr val="accent1"/>
                </a:solidFill>
              </a:rPr>
              <a:t>članku</a:t>
            </a:r>
            <a:r>
              <a:rPr lang="en-GB" sz="1600" b="0">
                <a:solidFill>
                  <a:schemeClr val="accent1"/>
                </a:solidFill>
              </a:rPr>
              <a:t> </a:t>
            </a:r>
            <a:r>
              <a:rPr lang="en-GB" sz="1600" b="0" err="1">
                <a:solidFill>
                  <a:schemeClr val="accent1"/>
                </a:solidFill>
              </a:rPr>
              <a:t>boste</a:t>
            </a:r>
            <a:r>
              <a:rPr lang="en-GB" sz="1600" b="0">
                <a:solidFill>
                  <a:schemeClr val="accent1"/>
                </a:solidFill>
              </a:rPr>
              <a:t> </a:t>
            </a:r>
            <a:r>
              <a:rPr lang="en-GB" sz="1600" b="0" err="1">
                <a:solidFill>
                  <a:schemeClr val="accent1"/>
                </a:solidFill>
              </a:rPr>
              <a:t>dobili</a:t>
            </a:r>
            <a:r>
              <a:rPr lang="en-GB" sz="1600" b="0">
                <a:solidFill>
                  <a:schemeClr val="accent1"/>
                </a:solidFill>
              </a:rPr>
              <a:t> </a:t>
            </a:r>
            <a:r>
              <a:rPr lang="en-GB" sz="1600" b="0" err="1">
                <a:solidFill>
                  <a:schemeClr val="accent1"/>
                </a:solidFill>
              </a:rPr>
              <a:t>enostavne</a:t>
            </a:r>
            <a:r>
              <a:rPr lang="en-GB" sz="1600" b="0">
                <a:solidFill>
                  <a:schemeClr val="accent1"/>
                </a:solidFill>
              </a:rPr>
              <a:t> </a:t>
            </a:r>
            <a:br>
              <a:rPr lang="en-GB" sz="1600" b="0">
                <a:solidFill>
                  <a:schemeClr val="accent1"/>
                </a:solidFill>
              </a:rPr>
            </a:br>
            <a:r>
              <a:rPr lang="en-GB" sz="1600" b="0" err="1">
                <a:solidFill>
                  <a:schemeClr val="accent1"/>
                </a:solidFill>
              </a:rPr>
              <a:t>nasvete</a:t>
            </a:r>
            <a:r>
              <a:rPr lang="en-GB" sz="1600" b="0">
                <a:solidFill>
                  <a:schemeClr val="accent1"/>
                </a:solidFill>
              </a:rPr>
              <a:t> o </a:t>
            </a:r>
            <a:r>
              <a:rPr lang="en-GB" sz="1600" b="0" err="1">
                <a:solidFill>
                  <a:schemeClr val="accent1"/>
                </a:solidFill>
              </a:rPr>
              <a:t>tem</a:t>
            </a:r>
            <a:r>
              <a:rPr lang="en-GB" sz="1600" b="0">
                <a:solidFill>
                  <a:schemeClr val="accent1"/>
                </a:solidFill>
              </a:rPr>
              <a:t>, </a:t>
            </a:r>
            <a:r>
              <a:rPr lang="en-GB" sz="1600" b="0" err="1">
                <a:solidFill>
                  <a:schemeClr val="accent1"/>
                </a:solidFill>
              </a:rPr>
              <a:t>kako</a:t>
            </a:r>
            <a:r>
              <a:rPr lang="en-GB" sz="1600" b="0">
                <a:solidFill>
                  <a:schemeClr val="accent1"/>
                </a:solidFill>
              </a:rPr>
              <a:t> </a:t>
            </a:r>
            <a:r>
              <a:rPr lang="en-GB" sz="1600" b="0" err="1">
                <a:solidFill>
                  <a:schemeClr val="accent1"/>
                </a:solidFill>
              </a:rPr>
              <a:t>jasno</a:t>
            </a:r>
            <a:r>
              <a:rPr lang="en-GB" sz="1600" b="0">
                <a:solidFill>
                  <a:schemeClr val="accent1"/>
                </a:solidFill>
              </a:rPr>
              <a:t> in </a:t>
            </a:r>
            <a:r>
              <a:rPr lang="en-GB" sz="1600" b="0" err="1">
                <a:solidFill>
                  <a:schemeClr val="accent1"/>
                </a:solidFill>
              </a:rPr>
              <a:t>samozavestno</a:t>
            </a:r>
            <a:r>
              <a:rPr lang="en-GB" sz="1600" b="0">
                <a:solidFill>
                  <a:schemeClr val="accent1"/>
                </a:solidFill>
              </a:rPr>
              <a:t> </a:t>
            </a:r>
            <a:r>
              <a:rPr lang="en-GB" sz="1600" b="0" err="1">
                <a:solidFill>
                  <a:schemeClr val="accent1"/>
                </a:solidFill>
              </a:rPr>
              <a:t>deliti</a:t>
            </a:r>
            <a:r>
              <a:rPr lang="en-GB" sz="1600" b="0">
                <a:solidFill>
                  <a:schemeClr val="accent1"/>
                </a:solidFill>
              </a:rPr>
              <a:t> </a:t>
            </a:r>
            <a:r>
              <a:rPr lang="en-GB" sz="1600" b="0" err="1">
                <a:solidFill>
                  <a:schemeClr val="accent1"/>
                </a:solidFill>
              </a:rPr>
              <a:t>svojo</a:t>
            </a:r>
            <a:r>
              <a:rPr lang="en-GB" sz="1600" b="0">
                <a:solidFill>
                  <a:schemeClr val="accent1"/>
                </a:solidFill>
              </a:rPr>
              <a:t> </a:t>
            </a:r>
            <a:r>
              <a:rPr lang="en-GB" sz="1600" b="0" err="1">
                <a:solidFill>
                  <a:schemeClr val="accent1"/>
                </a:solidFill>
              </a:rPr>
              <a:t>poslovno</a:t>
            </a:r>
            <a:r>
              <a:rPr lang="en-GB" sz="1600" b="0">
                <a:solidFill>
                  <a:schemeClr val="accent1"/>
                </a:solidFill>
              </a:rPr>
              <a:t> </a:t>
            </a:r>
            <a:r>
              <a:rPr lang="en-GB" sz="1600" b="0" err="1">
                <a:solidFill>
                  <a:schemeClr val="accent1"/>
                </a:solidFill>
              </a:rPr>
              <a:t>idejo</a:t>
            </a:r>
            <a:r>
              <a:rPr lang="en-GB" sz="1600" b="0">
                <a:solidFill>
                  <a:schemeClr val="accent1"/>
                </a:solidFill>
              </a:rPr>
              <a:t>. </a:t>
            </a:r>
            <a:endParaRPr lang="sl-SI">
              <a:solidFill>
                <a:schemeClr val="accent1"/>
              </a:solidFill>
            </a:endParaRPr>
          </a:p>
          <a:p>
            <a:pPr marL="0" indent="0">
              <a:lnSpc>
                <a:spcPct val="100000"/>
              </a:lnSpc>
              <a:spcBef>
                <a:spcPts val="600"/>
              </a:spcBef>
              <a:spcAft>
                <a:spcPts val="600"/>
              </a:spcAft>
            </a:pPr>
            <a:r>
              <a:rPr lang="en-GB" sz="1600" b="0" i="0" u="sng" strike="noStrike">
                <a:solidFill>
                  <a:srgbClr val="1D1D1B"/>
                </a:solidFill>
                <a:effectLst/>
                <a:hlinkClick r:id="rId8">
                  <a:extLst>
                    <a:ext uri="{A12FA001-AC4F-418D-AE19-62706E023703}">
                      <ahyp:hlinkClr xmlns:ahyp="http://schemas.microsoft.com/office/drawing/2018/hyperlinkcolor" val="tx"/>
                    </a:ext>
                  </a:extLst>
                </a:hlinkClick>
              </a:rPr>
              <a:t>How to Make a Successful Business Pitch: 9 Tips From Experts</a:t>
            </a:r>
            <a:r>
              <a:rPr lang="en-GB" sz="1600" b="0">
                <a:solidFill>
                  <a:srgbClr val="1D1D1B"/>
                </a:solidFill>
              </a:rPr>
              <a:t>:</a:t>
            </a:r>
            <a:r>
              <a:rPr lang="en-GB" sz="1600" b="0">
                <a:solidFill>
                  <a:schemeClr val="accent1"/>
                </a:solidFill>
              </a:rPr>
              <a:t> V </a:t>
            </a:r>
            <a:r>
              <a:rPr lang="en-GB" sz="1600" b="0" err="1">
                <a:solidFill>
                  <a:schemeClr val="accent1"/>
                </a:solidFill>
              </a:rPr>
              <a:t>tem</a:t>
            </a:r>
            <a:r>
              <a:rPr lang="en-GB" sz="1600" b="0">
                <a:solidFill>
                  <a:schemeClr val="accent1"/>
                </a:solidFill>
              </a:rPr>
              <a:t> </a:t>
            </a:r>
            <a:r>
              <a:rPr lang="en-GB" sz="1600" b="0" err="1">
                <a:solidFill>
                  <a:schemeClr val="accent1"/>
                </a:solidFill>
              </a:rPr>
              <a:t>članku</a:t>
            </a:r>
            <a:r>
              <a:rPr lang="en-GB" sz="1600" b="0">
                <a:solidFill>
                  <a:schemeClr val="accent1"/>
                </a:solidFill>
              </a:rPr>
              <a:t> </a:t>
            </a:r>
            <a:r>
              <a:rPr lang="en-GB" sz="1600" b="0" err="1">
                <a:solidFill>
                  <a:schemeClr val="accent1"/>
                </a:solidFill>
              </a:rPr>
              <a:t>boste</a:t>
            </a:r>
            <a:r>
              <a:rPr lang="en-GB" sz="1600" b="0">
                <a:solidFill>
                  <a:schemeClr val="accent1"/>
                </a:solidFill>
              </a:rPr>
              <a:t> </a:t>
            </a:r>
            <a:r>
              <a:rPr lang="en-GB" sz="1600" b="0" err="1">
                <a:solidFill>
                  <a:schemeClr val="accent1"/>
                </a:solidFill>
              </a:rPr>
              <a:t>spoznali</a:t>
            </a:r>
            <a:r>
              <a:rPr lang="en-GB" sz="1600" b="0">
                <a:solidFill>
                  <a:schemeClr val="accent1"/>
                </a:solidFill>
              </a:rPr>
              <a:t> </a:t>
            </a:r>
            <a:r>
              <a:rPr lang="en-GB" sz="1600" b="0" err="1">
                <a:solidFill>
                  <a:schemeClr val="accent1"/>
                </a:solidFill>
              </a:rPr>
              <a:t>preproste</a:t>
            </a:r>
            <a:r>
              <a:rPr lang="en-GB" sz="1600" b="0">
                <a:solidFill>
                  <a:schemeClr val="accent1"/>
                </a:solidFill>
              </a:rPr>
              <a:t> </a:t>
            </a:r>
            <a:br>
              <a:rPr lang="en-US"/>
            </a:br>
            <a:r>
              <a:rPr lang="en-GB" sz="1600" b="0" err="1">
                <a:solidFill>
                  <a:schemeClr val="accent1"/>
                </a:solidFill>
              </a:rPr>
              <a:t>nasvete</a:t>
            </a:r>
            <a:r>
              <a:rPr lang="en-GB" sz="1600" b="0">
                <a:solidFill>
                  <a:schemeClr val="accent1"/>
                </a:solidFill>
              </a:rPr>
              <a:t> </a:t>
            </a:r>
            <a:r>
              <a:rPr lang="en-GB" sz="1600" b="0" err="1">
                <a:solidFill>
                  <a:schemeClr val="accent1"/>
                </a:solidFill>
              </a:rPr>
              <a:t>strokovnjakov</a:t>
            </a:r>
            <a:r>
              <a:rPr lang="en-GB" sz="1600" b="0">
                <a:solidFill>
                  <a:schemeClr val="accent1"/>
                </a:solidFill>
              </a:rPr>
              <a:t>, s </a:t>
            </a:r>
            <a:r>
              <a:rPr lang="en-GB" sz="1600" b="0" err="1">
                <a:solidFill>
                  <a:schemeClr val="accent1"/>
                </a:solidFill>
              </a:rPr>
              <a:t>katerimi</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vaša</a:t>
            </a:r>
            <a:r>
              <a:rPr lang="en-GB" sz="1600" b="0">
                <a:solidFill>
                  <a:schemeClr val="accent1"/>
                </a:solidFill>
              </a:rPr>
              <a:t> </a:t>
            </a:r>
            <a:r>
              <a:rPr lang="en-GB" sz="1600" b="0" err="1">
                <a:solidFill>
                  <a:schemeClr val="accent1"/>
                </a:solidFill>
              </a:rPr>
              <a:t>poslovna</a:t>
            </a:r>
            <a:r>
              <a:rPr lang="en-GB" sz="1600" b="0">
                <a:solidFill>
                  <a:schemeClr val="accent1"/>
                </a:solidFill>
              </a:rPr>
              <a:t> </a:t>
            </a:r>
            <a:r>
              <a:rPr lang="en-GB" sz="1600" b="0" err="1">
                <a:solidFill>
                  <a:schemeClr val="accent1"/>
                </a:solidFill>
              </a:rPr>
              <a:t>predstavitev</a:t>
            </a:r>
            <a:r>
              <a:rPr lang="en-GB" sz="1600" b="0">
                <a:solidFill>
                  <a:schemeClr val="accent1"/>
                </a:solidFill>
              </a:rPr>
              <a:t> </a:t>
            </a:r>
            <a:r>
              <a:rPr lang="en-GB" sz="1600" b="0" err="1">
                <a:solidFill>
                  <a:schemeClr val="accent1"/>
                </a:solidFill>
              </a:rPr>
              <a:t>izstopala</a:t>
            </a:r>
            <a:r>
              <a:rPr lang="en-GB" sz="1600" b="0">
                <a:solidFill>
                  <a:schemeClr val="accent1"/>
                </a:solidFill>
              </a:rPr>
              <a:t>.</a:t>
            </a:r>
            <a:endParaRPr lang="en-GB">
              <a:solidFill>
                <a:schemeClr val="accent1"/>
              </a:solidFill>
            </a:endParaRPr>
          </a:p>
          <a:p>
            <a:pPr marL="0" indent="0">
              <a:lnSpc>
                <a:spcPct val="100000"/>
              </a:lnSpc>
              <a:spcBef>
                <a:spcPts val="600"/>
              </a:spcBef>
              <a:spcAft>
                <a:spcPts val="600"/>
              </a:spcAft>
            </a:pPr>
            <a:endParaRPr lang="en-GB" sz="1600" b="0">
              <a:solidFill>
                <a:schemeClr val="accent1"/>
              </a:solidFill>
              <a:cs typeface="Aria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0998753" y="6291420"/>
            <a:ext cx="92185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b="0" i="0" u="sng" strike="noStrike" err="1">
                <a:solidFill>
                  <a:srgbClr val="1D1D1B"/>
                </a:solidFill>
                <a:effectLst/>
                <a:latin typeface="Raleway" pitchFamily="2" charset="0"/>
                <a:hlinkClick r:id="rId9"/>
              </a:rPr>
              <a:t>Svgrepo</a:t>
            </a:r>
            <a:endParaRPr lang="en-US" sz="1000">
              <a:solidFill>
                <a:schemeClr val="accent1"/>
              </a:solidFill>
              <a:hlinkClick r:id="rId9">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Več</a:t>
            </a:r>
            <a:r>
              <a:rPr lang="en-GB" sz="3400" b="1"/>
              <a:t> za </a:t>
            </a:r>
            <a:r>
              <a:rPr lang="en-GB" sz="3400" b="1" err="1"/>
              <a:t>raziskovanje</a:t>
            </a:r>
            <a:r>
              <a:rPr lang="en-GB" sz="3400" b="1"/>
              <a:t>: </a:t>
            </a:r>
            <a:r>
              <a:rPr lang="en-GB" sz="3400" b="1">
                <a:solidFill>
                  <a:schemeClr val="lt1"/>
                </a:solidFill>
                <a:latin typeface="Raleway"/>
                <a:ea typeface="Raleway"/>
                <a:cs typeface="Raleway"/>
                <a:sym typeface="Raleway"/>
              </a:rPr>
              <a:t>Ted </a:t>
            </a:r>
            <a:r>
              <a:rPr lang="en-GB" sz="3400" b="1" err="1">
                <a:solidFill>
                  <a:schemeClr val="lt1"/>
                </a:solidFill>
                <a:latin typeface="Raleway"/>
                <a:ea typeface="Raleway"/>
                <a:cs typeface="Raleway"/>
                <a:sym typeface="Raleway"/>
              </a:rPr>
              <a:t>govori</a:t>
            </a:r>
            <a:endParaRPr lang="en-GB" sz="3400" b="1">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sl-SI" sz="1600">
                <a:solidFill>
                  <a:schemeClr val="accent1"/>
                </a:solidFill>
              </a:rPr>
              <a:t>1</a:t>
            </a:r>
            <a:r>
              <a:rPr lang="en-US" sz="1600">
                <a:solidFill>
                  <a:schemeClr val="accent1"/>
                </a:solidFill>
              </a:rPr>
              <a:t>.</a:t>
            </a:r>
            <a:r>
              <a:rPr lang="sl-SI" sz="1600">
                <a:solidFill>
                  <a:schemeClr val="accent1"/>
                </a:solidFill>
              </a:rPr>
              <a:t> del</a:t>
            </a:r>
            <a:endParaRPr lang="en-US" sz="1600">
              <a:solidFill>
                <a:schemeClr val="accent1"/>
              </a:solidFill>
            </a:endParaRPr>
          </a:p>
          <a:p>
            <a:pPr marL="0" indent="0">
              <a:lnSpc>
                <a:spcPct val="100000"/>
              </a:lnSpc>
              <a:spcBef>
                <a:spcPts val="600"/>
              </a:spcBef>
              <a:spcAft>
                <a:spcPts val="600"/>
              </a:spcAft>
            </a:pPr>
            <a:r>
              <a:rPr lang="en-GB" sz="1800" b="0" i="0" u="sng" strike="noStrike">
                <a:solidFill>
                  <a:srgbClr val="1D1D1B"/>
                </a:solidFill>
                <a:effectLst/>
                <a:latin typeface="Raleway" pitchFamily="2" charset="0"/>
                <a:hlinkClick r:id="rId3"/>
              </a:rPr>
              <a:t>The power of storytelling | Andrea Gibbs</a:t>
            </a:r>
            <a:r>
              <a:rPr lang="en-GB" sz="1800" b="0" i="0" strike="noStrike">
                <a:solidFill>
                  <a:srgbClr val="1D1D1B"/>
                </a:solidFill>
                <a:effectLst/>
                <a:latin typeface="Raleway" pitchFamily="2" charset="0"/>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a:t>
            </a:r>
            <a:r>
              <a:rPr lang="en-GB" sz="1600" b="0" err="1">
                <a:solidFill>
                  <a:schemeClr val="accent1"/>
                </a:solidFill>
              </a:rPr>
              <a:t>spoznati</a:t>
            </a:r>
            <a:r>
              <a:rPr lang="en-GB" sz="1600" b="0">
                <a:solidFill>
                  <a:schemeClr val="accent1"/>
                </a:solidFill>
              </a:rPr>
              <a:t>, </a:t>
            </a:r>
            <a:r>
              <a:rPr lang="en-GB" sz="1600" b="0" err="1">
                <a:solidFill>
                  <a:schemeClr val="accent1"/>
                </a:solidFill>
              </a:rPr>
              <a:t>kako</a:t>
            </a:r>
            <a:r>
              <a:rPr lang="en-GB" sz="1600" b="0">
                <a:solidFill>
                  <a:schemeClr val="accent1"/>
                </a:solidFill>
              </a:rPr>
              <a:t> se </a:t>
            </a:r>
            <a:r>
              <a:rPr lang="en-GB" sz="1600" b="0" err="1">
                <a:solidFill>
                  <a:schemeClr val="accent1"/>
                </a:solidFill>
              </a:rPr>
              <a:t>pripovedovanje</a:t>
            </a:r>
            <a:r>
              <a:rPr lang="en-GB" sz="1600" b="0">
                <a:solidFill>
                  <a:schemeClr val="accent1"/>
                </a:solidFill>
              </a:rPr>
              <a:t> </a:t>
            </a:r>
            <a:r>
              <a:rPr lang="en-GB" sz="1600" b="0" err="1">
                <a:solidFill>
                  <a:schemeClr val="accent1"/>
                </a:solidFill>
              </a:rPr>
              <a:t>zgodb</a:t>
            </a:r>
            <a:r>
              <a:rPr lang="en-GB" sz="1600" b="0">
                <a:solidFill>
                  <a:schemeClr val="accent1"/>
                </a:solidFill>
              </a:rPr>
              <a:t> </a:t>
            </a:r>
            <a:r>
              <a:rPr lang="en-GB" sz="1600" b="0" err="1">
                <a:solidFill>
                  <a:schemeClr val="accent1"/>
                </a:solidFill>
              </a:rPr>
              <a:t>povezuje</a:t>
            </a:r>
            <a:r>
              <a:rPr lang="en-GB" sz="1600" b="0">
                <a:solidFill>
                  <a:schemeClr val="accent1"/>
                </a:solidFill>
              </a:rPr>
              <a:t> z </a:t>
            </a:r>
            <a:r>
              <a:rPr lang="en-GB" sz="1600" b="0" err="1">
                <a:solidFill>
                  <a:schemeClr val="accent1"/>
                </a:solidFill>
              </a:rPr>
              <a:t>občinstvom</a:t>
            </a:r>
            <a:r>
              <a:rPr lang="en-GB" sz="1600" b="0">
                <a:solidFill>
                  <a:schemeClr val="accent1"/>
                </a:solidFill>
              </a:rPr>
              <a:t> </a:t>
            </a:r>
            <a:r>
              <a:rPr lang="en-GB" sz="1600" b="0" err="1">
                <a:solidFill>
                  <a:schemeClr val="accent1"/>
                </a:solidFill>
              </a:rPr>
              <a:t>na</a:t>
            </a:r>
            <a:r>
              <a:rPr lang="en-GB" sz="1600" b="0">
                <a:solidFill>
                  <a:schemeClr val="accent1"/>
                </a:solidFill>
              </a:rPr>
              <a:t> </a:t>
            </a:r>
            <a:r>
              <a:rPr lang="en-GB" sz="1600" b="0" err="1">
                <a:solidFill>
                  <a:schemeClr val="accent1"/>
                </a:solidFill>
              </a:rPr>
              <a:t>čustveni</a:t>
            </a:r>
            <a:r>
              <a:rPr lang="en-GB" sz="1600" b="0">
                <a:solidFill>
                  <a:schemeClr val="accent1"/>
                </a:solidFill>
              </a:rPr>
              <a:t> </a:t>
            </a:r>
            <a:r>
              <a:rPr lang="en-GB" sz="1600" b="0" err="1">
                <a:solidFill>
                  <a:schemeClr val="accent1"/>
                </a:solidFill>
              </a:rPr>
              <a:t>ravni</a:t>
            </a:r>
            <a:r>
              <a:rPr lang="en-GB" sz="1600" b="0">
                <a:solidFill>
                  <a:schemeClr val="accent1"/>
                </a:solidFill>
              </a:rPr>
              <a:t> in </a:t>
            </a:r>
            <a:r>
              <a:rPr lang="en-GB" sz="1600" b="0" err="1">
                <a:solidFill>
                  <a:schemeClr val="accent1"/>
                </a:solidFill>
              </a:rPr>
              <a:t>zakaj</a:t>
            </a:r>
            <a:r>
              <a:rPr lang="en-GB" sz="1600" b="0">
                <a:solidFill>
                  <a:schemeClr val="accent1"/>
                </a:solidFill>
              </a:rPr>
              <a:t> je </a:t>
            </a:r>
            <a:r>
              <a:rPr lang="en-GB" sz="1600" b="0" err="1">
                <a:solidFill>
                  <a:schemeClr val="accent1"/>
                </a:solidFill>
              </a:rPr>
              <a:t>močno</a:t>
            </a:r>
            <a:r>
              <a:rPr lang="en-GB" sz="1600" b="0">
                <a:solidFill>
                  <a:schemeClr val="accent1"/>
                </a:solidFill>
              </a:rPr>
              <a:t> </a:t>
            </a:r>
            <a:r>
              <a:rPr lang="en-GB" sz="1600" b="0" err="1">
                <a:solidFill>
                  <a:schemeClr val="accent1"/>
                </a:solidFill>
              </a:rPr>
              <a:t>orodje</a:t>
            </a:r>
            <a:r>
              <a:rPr lang="en-GB" sz="1600" b="0">
                <a:solidFill>
                  <a:schemeClr val="accent1"/>
                </a:solidFill>
              </a:rPr>
              <a:t> za </a:t>
            </a:r>
            <a:r>
              <a:rPr lang="en-GB" sz="1600" b="0" err="1">
                <a:solidFill>
                  <a:schemeClr val="accent1"/>
                </a:solidFill>
              </a:rPr>
              <a:t>komunikacijo</a:t>
            </a:r>
            <a:r>
              <a:rPr lang="en-US" sz="1600" b="0">
                <a:solidFill>
                  <a:schemeClr val="accent1"/>
                </a:solidFill>
                <a:cs typeface="Arial"/>
              </a:rPr>
              <a:t>.</a:t>
            </a:r>
            <a:endParaRPr lang="en-US" sz="1600" b="0">
              <a:solidFill>
                <a:schemeClr val="accent1"/>
              </a:solidFill>
            </a:endParaRPr>
          </a:p>
          <a:p>
            <a:pPr marL="0" indent="0">
              <a:lnSpc>
                <a:spcPct val="100000"/>
              </a:lnSpc>
              <a:spcBef>
                <a:spcPts val="600"/>
              </a:spcBef>
              <a:spcAft>
                <a:spcPts val="600"/>
              </a:spcAft>
              <a:buSzPts val="605"/>
            </a:pPr>
            <a:r>
              <a:rPr lang="en-GB" sz="1800" b="0" i="0" u="sng" strike="noStrike">
                <a:solidFill>
                  <a:srgbClr val="1D1D1B"/>
                </a:solidFill>
                <a:effectLst/>
                <a:latin typeface="Raleway" pitchFamily="2" charset="0"/>
                <a:hlinkClick r:id="rId4"/>
              </a:rPr>
              <a:t>The Fisherman: A Tale of Passion, Loss, and Hope | Jan Blake</a:t>
            </a:r>
            <a:r>
              <a:rPr lang="en-GB" sz="1800" b="0" i="0" strike="noStrike">
                <a:solidFill>
                  <a:srgbClr val="1D1D1B"/>
                </a:solidFill>
                <a:effectLst/>
                <a:latin typeface="Raleway" pitchFamily="2" charset="0"/>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a:t>
            </a:r>
            <a:r>
              <a:rPr lang="en-GB" sz="1600" b="0" err="1">
                <a:solidFill>
                  <a:schemeClr val="accent1"/>
                </a:solidFill>
              </a:rPr>
              <a:t>razumeti</a:t>
            </a:r>
            <a:r>
              <a:rPr lang="en-GB" sz="1600" b="0">
                <a:solidFill>
                  <a:schemeClr val="accent1"/>
                </a:solidFill>
              </a:rPr>
              <a:t> </a:t>
            </a:r>
            <a:r>
              <a:rPr lang="en-GB" sz="1600" b="0" err="1">
                <a:solidFill>
                  <a:schemeClr val="accent1"/>
                </a:solidFill>
              </a:rPr>
              <a:t>pomen</a:t>
            </a:r>
            <a:r>
              <a:rPr lang="en-GB" sz="1600" b="0">
                <a:solidFill>
                  <a:schemeClr val="accent1"/>
                </a:solidFill>
              </a:rPr>
              <a:t> </a:t>
            </a:r>
            <a:r>
              <a:rPr lang="en-GB" sz="1600" b="0" err="1">
                <a:solidFill>
                  <a:schemeClr val="accent1"/>
                </a:solidFill>
              </a:rPr>
              <a:t>pripovedovanja</a:t>
            </a:r>
            <a:r>
              <a:rPr lang="en-GB" sz="1600" b="0">
                <a:solidFill>
                  <a:schemeClr val="accent1"/>
                </a:solidFill>
              </a:rPr>
              <a:t> </a:t>
            </a:r>
            <a:r>
              <a:rPr lang="en-GB" sz="1600" b="0" err="1">
                <a:solidFill>
                  <a:schemeClr val="accent1"/>
                </a:solidFill>
              </a:rPr>
              <a:t>zgodb</a:t>
            </a:r>
            <a:r>
              <a:rPr lang="en-US" sz="1600" b="0">
                <a:solidFill>
                  <a:schemeClr val="accent1"/>
                </a:solidFill>
                <a:cs typeface="Arial"/>
              </a:rPr>
              <a:t>. </a:t>
            </a:r>
          </a:p>
          <a:p>
            <a:pPr marL="0" indent="0">
              <a:lnSpc>
                <a:spcPct val="100000"/>
              </a:lnSpc>
              <a:spcBef>
                <a:spcPts val="600"/>
              </a:spcBef>
              <a:spcAft>
                <a:spcPts val="600"/>
              </a:spcAft>
              <a:buSzPts val="605"/>
            </a:pPr>
            <a:endParaRPr lang="en-GB" sz="1600" b="0">
              <a:solidFill>
                <a:schemeClr val="accent1"/>
              </a:solidFill>
              <a:cs typeface="Arial"/>
            </a:endParaRPr>
          </a:p>
          <a:p>
            <a:pPr marL="0" indent="0">
              <a:lnSpc>
                <a:spcPct val="100000"/>
              </a:lnSpc>
              <a:spcBef>
                <a:spcPts val="600"/>
              </a:spcBef>
              <a:spcAft>
                <a:spcPts val="600"/>
              </a:spcAft>
            </a:pPr>
            <a:r>
              <a:rPr lang="sl-SI" sz="1600">
                <a:solidFill>
                  <a:schemeClr val="accent1"/>
                </a:solidFill>
                <a:cs typeface="Arial"/>
              </a:rPr>
              <a:t>2</a:t>
            </a:r>
            <a:r>
              <a:rPr lang="en-US" sz="1600">
                <a:solidFill>
                  <a:schemeClr val="accent1"/>
                </a:solidFill>
                <a:cs typeface="Arial"/>
              </a:rPr>
              <a:t>.</a:t>
            </a:r>
            <a:r>
              <a:rPr lang="sl-SI" sz="1600">
                <a:solidFill>
                  <a:schemeClr val="accent1"/>
                </a:solidFill>
                <a:cs typeface="Arial"/>
              </a:rPr>
              <a:t> del</a:t>
            </a:r>
            <a:endParaRPr lang="en-US" sz="1600">
              <a:solidFill>
                <a:schemeClr val="accent1"/>
              </a:solidFill>
            </a:endParaRPr>
          </a:p>
          <a:p>
            <a:pPr marL="0" indent="0">
              <a:lnSpc>
                <a:spcPct val="100000"/>
              </a:lnSpc>
              <a:spcBef>
                <a:spcPts val="600"/>
              </a:spcBef>
              <a:spcAft>
                <a:spcPts val="600"/>
              </a:spcAft>
              <a:buSzPts val="605"/>
            </a:pPr>
            <a:r>
              <a:rPr lang="en-GB" sz="1800" b="0" i="0" u="sng" strike="noStrike">
                <a:solidFill>
                  <a:srgbClr val="1D1D1B"/>
                </a:solidFill>
                <a:effectLst/>
                <a:hlinkClick r:id="rId5"/>
              </a:rPr>
              <a:t>How to speak so that people want to listen | Julian Treasure</a:t>
            </a:r>
            <a:r>
              <a:rPr lang="en-GB" sz="1800" b="0" i="0" strike="noStrike">
                <a:solidFill>
                  <a:srgbClr val="1D1D1B"/>
                </a:solidFill>
                <a:effectLst/>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a:t>
            </a:r>
            <a:r>
              <a:rPr lang="en-GB" sz="1600" b="0" err="1">
                <a:solidFill>
                  <a:schemeClr val="accent1"/>
                </a:solidFill>
              </a:rPr>
              <a:t>naučiti</a:t>
            </a:r>
            <a:r>
              <a:rPr lang="en-GB" sz="1600" b="0">
                <a:solidFill>
                  <a:schemeClr val="accent1"/>
                </a:solidFill>
              </a:rPr>
              <a:t> se </a:t>
            </a:r>
            <a:r>
              <a:rPr lang="en-GB" sz="1600" b="0" err="1">
                <a:solidFill>
                  <a:schemeClr val="accent1"/>
                </a:solidFill>
              </a:rPr>
              <a:t>tehnik</a:t>
            </a:r>
            <a:r>
              <a:rPr lang="en-GB" sz="1600" b="0">
                <a:solidFill>
                  <a:schemeClr val="accent1"/>
                </a:solidFill>
              </a:rPr>
              <a:t> za </a:t>
            </a:r>
            <a:r>
              <a:rPr lang="en-GB" sz="1600" b="0" err="1">
                <a:solidFill>
                  <a:schemeClr val="accent1"/>
                </a:solidFill>
              </a:rPr>
              <a:t>izboljšanje</a:t>
            </a:r>
            <a:r>
              <a:rPr lang="en-GB" sz="1600" b="0">
                <a:solidFill>
                  <a:schemeClr val="accent1"/>
                </a:solidFill>
              </a:rPr>
              <a:t> </a:t>
            </a:r>
            <a:r>
              <a:rPr lang="en-GB" sz="1600" b="0" err="1">
                <a:solidFill>
                  <a:schemeClr val="accent1"/>
                </a:solidFill>
              </a:rPr>
              <a:t>vaših</a:t>
            </a:r>
            <a:r>
              <a:rPr lang="en-GB" sz="1600" b="0">
                <a:solidFill>
                  <a:schemeClr val="accent1"/>
                </a:solidFill>
              </a:rPr>
              <a:t> </a:t>
            </a:r>
            <a:r>
              <a:rPr lang="en-GB" sz="1600" b="0" err="1">
                <a:solidFill>
                  <a:schemeClr val="accent1"/>
                </a:solidFill>
              </a:rPr>
              <a:t>govornih</a:t>
            </a:r>
            <a:r>
              <a:rPr lang="en-GB" sz="1600" b="0">
                <a:solidFill>
                  <a:schemeClr val="accent1"/>
                </a:solidFill>
              </a:rPr>
              <a:t> </a:t>
            </a:r>
            <a:r>
              <a:rPr lang="en-GB" sz="1600" b="0" err="1">
                <a:solidFill>
                  <a:schemeClr val="accent1"/>
                </a:solidFill>
              </a:rPr>
              <a:t>spretnosti</a:t>
            </a:r>
            <a:r>
              <a:rPr lang="en-GB" sz="1600" b="0">
                <a:solidFill>
                  <a:schemeClr val="accent1"/>
                </a:solidFill>
              </a:rPr>
              <a:t> in </a:t>
            </a:r>
            <a:r>
              <a:rPr lang="en-GB" sz="1600" b="0" err="1">
                <a:solidFill>
                  <a:schemeClr val="accent1"/>
                </a:solidFill>
              </a:rPr>
              <a:t>narediti</a:t>
            </a:r>
            <a:r>
              <a:rPr lang="en-GB" sz="1600" b="0">
                <a:solidFill>
                  <a:schemeClr val="accent1"/>
                </a:solidFill>
              </a:rPr>
              <a:t> </a:t>
            </a:r>
            <a:r>
              <a:rPr lang="en-GB" sz="1600" b="0" err="1">
                <a:solidFill>
                  <a:schemeClr val="accent1"/>
                </a:solidFill>
              </a:rPr>
              <a:t>vaše</a:t>
            </a:r>
            <a:r>
              <a:rPr lang="en-GB" sz="1600" b="0">
                <a:solidFill>
                  <a:schemeClr val="accent1"/>
                </a:solidFill>
              </a:rPr>
              <a:t> </a:t>
            </a:r>
            <a:r>
              <a:rPr lang="en-GB" sz="1600" b="0" err="1">
                <a:solidFill>
                  <a:schemeClr val="accent1"/>
                </a:solidFill>
              </a:rPr>
              <a:t>sporočilo</a:t>
            </a:r>
            <a:r>
              <a:rPr lang="en-GB" sz="1600" b="0">
                <a:solidFill>
                  <a:schemeClr val="accent1"/>
                </a:solidFill>
              </a:rPr>
              <a:t> </a:t>
            </a:r>
            <a:r>
              <a:rPr lang="en-GB" sz="1600" b="0" err="1">
                <a:solidFill>
                  <a:schemeClr val="accent1"/>
                </a:solidFill>
              </a:rPr>
              <a:t>bolj</a:t>
            </a:r>
            <a:r>
              <a:rPr lang="en-GB" sz="1600" b="0">
                <a:solidFill>
                  <a:schemeClr val="accent1"/>
                </a:solidFill>
              </a:rPr>
              <a:t> </a:t>
            </a:r>
            <a:r>
              <a:rPr lang="en-GB" sz="1600" b="0" err="1">
                <a:solidFill>
                  <a:schemeClr val="accent1"/>
                </a:solidFill>
              </a:rPr>
              <a:t>privlačno</a:t>
            </a:r>
            <a:r>
              <a:rPr lang="en-GB" sz="1600" b="0">
                <a:solidFill>
                  <a:schemeClr val="accent1"/>
                </a:solidFill>
              </a:rPr>
              <a:t> in </a:t>
            </a:r>
            <a:r>
              <a:rPr lang="en-GB" sz="1600" b="0" err="1">
                <a:solidFill>
                  <a:schemeClr val="accent1"/>
                </a:solidFill>
              </a:rPr>
              <a:t>prepričljivo</a:t>
            </a:r>
            <a:r>
              <a:rPr lang="en-US" sz="1600" b="0">
                <a:solidFill>
                  <a:schemeClr val="accent1"/>
                </a:solidFill>
                <a:cs typeface="Arial"/>
              </a:rPr>
              <a:t>.</a:t>
            </a:r>
            <a:endParaRPr sz="1600" b="0">
              <a:solidFill>
                <a:schemeClr val="accent1"/>
              </a:solidFill>
            </a:endParaRPr>
          </a:p>
          <a:p>
            <a:pPr marL="0" indent="0">
              <a:lnSpc>
                <a:spcPct val="100000"/>
              </a:lnSpc>
              <a:spcBef>
                <a:spcPts val="600"/>
              </a:spcBef>
              <a:spcAft>
                <a:spcPts val="600"/>
              </a:spcAft>
              <a:buSzPts val="605"/>
            </a:pPr>
            <a:r>
              <a:rPr lang="en-GB" sz="1800" b="0" i="0" u="sng" strike="noStrike">
                <a:solidFill>
                  <a:srgbClr val="1D1D1B"/>
                </a:solidFill>
                <a:effectLst/>
                <a:hlinkClick r:id="rId6"/>
              </a:rPr>
              <a:t>Six behaviors to increase your confidence | Emily Jaenson</a:t>
            </a:r>
            <a:r>
              <a:rPr lang="en-GB" sz="1800" b="0" i="0" strike="noStrike">
                <a:solidFill>
                  <a:srgbClr val="1D1D1B"/>
                </a:solidFill>
                <a:effectLst/>
              </a:rPr>
              <a:t>: </a:t>
            </a:r>
            <a:r>
              <a:rPr lang="en-GB" sz="1600" b="0" err="1">
                <a:solidFill>
                  <a:schemeClr val="accent1"/>
                </a:solidFill>
              </a:rPr>
              <a:t>Zahvaljujoč</a:t>
            </a:r>
            <a:r>
              <a:rPr lang="en-GB" sz="1600" b="0">
                <a:solidFill>
                  <a:schemeClr val="accent1"/>
                </a:solidFill>
              </a:rPr>
              <a:t> </a:t>
            </a:r>
            <a:r>
              <a:rPr lang="en-GB" sz="1600" b="0" err="1">
                <a:solidFill>
                  <a:schemeClr val="accent1"/>
                </a:solidFill>
              </a:rPr>
              <a:t>temu</a:t>
            </a:r>
            <a:r>
              <a:rPr lang="en-GB" sz="1600" b="0">
                <a:solidFill>
                  <a:schemeClr val="accent1"/>
                </a:solidFill>
              </a:rPr>
              <a:t> Ted </a:t>
            </a:r>
            <a:r>
              <a:rPr lang="en-GB" sz="1600" b="0" err="1">
                <a:solidFill>
                  <a:schemeClr val="accent1"/>
                </a:solidFill>
              </a:rPr>
              <a:t>Talku</a:t>
            </a:r>
            <a:r>
              <a:rPr lang="en-GB" sz="1600" b="0">
                <a:solidFill>
                  <a:schemeClr val="accent1"/>
                </a:solidFill>
              </a:rPr>
              <a:t> </a:t>
            </a:r>
            <a:r>
              <a:rPr lang="en-GB" sz="1600" b="0" err="1">
                <a:solidFill>
                  <a:schemeClr val="accent1"/>
                </a:solidFill>
              </a:rPr>
              <a:t>boste</a:t>
            </a:r>
            <a:r>
              <a:rPr lang="en-GB" sz="1600" b="0">
                <a:solidFill>
                  <a:schemeClr val="accent1"/>
                </a:solidFill>
              </a:rPr>
              <a:t> </a:t>
            </a:r>
            <a:r>
              <a:rPr lang="en-GB" sz="1600" b="0" err="1">
                <a:solidFill>
                  <a:schemeClr val="accent1"/>
                </a:solidFill>
              </a:rPr>
              <a:t>dobili</a:t>
            </a:r>
            <a:r>
              <a:rPr lang="en-GB" sz="1600" b="0">
                <a:solidFill>
                  <a:schemeClr val="accent1"/>
                </a:solidFill>
              </a:rPr>
              <a:t> </a:t>
            </a:r>
            <a:r>
              <a:rPr lang="en-GB" sz="1600" b="0" err="1">
                <a:solidFill>
                  <a:schemeClr val="accent1"/>
                </a:solidFill>
              </a:rPr>
              <a:t>vpogled</a:t>
            </a:r>
            <a:r>
              <a:rPr lang="en-GB" sz="1600" b="0">
                <a:solidFill>
                  <a:schemeClr val="accent1"/>
                </a:solidFill>
              </a:rPr>
              <a:t> v </a:t>
            </a:r>
            <a:r>
              <a:rPr lang="en-GB" sz="1600" b="0" err="1">
                <a:solidFill>
                  <a:schemeClr val="accent1"/>
                </a:solidFill>
              </a:rPr>
              <a:t>preprosto</a:t>
            </a:r>
            <a:r>
              <a:rPr lang="en-GB" sz="1600" b="0">
                <a:solidFill>
                  <a:schemeClr val="accent1"/>
                </a:solidFill>
              </a:rPr>
              <a:t> </a:t>
            </a:r>
            <a:r>
              <a:rPr lang="en-GB" sz="1600" b="0" err="1">
                <a:solidFill>
                  <a:schemeClr val="accent1"/>
                </a:solidFill>
              </a:rPr>
              <a:t>vedenje</a:t>
            </a:r>
            <a:r>
              <a:rPr lang="en-GB" sz="1600" b="0">
                <a:solidFill>
                  <a:schemeClr val="accent1"/>
                </a:solidFill>
              </a:rPr>
              <a:t>, ki </a:t>
            </a:r>
            <a:r>
              <a:rPr lang="en-GB" sz="1600" b="0" err="1">
                <a:solidFill>
                  <a:schemeClr val="accent1"/>
                </a:solidFill>
              </a:rPr>
              <a:t>lahko</a:t>
            </a:r>
            <a:r>
              <a:rPr lang="en-GB" sz="1600" b="0">
                <a:solidFill>
                  <a:schemeClr val="accent1"/>
                </a:solidFill>
              </a:rPr>
              <a:t> </a:t>
            </a:r>
            <a:r>
              <a:rPr lang="en-GB" sz="1600" b="0" err="1">
                <a:solidFill>
                  <a:schemeClr val="accent1"/>
                </a:solidFill>
              </a:rPr>
              <a:t>znatno</a:t>
            </a:r>
            <a:r>
              <a:rPr lang="en-GB" sz="1600" b="0">
                <a:solidFill>
                  <a:schemeClr val="accent1"/>
                </a:solidFill>
              </a:rPr>
              <a:t> </a:t>
            </a:r>
            <a:r>
              <a:rPr lang="en-GB" sz="1600" b="0" err="1">
                <a:solidFill>
                  <a:schemeClr val="accent1"/>
                </a:solidFill>
              </a:rPr>
              <a:t>povečajo</a:t>
            </a:r>
            <a:r>
              <a:rPr lang="en-GB" sz="1600" b="0">
                <a:solidFill>
                  <a:schemeClr val="accent1"/>
                </a:solidFill>
              </a:rPr>
              <a:t> </a:t>
            </a:r>
            <a:r>
              <a:rPr lang="en-GB" sz="1600" b="0" err="1">
                <a:solidFill>
                  <a:schemeClr val="accent1"/>
                </a:solidFill>
              </a:rPr>
              <a:t>vašo</a:t>
            </a:r>
            <a:r>
              <a:rPr lang="en-GB" sz="1600" b="0">
                <a:solidFill>
                  <a:schemeClr val="accent1"/>
                </a:solidFill>
              </a:rPr>
              <a:t> </a:t>
            </a:r>
            <a:r>
              <a:rPr lang="en-GB" sz="1600" b="0" err="1">
                <a:solidFill>
                  <a:schemeClr val="accent1"/>
                </a:solidFill>
              </a:rPr>
              <a:t>samozavest</a:t>
            </a:r>
            <a:r>
              <a:rPr lang="en-GB" sz="1600" b="0">
                <a:solidFill>
                  <a:schemeClr val="accent1"/>
                </a:solidFill>
              </a:rPr>
              <a:t> v </a:t>
            </a:r>
            <a:r>
              <a:rPr lang="en-GB" sz="1600" b="0" err="1">
                <a:solidFill>
                  <a:schemeClr val="accent1"/>
                </a:solidFill>
              </a:rPr>
              <a:t>osebnem</a:t>
            </a:r>
            <a:r>
              <a:rPr lang="en-GB" sz="1600" b="0">
                <a:solidFill>
                  <a:schemeClr val="accent1"/>
                </a:solidFill>
              </a:rPr>
              <a:t> in </a:t>
            </a:r>
            <a:r>
              <a:rPr lang="en-GB" sz="1600" b="0" err="1">
                <a:solidFill>
                  <a:schemeClr val="accent1"/>
                </a:solidFill>
              </a:rPr>
              <a:t>poklicnem</a:t>
            </a:r>
            <a:r>
              <a:rPr lang="en-GB" sz="1600" b="0">
                <a:solidFill>
                  <a:schemeClr val="accent1"/>
                </a:solidFill>
              </a:rPr>
              <a:t> </a:t>
            </a:r>
            <a:r>
              <a:rPr lang="en-GB" sz="1600" b="0" err="1">
                <a:solidFill>
                  <a:schemeClr val="accent1"/>
                </a:solidFill>
              </a:rPr>
              <a:t>okolju</a:t>
            </a:r>
            <a:r>
              <a:rPr lang="en-US" sz="1600" b="0">
                <a:solidFill>
                  <a:schemeClr val="accent1"/>
                </a:solidFill>
                <a:cs typeface="Arial"/>
              </a:rPr>
              <a:t>.</a:t>
            </a:r>
            <a:endParaRPr sz="1600" b="0">
              <a:solidFill>
                <a:schemeClr val="accent1"/>
              </a:solidFill>
            </a:endParaRPr>
          </a:p>
          <a:p>
            <a:pPr marL="0" indent="0">
              <a:lnSpc>
                <a:spcPct val="100000"/>
              </a:lnSpc>
              <a:spcBef>
                <a:spcPts val="600"/>
              </a:spcBef>
              <a:spcAft>
                <a:spcPts val="600"/>
              </a:spcAft>
              <a:buSzPts val="605"/>
            </a:pPr>
            <a:endParaRPr lang="en-US" sz="1600" b="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Več</a:t>
            </a:r>
            <a:r>
              <a:rPr lang="en-GB" sz="3400" b="1"/>
              <a:t> za </a:t>
            </a:r>
            <a:r>
              <a:rPr lang="en-GB" sz="3400" b="1" err="1"/>
              <a:t>raziskovanje</a:t>
            </a:r>
            <a:r>
              <a:rPr lang="en-GB" sz="3400" b="1"/>
              <a:t>: </a:t>
            </a:r>
            <a:r>
              <a:rPr lang="en-GB" sz="3200" b="1" i="0" u="none" strike="noStrike">
                <a:solidFill>
                  <a:srgbClr val="F3B75B"/>
                </a:solidFill>
                <a:effectLst/>
                <a:latin typeface="Raleway" pitchFamily="2" charset="0"/>
              </a:rPr>
              <a:t>Ted Talks </a:t>
            </a:r>
            <a:r>
              <a:rPr lang="en-GB" sz="3200" b="0" i="0">
                <a:solidFill>
                  <a:srgbClr val="000000"/>
                </a:solidFill>
                <a:effectLst/>
                <a:latin typeface="Raleway" pitchFamily="2" charset="0"/>
              </a:rPr>
              <a:t>​</a:t>
            </a:r>
            <a:endParaRPr lang="en-GB" sz="3200" b="1">
              <a:solidFill>
                <a:schemeClr val="lt1"/>
              </a:solidFill>
              <a:latin typeface="Raleway"/>
            </a:endParaRPr>
          </a:p>
        </p:txBody>
      </p:sp>
      <p:sp>
        <p:nvSpPr>
          <p:cNvPr id="409" name="Google Shape;409;g2ed49f0a6d6_0_231"/>
          <p:cNvSpPr txBox="1">
            <a:spLocks noGrp="1"/>
          </p:cNvSpPr>
          <p:nvPr>
            <p:ph type="body" idx="1"/>
          </p:nvPr>
        </p:nvSpPr>
        <p:spPr>
          <a:xfrm>
            <a:off x="636293" y="1589367"/>
            <a:ext cx="10916001" cy="5645824"/>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800" b="0" i="0" u="sng" strike="noStrike">
                <a:solidFill>
                  <a:srgbClr val="1D1D1B"/>
                </a:solidFill>
                <a:effectLst/>
                <a:hlinkClick r:id="rId3"/>
              </a:rPr>
              <a:t>The Best Way To Answer “So What Do You Do?” | Clay Hebert</a:t>
            </a:r>
            <a:r>
              <a:rPr lang="en-GB" sz="1800" b="0" i="0" strike="noStrike">
                <a:solidFill>
                  <a:srgbClr val="1D1D1B"/>
                </a:solidFill>
                <a:effectLst/>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da </a:t>
            </a:r>
            <a:r>
              <a:rPr lang="en-GB" sz="1600" b="0" err="1">
                <a:solidFill>
                  <a:schemeClr val="accent1"/>
                </a:solidFill>
              </a:rPr>
              <a:t>boste</a:t>
            </a:r>
            <a:r>
              <a:rPr lang="en-GB" sz="1600" b="0">
                <a:solidFill>
                  <a:schemeClr val="accent1"/>
                </a:solidFill>
              </a:rPr>
              <a:t> </a:t>
            </a:r>
            <a:r>
              <a:rPr lang="en-GB" sz="1600" b="0" err="1">
                <a:solidFill>
                  <a:schemeClr val="accent1"/>
                </a:solidFill>
              </a:rPr>
              <a:t>vedeli</a:t>
            </a:r>
            <a:r>
              <a:rPr lang="en-GB" sz="1600" b="0">
                <a:solidFill>
                  <a:schemeClr val="accent1"/>
                </a:solidFill>
              </a:rPr>
              <a:t>, </a:t>
            </a:r>
            <a:r>
              <a:rPr lang="en-GB" sz="1600" b="0" err="1">
                <a:solidFill>
                  <a:schemeClr val="accent1"/>
                </a:solidFill>
              </a:rPr>
              <a:t>kako</a:t>
            </a:r>
            <a:r>
              <a:rPr lang="en-GB" sz="1600" b="0">
                <a:solidFill>
                  <a:schemeClr val="accent1"/>
                </a:solidFill>
              </a:rPr>
              <a:t> </a:t>
            </a:r>
            <a:r>
              <a:rPr lang="en-GB" sz="1600" b="0" err="1">
                <a:solidFill>
                  <a:schemeClr val="accent1"/>
                </a:solidFill>
              </a:rPr>
              <a:t>odgovoriti</a:t>
            </a:r>
            <a:r>
              <a:rPr lang="en-GB" sz="1600" b="0">
                <a:solidFill>
                  <a:schemeClr val="accent1"/>
                </a:solidFill>
              </a:rPr>
              <a:t> </a:t>
            </a:r>
            <a:r>
              <a:rPr lang="en-GB" sz="1600" b="0" err="1">
                <a:solidFill>
                  <a:schemeClr val="accent1"/>
                </a:solidFill>
              </a:rPr>
              <a:t>na</a:t>
            </a:r>
            <a:r>
              <a:rPr lang="en-GB" sz="1600" b="0">
                <a:solidFill>
                  <a:schemeClr val="accent1"/>
                </a:solidFill>
              </a:rPr>
              <a:t> </a:t>
            </a:r>
            <a:r>
              <a:rPr lang="en-GB" sz="1600" b="0" err="1">
                <a:solidFill>
                  <a:schemeClr val="accent1"/>
                </a:solidFill>
              </a:rPr>
              <a:t>pogosto</a:t>
            </a:r>
            <a:r>
              <a:rPr lang="en-GB" sz="1600" b="0">
                <a:solidFill>
                  <a:schemeClr val="accent1"/>
                </a:solidFill>
              </a:rPr>
              <a:t> </a:t>
            </a:r>
            <a:r>
              <a:rPr lang="en-GB" sz="1600" b="0" err="1">
                <a:solidFill>
                  <a:schemeClr val="accent1"/>
                </a:solidFill>
              </a:rPr>
              <a:t>vprašanje</a:t>
            </a:r>
            <a:r>
              <a:rPr lang="en-GB" sz="1600" b="0">
                <a:solidFill>
                  <a:schemeClr val="accent1"/>
                </a:solidFill>
              </a:rPr>
              <a:t> "Kaj </a:t>
            </a:r>
            <a:r>
              <a:rPr lang="en-GB" sz="1600" b="0" err="1">
                <a:solidFill>
                  <a:schemeClr val="accent1"/>
                </a:solidFill>
              </a:rPr>
              <a:t>počneš</a:t>
            </a:r>
            <a:r>
              <a:rPr lang="en-GB" sz="1600" b="0">
                <a:solidFill>
                  <a:schemeClr val="accent1"/>
                </a:solidFill>
              </a:rPr>
              <a:t>?" </a:t>
            </a:r>
            <a:r>
              <a:rPr lang="en-GB" sz="1600" b="0" err="1">
                <a:solidFill>
                  <a:schemeClr val="accent1"/>
                </a:solidFill>
              </a:rPr>
              <a:t>na</a:t>
            </a:r>
            <a:r>
              <a:rPr lang="en-GB" sz="1600" b="0">
                <a:solidFill>
                  <a:schemeClr val="accent1"/>
                </a:solidFill>
              </a:rPr>
              <a:t> </a:t>
            </a:r>
            <a:r>
              <a:rPr lang="en-GB" sz="1600" b="0" err="1">
                <a:solidFill>
                  <a:schemeClr val="accent1"/>
                </a:solidFill>
              </a:rPr>
              <a:t>način</a:t>
            </a:r>
            <a:r>
              <a:rPr lang="en-GB" sz="1600" b="0">
                <a:solidFill>
                  <a:schemeClr val="accent1"/>
                </a:solidFill>
              </a:rPr>
              <a:t>, ki je </a:t>
            </a:r>
            <a:r>
              <a:rPr lang="en-GB" sz="1600" b="0" err="1">
                <a:solidFill>
                  <a:schemeClr val="accent1"/>
                </a:solidFill>
              </a:rPr>
              <a:t>privlačen</a:t>
            </a:r>
            <a:r>
              <a:rPr lang="en-GB" sz="1600" b="0">
                <a:solidFill>
                  <a:schemeClr val="accent1"/>
                </a:solidFill>
              </a:rPr>
              <a:t> in </a:t>
            </a:r>
            <a:r>
              <a:rPr lang="en-GB" sz="1600" b="0" err="1">
                <a:solidFill>
                  <a:schemeClr val="accent1"/>
                </a:solidFill>
              </a:rPr>
              <a:t>nepozaben</a:t>
            </a:r>
            <a:r>
              <a:rPr lang="en-US" sz="1600" b="0">
                <a:solidFill>
                  <a:schemeClr val="accent1"/>
                </a:solidFill>
                <a:cs typeface="Arial"/>
              </a:rPr>
              <a:t>.</a:t>
            </a:r>
            <a:endParaRPr lang="en-US" sz="1600" b="0">
              <a:solidFill>
                <a:schemeClr val="accent1"/>
              </a:solidFill>
            </a:endParaRPr>
          </a:p>
          <a:p>
            <a:pPr marL="0" indent="0">
              <a:lnSpc>
                <a:spcPct val="100000"/>
              </a:lnSpc>
              <a:spcBef>
                <a:spcPts val="600"/>
              </a:spcBef>
              <a:spcAft>
                <a:spcPts val="600"/>
              </a:spcAft>
              <a:buSzPts val="605"/>
            </a:pPr>
            <a:r>
              <a:rPr lang="en-GB" sz="1800" b="0" i="0" u="sng" strike="noStrike">
                <a:solidFill>
                  <a:srgbClr val="1D1D1B"/>
                </a:solidFill>
                <a:effectLst/>
                <a:latin typeface="Raleway" pitchFamily="2" charset="0"/>
                <a:hlinkClick r:id="rId4"/>
              </a:rPr>
              <a:t>The 3 Magic Ingredients of Amazing Presentations | Phil WAKNELL</a:t>
            </a:r>
            <a:r>
              <a:rPr lang="en-GB" sz="1800" b="0" i="0" strike="noStrike">
                <a:solidFill>
                  <a:srgbClr val="1D1D1B"/>
                </a:solidFill>
                <a:effectLst/>
                <a:latin typeface="Raleway" pitchFamily="2" charset="0"/>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a:t>
            </a:r>
            <a:r>
              <a:rPr lang="en-GB" sz="1600" b="0" err="1">
                <a:solidFill>
                  <a:schemeClr val="accent1"/>
                </a:solidFill>
              </a:rPr>
              <a:t>odkriti</a:t>
            </a:r>
            <a:r>
              <a:rPr lang="en-GB" sz="1600" b="0">
                <a:solidFill>
                  <a:schemeClr val="accent1"/>
                </a:solidFill>
              </a:rPr>
              <a:t> tri </a:t>
            </a:r>
            <a:r>
              <a:rPr lang="en-GB" sz="1600" b="0" err="1">
                <a:solidFill>
                  <a:schemeClr val="accent1"/>
                </a:solidFill>
              </a:rPr>
              <a:t>bistvene</a:t>
            </a:r>
            <a:r>
              <a:rPr lang="en-GB" sz="1600" b="0">
                <a:solidFill>
                  <a:schemeClr val="accent1"/>
                </a:solidFill>
              </a:rPr>
              <a:t> </a:t>
            </a:r>
            <a:r>
              <a:rPr lang="en-GB" sz="1600" b="0" err="1">
                <a:solidFill>
                  <a:schemeClr val="accent1"/>
                </a:solidFill>
              </a:rPr>
              <a:t>komponente</a:t>
            </a:r>
            <a:r>
              <a:rPr lang="en-GB" sz="1600" b="0">
                <a:solidFill>
                  <a:schemeClr val="accent1"/>
                </a:solidFill>
              </a:rPr>
              <a:t>, </a:t>
            </a:r>
            <a:r>
              <a:rPr lang="en-GB" sz="1600" b="0" err="1">
                <a:solidFill>
                  <a:schemeClr val="accent1"/>
                </a:solidFill>
              </a:rPr>
              <a:t>zaradi</a:t>
            </a:r>
            <a:r>
              <a:rPr lang="en-GB" sz="1600" b="0">
                <a:solidFill>
                  <a:schemeClr val="accent1"/>
                </a:solidFill>
              </a:rPr>
              <a:t> </a:t>
            </a:r>
            <a:r>
              <a:rPr lang="en-GB" sz="1600" b="0" err="1">
                <a:solidFill>
                  <a:schemeClr val="accent1"/>
                </a:solidFill>
              </a:rPr>
              <a:t>katerih</a:t>
            </a:r>
            <a:r>
              <a:rPr lang="en-GB" sz="1600" b="0">
                <a:solidFill>
                  <a:schemeClr val="accent1"/>
                </a:solidFill>
              </a:rPr>
              <a:t> je </a:t>
            </a:r>
            <a:r>
              <a:rPr lang="en-GB" sz="1600" b="0" err="1">
                <a:solidFill>
                  <a:schemeClr val="accent1"/>
                </a:solidFill>
              </a:rPr>
              <a:t>predstavitev</a:t>
            </a:r>
            <a:r>
              <a:rPr lang="en-GB" sz="1600" b="0">
                <a:solidFill>
                  <a:schemeClr val="accent1"/>
                </a:solidFill>
              </a:rPr>
              <a:t> </a:t>
            </a:r>
            <a:r>
              <a:rPr lang="en-GB" sz="1600" b="0" err="1">
                <a:solidFill>
                  <a:schemeClr val="accent1"/>
                </a:solidFill>
              </a:rPr>
              <a:t>resnično</a:t>
            </a:r>
            <a:r>
              <a:rPr lang="en-GB" sz="1600" b="0">
                <a:solidFill>
                  <a:schemeClr val="accent1"/>
                </a:solidFill>
              </a:rPr>
              <a:t> </a:t>
            </a:r>
            <a:r>
              <a:rPr lang="en-GB" sz="1600" b="0" err="1">
                <a:solidFill>
                  <a:schemeClr val="accent1"/>
                </a:solidFill>
              </a:rPr>
              <a:t>vplivna</a:t>
            </a:r>
            <a:r>
              <a:rPr lang="en-GB" sz="1600" b="0">
                <a:solidFill>
                  <a:schemeClr val="accent1"/>
                </a:solidFill>
              </a:rPr>
              <a:t> in </a:t>
            </a:r>
            <a:r>
              <a:rPr lang="en-GB" sz="1600" b="0" err="1">
                <a:solidFill>
                  <a:schemeClr val="accent1"/>
                </a:solidFill>
              </a:rPr>
              <a:t>nepozabna</a:t>
            </a:r>
            <a:r>
              <a:rPr lang="en-US" sz="1600" b="0">
                <a:solidFill>
                  <a:schemeClr val="accent1"/>
                </a:solidFill>
                <a:cs typeface="Arial"/>
              </a:rPr>
              <a:t>.</a:t>
            </a:r>
            <a:endParaRPr sz="1600" b="0">
              <a:solidFill>
                <a:schemeClr val="accent1"/>
              </a:solidFill>
            </a:endParaRPr>
          </a:p>
          <a:p>
            <a:pPr marL="0" indent="0">
              <a:lnSpc>
                <a:spcPct val="100000"/>
              </a:lnSpc>
              <a:spcBef>
                <a:spcPts val="600"/>
              </a:spcBef>
              <a:spcAft>
                <a:spcPts val="600"/>
              </a:spcAft>
              <a:buSzPts val="605"/>
            </a:pPr>
            <a:r>
              <a:rPr lang="en-GB" sz="1800" b="0" i="0" u="sng" strike="noStrike">
                <a:solidFill>
                  <a:srgbClr val="1D1D1B"/>
                </a:solidFill>
                <a:effectLst/>
                <a:latin typeface="Raleway" pitchFamily="2" charset="0"/>
                <a:hlinkClick r:id="rId5"/>
              </a:rPr>
              <a:t>Your body language may shape who you are | Amy Cuddy</a:t>
            </a:r>
            <a:r>
              <a:rPr lang="en-GB" sz="1800" b="0">
                <a:solidFill>
                  <a:srgbClr val="1D1D1B"/>
                </a:solidFill>
                <a:latin typeface="Raleway" pitchFamily="2" charset="0"/>
              </a:rPr>
              <a:t>: </a:t>
            </a:r>
            <a:r>
              <a:rPr lang="en-GB" sz="1600" b="0">
                <a:solidFill>
                  <a:schemeClr val="accent1"/>
                </a:solidFill>
              </a:rPr>
              <a:t>Ta Ted Talk </a:t>
            </a:r>
            <a:r>
              <a:rPr lang="en-GB" sz="1600" b="0" err="1">
                <a:solidFill>
                  <a:schemeClr val="accent1"/>
                </a:solidFill>
              </a:rPr>
              <a:t>vam</a:t>
            </a:r>
            <a:r>
              <a:rPr lang="en-GB" sz="1600" b="0">
                <a:solidFill>
                  <a:schemeClr val="accent1"/>
                </a:solidFill>
              </a:rPr>
              <a:t> </a:t>
            </a:r>
            <a:r>
              <a:rPr lang="en-GB" sz="1600" b="0" err="1">
                <a:solidFill>
                  <a:schemeClr val="accent1"/>
                </a:solidFill>
              </a:rPr>
              <a:t>bo</a:t>
            </a:r>
            <a:r>
              <a:rPr lang="en-GB" sz="1600" b="0">
                <a:solidFill>
                  <a:schemeClr val="accent1"/>
                </a:solidFill>
              </a:rPr>
              <a:t> </a:t>
            </a:r>
            <a:r>
              <a:rPr lang="en-GB" sz="1600" b="0" err="1">
                <a:solidFill>
                  <a:schemeClr val="accent1"/>
                </a:solidFill>
              </a:rPr>
              <a:t>pomagal</a:t>
            </a:r>
            <a:r>
              <a:rPr lang="en-GB" sz="1600" b="0">
                <a:solidFill>
                  <a:schemeClr val="accent1"/>
                </a:solidFill>
              </a:rPr>
              <a:t> </a:t>
            </a:r>
            <a:r>
              <a:rPr lang="en-GB" sz="1600" b="0" err="1">
                <a:solidFill>
                  <a:schemeClr val="accent1"/>
                </a:solidFill>
              </a:rPr>
              <a:t>razumeti</a:t>
            </a:r>
            <a:r>
              <a:rPr lang="en-GB" sz="1600" b="0">
                <a:solidFill>
                  <a:schemeClr val="accent1"/>
                </a:solidFill>
              </a:rPr>
              <a:t>, </a:t>
            </a:r>
            <a:r>
              <a:rPr lang="en-GB" sz="1600" b="0" err="1">
                <a:solidFill>
                  <a:schemeClr val="accent1"/>
                </a:solidFill>
              </a:rPr>
              <a:t>kako</a:t>
            </a:r>
            <a:r>
              <a:rPr lang="en-GB" sz="1600" b="0">
                <a:solidFill>
                  <a:schemeClr val="accent1"/>
                </a:solidFill>
              </a:rPr>
              <a:t> </a:t>
            </a:r>
            <a:r>
              <a:rPr lang="en-GB" sz="1600" b="0" err="1">
                <a:solidFill>
                  <a:schemeClr val="accent1"/>
                </a:solidFill>
              </a:rPr>
              <a:t>govorica</a:t>
            </a:r>
            <a:r>
              <a:rPr lang="en-GB" sz="1600" b="0">
                <a:solidFill>
                  <a:schemeClr val="accent1"/>
                </a:solidFill>
              </a:rPr>
              <a:t> </a:t>
            </a:r>
            <a:r>
              <a:rPr lang="en-GB" sz="1600" b="0" err="1">
                <a:solidFill>
                  <a:schemeClr val="accent1"/>
                </a:solidFill>
              </a:rPr>
              <a:t>telesa</a:t>
            </a:r>
            <a:r>
              <a:rPr lang="en-GB" sz="1600" b="0">
                <a:solidFill>
                  <a:schemeClr val="accent1"/>
                </a:solidFill>
              </a:rPr>
              <a:t> </a:t>
            </a:r>
            <a:r>
              <a:rPr lang="en-GB" sz="1600" b="0" err="1">
                <a:solidFill>
                  <a:schemeClr val="accent1"/>
                </a:solidFill>
              </a:rPr>
              <a:t>vpliva</a:t>
            </a:r>
            <a:r>
              <a:rPr lang="en-GB" sz="1600" b="0">
                <a:solidFill>
                  <a:schemeClr val="accent1"/>
                </a:solidFill>
              </a:rPr>
              <a:t> ne le </a:t>
            </a:r>
            <a:r>
              <a:rPr lang="en-GB" sz="1600" b="0" err="1">
                <a:solidFill>
                  <a:schemeClr val="accent1"/>
                </a:solidFill>
              </a:rPr>
              <a:t>na</a:t>
            </a:r>
            <a:r>
              <a:rPr lang="en-GB" sz="1600" b="0">
                <a:solidFill>
                  <a:schemeClr val="accent1"/>
                </a:solidFill>
              </a:rPr>
              <a:t> to, </a:t>
            </a:r>
            <a:r>
              <a:rPr lang="en-GB" sz="1600" b="0" err="1">
                <a:solidFill>
                  <a:schemeClr val="accent1"/>
                </a:solidFill>
              </a:rPr>
              <a:t>kako</a:t>
            </a:r>
            <a:r>
              <a:rPr lang="en-GB" sz="1600" b="0">
                <a:solidFill>
                  <a:schemeClr val="accent1"/>
                </a:solidFill>
              </a:rPr>
              <a:t> vas </a:t>
            </a:r>
            <a:r>
              <a:rPr lang="en-GB" sz="1600" b="0" err="1">
                <a:solidFill>
                  <a:schemeClr val="accent1"/>
                </a:solidFill>
              </a:rPr>
              <a:t>drugi</a:t>
            </a:r>
            <a:r>
              <a:rPr lang="en-GB" sz="1600" b="0">
                <a:solidFill>
                  <a:schemeClr val="accent1"/>
                </a:solidFill>
              </a:rPr>
              <a:t> </a:t>
            </a:r>
            <a:r>
              <a:rPr lang="en-GB" sz="1600" b="0" err="1">
                <a:solidFill>
                  <a:schemeClr val="accent1"/>
                </a:solidFill>
              </a:rPr>
              <a:t>vidijo</a:t>
            </a:r>
            <a:r>
              <a:rPr lang="en-GB" sz="1600" b="0">
                <a:solidFill>
                  <a:schemeClr val="accent1"/>
                </a:solidFill>
              </a:rPr>
              <a:t>, </a:t>
            </a:r>
            <a:r>
              <a:rPr lang="en-GB" sz="1600" b="0" err="1">
                <a:solidFill>
                  <a:schemeClr val="accent1"/>
                </a:solidFill>
              </a:rPr>
              <a:t>ampak</a:t>
            </a:r>
            <a:r>
              <a:rPr lang="en-GB" sz="1600" b="0">
                <a:solidFill>
                  <a:schemeClr val="accent1"/>
                </a:solidFill>
              </a:rPr>
              <a:t> </a:t>
            </a:r>
            <a:r>
              <a:rPr lang="en-GB" sz="1600" b="0" err="1">
                <a:solidFill>
                  <a:schemeClr val="accent1"/>
                </a:solidFill>
              </a:rPr>
              <a:t>tudi</a:t>
            </a:r>
            <a:r>
              <a:rPr lang="en-GB" sz="1600" b="0">
                <a:solidFill>
                  <a:schemeClr val="accent1"/>
                </a:solidFill>
              </a:rPr>
              <a:t> </a:t>
            </a:r>
            <a:r>
              <a:rPr lang="en-GB" sz="1600" b="0" err="1">
                <a:solidFill>
                  <a:schemeClr val="accent1"/>
                </a:solidFill>
              </a:rPr>
              <a:t>na</a:t>
            </a:r>
            <a:r>
              <a:rPr lang="en-GB" sz="1600" b="0">
                <a:solidFill>
                  <a:schemeClr val="accent1"/>
                </a:solidFill>
              </a:rPr>
              <a:t> to, </a:t>
            </a:r>
            <a:r>
              <a:rPr lang="en-GB" sz="1600" b="0" err="1">
                <a:solidFill>
                  <a:schemeClr val="accent1"/>
                </a:solidFill>
              </a:rPr>
              <a:t>kako</a:t>
            </a:r>
            <a:r>
              <a:rPr lang="en-GB" sz="1600" b="0">
                <a:solidFill>
                  <a:schemeClr val="accent1"/>
                </a:solidFill>
              </a:rPr>
              <a:t> </a:t>
            </a:r>
            <a:r>
              <a:rPr lang="en-GB" sz="1600" b="0" err="1">
                <a:solidFill>
                  <a:schemeClr val="accent1"/>
                </a:solidFill>
              </a:rPr>
              <a:t>vidite</a:t>
            </a:r>
            <a:r>
              <a:rPr lang="en-GB" sz="1600" b="0">
                <a:solidFill>
                  <a:schemeClr val="accent1"/>
                </a:solidFill>
              </a:rPr>
              <a:t> </a:t>
            </a:r>
            <a:r>
              <a:rPr lang="en-GB" sz="1600" b="0" err="1">
                <a:solidFill>
                  <a:schemeClr val="accent1"/>
                </a:solidFill>
              </a:rPr>
              <a:t>sebe</a:t>
            </a:r>
            <a:r>
              <a:rPr lang="en-GB" sz="1600" b="0">
                <a:solidFill>
                  <a:schemeClr val="accent1"/>
                </a:solidFill>
              </a:rPr>
              <a:t>, </a:t>
            </a:r>
            <a:r>
              <a:rPr lang="en-GB" sz="1600" b="0" err="1">
                <a:solidFill>
                  <a:schemeClr val="accent1"/>
                </a:solidFill>
              </a:rPr>
              <a:t>kar</a:t>
            </a:r>
            <a:r>
              <a:rPr lang="en-GB" sz="1600" b="0">
                <a:solidFill>
                  <a:schemeClr val="accent1"/>
                </a:solidFill>
              </a:rPr>
              <a:t> </a:t>
            </a:r>
            <a:r>
              <a:rPr lang="en-GB" sz="1600" b="0" err="1">
                <a:solidFill>
                  <a:schemeClr val="accent1"/>
                </a:solidFill>
              </a:rPr>
              <a:t>vpliva</a:t>
            </a:r>
            <a:r>
              <a:rPr lang="en-GB" sz="1600" b="0">
                <a:solidFill>
                  <a:schemeClr val="accent1"/>
                </a:solidFill>
              </a:rPr>
              <a:t> </a:t>
            </a:r>
            <a:r>
              <a:rPr lang="en-GB" sz="1600" b="0" err="1">
                <a:solidFill>
                  <a:schemeClr val="accent1"/>
                </a:solidFill>
              </a:rPr>
              <a:t>na</a:t>
            </a:r>
            <a:r>
              <a:rPr lang="en-GB" sz="1600" b="0">
                <a:solidFill>
                  <a:schemeClr val="accent1"/>
                </a:solidFill>
              </a:rPr>
              <a:t> </a:t>
            </a:r>
            <a:r>
              <a:rPr lang="en-GB" sz="1600" b="0" err="1">
                <a:solidFill>
                  <a:schemeClr val="accent1"/>
                </a:solidFill>
              </a:rPr>
              <a:t>vašo</a:t>
            </a:r>
            <a:r>
              <a:rPr lang="en-GB" sz="1600" b="0">
                <a:solidFill>
                  <a:schemeClr val="accent1"/>
                </a:solidFill>
              </a:rPr>
              <a:t> </a:t>
            </a:r>
            <a:r>
              <a:rPr lang="en-GB" sz="1600" b="0" err="1">
                <a:solidFill>
                  <a:schemeClr val="accent1"/>
                </a:solidFill>
              </a:rPr>
              <a:t>samozavest</a:t>
            </a:r>
            <a:r>
              <a:rPr lang="en-US" sz="1600" b="0">
                <a:solidFill>
                  <a:schemeClr val="accent1"/>
                </a:solidFill>
                <a:cs typeface="Arial"/>
              </a:rPr>
              <a:t>.</a:t>
            </a:r>
          </a:p>
          <a:p>
            <a:pPr marL="0" indent="0">
              <a:lnSpc>
                <a:spcPct val="100000"/>
              </a:lnSpc>
              <a:spcBef>
                <a:spcPts val="600"/>
              </a:spcBef>
              <a:spcAft>
                <a:spcPts val="600"/>
              </a:spcAft>
              <a:buSzPts val="605"/>
            </a:pPr>
            <a:endParaRPr lang="en-US" sz="1600" b="0">
              <a:solidFill>
                <a:schemeClr val="accent1"/>
              </a:solidFill>
              <a:cs typeface="Arial"/>
            </a:endParaRPr>
          </a:p>
          <a:p>
            <a:pPr marL="0" indent="0">
              <a:lnSpc>
                <a:spcPct val="100000"/>
              </a:lnSpc>
              <a:spcBef>
                <a:spcPts val="600"/>
              </a:spcBef>
              <a:spcAft>
                <a:spcPts val="600"/>
              </a:spcAft>
              <a:buSzPts val="605"/>
            </a:pPr>
            <a:r>
              <a:rPr lang="en-US" sz="1600">
                <a:solidFill>
                  <a:schemeClr val="accent1"/>
                </a:solidFill>
                <a:cs typeface="Arial"/>
              </a:rPr>
              <a:t>3. del</a:t>
            </a:r>
          </a:p>
          <a:p>
            <a:pPr marL="0" indent="0">
              <a:lnSpc>
                <a:spcPct val="100000"/>
              </a:lnSpc>
              <a:spcBef>
                <a:spcPts val="600"/>
              </a:spcBef>
              <a:spcAft>
                <a:spcPts val="600"/>
              </a:spcAft>
            </a:pPr>
            <a:r>
              <a:rPr lang="en-GB" sz="1800" b="0" i="0" u="sng" strike="noStrike">
                <a:solidFill>
                  <a:srgbClr val="1D1D1B"/>
                </a:solidFill>
                <a:effectLst/>
                <a:hlinkClick r:id="rId6"/>
              </a:rPr>
              <a:t>Business Storytelling Made Easy | Kelly Parker</a:t>
            </a:r>
            <a:r>
              <a:rPr lang="en-GB" sz="1800" b="0" i="0" strike="noStrike">
                <a:solidFill>
                  <a:srgbClr val="1D1D1B"/>
                </a:solidFill>
                <a:effectLst/>
              </a:rPr>
              <a:t>:  </a:t>
            </a:r>
            <a:r>
              <a:rPr lang="en-GB" sz="1600" b="0">
                <a:solidFill>
                  <a:schemeClr val="accent1"/>
                </a:solidFill>
                <a:cs typeface="Arial"/>
              </a:rPr>
              <a:t>Ta Ted Talk </a:t>
            </a:r>
            <a:r>
              <a:rPr lang="en-GB" sz="1600" b="0" err="1">
                <a:solidFill>
                  <a:schemeClr val="accent1"/>
                </a:solidFill>
                <a:cs typeface="Arial"/>
              </a:rPr>
              <a:t>vam</a:t>
            </a:r>
            <a:r>
              <a:rPr lang="en-GB" sz="1600" b="0">
                <a:solidFill>
                  <a:schemeClr val="accent1"/>
                </a:solidFill>
                <a:cs typeface="Arial"/>
              </a:rPr>
              <a:t> </a:t>
            </a:r>
            <a:r>
              <a:rPr lang="en-GB" sz="1600" b="0" err="1">
                <a:solidFill>
                  <a:schemeClr val="accent1"/>
                </a:solidFill>
                <a:cs typeface="Arial"/>
              </a:rPr>
              <a:t>bo</a:t>
            </a:r>
            <a:r>
              <a:rPr lang="en-GB" sz="1600" b="0">
                <a:solidFill>
                  <a:schemeClr val="accent1"/>
                </a:solidFill>
                <a:cs typeface="Arial"/>
              </a:rPr>
              <a:t> </a:t>
            </a:r>
            <a:r>
              <a:rPr lang="en-GB" sz="1600" b="0" err="1">
                <a:solidFill>
                  <a:schemeClr val="accent1"/>
                </a:solidFill>
                <a:cs typeface="Arial"/>
              </a:rPr>
              <a:t>pomagal</a:t>
            </a:r>
            <a:r>
              <a:rPr lang="en-GB" sz="1600" b="0">
                <a:solidFill>
                  <a:schemeClr val="accent1"/>
                </a:solidFill>
                <a:cs typeface="Arial"/>
              </a:rPr>
              <a:t> </a:t>
            </a:r>
            <a:r>
              <a:rPr lang="en-GB" sz="1600" b="0" err="1">
                <a:solidFill>
                  <a:schemeClr val="accent1"/>
                </a:solidFill>
                <a:cs typeface="Arial"/>
              </a:rPr>
              <a:t>razumeti</a:t>
            </a:r>
            <a:r>
              <a:rPr lang="en-GB" sz="1600" b="0">
                <a:solidFill>
                  <a:schemeClr val="accent1"/>
                </a:solidFill>
                <a:cs typeface="Arial"/>
              </a:rPr>
              <a:t>, </a:t>
            </a:r>
            <a:r>
              <a:rPr lang="en-GB" sz="1600" b="0" err="1">
                <a:solidFill>
                  <a:schemeClr val="accent1"/>
                </a:solidFill>
                <a:cs typeface="Arial"/>
              </a:rPr>
              <a:t>kako</a:t>
            </a:r>
            <a:r>
              <a:rPr lang="en-GB" sz="1600" b="0">
                <a:solidFill>
                  <a:schemeClr val="accent1"/>
                </a:solidFill>
                <a:cs typeface="Arial"/>
              </a:rPr>
              <a:t> </a:t>
            </a:r>
            <a:r>
              <a:rPr lang="en-GB" sz="1600" b="0" err="1">
                <a:solidFill>
                  <a:schemeClr val="accent1"/>
                </a:solidFill>
                <a:cs typeface="Arial"/>
              </a:rPr>
              <a:t>oblikovati</a:t>
            </a:r>
            <a:r>
              <a:rPr lang="en-GB" sz="1600" b="0">
                <a:solidFill>
                  <a:schemeClr val="accent1"/>
                </a:solidFill>
                <a:cs typeface="Arial"/>
              </a:rPr>
              <a:t> in ustvariti </a:t>
            </a:r>
            <a:r>
              <a:rPr lang="en-GB" sz="1600" b="0" err="1">
                <a:solidFill>
                  <a:schemeClr val="accent1"/>
                </a:solidFill>
                <a:cs typeface="Arial"/>
              </a:rPr>
              <a:t>poslovne</a:t>
            </a:r>
            <a:r>
              <a:rPr lang="en-GB" sz="1600" b="0">
                <a:solidFill>
                  <a:schemeClr val="accent1"/>
                </a:solidFill>
                <a:cs typeface="Arial"/>
              </a:rPr>
              <a:t> </a:t>
            </a:r>
            <a:r>
              <a:rPr lang="en-GB" sz="1600" b="0" err="1">
                <a:solidFill>
                  <a:schemeClr val="accent1"/>
                </a:solidFill>
                <a:cs typeface="Arial"/>
              </a:rPr>
              <a:t>zgodbe</a:t>
            </a:r>
            <a:r>
              <a:rPr lang="en-GB" sz="1600" b="0">
                <a:solidFill>
                  <a:schemeClr val="accent1"/>
                </a:solidFill>
                <a:cs typeface="Arial"/>
              </a:rPr>
              <a:t>, ki </a:t>
            </a:r>
            <a:r>
              <a:rPr lang="en-GB" sz="1600" b="0" err="1">
                <a:solidFill>
                  <a:schemeClr val="accent1"/>
                </a:solidFill>
                <a:cs typeface="Arial"/>
              </a:rPr>
              <a:t>pritegnejo</a:t>
            </a:r>
            <a:r>
              <a:rPr lang="en-GB" sz="1600" b="0">
                <a:solidFill>
                  <a:schemeClr val="accent1"/>
                </a:solidFill>
                <a:cs typeface="Arial"/>
              </a:rPr>
              <a:t> </a:t>
            </a:r>
            <a:r>
              <a:rPr lang="en-GB" sz="1600" b="0" err="1">
                <a:solidFill>
                  <a:schemeClr val="accent1"/>
                </a:solidFill>
                <a:cs typeface="Arial"/>
              </a:rPr>
              <a:t>pozornost</a:t>
            </a:r>
            <a:r>
              <a:rPr lang="en-GB" sz="1600" b="0">
                <a:solidFill>
                  <a:schemeClr val="accent1"/>
                </a:solidFill>
                <a:cs typeface="Arial"/>
              </a:rPr>
              <a:t> in </a:t>
            </a:r>
            <a:r>
              <a:rPr lang="en-GB" sz="1600" b="0" err="1">
                <a:solidFill>
                  <a:schemeClr val="accent1"/>
                </a:solidFill>
                <a:cs typeface="Arial"/>
              </a:rPr>
              <a:t>spodbudijo</a:t>
            </a:r>
            <a:r>
              <a:rPr lang="en-GB" sz="1600" b="0">
                <a:solidFill>
                  <a:schemeClr val="accent1"/>
                </a:solidFill>
                <a:cs typeface="Arial"/>
              </a:rPr>
              <a:t> </a:t>
            </a:r>
            <a:r>
              <a:rPr lang="en-GB" sz="1600" b="0" err="1">
                <a:solidFill>
                  <a:schemeClr val="accent1"/>
                </a:solidFill>
                <a:cs typeface="Arial"/>
              </a:rPr>
              <a:t>akcijo</a:t>
            </a:r>
            <a:r>
              <a:rPr lang="en-US" sz="1600" b="0">
                <a:solidFill>
                  <a:schemeClr val="accent1"/>
                </a:solidFill>
                <a:cs typeface="Arial"/>
              </a:rPr>
              <a:t>.</a:t>
            </a:r>
            <a:endParaRPr lang="en-US" sz="160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a:t>Viri, </a:t>
            </a:r>
            <a:r>
              <a:rPr lang="en-GB" sz="3400" b="1" err="1"/>
              <a:t>uporabljeni</a:t>
            </a:r>
            <a:r>
              <a:rPr lang="en-GB" sz="3400" b="1"/>
              <a:t> za </a:t>
            </a:r>
            <a:r>
              <a:rPr lang="en-GB" sz="3400" b="1" err="1"/>
              <a:t>oblikovanje</a:t>
            </a:r>
            <a:r>
              <a:rPr lang="en-GB" sz="3400" b="1"/>
              <a:t> </a:t>
            </a:r>
            <a:r>
              <a:rPr lang="en-GB" sz="3400" b="1" err="1"/>
              <a:t>te</a:t>
            </a:r>
            <a:r>
              <a:rPr lang="en-GB" sz="3400" b="1"/>
              <a:t> </a:t>
            </a:r>
            <a:r>
              <a:rPr lang="en-GB" sz="3400" b="1" err="1"/>
              <a:t>enote</a:t>
            </a:r>
            <a:endParaRPr lang="en-GB" sz="3400" b="1">
              <a:highlight>
                <a:srgbClr val="FFFF00"/>
              </a:highlight>
            </a:endParaRPr>
          </a:p>
        </p:txBody>
      </p:sp>
      <p:sp>
        <p:nvSpPr>
          <p:cNvPr id="416" name="Google Shape;416;g2eb676f3e53_0_230"/>
          <p:cNvSpPr txBox="1"/>
          <p:nvPr/>
        </p:nvSpPr>
        <p:spPr>
          <a:xfrm>
            <a:off x="429411" y="1196254"/>
            <a:ext cx="11767928" cy="5244482"/>
          </a:xfrm>
          <a:prstGeom prst="rect">
            <a:avLst/>
          </a:prstGeom>
          <a:noFill/>
          <a:ln>
            <a:noFill/>
          </a:ln>
        </p:spPr>
        <p:txBody>
          <a:bodyPr spcFirstLastPara="1" wrap="square" lIns="91425" tIns="91425" rIns="91425" bIns="91425" anchor="t" anchorCtr="0">
            <a:spAutoFit/>
          </a:bodyPr>
          <a:lstStyle/>
          <a:p>
            <a:pPr marL="342900" indent="-342900" algn="l" rtl="0" fontAlgn="base">
              <a:lnSpc>
                <a:spcPct val="120000"/>
              </a:lnSpc>
              <a:buAutoNum type="arabicPeriod"/>
            </a:pPr>
            <a:r>
              <a:rPr lang="en-GB" sz="1600" b="1">
                <a:solidFill>
                  <a:srgbClr val="1D1D1B"/>
                </a:solidFill>
                <a:latin typeface="Raleway" pitchFamily="2" charset="0"/>
              </a:rPr>
              <a:t>d</a:t>
            </a:r>
            <a:r>
              <a:rPr lang="en-GB" sz="1600" b="1" i="0" u="none" strike="noStrike">
                <a:solidFill>
                  <a:srgbClr val="1D1D1B"/>
                </a:solidFill>
                <a:effectLst/>
                <a:latin typeface="Raleway" pitchFamily="2" charset="0"/>
              </a:rPr>
              <a:t>el</a:t>
            </a:r>
          </a:p>
          <a:p>
            <a:pPr marL="342900" indent="-342900" algn="l" rtl="0" fontAlgn="base">
              <a:lnSpc>
                <a:spcPct val="120000"/>
              </a:lnSpc>
              <a:buAutoNum type="arabicPeriod"/>
            </a:pPr>
            <a:endParaRPr lang="en-GB" sz="800" b="1" i="0" u="none" strike="noStrike">
              <a:solidFill>
                <a:srgbClr val="1D1D1B"/>
              </a:solidFill>
              <a:effectLst/>
              <a:latin typeface="Raleway" pitchFamily="2" charset="0"/>
            </a:endParaRPr>
          </a:p>
          <a:p>
            <a:pPr algn="l" rtl="0" fontAlgn="base">
              <a:lnSpc>
                <a:spcPct val="120000"/>
              </a:lnSpc>
            </a:pPr>
            <a:r>
              <a:rPr lang="en-GB" sz="1600" b="0" i="0" u="none" strike="noStrike" err="1">
                <a:solidFill>
                  <a:srgbClr val="1D1D1B"/>
                </a:solidFill>
                <a:effectLst/>
                <a:latin typeface="Raleway" pitchFamily="2" charset="0"/>
              </a:rPr>
              <a:t>Skortcheva</a:t>
            </a:r>
            <a:r>
              <a:rPr lang="en-GB" sz="1600" b="0" i="0" u="none" strike="noStrike">
                <a:solidFill>
                  <a:srgbClr val="1D1D1B"/>
                </a:solidFill>
                <a:effectLst/>
                <a:latin typeface="Raleway" pitchFamily="2" charset="0"/>
              </a:rPr>
              <a:t>, R. (2024, July 21). 8 Communication models and how they work - </a:t>
            </a:r>
            <a:r>
              <a:rPr lang="en-GB" sz="1600" b="0" i="0" u="none" strike="noStrike" err="1">
                <a:solidFill>
                  <a:srgbClr val="1D1D1B"/>
                </a:solidFill>
                <a:effectLst/>
                <a:latin typeface="Raleway" pitchFamily="2" charset="0"/>
              </a:rPr>
              <a:t>Brosix</a:t>
            </a:r>
            <a:r>
              <a:rPr lang="en-GB" sz="1600" b="0" i="0" u="none" strike="noStrike">
                <a:solidFill>
                  <a:srgbClr val="1D1D1B"/>
                </a:solidFill>
                <a:effectLst/>
                <a:latin typeface="Raleway" pitchFamily="2" charset="0"/>
              </a:rPr>
              <a:t>.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3"/>
              </a:rPr>
              <a:t>https://www.brosix.com/blog/communication-models/</a:t>
            </a:r>
            <a:r>
              <a:rPr lang="en-US" sz="1600" b="0" i="0">
                <a:solidFill>
                  <a:srgbClr val="DACDAC"/>
                </a:solidFill>
                <a:effectLst/>
                <a:latin typeface="Arial" panose="020B0604020202020204" pitchFamily="34" charset="0"/>
              </a:rPr>
              <a:t>​</a:t>
            </a:r>
          </a:p>
          <a:p>
            <a:pPr algn="l" rtl="0" fontAlgn="base">
              <a:lnSpc>
                <a:spcPct val="120000"/>
              </a:lnSpc>
            </a:pPr>
            <a:r>
              <a:rPr lang="en-GB" sz="1600" b="0" i="0" u="none" strike="noStrike">
                <a:solidFill>
                  <a:srgbClr val="1D1D1B"/>
                </a:solidFill>
                <a:effectLst/>
                <a:latin typeface="Raleway" pitchFamily="2" charset="0"/>
              </a:rPr>
              <a:t>What is Business Pitching? A Comprehensive Guide. (n.d.).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a:t>
            </a:r>
          </a:p>
          <a:p>
            <a:pPr algn="l" rtl="0" fontAlgn="base">
              <a:lnSpc>
                <a:spcPct val="120000"/>
              </a:lnSpc>
            </a:pPr>
            <a:r>
              <a:rPr lang="en-GB" sz="1600" b="0" i="0" u="sng" strike="noStrike">
                <a:solidFill>
                  <a:srgbClr val="1D1D1B"/>
                </a:solidFill>
                <a:effectLst/>
                <a:latin typeface="Raleway" pitchFamily="2" charset="0"/>
                <a:hlinkClick r:id="rId4"/>
              </a:rPr>
              <a:t>https://venturz.co/academy/business-pitching</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algn="l" rtl="0" fontAlgn="base">
              <a:lnSpc>
                <a:spcPct val="120000"/>
              </a:lnSpc>
            </a:pPr>
            <a:r>
              <a:rPr lang="en-GB" sz="1600" b="0" i="0" u="none" strike="noStrike" err="1">
                <a:solidFill>
                  <a:srgbClr val="1D1D1B"/>
                </a:solidFill>
                <a:effectLst/>
                <a:latin typeface="Arial" panose="020B0604020202020204" pitchFamily="34" charset="0"/>
              </a:rPr>
              <a:t>Tomboc</a:t>
            </a:r>
            <a:r>
              <a:rPr lang="en-GB" sz="1600" b="0" i="0" u="none" strike="noStrike">
                <a:solidFill>
                  <a:srgbClr val="1D1D1B"/>
                </a:solidFill>
                <a:effectLst/>
                <a:latin typeface="Raleway" pitchFamily="2" charset="0"/>
              </a:rPr>
              <a:t>, K. (2024, May 3). The Power of Business Storytelling: Hear Ideas From 9 Experts - Piktochart.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5"/>
              </a:rPr>
              <a:t>https://piktochart.com/blog/power-business-storytelling/</a:t>
            </a:r>
            <a:r>
              <a:rPr lang="en-GB" sz="1600" b="0" i="0" u="none" strike="noStrike">
                <a:solidFill>
                  <a:srgbClr val="1D1D1B"/>
                </a:solidFill>
                <a:effectLst/>
                <a:latin typeface="Raleway" pitchFamily="2" charset="0"/>
              </a:rPr>
              <a:t> </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algn="l" rtl="0" fontAlgn="base">
              <a:lnSpc>
                <a:spcPct val="120000"/>
              </a:lnSpc>
            </a:pPr>
            <a:r>
              <a:rPr lang="en-GB" sz="1600" b="0" i="0" u="none" strike="noStrike">
                <a:solidFill>
                  <a:srgbClr val="1D1D1B"/>
                </a:solidFill>
                <a:effectLst/>
                <a:latin typeface="Raleway" pitchFamily="2" charset="0"/>
              </a:rPr>
              <a:t>Georgiadis, C. (2023, June 8)The Power Of Storytelling For Your Business: Unleashing Your Inner Storyteller.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6"/>
              </a:rPr>
              <a:t>https://www.forbes.com/sites/theyec/2023/06/08/the-power-of-storytelling-for-your-business-unleashing-your-inner-storyteller/</a:t>
            </a:r>
            <a:r>
              <a:rPr lang="en-GB" sz="1600" b="0" i="0" u="none" strike="noStrike">
                <a:solidFill>
                  <a:srgbClr val="1D1D1B"/>
                </a:solidFill>
                <a:effectLst/>
                <a:latin typeface="Raleway" pitchFamily="2" charset="0"/>
              </a:rPr>
              <a:t> </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algn="l" rtl="0" fontAlgn="base">
              <a:lnSpc>
                <a:spcPct val="120000"/>
              </a:lnSpc>
            </a:pPr>
            <a:r>
              <a:rPr lang="en-GB" sz="1600" b="0" i="0" u="none" strike="noStrike" err="1">
                <a:solidFill>
                  <a:srgbClr val="1D1D1B"/>
                </a:solidFill>
                <a:effectLst/>
                <a:latin typeface="Raleway" pitchFamily="2" charset="0"/>
              </a:rPr>
              <a:t>Skortcheva</a:t>
            </a:r>
            <a:r>
              <a:rPr lang="en-GB" sz="1600" b="0" i="0" u="none" strike="noStrike">
                <a:solidFill>
                  <a:srgbClr val="1D1D1B"/>
                </a:solidFill>
                <a:effectLst/>
                <a:latin typeface="Raleway" pitchFamily="2" charset="0"/>
              </a:rPr>
              <a:t>, R. (2024, July 21). 8 Communication models and how they work - </a:t>
            </a:r>
            <a:r>
              <a:rPr lang="en-GB" sz="1600" b="0" i="0" u="none" strike="noStrike" err="1">
                <a:solidFill>
                  <a:srgbClr val="1D1D1B"/>
                </a:solidFill>
                <a:effectLst/>
                <a:latin typeface="Raleway" pitchFamily="2" charset="0"/>
              </a:rPr>
              <a:t>Brosix</a:t>
            </a:r>
            <a:r>
              <a:rPr lang="en-GB" sz="1600" b="0" i="0" u="none" strike="noStrike">
                <a:solidFill>
                  <a:srgbClr val="1D1D1B"/>
                </a:solidFill>
                <a:effectLst/>
                <a:latin typeface="Raleway" pitchFamily="2" charset="0"/>
              </a:rPr>
              <a:t>.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3"/>
              </a:rPr>
              <a:t>https://www.brosix.com/blog/communication-models/</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algn="l" rtl="0" fontAlgn="base">
              <a:lnSpc>
                <a:spcPct val="120000"/>
              </a:lnSpc>
            </a:pPr>
            <a:r>
              <a:rPr lang="en-GB" sz="1600" b="0" i="0" u="none" strike="noStrike">
                <a:solidFill>
                  <a:srgbClr val="1D1D1B"/>
                </a:solidFill>
                <a:effectLst/>
                <a:latin typeface="Raleway" pitchFamily="2" charset="0"/>
              </a:rPr>
              <a:t>8 Communication models: What they are &amp; how they work. (2024, November 12).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7"/>
              </a:rPr>
              <a:t>https://pumble.com/learn/communication/communication-models/</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algn="l" rtl="0" fontAlgn="base">
              <a:lnSpc>
                <a:spcPct val="120000"/>
              </a:lnSpc>
            </a:pPr>
            <a:r>
              <a:rPr lang="en-GB" sz="1600" b="0" i="0" u="none" strike="noStrike">
                <a:solidFill>
                  <a:srgbClr val="1D1D1B"/>
                </a:solidFill>
                <a:effectLst/>
                <a:latin typeface="Raleway" pitchFamily="2" charset="0"/>
              </a:rPr>
              <a:t>California State University Monterey Bay. (n.d.). Communication essentials: verbal and non-verbal communication.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8"/>
              </a:rPr>
              <a:t>https://csumb.edu/hr/employee-development/pearls-of-wisdom/verbal-non-verbal-communication/</a:t>
            </a:r>
            <a:r>
              <a:rPr lang="en-GB" sz="1800" b="0" i="0">
                <a:solidFill>
                  <a:srgbClr val="DACDAC"/>
                </a:solidFill>
                <a:effectLst/>
                <a:latin typeface="Raleway" pitchFamily="2" charset="0"/>
              </a:rPr>
              <a:t>​</a:t>
            </a:r>
            <a:endParaRPr lang="en-GB" sz="2000" b="0" i="0">
              <a:solidFill>
                <a:srgbClr val="DACDAC"/>
              </a:solidFill>
              <a:effectLst/>
              <a:latin typeface="Segoe UI" panose="020B0502040204020203" pitchFamily="34" charset="0"/>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a:t>Viri, </a:t>
            </a:r>
            <a:r>
              <a:rPr lang="en-GB" sz="3400" b="1" err="1"/>
              <a:t>uporabljeni</a:t>
            </a:r>
            <a:r>
              <a:rPr lang="en-GB" sz="3400" b="1"/>
              <a:t> za </a:t>
            </a:r>
            <a:r>
              <a:rPr lang="en-GB" sz="3400" b="1" err="1"/>
              <a:t>oblikovanje</a:t>
            </a:r>
            <a:r>
              <a:rPr lang="en-GB" sz="3400" b="1"/>
              <a:t> </a:t>
            </a:r>
            <a:r>
              <a:rPr lang="en-GB" sz="3400" b="1" err="1"/>
              <a:t>te</a:t>
            </a:r>
            <a:r>
              <a:rPr lang="en-GB" sz="3400" b="1"/>
              <a:t> </a:t>
            </a:r>
            <a:r>
              <a:rPr lang="en-GB" sz="3400" b="1" err="1"/>
              <a:t>enote</a:t>
            </a:r>
            <a:endParaRPr lang="en-GB" sz="3400" b="1">
              <a:highlight>
                <a:srgbClr val="FFFF00"/>
              </a:highlight>
            </a:endParaRPr>
          </a:p>
        </p:txBody>
      </p:sp>
      <p:sp>
        <p:nvSpPr>
          <p:cNvPr id="416" name="Google Shape;416;g2eb676f3e53_0_230"/>
          <p:cNvSpPr txBox="1"/>
          <p:nvPr/>
        </p:nvSpPr>
        <p:spPr>
          <a:xfrm>
            <a:off x="223736" y="1202830"/>
            <a:ext cx="11971632" cy="4130331"/>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sl-SI" sz="1600" b="1">
                <a:solidFill>
                  <a:schemeClr val="accent1"/>
                </a:solidFill>
                <a:latin typeface="Raleway"/>
                <a:ea typeface="Raleway"/>
                <a:cs typeface="Times New Roman"/>
              </a:rPr>
              <a:t>2</a:t>
            </a:r>
            <a:r>
              <a:rPr lang="en-US" sz="1600" b="1">
                <a:solidFill>
                  <a:schemeClr val="accent1"/>
                </a:solidFill>
                <a:latin typeface="Raleway"/>
                <a:ea typeface="Raleway"/>
                <a:cs typeface="Times New Roman"/>
              </a:rPr>
              <a:t>.</a:t>
            </a:r>
            <a:r>
              <a:rPr lang="sl-SI" sz="1600" b="1">
                <a:solidFill>
                  <a:schemeClr val="accent1"/>
                </a:solidFill>
                <a:latin typeface="Raleway"/>
                <a:ea typeface="Raleway"/>
                <a:cs typeface="Times New Roman"/>
              </a:rPr>
              <a:t> del</a:t>
            </a:r>
            <a:endParaRPr lang="en-GB" sz="1600" b="1">
              <a:solidFill>
                <a:schemeClr val="accent1"/>
              </a:solidFill>
              <a:ea typeface="Raleway"/>
              <a:cs typeface="Times New Roman"/>
            </a:endParaRPr>
          </a:p>
          <a:p>
            <a:pPr lvl="2" fontAlgn="base">
              <a:lnSpc>
                <a:spcPct val="120000"/>
              </a:lnSpc>
            </a:pPr>
            <a:r>
              <a:rPr lang="en-GB" sz="1600" b="0" i="0" u="none" strike="noStrike">
                <a:solidFill>
                  <a:srgbClr val="1D1D1B"/>
                </a:solidFill>
                <a:effectLst/>
                <a:latin typeface="Raleway" pitchFamily="2" charset="0"/>
              </a:rPr>
              <a:t>North, M. (2024, January 8). 10 Tips for Improving Your Public Speaking Skills - Professional &amp; Executive Development | Harvard DCE.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 </a:t>
            </a:r>
            <a:r>
              <a:rPr lang="en-GB" sz="1600" b="0" i="0" u="sng" strike="noStrike">
                <a:solidFill>
                  <a:srgbClr val="1D1D1B"/>
                </a:solidFill>
                <a:effectLst/>
                <a:latin typeface="Raleway" pitchFamily="2" charset="0"/>
                <a:hlinkClick r:id="rId3"/>
              </a:rPr>
              <a:t>https://professional.dce.harvard.edu/blog/10-tips-for-improving-your-public-speaking-skills/</a:t>
            </a:r>
            <a:r>
              <a:rPr lang="en-GB" sz="1600" b="0" i="0" u="none" strike="noStrike">
                <a:solidFill>
                  <a:srgbClr val="1D1D1B"/>
                </a:solidFill>
                <a:effectLst/>
                <a:latin typeface="Raleway" pitchFamily="2" charset="0"/>
              </a:rPr>
              <a:t> </a:t>
            </a:r>
            <a:r>
              <a:rPr lang="en-US" sz="1600" b="0" i="0">
                <a:solidFill>
                  <a:srgbClr val="DACDAC"/>
                </a:solidFill>
                <a:effectLst/>
                <a:latin typeface="Raleway" pitchFamily="2" charset="0"/>
              </a:rPr>
              <a:t>​</a:t>
            </a:r>
            <a:endParaRPr lang="en-US" sz="1600" b="0" i="0">
              <a:solidFill>
                <a:srgbClr val="DACDAC"/>
              </a:solidFill>
              <a:effectLst/>
              <a:latin typeface="Segoe UI" panose="020B0502040204020203" pitchFamily="34" charset="0"/>
            </a:endParaRPr>
          </a:p>
          <a:p>
            <a:pPr lvl="2" fontAlgn="base">
              <a:lnSpc>
                <a:spcPct val="120000"/>
              </a:lnSpc>
            </a:pPr>
            <a:r>
              <a:rPr lang="en-GB" sz="1600" b="0" i="0" u="none" strike="noStrike">
                <a:solidFill>
                  <a:srgbClr val="1D1D1B"/>
                </a:solidFill>
                <a:effectLst/>
                <a:latin typeface="Raleway"/>
              </a:rPr>
              <a:t>Tips &amp; Guides - Engaging your Audience - Hamilton College. (n.d.). </a:t>
            </a:r>
            <a:r>
              <a:rPr lang="en-GB" sz="1600" err="1">
                <a:solidFill>
                  <a:srgbClr val="1D1D1B"/>
                </a:solidFill>
                <a:latin typeface="Raleway"/>
              </a:rPr>
              <a:t>Dostop</a:t>
            </a:r>
            <a:r>
              <a:rPr lang="en-GB" sz="1600">
                <a:solidFill>
                  <a:srgbClr val="1D1D1B"/>
                </a:solidFill>
                <a:latin typeface="Raleway"/>
              </a:rPr>
              <a:t>:</a:t>
            </a:r>
            <a:r>
              <a:rPr lang="en-GB" sz="1600" b="0" i="0" u="none" strike="noStrike">
                <a:solidFill>
                  <a:srgbClr val="1D1D1B"/>
                </a:solidFill>
                <a:effectLst/>
                <a:latin typeface="Raleway"/>
              </a:rPr>
              <a:t> </a:t>
            </a:r>
            <a:r>
              <a:rPr lang="en-GB" sz="1600" b="0" i="0" u="sng" strike="noStrike">
                <a:solidFill>
                  <a:srgbClr val="1D1D1B"/>
                </a:solidFill>
                <a:effectLst/>
                <a:latin typeface="Raleway"/>
                <a:hlinkClick r:id="rId4"/>
              </a:rPr>
              <a:t>https://www.hamilton.edu/academics/centers/oralcommunication/guides/how-to-engage-your-audience-and-keep-them-with-you%20%E2%80%8B</a:t>
            </a:r>
            <a:r>
              <a:rPr lang="en-GB" sz="1600" b="0" i="0">
                <a:solidFill>
                  <a:srgbClr val="DACDAC"/>
                </a:solidFill>
                <a:effectLst/>
                <a:latin typeface="Raleway"/>
              </a:rPr>
              <a:t>​</a:t>
            </a:r>
          </a:p>
          <a:p>
            <a:pPr lvl="2" fontAlgn="base">
              <a:lnSpc>
                <a:spcPct val="120000"/>
              </a:lnSpc>
            </a:pPr>
            <a:r>
              <a:rPr lang="en-GB" sz="1600" b="0" i="0" u="none" strike="noStrike">
                <a:solidFill>
                  <a:srgbClr val="1D1D1B"/>
                </a:solidFill>
                <a:effectLst/>
                <a:latin typeface="Raleway"/>
              </a:rPr>
              <a:t>Okoronkwo, V. (2024, November 6). 35 Interesting Public Speaking Statistics &amp; Fear Facts 2024. Retrieved from </a:t>
            </a:r>
            <a:r>
              <a:rPr lang="en-GB" sz="1600" b="0" i="0" u="sng" strike="noStrike">
                <a:solidFill>
                  <a:srgbClr val="1D1D1B"/>
                </a:solidFill>
                <a:effectLst/>
                <a:latin typeface="Raleway"/>
                <a:hlinkClick r:id="rId5"/>
              </a:rPr>
              <a:t>https://passivesecrets.com/fear-of-public-speaking-statistics/</a:t>
            </a:r>
            <a:r>
              <a:rPr lang="en-GB" sz="1600" b="0" i="0">
                <a:solidFill>
                  <a:srgbClr val="DACDAC"/>
                </a:solidFill>
                <a:effectLst/>
                <a:latin typeface="Raleway"/>
              </a:rPr>
              <a:t>​</a:t>
            </a:r>
          </a:p>
          <a:p>
            <a:pPr lvl="2" fontAlgn="base">
              <a:lnSpc>
                <a:spcPct val="120000"/>
              </a:lnSpc>
            </a:pPr>
            <a:r>
              <a:rPr lang="en-GB" sz="1600" b="0" i="0" u="none" strike="noStrike">
                <a:solidFill>
                  <a:srgbClr val="1D1D1B"/>
                </a:solidFill>
                <a:effectLst/>
                <a:latin typeface="Raleway"/>
              </a:rPr>
              <a:t>Cornerstone University. (2021, December 22). 14 Methods to Dramatically Increase Your Self-Confidence | Cornerstone University. </a:t>
            </a:r>
            <a:r>
              <a:rPr lang="en-GB" sz="1600" err="1">
                <a:solidFill>
                  <a:srgbClr val="1D1D1B"/>
                </a:solidFill>
                <a:latin typeface="Raleway"/>
              </a:rPr>
              <a:t>Dostop</a:t>
            </a:r>
            <a:r>
              <a:rPr lang="en-GB" sz="1600">
                <a:solidFill>
                  <a:srgbClr val="1D1D1B"/>
                </a:solidFill>
                <a:latin typeface="Raleway"/>
              </a:rPr>
              <a:t>:</a:t>
            </a:r>
            <a:r>
              <a:rPr lang="en-GB" sz="1600" b="0" i="0" u="none" strike="noStrike">
                <a:solidFill>
                  <a:srgbClr val="1D1D1B"/>
                </a:solidFill>
                <a:effectLst/>
                <a:latin typeface="Raleway"/>
              </a:rPr>
              <a:t> </a:t>
            </a:r>
            <a:r>
              <a:rPr lang="en-GB" sz="1600" b="0" i="0" u="sng" strike="noStrike">
                <a:solidFill>
                  <a:srgbClr val="1D1D1B"/>
                </a:solidFill>
                <a:effectLst/>
                <a:latin typeface="Raleway"/>
                <a:hlinkClick r:id="rId6"/>
              </a:rPr>
              <a:t>https://www.cornerstone.edu/blog-post/14-methods-to-dramatically-increase-your-self-confidence/</a:t>
            </a:r>
            <a:r>
              <a:rPr lang="en-GB" sz="1600" b="0" i="0">
                <a:solidFill>
                  <a:srgbClr val="DACDAC"/>
                </a:solidFill>
                <a:effectLst/>
                <a:latin typeface="Raleway"/>
              </a:rPr>
              <a:t>​</a:t>
            </a:r>
          </a:p>
          <a:p>
            <a:pPr lvl="2" fontAlgn="base">
              <a:lnSpc>
                <a:spcPct val="120000"/>
              </a:lnSpc>
            </a:pPr>
            <a:r>
              <a:rPr lang="en-GB" sz="1600" b="0" i="0" u="none" strike="noStrike">
                <a:solidFill>
                  <a:srgbClr val="1D1D1B"/>
                </a:solidFill>
                <a:effectLst/>
                <a:latin typeface="Raleway" pitchFamily="2" charset="0"/>
              </a:rPr>
              <a:t>Nazir, H. (2023, April 17). Building confidence techniques? Retrieved from </a:t>
            </a:r>
            <a:r>
              <a:rPr lang="en-GB" sz="1600" b="0" i="0" u="sng" strike="noStrike">
                <a:solidFill>
                  <a:srgbClr val="1D1D1B"/>
                </a:solidFill>
                <a:effectLst/>
                <a:latin typeface="Raleway" pitchFamily="2" charset="0"/>
                <a:hlinkClick r:id="rId7"/>
              </a:rPr>
              <a:t>https://www.linkedin.com/pulse/building-confidence-techniques-himayun-nazir/</a:t>
            </a:r>
            <a:r>
              <a:rPr lang="en-GB" sz="1600" b="0" i="0">
                <a:solidFill>
                  <a:srgbClr val="DACDAC"/>
                </a:solidFill>
                <a:effectLst/>
                <a:latin typeface="Raleway" pitchFamily="2" charset="0"/>
              </a:rPr>
              <a:t>​</a:t>
            </a:r>
            <a:endParaRPr lang="en-GB" sz="1600" b="0" i="0">
              <a:solidFill>
                <a:srgbClr val="DACDAC"/>
              </a:solidFill>
              <a:effectLst/>
              <a:latin typeface="Segoe UI" panose="020B0502040204020203" pitchFamily="34" charset="0"/>
            </a:endParaRPr>
          </a:p>
          <a:p>
            <a:pPr lvl="2" fontAlgn="base">
              <a:lnSpc>
                <a:spcPct val="120000"/>
              </a:lnSpc>
            </a:pPr>
            <a:r>
              <a:rPr lang="en-GB" sz="1600" b="0" i="0" u="none" strike="noStrike">
                <a:solidFill>
                  <a:srgbClr val="1D1D1B"/>
                </a:solidFill>
                <a:effectLst/>
                <a:latin typeface="Raleway"/>
              </a:rPr>
              <a:t>Qasim, N. (2024, November 16). Confidence: 10 best tips to increase your confidence. Medium. </a:t>
            </a:r>
            <a:r>
              <a:rPr lang="en-GB" sz="1600">
                <a:solidFill>
                  <a:srgbClr val="1D1D1B"/>
                </a:solidFill>
                <a:latin typeface="Raleway"/>
              </a:rPr>
              <a:t>Dostop:</a:t>
            </a:r>
            <a:r>
              <a:rPr lang="en-GB" sz="1600" b="0" i="0" u="none" strike="noStrike">
                <a:solidFill>
                  <a:srgbClr val="1D1D1B"/>
                </a:solidFill>
                <a:effectLst/>
                <a:latin typeface="Raleway"/>
              </a:rPr>
              <a:t> </a:t>
            </a:r>
            <a:r>
              <a:rPr lang="en-GB" sz="1600" b="0" i="0" u="sng" strike="noStrike">
                <a:solidFill>
                  <a:srgbClr val="1D1D1B"/>
                </a:solidFill>
                <a:effectLst/>
                <a:latin typeface="Raleway"/>
                <a:hlinkClick r:id="rId8"/>
              </a:rPr>
              <a:t>https://medium.com</a:t>
            </a:r>
            <a:endParaRPr lang="en-GB" sz="1600" b="0" i="0">
              <a:solidFill>
                <a:srgbClr val="DACDAC"/>
              </a:solidFill>
              <a:effectLst/>
              <a:latin typeface="Raleway"/>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a:t>Viri, </a:t>
            </a:r>
            <a:r>
              <a:rPr lang="en-GB" sz="3400" b="1" err="1"/>
              <a:t>uporabljeni</a:t>
            </a:r>
            <a:r>
              <a:rPr lang="en-GB" sz="3400" b="1"/>
              <a:t> za </a:t>
            </a:r>
            <a:r>
              <a:rPr lang="en-GB" sz="3400" b="1" err="1"/>
              <a:t>oblikovanje</a:t>
            </a:r>
            <a:r>
              <a:rPr lang="en-GB" sz="3400" b="1"/>
              <a:t> </a:t>
            </a:r>
            <a:r>
              <a:rPr lang="en-GB" sz="3400" b="1" err="1"/>
              <a:t>te</a:t>
            </a:r>
            <a:r>
              <a:rPr lang="en-GB" sz="3400" b="1"/>
              <a:t> </a:t>
            </a:r>
            <a:r>
              <a:rPr lang="en-GB" sz="3400" b="1" err="1"/>
              <a:t>enote</a:t>
            </a:r>
            <a:endParaRPr lang="en-GB" sz="3400" b="1">
              <a:highlight>
                <a:srgbClr val="FFFF00"/>
              </a:highlight>
            </a:endParaRPr>
          </a:p>
        </p:txBody>
      </p:sp>
      <p:sp>
        <p:nvSpPr>
          <p:cNvPr id="416" name="Google Shape;416;g2eb676f3e53_0_230"/>
          <p:cNvSpPr txBox="1"/>
          <p:nvPr/>
        </p:nvSpPr>
        <p:spPr>
          <a:xfrm>
            <a:off x="427439" y="1383900"/>
            <a:ext cx="11390702" cy="357017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sl-SI" sz="1600" b="1">
                <a:solidFill>
                  <a:schemeClr val="accent1"/>
                </a:solidFill>
                <a:latin typeface="Raleway" pitchFamily="2" charset="0"/>
                <a:ea typeface="Raleway"/>
                <a:cs typeface="Times New Roman"/>
              </a:rPr>
              <a:t>3</a:t>
            </a:r>
            <a:r>
              <a:rPr lang="en-US" sz="1600" b="1">
                <a:solidFill>
                  <a:schemeClr val="accent1"/>
                </a:solidFill>
                <a:latin typeface="Raleway" pitchFamily="2" charset="0"/>
                <a:ea typeface="Raleway"/>
                <a:cs typeface="Times New Roman"/>
              </a:rPr>
              <a:t>.</a:t>
            </a:r>
            <a:r>
              <a:rPr lang="sl-SI" sz="1600" b="1">
                <a:solidFill>
                  <a:schemeClr val="accent1"/>
                </a:solidFill>
                <a:latin typeface="Raleway" pitchFamily="2" charset="0"/>
                <a:ea typeface="Raleway"/>
                <a:cs typeface="Times New Roman"/>
              </a:rPr>
              <a:t> del</a:t>
            </a:r>
            <a:endParaRPr lang="en-GB" sz="1600" b="1">
              <a:solidFill>
                <a:schemeClr val="accent1"/>
              </a:solidFill>
              <a:latin typeface="Raleway" pitchFamily="2" charset="0"/>
              <a:cs typeface="Times New Roman"/>
            </a:endParaRPr>
          </a:p>
          <a:p>
            <a:pPr marL="127000">
              <a:spcBef>
                <a:spcPts val="600"/>
              </a:spcBef>
              <a:spcAft>
                <a:spcPts val="600"/>
              </a:spcAft>
              <a:buSzPts val="1600"/>
            </a:pPr>
            <a:r>
              <a:rPr lang="en-GB" sz="1600" b="0" i="0" u="none" strike="noStrike">
                <a:solidFill>
                  <a:srgbClr val="1D1D1B"/>
                </a:solidFill>
                <a:effectLst/>
                <a:latin typeface="Raleway" pitchFamily="2" charset="0"/>
              </a:rPr>
              <a:t>Collective. (2024, October 23). How to pitch your business effectively: 2024’s top 6 tips.</a:t>
            </a:r>
            <a:r>
              <a:rPr lang="en-GB" sz="1600">
                <a:solidFill>
                  <a:schemeClr val="accent1"/>
                </a:solidFill>
                <a:latin typeface="Raleway" pitchFamily="2" charset="0"/>
                <a:ea typeface="Raleway"/>
                <a:cs typeface="Times New Roman"/>
              </a:rPr>
              <a:t> </a:t>
            </a:r>
            <a:br>
              <a:rPr lang="en-GB" sz="1600">
                <a:solidFill>
                  <a:schemeClr val="accent1"/>
                </a:solidFill>
                <a:latin typeface="Raleway" pitchFamily="2" charset="0"/>
                <a:ea typeface="Raleway"/>
                <a:cs typeface="Times New Roman"/>
              </a:rPr>
            </a:br>
            <a:r>
              <a:rPr lang="en-GB" sz="1600" err="1">
                <a:solidFill>
                  <a:schemeClr val="accent1"/>
                </a:solidFill>
                <a:latin typeface="Raleway" pitchFamily="2" charset="0"/>
                <a:ea typeface="Raleway"/>
                <a:cs typeface="Times New Roman"/>
              </a:rPr>
              <a:t>Dostop</a:t>
            </a:r>
            <a:r>
              <a:rPr lang="en-GB" sz="1600">
                <a:solidFill>
                  <a:schemeClr val="accent1"/>
                </a:solidFill>
                <a:latin typeface="Raleway" pitchFamily="2" charset="0"/>
                <a:ea typeface="Raleway"/>
                <a:cs typeface="Times New Roman"/>
              </a:rPr>
              <a:t>: </a:t>
            </a:r>
            <a:r>
              <a:rPr lang="en-GB" sz="1600">
                <a:solidFill>
                  <a:schemeClr val="accent1"/>
                </a:solidFill>
                <a:latin typeface="Raleway" pitchFamily="2" charset="0"/>
                <a:ea typeface="Raleway"/>
                <a:cs typeface="Times New Roman"/>
                <a:hlinkClick r:id="rId3"/>
              </a:rPr>
              <a:t>https://54collective.vc/insight/how-to-pitch-your-business-effectively/</a:t>
            </a:r>
            <a:endParaRPr lang="en-GB" sz="1600">
              <a:solidFill>
                <a:schemeClr val="accent1"/>
              </a:solidFill>
              <a:latin typeface="Raleway" pitchFamily="2" charset="0"/>
              <a:ea typeface="Raleway"/>
              <a:cs typeface="Times New Roman"/>
            </a:endParaRPr>
          </a:p>
          <a:p>
            <a:pPr marL="127000">
              <a:spcBef>
                <a:spcPts val="600"/>
              </a:spcBef>
              <a:spcAft>
                <a:spcPts val="600"/>
              </a:spcAft>
              <a:buSzPts val="1600"/>
            </a:pPr>
            <a:r>
              <a:rPr lang="en-GB" sz="1600" b="0" i="0" u="none" strike="noStrike" err="1">
                <a:solidFill>
                  <a:srgbClr val="1D1D1B"/>
                </a:solidFill>
                <a:effectLst/>
                <a:latin typeface="Raleway" pitchFamily="2" charset="0"/>
              </a:rPr>
              <a:t>Samulska-Kholina</a:t>
            </a:r>
            <a:r>
              <a:rPr lang="en-GB" sz="1600" b="0" i="0" u="none" strike="noStrike">
                <a:solidFill>
                  <a:srgbClr val="1D1D1B"/>
                </a:solidFill>
                <a:effectLst/>
                <a:latin typeface="Raleway" pitchFamily="2" charset="0"/>
              </a:rPr>
              <a:t>, A. (2024, November 23). 5 types of business presentations and pitches. </a:t>
            </a:r>
            <a:r>
              <a:rPr lang="en-GB" sz="1600" err="1">
                <a:solidFill>
                  <a:schemeClr val="accent1"/>
                </a:solidFill>
                <a:latin typeface="Raleway" pitchFamily="2" charset="0"/>
                <a:ea typeface="Raleway"/>
                <a:cs typeface="Times New Roman"/>
              </a:rPr>
              <a:t>Dostop</a:t>
            </a:r>
            <a:r>
              <a:rPr lang="en-GB" sz="1600">
                <a:solidFill>
                  <a:schemeClr val="accent1"/>
                </a:solidFill>
                <a:latin typeface="Raleway" pitchFamily="2" charset="0"/>
                <a:ea typeface="Raleway"/>
                <a:cs typeface="Times New Roman"/>
              </a:rPr>
              <a:t>: </a:t>
            </a:r>
            <a:r>
              <a:rPr lang="en-GB" sz="1600">
                <a:solidFill>
                  <a:schemeClr val="accent1"/>
                </a:solidFill>
                <a:latin typeface="Raleway" pitchFamily="2" charset="0"/>
                <a:ea typeface="Raleway"/>
                <a:cs typeface="Times New Roman"/>
                <a:hlinkClick r:id="rId4"/>
              </a:rPr>
              <a:t>https://stripo.email/blog/types-of-business-presentations-and-pitches/</a:t>
            </a:r>
            <a:endParaRPr lang="en-GB" sz="1600">
              <a:solidFill>
                <a:schemeClr val="accent1"/>
              </a:solidFill>
              <a:latin typeface="Raleway" pitchFamily="2" charset="0"/>
              <a:ea typeface="Raleway"/>
              <a:cs typeface="Times New Roman"/>
            </a:endParaRPr>
          </a:p>
          <a:p>
            <a:pPr marL="127000">
              <a:spcBef>
                <a:spcPts val="600"/>
              </a:spcBef>
              <a:spcAft>
                <a:spcPts val="600"/>
              </a:spcAft>
              <a:buSzPts val="1600"/>
            </a:pPr>
            <a:r>
              <a:rPr lang="en-GB" sz="1600" b="0" i="0" u="none" strike="noStrike">
                <a:solidFill>
                  <a:schemeClr val="accent1"/>
                </a:solidFill>
                <a:effectLst/>
                <a:latin typeface="Raleway" pitchFamily="2" charset="0"/>
                <a:cs typeface="Times New Roman"/>
              </a:rPr>
              <a:t>I</a:t>
            </a:r>
            <a:r>
              <a:rPr lang="en-GB" sz="1600" b="0" i="0" u="none" strike="noStrike">
                <a:solidFill>
                  <a:srgbClr val="1D1D1B"/>
                </a:solidFill>
                <a:effectLst/>
                <a:latin typeface="Raleway" pitchFamily="2" charset="0"/>
              </a:rPr>
              <a:t>ndeed Editorial Team. (2024, August 18). How To Give a Business Presentation (With Steps and Tips). </a:t>
            </a:r>
            <a:r>
              <a:rPr lang="en-GB" sz="1600" b="0" i="0" u="none" strike="noStrike" err="1">
                <a:solidFill>
                  <a:srgbClr val="1D1D1B"/>
                </a:solidFill>
                <a:effectLst/>
                <a:latin typeface="Raleway" pitchFamily="2" charset="0"/>
              </a:rPr>
              <a:t>Dostop</a:t>
            </a:r>
            <a:r>
              <a:rPr lang="en-GB" sz="1600" b="0" i="0" u="none" strike="noStrike">
                <a:solidFill>
                  <a:srgbClr val="1D1D1B"/>
                </a:solidFill>
                <a:effectLst/>
                <a:latin typeface="Raleway" pitchFamily="2" charset="0"/>
              </a:rPr>
              <a:t>:</a:t>
            </a:r>
            <a:r>
              <a:rPr lang="en-GB" sz="1600">
                <a:solidFill>
                  <a:schemeClr val="accent1"/>
                </a:solidFill>
                <a:latin typeface="Raleway" pitchFamily="2" charset="0"/>
                <a:ea typeface="Raleway"/>
                <a:cs typeface="Times New Roman"/>
              </a:rPr>
              <a:t> </a:t>
            </a:r>
            <a:r>
              <a:rPr lang="en-GB" sz="1600">
                <a:solidFill>
                  <a:schemeClr val="accent1"/>
                </a:solidFill>
                <a:latin typeface="Raleway" pitchFamily="2" charset="0"/>
                <a:ea typeface="Raleway"/>
                <a:cs typeface="Times New Roman"/>
                <a:hlinkClick r:id="rId5"/>
              </a:rPr>
              <a:t>https://www.indeed.com/career-advice/career-development/business-presentatio</a:t>
            </a:r>
            <a:endParaRPr lang="en-GB" sz="1600">
              <a:solidFill>
                <a:schemeClr val="accent1"/>
              </a:solidFill>
              <a:latin typeface="Raleway" pitchFamily="2" charset="0"/>
              <a:ea typeface="Raleway"/>
              <a:cs typeface="Times New Roman"/>
            </a:endParaRPr>
          </a:p>
          <a:p>
            <a:pPr marL="127000">
              <a:spcBef>
                <a:spcPts val="600"/>
              </a:spcBef>
              <a:spcAft>
                <a:spcPts val="600"/>
              </a:spcAft>
              <a:buSzPts val="1600"/>
            </a:pPr>
            <a:r>
              <a:rPr lang="en-GB" sz="1600" b="0" i="0" u="none" strike="noStrike">
                <a:solidFill>
                  <a:srgbClr val="1D1D1B"/>
                </a:solidFill>
                <a:effectLst/>
                <a:latin typeface="Raleway" pitchFamily="2" charset="0"/>
              </a:rPr>
              <a:t>Ahmed, M. A. (2023, April 23). “Business Storytelling” - Muhammad Anas Ahmed - Medium. Medium. </a:t>
            </a:r>
            <a:r>
              <a:rPr lang="en-GB" sz="1600" b="0" i="0" u="none" strike="noStrike" err="1">
                <a:solidFill>
                  <a:srgbClr val="1D1D1B"/>
                </a:solidFill>
                <a:effectLst/>
                <a:latin typeface="Raleway" pitchFamily="2" charset="0"/>
              </a:rPr>
              <a:t>Dostop</a:t>
            </a:r>
            <a:r>
              <a:rPr lang="en-GB" sz="1600">
                <a:solidFill>
                  <a:srgbClr val="1D1D1B"/>
                </a:solidFill>
                <a:latin typeface="Raleway" pitchFamily="2" charset="0"/>
              </a:rPr>
              <a:t>: </a:t>
            </a:r>
            <a:r>
              <a:rPr lang="en-GB" sz="1600">
                <a:solidFill>
                  <a:schemeClr val="accent1"/>
                </a:solidFill>
                <a:latin typeface="Raleway" pitchFamily="2" charset="0"/>
                <a:ea typeface="Raleway"/>
                <a:cs typeface="Times New Roman"/>
                <a:hlinkClick r:id="rId6"/>
              </a:rPr>
              <a:t>https://medium.com</a:t>
            </a:r>
            <a:endParaRPr lang="en-GB" sz="1600">
              <a:solidFill>
                <a:schemeClr val="accent1"/>
              </a:solidFill>
              <a:latin typeface="Raleway" pitchFamily="2" charset="0"/>
              <a:ea typeface="Raleway"/>
              <a:cs typeface="Times New Roman"/>
            </a:endParaRPr>
          </a:p>
          <a:p>
            <a:pPr marL="127000">
              <a:spcBef>
                <a:spcPts val="600"/>
              </a:spcBef>
              <a:spcAft>
                <a:spcPts val="600"/>
              </a:spcAft>
              <a:buSzPts val="1600"/>
            </a:pPr>
            <a:endParaRPr lang="en-GB" sz="160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err="1"/>
              <a:t>Partnerji</a:t>
            </a:r>
            <a:r>
              <a:rPr lang="en-GB" b="1"/>
              <a:t> </a:t>
            </a:r>
            <a:r>
              <a:rPr lang="en-GB" b="1" err="1"/>
              <a:t>projekta</a:t>
            </a:r>
            <a:r>
              <a:rPr lang="en-GB" b="1"/>
              <a:t> FEM-Up</a:t>
            </a:r>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873327"/>
            <a:ext cx="501330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n-NO" sz="3200" b="1">
                <a:solidFill>
                  <a:srgbClr val="F3B75B"/>
                </a:solidFill>
                <a:latin typeface="Raleway"/>
              </a:rPr>
              <a:t>Hvala, </a:t>
            </a:r>
            <a:br>
              <a:rPr lang="nn-NO" sz="3200" b="1">
                <a:solidFill>
                  <a:srgbClr val="F3B75B"/>
                </a:solidFill>
                <a:latin typeface="Raleway"/>
              </a:rPr>
            </a:br>
            <a:r>
              <a:rPr lang="nn-NO" sz="3200" b="1" err="1">
                <a:solidFill>
                  <a:srgbClr val="F3B75B"/>
                </a:solidFill>
                <a:latin typeface="Raleway"/>
              </a:rPr>
              <a:t>ker</a:t>
            </a:r>
            <a:r>
              <a:rPr lang="nn-NO" sz="3200" b="1">
                <a:solidFill>
                  <a:srgbClr val="F3B75B"/>
                </a:solidFill>
                <a:latin typeface="Raleway"/>
              </a:rPr>
              <a:t> ste </a:t>
            </a:r>
            <a:r>
              <a:rPr lang="nn-NO" sz="3200" b="1" err="1">
                <a:solidFill>
                  <a:srgbClr val="F3B75B"/>
                </a:solidFill>
                <a:latin typeface="Raleway"/>
              </a:rPr>
              <a:t>zaključili</a:t>
            </a:r>
            <a:r>
              <a:rPr lang="nn-NO" sz="3200" b="1">
                <a:solidFill>
                  <a:srgbClr val="F3B75B"/>
                </a:solidFill>
                <a:latin typeface="Raleway"/>
              </a:rPr>
              <a:t> to enoto</a:t>
            </a:r>
            <a:r>
              <a:rPr lang="en-GB" sz="3200" b="1">
                <a:solidFill>
                  <a:srgbClr val="F3B75B"/>
                </a:solidFill>
                <a:latin typeface="Raleway"/>
              </a:rPr>
              <a:t>!</a:t>
            </a:r>
            <a:r>
              <a:rPr lang="sl-SI" sz="3200">
                <a:latin typeface="Raleway"/>
              </a:rPr>
              <a:t>​</a:t>
            </a:r>
            <a:endParaRPr lang="sl-SI"/>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525945" y="199459"/>
            <a:ext cx="10515600" cy="1325700"/>
          </a:xfrm>
          <a:prstGeom prst="rect">
            <a:avLst/>
          </a:prstGeom>
          <a:noFill/>
          <a:ln>
            <a:noFill/>
          </a:ln>
        </p:spPr>
        <p:txBody>
          <a:bodyPr spcFirstLastPara="1" wrap="square" lIns="91425" tIns="45700" rIns="91425" bIns="45700" anchor="ctr" anchorCtr="0">
            <a:normAutofit/>
          </a:bodyPr>
          <a:lstStyle/>
          <a:p>
            <a:pPr>
              <a:buSzPts val="4000"/>
            </a:pPr>
            <a:r>
              <a:rPr lang="pl-PL" sz="3400" b="1"/>
              <a:t>Kako pride do </a:t>
            </a:r>
            <a:r>
              <a:rPr lang="en-US" sz="3400" b="1" err="1"/>
              <a:t>nesporazuma</a:t>
            </a:r>
            <a:r>
              <a:rPr lang="en-US" sz="3400" b="1"/>
              <a:t> v </a:t>
            </a:r>
            <a:r>
              <a:rPr lang="pl-PL" sz="3400" b="1"/>
              <a:t>komunikacij</a:t>
            </a:r>
            <a:r>
              <a:rPr lang="en-US" sz="3400" b="1" err="1"/>
              <a:t>i</a:t>
            </a:r>
            <a:r>
              <a:rPr lang="pl-PL" sz="3400" b="1"/>
              <a:t>?</a:t>
            </a:r>
            <a:endParaRPr lang="en-GB" sz="3400" b="1">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4978967" y="6114328"/>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ea typeface="Roboto"/>
                <a:cs typeface="Roboto"/>
              </a:rPr>
              <a:t>Vir: </a:t>
            </a:r>
            <a:r>
              <a:rPr lang="en-GB" sz="1000">
                <a:solidFill>
                  <a:schemeClr val="accent1"/>
                </a:solidFill>
                <a:latin typeface="Raleway"/>
                <a:ea typeface="Roboto"/>
                <a:cs typeface="Roboto"/>
                <a:hlinkClick r:id="rId4"/>
              </a:rPr>
              <a:t>Ted-Ed: </a:t>
            </a:r>
            <a:r>
              <a:rPr lang="en-GB" sz="1000" err="1">
                <a:solidFill>
                  <a:schemeClr val="accent1"/>
                </a:solidFill>
                <a:latin typeface="Raleway"/>
                <a:ea typeface="Roboto"/>
                <a:cs typeface="Roboto"/>
                <a:hlinkClick r:id="rId4"/>
              </a:rPr>
              <a:t>Kako</a:t>
            </a:r>
            <a:r>
              <a:rPr lang="en-GB" sz="1000">
                <a:solidFill>
                  <a:schemeClr val="accent1"/>
                </a:solidFill>
                <a:latin typeface="Raleway"/>
                <a:ea typeface="Roboto"/>
                <a:cs typeface="Roboto"/>
                <a:hlinkClick r:id="rId4"/>
              </a:rPr>
              <a:t> pride do </a:t>
            </a:r>
            <a:r>
              <a:rPr lang="en-GB" sz="1000" err="1">
                <a:solidFill>
                  <a:schemeClr val="accent1"/>
                </a:solidFill>
                <a:latin typeface="Raleway"/>
                <a:ea typeface="Roboto"/>
                <a:cs typeface="Roboto"/>
                <a:hlinkClick r:id="rId4"/>
              </a:rPr>
              <a:t>napačne</a:t>
            </a:r>
            <a:r>
              <a:rPr lang="en-GB" sz="1000">
                <a:solidFill>
                  <a:schemeClr val="accent1"/>
                </a:solidFill>
                <a:latin typeface="Raleway"/>
                <a:ea typeface="Roboto"/>
                <a:cs typeface="Roboto"/>
                <a:hlinkClick r:id="rId4"/>
              </a:rPr>
              <a:t> </a:t>
            </a:r>
            <a:r>
              <a:rPr lang="en-GB" sz="1000" err="1">
                <a:solidFill>
                  <a:schemeClr val="accent1"/>
                </a:solidFill>
                <a:latin typeface="Raleway"/>
                <a:ea typeface="Roboto"/>
                <a:cs typeface="Roboto"/>
                <a:hlinkClick r:id="rId4"/>
              </a:rPr>
              <a:t>komunikacije</a:t>
            </a:r>
            <a:r>
              <a:rPr lang="en-GB" sz="1000">
                <a:solidFill>
                  <a:schemeClr val="accent1"/>
                </a:solidFill>
                <a:latin typeface="Raleway"/>
                <a:ea typeface="Roboto"/>
                <a:cs typeface="Roboto"/>
                <a:hlinkClick r:id="rId4"/>
              </a:rPr>
              <a:t> (in </a:t>
            </a:r>
            <a:r>
              <a:rPr lang="en-GB" sz="1000" err="1">
                <a:solidFill>
                  <a:schemeClr val="accent1"/>
                </a:solidFill>
                <a:latin typeface="Raleway"/>
                <a:ea typeface="Roboto"/>
                <a:cs typeface="Roboto"/>
                <a:hlinkClick r:id="rId4"/>
              </a:rPr>
              <a:t>kako</a:t>
            </a:r>
            <a:r>
              <a:rPr lang="en-GB" sz="1000">
                <a:solidFill>
                  <a:schemeClr val="accent1"/>
                </a:solidFill>
                <a:latin typeface="Raleway"/>
                <a:ea typeface="Roboto"/>
                <a:cs typeface="Roboto"/>
                <a:hlinkClick r:id="rId4"/>
              </a:rPr>
              <a:t> se ji </a:t>
            </a:r>
            <a:r>
              <a:rPr lang="en-GB" sz="1000" err="1">
                <a:solidFill>
                  <a:schemeClr val="accent1"/>
                </a:solidFill>
                <a:latin typeface="Raleway"/>
                <a:ea typeface="Roboto"/>
                <a:cs typeface="Roboto"/>
                <a:hlinkClick r:id="rId4"/>
              </a:rPr>
              <a:t>izogniti</a:t>
            </a:r>
            <a:r>
              <a:rPr lang="en-GB" sz="1000">
                <a:solidFill>
                  <a:schemeClr val="accent1"/>
                </a:solidFill>
                <a:latin typeface="Raleway"/>
                <a:ea typeface="Roboto"/>
                <a:cs typeface="Roboto"/>
                <a:hlinkClick r:id="rId4"/>
              </a:rPr>
              <a:t>) </a:t>
            </a:r>
            <a:endParaRPr lang="en-US" sz="1000"/>
          </a:p>
        </p:txBody>
      </p:sp>
      <p:sp>
        <p:nvSpPr>
          <p:cNvPr id="3" name="TextBox 2">
            <a:extLst>
              <a:ext uri="{FF2B5EF4-FFF2-40B4-BE49-F238E27FC236}">
                <a16:creationId xmlns:a16="http://schemas.microsoft.com/office/drawing/2014/main" id="{C5184A37-B9D6-4841-B7F1-907EF8C3B360}"/>
              </a:ext>
            </a:extLst>
          </p:cNvPr>
          <p:cNvSpPr txBox="1"/>
          <p:nvPr/>
        </p:nvSpPr>
        <p:spPr>
          <a:xfrm>
            <a:off x="385057" y="1710669"/>
            <a:ext cx="3432203"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800" b="1">
                <a:latin typeface="Raleway"/>
              </a:rPr>
              <a:t>Oglejte si videoposnetek</a:t>
            </a:r>
            <a:r>
              <a:rPr lang="sl-SI" sz="1800">
                <a:latin typeface="Raleway"/>
              </a:rPr>
              <a:t>, da boste razumeli, kako pride do nesporazuma v komunikaciji in kako le-tega preprečiti v vsakodnevnih interakcijah.</a:t>
            </a:r>
            <a:endParaRPr lang="sl-SI" sz="1800"/>
          </a:p>
          <a:p>
            <a:pPr>
              <a:spcBef>
                <a:spcPts val="600"/>
              </a:spcBef>
              <a:spcAft>
                <a:spcPts val="600"/>
              </a:spcAft>
            </a:pPr>
            <a:r>
              <a:rPr lang="sl-SI" sz="1800">
                <a:latin typeface="Raleway"/>
              </a:rPr>
              <a:t>Nato si </a:t>
            </a:r>
            <a:r>
              <a:rPr lang="sl-SI" sz="1800" b="1">
                <a:latin typeface="Raleway"/>
              </a:rPr>
              <a:t>vzemite trenutek, da razmislite o tem</a:t>
            </a:r>
            <a:r>
              <a:rPr lang="sl-SI" sz="1800">
                <a:latin typeface="Raleway"/>
              </a:rPr>
              <a:t>, kako trenutno ravnate z nesporazumi v komunikaciji v vsakodnevnih situacijah in ugotovite, kako bi lahko izboljšali svoje komunikacijske kompetence.</a:t>
            </a: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Verbalna</a:t>
            </a:r>
            <a:r>
              <a:rPr lang="en-GB" sz="3400" b="1"/>
              <a:t> </a:t>
            </a:r>
            <a:r>
              <a:rPr lang="en-GB" sz="3400" b="1" err="1"/>
              <a:t>komunikacija</a:t>
            </a:r>
            <a:endParaRPr lang="en-US" sz="3400" b="1"/>
          </a:p>
        </p:txBody>
      </p:sp>
      <p:sp>
        <p:nvSpPr>
          <p:cNvPr id="113" name="Google Shape;113;g2eb676f3e53_0_24"/>
          <p:cNvSpPr txBox="1"/>
          <p:nvPr/>
        </p:nvSpPr>
        <p:spPr>
          <a:xfrm>
            <a:off x="581175" y="1768344"/>
            <a:ext cx="11060400" cy="1723518"/>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sl-SI" sz="2000" b="1">
                <a:solidFill>
                  <a:schemeClr val="accent1"/>
                </a:solidFill>
                <a:latin typeface="Raleway"/>
                <a:ea typeface="Raleway"/>
                <a:cs typeface="Raleway"/>
                <a:sym typeface="Raleway"/>
              </a:rPr>
              <a:t>Verbalna komunikacija </a:t>
            </a:r>
            <a:r>
              <a:rPr lang="sl-SI" sz="2000">
                <a:solidFill>
                  <a:schemeClr val="accent1"/>
                </a:solidFill>
                <a:latin typeface="Raleway"/>
                <a:ea typeface="Raleway"/>
                <a:cs typeface="Raleway"/>
                <a:sym typeface="Raleway"/>
              </a:rPr>
              <a:t>je preprosto izmenjava informacij med dvema posameznikoma z besedami.
Besede, ki jih izberemo, in jezik, ki ga uporabljamo, imajo moč, da vplivajo na ljudi in svet okoli nas.</a:t>
            </a:r>
            <a:endParaRPr lang="sl-SI" sz="2000">
              <a:solidFill>
                <a:schemeClr val="accent1"/>
              </a:solidFill>
              <a:latin typeface="Raleway"/>
              <a:ea typeface="Raleway"/>
              <a:cs typeface="Raleway"/>
            </a:endParaRPr>
          </a:p>
        </p:txBody>
      </p:sp>
      <p:sp>
        <p:nvSpPr>
          <p:cNvPr id="114" name="Google Shape;114;g2eb676f3e53_0_24"/>
          <p:cNvSpPr txBox="1"/>
          <p:nvPr/>
        </p:nvSpPr>
        <p:spPr>
          <a:xfrm>
            <a:off x="2313755" y="4239418"/>
            <a:ext cx="9332004" cy="1415742"/>
          </a:xfrm>
          <a:prstGeom prst="rect">
            <a:avLst/>
          </a:prstGeom>
          <a:noFill/>
          <a:ln>
            <a:noFill/>
          </a:ln>
        </p:spPr>
        <p:txBody>
          <a:bodyPr spcFirstLastPara="1" wrap="square" lIns="91425" tIns="91425" rIns="91425" bIns="91425" anchor="t" anchorCtr="0">
            <a:spAutoFit/>
          </a:bodyPr>
          <a:lstStyle/>
          <a:p>
            <a:pPr lvl="0">
              <a:spcBef>
                <a:spcPts val="600"/>
              </a:spcBef>
              <a:spcAft>
                <a:spcPts val="600"/>
              </a:spcAft>
            </a:pPr>
            <a:r>
              <a:rPr lang="sl-SI" sz="2000" b="1">
                <a:solidFill>
                  <a:schemeClr val="accent1"/>
                </a:solidFill>
                <a:latin typeface="Raleway"/>
                <a:ea typeface="Raleway"/>
                <a:cs typeface="Raleway"/>
                <a:sym typeface="Raleway"/>
              </a:rPr>
              <a:t>Kako lahko izboljšate verbalno komunikacijo? 
</a:t>
            </a:r>
            <a:r>
              <a:rPr lang="sl-SI" sz="2000">
                <a:solidFill>
                  <a:schemeClr val="accent1"/>
                </a:solidFill>
                <a:latin typeface="Raleway"/>
                <a:ea typeface="Raleway"/>
                <a:cs typeface="Raleway"/>
                <a:sym typeface="Raleway"/>
              </a:rPr>
              <a:t>Razširite besednjak: Bogat besednjak omogoča natančnejše in učinkovitejše izražanje idej. Branje in učenje novih besed lahko pomaga na tem področju.</a:t>
            </a:r>
            <a:endParaRPr lang="sl-SI" sz="200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487196"/>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578571" y="5089806"/>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latin typeface="Raleway"/>
              </a:rPr>
              <a:t>Vir </a:t>
            </a:r>
            <a:r>
              <a:rPr lang="en-GB" sz="1000" err="1">
                <a:latin typeface="Raleway"/>
              </a:rPr>
              <a:t>slike</a:t>
            </a:r>
            <a:r>
              <a:rPr lang="en-GB" sz="1000">
                <a:latin typeface="Raleway"/>
              </a:rPr>
              <a:t>: </a:t>
            </a:r>
            <a:r>
              <a:rPr lang="en-GB" sz="1000" err="1">
                <a:latin typeface="Raleway"/>
                <a:hlinkClick r:id="rId4"/>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lvl="0">
              <a:buSzPts val="4000"/>
            </a:pPr>
            <a:r>
              <a:rPr lang="en-GB" sz="3400" b="1" err="1"/>
              <a:t>Neverbalna</a:t>
            </a:r>
            <a:r>
              <a:rPr lang="en-GB" sz="3400" b="1"/>
              <a:t> </a:t>
            </a:r>
            <a:r>
              <a:rPr lang="en-GB" sz="3400" b="1" err="1"/>
              <a:t>komunikacija</a:t>
            </a:r>
            <a:endParaRPr lang="en-US" sz="3400" b="1"/>
          </a:p>
        </p:txBody>
      </p:sp>
      <p:sp>
        <p:nvSpPr>
          <p:cNvPr id="121" name="Google Shape;121;g2eb676f3e53_0_29"/>
          <p:cNvSpPr txBox="1">
            <a:spLocks noGrp="1"/>
          </p:cNvSpPr>
          <p:nvPr>
            <p:ph type="body" idx="1"/>
          </p:nvPr>
        </p:nvSpPr>
        <p:spPr>
          <a:xfrm>
            <a:off x="542726" y="2633053"/>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sl-SI" sz="2000">
                <a:solidFill>
                  <a:schemeClr val="accent1"/>
                </a:solidFill>
              </a:rPr>
              <a:t>Sestavni deli neverbalne komunikacije:</a:t>
            </a:r>
          </a:p>
          <a:p>
            <a:pPr marL="0" indent="0" algn="just">
              <a:lnSpc>
                <a:spcPct val="100000"/>
              </a:lnSpc>
              <a:spcBef>
                <a:spcPts val="600"/>
              </a:spcBef>
              <a:spcAft>
                <a:spcPts val="600"/>
              </a:spcAft>
            </a:pPr>
            <a:r>
              <a:rPr lang="sl-SI" sz="2000">
                <a:solidFill>
                  <a:srgbClr val="000000"/>
                </a:solidFill>
                <a:highlight>
                  <a:schemeClr val="lt1"/>
                </a:highlight>
              </a:rPr>
              <a:t>Kretnje:</a:t>
            </a:r>
            <a:r>
              <a:rPr lang="sl-SI" sz="2000" b="0">
                <a:solidFill>
                  <a:srgbClr val="000000"/>
                </a:solidFill>
              </a:rPr>
              <a:t> Gibi rok lahko poudarijo točke ali označijo smer. Paziti je treba na ponavljajoče se ali moteče geste.</a:t>
            </a:r>
          </a:p>
          <a:p>
            <a:pPr marL="0" indent="0" algn="just">
              <a:lnSpc>
                <a:spcPct val="100000"/>
              </a:lnSpc>
              <a:spcBef>
                <a:spcPts val="600"/>
              </a:spcBef>
              <a:spcAft>
                <a:spcPts val="600"/>
              </a:spcAft>
            </a:pPr>
            <a:r>
              <a:rPr lang="sl-SI" sz="2000">
                <a:solidFill>
                  <a:srgbClr val="000000"/>
                </a:solidFill>
                <a:highlight>
                  <a:schemeClr val="lt1"/>
                </a:highlight>
              </a:rPr>
              <a:t>Izrazi na obrazu:</a:t>
            </a:r>
            <a:r>
              <a:rPr lang="sl-SI" sz="2000" b="0">
                <a:solidFill>
                  <a:srgbClr val="000000"/>
                </a:solidFill>
              </a:rPr>
              <a:t> Obraz lahko prenese širok spekter čustev. Zagotoviti je treba, da se izrazi obraza ujemajo s sporočilom.</a:t>
            </a:r>
          </a:p>
          <a:p>
            <a:pPr marL="0" lvl="0" indent="0" algn="just">
              <a:lnSpc>
                <a:spcPct val="100000"/>
              </a:lnSpc>
              <a:spcBef>
                <a:spcPts val="600"/>
              </a:spcBef>
              <a:spcAft>
                <a:spcPts val="600"/>
              </a:spcAft>
            </a:pPr>
            <a:r>
              <a:rPr lang="sl-SI" sz="2000">
                <a:solidFill>
                  <a:srgbClr val="000000"/>
                </a:solidFill>
                <a:highlight>
                  <a:schemeClr val="lt1"/>
                </a:highlight>
              </a:rPr>
              <a:t>Drža:</a:t>
            </a:r>
            <a:r>
              <a:rPr lang="sl-SI" sz="2000" b="0">
                <a:solidFill>
                  <a:srgbClr val="000000"/>
                </a:solidFill>
              </a:rPr>
              <a:t> Stati ali sedeti vzravnano izraža samozavest in pozornost, medtem ko lahko </a:t>
            </a:r>
            <a:r>
              <a:rPr lang="en-US" sz="2000" b="0" err="1">
                <a:solidFill>
                  <a:srgbClr val="000000"/>
                </a:solidFill>
              </a:rPr>
              <a:t>sključena</a:t>
            </a:r>
            <a:r>
              <a:rPr lang="en-US" sz="2000" b="0">
                <a:solidFill>
                  <a:srgbClr val="000000"/>
                </a:solidFill>
              </a:rPr>
              <a:t> </a:t>
            </a:r>
            <a:r>
              <a:rPr lang="en-US" sz="2000" b="0" err="1">
                <a:solidFill>
                  <a:srgbClr val="000000"/>
                </a:solidFill>
              </a:rPr>
              <a:t>drža</a:t>
            </a:r>
            <a:r>
              <a:rPr lang="sl-SI" sz="2000" b="0">
                <a:solidFill>
                  <a:srgbClr val="000000"/>
                </a:solidFill>
              </a:rPr>
              <a:t> kaže na nezanimanje ali utrujenost.</a:t>
            </a:r>
            <a:endParaRPr lang="sl-SI" sz="200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a:lnSpc>
                <a:spcPct val="100000"/>
              </a:lnSpc>
              <a:spcBef>
                <a:spcPts val="600"/>
              </a:spcBef>
              <a:spcAft>
                <a:spcPts val="600"/>
              </a:spcAft>
            </a:pPr>
            <a:r>
              <a:rPr lang="sl-SI" sz="2000">
                <a:solidFill>
                  <a:schemeClr val="accent1"/>
                </a:solidFill>
              </a:rPr>
              <a:t>Neverbalna komunikacija </a:t>
            </a:r>
            <a:r>
              <a:rPr lang="sl-SI" sz="2000" b="0">
                <a:solidFill>
                  <a:schemeClr val="accent1"/>
                </a:solidFill>
              </a:rPr>
              <a:t>vključuje komuniciranje brez uporabe besed. Namesto tega posamezniki za komunikacijo uporabljajo neverbalno vedenje.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b676f3e53_0_87"/>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sl-SI" sz="3400" b="1"/>
              <a:t>Neverbalna komunikacija</a:t>
            </a:r>
            <a:endParaRPr lang="sl-SI" sz="3400"/>
          </a:p>
        </p:txBody>
      </p:sp>
      <p:sp>
        <p:nvSpPr>
          <p:cNvPr id="129" name="Google Shape;129;g2eb676f3e53_0_87"/>
          <p:cNvSpPr txBox="1"/>
          <p:nvPr/>
        </p:nvSpPr>
        <p:spPr>
          <a:xfrm>
            <a:off x="559025" y="1726536"/>
            <a:ext cx="11052232" cy="954077"/>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sl-SI" sz="2000" b="1">
                <a:highlight>
                  <a:schemeClr val="lt1"/>
                </a:highlight>
                <a:latin typeface="Raleway"/>
                <a:ea typeface="Raleway"/>
                <a:cs typeface="Raleway"/>
                <a:sym typeface="Raleway"/>
              </a:rPr>
              <a:t>Ton</a:t>
            </a:r>
            <a:r>
              <a:rPr lang="sl-SI" sz="2000" b="1">
                <a:latin typeface="Raleway"/>
                <a:ea typeface="Raleway"/>
                <a:cs typeface="Raleway"/>
                <a:sym typeface="Raleway"/>
              </a:rPr>
              <a:t> </a:t>
            </a:r>
            <a:r>
              <a:rPr lang="sl-SI" sz="2000">
                <a:latin typeface="Raleway"/>
                <a:ea typeface="Raleway"/>
                <a:cs typeface="Raleway"/>
                <a:sym typeface="Raleway"/>
              </a:rPr>
              <a:t>je kakovost ali značaj glasu, ki izraža čustva in odnose. Prijazen ton lahko naredi komunikacijo bolj privlačno, medtem ko lahko ostri ton ustvari ovire.</a:t>
            </a:r>
            <a:endParaRPr lang="sl-SI" sz="200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latin typeface="Raleway"/>
              </a:rPr>
              <a:t>Vir </a:t>
            </a:r>
            <a:r>
              <a:rPr lang="en-GB" sz="1000" err="1">
                <a:solidFill>
                  <a:schemeClr val="accent1"/>
                </a:solidFill>
                <a:latin typeface="Raleway"/>
              </a:rPr>
              <a:t>slike</a:t>
            </a:r>
            <a:r>
              <a:rPr lang="en-GB" sz="1000">
                <a:solidFill>
                  <a:schemeClr val="accent1"/>
                </a:solidFill>
                <a:latin typeface="Raleway"/>
              </a:rPr>
              <a:t>: </a:t>
            </a:r>
            <a:r>
              <a:rPr lang="en-US" sz="100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2800736"/>
          </a:xfrm>
          <a:prstGeom prst="rect">
            <a:avLst/>
          </a:prstGeom>
          <a:noFill/>
          <a:ln>
            <a:noFill/>
          </a:ln>
        </p:spPr>
        <p:txBody>
          <a:bodyPr spcFirstLastPara="1" wrap="square" lIns="91425" tIns="91425" rIns="91425" bIns="91425" anchor="t" anchorCtr="0">
            <a:spAutoFit/>
          </a:bodyPr>
          <a:lstStyle/>
          <a:p>
            <a:pPr lvl="0" algn="just">
              <a:spcBef>
                <a:spcPts val="600"/>
              </a:spcBef>
              <a:spcAft>
                <a:spcPts val="600"/>
              </a:spcAft>
            </a:pPr>
            <a:r>
              <a:rPr lang="en-US" sz="2000" b="1" err="1">
                <a:highlight>
                  <a:schemeClr val="lt1"/>
                </a:highlight>
                <a:latin typeface="Raleway"/>
                <a:ea typeface="Raleway"/>
                <a:cs typeface="Raleway"/>
                <a:sym typeface="Raleway"/>
              </a:rPr>
              <a:t>Intonacija</a:t>
            </a:r>
            <a:r>
              <a:rPr lang="sl-SI" sz="2000" b="1">
                <a:latin typeface="Raleway"/>
                <a:ea typeface="Raleway"/>
                <a:cs typeface="Raleway"/>
                <a:sym typeface="Raleway"/>
              </a:rPr>
              <a:t> </a:t>
            </a:r>
            <a:r>
              <a:rPr lang="sl-SI" sz="2000">
                <a:latin typeface="Raleway"/>
                <a:ea typeface="Raleway"/>
                <a:cs typeface="Raleway"/>
                <a:sym typeface="Raleway"/>
              </a:rPr>
              <a:t>je visokost ali nizkost glasu. Razlike v tonu lahko poudarijo določene točke in ohranijo občinstvo.</a:t>
            </a:r>
            <a:endParaRPr lang="sl-SI" sz="2000">
              <a:latin typeface="Raleway"/>
              <a:ea typeface="Raleway"/>
              <a:cs typeface="Raleway"/>
            </a:endParaRPr>
          </a:p>
          <a:p>
            <a:pPr algn="just">
              <a:spcBef>
                <a:spcPts val="600"/>
              </a:spcBef>
              <a:spcAft>
                <a:spcPts val="600"/>
              </a:spcAft>
            </a:pPr>
            <a:endParaRPr lang="sl-SI" sz="2000">
              <a:latin typeface="Raleway"/>
              <a:ea typeface="Raleway"/>
              <a:cs typeface="Raleway"/>
            </a:endParaRPr>
          </a:p>
          <a:p>
            <a:pPr lvl="0" algn="just">
              <a:spcBef>
                <a:spcPts val="600"/>
              </a:spcBef>
              <a:spcAft>
                <a:spcPts val="600"/>
              </a:spcAft>
            </a:pPr>
            <a:r>
              <a:rPr lang="en-US" sz="2000" b="1">
                <a:highlight>
                  <a:srgbClr val="EFB45A"/>
                </a:highlight>
                <a:latin typeface="Raleway"/>
                <a:sym typeface="Raleway"/>
              </a:rPr>
              <a:t>Tempo</a:t>
            </a:r>
            <a:r>
              <a:rPr lang="sl-SI" sz="2000" b="1">
                <a:latin typeface="Raleway"/>
                <a:ea typeface="Raleway"/>
                <a:cs typeface="Raleway"/>
                <a:sym typeface="Raleway"/>
              </a:rPr>
              <a:t> </a:t>
            </a:r>
            <a:r>
              <a:rPr lang="sl-SI" sz="2000">
                <a:latin typeface="Raleway"/>
                <a:ea typeface="Raleway"/>
                <a:cs typeface="Raleway"/>
                <a:sym typeface="Raleway"/>
              </a:rPr>
              <a:t>je hitrost, s katero nekdo govori. Zmeren tempo je običajno idealen, saj lahko prehitro govorjenje preplavi poslušalce, medtem ko jih prepočasno govorjenje lahko dolgočasi.</a:t>
            </a:r>
            <a:endParaRPr lang="sl-SI" sz="2000">
              <a:latin typeface="Raleway"/>
              <a:ea typeface="Raleway"/>
              <a:cs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99E0E3-A721-49F1-B9FA-181BEEA73977}">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81CB040-147C-405C-9064-AE71DE23A590}">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08EDBDE-E4DE-42AF-848C-B94FCC549E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57</Slides>
  <Notes>52</Notes>
  <HiddenSlides>0</HiddenSlides>
  <ScaleCrop>false</ScaleCrop>
  <HeadingPairs>
    <vt:vector size="4" baseType="variant">
      <vt:variant>
        <vt:lpstr>Theme</vt:lpstr>
      </vt:variant>
      <vt:variant>
        <vt:i4>3</vt:i4>
      </vt:variant>
      <vt:variant>
        <vt:lpstr>Slide Titles</vt:lpstr>
      </vt:variant>
      <vt:variant>
        <vt:i4>57</vt:i4>
      </vt:variant>
    </vt:vector>
  </HeadingPairs>
  <TitlesOfParts>
    <vt:vector size="60" baseType="lpstr">
      <vt:lpstr>Tema de Office</vt:lpstr>
      <vt:lpstr>Tema de Office</vt:lpstr>
      <vt:lpstr>Tema de Office</vt:lpstr>
      <vt:lpstr>     Komunikacijske in predstavitvene kompetence </vt:lpstr>
      <vt:lpstr>Cilj te enote</vt:lpstr>
      <vt:lpstr>Učni izidi te enote</vt:lpstr>
      <vt:lpstr> Kaj je komunikacija?</vt:lpstr>
      <vt:lpstr>Komunikacijski model</vt:lpstr>
      <vt:lpstr>Kako pride do nesporazuma v komunikaciji?</vt:lpstr>
      <vt:lpstr>Verbalna komunikacija</vt:lpstr>
      <vt:lpstr>Neverbalna komunikacija</vt:lpstr>
      <vt:lpstr>Neverbalna komunikacija</vt:lpstr>
      <vt:lpstr>Neverbalna komunikacija</vt:lpstr>
      <vt:lpstr> 1: Ustvarjanje prepričljive zgodbe: Kako predstaviti svojo poslovno idejo? </vt:lpstr>
      <vt:lpstr>Kaj je pripovedovanje zgodb?</vt:lpstr>
      <vt:lpstr>Z drugimi besedami … </vt:lpstr>
      <vt:lpstr>Ključni elementi prepričljive zgodbe</vt:lpstr>
      <vt:lpstr>Ključni elementi prepričljive zgodbe</vt:lpstr>
      <vt:lpstr>Tehnike za oblikovanje vaše zgodbe</vt:lpstr>
      <vt:lpstr>Primer: Oprah Winfrey</vt:lpstr>
      <vt:lpstr>Primeri pripovedovanja zgodb o blagovni znamki</vt:lpstr>
      <vt:lpstr>2: Obvladovanje tehnik javnega nastopanja in predstavitve</vt:lpstr>
      <vt:lpstr>PowerPoint Presentation</vt:lpstr>
      <vt:lpstr>Zakaj je pomembno, da so ženske dobre javne govornice?</vt:lpstr>
      <vt:lpstr>Kaj morate vedeti o javnem nastopanju?</vt:lpstr>
      <vt:lpstr>Kaj morate vedeti o javnem nastopanju?</vt:lpstr>
      <vt:lpstr>Tehnike za krepitev zaupanja</vt:lpstr>
      <vt:lpstr>PowerPoint Presentation</vt:lpstr>
      <vt:lpstr>Strukturiranje predstavitve</vt:lpstr>
      <vt:lpstr>Obvladovanje anksioznosti</vt:lpstr>
      <vt:lpstr>Vključevanje občinstva</vt:lpstr>
      <vt:lpstr>Vključevanje občinstva</vt:lpstr>
      <vt:lpstr>Vprašanja in prekinitve</vt:lpstr>
      <vt:lpstr>Upravljanje tehničnih težav</vt:lpstr>
      <vt:lpstr>Oblikovanje učinkovitih vizualnih pripomočkov</vt:lpstr>
      <vt:lpstr>Oblikovanje učinkovitih vizualnih pripomočkov</vt:lpstr>
      <vt:lpstr>3: Učinkovita komunikacija z vlagatelji in deležniki</vt:lpstr>
      <vt:lpstr>Učinkovita komunikacija</vt:lpstr>
      <vt:lpstr>Kaj je “pitch”?</vt:lpstr>
      <vt:lpstr>Vrste “pitchev”</vt:lpstr>
      <vt:lpstr>“Elevator pitch”</vt:lpstr>
      <vt:lpstr>Oblikovanje predstavitve korak po koraku</vt:lpstr>
      <vt:lpstr>Korak po koraku pri oblikovanju predstavitve</vt:lpstr>
      <vt:lpstr>Kako predstaviti svoj start-up?</vt:lpstr>
      <vt:lpstr>Elementi učinkovite izvedbe</vt:lpstr>
      <vt:lpstr>Kako premagati skupne izzive?</vt:lpstr>
      <vt:lpstr>Primeri poslovnih predstavitev</vt:lpstr>
      <vt:lpstr>Delavnica Vadite svoj "pitch"</vt:lpstr>
      <vt:lpstr>Vaja 1</vt:lpstr>
      <vt:lpstr>Vaja 2: Vadite svoj ”pitch”</vt:lpstr>
      <vt:lpstr>PowerPoint Presentation</vt:lpstr>
      <vt:lpstr>PowerPoint Presentation</vt:lpstr>
      <vt:lpstr>Več za raziskovanje: Članki</vt:lpstr>
      <vt:lpstr>Več za raziskovanje: Članki</vt:lpstr>
      <vt:lpstr>Več za raziskovanje: Ted govori</vt:lpstr>
      <vt:lpstr>Več za raziskovanje: Ted Talks ​</vt:lpstr>
      <vt:lpstr>Viri, uporabljeni za oblikovanje te enote</vt:lpstr>
      <vt:lpstr>Viri, uporabljeni za oblikovanje te enote</vt:lpstr>
      <vt:lpstr>Viri, uporabljeni za oblikovanje te enote</vt:lpstr>
      <vt:lpstr>Partnerji projekta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revision>1</cp:revision>
  <dcterms:created xsi:type="dcterms:W3CDTF">2023-12-21T13:42:43Z</dcterms:created>
  <dcterms:modified xsi:type="dcterms:W3CDTF">2025-07-22T12:47:37Z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