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5.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105"/>
  </p:notesMasterIdLst>
  <p:sldIdLst>
    <p:sldId id="358" r:id="rId6"/>
    <p:sldId id="305" r:id="rId7"/>
    <p:sldId id="383" r:id="rId8"/>
    <p:sldId id="265" r:id="rId9"/>
    <p:sldId id="264" r:id="rId10"/>
    <p:sldId id="325" r:id="rId11"/>
    <p:sldId id="258" r:id="rId12"/>
    <p:sldId id="330" r:id="rId13"/>
    <p:sldId id="268" r:id="rId14"/>
    <p:sldId id="269" r:id="rId15"/>
    <p:sldId id="331" r:id="rId16"/>
    <p:sldId id="270" r:id="rId17"/>
    <p:sldId id="333" r:id="rId18"/>
    <p:sldId id="316" r:id="rId19"/>
    <p:sldId id="334" r:id="rId20"/>
    <p:sldId id="271" r:id="rId21"/>
    <p:sldId id="272" r:id="rId22"/>
    <p:sldId id="335" r:id="rId23"/>
    <p:sldId id="337" r:id="rId24"/>
    <p:sldId id="336" r:id="rId25"/>
    <p:sldId id="306" r:id="rId26"/>
    <p:sldId id="338" r:id="rId27"/>
    <p:sldId id="339" r:id="rId28"/>
    <p:sldId id="319" r:id="rId29"/>
    <p:sldId id="322" r:id="rId30"/>
    <p:sldId id="323" r:id="rId31"/>
    <p:sldId id="276" r:id="rId32"/>
    <p:sldId id="340" r:id="rId33"/>
    <p:sldId id="278" r:id="rId34"/>
    <p:sldId id="266" r:id="rId35"/>
    <p:sldId id="341" r:id="rId36"/>
    <p:sldId id="279" r:id="rId37"/>
    <p:sldId id="385" r:id="rId38"/>
    <p:sldId id="342" r:id="rId39"/>
    <p:sldId id="280" r:id="rId40"/>
    <p:sldId id="343" r:id="rId41"/>
    <p:sldId id="281" r:id="rId42"/>
    <p:sldId id="344" r:id="rId43"/>
    <p:sldId id="386" r:id="rId44"/>
    <p:sldId id="282" r:id="rId45"/>
    <p:sldId id="345" r:id="rId46"/>
    <p:sldId id="387" r:id="rId47"/>
    <p:sldId id="283" r:id="rId48"/>
    <p:sldId id="346" r:id="rId49"/>
    <p:sldId id="284" r:id="rId50"/>
    <p:sldId id="347" r:id="rId51"/>
    <p:sldId id="285" r:id="rId52"/>
    <p:sldId id="348" r:id="rId53"/>
    <p:sldId id="286" r:id="rId54"/>
    <p:sldId id="349" r:id="rId55"/>
    <p:sldId id="313" r:id="rId56"/>
    <p:sldId id="350" r:id="rId57"/>
    <p:sldId id="351" r:id="rId58"/>
    <p:sldId id="352" r:id="rId59"/>
    <p:sldId id="353" r:id="rId60"/>
    <p:sldId id="381" r:id="rId61"/>
    <p:sldId id="359" r:id="rId62"/>
    <p:sldId id="360" r:id="rId63"/>
    <p:sldId id="361" r:id="rId64"/>
    <p:sldId id="317" r:id="rId65"/>
    <p:sldId id="362" r:id="rId66"/>
    <p:sldId id="267" r:id="rId67"/>
    <p:sldId id="389" r:id="rId68"/>
    <p:sldId id="363" r:id="rId69"/>
    <p:sldId id="274" r:id="rId70"/>
    <p:sldId id="324" r:id="rId71"/>
    <p:sldId id="364" r:id="rId72"/>
    <p:sldId id="365" r:id="rId73"/>
    <p:sldId id="366" r:id="rId74"/>
    <p:sldId id="326" r:id="rId75"/>
    <p:sldId id="367" r:id="rId76"/>
    <p:sldId id="368" r:id="rId77"/>
    <p:sldId id="369" r:id="rId78"/>
    <p:sldId id="370" r:id="rId79"/>
    <p:sldId id="277" r:id="rId80"/>
    <p:sldId id="371" r:id="rId81"/>
    <p:sldId id="314" r:id="rId82"/>
    <p:sldId id="372" r:id="rId83"/>
    <p:sldId id="384" r:id="rId84"/>
    <p:sldId id="328" r:id="rId85"/>
    <p:sldId id="373" r:id="rId86"/>
    <p:sldId id="374" r:id="rId87"/>
    <p:sldId id="315" r:id="rId88"/>
    <p:sldId id="329" r:id="rId89"/>
    <p:sldId id="375" r:id="rId90"/>
    <p:sldId id="377" r:id="rId91"/>
    <p:sldId id="378" r:id="rId92"/>
    <p:sldId id="379" r:id="rId93"/>
    <p:sldId id="332" r:id="rId94"/>
    <p:sldId id="321" r:id="rId95"/>
    <p:sldId id="380" r:id="rId96"/>
    <p:sldId id="302" r:id="rId97"/>
    <p:sldId id="390" r:id="rId98"/>
    <p:sldId id="308" r:id="rId99"/>
    <p:sldId id="309" r:id="rId100"/>
    <p:sldId id="355" r:id="rId101"/>
    <p:sldId id="391" r:id="rId102"/>
    <p:sldId id="307" r:id="rId103"/>
    <p:sldId id="263" r:id="rId104"/>
  </p:sldIdLst>
  <p:sldSz cx="12192000" cy="6858000"/>
  <p:notesSz cx="6858000" cy="9144000"/>
  <p:custDataLst>
    <p:tags r:id="rId10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heodora Makri" initials="TM" lastIdx="0" clrIdx="1"/>
  <p:cmAuthor id="1" name="Martina Plantak" initials="MP" lastIdx="0" clrIdx="2"/>
  <p:cmAuthor id="2" name="Laure Raso" initials="LR"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365"/>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commentAuthors" Target="commentAuthor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presProps" Target="pres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tags" Target="tags/tag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viewProps" Target="viewProp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tableStyles" Target="tableStyles.xml"/></Relationships>
</file>

<file path=ppt/diagrams/_rels/data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A772A9-08F2-42E4-9256-5BECA72799BE}" type="doc">
      <dgm:prSet loTypeId="urn:microsoft.com/office/officeart/2005/8/layout/target1" loCatId="relationship" qsTypeId="urn:microsoft.com/office/officeart/2005/8/quickstyle/simple1" qsCatId="simple" csTypeId="urn:microsoft.com/office/officeart/2005/8/colors/accent1_3" csCatId="accent1" phldr="1"/>
      <dgm:spPr/>
      <dgm:t>
        <a:bodyPr/>
        <a:lstStyle/>
        <a:p>
          <a:endParaRPr/>
        </a:p>
      </dgm:t>
    </dgm:pt>
    <dgm:pt modelId="{33D90505-DC77-46F7-A8EF-67D0164AD228}" type="parTrans" cxnId="{1C9EF4C1-26F5-4421-B369-153898165EEE}">
      <dgm:prSet/>
      <dgm:spPr/>
      <dgm:t>
        <a:bodyPr/>
        <a:lstStyle/>
        <a:p>
          <a:endParaRPr lang="en-GB"/>
        </a:p>
      </dgm:t>
    </dgm:pt>
    <dgm:pt modelId="{FEAFF39C-A626-4CE5-87C2-45E81F7F36D5}">
      <dgm:prSet phldrT="[Text]" custT="1">
        <dgm:style>
          <a:lnRef idx="2">
            <a:schemeClr val="accent1"/>
          </a:lnRef>
          <a:fillRef idx="1">
            <a:schemeClr val="lt1"/>
          </a:fillRef>
          <a:effectRef idx="0">
            <a:schemeClr val="accent1"/>
          </a:effectRef>
          <a:fontRef idx="minor">
            <a:schemeClr val="dk1"/>
          </a:fontRef>
        </dgm:style>
      </dgm:prSet>
      <dgm:spPr>
        <a:solidFill>
          <a:schemeClr val="lt1"/>
        </a:solidFill>
        <a:ln w="12700" cap="flat" cmpd="sng" algn="ctr">
          <a:solidFill>
            <a:schemeClr val="accent1"/>
          </a:solidFill>
          <a:prstDash val="solid"/>
          <a:miter lim="800000"/>
        </a:ln>
      </dgm:spPr>
      <dgm:t>
        <a:bodyPr/>
        <a:lstStyle/>
        <a:p>
          <a:pPr>
            <a:lnSpc>
              <a:spcPct val="150000"/>
            </a:lnSpc>
          </a:pPr>
          <a:r>
            <a:rPr lang="en-US" sz="1600" b="1">
              <a:solidFill>
                <a:schemeClr val="accent1"/>
              </a:solidFill>
            </a:rPr>
            <a:t>- Yol Gösterici Kuzey Yıldızı: </a:t>
          </a:r>
          <a:r>
            <a:rPr lang="en-US" sz="1600" b="0">
              <a:solidFill>
                <a:schemeClr val="accent1"/>
              </a:solidFill>
            </a:rPr>
            <a:t>Net bir yön ve uzun vadeli hedefler sağlar.</a:t>
          </a:r>
        </a:p>
        <a:p>
          <a:pPr>
            <a:lnSpc>
              <a:spcPct val="150000"/>
            </a:lnSpc>
          </a:pPr>
          <a:r>
            <a:rPr lang="en-US" sz="1600" b="1">
              <a:solidFill>
                <a:schemeClr val="accent1"/>
              </a:solidFill>
            </a:rPr>
            <a:t>- İnovasyona İlham Verir: </a:t>
          </a:r>
          <a:r>
            <a:rPr lang="en-US" sz="1600" b="0">
              <a:solidFill>
                <a:schemeClr val="accent1"/>
              </a:solidFill>
            </a:rPr>
            <a:t>Çalışanları şirketin gelecek hedeflerine uyum sağlamaya teşvik eder, yaratıcılığı ve yeniliği teşvik eder</a:t>
          </a:r>
          <a:r>
            <a:rPr lang="en-US" sz="1600" b="1">
              <a:solidFill>
                <a:schemeClr val="accent1"/>
              </a:solidFill>
            </a:rPr>
            <a:t>.</a:t>
          </a:r>
          <a:endParaRPr lang="en-GB" sz="1600">
            <a:solidFill>
              <a:schemeClr val="accent1"/>
            </a:solidFill>
          </a:endParaRPr>
        </a:p>
      </dgm:t>
    </dgm:pt>
    <dgm:pt modelId="{EB2FB6D0-6F0C-448E-9E89-075C8A1E545B}" type="sibTrans" cxnId="{1C9EF4C1-26F5-4421-B369-153898165EEE}">
      <dgm:prSet/>
      <dgm:spPr/>
      <dgm:t>
        <a:bodyPr/>
        <a:lstStyle/>
        <a:p>
          <a:endParaRPr lang="en-GB"/>
        </a:p>
      </dgm:t>
    </dgm:pt>
    <dgm:pt modelId="{DCB14929-319C-43A1-897D-F679819658C8}" type="parTrans" cxnId="{D9879F40-44F1-4812-998C-AB099BF8BCB4}">
      <dgm:prSet/>
      <dgm:spPr/>
      <dgm:t>
        <a:bodyPr/>
        <a:lstStyle/>
        <a:p>
          <a:endParaRPr lang="en-GB"/>
        </a:p>
      </dgm:t>
    </dgm:pt>
    <dgm:pt modelId="{5915EE0B-D535-4F06-A96B-7127795B4987}">
      <dgm:prSet phldrT="[Text]" custT="1">
        <dgm:style>
          <a:lnRef idx="2">
            <a:schemeClr val="accent1"/>
          </a:lnRef>
          <a:fillRef idx="1">
            <a:schemeClr val="lt1"/>
          </a:fillRef>
          <a:effectRef idx="0">
            <a:schemeClr val="accent1"/>
          </a:effectRef>
          <a:fontRef idx="minor">
            <a:schemeClr val="dk1"/>
          </a:fontRef>
        </dgm:style>
      </dgm:prSet>
      <dgm:spPr>
        <a:solidFill>
          <a:schemeClr val="lt1"/>
        </a:solidFill>
        <a:ln w="12700" cap="flat" cmpd="sng" algn="ctr">
          <a:solidFill>
            <a:schemeClr val="accent1"/>
          </a:solidFill>
          <a:prstDash val="solid"/>
          <a:miter lim="800000"/>
        </a:ln>
      </dgm:spPr>
      <dgm:t>
        <a:bodyPr/>
        <a:lstStyle/>
        <a:p>
          <a:pPr>
            <a:lnSpc>
              <a:spcPct val="150000"/>
            </a:lnSpc>
          </a:pPr>
          <a:r>
            <a:rPr lang="en-US" sz="1600" b="1">
              <a:solidFill>
                <a:schemeClr val="accent1"/>
              </a:solidFill>
            </a:rPr>
            <a:t>- Amacı Tanımlar: </a:t>
          </a:r>
          <a:r>
            <a:rPr lang="en-US" sz="1600" b="0">
              <a:solidFill>
                <a:schemeClr val="accent1"/>
              </a:solidFill>
            </a:rPr>
            <a:t>Şirketin temel amacını ve benzersiz değer önerisini netleştirir.                    </a:t>
          </a:r>
        </a:p>
        <a:p>
          <a:pPr>
            <a:lnSpc>
              <a:spcPct val="150000"/>
            </a:lnSpc>
          </a:pPr>
          <a:r>
            <a:rPr lang="en-US" sz="1600" b="1">
              <a:solidFill>
                <a:schemeClr val="accent1"/>
              </a:solidFill>
            </a:rPr>
            <a:t>- Stratejik Kararları Yönlendirir</a:t>
          </a:r>
          <a:r>
            <a:rPr lang="en-US" sz="1600" b="0">
              <a:solidFill>
                <a:schemeClr val="accent1"/>
              </a:solidFill>
            </a:rPr>
            <a:t>: Tüm faaliyetlerin şirketin amaç ve hedefleriyle uyumlu olmasını sağlar.</a:t>
          </a:r>
          <a:endParaRPr lang="en-GB" sz="1600" b="0">
            <a:solidFill>
              <a:schemeClr val="accent1"/>
            </a:solidFill>
          </a:endParaRPr>
        </a:p>
      </dgm:t>
    </dgm:pt>
    <dgm:pt modelId="{113C0241-B405-492C-B6D9-3F9973A1DC97}" type="sibTrans" cxnId="{D9879F40-44F1-4812-998C-AB099BF8BCB4}">
      <dgm:prSet/>
      <dgm:spPr/>
      <dgm:t>
        <a:bodyPr/>
        <a:lstStyle/>
        <a:p>
          <a:endParaRPr lang="en-GB"/>
        </a:p>
      </dgm:t>
    </dgm:pt>
    <dgm:pt modelId="{821C34B9-F92C-4B25-9782-CDC69B955A38}" type="parTrans" cxnId="{147E3985-5E16-4D25-A59C-ACBA0C8BA816}">
      <dgm:prSet/>
      <dgm:spPr/>
      <dgm:t>
        <a:bodyPr/>
        <a:lstStyle/>
        <a:p>
          <a:endParaRPr lang="en-GB"/>
        </a:p>
      </dgm:t>
    </dgm:pt>
    <dgm:pt modelId="{F9FA36CD-9FC7-4AE5-B153-555CD3F9B15D}">
      <dgm:prSet phldrT="[Text]" custT="1">
        <dgm:style>
          <a:lnRef idx="2">
            <a:schemeClr val="accent1"/>
          </a:lnRef>
          <a:fillRef idx="1">
            <a:schemeClr val="lt1"/>
          </a:fillRef>
          <a:effectRef idx="0">
            <a:schemeClr val="accent1"/>
          </a:effectRef>
          <a:fontRef idx="minor">
            <a:schemeClr val="dk1"/>
          </a:fontRef>
        </dgm:style>
      </dgm:prSet>
      <dgm:spPr>
        <a:solidFill>
          <a:schemeClr val="lt1"/>
        </a:solidFill>
        <a:ln w="12700" cap="flat" cmpd="sng" algn="ctr">
          <a:solidFill>
            <a:schemeClr val="accent1"/>
          </a:solidFill>
          <a:prstDash val="solid"/>
          <a:miter lim="800000"/>
        </a:ln>
      </dgm:spPr>
      <dgm:t>
        <a:bodyPr/>
        <a:lstStyle/>
        <a:p>
          <a:pPr>
            <a:lnSpc>
              <a:spcPct val="150000"/>
            </a:lnSpc>
          </a:pPr>
          <a:r>
            <a:rPr lang="en-US" sz="1600" b="1">
              <a:solidFill>
                <a:schemeClr val="accent1"/>
              </a:solidFill>
            </a:rPr>
            <a:t>- Kültürel Temel: </a:t>
          </a:r>
          <a:r>
            <a:rPr lang="en-US" sz="1600" b="0">
              <a:solidFill>
                <a:schemeClr val="accent1"/>
              </a:solidFill>
            </a:rPr>
            <a:t>Davranışları, normları ve şirket kültürünü şekillendirir. </a:t>
          </a:r>
        </a:p>
        <a:p>
          <a:pPr>
            <a:lnSpc>
              <a:spcPct val="150000"/>
            </a:lnSpc>
          </a:pPr>
          <a:r>
            <a:rPr lang="en-US" sz="1600" b="1">
              <a:solidFill>
                <a:schemeClr val="accent1"/>
              </a:solidFill>
            </a:rPr>
            <a:t>- Karar Alma Sürecini Güçlendirir: </a:t>
          </a:r>
          <a:r>
            <a:rPr lang="en-US" sz="1600" b="0">
              <a:solidFill>
                <a:schemeClr val="accent1"/>
              </a:solidFill>
            </a:rPr>
            <a:t>Çalışanlar için bir pusula görevi görür, eylemlere rehberlik eder ve birleşik bir yaklaşımı teşvik eder.</a:t>
          </a:r>
          <a:endParaRPr lang="en-GB" sz="1600" b="0">
            <a:solidFill>
              <a:schemeClr val="accent1"/>
            </a:solidFill>
          </a:endParaRPr>
        </a:p>
      </dgm:t>
    </dgm:pt>
    <dgm:pt modelId="{C7AD25C7-6041-4ACD-8D04-3D8FF3C0E7F2}" type="sibTrans" cxnId="{147E3985-5E16-4D25-A59C-ACBA0C8BA816}">
      <dgm:prSet/>
      <dgm:spPr/>
      <dgm:t>
        <a:bodyPr/>
        <a:lstStyle/>
        <a:p>
          <a:endParaRPr lang="en-GB"/>
        </a:p>
      </dgm:t>
    </dgm:pt>
    <dgm:pt modelId="{281253A9-A884-4E22-A83B-E1D6156A0D23}" type="pres">
      <dgm:prSet presAssocID="{BAA772A9-08F2-42E4-9256-5BECA72799BE}" presName="composite" presStyleCnt="0">
        <dgm:presLayoutVars>
          <dgm:chMax val="5"/>
          <dgm:dir/>
          <dgm:resizeHandles val="exact"/>
        </dgm:presLayoutVars>
      </dgm:prSet>
      <dgm:spPr/>
    </dgm:pt>
    <dgm:pt modelId="{4A880148-9A95-4F00-BEB1-32463401DC1A}" type="pres">
      <dgm:prSet presAssocID="{FEAFF39C-A626-4CE5-87C2-45E81F7F36D5}" presName="circle1" presStyleLbl="lnNode1" presStyleIdx="0" presStyleCnt="3" custLinFactNeighborX="-58182" custLinFactNeighborY="-63812"/>
      <dgm:spPr>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C7986DB5-2361-4484-91A5-9D6D2DD95C08}" type="pres">
      <dgm:prSet presAssocID="{FEAFF39C-A626-4CE5-87C2-45E81F7F36D5}" presName="text1" presStyleLbl="revTx" presStyleIdx="0" presStyleCnt="3" custScaleX="275969" custScaleY="149540" custLinFactNeighborX="56507" custLinFactNeighborY="12638">
        <dgm:presLayoutVars>
          <dgm:bulletEnabled val="1"/>
        </dgm:presLayoutVars>
      </dgm:prSet>
      <dgm:spPr/>
    </dgm:pt>
    <dgm:pt modelId="{A2191F67-55DA-4EB8-9E66-00FF2A7559FB}" type="pres">
      <dgm:prSet presAssocID="{FEAFF39C-A626-4CE5-87C2-45E81F7F36D5}" presName="line1" presStyleLbl="callout" presStyleIdx="0" presStyleCnt="6" custLinFactX="-23032" custLinFactY="3000000" custLinFactNeighborX="-100000" custLinFactNeighborY="3019073"/>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6A49EFCD-5C91-4170-897D-7B53CB2A6A39}" type="pres">
      <dgm:prSet presAssocID="{FEAFF39C-A626-4CE5-87C2-45E81F7F36D5}" presName="d1" presStyleLbl="callout" presStyleIdx="1" presStyleCnt="6" custScaleX="80802" custScaleY="53199" custLinFactNeighborX="-22004" custLinFactNeighborY="-4444"/>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98A1FB4D-0C21-40F2-BF63-1D95F4F9CA55}" type="pres">
      <dgm:prSet presAssocID="{5915EE0B-D535-4F06-A96B-7127795B4987}" presName="circle2" presStyleLbl="lnNode1" presStyleIdx="1" presStyleCnt="3" custLinFactNeighborX="-20428" custLinFactNeighborY="-21705"/>
      <dgm:spPr>
        <a:solidFill>
          <a:schemeClr val="accent1">
            <a:shade val="80000"/>
            <a:hueOff val="0"/>
            <a:satOff val="-1826"/>
            <a:lumOff val="24791"/>
            <a:alphaOff val="0"/>
          </a:schemeClr>
        </a:solidFill>
        <a:ln w="12700" cap="flat" cmpd="sng" algn="ctr">
          <a:solidFill>
            <a:schemeClr val="lt1">
              <a:hueOff val="0"/>
              <a:satOff val="0"/>
              <a:lumOff val="0"/>
              <a:alphaOff val="0"/>
            </a:schemeClr>
          </a:solidFill>
          <a:prstDash val="solid"/>
          <a:miter lim="800000"/>
        </a:ln>
      </dgm:spPr>
    </dgm:pt>
    <dgm:pt modelId="{6800B3B7-91E4-427D-BBF2-81B75B5993DC}" type="pres">
      <dgm:prSet presAssocID="{5915EE0B-D535-4F06-A96B-7127795B4987}" presName="text2" presStyleLbl="revTx" presStyleIdx="1" presStyleCnt="3" custScaleX="277098" custScaleY="122975" custLinFactNeighborX="58149" custLinFactNeighborY="59265">
        <dgm:presLayoutVars>
          <dgm:bulletEnabled val="1"/>
        </dgm:presLayoutVars>
      </dgm:prSet>
      <dgm:spPr/>
    </dgm:pt>
    <dgm:pt modelId="{F2147B87-F632-4CC9-ADE7-DB332B26FD4A}" type="pres">
      <dgm:prSet presAssocID="{5915EE0B-D535-4F06-A96B-7127795B4987}" presName="line2" presStyleLbl="callout" presStyleIdx="2" presStyleCnt="6" custLinFactX="-42610" custLinFactY="-995830" custLinFactNeighborX="-100000" custLinFactNeighborY="-1000000"/>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A42EFCC9-9580-426F-A06E-E68ECF091EF7}" type="pres">
      <dgm:prSet presAssocID="{5915EE0B-D535-4F06-A96B-7127795B4987}" presName="d2" presStyleLbl="callout" presStyleIdx="3" presStyleCnt="6" custScaleX="80515" custScaleY="37194" custLinFactNeighborX="-27765" custLinFactNeighborY="6928"/>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824FAF25-6ADD-4825-A244-38481BC5766C}" type="pres">
      <dgm:prSet presAssocID="{F9FA36CD-9FC7-4AE5-B153-555CD3F9B15D}" presName="circle3" presStyleLbl="lnNode1" presStyleIdx="2" presStyleCnt="3" custLinFactNeighborX="-10707" custLinFactNeighborY="-13375"/>
      <dgm:spPr>
        <a:solidFill>
          <a:schemeClr val="accent1">
            <a:shade val="80000"/>
            <a:hueOff val="0"/>
            <a:satOff val="-3651"/>
            <a:lumOff val="49581"/>
            <a:alphaOff val="0"/>
          </a:schemeClr>
        </a:solidFill>
        <a:ln w="12700" cap="flat" cmpd="sng" algn="ctr">
          <a:solidFill>
            <a:schemeClr val="lt1">
              <a:hueOff val="0"/>
              <a:satOff val="0"/>
              <a:lumOff val="0"/>
              <a:alphaOff val="0"/>
            </a:schemeClr>
          </a:solidFill>
          <a:prstDash val="solid"/>
          <a:miter lim="800000"/>
        </a:ln>
      </dgm:spPr>
    </dgm:pt>
    <dgm:pt modelId="{D9474A0F-80F2-4F5C-AD6E-BF33AC2F842D}" type="pres">
      <dgm:prSet presAssocID="{F9FA36CD-9FC7-4AE5-B153-555CD3F9B15D}" presName="text3" presStyleLbl="revTx" presStyleIdx="2" presStyleCnt="3" custScaleX="275818" custScaleY="140922" custLinFactY="1677" custLinFactNeighborX="58168" custLinFactNeighborY="100000">
        <dgm:presLayoutVars>
          <dgm:bulletEnabled val="1"/>
        </dgm:presLayoutVars>
      </dgm:prSet>
      <dgm:spPr/>
    </dgm:pt>
    <dgm:pt modelId="{96EF363A-0C5F-43D1-B266-6BF6683B209B}" type="pres">
      <dgm:prSet presAssocID="{F9FA36CD-9FC7-4AE5-B153-555CD3F9B15D}" presName="line3" presStyleLbl="callout" presStyleIdx="4" presStyleCnt="6" custLinFactX="-15736" custLinFactY="2065975" custLinFactNeighborX="-100000" custLinFactNeighborY="2100000"/>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2EE7502C-CDCC-4547-972F-BA20D8BBD299}" type="pres">
      <dgm:prSet presAssocID="{F9FA36CD-9FC7-4AE5-B153-555CD3F9B15D}" presName="d3" presStyleLbl="callout" presStyleIdx="5" presStyleCnt="6" custFlipHor="1" custScaleX="104426" custScaleY="26250" custLinFactNeighborX="-57369" custLinFactNeighborY="26867"/>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Lst>
  <dgm:cxnLst>
    <dgm:cxn modelId="{7673113F-AD6B-4B5F-91D8-0E6F342CE8EC}" type="presOf" srcId="{FEAFF39C-A626-4CE5-87C2-45E81F7F36D5}" destId="{C7986DB5-2361-4484-91A5-9D6D2DD95C08}" srcOrd="0" destOrd="0" presId="urn:microsoft.com/office/officeart/2005/8/layout/target1"/>
    <dgm:cxn modelId="{D9879F40-44F1-4812-998C-AB099BF8BCB4}" srcId="{BAA772A9-08F2-42E4-9256-5BECA72799BE}" destId="{5915EE0B-D535-4F06-A96B-7127795B4987}" srcOrd="1" destOrd="0" parTransId="{DCB14929-319C-43A1-897D-F679819658C8}" sibTransId="{113C0241-B405-492C-B6D9-3F9973A1DC97}"/>
    <dgm:cxn modelId="{7E9B436C-A415-4478-B482-C4B7712663EE}" type="presOf" srcId="{BAA772A9-08F2-42E4-9256-5BECA72799BE}" destId="{281253A9-A884-4E22-A83B-E1D6156A0D23}" srcOrd="0" destOrd="0" presId="urn:microsoft.com/office/officeart/2005/8/layout/target1"/>
    <dgm:cxn modelId="{147E3985-5E16-4D25-A59C-ACBA0C8BA816}" srcId="{BAA772A9-08F2-42E4-9256-5BECA72799BE}" destId="{F9FA36CD-9FC7-4AE5-B153-555CD3F9B15D}" srcOrd="2" destOrd="0" parTransId="{821C34B9-F92C-4B25-9782-CDC69B955A38}" sibTransId="{C7AD25C7-6041-4ACD-8D04-3D8FF3C0E7F2}"/>
    <dgm:cxn modelId="{744340B2-4067-4296-A950-9B02BAC6BB02}" type="presOf" srcId="{F9FA36CD-9FC7-4AE5-B153-555CD3F9B15D}" destId="{D9474A0F-80F2-4F5C-AD6E-BF33AC2F842D}" srcOrd="0" destOrd="0" presId="urn:microsoft.com/office/officeart/2005/8/layout/target1"/>
    <dgm:cxn modelId="{E48B08B5-8D10-4182-9239-B53393635881}" type="presOf" srcId="{5915EE0B-D535-4F06-A96B-7127795B4987}" destId="{6800B3B7-91E4-427D-BBF2-81B75B5993DC}" srcOrd="0" destOrd="0" presId="urn:microsoft.com/office/officeart/2005/8/layout/target1"/>
    <dgm:cxn modelId="{1C9EF4C1-26F5-4421-B369-153898165EEE}" srcId="{BAA772A9-08F2-42E4-9256-5BECA72799BE}" destId="{FEAFF39C-A626-4CE5-87C2-45E81F7F36D5}" srcOrd="0" destOrd="0" parTransId="{33D90505-DC77-46F7-A8EF-67D0164AD228}" sibTransId="{EB2FB6D0-6F0C-448E-9E89-075C8A1E545B}"/>
    <dgm:cxn modelId="{A4E36F5F-60BB-425A-90B9-09ADD103302C}" type="presParOf" srcId="{281253A9-A884-4E22-A83B-E1D6156A0D23}" destId="{4A880148-9A95-4F00-BEB1-32463401DC1A}" srcOrd="0" destOrd="0" presId="urn:microsoft.com/office/officeart/2005/8/layout/target1"/>
    <dgm:cxn modelId="{85534D49-F7CF-4BD9-829C-816F10E43743}" type="presParOf" srcId="{281253A9-A884-4E22-A83B-E1D6156A0D23}" destId="{C7986DB5-2361-4484-91A5-9D6D2DD95C08}" srcOrd="1" destOrd="0" presId="urn:microsoft.com/office/officeart/2005/8/layout/target1"/>
    <dgm:cxn modelId="{F8073A94-6C23-4654-8132-0F0206A244E2}" type="presParOf" srcId="{281253A9-A884-4E22-A83B-E1D6156A0D23}" destId="{A2191F67-55DA-4EB8-9E66-00FF2A7559FB}" srcOrd="2" destOrd="0" presId="urn:microsoft.com/office/officeart/2005/8/layout/target1"/>
    <dgm:cxn modelId="{DE508D30-67EF-47F5-A9DD-372AD1CA3A26}" type="presParOf" srcId="{281253A9-A884-4E22-A83B-E1D6156A0D23}" destId="{6A49EFCD-5C91-4170-897D-7B53CB2A6A39}" srcOrd="3" destOrd="0" presId="urn:microsoft.com/office/officeart/2005/8/layout/target1"/>
    <dgm:cxn modelId="{8698832A-44BC-45ED-AFB7-B41D6477CFC9}" type="presParOf" srcId="{281253A9-A884-4E22-A83B-E1D6156A0D23}" destId="{98A1FB4D-0C21-40F2-BF63-1D95F4F9CA55}" srcOrd="4" destOrd="0" presId="urn:microsoft.com/office/officeart/2005/8/layout/target1"/>
    <dgm:cxn modelId="{F1670C97-45C4-4266-B95A-121F27D911BF}" type="presParOf" srcId="{281253A9-A884-4E22-A83B-E1D6156A0D23}" destId="{6800B3B7-91E4-427D-BBF2-81B75B5993DC}" srcOrd="5" destOrd="0" presId="urn:microsoft.com/office/officeart/2005/8/layout/target1"/>
    <dgm:cxn modelId="{12D80EA4-8DE4-4C64-995A-1AA7E723C0AA}" type="presParOf" srcId="{281253A9-A884-4E22-A83B-E1D6156A0D23}" destId="{F2147B87-F632-4CC9-ADE7-DB332B26FD4A}" srcOrd="6" destOrd="0" presId="urn:microsoft.com/office/officeart/2005/8/layout/target1"/>
    <dgm:cxn modelId="{18CCF732-E9EB-453C-8A0A-F9134361B355}" type="presParOf" srcId="{281253A9-A884-4E22-A83B-E1D6156A0D23}" destId="{A42EFCC9-9580-426F-A06E-E68ECF091EF7}" srcOrd="7" destOrd="0" presId="urn:microsoft.com/office/officeart/2005/8/layout/target1"/>
    <dgm:cxn modelId="{5CB4423A-8F88-4B71-B21E-950FB76B3946}" type="presParOf" srcId="{281253A9-A884-4E22-A83B-E1D6156A0D23}" destId="{824FAF25-6ADD-4825-A244-38481BC5766C}" srcOrd="8" destOrd="0" presId="urn:microsoft.com/office/officeart/2005/8/layout/target1"/>
    <dgm:cxn modelId="{878F6A1E-D689-430B-81D8-8FE3A905C19E}" type="presParOf" srcId="{281253A9-A884-4E22-A83B-E1D6156A0D23}" destId="{D9474A0F-80F2-4F5C-AD6E-BF33AC2F842D}" srcOrd="9" destOrd="0" presId="urn:microsoft.com/office/officeart/2005/8/layout/target1"/>
    <dgm:cxn modelId="{59A5093F-294D-4C84-9D7C-70F75E0EE47B}" type="presParOf" srcId="{281253A9-A884-4E22-A83B-E1D6156A0D23}" destId="{96EF363A-0C5F-43D1-B266-6BF6683B209B}" srcOrd="10" destOrd="0" presId="urn:microsoft.com/office/officeart/2005/8/layout/target1"/>
    <dgm:cxn modelId="{75737017-823F-4D17-BC89-C887627ADCD0}" type="presParOf" srcId="{281253A9-A884-4E22-A83B-E1D6156A0D23}" destId="{2EE7502C-CDCC-4547-972F-BA20D8BBD299}" srcOrd="11"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10.xml><?xml version="1.0" encoding="utf-8"?>
<dgm:dataModel xmlns:dgm="http://schemas.openxmlformats.org/drawingml/2006/diagram" xmlns:a="http://schemas.openxmlformats.org/drawingml/2006/main">
  <dgm:ptLst>
    <dgm:pt modelId="{494941AD-03AC-4D4F-96F4-750AC3C94F7E}" type="doc">
      <dgm:prSet loTypeId="urn:microsoft.com/office/officeart/2005/8/layout/hProcess4" loCatId="process" qsTypeId="urn:microsoft.com/office/officeart/2005/8/quickstyle/simple2" qsCatId="simple" csTypeId="urn:microsoft.com/office/officeart/2005/8/colors/accent1_2" csCatId="accent1" phldr="1"/>
      <dgm:spPr/>
      <dgm:t>
        <a:bodyPr/>
        <a:lstStyle/>
        <a:p>
          <a:endParaRPr lang="en-GB"/>
        </a:p>
      </dgm:t>
    </dgm:pt>
    <dgm:pt modelId="{E60F3EFF-0220-49D6-863E-3BB4EEAAA00B}" type="parTrans" cxnId="{91B96CE1-3434-4C35-964D-6777BCAD2DBF}">
      <dgm:prSet/>
      <dgm:spPr/>
      <dgm:t>
        <a:bodyPr/>
        <a:lstStyle/>
        <a:p>
          <a:endParaRPr lang="en-GB"/>
        </a:p>
      </dgm:t>
    </dgm:pt>
    <dgm:pt modelId="{F7D27D1B-AFC2-4317-98B7-93304174B166}">
      <dgm:prSet phldrT="[Text]"/>
      <dgm:spPr>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dgm:spPr>
      <dgm:t>
        <a:bodyPr/>
        <a:lstStyle/>
        <a:p>
          <a:r>
            <a:rPr lang="en-US" b="1"/>
            <a:t>Vizyoner Liderlik</a:t>
          </a:r>
          <a:r>
            <a:rPr lang="en-US"/>
            <a:t>:</a:t>
          </a:r>
          <a:endParaRPr lang="en-GB"/>
        </a:p>
      </dgm:t>
    </dgm:pt>
    <dgm:pt modelId="{6A6750C2-C847-4CCA-B2FE-4D2AF5673638}" type="parTrans" cxnId="{09AD871C-B317-430C-A5CF-05795E88EB96}">
      <dgm:prSet/>
      <dgm:spPr/>
      <dgm:t>
        <a:bodyPr/>
        <a:lstStyle/>
        <a:p>
          <a:endParaRPr lang="en-GB"/>
        </a:p>
      </dgm:t>
    </dgm:pt>
    <dgm:pt modelId="{EB725E8E-C139-4677-A2A0-5F7F69E36587}">
      <dgm:prSet/>
      <dgm:spPr/>
      <dgm:t>
        <a:bodyPr/>
        <a:lstStyle/>
        <a:p>
          <a:pPr>
            <a:buFont typeface="Arial" panose="020B0604020202020204" pitchFamily="34" charset="0"/>
            <a:buChar char="•"/>
          </a:pPr>
          <a:r>
            <a:rPr lang="en-US">
              <a:solidFill>
                <a:schemeClr val="accent1"/>
              </a:solidFill>
            </a:rPr>
            <a:t>Liderler net bir vizyon belirler ve yenilikçiliğe ilham verir.</a:t>
          </a:r>
        </a:p>
      </dgm:t>
    </dgm:pt>
    <dgm:pt modelId="{F17433D6-F757-44A2-AB7B-D1B82A11E4C1}" type="sibTrans" cxnId="{09AD871C-B317-430C-A5CF-05795E88EB96}">
      <dgm:prSet/>
      <dgm:spPr/>
      <dgm:t>
        <a:bodyPr/>
        <a:lstStyle/>
        <a:p>
          <a:endParaRPr lang="en-GB"/>
        </a:p>
      </dgm:t>
    </dgm:pt>
    <dgm:pt modelId="{4D90584D-6D11-4B5A-A27C-79EEC394B929}" type="parTrans" cxnId="{BDC5F708-3698-450D-8637-4DAD2BC0F80F}">
      <dgm:prSet/>
      <dgm:spPr/>
      <dgm:t>
        <a:bodyPr/>
        <a:lstStyle/>
        <a:p>
          <a:endParaRPr lang="en-GB"/>
        </a:p>
      </dgm:t>
    </dgm:pt>
    <dgm:pt modelId="{7ECA5518-7067-46A1-853D-41483618EDA7}">
      <dgm:prSet/>
      <dgm:spPr/>
      <dgm:t>
        <a:bodyPr/>
        <a:lstStyle/>
        <a:p>
          <a:pPr>
            <a:buFont typeface="Arial" panose="020B0604020202020204" pitchFamily="34" charset="0"/>
            <a:buChar char="•"/>
          </a:pPr>
          <a:r>
            <a:rPr lang="en-US">
              <a:solidFill>
                <a:schemeClr val="accent1"/>
              </a:solidFill>
            </a:rPr>
            <a:t>Kurumun misyonunu yenilikçi hedeflerle uyumlu hale getirin.</a:t>
          </a:r>
        </a:p>
      </dgm:t>
    </dgm:pt>
    <dgm:pt modelId="{85B04299-975F-4DEA-ACA7-0FBA823ACB31}" type="sibTrans" cxnId="{BDC5F708-3698-450D-8637-4DAD2BC0F80F}">
      <dgm:prSet/>
      <dgm:spPr/>
      <dgm:t>
        <a:bodyPr/>
        <a:lstStyle/>
        <a:p>
          <a:endParaRPr lang="en-GB"/>
        </a:p>
      </dgm:t>
    </dgm:pt>
    <dgm:pt modelId="{9480489C-572E-4A67-9B55-D1576DEB7C68}" type="sibTrans" cxnId="{91B96CE1-3434-4C35-964D-6777BCAD2DBF}">
      <dgm:prSet/>
      <dgm:spPr>
        <a:solidFill>
          <a:schemeClr val="accent1">
            <a:tint val="60000"/>
            <a:hueOff val="0"/>
            <a:satOff val="0"/>
            <a:lumOff val="0"/>
            <a:alphaOff val="0"/>
          </a:schemeClr>
        </a:solidFill>
        <a:ln>
          <a:noFill/>
        </a:ln>
      </dgm:spPr>
      <dgm:t>
        <a:bodyPr/>
        <a:lstStyle/>
        <a:p>
          <a:endParaRPr/>
        </a:p>
      </dgm:t>
    </dgm:pt>
    <dgm:pt modelId="{490386F2-3AF2-4550-A5E1-E48A17AEEAB3}" type="parTrans" cxnId="{50279E1C-24FE-4D71-981C-43837F6EA193}">
      <dgm:prSet/>
      <dgm:spPr/>
      <dgm:t>
        <a:bodyPr/>
        <a:lstStyle/>
        <a:p>
          <a:endParaRPr lang="en-GB"/>
        </a:p>
      </dgm:t>
    </dgm:pt>
    <dgm:pt modelId="{0CFBD8FB-F85D-4417-A7BC-70797C546F47}">
      <dgm:prSet/>
      <dgm:spPr>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dgm:spPr>
      <dgm:t>
        <a:bodyPr/>
        <a:lstStyle/>
        <a:p>
          <a:r>
            <a:rPr lang="en-US" b="1"/>
            <a:t>Güçlendirme ve Özerklik</a:t>
          </a:r>
          <a:r>
            <a:rPr lang="en-US"/>
            <a:t>:</a:t>
          </a:r>
        </a:p>
      </dgm:t>
    </dgm:pt>
    <dgm:pt modelId="{510017D3-80D6-4640-834D-9237B56C5EFB}" type="parTrans" cxnId="{80BFDBCB-2180-40C9-A00F-C3AE4EFEF509}">
      <dgm:prSet/>
      <dgm:spPr/>
      <dgm:t>
        <a:bodyPr/>
        <a:lstStyle/>
        <a:p>
          <a:endParaRPr lang="en-GB"/>
        </a:p>
      </dgm:t>
    </dgm:pt>
    <dgm:pt modelId="{E16BADA7-F25C-47BD-9EE8-0A03527DF582}">
      <dgm:prSet/>
      <dgm:spPr/>
      <dgm:t>
        <a:bodyPr/>
        <a:lstStyle/>
        <a:p>
          <a:pPr>
            <a:buFont typeface="Arial" panose="020B0604020202020204" pitchFamily="34" charset="0"/>
            <a:buChar char="•"/>
          </a:pPr>
          <a:r>
            <a:rPr lang="en-US">
              <a:solidFill>
                <a:schemeClr val="accent1"/>
              </a:solidFill>
            </a:rPr>
            <a:t>Çalışanlara yeni fikirler keşfetmeleri için özerklik verin.</a:t>
          </a:r>
        </a:p>
      </dgm:t>
    </dgm:pt>
    <dgm:pt modelId="{35BCC1D3-7F0B-4633-A3A5-6C47551073F2}" type="sibTrans" cxnId="{80BFDBCB-2180-40C9-A00F-C3AE4EFEF509}">
      <dgm:prSet/>
      <dgm:spPr/>
      <dgm:t>
        <a:bodyPr/>
        <a:lstStyle/>
        <a:p>
          <a:endParaRPr lang="en-GB"/>
        </a:p>
      </dgm:t>
    </dgm:pt>
    <dgm:pt modelId="{374702FD-3AD2-4E27-926B-BC170633F2DE}" type="parTrans" cxnId="{E7D31B63-4BA2-4EDB-B2E2-CF702CC9784B}">
      <dgm:prSet/>
      <dgm:spPr/>
      <dgm:t>
        <a:bodyPr/>
        <a:lstStyle/>
        <a:p>
          <a:endParaRPr lang="en-GB"/>
        </a:p>
      </dgm:t>
    </dgm:pt>
    <dgm:pt modelId="{3FC17AE7-8D6E-4C65-9A82-4EBD80C20603}">
      <dgm:prSet/>
      <dgm:spPr/>
      <dgm:t>
        <a:bodyPr/>
        <a:lstStyle/>
        <a:p>
          <a:pPr>
            <a:buFont typeface="Arial" panose="020B0604020202020204" pitchFamily="34" charset="0"/>
            <a:buChar char="•"/>
          </a:pPr>
          <a:r>
            <a:rPr lang="en-US">
              <a:solidFill>
                <a:schemeClr val="accent1"/>
              </a:solidFill>
            </a:rPr>
            <a:t>Ekip üyelerine karar verme ve inisiyatif alma konusunda güvenin.</a:t>
          </a:r>
        </a:p>
      </dgm:t>
    </dgm:pt>
    <dgm:pt modelId="{7E12BC1F-F570-4129-97E3-D768E939DFD6}" type="sibTrans" cxnId="{E7D31B63-4BA2-4EDB-B2E2-CF702CC9784B}">
      <dgm:prSet/>
      <dgm:spPr/>
      <dgm:t>
        <a:bodyPr/>
        <a:lstStyle/>
        <a:p>
          <a:endParaRPr lang="en-GB"/>
        </a:p>
      </dgm:t>
    </dgm:pt>
    <dgm:pt modelId="{17027E95-7DD2-4DF6-BDE7-1C3BC7A5A1D1}" type="sibTrans" cxnId="{50279E1C-24FE-4D71-981C-43837F6EA193}">
      <dgm:prSet/>
      <dgm:spPr>
        <a:solidFill>
          <a:schemeClr val="accent1">
            <a:tint val="60000"/>
            <a:hueOff val="0"/>
            <a:satOff val="0"/>
            <a:lumOff val="0"/>
            <a:alphaOff val="0"/>
          </a:schemeClr>
        </a:solidFill>
        <a:ln>
          <a:noFill/>
        </a:ln>
      </dgm:spPr>
      <dgm:t>
        <a:bodyPr/>
        <a:lstStyle/>
        <a:p>
          <a:endParaRPr/>
        </a:p>
      </dgm:t>
    </dgm:pt>
    <dgm:pt modelId="{27E50061-4487-403A-BD37-2EBBD20ECACC}" type="parTrans" cxnId="{5301A28B-CC9E-45AA-8E2E-FE3D98C8501E}">
      <dgm:prSet/>
      <dgm:spPr/>
      <dgm:t>
        <a:bodyPr/>
        <a:lstStyle/>
        <a:p>
          <a:endParaRPr lang="en-GB"/>
        </a:p>
      </dgm:t>
    </dgm:pt>
    <dgm:pt modelId="{8C623087-F347-491D-A936-900301B1C4A0}">
      <dgm:prSet/>
      <dgm:spPr>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dgm:spPr>
      <dgm:t>
        <a:bodyPr/>
        <a:lstStyle/>
        <a:p>
          <a:r>
            <a:rPr lang="en-US" b="1"/>
            <a:t>Yenilikçi Davranışın Modellenmesi</a:t>
          </a:r>
          <a:r>
            <a:rPr lang="en-US"/>
            <a:t>:</a:t>
          </a:r>
        </a:p>
      </dgm:t>
    </dgm:pt>
    <dgm:pt modelId="{4B3E1B9B-E4A1-473D-8FD9-C103DBE6CDE0}" type="parTrans" cxnId="{66993C2C-B2DD-46B5-823C-93E8582B6234}">
      <dgm:prSet/>
      <dgm:spPr/>
      <dgm:t>
        <a:bodyPr/>
        <a:lstStyle/>
        <a:p>
          <a:endParaRPr lang="en-GB"/>
        </a:p>
      </dgm:t>
    </dgm:pt>
    <dgm:pt modelId="{9F6D1D16-2A22-4140-9AF8-516B04064B8D}">
      <dgm:prSet/>
      <dgm:spPr/>
      <dgm:t>
        <a:bodyPr/>
        <a:lstStyle/>
        <a:p>
          <a:pPr>
            <a:buFont typeface="Arial" panose="020B0604020202020204" pitchFamily="34" charset="0"/>
            <a:buChar char="•"/>
          </a:pPr>
          <a:r>
            <a:rPr lang="en-US">
              <a:solidFill>
                <a:schemeClr val="accent1"/>
              </a:solidFill>
            </a:rPr>
            <a:t>Liderler yenilikçi düşünce ve uygulamaları benimsemelidir.</a:t>
          </a:r>
        </a:p>
      </dgm:t>
    </dgm:pt>
    <dgm:pt modelId="{542E9B39-06EA-4A02-81B0-B4C49E9BE8AE}" type="sibTrans" cxnId="{66993C2C-B2DD-46B5-823C-93E8582B6234}">
      <dgm:prSet/>
      <dgm:spPr/>
      <dgm:t>
        <a:bodyPr/>
        <a:lstStyle/>
        <a:p>
          <a:endParaRPr lang="en-GB"/>
        </a:p>
      </dgm:t>
    </dgm:pt>
    <dgm:pt modelId="{7F84F462-FF2E-4865-B7A2-B171CAB9ED65}" type="parTrans" cxnId="{1D366716-218D-4E41-B7E7-C082CB17F7CB}">
      <dgm:prSet/>
      <dgm:spPr/>
      <dgm:t>
        <a:bodyPr/>
        <a:lstStyle/>
        <a:p>
          <a:endParaRPr lang="en-GB"/>
        </a:p>
      </dgm:t>
    </dgm:pt>
    <dgm:pt modelId="{BE41D8D1-7B9A-4574-9D0E-B29A49A06910}">
      <dgm:prSet/>
      <dgm:spPr/>
      <dgm:t>
        <a:bodyPr/>
        <a:lstStyle/>
        <a:p>
          <a:pPr>
            <a:buFont typeface="Arial" panose="020B0604020202020204" pitchFamily="34" charset="0"/>
            <a:buChar char="•"/>
          </a:pPr>
          <a:r>
            <a:rPr lang="en-US">
              <a:solidFill>
                <a:schemeClr val="accent1"/>
              </a:solidFill>
            </a:rPr>
            <a:t>Sürekli öğrenmeyi ve uyarlanabilirliği teşvik edin.</a:t>
          </a:r>
        </a:p>
      </dgm:t>
    </dgm:pt>
    <dgm:pt modelId="{05AAF3E2-0544-4D53-A6AE-E6C28C1EBE5D}" type="sibTrans" cxnId="{1D366716-218D-4E41-B7E7-C082CB17F7CB}">
      <dgm:prSet/>
      <dgm:spPr/>
      <dgm:t>
        <a:bodyPr/>
        <a:lstStyle/>
        <a:p>
          <a:endParaRPr lang="en-GB"/>
        </a:p>
      </dgm:t>
    </dgm:pt>
    <dgm:pt modelId="{4ECD1C8A-5630-4C64-8546-B8EEC59F28C7}" type="sibTrans" cxnId="{5301A28B-CC9E-45AA-8E2E-FE3D98C8501E}">
      <dgm:prSet/>
      <dgm:spPr>
        <a:solidFill>
          <a:schemeClr val="accent1">
            <a:tint val="60000"/>
            <a:hueOff val="0"/>
            <a:satOff val="0"/>
            <a:lumOff val="0"/>
            <a:alphaOff val="0"/>
          </a:schemeClr>
        </a:solidFill>
        <a:ln>
          <a:noFill/>
        </a:ln>
      </dgm:spPr>
      <dgm:t>
        <a:bodyPr/>
        <a:lstStyle/>
        <a:p>
          <a:endParaRPr/>
        </a:p>
      </dgm:t>
    </dgm:pt>
    <dgm:pt modelId="{C3F79079-55E0-411B-BFC8-84C702C42A9D}" type="parTrans" cxnId="{8CB6E57C-BD70-46E9-8C89-5624AE5C2083}">
      <dgm:prSet/>
      <dgm:spPr/>
      <dgm:t>
        <a:bodyPr/>
        <a:lstStyle/>
        <a:p>
          <a:endParaRPr lang="en-GB"/>
        </a:p>
      </dgm:t>
    </dgm:pt>
    <dgm:pt modelId="{50D8CD32-7E4E-4D76-A6FB-5D3E4A465FE1}">
      <dgm:prSet/>
      <dgm:spPr>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dgm:spPr>
      <dgm:t>
        <a:bodyPr/>
        <a:lstStyle/>
        <a:p>
          <a:r>
            <a:rPr lang="en-US" b="1"/>
            <a:t>Etkili İletişim:</a:t>
          </a:r>
        </a:p>
      </dgm:t>
    </dgm:pt>
    <dgm:pt modelId="{1BEC9E93-098D-4AEE-96C4-B99C1B495D9B}" type="parTrans" cxnId="{AC5DE701-D457-4168-A4CD-387C11EC1ACC}">
      <dgm:prSet/>
      <dgm:spPr/>
      <dgm:t>
        <a:bodyPr/>
        <a:lstStyle/>
        <a:p>
          <a:endParaRPr lang="en-GB"/>
        </a:p>
      </dgm:t>
    </dgm:pt>
    <dgm:pt modelId="{C8BD9038-43D3-4F51-9E57-1A4EAE008965}">
      <dgm:prSet/>
      <dgm:spPr/>
      <dgm:t>
        <a:bodyPr/>
        <a:lstStyle/>
        <a:p>
          <a:pPr>
            <a:buFont typeface="Arial" panose="020B0604020202020204" pitchFamily="34" charset="0"/>
            <a:buChar char="•"/>
          </a:pPr>
          <a:r>
            <a:rPr lang="en-US">
              <a:solidFill>
                <a:schemeClr val="accent1"/>
              </a:solidFill>
            </a:rPr>
            <a:t>İnovasyonun önemini açık bir şekilde anlatın.</a:t>
          </a:r>
        </a:p>
      </dgm:t>
    </dgm:pt>
    <dgm:pt modelId="{3FB0B0A1-380F-4A3D-9638-2D994150B4AD}" type="sibTrans" cxnId="{AC5DE701-D457-4168-A4CD-387C11EC1ACC}">
      <dgm:prSet/>
      <dgm:spPr/>
      <dgm:t>
        <a:bodyPr/>
        <a:lstStyle/>
        <a:p>
          <a:endParaRPr lang="en-GB"/>
        </a:p>
      </dgm:t>
    </dgm:pt>
    <dgm:pt modelId="{6CBFEDD5-8994-4EFD-BA88-CD84AEC9A708}" type="parTrans" cxnId="{C2B59FBB-94C5-4C83-80EC-448AFEBAD0B0}">
      <dgm:prSet/>
      <dgm:spPr/>
      <dgm:t>
        <a:bodyPr/>
        <a:lstStyle/>
        <a:p>
          <a:endParaRPr lang="en-GB"/>
        </a:p>
      </dgm:t>
    </dgm:pt>
    <dgm:pt modelId="{9F9D93E4-D4CF-48C6-87E7-C51EA8826DD7}">
      <dgm:prSet/>
      <dgm:spPr/>
      <dgm:t>
        <a:bodyPr/>
        <a:lstStyle/>
        <a:p>
          <a:pPr>
            <a:buFont typeface="Arial" panose="020B0604020202020204" pitchFamily="34" charset="0"/>
            <a:buChar char="•"/>
          </a:pPr>
          <a:r>
            <a:rPr lang="en-US">
              <a:solidFill>
                <a:schemeClr val="accent1"/>
              </a:solidFill>
            </a:rPr>
            <a:t>İnovasyon çalışmaları hakkında düzenli güncellemeler ve geri bildirim sağlayın.</a:t>
          </a:r>
        </a:p>
      </dgm:t>
    </dgm:pt>
    <dgm:pt modelId="{D25471FB-1BF8-48BA-9FDD-EEAA3CD5C0E0}" type="sibTrans" cxnId="{C2B59FBB-94C5-4C83-80EC-448AFEBAD0B0}">
      <dgm:prSet/>
      <dgm:spPr/>
      <dgm:t>
        <a:bodyPr/>
        <a:lstStyle/>
        <a:p>
          <a:endParaRPr lang="en-GB"/>
        </a:p>
      </dgm:t>
    </dgm:pt>
    <dgm:pt modelId="{ADE75543-F0E0-404C-98DB-A974CC9E2462}" type="sibTrans" cxnId="{8CB6E57C-BD70-46E9-8C89-5624AE5C2083}">
      <dgm:prSet/>
      <dgm:spPr>
        <a:solidFill>
          <a:schemeClr val="accent1">
            <a:tint val="60000"/>
            <a:hueOff val="0"/>
            <a:satOff val="0"/>
            <a:lumOff val="0"/>
            <a:alphaOff val="0"/>
          </a:schemeClr>
        </a:solidFill>
        <a:ln>
          <a:noFill/>
        </a:ln>
      </dgm:spPr>
      <dgm:t>
        <a:bodyPr/>
        <a:lstStyle/>
        <a:p>
          <a:endParaRPr/>
        </a:p>
      </dgm:t>
    </dgm:pt>
    <dgm:pt modelId="{BEFEEF58-6B15-4EB0-88A2-6FBB48493E2F}" type="parTrans" cxnId="{CEDDECD0-7DFA-4186-8455-B88DE00FB0E4}">
      <dgm:prSet/>
      <dgm:spPr/>
      <dgm:t>
        <a:bodyPr/>
        <a:lstStyle/>
        <a:p>
          <a:endParaRPr lang="en-GB"/>
        </a:p>
      </dgm:t>
    </dgm:pt>
    <dgm:pt modelId="{87752A11-FC2C-4C03-BA07-D194E069F645}">
      <dgm:prSet/>
      <dgm:spPr>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dgm:spPr>
      <dgm:t>
        <a:bodyPr/>
        <a:lstStyle/>
        <a:p>
          <a:r>
            <a:rPr lang="en-US" b="1"/>
            <a:t>Kaynak Tahsisi</a:t>
          </a:r>
          <a:r>
            <a:rPr lang="en-US"/>
            <a:t>:</a:t>
          </a:r>
        </a:p>
      </dgm:t>
    </dgm:pt>
    <dgm:pt modelId="{2782E694-4930-4A34-84C9-A2097D9DFC77}" type="parTrans" cxnId="{1CD6B435-5051-4A0F-8E42-AF16D1D63218}">
      <dgm:prSet/>
      <dgm:spPr/>
      <dgm:t>
        <a:bodyPr/>
        <a:lstStyle/>
        <a:p>
          <a:endParaRPr lang="en-GB"/>
        </a:p>
      </dgm:t>
    </dgm:pt>
    <dgm:pt modelId="{A3FD524A-BA8D-4A66-8B43-A4F45478C625}">
      <dgm:prSet/>
      <dgm:spPr/>
      <dgm:t>
        <a:bodyPr/>
        <a:lstStyle/>
        <a:p>
          <a:pPr>
            <a:buFont typeface="Arial" panose="020B0604020202020204" pitchFamily="34" charset="0"/>
            <a:buChar char="•"/>
          </a:pPr>
          <a:r>
            <a:rPr lang="en-US">
              <a:solidFill>
                <a:schemeClr val="accent1"/>
              </a:solidFill>
            </a:rPr>
            <a:t>İnovasyon projeleri için yeterli kaynağın mevcut olduğundan emin olun.</a:t>
          </a:r>
        </a:p>
      </dgm:t>
    </dgm:pt>
    <dgm:pt modelId="{191A7D01-7C22-48E3-8E8F-1A0F7CEEA8C1}" type="sibTrans" cxnId="{1CD6B435-5051-4A0F-8E42-AF16D1D63218}">
      <dgm:prSet/>
      <dgm:spPr/>
      <dgm:t>
        <a:bodyPr/>
        <a:lstStyle/>
        <a:p>
          <a:endParaRPr lang="en-GB"/>
        </a:p>
      </dgm:t>
    </dgm:pt>
    <dgm:pt modelId="{87B34CCE-3BAD-42B9-BB87-1ECD200CFA22}" type="parTrans" cxnId="{270BDA5F-AFD9-4BD0-8BC8-DC62FF0951A9}">
      <dgm:prSet/>
      <dgm:spPr/>
      <dgm:t>
        <a:bodyPr/>
        <a:lstStyle/>
        <a:p>
          <a:endParaRPr lang="en-GB"/>
        </a:p>
      </dgm:t>
    </dgm:pt>
    <dgm:pt modelId="{C0077389-4DC9-4909-A665-E0E9EBAC1844}">
      <dgm:prSet/>
      <dgm:spPr/>
      <dgm:t>
        <a:bodyPr/>
        <a:lstStyle/>
        <a:p>
          <a:pPr>
            <a:buFont typeface="Arial" panose="020B0604020202020204" pitchFamily="34" charset="0"/>
            <a:buChar char="•"/>
          </a:pPr>
          <a:r>
            <a:rPr lang="en-US">
              <a:solidFill>
                <a:schemeClr val="accent1"/>
              </a:solidFill>
            </a:rPr>
            <a:t>Yeni fikirlerin geliştirilmesini destekleyin ve bunlara yatırım yapın.</a:t>
          </a:r>
        </a:p>
      </dgm:t>
    </dgm:pt>
    <dgm:pt modelId="{6E144973-B4D5-47CD-8B58-ACD5C60C0EB3}" type="sibTrans" cxnId="{270BDA5F-AFD9-4BD0-8BC8-DC62FF0951A9}">
      <dgm:prSet/>
      <dgm:spPr/>
      <dgm:t>
        <a:bodyPr/>
        <a:lstStyle/>
        <a:p>
          <a:endParaRPr lang="en-GB"/>
        </a:p>
      </dgm:t>
    </dgm:pt>
    <dgm:pt modelId="{804059D9-E6AA-4CCA-9706-2A3066CFA397}" type="sibTrans" cxnId="{CEDDECD0-7DFA-4186-8455-B88DE00FB0E4}">
      <dgm:prSet/>
      <dgm:spPr/>
      <dgm:t>
        <a:bodyPr/>
        <a:lstStyle/>
        <a:p>
          <a:endParaRPr lang="en-GB"/>
        </a:p>
      </dgm:t>
    </dgm:pt>
    <dgm:pt modelId="{28176959-2FD4-4C9A-907D-AD4C9DBFA5CC}" type="pres">
      <dgm:prSet presAssocID="{494941AD-03AC-4D4F-96F4-750AC3C94F7E}" presName="Name0" presStyleCnt="0">
        <dgm:presLayoutVars>
          <dgm:dir/>
          <dgm:animLvl val="lvl"/>
          <dgm:resizeHandles val="exact"/>
        </dgm:presLayoutVars>
      </dgm:prSet>
      <dgm:spPr/>
    </dgm:pt>
    <dgm:pt modelId="{C0ED4EB1-DE87-4CA8-A2FA-5FEC19393A5F}" type="pres">
      <dgm:prSet presAssocID="{494941AD-03AC-4D4F-96F4-750AC3C94F7E}" presName="tSp" presStyleCnt="0"/>
      <dgm:spPr/>
    </dgm:pt>
    <dgm:pt modelId="{EE9F1DE8-8CD1-4710-AFA9-31D21EAE17F3}" type="pres">
      <dgm:prSet presAssocID="{494941AD-03AC-4D4F-96F4-750AC3C94F7E}" presName="bSp" presStyleCnt="0"/>
      <dgm:spPr/>
    </dgm:pt>
    <dgm:pt modelId="{C9E1C6BB-D773-4D39-A080-0828BFCDB2B5}" type="pres">
      <dgm:prSet presAssocID="{494941AD-03AC-4D4F-96F4-750AC3C94F7E}" presName="process" presStyleCnt="0"/>
      <dgm:spPr/>
    </dgm:pt>
    <dgm:pt modelId="{E718E01B-1A66-4B46-AE7E-3D737D9862CD}" type="pres">
      <dgm:prSet presAssocID="{F7D27D1B-AFC2-4317-98B7-93304174B166}" presName="composite1" presStyleCnt="0"/>
      <dgm:spPr/>
    </dgm:pt>
    <dgm:pt modelId="{1835C92C-84E8-4FF1-A429-4784D393533E}" type="pres">
      <dgm:prSet presAssocID="{F7D27D1B-AFC2-4317-98B7-93304174B166}" presName="dummyNode1" presStyleLbl="node1" presStyleIdx="0" presStyleCnt="5"/>
      <dgm:spPr/>
    </dgm:pt>
    <dgm:pt modelId="{96F946EB-8173-4EDD-BBBB-85986A4470CF}" type="pres">
      <dgm:prSet presAssocID="{F7D27D1B-AFC2-4317-98B7-93304174B166}" presName="childNode1" presStyleLbl="bgAcc1" presStyleIdx="0" presStyleCnt="5">
        <dgm:presLayoutVars>
          <dgm:bulletEnabled val="1"/>
        </dgm:presLayoutVars>
      </dgm:prSet>
      <dgm:spPr/>
    </dgm:pt>
    <dgm:pt modelId="{5F28B6B5-CE78-4092-876A-99670FB0E9BD}" type="pres">
      <dgm:prSet presAssocID="{F7D27D1B-AFC2-4317-98B7-93304174B166}" presName="childNode1tx" presStyleLbl="bgAcc1" presStyleIdx="0" presStyleCnt="5">
        <dgm:presLayoutVars>
          <dgm:bulletEnabled val="1"/>
        </dgm:presLayoutVars>
      </dgm:prSet>
      <dgm:spPr/>
    </dgm:pt>
    <dgm:pt modelId="{AA355942-0B02-4403-B0C5-D8F1A76559CE}" type="pres">
      <dgm:prSet presAssocID="{F7D27D1B-AFC2-4317-98B7-93304174B166}" presName="parentNode1" presStyleLbl="node1" presStyleIdx="0" presStyleCnt="5">
        <dgm:presLayoutVars>
          <dgm:chMax val="1"/>
          <dgm:bulletEnabled val="1"/>
        </dgm:presLayoutVars>
      </dgm:prSet>
      <dgm:spPr/>
    </dgm:pt>
    <dgm:pt modelId="{23C06D0F-7C42-4726-B127-DF7720DBF0A8}" type="pres">
      <dgm:prSet presAssocID="{F7D27D1B-AFC2-4317-98B7-93304174B166}" presName="connSite1" presStyleCnt="0"/>
      <dgm:spPr/>
    </dgm:pt>
    <dgm:pt modelId="{E3075CD7-6DF0-484D-A207-0F9C6CD40E52}" type="pres">
      <dgm:prSet presAssocID="{9480489C-572E-4A67-9B55-D1576DEB7C68}" presName="Name9" presStyleLbl="sibTrans2D1" presStyleIdx="0" presStyleCnt="4"/>
      <dgm:spPr/>
    </dgm:pt>
    <dgm:pt modelId="{3A3D420E-4249-495B-BF94-BB2FA69BFE93}" type="pres">
      <dgm:prSet presAssocID="{0CFBD8FB-F85D-4417-A7BC-70797C546F47}" presName="composite2" presStyleCnt="0"/>
      <dgm:spPr/>
    </dgm:pt>
    <dgm:pt modelId="{6FA46692-905B-4753-97DA-9892CCF3F188}" type="pres">
      <dgm:prSet presAssocID="{0CFBD8FB-F85D-4417-A7BC-70797C546F47}" presName="dummyNode2" presStyleLbl="node1" presStyleIdx="0" presStyleCnt="5"/>
      <dgm:spPr/>
    </dgm:pt>
    <dgm:pt modelId="{438DA9A9-FAAD-4387-AAB6-0965AFEAB954}" type="pres">
      <dgm:prSet presAssocID="{0CFBD8FB-F85D-4417-A7BC-70797C546F47}" presName="childNode2" presStyleLbl="bgAcc1" presStyleIdx="1" presStyleCnt="5">
        <dgm:presLayoutVars>
          <dgm:bulletEnabled val="1"/>
        </dgm:presLayoutVars>
      </dgm:prSet>
      <dgm:spPr/>
    </dgm:pt>
    <dgm:pt modelId="{5E3F9E0D-F14B-418E-8836-D510390B23DA}" type="pres">
      <dgm:prSet presAssocID="{0CFBD8FB-F85D-4417-A7BC-70797C546F47}" presName="childNode2tx" presStyleLbl="bgAcc1" presStyleIdx="1" presStyleCnt="5">
        <dgm:presLayoutVars>
          <dgm:bulletEnabled val="1"/>
        </dgm:presLayoutVars>
      </dgm:prSet>
      <dgm:spPr/>
    </dgm:pt>
    <dgm:pt modelId="{DFC6C3CC-4292-4E7A-8DF5-4C92D7678DDB}" type="pres">
      <dgm:prSet presAssocID="{0CFBD8FB-F85D-4417-A7BC-70797C546F47}" presName="parentNode2" presStyleLbl="node1" presStyleIdx="1" presStyleCnt="5">
        <dgm:presLayoutVars>
          <dgm:chMax val="0"/>
          <dgm:bulletEnabled val="1"/>
        </dgm:presLayoutVars>
      </dgm:prSet>
      <dgm:spPr/>
    </dgm:pt>
    <dgm:pt modelId="{B0F10D7F-FB82-4594-91AF-BD58B5AD2572}" type="pres">
      <dgm:prSet presAssocID="{0CFBD8FB-F85D-4417-A7BC-70797C546F47}" presName="connSite2" presStyleCnt="0"/>
      <dgm:spPr/>
    </dgm:pt>
    <dgm:pt modelId="{2A3E3185-76D1-454C-A962-C3590B84505C}" type="pres">
      <dgm:prSet presAssocID="{17027E95-7DD2-4DF6-BDE7-1C3BC7A5A1D1}" presName="Name18" presStyleLbl="sibTrans2D1" presStyleIdx="1" presStyleCnt="4"/>
      <dgm:spPr/>
    </dgm:pt>
    <dgm:pt modelId="{0AF6D1CD-A4B7-4AFC-A88B-D7A986384684}" type="pres">
      <dgm:prSet presAssocID="{8C623087-F347-491D-A936-900301B1C4A0}" presName="composite1" presStyleCnt="0"/>
      <dgm:spPr/>
    </dgm:pt>
    <dgm:pt modelId="{1C2E0A3E-BB11-4634-9E9D-B18AA2C1E08F}" type="pres">
      <dgm:prSet presAssocID="{8C623087-F347-491D-A936-900301B1C4A0}" presName="dummyNode1" presStyleLbl="node1" presStyleIdx="1" presStyleCnt="5"/>
      <dgm:spPr/>
    </dgm:pt>
    <dgm:pt modelId="{63233BA4-D0BE-4718-8355-FA73D949DB38}" type="pres">
      <dgm:prSet presAssocID="{8C623087-F347-491D-A936-900301B1C4A0}" presName="childNode1" presStyleLbl="bgAcc1" presStyleIdx="2" presStyleCnt="5">
        <dgm:presLayoutVars>
          <dgm:bulletEnabled val="1"/>
        </dgm:presLayoutVars>
      </dgm:prSet>
      <dgm:spPr/>
    </dgm:pt>
    <dgm:pt modelId="{3A6DDFFF-4B93-4032-ACA6-0DEF496DC74D}" type="pres">
      <dgm:prSet presAssocID="{8C623087-F347-491D-A936-900301B1C4A0}" presName="childNode1tx" presStyleLbl="bgAcc1" presStyleIdx="2" presStyleCnt="5">
        <dgm:presLayoutVars>
          <dgm:bulletEnabled val="1"/>
        </dgm:presLayoutVars>
      </dgm:prSet>
      <dgm:spPr/>
    </dgm:pt>
    <dgm:pt modelId="{7043CCD5-AD47-4CD1-BFBB-70A641F16382}" type="pres">
      <dgm:prSet presAssocID="{8C623087-F347-491D-A936-900301B1C4A0}" presName="parentNode1" presStyleLbl="node1" presStyleIdx="2" presStyleCnt="5">
        <dgm:presLayoutVars>
          <dgm:chMax val="1"/>
          <dgm:bulletEnabled val="1"/>
        </dgm:presLayoutVars>
      </dgm:prSet>
      <dgm:spPr/>
    </dgm:pt>
    <dgm:pt modelId="{77448A1B-D5C0-4ACB-A6CA-67A35E12926A}" type="pres">
      <dgm:prSet presAssocID="{8C623087-F347-491D-A936-900301B1C4A0}" presName="connSite1" presStyleCnt="0"/>
      <dgm:spPr/>
    </dgm:pt>
    <dgm:pt modelId="{B4F162AB-2C92-4794-8D74-8EE11B51B0E0}" type="pres">
      <dgm:prSet presAssocID="{4ECD1C8A-5630-4C64-8546-B8EEC59F28C7}" presName="Name9" presStyleLbl="sibTrans2D1" presStyleIdx="2" presStyleCnt="4"/>
      <dgm:spPr/>
    </dgm:pt>
    <dgm:pt modelId="{8815BDE2-C055-466E-AC51-7153EBD3C16D}" type="pres">
      <dgm:prSet presAssocID="{50D8CD32-7E4E-4D76-A6FB-5D3E4A465FE1}" presName="composite2" presStyleCnt="0"/>
      <dgm:spPr/>
    </dgm:pt>
    <dgm:pt modelId="{B98B5539-A647-4169-B774-84E9A5975382}" type="pres">
      <dgm:prSet presAssocID="{50D8CD32-7E4E-4D76-A6FB-5D3E4A465FE1}" presName="dummyNode2" presStyleLbl="node1" presStyleIdx="2" presStyleCnt="5"/>
      <dgm:spPr/>
    </dgm:pt>
    <dgm:pt modelId="{663FDEAD-333C-4969-A7FD-7C8D259699FC}" type="pres">
      <dgm:prSet presAssocID="{50D8CD32-7E4E-4D76-A6FB-5D3E4A465FE1}" presName="childNode2" presStyleLbl="bgAcc1" presStyleIdx="3" presStyleCnt="5">
        <dgm:presLayoutVars>
          <dgm:bulletEnabled val="1"/>
        </dgm:presLayoutVars>
      </dgm:prSet>
      <dgm:spPr/>
    </dgm:pt>
    <dgm:pt modelId="{43402535-B43C-435C-9178-1E08075B4F8A}" type="pres">
      <dgm:prSet presAssocID="{50D8CD32-7E4E-4D76-A6FB-5D3E4A465FE1}" presName="childNode2tx" presStyleLbl="bgAcc1" presStyleIdx="3" presStyleCnt="5">
        <dgm:presLayoutVars>
          <dgm:bulletEnabled val="1"/>
        </dgm:presLayoutVars>
      </dgm:prSet>
      <dgm:spPr/>
    </dgm:pt>
    <dgm:pt modelId="{55AC40C0-D74D-42FD-82BD-3FEB16582E2C}" type="pres">
      <dgm:prSet presAssocID="{50D8CD32-7E4E-4D76-A6FB-5D3E4A465FE1}" presName="parentNode2" presStyleLbl="node1" presStyleIdx="3" presStyleCnt="5">
        <dgm:presLayoutVars>
          <dgm:chMax val="0"/>
          <dgm:bulletEnabled val="1"/>
        </dgm:presLayoutVars>
      </dgm:prSet>
      <dgm:spPr/>
    </dgm:pt>
    <dgm:pt modelId="{A4ADA37F-1092-4926-BD7D-E63A5E0309BA}" type="pres">
      <dgm:prSet presAssocID="{50D8CD32-7E4E-4D76-A6FB-5D3E4A465FE1}" presName="connSite2" presStyleCnt="0"/>
      <dgm:spPr/>
    </dgm:pt>
    <dgm:pt modelId="{745315D6-E2C3-4244-8FDD-34DE8A84EC11}" type="pres">
      <dgm:prSet presAssocID="{ADE75543-F0E0-404C-98DB-A974CC9E2462}" presName="Name18" presStyleLbl="sibTrans2D1" presStyleIdx="3" presStyleCnt="4"/>
      <dgm:spPr/>
    </dgm:pt>
    <dgm:pt modelId="{2A6B373F-E776-43AB-A154-23811526ADC6}" type="pres">
      <dgm:prSet presAssocID="{87752A11-FC2C-4C03-BA07-D194E069F645}" presName="composite1" presStyleCnt="0"/>
      <dgm:spPr/>
    </dgm:pt>
    <dgm:pt modelId="{1F074ACB-B619-4E9A-9AA1-0144AF7BB091}" type="pres">
      <dgm:prSet presAssocID="{87752A11-FC2C-4C03-BA07-D194E069F645}" presName="dummyNode1" presStyleLbl="node1" presStyleIdx="3" presStyleCnt="5"/>
      <dgm:spPr/>
    </dgm:pt>
    <dgm:pt modelId="{1BAB2332-8B0D-4D00-9DAE-E57DFC3A9CD7}" type="pres">
      <dgm:prSet presAssocID="{87752A11-FC2C-4C03-BA07-D194E069F645}" presName="childNode1" presStyleLbl="bgAcc1" presStyleIdx="4" presStyleCnt="5">
        <dgm:presLayoutVars>
          <dgm:bulletEnabled val="1"/>
        </dgm:presLayoutVars>
      </dgm:prSet>
      <dgm:spPr/>
    </dgm:pt>
    <dgm:pt modelId="{D224262A-81E9-4438-8445-0F516362B382}" type="pres">
      <dgm:prSet presAssocID="{87752A11-FC2C-4C03-BA07-D194E069F645}" presName="childNode1tx" presStyleLbl="bgAcc1" presStyleIdx="4" presStyleCnt="5">
        <dgm:presLayoutVars>
          <dgm:bulletEnabled val="1"/>
        </dgm:presLayoutVars>
      </dgm:prSet>
      <dgm:spPr/>
    </dgm:pt>
    <dgm:pt modelId="{B3AB3E52-98B0-4CB8-8E81-1F1CFBF81EF0}" type="pres">
      <dgm:prSet presAssocID="{87752A11-FC2C-4C03-BA07-D194E069F645}" presName="parentNode1" presStyleLbl="node1" presStyleIdx="4" presStyleCnt="5">
        <dgm:presLayoutVars>
          <dgm:chMax val="1"/>
          <dgm:bulletEnabled val="1"/>
        </dgm:presLayoutVars>
      </dgm:prSet>
      <dgm:spPr/>
    </dgm:pt>
    <dgm:pt modelId="{8E8485BF-2608-4A12-9099-2FA1DF1820F6}" type="pres">
      <dgm:prSet presAssocID="{87752A11-FC2C-4C03-BA07-D194E069F645}" presName="connSite1" presStyleCnt="0"/>
      <dgm:spPr/>
    </dgm:pt>
  </dgm:ptLst>
  <dgm:cxnLst>
    <dgm:cxn modelId="{E01E0500-D1B9-4738-9C91-7E6492A2A434}" type="presOf" srcId="{C8BD9038-43D3-4F51-9E57-1A4EAE008965}" destId="{43402535-B43C-435C-9178-1E08075B4F8A}" srcOrd="1" destOrd="0" presId="urn:microsoft.com/office/officeart/2005/8/layout/hProcess4"/>
    <dgm:cxn modelId="{AC5DE701-D457-4168-A4CD-387C11EC1ACC}" srcId="{50D8CD32-7E4E-4D76-A6FB-5D3E4A465FE1}" destId="{C8BD9038-43D3-4F51-9E57-1A4EAE008965}" srcOrd="0" destOrd="0" parTransId="{1BEC9E93-098D-4AEE-96C4-B99C1B495D9B}" sibTransId="{3FB0B0A1-380F-4A3D-9638-2D994150B4AD}"/>
    <dgm:cxn modelId="{6FC79503-CBF4-47B3-A432-377445DC28A6}" type="presOf" srcId="{A3FD524A-BA8D-4A66-8B43-A4F45478C625}" destId="{D224262A-81E9-4438-8445-0F516362B382}" srcOrd="1" destOrd="0" presId="urn:microsoft.com/office/officeart/2005/8/layout/hProcess4"/>
    <dgm:cxn modelId="{FE184005-A890-45C9-A6C6-52FD30488294}" type="presOf" srcId="{4ECD1C8A-5630-4C64-8546-B8EEC59F28C7}" destId="{B4F162AB-2C92-4794-8D74-8EE11B51B0E0}" srcOrd="0" destOrd="0" presId="urn:microsoft.com/office/officeart/2005/8/layout/hProcess4"/>
    <dgm:cxn modelId="{09D22D07-7DE6-4884-97FE-A86759365EA4}" type="presOf" srcId="{F7D27D1B-AFC2-4317-98B7-93304174B166}" destId="{AA355942-0B02-4403-B0C5-D8F1A76559CE}" srcOrd="0" destOrd="0" presId="urn:microsoft.com/office/officeart/2005/8/layout/hProcess4"/>
    <dgm:cxn modelId="{BDC5F708-3698-450D-8637-4DAD2BC0F80F}" srcId="{F7D27D1B-AFC2-4317-98B7-93304174B166}" destId="{7ECA5518-7067-46A1-853D-41483618EDA7}" srcOrd="1" destOrd="0" parTransId="{4D90584D-6D11-4B5A-A27C-79EEC394B929}" sibTransId="{85B04299-975F-4DEA-ACA7-0FBA823ACB31}"/>
    <dgm:cxn modelId="{1D366716-218D-4E41-B7E7-C082CB17F7CB}" srcId="{8C623087-F347-491D-A936-900301B1C4A0}" destId="{BE41D8D1-7B9A-4574-9D0E-B29A49A06910}" srcOrd="1" destOrd="0" parTransId="{7F84F462-FF2E-4865-B7A2-B171CAB9ED65}" sibTransId="{05AAF3E2-0544-4D53-A6AE-E6C28C1EBE5D}"/>
    <dgm:cxn modelId="{D1F4C916-976D-4C0A-8B38-99DCB46117AE}" type="presOf" srcId="{7ECA5518-7067-46A1-853D-41483618EDA7}" destId="{5F28B6B5-CE78-4092-876A-99670FB0E9BD}" srcOrd="1" destOrd="1" presId="urn:microsoft.com/office/officeart/2005/8/layout/hProcess4"/>
    <dgm:cxn modelId="{09AD871C-B317-430C-A5CF-05795E88EB96}" srcId="{F7D27D1B-AFC2-4317-98B7-93304174B166}" destId="{EB725E8E-C139-4677-A2A0-5F7F69E36587}" srcOrd="0" destOrd="0" parTransId="{6A6750C2-C847-4CCA-B2FE-4D2AF5673638}" sibTransId="{F17433D6-F757-44A2-AB7B-D1B82A11E4C1}"/>
    <dgm:cxn modelId="{50279E1C-24FE-4D71-981C-43837F6EA193}" srcId="{494941AD-03AC-4D4F-96F4-750AC3C94F7E}" destId="{0CFBD8FB-F85D-4417-A7BC-70797C546F47}" srcOrd="1" destOrd="0" parTransId="{490386F2-3AF2-4550-A5E1-E48A17AEEAB3}" sibTransId="{17027E95-7DD2-4DF6-BDE7-1C3BC7A5A1D1}"/>
    <dgm:cxn modelId="{AB15AA1E-2945-405B-AF65-5B5178543B5F}" type="presOf" srcId="{E16BADA7-F25C-47BD-9EE8-0A03527DF582}" destId="{438DA9A9-FAAD-4387-AAB6-0965AFEAB954}" srcOrd="0" destOrd="0" presId="urn:microsoft.com/office/officeart/2005/8/layout/hProcess4"/>
    <dgm:cxn modelId="{59911D24-8307-4511-A113-BE48B439F73F}" type="presOf" srcId="{A3FD524A-BA8D-4A66-8B43-A4F45478C625}" destId="{1BAB2332-8B0D-4D00-9DAE-E57DFC3A9CD7}" srcOrd="0" destOrd="0" presId="urn:microsoft.com/office/officeart/2005/8/layout/hProcess4"/>
    <dgm:cxn modelId="{626FDF26-C5FB-4392-BD52-35D607DB3C7A}" type="presOf" srcId="{9480489C-572E-4A67-9B55-D1576DEB7C68}" destId="{E3075CD7-6DF0-484D-A207-0F9C6CD40E52}" srcOrd="0" destOrd="0" presId="urn:microsoft.com/office/officeart/2005/8/layout/hProcess4"/>
    <dgm:cxn modelId="{66993C2C-B2DD-46B5-823C-93E8582B6234}" srcId="{8C623087-F347-491D-A936-900301B1C4A0}" destId="{9F6D1D16-2A22-4140-9AF8-516B04064B8D}" srcOrd="0" destOrd="0" parTransId="{4B3E1B9B-E4A1-473D-8FD9-C103DBE6CDE0}" sibTransId="{542E9B39-06EA-4A02-81B0-B4C49E9BE8AE}"/>
    <dgm:cxn modelId="{3AFCE92F-9551-43E3-9D50-EA186DBCAD97}" type="presOf" srcId="{17027E95-7DD2-4DF6-BDE7-1C3BC7A5A1D1}" destId="{2A3E3185-76D1-454C-A962-C3590B84505C}" srcOrd="0" destOrd="0" presId="urn:microsoft.com/office/officeart/2005/8/layout/hProcess4"/>
    <dgm:cxn modelId="{1CD6B435-5051-4A0F-8E42-AF16D1D63218}" srcId="{87752A11-FC2C-4C03-BA07-D194E069F645}" destId="{A3FD524A-BA8D-4A66-8B43-A4F45478C625}" srcOrd="0" destOrd="0" parTransId="{2782E694-4930-4A34-84C9-A2097D9DFC77}" sibTransId="{191A7D01-7C22-48E3-8E8F-1A0F7CEEA8C1}"/>
    <dgm:cxn modelId="{CE397E3C-9084-4DCD-87A1-4A1E2478DE9F}" type="presOf" srcId="{C8BD9038-43D3-4F51-9E57-1A4EAE008965}" destId="{663FDEAD-333C-4969-A7FD-7C8D259699FC}" srcOrd="0" destOrd="0" presId="urn:microsoft.com/office/officeart/2005/8/layout/hProcess4"/>
    <dgm:cxn modelId="{2842C640-A73F-4C58-9821-3737BCE5B1E5}" type="presOf" srcId="{9F9D93E4-D4CF-48C6-87E7-C51EA8826DD7}" destId="{43402535-B43C-435C-9178-1E08075B4F8A}" srcOrd="1" destOrd="1" presId="urn:microsoft.com/office/officeart/2005/8/layout/hProcess4"/>
    <dgm:cxn modelId="{7FF9455E-F855-4633-8735-0E6DA9FD91F8}" type="presOf" srcId="{EB725E8E-C139-4677-A2A0-5F7F69E36587}" destId="{5F28B6B5-CE78-4092-876A-99670FB0E9BD}" srcOrd="1" destOrd="0" presId="urn:microsoft.com/office/officeart/2005/8/layout/hProcess4"/>
    <dgm:cxn modelId="{270BDA5F-AFD9-4BD0-8BC8-DC62FF0951A9}" srcId="{87752A11-FC2C-4C03-BA07-D194E069F645}" destId="{C0077389-4DC9-4909-A665-E0E9EBAC1844}" srcOrd="1" destOrd="0" parTransId="{87B34CCE-3BAD-42B9-BB87-1ECD200CFA22}" sibTransId="{6E144973-B4D5-47CD-8B58-ACD5C60C0EB3}"/>
    <dgm:cxn modelId="{C8658742-8B81-450C-963E-7EED75AD7166}" type="presOf" srcId="{3FC17AE7-8D6E-4C65-9A82-4EBD80C20603}" destId="{5E3F9E0D-F14B-418E-8836-D510390B23DA}" srcOrd="1" destOrd="1" presId="urn:microsoft.com/office/officeart/2005/8/layout/hProcess4"/>
    <dgm:cxn modelId="{E7D31B63-4BA2-4EDB-B2E2-CF702CC9784B}" srcId="{0CFBD8FB-F85D-4417-A7BC-70797C546F47}" destId="{3FC17AE7-8D6E-4C65-9A82-4EBD80C20603}" srcOrd="1" destOrd="0" parTransId="{374702FD-3AD2-4E27-926B-BC170633F2DE}" sibTransId="{7E12BC1F-F570-4129-97E3-D768E939DFD6}"/>
    <dgm:cxn modelId="{63FEF145-4965-4889-8F6F-7A21E75877D6}" type="presOf" srcId="{494941AD-03AC-4D4F-96F4-750AC3C94F7E}" destId="{28176959-2FD4-4C9A-907D-AD4C9DBFA5CC}" srcOrd="0" destOrd="0" presId="urn:microsoft.com/office/officeart/2005/8/layout/hProcess4"/>
    <dgm:cxn modelId="{3DB38446-341F-4659-8A36-F7E4CB912613}" type="presOf" srcId="{7ECA5518-7067-46A1-853D-41483618EDA7}" destId="{96F946EB-8173-4EDD-BBBB-85986A4470CF}" srcOrd="0" destOrd="1" presId="urn:microsoft.com/office/officeart/2005/8/layout/hProcess4"/>
    <dgm:cxn modelId="{E97DCB67-26E2-4E0C-9B92-1F94D416958B}" type="presOf" srcId="{8C623087-F347-491D-A936-900301B1C4A0}" destId="{7043CCD5-AD47-4CD1-BFBB-70A641F16382}" srcOrd="0" destOrd="0" presId="urn:microsoft.com/office/officeart/2005/8/layout/hProcess4"/>
    <dgm:cxn modelId="{71D04B6D-3897-49BE-8444-9EC2A5EBE120}" type="presOf" srcId="{ADE75543-F0E0-404C-98DB-A974CC9E2462}" destId="{745315D6-E2C3-4244-8FDD-34DE8A84EC11}" srcOrd="0" destOrd="0" presId="urn:microsoft.com/office/officeart/2005/8/layout/hProcess4"/>
    <dgm:cxn modelId="{942F7379-5150-485D-8EEA-7B39BCEB9589}" type="presOf" srcId="{C0077389-4DC9-4909-A665-E0E9EBAC1844}" destId="{D224262A-81E9-4438-8445-0F516362B382}" srcOrd="1" destOrd="1" presId="urn:microsoft.com/office/officeart/2005/8/layout/hProcess4"/>
    <dgm:cxn modelId="{8CB6E57C-BD70-46E9-8C89-5624AE5C2083}" srcId="{494941AD-03AC-4D4F-96F4-750AC3C94F7E}" destId="{50D8CD32-7E4E-4D76-A6FB-5D3E4A465FE1}" srcOrd="3" destOrd="0" parTransId="{C3F79079-55E0-411B-BFC8-84C702C42A9D}" sibTransId="{ADE75543-F0E0-404C-98DB-A974CC9E2462}"/>
    <dgm:cxn modelId="{5301A28B-CC9E-45AA-8E2E-FE3D98C8501E}" srcId="{494941AD-03AC-4D4F-96F4-750AC3C94F7E}" destId="{8C623087-F347-491D-A936-900301B1C4A0}" srcOrd="2" destOrd="0" parTransId="{27E50061-4487-403A-BD37-2EBBD20ECACC}" sibTransId="{4ECD1C8A-5630-4C64-8546-B8EEC59F28C7}"/>
    <dgm:cxn modelId="{E4BB289E-F91D-4D45-9E5C-80F67F6C30AC}" type="presOf" srcId="{50D8CD32-7E4E-4D76-A6FB-5D3E4A465FE1}" destId="{55AC40C0-D74D-42FD-82BD-3FEB16582E2C}" srcOrd="0" destOrd="0" presId="urn:microsoft.com/office/officeart/2005/8/layout/hProcess4"/>
    <dgm:cxn modelId="{6CD4AFB3-83E1-4E6E-B905-B2BA90294FE4}" type="presOf" srcId="{87752A11-FC2C-4C03-BA07-D194E069F645}" destId="{B3AB3E52-98B0-4CB8-8E81-1F1CFBF81EF0}" srcOrd="0" destOrd="0" presId="urn:microsoft.com/office/officeart/2005/8/layout/hProcess4"/>
    <dgm:cxn modelId="{C2B59FBB-94C5-4C83-80EC-448AFEBAD0B0}" srcId="{50D8CD32-7E4E-4D76-A6FB-5D3E4A465FE1}" destId="{9F9D93E4-D4CF-48C6-87E7-C51EA8826DD7}" srcOrd="1" destOrd="0" parTransId="{6CBFEDD5-8994-4EFD-BA88-CD84AEC9A708}" sibTransId="{D25471FB-1BF8-48BA-9FDD-EEAA3CD5C0E0}"/>
    <dgm:cxn modelId="{53470EBD-30E7-45D5-958E-97AD45A42E7A}" type="presOf" srcId="{EB725E8E-C139-4677-A2A0-5F7F69E36587}" destId="{96F946EB-8173-4EDD-BBBB-85986A4470CF}" srcOrd="0" destOrd="0" presId="urn:microsoft.com/office/officeart/2005/8/layout/hProcess4"/>
    <dgm:cxn modelId="{650E01BE-5016-4470-B290-ABD13BA97620}" type="presOf" srcId="{3FC17AE7-8D6E-4C65-9A82-4EBD80C20603}" destId="{438DA9A9-FAAD-4387-AAB6-0965AFEAB954}" srcOrd="0" destOrd="1" presId="urn:microsoft.com/office/officeart/2005/8/layout/hProcess4"/>
    <dgm:cxn modelId="{B0E8BDC0-6EC9-46FB-BADD-0F5DE22308D6}" type="presOf" srcId="{0CFBD8FB-F85D-4417-A7BC-70797C546F47}" destId="{DFC6C3CC-4292-4E7A-8DF5-4C92D7678DDB}" srcOrd="0" destOrd="0" presId="urn:microsoft.com/office/officeart/2005/8/layout/hProcess4"/>
    <dgm:cxn modelId="{03A6A5C4-ACDD-40CA-B36E-6D5C0D2E36A0}" type="presOf" srcId="{9F6D1D16-2A22-4140-9AF8-516B04064B8D}" destId="{63233BA4-D0BE-4718-8355-FA73D949DB38}" srcOrd="0" destOrd="0" presId="urn:microsoft.com/office/officeart/2005/8/layout/hProcess4"/>
    <dgm:cxn modelId="{80BFDBCB-2180-40C9-A00F-C3AE4EFEF509}" srcId="{0CFBD8FB-F85D-4417-A7BC-70797C546F47}" destId="{E16BADA7-F25C-47BD-9EE8-0A03527DF582}" srcOrd="0" destOrd="0" parTransId="{510017D3-80D6-4640-834D-9237B56C5EFB}" sibTransId="{35BCC1D3-7F0B-4633-A3A5-6C47551073F2}"/>
    <dgm:cxn modelId="{BAAAF9CF-251E-4B7A-BBEA-3658ABA9775E}" type="presOf" srcId="{BE41D8D1-7B9A-4574-9D0E-B29A49A06910}" destId="{3A6DDFFF-4B93-4032-ACA6-0DEF496DC74D}" srcOrd="1" destOrd="1" presId="urn:microsoft.com/office/officeart/2005/8/layout/hProcess4"/>
    <dgm:cxn modelId="{CEDDECD0-7DFA-4186-8455-B88DE00FB0E4}" srcId="{494941AD-03AC-4D4F-96F4-750AC3C94F7E}" destId="{87752A11-FC2C-4C03-BA07-D194E069F645}" srcOrd="4" destOrd="0" parTransId="{BEFEEF58-6B15-4EB0-88A2-6FBB48493E2F}" sibTransId="{804059D9-E6AA-4CCA-9706-2A3066CFA397}"/>
    <dgm:cxn modelId="{91B96CE1-3434-4C35-964D-6777BCAD2DBF}" srcId="{494941AD-03AC-4D4F-96F4-750AC3C94F7E}" destId="{F7D27D1B-AFC2-4317-98B7-93304174B166}" srcOrd="0" destOrd="0" parTransId="{E60F3EFF-0220-49D6-863E-3BB4EEAAA00B}" sibTransId="{9480489C-572E-4A67-9B55-D1576DEB7C68}"/>
    <dgm:cxn modelId="{7EC1F6EE-C50A-42ED-AD5B-447510800C7A}" type="presOf" srcId="{9F9D93E4-D4CF-48C6-87E7-C51EA8826DD7}" destId="{663FDEAD-333C-4969-A7FD-7C8D259699FC}" srcOrd="0" destOrd="1" presId="urn:microsoft.com/office/officeart/2005/8/layout/hProcess4"/>
    <dgm:cxn modelId="{7334BEF3-6531-4640-80DD-FA6939824C9E}" type="presOf" srcId="{C0077389-4DC9-4909-A665-E0E9EBAC1844}" destId="{1BAB2332-8B0D-4D00-9DAE-E57DFC3A9CD7}" srcOrd="0" destOrd="1" presId="urn:microsoft.com/office/officeart/2005/8/layout/hProcess4"/>
    <dgm:cxn modelId="{18AF0CF9-914D-444B-980F-B1A3E9C55F22}" type="presOf" srcId="{9F6D1D16-2A22-4140-9AF8-516B04064B8D}" destId="{3A6DDFFF-4B93-4032-ACA6-0DEF496DC74D}" srcOrd="1" destOrd="0" presId="urn:microsoft.com/office/officeart/2005/8/layout/hProcess4"/>
    <dgm:cxn modelId="{055C3EFA-860B-4A88-A01B-5C4DE95FE50F}" type="presOf" srcId="{BE41D8D1-7B9A-4574-9D0E-B29A49A06910}" destId="{63233BA4-D0BE-4718-8355-FA73D949DB38}" srcOrd="0" destOrd="1" presId="urn:microsoft.com/office/officeart/2005/8/layout/hProcess4"/>
    <dgm:cxn modelId="{148C4AFB-AE08-4A03-B4A2-35D0C5E7D9B6}" type="presOf" srcId="{E16BADA7-F25C-47BD-9EE8-0A03527DF582}" destId="{5E3F9E0D-F14B-418E-8836-D510390B23DA}" srcOrd="1" destOrd="0" presId="urn:microsoft.com/office/officeart/2005/8/layout/hProcess4"/>
    <dgm:cxn modelId="{85404A69-9C84-4460-8A3F-6F6A55A1AFB8}" type="presParOf" srcId="{28176959-2FD4-4C9A-907D-AD4C9DBFA5CC}" destId="{C0ED4EB1-DE87-4CA8-A2FA-5FEC19393A5F}" srcOrd="0" destOrd="0" presId="urn:microsoft.com/office/officeart/2005/8/layout/hProcess4"/>
    <dgm:cxn modelId="{26CD86C0-235F-42DB-9DBE-D828ED2E409B}" type="presParOf" srcId="{28176959-2FD4-4C9A-907D-AD4C9DBFA5CC}" destId="{EE9F1DE8-8CD1-4710-AFA9-31D21EAE17F3}" srcOrd="1" destOrd="0" presId="urn:microsoft.com/office/officeart/2005/8/layout/hProcess4"/>
    <dgm:cxn modelId="{1D88BA49-1DEB-46AA-AFE0-0A01B8A2FB03}" type="presParOf" srcId="{28176959-2FD4-4C9A-907D-AD4C9DBFA5CC}" destId="{C9E1C6BB-D773-4D39-A080-0828BFCDB2B5}" srcOrd="2" destOrd="0" presId="urn:microsoft.com/office/officeart/2005/8/layout/hProcess4"/>
    <dgm:cxn modelId="{AC4AB91A-579F-4363-A082-5FE8D93B7453}" type="presParOf" srcId="{C9E1C6BB-D773-4D39-A080-0828BFCDB2B5}" destId="{E718E01B-1A66-4B46-AE7E-3D737D9862CD}" srcOrd="0" destOrd="0" presId="urn:microsoft.com/office/officeart/2005/8/layout/hProcess4"/>
    <dgm:cxn modelId="{A93B2C72-AC6E-45D2-9951-1210369D2C19}" type="presParOf" srcId="{E718E01B-1A66-4B46-AE7E-3D737D9862CD}" destId="{1835C92C-84E8-4FF1-A429-4784D393533E}" srcOrd="0" destOrd="0" presId="urn:microsoft.com/office/officeart/2005/8/layout/hProcess4"/>
    <dgm:cxn modelId="{429841AD-0EFC-45E8-8F8E-20509E57E2D3}" type="presParOf" srcId="{E718E01B-1A66-4B46-AE7E-3D737D9862CD}" destId="{96F946EB-8173-4EDD-BBBB-85986A4470CF}" srcOrd="1" destOrd="0" presId="urn:microsoft.com/office/officeart/2005/8/layout/hProcess4"/>
    <dgm:cxn modelId="{DE52839A-30AD-4C10-9271-4EA61E45150E}" type="presParOf" srcId="{E718E01B-1A66-4B46-AE7E-3D737D9862CD}" destId="{5F28B6B5-CE78-4092-876A-99670FB0E9BD}" srcOrd="2" destOrd="0" presId="urn:microsoft.com/office/officeart/2005/8/layout/hProcess4"/>
    <dgm:cxn modelId="{B8A8D3A0-88C1-48E9-9450-C94C023F12E9}" type="presParOf" srcId="{E718E01B-1A66-4B46-AE7E-3D737D9862CD}" destId="{AA355942-0B02-4403-B0C5-D8F1A76559CE}" srcOrd="3" destOrd="0" presId="urn:microsoft.com/office/officeart/2005/8/layout/hProcess4"/>
    <dgm:cxn modelId="{2A39F9EA-E9E3-4005-B4A6-BD3AA0C4C5C3}" type="presParOf" srcId="{E718E01B-1A66-4B46-AE7E-3D737D9862CD}" destId="{23C06D0F-7C42-4726-B127-DF7720DBF0A8}" srcOrd="4" destOrd="0" presId="urn:microsoft.com/office/officeart/2005/8/layout/hProcess4"/>
    <dgm:cxn modelId="{39CBA736-9B73-4B51-8804-7FCF8CAE3B36}" type="presParOf" srcId="{C9E1C6BB-D773-4D39-A080-0828BFCDB2B5}" destId="{E3075CD7-6DF0-484D-A207-0F9C6CD40E52}" srcOrd="1" destOrd="0" presId="urn:microsoft.com/office/officeart/2005/8/layout/hProcess4"/>
    <dgm:cxn modelId="{5052FE33-31E6-440D-8E19-EE11EDF54DB9}" type="presParOf" srcId="{C9E1C6BB-D773-4D39-A080-0828BFCDB2B5}" destId="{3A3D420E-4249-495B-BF94-BB2FA69BFE93}" srcOrd="2" destOrd="0" presId="urn:microsoft.com/office/officeart/2005/8/layout/hProcess4"/>
    <dgm:cxn modelId="{C55A8B0B-27BD-4109-AF69-14439E25DDBD}" type="presParOf" srcId="{3A3D420E-4249-495B-BF94-BB2FA69BFE93}" destId="{6FA46692-905B-4753-97DA-9892CCF3F188}" srcOrd="0" destOrd="0" presId="urn:microsoft.com/office/officeart/2005/8/layout/hProcess4"/>
    <dgm:cxn modelId="{24D28B1E-B7AF-4AC9-B4C3-A0F5937CFA1D}" type="presParOf" srcId="{3A3D420E-4249-495B-BF94-BB2FA69BFE93}" destId="{438DA9A9-FAAD-4387-AAB6-0965AFEAB954}" srcOrd="1" destOrd="0" presId="urn:microsoft.com/office/officeart/2005/8/layout/hProcess4"/>
    <dgm:cxn modelId="{9FC4C130-AF9B-4928-BF79-56288B3236E6}" type="presParOf" srcId="{3A3D420E-4249-495B-BF94-BB2FA69BFE93}" destId="{5E3F9E0D-F14B-418E-8836-D510390B23DA}" srcOrd="2" destOrd="0" presId="urn:microsoft.com/office/officeart/2005/8/layout/hProcess4"/>
    <dgm:cxn modelId="{0D92D4E6-E0A8-4692-BB98-2B6BA9F69369}" type="presParOf" srcId="{3A3D420E-4249-495B-BF94-BB2FA69BFE93}" destId="{DFC6C3CC-4292-4E7A-8DF5-4C92D7678DDB}" srcOrd="3" destOrd="0" presId="urn:microsoft.com/office/officeart/2005/8/layout/hProcess4"/>
    <dgm:cxn modelId="{43A42C1E-27DD-4661-ACC8-9D71BD7CB650}" type="presParOf" srcId="{3A3D420E-4249-495B-BF94-BB2FA69BFE93}" destId="{B0F10D7F-FB82-4594-91AF-BD58B5AD2572}" srcOrd="4" destOrd="0" presId="urn:microsoft.com/office/officeart/2005/8/layout/hProcess4"/>
    <dgm:cxn modelId="{D0EEEA62-9641-48EC-975A-F08CD55B9BFB}" type="presParOf" srcId="{C9E1C6BB-D773-4D39-A080-0828BFCDB2B5}" destId="{2A3E3185-76D1-454C-A962-C3590B84505C}" srcOrd="3" destOrd="0" presId="urn:microsoft.com/office/officeart/2005/8/layout/hProcess4"/>
    <dgm:cxn modelId="{675DE729-BA9B-4D62-98C2-D461D2D9E28A}" type="presParOf" srcId="{C9E1C6BB-D773-4D39-A080-0828BFCDB2B5}" destId="{0AF6D1CD-A4B7-4AFC-A88B-D7A986384684}" srcOrd="4" destOrd="0" presId="urn:microsoft.com/office/officeart/2005/8/layout/hProcess4"/>
    <dgm:cxn modelId="{E490AB1F-5229-445F-93E4-7FF41E8AD6A0}" type="presParOf" srcId="{0AF6D1CD-A4B7-4AFC-A88B-D7A986384684}" destId="{1C2E0A3E-BB11-4634-9E9D-B18AA2C1E08F}" srcOrd="0" destOrd="0" presId="urn:microsoft.com/office/officeart/2005/8/layout/hProcess4"/>
    <dgm:cxn modelId="{AAC1FC50-6C60-4981-8563-B2D3250D0685}" type="presParOf" srcId="{0AF6D1CD-A4B7-4AFC-A88B-D7A986384684}" destId="{63233BA4-D0BE-4718-8355-FA73D949DB38}" srcOrd="1" destOrd="0" presId="urn:microsoft.com/office/officeart/2005/8/layout/hProcess4"/>
    <dgm:cxn modelId="{2D77FB72-EB4D-47D3-8750-1BBBFEA1EF47}" type="presParOf" srcId="{0AF6D1CD-A4B7-4AFC-A88B-D7A986384684}" destId="{3A6DDFFF-4B93-4032-ACA6-0DEF496DC74D}" srcOrd="2" destOrd="0" presId="urn:microsoft.com/office/officeart/2005/8/layout/hProcess4"/>
    <dgm:cxn modelId="{2F091647-E804-4C3E-B503-F76E76AD2A2B}" type="presParOf" srcId="{0AF6D1CD-A4B7-4AFC-A88B-D7A986384684}" destId="{7043CCD5-AD47-4CD1-BFBB-70A641F16382}" srcOrd="3" destOrd="0" presId="urn:microsoft.com/office/officeart/2005/8/layout/hProcess4"/>
    <dgm:cxn modelId="{3D9D1948-CDF0-4F38-AD8F-38C1E3E54803}" type="presParOf" srcId="{0AF6D1CD-A4B7-4AFC-A88B-D7A986384684}" destId="{77448A1B-D5C0-4ACB-A6CA-67A35E12926A}" srcOrd="4" destOrd="0" presId="urn:microsoft.com/office/officeart/2005/8/layout/hProcess4"/>
    <dgm:cxn modelId="{09319A51-2A65-4633-8E3D-7E43B020B682}" type="presParOf" srcId="{C9E1C6BB-D773-4D39-A080-0828BFCDB2B5}" destId="{B4F162AB-2C92-4794-8D74-8EE11B51B0E0}" srcOrd="5" destOrd="0" presId="urn:microsoft.com/office/officeart/2005/8/layout/hProcess4"/>
    <dgm:cxn modelId="{C2C28C77-EA6E-48F0-935D-BCE19FDA17E3}" type="presParOf" srcId="{C9E1C6BB-D773-4D39-A080-0828BFCDB2B5}" destId="{8815BDE2-C055-466E-AC51-7153EBD3C16D}" srcOrd="6" destOrd="0" presId="urn:microsoft.com/office/officeart/2005/8/layout/hProcess4"/>
    <dgm:cxn modelId="{F28AAEDF-431B-42C3-88E1-6F3C219435DF}" type="presParOf" srcId="{8815BDE2-C055-466E-AC51-7153EBD3C16D}" destId="{B98B5539-A647-4169-B774-84E9A5975382}" srcOrd="0" destOrd="0" presId="urn:microsoft.com/office/officeart/2005/8/layout/hProcess4"/>
    <dgm:cxn modelId="{2F3FA1C0-2BED-4204-BDBB-8B73AFF36040}" type="presParOf" srcId="{8815BDE2-C055-466E-AC51-7153EBD3C16D}" destId="{663FDEAD-333C-4969-A7FD-7C8D259699FC}" srcOrd="1" destOrd="0" presId="urn:microsoft.com/office/officeart/2005/8/layout/hProcess4"/>
    <dgm:cxn modelId="{DFF96DB2-CB02-4BFD-BB37-F7CCE1C92981}" type="presParOf" srcId="{8815BDE2-C055-466E-AC51-7153EBD3C16D}" destId="{43402535-B43C-435C-9178-1E08075B4F8A}" srcOrd="2" destOrd="0" presId="urn:microsoft.com/office/officeart/2005/8/layout/hProcess4"/>
    <dgm:cxn modelId="{E81443E2-45A9-44C1-BCB5-1C7BDA44EE48}" type="presParOf" srcId="{8815BDE2-C055-466E-AC51-7153EBD3C16D}" destId="{55AC40C0-D74D-42FD-82BD-3FEB16582E2C}" srcOrd="3" destOrd="0" presId="urn:microsoft.com/office/officeart/2005/8/layout/hProcess4"/>
    <dgm:cxn modelId="{56EBA5DD-5783-4C62-B1BE-18E600418A9F}" type="presParOf" srcId="{8815BDE2-C055-466E-AC51-7153EBD3C16D}" destId="{A4ADA37F-1092-4926-BD7D-E63A5E0309BA}" srcOrd="4" destOrd="0" presId="urn:microsoft.com/office/officeart/2005/8/layout/hProcess4"/>
    <dgm:cxn modelId="{FC4FB5D5-1997-4000-AA94-C5F5A3291E53}" type="presParOf" srcId="{C9E1C6BB-D773-4D39-A080-0828BFCDB2B5}" destId="{745315D6-E2C3-4244-8FDD-34DE8A84EC11}" srcOrd="7" destOrd="0" presId="urn:microsoft.com/office/officeart/2005/8/layout/hProcess4"/>
    <dgm:cxn modelId="{71296644-EF1E-4FEF-A4E9-47C739B96C83}" type="presParOf" srcId="{C9E1C6BB-D773-4D39-A080-0828BFCDB2B5}" destId="{2A6B373F-E776-43AB-A154-23811526ADC6}" srcOrd="8" destOrd="0" presId="urn:microsoft.com/office/officeart/2005/8/layout/hProcess4"/>
    <dgm:cxn modelId="{2B9C5679-62D0-4D25-9F46-B03A723FB250}" type="presParOf" srcId="{2A6B373F-E776-43AB-A154-23811526ADC6}" destId="{1F074ACB-B619-4E9A-9AA1-0144AF7BB091}" srcOrd="0" destOrd="0" presId="urn:microsoft.com/office/officeart/2005/8/layout/hProcess4"/>
    <dgm:cxn modelId="{1BEAE199-35C8-414C-9D45-74E2877917C5}" type="presParOf" srcId="{2A6B373F-E776-43AB-A154-23811526ADC6}" destId="{1BAB2332-8B0D-4D00-9DAE-E57DFC3A9CD7}" srcOrd="1" destOrd="0" presId="urn:microsoft.com/office/officeart/2005/8/layout/hProcess4"/>
    <dgm:cxn modelId="{1B0AB8B4-8187-461C-990B-E637CAF6D982}" type="presParOf" srcId="{2A6B373F-E776-43AB-A154-23811526ADC6}" destId="{D224262A-81E9-4438-8445-0F516362B382}" srcOrd="2" destOrd="0" presId="urn:microsoft.com/office/officeart/2005/8/layout/hProcess4"/>
    <dgm:cxn modelId="{24E3141A-FE2F-4FE2-9DBB-3B042BCE727B}" type="presParOf" srcId="{2A6B373F-E776-43AB-A154-23811526ADC6}" destId="{B3AB3E52-98B0-4CB8-8E81-1F1CFBF81EF0}" srcOrd="3" destOrd="0" presId="urn:microsoft.com/office/officeart/2005/8/layout/hProcess4"/>
    <dgm:cxn modelId="{785CADDD-40C4-46C1-869E-FD15004F99E5}" type="presParOf" srcId="{2A6B373F-E776-43AB-A154-23811526ADC6}" destId="{8E8485BF-2608-4A12-9099-2FA1DF1820F6}"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11.xml><?xml version="1.0" encoding="utf-8"?>
<dgm:dataModel xmlns:dgm="http://schemas.openxmlformats.org/drawingml/2006/diagram" xmlns:a="http://schemas.openxmlformats.org/drawingml/2006/main">
  <dgm:ptLst>
    <dgm:pt modelId="{7E4D1018-8EFC-4128-BC0C-F812BB8C83F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en-GB"/>
        </a:p>
      </dgm:t>
    </dgm:pt>
    <dgm:pt modelId="{AD02AF29-9A2D-4678-9F1F-ED99980887F9}" type="parTrans" cxnId="{7A2045C9-12D6-4C63-9578-64F02B5EDD7E}">
      <dgm:prSet/>
      <dgm:spPr/>
      <dgm:t>
        <a:bodyPr/>
        <a:lstStyle/>
        <a:p>
          <a:endParaRPr lang="en-GB"/>
        </a:p>
      </dgm:t>
    </dgm:pt>
    <dgm:pt modelId="{C5024EDF-8421-4FA2-BC08-FAF6E2352B63}">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4000" b="1"/>
            <a:t>Türleri</a:t>
          </a:r>
          <a:endParaRPr lang="en-GB" sz="4000"/>
        </a:p>
      </dgm:t>
    </dgm:pt>
    <dgm:pt modelId="{A1E027D2-143E-48B8-B6D7-F1F7A26CF3BB}" type="parTrans" cxnId="{03F5FDFD-C494-49D5-8A8D-8C19F466AFBF}">
      <dgm:prSet/>
      <dgm:spPr/>
      <dgm:t>
        <a:bodyPr/>
        <a:lstStyle/>
        <a:p>
          <a:endParaRPr lang="en-GB"/>
        </a:p>
      </dgm:t>
    </dgm:pt>
    <dgm:pt modelId="{46766BD0-D677-4E3D-93FF-A226353EC480}">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Char char="•"/>
          </a:pPr>
          <a:r>
            <a:rPr lang="en-US" sz="1600" b="1">
              <a:solidFill>
                <a:schemeClr val="accent1"/>
              </a:solidFill>
            </a:rPr>
            <a:t>Kitle pazarı</a:t>
          </a:r>
          <a:r>
            <a:rPr lang="en-US" sz="1600">
              <a:solidFill>
                <a:schemeClr val="accent1"/>
              </a:solidFill>
            </a:rPr>
            <a:t>:</a:t>
          </a:r>
        </a:p>
      </dgm:t>
    </dgm:pt>
    <dgm:pt modelId="{0B0FBEC8-A12C-4ADA-9979-6CFF330751B6}" type="sibTrans" cxnId="{03F5FDFD-C494-49D5-8A8D-8C19F466AFBF}">
      <dgm:prSet/>
      <dgm:spPr/>
      <dgm:t>
        <a:bodyPr/>
        <a:lstStyle/>
        <a:p>
          <a:endParaRPr lang="en-GB"/>
        </a:p>
      </dgm:t>
    </dgm:pt>
    <dgm:pt modelId="{61F6FB52-A055-4FAB-AABB-A145F99C8EAC}" type="parTrans" cxnId="{0FBDA23E-7856-442B-A168-A68A68FA4BA2}">
      <dgm:prSet/>
      <dgm:spPr/>
      <dgm:t>
        <a:bodyPr/>
        <a:lstStyle/>
        <a:p>
          <a:endParaRPr lang="en-GB"/>
        </a:p>
      </dgm:t>
    </dgm:pt>
    <dgm:pt modelId="{3B6302D0-8EB9-4095-8E51-C2FF53DA911F}">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None/>
          </a:pPr>
          <a:r>
            <a:rPr lang="en-US" sz="1600">
              <a:solidFill>
                <a:schemeClr val="accent1"/>
              </a:solidFill>
            </a:rPr>
            <a:t>   Geniş, farklılaştırılmamış bir kitleyi hedefler. Tüketici elektroniği ve ev eşyalarında yaygındır.</a:t>
          </a:r>
        </a:p>
      </dgm:t>
    </dgm:pt>
    <dgm:pt modelId="{537C48AE-A096-43C9-83A3-504D1EF725B2}" type="sibTrans" cxnId="{0FBDA23E-7856-442B-A168-A68A68FA4BA2}">
      <dgm:prSet/>
      <dgm:spPr/>
      <dgm:t>
        <a:bodyPr/>
        <a:lstStyle/>
        <a:p>
          <a:endParaRPr lang="en-GB"/>
        </a:p>
      </dgm:t>
    </dgm:pt>
    <dgm:pt modelId="{D3B8F1BC-7AB3-4B79-A141-65BD082A797A}" type="parTrans" cxnId="{DB2176C9-7254-497C-AD2B-B7B1532C4263}">
      <dgm:prSet/>
      <dgm:spPr/>
      <dgm:t>
        <a:bodyPr/>
        <a:lstStyle/>
        <a:p>
          <a:endParaRPr lang="en-GB"/>
        </a:p>
      </dgm:t>
    </dgm:pt>
    <dgm:pt modelId="{AB507BC1-8C19-4AFA-8150-602DF2954E7F}">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Char char="•"/>
          </a:pPr>
          <a:endParaRPr lang="en-US" sz="1600">
            <a:solidFill>
              <a:schemeClr val="accent1"/>
            </a:solidFill>
          </a:endParaRPr>
        </a:p>
      </dgm:t>
    </dgm:pt>
    <dgm:pt modelId="{5D42FE2C-A3C0-4ADE-8A06-627C56DBF102}" type="sibTrans" cxnId="{DB2176C9-7254-497C-AD2B-B7B1532C4263}">
      <dgm:prSet/>
      <dgm:spPr/>
      <dgm:t>
        <a:bodyPr/>
        <a:lstStyle/>
        <a:p>
          <a:endParaRPr lang="en-GB"/>
        </a:p>
      </dgm:t>
    </dgm:pt>
    <dgm:pt modelId="{6831D1C3-1049-411C-9D1B-CFDABD0DF9EA}" type="parTrans" cxnId="{EA8422DA-04B2-4FD8-B23F-35BD5A38C63F}">
      <dgm:prSet/>
      <dgm:spPr/>
      <dgm:t>
        <a:bodyPr/>
        <a:lstStyle/>
        <a:p>
          <a:endParaRPr lang="en-GB"/>
        </a:p>
      </dgm:t>
    </dgm:pt>
    <dgm:pt modelId="{83EC1906-C56F-45BB-B4FE-2FC0E5C83B1E}">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Char char="•"/>
          </a:pPr>
          <a:r>
            <a:rPr lang="en-US" sz="1600" b="1">
              <a:solidFill>
                <a:schemeClr val="accent1"/>
              </a:solidFill>
            </a:rPr>
            <a:t>Niş Pazar</a:t>
          </a:r>
          <a:r>
            <a:rPr lang="en-US" sz="1600">
              <a:solidFill>
                <a:schemeClr val="accent1"/>
              </a:solidFill>
            </a:rPr>
            <a:t>:</a:t>
          </a:r>
        </a:p>
      </dgm:t>
    </dgm:pt>
    <dgm:pt modelId="{98FB9462-7FA4-4D0D-AF5E-89E3515DF867}" type="sibTrans" cxnId="{EA8422DA-04B2-4FD8-B23F-35BD5A38C63F}">
      <dgm:prSet/>
      <dgm:spPr/>
      <dgm:t>
        <a:bodyPr/>
        <a:lstStyle/>
        <a:p>
          <a:endParaRPr lang="en-GB"/>
        </a:p>
      </dgm:t>
    </dgm:pt>
    <dgm:pt modelId="{F3C4484B-22DE-4B1C-AA38-F87EEDE7A403}" type="parTrans" cxnId="{A44717C4-E5D2-47B1-BFDA-C179BACBC533}">
      <dgm:prSet/>
      <dgm:spPr/>
      <dgm:t>
        <a:bodyPr/>
        <a:lstStyle/>
        <a:p>
          <a:endParaRPr lang="en-GB"/>
        </a:p>
      </dgm:t>
    </dgm:pt>
    <dgm:pt modelId="{AD322F07-260B-4161-A8A4-45B2625E9EE8}">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None/>
          </a:pPr>
          <a:r>
            <a:rPr lang="en-US" sz="1600">
              <a:solidFill>
                <a:schemeClr val="accent1"/>
              </a:solidFill>
            </a:rPr>
            <a:t>   Benzersiz ihtiyaçları olan dar, uzmanlaşmış bir segmente odaklanır. Örnekler arasında lüks mallar veya özel gıda ürünleri yer alır.</a:t>
          </a:r>
        </a:p>
      </dgm:t>
    </dgm:pt>
    <dgm:pt modelId="{942A9718-7BFC-417C-9D09-79E671C5DFB2}" type="sibTrans" cxnId="{A44717C4-E5D2-47B1-BFDA-C179BACBC533}">
      <dgm:prSet/>
      <dgm:spPr/>
      <dgm:t>
        <a:bodyPr/>
        <a:lstStyle/>
        <a:p>
          <a:endParaRPr lang="en-GB"/>
        </a:p>
      </dgm:t>
    </dgm:pt>
    <dgm:pt modelId="{D9D655AA-C07C-4539-9E38-CA58B7C4C6F5}" type="parTrans" cxnId="{2169DB4E-F088-4120-8031-24EBF03941AC}">
      <dgm:prSet/>
      <dgm:spPr/>
      <dgm:t>
        <a:bodyPr/>
        <a:lstStyle/>
        <a:p>
          <a:endParaRPr lang="en-GB"/>
        </a:p>
      </dgm:t>
    </dgm:pt>
    <dgm:pt modelId="{F3E13FAB-CDE9-4233-955A-7776743E07DB}">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None/>
          </a:pPr>
          <a:endParaRPr lang="en-US" sz="1600">
            <a:solidFill>
              <a:schemeClr val="accent1"/>
            </a:solidFill>
          </a:endParaRPr>
        </a:p>
      </dgm:t>
    </dgm:pt>
    <dgm:pt modelId="{E09B54E7-EEEA-4154-909E-28B734470980}" type="parTrans" cxnId="{E60C696F-CAA5-4D6F-B2E8-2A9C645CF958}">
      <dgm:prSet/>
      <dgm:spPr/>
      <dgm:t>
        <a:bodyPr/>
        <a:lstStyle/>
        <a:p>
          <a:endParaRPr lang="en-GB"/>
        </a:p>
      </dgm:t>
    </dgm:pt>
    <dgm:pt modelId="{872EFA88-BF1D-45D7-AB96-40975C749313}">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Char char="•"/>
          </a:pPr>
          <a:r>
            <a:rPr lang="en-US" sz="1600" b="1">
              <a:solidFill>
                <a:schemeClr val="accent1"/>
              </a:solidFill>
            </a:rPr>
            <a:t>Bölümlere ayrılmış</a:t>
          </a:r>
          <a:r>
            <a:rPr lang="en-US" sz="1600">
              <a:solidFill>
                <a:schemeClr val="accent1"/>
              </a:solidFill>
            </a:rPr>
            <a:t>:</a:t>
          </a:r>
        </a:p>
      </dgm:t>
    </dgm:pt>
    <dgm:pt modelId="{ADF5DF00-589E-4092-956C-BECAC7E9EB58}" type="sibTrans" cxnId="{E60C696F-CAA5-4D6F-B2E8-2A9C645CF958}">
      <dgm:prSet/>
      <dgm:spPr/>
      <dgm:t>
        <a:bodyPr/>
        <a:lstStyle/>
        <a:p>
          <a:endParaRPr lang="en-GB"/>
        </a:p>
      </dgm:t>
    </dgm:pt>
    <dgm:pt modelId="{12DE6BEB-44A5-4468-8401-28A301FA8F66}" type="sibTrans" cxnId="{2169DB4E-F088-4120-8031-24EBF03941AC}">
      <dgm:prSet/>
      <dgm:spPr/>
      <dgm:t>
        <a:bodyPr/>
        <a:lstStyle/>
        <a:p>
          <a:endParaRPr lang="en-GB"/>
        </a:p>
      </dgm:t>
    </dgm:pt>
    <dgm:pt modelId="{7703C151-4443-48C1-89A6-1C0AF983DB4F}" type="parTrans" cxnId="{E1223458-513B-427A-999A-2E6683AE3138}">
      <dgm:prSet/>
      <dgm:spPr/>
      <dgm:t>
        <a:bodyPr/>
        <a:lstStyle/>
        <a:p>
          <a:endParaRPr lang="en-GB"/>
        </a:p>
      </dgm:t>
    </dgm:pt>
    <dgm:pt modelId="{55CA9A25-45C0-4708-96A5-B0B993943EDF}">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None/>
          </a:pPr>
          <a:r>
            <a:rPr lang="en-US" sz="1600">
              <a:solidFill>
                <a:schemeClr val="accent1"/>
              </a:solidFill>
            </a:rPr>
            <a:t>    Farklı gelir düzeylerine farklı bankacılık hizmetleri sunmak gibi, daha geniş pazarlar içinde biraz farklı ihtiyaçlar arasında ayrım yapar.</a:t>
          </a:r>
        </a:p>
      </dgm:t>
    </dgm:pt>
    <dgm:pt modelId="{AD79B1E1-ECB3-4080-A85C-A33A74018661}" type="sibTrans" cxnId="{E1223458-513B-427A-999A-2E6683AE3138}">
      <dgm:prSet/>
      <dgm:spPr/>
      <dgm:t>
        <a:bodyPr/>
        <a:lstStyle/>
        <a:p>
          <a:endParaRPr lang="en-GB"/>
        </a:p>
      </dgm:t>
    </dgm:pt>
    <dgm:pt modelId="{B6E8DCDB-73E0-4E1D-9A72-360CF4380561}" type="parTrans" cxnId="{E7D38697-CD3D-4399-9862-63A669F8060C}">
      <dgm:prSet/>
      <dgm:spPr/>
      <dgm:t>
        <a:bodyPr/>
        <a:lstStyle/>
        <a:p>
          <a:endParaRPr lang="en-GB"/>
        </a:p>
      </dgm:t>
    </dgm:pt>
    <dgm:pt modelId="{AAE20895-9D69-4FC6-A0BE-8F3719AF025F}">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None/>
          </a:pPr>
          <a:endParaRPr lang="en-US" sz="1600">
            <a:solidFill>
              <a:schemeClr val="accent1"/>
            </a:solidFill>
          </a:endParaRPr>
        </a:p>
      </dgm:t>
    </dgm:pt>
    <dgm:pt modelId="{9C3717A2-CC87-4FDF-BF53-9541618CDFC8}" type="sibTrans" cxnId="{E7D38697-CD3D-4399-9862-63A669F8060C}">
      <dgm:prSet/>
      <dgm:spPr/>
      <dgm:t>
        <a:bodyPr/>
        <a:lstStyle/>
        <a:p>
          <a:endParaRPr lang="en-GB"/>
        </a:p>
      </dgm:t>
    </dgm:pt>
    <dgm:pt modelId="{67F6871B-8219-4F0E-BDD6-DE6163DDF2A2}" type="parTrans" cxnId="{08AD6EC5-420E-4381-BBDF-E79C8C13D1B8}">
      <dgm:prSet/>
      <dgm:spPr/>
      <dgm:t>
        <a:bodyPr/>
        <a:lstStyle/>
        <a:p>
          <a:endParaRPr lang="en-GB"/>
        </a:p>
      </dgm:t>
    </dgm:pt>
    <dgm:pt modelId="{33391998-59BF-402F-A438-37709E358A9A}">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Char char="•"/>
          </a:pPr>
          <a:r>
            <a:rPr lang="en-US" sz="1600" b="1">
              <a:solidFill>
                <a:schemeClr val="accent1"/>
              </a:solidFill>
            </a:rPr>
            <a:t>Çeşitlendirilmiş</a:t>
          </a:r>
          <a:r>
            <a:rPr lang="en-US" sz="1600">
              <a:solidFill>
                <a:schemeClr val="accent1"/>
              </a:solidFill>
            </a:rPr>
            <a:t>:</a:t>
          </a:r>
        </a:p>
      </dgm:t>
    </dgm:pt>
    <dgm:pt modelId="{ED7A5D0F-AEF8-4E5B-AD58-7D53660EB1BC}" type="sibTrans" cxnId="{08AD6EC5-420E-4381-BBDF-E79C8C13D1B8}">
      <dgm:prSet/>
      <dgm:spPr/>
      <dgm:t>
        <a:bodyPr/>
        <a:lstStyle/>
        <a:p>
          <a:endParaRPr lang="en-GB"/>
        </a:p>
      </dgm:t>
    </dgm:pt>
    <dgm:pt modelId="{011B6142-6AF2-4C53-A8BE-4678F67EAE77}" type="parTrans" cxnId="{09B91A2B-8CA3-495B-A310-7ECAD2F6A037}">
      <dgm:prSet/>
      <dgm:spPr/>
      <dgm:t>
        <a:bodyPr/>
        <a:lstStyle/>
        <a:p>
          <a:endParaRPr lang="en-GB"/>
        </a:p>
      </dgm:t>
    </dgm:pt>
    <dgm:pt modelId="{73EE5988-DD67-45B6-9F8E-A568AFC4DAB6}">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None/>
          </a:pPr>
          <a:r>
            <a:rPr lang="en-US" sz="1600">
              <a:solidFill>
                <a:schemeClr val="accent1"/>
              </a:solidFill>
            </a:rPr>
            <a:t>    Hem kişisel hem de kurumsal finansal hizmetler sunan bir şirket gibi farklı ihtiyaçları olan ilgisiz müşteri segmentlerine hizmet verir.</a:t>
          </a:r>
        </a:p>
      </dgm:t>
    </dgm:pt>
    <dgm:pt modelId="{300C12B5-3276-4786-A812-ADABD530DD47}" type="sibTrans" cxnId="{09B91A2B-8CA3-495B-A310-7ECAD2F6A037}">
      <dgm:prSet/>
      <dgm:spPr/>
      <dgm:t>
        <a:bodyPr/>
        <a:lstStyle/>
        <a:p>
          <a:endParaRPr lang="en-GB"/>
        </a:p>
      </dgm:t>
    </dgm:pt>
    <dgm:pt modelId="{F0F0AADC-647F-4798-A3F0-B74977C52246}" type="parTrans" cxnId="{122720D6-B0E5-46FE-8B6C-B9A6CCECF3F9}">
      <dgm:prSet/>
      <dgm:spPr/>
      <dgm:t>
        <a:bodyPr/>
        <a:lstStyle/>
        <a:p>
          <a:endParaRPr lang="en-GB"/>
        </a:p>
      </dgm:t>
    </dgm:pt>
    <dgm:pt modelId="{063FF7CA-00FE-469A-883C-3BF2E12D107F}">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None/>
          </a:pPr>
          <a:endParaRPr lang="en-US" sz="1600">
            <a:solidFill>
              <a:schemeClr val="accent1"/>
            </a:solidFill>
          </a:endParaRPr>
        </a:p>
      </dgm:t>
    </dgm:pt>
    <dgm:pt modelId="{7A2E94F5-9D44-48FD-9629-FF8807A489A1}" type="sibTrans" cxnId="{122720D6-B0E5-46FE-8B6C-B9A6CCECF3F9}">
      <dgm:prSet/>
      <dgm:spPr/>
      <dgm:t>
        <a:bodyPr/>
        <a:lstStyle/>
        <a:p>
          <a:endParaRPr lang="en-GB"/>
        </a:p>
      </dgm:t>
    </dgm:pt>
    <dgm:pt modelId="{6825533C-5B11-4C2C-A897-8B7F21BCBBCC}" type="parTrans" cxnId="{963EC326-4934-4E87-8A1C-73C52A337C8B}">
      <dgm:prSet/>
      <dgm:spPr/>
      <dgm:t>
        <a:bodyPr/>
        <a:lstStyle/>
        <a:p>
          <a:endParaRPr lang="en-GB"/>
        </a:p>
      </dgm:t>
    </dgm:pt>
    <dgm:pt modelId="{0CBF0402-6E5A-4EF7-AFC6-22B1FD11A397}">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Char char="•"/>
          </a:pPr>
          <a:r>
            <a:rPr lang="en-US" sz="1600" b="1">
              <a:solidFill>
                <a:schemeClr val="accent1"/>
              </a:solidFill>
            </a:rPr>
            <a:t>Çok Taraflı Platformlar</a:t>
          </a:r>
          <a:r>
            <a:rPr lang="en-US" sz="1600">
              <a:solidFill>
                <a:schemeClr val="accent1"/>
              </a:solidFill>
            </a:rPr>
            <a:t>:</a:t>
          </a:r>
        </a:p>
      </dgm:t>
    </dgm:pt>
    <dgm:pt modelId="{80E6AE7F-D97D-486D-84BB-C97136B405BA}" type="sibTrans" cxnId="{963EC326-4934-4E87-8A1C-73C52A337C8B}">
      <dgm:prSet/>
      <dgm:spPr/>
      <dgm:t>
        <a:bodyPr/>
        <a:lstStyle/>
        <a:p>
          <a:endParaRPr lang="en-GB"/>
        </a:p>
      </dgm:t>
    </dgm:pt>
    <dgm:pt modelId="{BF3D8909-0C8A-4837-8584-52765603CFB7}" type="parTrans" cxnId="{3079C399-0ECE-49CE-8DB9-1D4113831BC3}">
      <dgm:prSet/>
      <dgm:spPr/>
      <dgm:t>
        <a:bodyPr/>
        <a:lstStyle/>
        <a:p>
          <a:endParaRPr lang="en-GB"/>
        </a:p>
      </dgm:t>
    </dgm:pt>
    <dgm:pt modelId="{1B52FF17-B797-46DE-BFE3-BAE736E344D6}">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buFont typeface="Arial" panose="020B0604020202020204" pitchFamily="34" charset="0"/>
            <a:buNone/>
          </a:pPr>
          <a:r>
            <a:rPr lang="en-US" sz="1600">
              <a:solidFill>
                <a:schemeClr val="accent1"/>
              </a:solidFill>
            </a:rPr>
            <a:t>   Hem kart sahiplerine hem de tacirlere hizmet veren kredi kartı şirketleri gibi birbirine bağlı segmentlere hitap eder.</a:t>
          </a:r>
        </a:p>
      </dgm:t>
    </dgm:pt>
    <dgm:pt modelId="{37D70268-D8F4-4D86-9E86-8C8446D8E626}" type="sibTrans" cxnId="{3079C399-0ECE-49CE-8DB9-1D4113831BC3}">
      <dgm:prSet/>
      <dgm:spPr/>
      <dgm:t>
        <a:bodyPr/>
        <a:lstStyle/>
        <a:p>
          <a:endParaRPr lang="en-GB"/>
        </a:p>
      </dgm:t>
    </dgm:pt>
    <dgm:pt modelId="{A49301F3-D9E1-4B3C-8DFC-66D913687E80}" type="sibTrans" cxnId="{7A2045C9-12D6-4C63-9578-64F02B5EDD7E}">
      <dgm:prSet/>
      <dgm:spPr/>
      <dgm:t>
        <a:bodyPr/>
        <a:lstStyle/>
        <a:p>
          <a:endParaRPr lang="en-GB"/>
        </a:p>
      </dgm:t>
    </dgm:pt>
    <dgm:pt modelId="{0904BA1C-4811-4F95-AB29-F4591371A89C}" type="pres">
      <dgm:prSet presAssocID="{7E4D1018-8EFC-4128-BC0C-F812BB8C83FD}" presName="linearFlow" presStyleCnt="0">
        <dgm:presLayoutVars>
          <dgm:dir/>
          <dgm:animLvl val="lvl"/>
          <dgm:resizeHandles val="exact"/>
        </dgm:presLayoutVars>
      </dgm:prSet>
      <dgm:spPr/>
    </dgm:pt>
    <dgm:pt modelId="{F54BB0B1-B4DA-4E20-AB13-6520E1322A95}" type="pres">
      <dgm:prSet presAssocID="{C5024EDF-8421-4FA2-BC08-FAF6E2352B63}" presName="composite" presStyleCnt="0"/>
      <dgm:spPr/>
    </dgm:pt>
    <dgm:pt modelId="{87A4CE8F-8E2D-4E2E-BF43-DA1E11153BA2}" type="pres">
      <dgm:prSet presAssocID="{C5024EDF-8421-4FA2-BC08-FAF6E2352B63}" presName="parentText" presStyleLbl="alignNode1" presStyleIdx="0" presStyleCnt="1" custLinFactNeighborX="-9636" custLinFactNeighborY="-4879">
        <dgm:presLayoutVars>
          <dgm:chMax val="1"/>
          <dgm:bulletEnabled val="1"/>
        </dgm:presLayoutVars>
      </dgm:prSet>
      <dgm:spPr/>
    </dgm:pt>
    <dgm:pt modelId="{A9614270-DA90-455A-AC93-2EBE5B5E80E8}" type="pres">
      <dgm:prSet presAssocID="{C5024EDF-8421-4FA2-BC08-FAF6E2352B63}" presName="descendantText" presStyleLbl="alignAcc1" presStyleIdx="0" presStyleCnt="1" custScaleX="107392" custScaleY="202596" custLinFactNeighborX="30370" custLinFactNeighborY="3146">
        <dgm:presLayoutVars>
          <dgm:bulletEnabled val="1"/>
        </dgm:presLayoutVars>
      </dgm:prSet>
      <dgm:spPr/>
    </dgm:pt>
  </dgm:ptLst>
  <dgm:cxnLst>
    <dgm:cxn modelId="{3B5EA202-5882-426C-B5C0-ECD7257DFEA9}" type="presOf" srcId="{33391998-59BF-402F-A438-37709E358A9A}" destId="{A9614270-DA90-455A-AC93-2EBE5B5E80E8}" srcOrd="0" destOrd="9" presId="urn:microsoft.com/office/officeart/2005/8/layout/chevron2"/>
    <dgm:cxn modelId="{10AF9B11-EFA3-42CD-9D0A-ED38DADCE2E3}" type="presOf" srcId="{872EFA88-BF1D-45D7-AB96-40975C749313}" destId="{A9614270-DA90-455A-AC93-2EBE5B5E80E8}" srcOrd="0" destOrd="6" presId="urn:microsoft.com/office/officeart/2005/8/layout/chevron2"/>
    <dgm:cxn modelId="{759A5412-74C4-4B30-A413-FEF0B678ECA8}" type="presOf" srcId="{73EE5988-DD67-45B6-9F8E-A568AFC4DAB6}" destId="{A9614270-DA90-455A-AC93-2EBE5B5E80E8}" srcOrd="0" destOrd="10" presId="urn:microsoft.com/office/officeart/2005/8/layout/chevron2"/>
    <dgm:cxn modelId="{AD222720-0C5F-4AA8-B2EE-3EC5418F48BD}" type="presOf" srcId="{1B52FF17-B797-46DE-BFE3-BAE736E344D6}" destId="{A9614270-DA90-455A-AC93-2EBE5B5E80E8}" srcOrd="0" destOrd="13" presId="urn:microsoft.com/office/officeart/2005/8/layout/chevron2"/>
    <dgm:cxn modelId="{963EC326-4934-4E87-8A1C-73C52A337C8B}" srcId="{C5024EDF-8421-4FA2-BC08-FAF6E2352B63}" destId="{0CBF0402-6E5A-4EF7-AFC6-22B1FD11A397}" srcOrd="11" destOrd="0" parTransId="{6825533C-5B11-4C2C-A897-8B7F21BCBBCC}" sibTransId="{80E6AE7F-D97D-486D-84BB-C97136B405BA}"/>
    <dgm:cxn modelId="{09B91A2B-8CA3-495B-A310-7ECAD2F6A037}" srcId="{C5024EDF-8421-4FA2-BC08-FAF6E2352B63}" destId="{73EE5988-DD67-45B6-9F8E-A568AFC4DAB6}" srcOrd="9" destOrd="0" parTransId="{011B6142-6AF2-4C53-A8BE-4678F67EAE77}" sibTransId="{300C12B5-3276-4786-A812-ADABD530DD47}"/>
    <dgm:cxn modelId="{18EC092C-BDAA-4B61-B55C-E361F50A92FC}" type="presOf" srcId="{3B6302D0-8EB9-4095-8E51-C2FF53DA911F}" destId="{A9614270-DA90-455A-AC93-2EBE5B5E80E8}" srcOrd="0" destOrd="1" presId="urn:microsoft.com/office/officeart/2005/8/layout/chevron2"/>
    <dgm:cxn modelId="{7317A62E-F567-458B-B41A-A58816E04884}" type="presOf" srcId="{83EC1906-C56F-45BB-B4FE-2FC0E5C83B1E}" destId="{A9614270-DA90-455A-AC93-2EBE5B5E80E8}" srcOrd="0" destOrd="3" presId="urn:microsoft.com/office/officeart/2005/8/layout/chevron2"/>
    <dgm:cxn modelId="{0FBDA23E-7856-442B-A168-A68A68FA4BA2}" srcId="{C5024EDF-8421-4FA2-BC08-FAF6E2352B63}" destId="{3B6302D0-8EB9-4095-8E51-C2FF53DA911F}" srcOrd="1" destOrd="0" parTransId="{61F6FB52-A055-4FAB-AABB-A145F99C8EAC}" sibTransId="{537C48AE-A096-43C9-83A3-504D1EF725B2}"/>
    <dgm:cxn modelId="{5CD73469-93EB-428C-B0CA-6F6F6C8E366A}" type="presOf" srcId="{46766BD0-D677-4E3D-93FF-A226353EC480}" destId="{A9614270-DA90-455A-AC93-2EBE5B5E80E8}" srcOrd="0" destOrd="0" presId="urn:microsoft.com/office/officeart/2005/8/layout/chevron2"/>
    <dgm:cxn modelId="{37D3EB49-FE48-43C1-9574-F798BAC7B3F0}" type="presOf" srcId="{AD322F07-260B-4161-A8A4-45B2625E9EE8}" destId="{A9614270-DA90-455A-AC93-2EBE5B5E80E8}" srcOrd="0" destOrd="4" presId="urn:microsoft.com/office/officeart/2005/8/layout/chevron2"/>
    <dgm:cxn modelId="{2169DB4E-F088-4120-8031-24EBF03941AC}" srcId="{C5024EDF-8421-4FA2-BC08-FAF6E2352B63}" destId="{F3E13FAB-CDE9-4233-955A-7776743E07DB}" srcOrd="5" destOrd="0" parTransId="{D9D655AA-C07C-4539-9E38-CA58B7C4C6F5}" sibTransId="{12DE6BEB-44A5-4468-8401-28A301FA8F66}"/>
    <dgm:cxn modelId="{E60C696F-CAA5-4D6F-B2E8-2A9C645CF958}" srcId="{F3E13FAB-CDE9-4233-955A-7776743E07DB}" destId="{872EFA88-BF1D-45D7-AB96-40975C749313}" srcOrd="0" destOrd="0" parTransId="{E09B54E7-EEEA-4154-909E-28B734470980}" sibTransId="{ADF5DF00-589E-4092-956C-BECAC7E9EB58}"/>
    <dgm:cxn modelId="{E1223458-513B-427A-999A-2E6683AE3138}" srcId="{C5024EDF-8421-4FA2-BC08-FAF6E2352B63}" destId="{55CA9A25-45C0-4708-96A5-B0B993943EDF}" srcOrd="6" destOrd="0" parTransId="{7703C151-4443-48C1-89A6-1C0AF983DB4F}" sibTransId="{AD79B1E1-ECB3-4080-A85C-A33A74018661}"/>
    <dgm:cxn modelId="{ACE39480-26F2-4356-82DB-3FDD8DDEDB4E}" type="presOf" srcId="{AB507BC1-8C19-4AFA-8150-602DF2954E7F}" destId="{A9614270-DA90-455A-AC93-2EBE5B5E80E8}" srcOrd="0" destOrd="2" presId="urn:microsoft.com/office/officeart/2005/8/layout/chevron2"/>
    <dgm:cxn modelId="{582F4892-2ABE-418F-B2C0-D72E287A6898}" type="presOf" srcId="{0CBF0402-6E5A-4EF7-AFC6-22B1FD11A397}" destId="{A9614270-DA90-455A-AC93-2EBE5B5E80E8}" srcOrd="0" destOrd="12" presId="urn:microsoft.com/office/officeart/2005/8/layout/chevron2"/>
    <dgm:cxn modelId="{E7D38697-CD3D-4399-9862-63A669F8060C}" srcId="{C5024EDF-8421-4FA2-BC08-FAF6E2352B63}" destId="{AAE20895-9D69-4FC6-A0BE-8F3719AF025F}" srcOrd="7" destOrd="0" parTransId="{B6E8DCDB-73E0-4E1D-9A72-360CF4380561}" sibTransId="{9C3717A2-CC87-4FDF-BF53-9541618CDFC8}"/>
    <dgm:cxn modelId="{3079C399-0ECE-49CE-8DB9-1D4113831BC3}" srcId="{C5024EDF-8421-4FA2-BC08-FAF6E2352B63}" destId="{1B52FF17-B797-46DE-BFE3-BAE736E344D6}" srcOrd="12" destOrd="0" parTransId="{BF3D8909-0C8A-4837-8584-52765603CFB7}" sibTransId="{37D70268-D8F4-4D86-9E86-8C8446D8E626}"/>
    <dgm:cxn modelId="{2C8862BC-0021-4AFF-BE8A-F5CDD9A879F3}" type="presOf" srcId="{C5024EDF-8421-4FA2-BC08-FAF6E2352B63}" destId="{87A4CE8F-8E2D-4E2E-BF43-DA1E11153BA2}" srcOrd="0" destOrd="0" presId="urn:microsoft.com/office/officeart/2005/8/layout/chevron2"/>
    <dgm:cxn modelId="{A44717C4-E5D2-47B1-BFDA-C179BACBC533}" srcId="{C5024EDF-8421-4FA2-BC08-FAF6E2352B63}" destId="{AD322F07-260B-4161-A8A4-45B2625E9EE8}" srcOrd="4" destOrd="0" parTransId="{F3C4484B-22DE-4B1C-AA38-F87EEDE7A403}" sibTransId="{942A9718-7BFC-417C-9D09-79E671C5DFB2}"/>
    <dgm:cxn modelId="{08AD6EC5-420E-4381-BBDF-E79C8C13D1B8}" srcId="{C5024EDF-8421-4FA2-BC08-FAF6E2352B63}" destId="{33391998-59BF-402F-A438-37709E358A9A}" srcOrd="8" destOrd="0" parTransId="{67F6871B-8219-4F0E-BDD6-DE6163DDF2A2}" sibTransId="{ED7A5D0F-AEF8-4E5B-AD58-7D53660EB1BC}"/>
    <dgm:cxn modelId="{7A2045C9-12D6-4C63-9578-64F02B5EDD7E}" srcId="{7E4D1018-8EFC-4128-BC0C-F812BB8C83FD}" destId="{C5024EDF-8421-4FA2-BC08-FAF6E2352B63}" srcOrd="0" destOrd="0" parTransId="{AD02AF29-9A2D-4678-9F1F-ED99980887F9}" sibTransId="{A49301F3-D9E1-4B3C-8DFC-66D913687E80}"/>
    <dgm:cxn modelId="{DB2176C9-7254-497C-AD2B-B7B1532C4263}" srcId="{C5024EDF-8421-4FA2-BC08-FAF6E2352B63}" destId="{AB507BC1-8C19-4AFA-8150-602DF2954E7F}" srcOrd="2" destOrd="0" parTransId="{D3B8F1BC-7AB3-4B79-A141-65BD082A797A}" sibTransId="{5D42FE2C-A3C0-4ADE-8A06-627C56DBF102}"/>
    <dgm:cxn modelId="{A64F9BCB-B3EE-4AAB-B49F-E605548B17FA}" type="presOf" srcId="{AAE20895-9D69-4FC6-A0BE-8F3719AF025F}" destId="{A9614270-DA90-455A-AC93-2EBE5B5E80E8}" srcOrd="0" destOrd="8" presId="urn:microsoft.com/office/officeart/2005/8/layout/chevron2"/>
    <dgm:cxn modelId="{5A0281CF-79B1-4D9F-A118-3A14A42659C1}" type="presOf" srcId="{55CA9A25-45C0-4708-96A5-B0B993943EDF}" destId="{A9614270-DA90-455A-AC93-2EBE5B5E80E8}" srcOrd="0" destOrd="7" presId="urn:microsoft.com/office/officeart/2005/8/layout/chevron2"/>
    <dgm:cxn modelId="{A32390D5-3308-46BB-9A4E-C6D5CA41BBE0}" type="presOf" srcId="{063FF7CA-00FE-469A-883C-3BF2E12D107F}" destId="{A9614270-DA90-455A-AC93-2EBE5B5E80E8}" srcOrd="0" destOrd="11" presId="urn:microsoft.com/office/officeart/2005/8/layout/chevron2"/>
    <dgm:cxn modelId="{122720D6-B0E5-46FE-8B6C-B9A6CCECF3F9}" srcId="{C5024EDF-8421-4FA2-BC08-FAF6E2352B63}" destId="{063FF7CA-00FE-469A-883C-3BF2E12D107F}" srcOrd="10" destOrd="0" parTransId="{F0F0AADC-647F-4798-A3F0-B74977C52246}" sibTransId="{7A2E94F5-9D44-48FD-9629-FF8807A489A1}"/>
    <dgm:cxn modelId="{EA8422DA-04B2-4FD8-B23F-35BD5A38C63F}" srcId="{C5024EDF-8421-4FA2-BC08-FAF6E2352B63}" destId="{83EC1906-C56F-45BB-B4FE-2FC0E5C83B1E}" srcOrd="3" destOrd="0" parTransId="{6831D1C3-1049-411C-9D1B-CFDABD0DF9EA}" sibTransId="{98FB9462-7FA4-4D0D-AF5E-89E3515DF867}"/>
    <dgm:cxn modelId="{8341A8F3-41D8-4FAA-8E0C-18AA8D170EDC}" type="presOf" srcId="{7E4D1018-8EFC-4128-BC0C-F812BB8C83FD}" destId="{0904BA1C-4811-4F95-AB29-F4591371A89C}" srcOrd="0" destOrd="0" presId="urn:microsoft.com/office/officeart/2005/8/layout/chevron2"/>
    <dgm:cxn modelId="{41FF15F9-AD5D-4BA1-8D6A-232A2990B438}" type="presOf" srcId="{F3E13FAB-CDE9-4233-955A-7776743E07DB}" destId="{A9614270-DA90-455A-AC93-2EBE5B5E80E8}" srcOrd="0" destOrd="5" presId="urn:microsoft.com/office/officeart/2005/8/layout/chevron2"/>
    <dgm:cxn modelId="{03F5FDFD-C494-49D5-8A8D-8C19F466AFBF}" srcId="{C5024EDF-8421-4FA2-BC08-FAF6E2352B63}" destId="{46766BD0-D677-4E3D-93FF-A226353EC480}" srcOrd="0" destOrd="0" parTransId="{A1E027D2-143E-48B8-B6D7-F1F7A26CF3BB}" sibTransId="{0B0FBEC8-A12C-4ADA-9979-6CFF330751B6}"/>
    <dgm:cxn modelId="{43728505-F661-4FC7-B875-928F5EE36618}" type="presParOf" srcId="{0904BA1C-4811-4F95-AB29-F4591371A89C}" destId="{F54BB0B1-B4DA-4E20-AB13-6520E1322A95}" srcOrd="0" destOrd="0" presId="urn:microsoft.com/office/officeart/2005/8/layout/chevron2"/>
    <dgm:cxn modelId="{77491864-E1C9-47F1-BB10-B80DFF242E8D}" type="presParOf" srcId="{F54BB0B1-B4DA-4E20-AB13-6520E1322A95}" destId="{87A4CE8F-8E2D-4E2E-BF43-DA1E11153BA2}" srcOrd="0" destOrd="0" presId="urn:microsoft.com/office/officeart/2005/8/layout/chevron2"/>
    <dgm:cxn modelId="{3960D61D-DECD-48C3-A98D-038E9800AA09}" type="presParOf" srcId="{F54BB0B1-B4DA-4E20-AB13-6520E1322A95}" destId="{A9614270-DA90-455A-AC93-2EBE5B5E80E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12.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2DF2F4A2-10B8-4DBA-9127-26725B1E5623}" type="parTrans" cxnId="{C600BD37-51ED-4A17-A32E-CACFE95AC46D}">
      <dgm:prSet custT="1"/>
      <dgm:spPr/>
      <dgm:t>
        <a:bodyPr/>
        <a:lstStyle/>
        <a:p>
          <a:pPr>
            <a:lnSpc>
              <a:spcPct val="150000"/>
            </a:lnSpc>
          </a:pPr>
          <a:endParaRPr lang="en-GB" sz="1600"/>
        </a:p>
      </dgm:t>
    </dgm:pt>
    <dgm:pt modelId="{1AD91167-CB7E-487F-B36B-AE428F492961}">
      <dgm:prSet phldrT="[Tex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Yeni</a:t>
          </a:r>
          <a:r>
            <a:rPr lang="en-US" sz="1600">
              <a:solidFill>
                <a:schemeClr val="bg1"/>
              </a:solidFill>
            </a:rPr>
            <a:t>:</a:t>
          </a:r>
          <a:endParaRPr lang="en-GB" sz="1600">
            <a:solidFill>
              <a:schemeClr val="bg1"/>
            </a:solidFill>
          </a:endParaRPr>
        </a:p>
      </dgm:t>
    </dgm:pt>
    <dgm:pt modelId="{18B8100D-A780-4813-81CC-5D9F6EE01CDD}" type="parTrans" cxnId="{FE8ADDA2-CFEB-47F2-AA56-9011A1CAD5C9}">
      <dgm:prSet custT="1"/>
      <dgm:spPr/>
      <dgm:t>
        <a:bodyPr/>
        <a:lstStyle/>
        <a:p>
          <a:pPr>
            <a:lnSpc>
              <a:spcPct val="150000"/>
            </a:lnSpc>
          </a:pPr>
          <a:endParaRPr lang="en-GB" sz="1600"/>
        </a:p>
      </dgm:t>
    </dgm:pt>
    <dgm:pt modelId="{D0E87CA5-C316-4DCF-8519-AD9FCF7F021A}">
      <dgm:prSet phldrT="[Text]" custT="1"/>
      <dgm:spPr>
        <a:noFill/>
        <a:ln>
          <a:noFill/>
        </a:ln>
      </dgm:spPr>
      <dgm:t>
        <a:bodyPr/>
        <a:lstStyle/>
        <a:p>
          <a:pPr>
            <a:lnSpc>
              <a:spcPct val="150000"/>
            </a:lnSpc>
          </a:pPr>
          <a:r>
            <a:rPr lang="en-US" sz="1600">
              <a:solidFill>
                <a:schemeClr val="accent1"/>
              </a:solidFill>
            </a:rPr>
            <a:t>Daha önce var olmayan tamamen yeni ürünler veya yenilikler sunarak erken benimseyenlere hitap etmek.</a:t>
          </a:r>
          <a:endParaRPr lang="en-GB" sz="1600">
            <a:solidFill>
              <a:schemeClr val="accent1"/>
            </a:solidFill>
          </a:endParaRPr>
        </a:p>
      </dgm:t>
    </dgm:pt>
    <dgm:pt modelId="{60B3CB16-584E-4C77-BAD8-3195A3C33067}" type="sibTrans" cxnId="{FE8ADDA2-CFEB-47F2-AA56-9011A1CAD5C9}">
      <dgm:prSet custT="1"/>
      <dgm:spPr/>
      <dgm:t>
        <a:bodyPr/>
        <a:lstStyle/>
        <a:p>
          <a:pPr>
            <a:lnSpc>
              <a:spcPct val="150000"/>
            </a:lnSpc>
          </a:pPr>
          <a:endParaRPr lang="en-GB" sz="1600"/>
        </a:p>
      </dgm:t>
    </dgm:pt>
    <dgm:pt modelId="{4526708D-B0BE-4B75-A55A-C4909067CF84}" type="sibTrans" cxnId="{C600BD37-51ED-4A17-A32E-CACFE95AC46D}">
      <dgm:prSet custT="1"/>
      <dgm:spPr/>
      <dgm:t>
        <a:bodyPr/>
        <a:lstStyle/>
        <a:p>
          <a:pPr>
            <a:lnSpc>
              <a:spcPct val="150000"/>
            </a:lnSpc>
          </a:pPr>
          <a:endParaRPr lang="en-GB" sz="1600"/>
        </a:p>
      </dgm:t>
    </dgm:pt>
    <dgm:pt modelId="{85BBF235-DF42-4B96-9F5E-85FD016453B4}" type="parTrans" cxnId="{107989E7-457A-4491-94FB-E6BAD61B4E9E}">
      <dgm:prSet custT="1"/>
      <dgm:spPr/>
      <dgm:t>
        <a:bodyPr/>
        <a:lstStyle/>
        <a:p>
          <a:pPr>
            <a:lnSpc>
              <a:spcPct val="150000"/>
            </a:lnSpc>
          </a:pPr>
          <a:endParaRPr lang="en-GB" sz="1600"/>
        </a:p>
      </dgm:t>
    </dgm:pt>
    <dgm:pt modelId="{C10F624A-315E-41F4-B796-8A7A42D52A1A}">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Performans</a:t>
          </a:r>
          <a:r>
            <a:rPr lang="en-US" sz="1600">
              <a:solidFill>
                <a:schemeClr val="bg1"/>
              </a:solidFill>
            </a:rPr>
            <a:t>:</a:t>
          </a:r>
          <a:endParaRPr lang="el-GR" sz="1600">
            <a:solidFill>
              <a:schemeClr val="bg1"/>
            </a:solidFill>
          </a:endParaRPr>
        </a:p>
      </dgm:t>
    </dgm:pt>
    <dgm:pt modelId="{40175183-A3AC-450A-8AA0-2A1EA5ABD92E}" type="parTrans" cxnId="{C6740692-1A81-4368-8B2B-92E08CE15D14}">
      <dgm:prSet custT="1"/>
      <dgm:spPr/>
      <dgm:t>
        <a:bodyPr/>
        <a:lstStyle/>
        <a:p>
          <a:pPr>
            <a:lnSpc>
              <a:spcPct val="150000"/>
            </a:lnSpc>
          </a:pPr>
          <a:endParaRPr lang="en-GB" sz="1600"/>
        </a:p>
      </dgm:t>
    </dgm:pt>
    <dgm:pt modelId="{5AB61E8A-D8DB-4498-B459-7397C1552569}">
      <dgm:prSet custT="1"/>
      <dgm:spPr>
        <a:noFill/>
        <a:ln>
          <a:noFill/>
        </a:ln>
      </dgm:spPr>
      <dgm:t>
        <a:bodyPr/>
        <a:lstStyle/>
        <a:p>
          <a:pPr>
            <a:lnSpc>
              <a:spcPct val="150000"/>
            </a:lnSpc>
          </a:pPr>
          <a:r>
            <a:rPr lang="en-US" sz="1600">
              <a:solidFill>
                <a:schemeClr val="accent1"/>
              </a:solidFill>
            </a:rPr>
            <a:t>Mevcut ürünlerin performansını veya kalitesini artırmak, daha iyi çözümler arayan müşterileri çekmek.</a:t>
          </a:r>
          <a:endParaRPr lang="el-GR" sz="1600">
            <a:solidFill>
              <a:schemeClr val="accent1"/>
            </a:solidFill>
          </a:endParaRPr>
        </a:p>
      </dgm:t>
    </dgm:pt>
    <dgm:pt modelId="{D792610A-60E3-4B9D-8537-407405CD1383}" type="sibTrans" cxnId="{C6740692-1A81-4368-8B2B-92E08CE15D14}">
      <dgm:prSet custT="1"/>
      <dgm:spPr/>
      <dgm:t>
        <a:bodyPr/>
        <a:lstStyle/>
        <a:p>
          <a:pPr>
            <a:lnSpc>
              <a:spcPct val="150000"/>
            </a:lnSpc>
          </a:pPr>
          <a:endParaRPr lang="en-GB" sz="1600"/>
        </a:p>
      </dgm:t>
    </dgm:pt>
    <dgm:pt modelId="{D418C95E-1F0F-47A5-B7AE-24BC1E394A18}" type="sibTrans" cxnId="{107989E7-457A-4491-94FB-E6BAD61B4E9E}">
      <dgm:prSet custT="1"/>
      <dgm:spPr/>
      <dgm:t>
        <a:bodyPr/>
        <a:lstStyle/>
        <a:p>
          <a:pPr>
            <a:lnSpc>
              <a:spcPct val="150000"/>
            </a:lnSpc>
          </a:pPr>
          <a:endParaRPr lang="en-GB" sz="1600"/>
        </a:p>
      </dgm:t>
    </dgm:pt>
    <dgm:pt modelId="{F4083728-A82F-42BE-9360-1799B9480791}" type="parTrans" cxnId="{B958F44A-694A-445D-AE29-859A5DD14E75}">
      <dgm:prSet custT="1"/>
      <dgm:spPr/>
      <dgm:t>
        <a:bodyPr/>
        <a:lstStyle/>
        <a:p>
          <a:pPr>
            <a:lnSpc>
              <a:spcPct val="150000"/>
            </a:lnSpc>
          </a:pPr>
          <a:endParaRPr lang="en-GB" sz="1600"/>
        </a:p>
      </dgm:t>
    </dgm:pt>
    <dgm:pt modelId="{A2013BB9-0550-4DFE-884D-D7DF6026AFDB}">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Özelleştirme</a:t>
          </a:r>
          <a:r>
            <a:rPr lang="en-US" sz="1600">
              <a:solidFill>
                <a:schemeClr val="bg1"/>
              </a:solidFill>
            </a:rPr>
            <a:t>:</a:t>
          </a:r>
          <a:endParaRPr lang="el-GR" sz="1600">
            <a:solidFill>
              <a:schemeClr val="bg1"/>
            </a:solidFill>
          </a:endParaRPr>
        </a:p>
      </dgm:t>
    </dgm:pt>
    <dgm:pt modelId="{9769CFC8-2EF1-4656-B4AC-29F8DE99FAB9}" type="parTrans" cxnId="{C18930AF-6F34-4EEF-99AC-FFD765876033}">
      <dgm:prSet custT="1"/>
      <dgm:spPr/>
      <dgm:t>
        <a:bodyPr/>
        <a:lstStyle/>
        <a:p>
          <a:pPr>
            <a:lnSpc>
              <a:spcPct val="150000"/>
            </a:lnSpc>
          </a:pPr>
          <a:endParaRPr lang="en-GB" sz="1600"/>
        </a:p>
      </dgm:t>
    </dgm:pt>
    <dgm:pt modelId="{C8976CDA-C60B-4B1D-915F-36EA18A36F7D}">
      <dgm:prSet custT="1"/>
      <dgm:spPr>
        <a:noFill/>
        <a:ln>
          <a:noFill/>
        </a:ln>
      </dgm:spPr>
      <dgm:t>
        <a:bodyPr/>
        <a:lstStyle/>
        <a:p>
          <a:pPr>
            <a:lnSpc>
              <a:spcPct val="150000"/>
            </a:lnSpc>
          </a:pPr>
          <a:r>
            <a:rPr lang="en-US" sz="1600">
              <a:solidFill>
                <a:schemeClr val="accent1"/>
              </a:solidFill>
            </a:rPr>
            <a:t>Belirli müşteri ihtiyaçlarına göre uyarlanmış kişiselleştirilmiş ürün veya hizmetler sunarak daha samimi bir müşteri deneyimi yaratmak.</a:t>
          </a:r>
          <a:endParaRPr lang="el-GR" sz="1600">
            <a:solidFill>
              <a:schemeClr val="accent1"/>
            </a:solidFill>
          </a:endParaRPr>
        </a:p>
      </dgm:t>
    </dgm:pt>
    <dgm:pt modelId="{7A33CDC5-B3AB-418E-9BBB-2AD64A5263C6}" type="sibTrans" cxnId="{C18930AF-6F34-4EEF-99AC-FFD765876033}">
      <dgm:prSet custT="1"/>
      <dgm:spPr/>
      <dgm:t>
        <a:bodyPr/>
        <a:lstStyle/>
        <a:p>
          <a:pPr>
            <a:lnSpc>
              <a:spcPct val="150000"/>
            </a:lnSpc>
          </a:pPr>
          <a:endParaRPr lang="en-GB" sz="1600"/>
        </a:p>
      </dgm:t>
    </dgm:pt>
    <dgm:pt modelId="{C934514F-5E52-4E9D-B6DA-0D4F9157F954}" type="sibTrans" cxnId="{B958F44A-694A-445D-AE29-859A5DD14E75}">
      <dgm:prSet custT="1"/>
      <dgm:spPr/>
      <dgm:t>
        <a:bodyPr/>
        <a:lstStyle/>
        <a:p>
          <a:pPr>
            <a:lnSpc>
              <a:spcPct val="150000"/>
            </a:lnSpc>
          </a:pPr>
          <a:endParaRPr lang="en-GB" sz="1600"/>
        </a:p>
      </dgm:t>
    </dgm:pt>
    <dgm:pt modelId="{41351061-58C0-409F-BBA7-2CEA395A842C}" type="parTrans" cxnId="{56E78C23-A2DB-4EF1-96E2-965F97CBFD63}">
      <dgm:prSet custT="1"/>
      <dgm:spPr/>
      <dgm:t>
        <a:bodyPr/>
        <a:lstStyle/>
        <a:p>
          <a:pPr>
            <a:lnSpc>
              <a:spcPct val="150000"/>
            </a:lnSpc>
          </a:pPr>
          <a:endParaRPr lang="en-GB" sz="1600"/>
        </a:p>
      </dgm:t>
    </dgm:pt>
    <dgm:pt modelId="{61DDA8C3-F54F-4FEE-9407-E2AC60072BD1}">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İşi bitirmek:</a:t>
          </a:r>
          <a:endParaRPr lang="el-GR" sz="1600">
            <a:solidFill>
              <a:schemeClr val="bg1"/>
            </a:solidFill>
          </a:endParaRPr>
        </a:p>
      </dgm:t>
    </dgm:pt>
    <dgm:pt modelId="{A729C9F9-E385-4F0D-BAF0-2ADADC22A727}" type="parTrans" cxnId="{86B382C3-DF38-4059-8E0A-3FC15EE25C75}">
      <dgm:prSet custT="1"/>
      <dgm:spPr/>
      <dgm:t>
        <a:bodyPr/>
        <a:lstStyle/>
        <a:p>
          <a:pPr>
            <a:lnSpc>
              <a:spcPct val="150000"/>
            </a:lnSpc>
          </a:pPr>
          <a:endParaRPr lang="en-GB" sz="1600"/>
        </a:p>
      </dgm:t>
    </dgm:pt>
    <dgm:pt modelId="{73863697-EDDB-4159-B9DD-BE71BCCCD96B}">
      <dgm:prSet custT="1"/>
      <dgm:spPr>
        <a:noFill/>
        <a:ln>
          <a:noFill/>
        </a:ln>
      </dgm:spPr>
      <dgm:t>
        <a:bodyPr/>
        <a:lstStyle/>
        <a:p>
          <a:pPr>
            <a:lnSpc>
              <a:spcPct val="150000"/>
            </a:lnSpc>
          </a:pPr>
          <a:r>
            <a:rPr lang="en-US" sz="1600">
              <a:solidFill>
                <a:schemeClr val="accent1"/>
              </a:solidFill>
            </a:rPr>
            <a:t>Müşterilerin belirli görevleri daha etkili veya verimli bir şekilde yerine getirmesine yardımcı olan çözümler.</a:t>
          </a:r>
          <a:endParaRPr lang="el-GR" sz="1600">
            <a:solidFill>
              <a:schemeClr val="accent1"/>
            </a:solidFill>
          </a:endParaRPr>
        </a:p>
      </dgm:t>
    </dgm:pt>
    <dgm:pt modelId="{305C692F-6AE1-4665-8170-0B7D6A83173C}" type="sibTrans" cxnId="{86B382C3-DF38-4059-8E0A-3FC15EE25C75}">
      <dgm:prSet custT="1"/>
      <dgm:spPr/>
      <dgm:t>
        <a:bodyPr/>
        <a:lstStyle/>
        <a:p>
          <a:pPr>
            <a:lnSpc>
              <a:spcPct val="150000"/>
            </a:lnSpc>
          </a:pPr>
          <a:endParaRPr lang="en-GB" sz="1600"/>
        </a:p>
      </dgm:t>
    </dgm:pt>
    <dgm:pt modelId="{900DC88D-1A1B-4D2D-A1A7-9E2765FE620E}" type="sibTrans" cxnId="{56E78C23-A2DB-4EF1-96E2-965F97CBFD63}">
      <dgm:prSet custT="1"/>
      <dgm:spPr/>
      <dgm:t>
        <a:bodyPr/>
        <a:lstStyle/>
        <a:p>
          <a:pPr>
            <a:lnSpc>
              <a:spcPct val="150000"/>
            </a:lnSpc>
          </a:pPr>
          <a:endParaRPr lang="en-GB" sz="1600"/>
        </a:p>
      </dgm:t>
    </dgm:pt>
    <dgm:pt modelId="{794E0E25-4A69-4BF5-9E5F-B58A659F7B32}" type="parTrans" cxnId="{D1CA62B2-F3DD-44E1-AAFE-F896CDC890E7}">
      <dgm:prSet custT="1"/>
      <dgm:spPr/>
      <dgm:t>
        <a:bodyPr/>
        <a:lstStyle/>
        <a:p>
          <a:pPr>
            <a:lnSpc>
              <a:spcPct val="150000"/>
            </a:lnSpc>
          </a:pPr>
          <a:endParaRPr lang="en-GB" sz="1600"/>
        </a:p>
      </dgm:t>
    </dgm:pt>
    <dgm:pt modelId="{D0DE0028-7D5D-460B-92F6-8EE2D87076D6}">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Tasarım</a:t>
          </a:r>
          <a:r>
            <a:rPr lang="en-US" sz="1600">
              <a:solidFill>
                <a:schemeClr val="bg1"/>
              </a:solidFill>
            </a:rPr>
            <a:t>:</a:t>
          </a:r>
          <a:endParaRPr lang="el-GR" sz="1600">
            <a:solidFill>
              <a:schemeClr val="bg1"/>
            </a:solidFill>
          </a:endParaRPr>
        </a:p>
      </dgm:t>
    </dgm:pt>
    <dgm:pt modelId="{C7EA5BA2-220A-414C-99F7-063C048E9DA7}" type="parTrans" cxnId="{F8859923-4F59-4780-AE72-9554471C84C4}">
      <dgm:prSet custT="1"/>
      <dgm:spPr/>
      <dgm:t>
        <a:bodyPr/>
        <a:lstStyle/>
        <a:p>
          <a:pPr>
            <a:lnSpc>
              <a:spcPct val="150000"/>
            </a:lnSpc>
          </a:pPr>
          <a:endParaRPr lang="en-GB" sz="1600"/>
        </a:p>
      </dgm:t>
    </dgm:pt>
    <dgm:pt modelId="{D8593557-4B87-45B1-AAE5-642EC6A1687C}">
      <dgm:prSet custT="1"/>
      <dgm:spPr>
        <a:noFill/>
        <a:ln>
          <a:noFill/>
        </a:ln>
      </dgm:spPr>
      <dgm:t>
        <a:bodyPr/>
        <a:lstStyle/>
        <a:p>
          <a:pPr>
            <a:lnSpc>
              <a:spcPct val="150000"/>
            </a:lnSpc>
          </a:pPr>
          <a:r>
            <a:rPr lang="en-US" sz="1600">
              <a:solidFill>
                <a:schemeClr val="accent1"/>
              </a:solidFill>
            </a:rPr>
            <a:t>Bir ürünü farklılaştıran estetik olarak hoş veya işlevsel olarak üstün tasarım öğeleri...</a:t>
          </a:r>
          <a:endParaRPr lang="el-GR" sz="1600">
            <a:solidFill>
              <a:schemeClr val="accent1"/>
            </a:solidFill>
          </a:endParaRPr>
        </a:p>
      </dgm:t>
    </dgm:pt>
    <dgm:pt modelId="{B7B29FBC-4B87-4CEB-AA93-5C098A848420}" type="sibTrans" cxnId="{F8859923-4F59-4780-AE72-9554471C84C4}">
      <dgm:prSet custT="1"/>
      <dgm:spPr/>
      <dgm:t>
        <a:bodyPr/>
        <a:lstStyle/>
        <a:p>
          <a:pPr>
            <a:lnSpc>
              <a:spcPct val="150000"/>
            </a:lnSpc>
          </a:pPr>
          <a:endParaRPr lang="en-GB" sz="1600"/>
        </a:p>
      </dgm:t>
    </dgm:pt>
    <dgm:pt modelId="{3A979AA6-49C5-4250-AC0D-0DDBBD9F2349}" type="sibTrans" cxnId="{D1CA62B2-F3DD-44E1-AAFE-F896CDC890E7}">
      <dgm:prSet custT="1"/>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55B86A11-CCCF-4FF0-83C4-0A85D90A8020}" type="pres">
      <dgm:prSet presAssocID="{1AD91167-CB7E-487F-B36B-AE428F492961}" presName="composite" presStyleCnt="0"/>
      <dgm:spPr/>
    </dgm:pt>
    <dgm:pt modelId="{8B310812-77F5-41F9-A7F5-9B488FF25462}" type="pres">
      <dgm:prSet presAssocID="{1AD91167-CB7E-487F-B36B-AE428F492961}" presName="FirstChild" presStyleLbl="revTx" presStyleIdx="0" presStyleCnt="5">
        <dgm:presLayoutVars>
          <dgm:chMax val="0"/>
          <dgm:chPref val="0"/>
          <dgm:bulletEnabled val="1"/>
        </dgm:presLayoutVars>
      </dgm:prSet>
      <dgm:spPr/>
    </dgm:pt>
    <dgm:pt modelId="{81F8082C-B172-4F72-8057-3A7C41A5CC40}" type="pres">
      <dgm:prSet presAssocID="{1AD91167-CB7E-487F-B36B-AE428F492961}" presName="Parent" presStyleLbl="alignNode1" presStyleIdx="0" presStyleCnt="5">
        <dgm:presLayoutVars>
          <dgm:chMax val="3"/>
          <dgm:chPref val="3"/>
          <dgm:bulletEnabled val="1"/>
        </dgm:presLayoutVars>
      </dgm:prSet>
      <dgm:spPr/>
    </dgm:pt>
    <dgm:pt modelId="{2E889975-75C0-4C10-9F0B-8A56D22A5C1F}" type="pres">
      <dgm:prSet presAssocID="{1AD91167-CB7E-487F-B36B-AE428F492961}" presName="Accent" presStyleLbl="parChTrans1D1" presStyleIdx="0" presStyleCnt="5"/>
      <dgm:spPr>
        <a:noFill/>
        <a:ln w="12700" cap="flat" cmpd="sng" algn="ctr">
          <a:solidFill>
            <a:schemeClr val="accent1">
              <a:shade val="60000"/>
              <a:hueOff val="0"/>
              <a:satOff val="0"/>
              <a:lumOff val="0"/>
              <a:alphaOff val="0"/>
            </a:schemeClr>
          </a:solidFill>
          <a:prstDash val="solid"/>
          <a:miter lim="800000"/>
        </a:ln>
      </dgm:spPr>
    </dgm:pt>
    <dgm:pt modelId="{F39C6985-0B89-431F-8A39-5C7973F6ED2B}" type="pres">
      <dgm:prSet presAssocID="{4526708D-B0BE-4B75-A55A-C4909067CF84}" presName="sibTrans" presStyleCnt="0"/>
      <dgm:spPr/>
    </dgm:pt>
    <dgm:pt modelId="{B4DFD586-B4D1-4BED-B8ED-2526F5B70BAF}" type="pres">
      <dgm:prSet presAssocID="{C10F624A-315E-41F4-B796-8A7A42D52A1A}" presName="composite" presStyleCnt="0"/>
      <dgm:spPr/>
    </dgm:pt>
    <dgm:pt modelId="{C409B313-2044-4AA7-BF56-A4A111BF3AF4}" type="pres">
      <dgm:prSet presAssocID="{C10F624A-315E-41F4-B796-8A7A42D52A1A}" presName="FirstChild" presStyleLbl="revTx" presStyleIdx="1" presStyleCnt="5">
        <dgm:presLayoutVars>
          <dgm:chMax val="0"/>
          <dgm:chPref val="0"/>
          <dgm:bulletEnabled val="1"/>
        </dgm:presLayoutVars>
      </dgm:prSet>
      <dgm:spPr/>
    </dgm:pt>
    <dgm:pt modelId="{938E9394-7124-4311-95F4-0F6088E68D46}" type="pres">
      <dgm:prSet presAssocID="{C10F624A-315E-41F4-B796-8A7A42D52A1A}" presName="Parent" presStyleLbl="alignNode1" presStyleIdx="1" presStyleCnt="5">
        <dgm:presLayoutVars>
          <dgm:chMax val="3"/>
          <dgm:chPref val="3"/>
          <dgm:bulletEnabled val="1"/>
        </dgm:presLayoutVars>
      </dgm:prSet>
      <dgm:spPr/>
    </dgm:pt>
    <dgm:pt modelId="{20B46A75-35D4-48F3-A5C3-5011C6FB042B}" type="pres">
      <dgm:prSet presAssocID="{C10F624A-315E-41F4-B796-8A7A42D52A1A}" presName="Accent" presStyleLbl="parChTrans1D1" presStyleIdx="1" presStyleCnt="5"/>
      <dgm:spPr>
        <a:noFill/>
        <a:ln w="12700" cap="flat" cmpd="sng" algn="ctr">
          <a:solidFill>
            <a:schemeClr val="accent1">
              <a:shade val="60000"/>
              <a:hueOff val="0"/>
              <a:satOff val="0"/>
              <a:lumOff val="0"/>
              <a:alphaOff val="0"/>
            </a:schemeClr>
          </a:solidFill>
          <a:prstDash val="solid"/>
          <a:miter lim="800000"/>
        </a:ln>
      </dgm:spPr>
    </dgm:pt>
    <dgm:pt modelId="{08E1D5B7-B152-4347-AD7A-2F4F2E49995F}" type="pres">
      <dgm:prSet presAssocID="{D418C95E-1F0F-47A5-B7AE-24BC1E394A18}" presName="sibTrans" presStyleCnt="0"/>
      <dgm:spPr/>
    </dgm:pt>
    <dgm:pt modelId="{933ADC64-B66B-494D-9A90-0736B36CB460}" type="pres">
      <dgm:prSet presAssocID="{A2013BB9-0550-4DFE-884D-D7DF6026AFDB}" presName="composite" presStyleCnt="0"/>
      <dgm:spPr/>
    </dgm:pt>
    <dgm:pt modelId="{2591555B-A691-464F-BBC5-F3A5AF6DEFA0}" type="pres">
      <dgm:prSet presAssocID="{A2013BB9-0550-4DFE-884D-D7DF6026AFDB}" presName="FirstChild" presStyleLbl="revTx" presStyleIdx="2" presStyleCnt="5">
        <dgm:presLayoutVars>
          <dgm:chMax val="0"/>
          <dgm:chPref val="0"/>
          <dgm:bulletEnabled val="1"/>
        </dgm:presLayoutVars>
      </dgm:prSet>
      <dgm:spPr/>
    </dgm:pt>
    <dgm:pt modelId="{B1809A7C-F5DF-4BF1-9A7B-8F347D402867}" type="pres">
      <dgm:prSet presAssocID="{A2013BB9-0550-4DFE-884D-D7DF6026AFDB}" presName="Parent" presStyleLbl="alignNode1" presStyleIdx="2" presStyleCnt="5">
        <dgm:presLayoutVars>
          <dgm:chMax val="3"/>
          <dgm:chPref val="3"/>
          <dgm:bulletEnabled val="1"/>
        </dgm:presLayoutVars>
      </dgm:prSet>
      <dgm:spPr/>
    </dgm:pt>
    <dgm:pt modelId="{FF674D37-54F5-4A45-86E1-E342798B03D1}" type="pres">
      <dgm:prSet presAssocID="{A2013BB9-0550-4DFE-884D-D7DF6026AFDB}" presName="Accent" presStyleLbl="parChTrans1D1" presStyleIdx="2" presStyleCnt="5"/>
      <dgm:spPr>
        <a:noFill/>
        <a:ln w="12700" cap="flat" cmpd="sng" algn="ctr">
          <a:solidFill>
            <a:schemeClr val="accent1">
              <a:shade val="60000"/>
              <a:hueOff val="0"/>
              <a:satOff val="0"/>
              <a:lumOff val="0"/>
              <a:alphaOff val="0"/>
            </a:schemeClr>
          </a:solidFill>
          <a:prstDash val="solid"/>
          <a:miter lim="800000"/>
        </a:ln>
      </dgm:spPr>
    </dgm:pt>
    <dgm:pt modelId="{61B99C34-4F8F-47FB-8283-FD128204658B}" type="pres">
      <dgm:prSet presAssocID="{C934514F-5E52-4E9D-B6DA-0D4F9157F954}" presName="sibTrans" presStyleCnt="0"/>
      <dgm:spPr/>
    </dgm:pt>
    <dgm:pt modelId="{A16BD59D-D39C-499E-9EC8-7ADAB5428D43}" type="pres">
      <dgm:prSet presAssocID="{61DDA8C3-F54F-4FEE-9407-E2AC60072BD1}" presName="composite" presStyleCnt="0"/>
      <dgm:spPr/>
    </dgm:pt>
    <dgm:pt modelId="{1F384DE9-9EF4-4989-9AB7-4B53C9C3F0DE}" type="pres">
      <dgm:prSet presAssocID="{61DDA8C3-F54F-4FEE-9407-E2AC60072BD1}" presName="FirstChild" presStyleLbl="revTx" presStyleIdx="3" presStyleCnt="5">
        <dgm:presLayoutVars>
          <dgm:chMax val="0"/>
          <dgm:chPref val="0"/>
          <dgm:bulletEnabled val="1"/>
        </dgm:presLayoutVars>
      </dgm:prSet>
      <dgm:spPr/>
    </dgm:pt>
    <dgm:pt modelId="{480EB8C6-69C6-4772-B098-089AE747F852}" type="pres">
      <dgm:prSet presAssocID="{61DDA8C3-F54F-4FEE-9407-E2AC60072BD1}" presName="Parent" presStyleLbl="alignNode1" presStyleIdx="3" presStyleCnt="5">
        <dgm:presLayoutVars>
          <dgm:chMax val="3"/>
          <dgm:chPref val="3"/>
          <dgm:bulletEnabled val="1"/>
        </dgm:presLayoutVars>
      </dgm:prSet>
      <dgm:spPr/>
    </dgm:pt>
    <dgm:pt modelId="{574DD445-E71F-4D42-87C7-E4FACABDFDCD}" type="pres">
      <dgm:prSet presAssocID="{61DDA8C3-F54F-4FEE-9407-E2AC60072BD1}" presName="Accent" presStyleLbl="parChTrans1D1" presStyleIdx="3" presStyleCnt="5"/>
      <dgm:spPr>
        <a:noFill/>
        <a:ln w="12700" cap="flat" cmpd="sng" algn="ctr">
          <a:solidFill>
            <a:schemeClr val="accent1">
              <a:shade val="60000"/>
              <a:hueOff val="0"/>
              <a:satOff val="0"/>
              <a:lumOff val="0"/>
              <a:alphaOff val="0"/>
            </a:schemeClr>
          </a:solidFill>
          <a:prstDash val="solid"/>
          <a:miter lim="800000"/>
        </a:ln>
      </dgm:spPr>
    </dgm:pt>
    <dgm:pt modelId="{DEAE1EDF-5DA0-473D-970A-C144B9699CEB}" type="pres">
      <dgm:prSet presAssocID="{900DC88D-1A1B-4D2D-A1A7-9E2765FE620E}" presName="sibTrans" presStyleCnt="0"/>
      <dgm:spPr/>
    </dgm:pt>
    <dgm:pt modelId="{7A42A5C6-DA3F-4607-B36B-42D97F38646F}" type="pres">
      <dgm:prSet presAssocID="{D0DE0028-7D5D-460B-92F6-8EE2D87076D6}" presName="composite" presStyleCnt="0"/>
      <dgm:spPr/>
    </dgm:pt>
    <dgm:pt modelId="{D54A36B3-3C10-4019-B25E-96BD6DF04980}" type="pres">
      <dgm:prSet presAssocID="{D0DE0028-7D5D-460B-92F6-8EE2D87076D6}" presName="FirstChild" presStyleLbl="revTx" presStyleIdx="4" presStyleCnt="5">
        <dgm:presLayoutVars>
          <dgm:chMax val="0"/>
          <dgm:chPref val="0"/>
          <dgm:bulletEnabled val="1"/>
        </dgm:presLayoutVars>
      </dgm:prSet>
      <dgm:spPr/>
    </dgm:pt>
    <dgm:pt modelId="{6F69C0CB-D836-4DB0-8D88-C6E799EE3451}" type="pres">
      <dgm:prSet presAssocID="{D0DE0028-7D5D-460B-92F6-8EE2D87076D6}" presName="Parent" presStyleLbl="alignNode1" presStyleIdx="4" presStyleCnt="5">
        <dgm:presLayoutVars>
          <dgm:chMax val="3"/>
          <dgm:chPref val="3"/>
          <dgm:bulletEnabled val="1"/>
        </dgm:presLayoutVars>
      </dgm:prSet>
      <dgm:spPr/>
    </dgm:pt>
    <dgm:pt modelId="{C2E424BC-0349-43B2-A68B-6E108E20322B}" type="pres">
      <dgm:prSet presAssocID="{D0DE0028-7D5D-460B-92F6-8EE2D87076D6}" presName="Accent" presStyleLbl="parChTrans1D1" presStyleIdx="4" presStyleCnt="5"/>
      <dgm:spPr>
        <a:noFill/>
        <a:ln w="12700" cap="flat" cmpd="sng" algn="ctr">
          <a:solidFill>
            <a:schemeClr val="accent1">
              <a:shade val="60000"/>
              <a:hueOff val="0"/>
              <a:satOff val="0"/>
              <a:lumOff val="0"/>
              <a:alphaOff val="0"/>
            </a:schemeClr>
          </a:solidFill>
          <a:prstDash val="solid"/>
          <a:miter lim="800000"/>
        </a:ln>
      </dgm:spPr>
    </dgm:pt>
  </dgm:ptLst>
  <dgm:cxnLst>
    <dgm:cxn modelId="{394AA305-272A-468F-8D87-7ED24EC54C0D}" type="presOf" srcId="{C8976CDA-C60B-4B1D-915F-36EA18A36F7D}" destId="{2591555B-A691-464F-BBC5-F3A5AF6DEFA0}" srcOrd="0" destOrd="0" presId="urn:microsoft.com/office/officeart/2011/layout/TabList"/>
    <dgm:cxn modelId="{359F6C07-41D7-41C3-8EE1-CB251C389546}" type="presOf" srcId="{5AB61E8A-D8DB-4498-B459-7397C1552569}" destId="{C409B313-2044-4AA7-BF56-A4A111BF3AF4}" srcOrd="0" destOrd="0" presId="urn:microsoft.com/office/officeart/2011/layout/TabList"/>
    <dgm:cxn modelId="{56E78C23-A2DB-4EF1-96E2-965F97CBFD63}" srcId="{32284DBD-8BE3-4B68-B22E-AB0CEC481679}" destId="{61DDA8C3-F54F-4FEE-9407-E2AC60072BD1}" srcOrd="3" destOrd="0" parTransId="{41351061-58C0-409F-BBA7-2CEA395A842C}" sibTransId="{900DC88D-1A1B-4D2D-A1A7-9E2765FE620E}"/>
    <dgm:cxn modelId="{F8859923-4F59-4780-AE72-9554471C84C4}" srcId="{D0DE0028-7D5D-460B-92F6-8EE2D87076D6}" destId="{D8593557-4B87-45B1-AAE5-642EC6A1687C}" srcOrd="0" destOrd="0" parTransId="{C7EA5BA2-220A-414C-99F7-063C048E9DA7}" sibTransId="{B7B29FBC-4B87-4CEB-AA93-5C098A848420}"/>
    <dgm:cxn modelId="{B47AEC2D-7B81-4444-97EE-696D6B6D1E06}" type="presOf" srcId="{A2013BB9-0550-4DFE-884D-D7DF6026AFDB}" destId="{B1809A7C-F5DF-4BF1-9A7B-8F347D402867}" srcOrd="0" destOrd="0" presId="urn:microsoft.com/office/officeart/2011/layout/TabList"/>
    <dgm:cxn modelId="{57387735-9294-4879-84F8-E48500B9C900}" type="presOf" srcId="{D8593557-4B87-45B1-AAE5-642EC6A1687C}" destId="{D54A36B3-3C10-4019-B25E-96BD6DF04980}" srcOrd="0" destOrd="0" presId="urn:microsoft.com/office/officeart/2011/layout/TabList"/>
    <dgm:cxn modelId="{C600BD37-51ED-4A17-A32E-CACFE95AC46D}" srcId="{32284DBD-8BE3-4B68-B22E-AB0CEC481679}" destId="{1AD91167-CB7E-487F-B36B-AE428F492961}" srcOrd="0" destOrd="0" parTransId="{2DF2F4A2-10B8-4DBA-9127-26725B1E5623}" sibTransId="{4526708D-B0BE-4B75-A55A-C4909067CF84}"/>
    <dgm:cxn modelId="{7747FE40-618C-462E-9791-B5B95E7230AF}" type="presOf" srcId="{32284DBD-8BE3-4B68-B22E-AB0CEC481679}" destId="{65B57ABF-9655-4DBB-B193-B028E4FCE53B}" srcOrd="0" destOrd="0" presId="urn:microsoft.com/office/officeart/2011/layout/TabList"/>
    <dgm:cxn modelId="{BCE83964-0942-4A21-8D33-FD4BAA8D9D2D}" type="presOf" srcId="{73863697-EDDB-4159-B9DD-BE71BCCCD96B}" destId="{1F384DE9-9EF4-4989-9AB7-4B53C9C3F0DE}" srcOrd="0" destOrd="0" presId="urn:microsoft.com/office/officeart/2011/layout/TabList"/>
    <dgm:cxn modelId="{B66E2449-8D5C-4BD9-B059-B1C3255A1AB5}" type="presOf" srcId="{C10F624A-315E-41F4-B796-8A7A42D52A1A}" destId="{938E9394-7124-4311-95F4-0F6088E68D46}" srcOrd="0" destOrd="0" presId="urn:microsoft.com/office/officeart/2011/layout/TabList"/>
    <dgm:cxn modelId="{B958F44A-694A-445D-AE29-859A5DD14E75}" srcId="{32284DBD-8BE3-4B68-B22E-AB0CEC481679}" destId="{A2013BB9-0550-4DFE-884D-D7DF6026AFDB}" srcOrd="2" destOrd="0" parTransId="{F4083728-A82F-42BE-9360-1799B9480791}" sibTransId="{C934514F-5E52-4E9D-B6DA-0D4F9157F954}"/>
    <dgm:cxn modelId="{B408A057-0023-4952-A1D0-8E78A4628197}" type="presOf" srcId="{D0E87CA5-C316-4DCF-8519-AD9FCF7F021A}" destId="{8B310812-77F5-41F9-A7F5-9B488FF25462}" srcOrd="0" destOrd="0" presId="urn:microsoft.com/office/officeart/2011/layout/TabList"/>
    <dgm:cxn modelId="{C6740692-1A81-4368-8B2B-92E08CE15D14}" srcId="{C10F624A-315E-41F4-B796-8A7A42D52A1A}" destId="{5AB61E8A-D8DB-4498-B459-7397C1552569}" srcOrd="0" destOrd="0" parTransId="{40175183-A3AC-450A-8AA0-2A1EA5ABD92E}" sibTransId="{D792610A-60E3-4B9D-8537-407405CD1383}"/>
    <dgm:cxn modelId="{E3AD4296-09D6-4478-A9DC-1FF5C4E25BC6}" type="presOf" srcId="{D0DE0028-7D5D-460B-92F6-8EE2D87076D6}" destId="{6F69C0CB-D836-4DB0-8D88-C6E799EE3451}" srcOrd="0" destOrd="0" presId="urn:microsoft.com/office/officeart/2011/layout/TabList"/>
    <dgm:cxn modelId="{FE8ADDA2-CFEB-47F2-AA56-9011A1CAD5C9}" srcId="{1AD91167-CB7E-487F-B36B-AE428F492961}" destId="{D0E87CA5-C316-4DCF-8519-AD9FCF7F021A}" srcOrd="0" destOrd="0" parTransId="{18B8100D-A780-4813-81CC-5D9F6EE01CDD}" sibTransId="{60B3CB16-584E-4C77-BAD8-3195A3C33067}"/>
    <dgm:cxn modelId="{C18930AF-6F34-4EEF-99AC-FFD765876033}" srcId="{A2013BB9-0550-4DFE-884D-D7DF6026AFDB}" destId="{C8976CDA-C60B-4B1D-915F-36EA18A36F7D}" srcOrd="0" destOrd="0" parTransId="{9769CFC8-2EF1-4656-B4AC-29F8DE99FAB9}" sibTransId="{7A33CDC5-B3AB-418E-9BBB-2AD64A5263C6}"/>
    <dgm:cxn modelId="{D1CA62B2-F3DD-44E1-AAFE-F896CDC890E7}" srcId="{32284DBD-8BE3-4B68-B22E-AB0CEC481679}" destId="{D0DE0028-7D5D-460B-92F6-8EE2D87076D6}" srcOrd="4" destOrd="0" parTransId="{794E0E25-4A69-4BF5-9E5F-B58A659F7B32}" sibTransId="{3A979AA6-49C5-4250-AC0D-0DDBBD9F2349}"/>
    <dgm:cxn modelId="{86B382C3-DF38-4059-8E0A-3FC15EE25C75}" srcId="{61DDA8C3-F54F-4FEE-9407-E2AC60072BD1}" destId="{73863697-EDDB-4159-B9DD-BE71BCCCD96B}" srcOrd="0" destOrd="0" parTransId="{A729C9F9-E385-4F0D-BAF0-2ADADC22A727}" sibTransId="{305C692F-6AE1-4665-8170-0B7D6A83173C}"/>
    <dgm:cxn modelId="{F13425DD-6718-4D24-B7B3-8D4FF8F43A80}" type="presOf" srcId="{1AD91167-CB7E-487F-B36B-AE428F492961}" destId="{81F8082C-B172-4F72-8057-3A7C41A5CC40}" srcOrd="0" destOrd="0" presId="urn:microsoft.com/office/officeart/2011/layout/TabList"/>
    <dgm:cxn modelId="{107989E7-457A-4491-94FB-E6BAD61B4E9E}" srcId="{32284DBD-8BE3-4B68-B22E-AB0CEC481679}" destId="{C10F624A-315E-41F4-B796-8A7A42D52A1A}" srcOrd="1" destOrd="0" parTransId="{85BBF235-DF42-4B96-9F5E-85FD016453B4}" sibTransId="{D418C95E-1F0F-47A5-B7AE-24BC1E394A18}"/>
    <dgm:cxn modelId="{02DA92FC-C0EB-4C49-B24A-BBDF9C319594}" type="presOf" srcId="{61DDA8C3-F54F-4FEE-9407-E2AC60072BD1}" destId="{480EB8C6-69C6-4772-B098-089AE747F852}" srcOrd="0" destOrd="0" presId="urn:microsoft.com/office/officeart/2011/layout/TabList"/>
    <dgm:cxn modelId="{B363851B-35C9-4C69-893A-D993C09DEAEA}" type="presParOf" srcId="{65B57ABF-9655-4DBB-B193-B028E4FCE53B}" destId="{55B86A11-CCCF-4FF0-83C4-0A85D90A8020}" srcOrd="0" destOrd="0" presId="urn:microsoft.com/office/officeart/2011/layout/TabList"/>
    <dgm:cxn modelId="{2A3002DC-A55D-4962-98D6-022FF5248EE1}" type="presParOf" srcId="{55B86A11-CCCF-4FF0-83C4-0A85D90A8020}" destId="{8B310812-77F5-41F9-A7F5-9B488FF25462}" srcOrd="0" destOrd="0" presId="urn:microsoft.com/office/officeart/2011/layout/TabList"/>
    <dgm:cxn modelId="{D68A7553-AC70-400B-AFA4-3B67A09ACBCE}" type="presParOf" srcId="{55B86A11-CCCF-4FF0-83C4-0A85D90A8020}" destId="{81F8082C-B172-4F72-8057-3A7C41A5CC40}" srcOrd="1" destOrd="0" presId="urn:microsoft.com/office/officeart/2011/layout/TabList"/>
    <dgm:cxn modelId="{46862136-1F89-4070-B2C7-5C49F2E039B3}" type="presParOf" srcId="{55B86A11-CCCF-4FF0-83C4-0A85D90A8020}" destId="{2E889975-75C0-4C10-9F0B-8A56D22A5C1F}" srcOrd="2" destOrd="0" presId="urn:microsoft.com/office/officeart/2011/layout/TabList"/>
    <dgm:cxn modelId="{2AA6203D-BE19-4A96-8DD5-9B1515425FA0}" type="presParOf" srcId="{65B57ABF-9655-4DBB-B193-B028E4FCE53B}" destId="{F39C6985-0B89-431F-8A39-5C7973F6ED2B}" srcOrd="1" destOrd="0" presId="urn:microsoft.com/office/officeart/2011/layout/TabList"/>
    <dgm:cxn modelId="{2196CAD7-30A8-446E-BFB5-BD9117AD4073}" type="presParOf" srcId="{65B57ABF-9655-4DBB-B193-B028E4FCE53B}" destId="{B4DFD586-B4D1-4BED-B8ED-2526F5B70BAF}" srcOrd="2" destOrd="0" presId="urn:microsoft.com/office/officeart/2011/layout/TabList"/>
    <dgm:cxn modelId="{23BCCFC0-32CC-409F-83D9-7FABB0947A48}" type="presParOf" srcId="{B4DFD586-B4D1-4BED-B8ED-2526F5B70BAF}" destId="{C409B313-2044-4AA7-BF56-A4A111BF3AF4}" srcOrd="0" destOrd="0" presId="urn:microsoft.com/office/officeart/2011/layout/TabList"/>
    <dgm:cxn modelId="{1ECB19AD-A911-4DEA-A7D2-9C0E9AE47C10}" type="presParOf" srcId="{B4DFD586-B4D1-4BED-B8ED-2526F5B70BAF}" destId="{938E9394-7124-4311-95F4-0F6088E68D46}" srcOrd="1" destOrd="0" presId="urn:microsoft.com/office/officeart/2011/layout/TabList"/>
    <dgm:cxn modelId="{32374976-2D45-4CCB-B6D9-E7B6B4C744A8}" type="presParOf" srcId="{B4DFD586-B4D1-4BED-B8ED-2526F5B70BAF}" destId="{20B46A75-35D4-48F3-A5C3-5011C6FB042B}" srcOrd="2" destOrd="0" presId="urn:microsoft.com/office/officeart/2011/layout/TabList"/>
    <dgm:cxn modelId="{1DABD8E1-0AFA-49D1-8914-3E2F1EE468D8}" type="presParOf" srcId="{65B57ABF-9655-4DBB-B193-B028E4FCE53B}" destId="{08E1D5B7-B152-4347-AD7A-2F4F2E49995F}" srcOrd="3" destOrd="0" presId="urn:microsoft.com/office/officeart/2011/layout/TabList"/>
    <dgm:cxn modelId="{21792E89-8DC7-4987-B053-6E7DC669E260}" type="presParOf" srcId="{65B57ABF-9655-4DBB-B193-B028E4FCE53B}" destId="{933ADC64-B66B-494D-9A90-0736B36CB460}" srcOrd="4" destOrd="0" presId="urn:microsoft.com/office/officeart/2011/layout/TabList"/>
    <dgm:cxn modelId="{8C76FA3A-D8B2-4481-875A-A01AF42CB4B8}" type="presParOf" srcId="{933ADC64-B66B-494D-9A90-0736B36CB460}" destId="{2591555B-A691-464F-BBC5-F3A5AF6DEFA0}" srcOrd="0" destOrd="0" presId="urn:microsoft.com/office/officeart/2011/layout/TabList"/>
    <dgm:cxn modelId="{9574D553-B190-445E-911B-15D8B4E62EB8}" type="presParOf" srcId="{933ADC64-B66B-494D-9A90-0736B36CB460}" destId="{B1809A7C-F5DF-4BF1-9A7B-8F347D402867}" srcOrd="1" destOrd="0" presId="urn:microsoft.com/office/officeart/2011/layout/TabList"/>
    <dgm:cxn modelId="{87C99D65-8350-4A1B-BB20-58B7E976A76D}" type="presParOf" srcId="{933ADC64-B66B-494D-9A90-0736B36CB460}" destId="{FF674D37-54F5-4A45-86E1-E342798B03D1}" srcOrd="2" destOrd="0" presId="urn:microsoft.com/office/officeart/2011/layout/TabList"/>
    <dgm:cxn modelId="{215BEBB0-7D28-43A5-A786-F277896AAF0C}" type="presParOf" srcId="{65B57ABF-9655-4DBB-B193-B028E4FCE53B}" destId="{61B99C34-4F8F-47FB-8283-FD128204658B}" srcOrd="5" destOrd="0" presId="urn:microsoft.com/office/officeart/2011/layout/TabList"/>
    <dgm:cxn modelId="{53444527-0406-420D-9D86-3DC1B38CF353}" type="presParOf" srcId="{65B57ABF-9655-4DBB-B193-B028E4FCE53B}" destId="{A16BD59D-D39C-499E-9EC8-7ADAB5428D43}" srcOrd="6" destOrd="0" presId="urn:microsoft.com/office/officeart/2011/layout/TabList"/>
    <dgm:cxn modelId="{A72CCCE7-AF8A-41D7-978A-CDABF61B9A29}" type="presParOf" srcId="{A16BD59D-D39C-499E-9EC8-7ADAB5428D43}" destId="{1F384DE9-9EF4-4989-9AB7-4B53C9C3F0DE}" srcOrd="0" destOrd="0" presId="urn:microsoft.com/office/officeart/2011/layout/TabList"/>
    <dgm:cxn modelId="{8BE93902-BCFA-4CEF-8656-9E0F64DEE8D0}" type="presParOf" srcId="{A16BD59D-D39C-499E-9EC8-7ADAB5428D43}" destId="{480EB8C6-69C6-4772-B098-089AE747F852}" srcOrd="1" destOrd="0" presId="urn:microsoft.com/office/officeart/2011/layout/TabList"/>
    <dgm:cxn modelId="{6C9AC828-EB39-4DFC-A6A4-95BB42010280}" type="presParOf" srcId="{A16BD59D-D39C-499E-9EC8-7ADAB5428D43}" destId="{574DD445-E71F-4D42-87C7-E4FACABDFDCD}" srcOrd="2" destOrd="0" presId="urn:microsoft.com/office/officeart/2011/layout/TabList"/>
    <dgm:cxn modelId="{41DD51BA-4239-4F21-A1A1-7F6FCA1A3BC1}" type="presParOf" srcId="{65B57ABF-9655-4DBB-B193-B028E4FCE53B}" destId="{DEAE1EDF-5DA0-473D-970A-C144B9699CEB}" srcOrd="7" destOrd="0" presId="urn:microsoft.com/office/officeart/2011/layout/TabList"/>
    <dgm:cxn modelId="{7E62CF33-0D3D-4394-B8F2-5902BAB00664}" type="presParOf" srcId="{65B57ABF-9655-4DBB-B193-B028E4FCE53B}" destId="{7A42A5C6-DA3F-4607-B36B-42D97F38646F}" srcOrd="8" destOrd="0" presId="urn:microsoft.com/office/officeart/2011/layout/TabList"/>
    <dgm:cxn modelId="{CC3ACCEE-E5D5-4859-B12A-D394BDC25834}" type="presParOf" srcId="{7A42A5C6-DA3F-4607-B36B-42D97F38646F}" destId="{D54A36B3-3C10-4019-B25E-96BD6DF04980}" srcOrd="0" destOrd="0" presId="urn:microsoft.com/office/officeart/2011/layout/TabList"/>
    <dgm:cxn modelId="{007295EF-BA89-42FE-8348-B90B93D65E4E}" type="presParOf" srcId="{7A42A5C6-DA3F-4607-B36B-42D97F38646F}" destId="{6F69C0CB-D836-4DB0-8D88-C6E799EE3451}" srcOrd="1" destOrd="0" presId="urn:microsoft.com/office/officeart/2011/layout/TabList"/>
    <dgm:cxn modelId="{5537546C-062D-4298-8FB9-53EA1885A6FB}" type="presParOf" srcId="{7A42A5C6-DA3F-4607-B36B-42D97F38646F}" destId="{C2E424BC-0349-43B2-A68B-6E108E20322B}"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13.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A5664505-F683-4FAC-A028-AE6C3688561F}" type="parTrans" cxnId="{7313F658-7FB4-4897-9689-F6989D9F7C4E}">
      <dgm:prSet custT="1"/>
      <dgm:spPr/>
      <dgm:t>
        <a:bodyPr/>
        <a:lstStyle/>
        <a:p>
          <a:pPr>
            <a:lnSpc>
              <a:spcPct val="150000"/>
            </a:lnSpc>
          </a:pPr>
          <a:endParaRPr lang="en-GB" sz="1600"/>
        </a:p>
      </dgm:t>
    </dgm:pt>
    <dgm:pt modelId="{19688A69-7893-45BD-AA5A-5213F4B7E5AD}">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Marka/Statü</a:t>
          </a:r>
          <a:r>
            <a:rPr lang="en-US" sz="1600">
              <a:solidFill>
                <a:schemeClr val="bg1"/>
              </a:solidFill>
            </a:rPr>
            <a:t>:</a:t>
          </a:r>
          <a:endParaRPr lang="el-GR" sz="1600">
            <a:solidFill>
              <a:schemeClr val="bg1"/>
            </a:solidFill>
          </a:endParaRPr>
        </a:p>
      </dgm:t>
    </dgm:pt>
    <dgm:pt modelId="{18A33691-FAA4-4D57-B28B-F8E8E022B8EB}" type="parTrans" cxnId="{BEA07143-8670-4C04-A3A1-AE7E6DBD6936}">
      <dgm:prSet custT="1"/>
      <dgm:spPr/>
      <dgm:t>
        <a:bodyPr/>
        <a:lstStyle/>
        <a:p>
          <a:pPr>
            <a:lnSpc>
              <a:spcPct val="150000"/>
            </a:lnSpc>
          </a:pPr>
          <a:endParaRPr lang="en-GB" sz="1600"/>
        </a:p>
      </dgm:t>
    </dgm:pt>
    <dgm:pt modelId="{C1A8FDC7-3048-42B3-8D25-6DC96C128C1D}">
      <dgm:prSet custT="1"/>
      <dgm:spPr>
        <a:noFill/>
        <a:ln>
          <a:noFill/>
        </a:ln>
      </dgm:spPr>
      <dgm:t>
        <a:bodyPr/>
        <a:lstStyle/>
        <a:p>
          <a:pPr>
            <a:lnSpc>
              <a:spcPct val="150000"/>
            </a:lnSpc>
          </a:pPr>
          <a:r>
            <a:rPr lang="en-US" sz="1600">
              <a:solidFill>
                <a:schemeClr val="accent1"/>
              </a:solidFill>
            </a:rPr>
            <a:t>Tanınma veya prestij arayan müşterilere hitap etmek için marka itibarından veya statüsünden yararlanma.</a:t>
          </a:r>
          <a:endParaRPr lang="el-GR" sz="1600">
            <a:solidFill>
              <a:schemeClr val="accent1"/>
            </a:solidFill>
          </a:endParaRPr>
        </a:p>
      </dgm:t>
    </dgm:pt>
    <dgm:pt modelId="{1F2785DC-AF02-41DB-8DC0-7C39A09911A4}" type="sibTrans" cxnId="{BEA07143-8670-4C04-A3A1-AE7E6DBD6936}">
      <dgm:prSet custT="1"/>
      <dgm:spPr/>
      <dgm:t>
        <a:bodyPr/>
        <a:lstStyle/>
        <a:p>
          <a:pPr>
            <a:lnSpc>
              <a:spcPct val="150000"/>
            </a:lnSpc>
          </a:pPr>
          <a:endParaRPr lang="en-GB" sz="1600"/>
        </a:p>
      </dgm:t>
    </dgm:pt>
    <dgm:pt modelId="{3CAF0102-31B4-4590-B9C7-2049414334E4}" type="sibTrans" cxnId="{7313F658-7FB4-4897-9689-F6989D9F7C4E}">
      <dgm:prSet custT="1"/>
      <dgm:spPr/>
      <dgm:t>
        <a:bodyPr/>
        <a:lstStyle/>
        <a:p>
          <a:pPr>
            <a:lnSpc>
              <a:spcPct val="150000"/>
            </a:lnSpc>
          </a:pPr>
          <a:endParaRPr lang="en-GB" sz="1600"/>
        </a:p>
      </dgm:t>
    </dgm:pt>
    <dgm:pt modelId="{DB645381-6AF2-4E81-848D-DE95306F2C64}" type="parTrans" cxnId="{C54E0C78-74E1-4329-B2E3-82DCE0AC1DAB}">
      <dgm:prSet custT="1"/>
      <dgm:spPr/>
      <dgm:t>
        <a:bodyPr/>
        <a:lstStyle/>
        <a:p>
          <a:pPr>
            <a:lnSpc>
              <a:spcPct val="150000"/>
            </a:lnSpc>
          </a:pPr>
          <a:endParaRPr lang="en-GB" sz="1600"/>
        </a:p>
      </dgm:t>
    </dgm:pt>
    <dgm:pt modelId="{3C68E89C-1170-444D-9587-25163B7EE803}">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Fiyat</a:t>
          </a:r>
          <a:r>
            <a:rPr lang="en-US" sz="1600">
              <a:solidFill>
                <a:schemeClr val="bg1"/>
              </a:solidFill>
            </a:rPr>
            <a:t>:</a:t>
          </a:r>
          <a:endParaRPr lang="el-GR" sz="1600">
            <a:solidFill>
              <a:schemeClr val="bg1"/>
            </a:solidFill>
          </a:endParaRPr>
        </a:p>
      </dgm:t>
    </dgm:pt>
    <dgm:pt modelId="{3CDE5E15-EA9D-413D-A1A4-2B7A3574A4F4}" type="parTrans" cxnId="{C285F61C-0041-44DF-B2C5-CE1D2EA5919E}">
      <dgm:prSet custT="1"/>
      <dgm:spPr/>
      <dgm:t>
        <a:bodyPr/>
        <a:lstStyle/>
        <a:p>
          <a:pPr>
            <a:lnSpc>
              <a:spcPct val="150000"/>
            </a:lnSpc>
          </a:pPr>
          <a:endParaRPr lang="en-GB" sz="1600"/>
        </a:p>
      </dgm:t>
    </dgm:pt>
    <dgm:pt modelId="{2D14D293-EC56-47DF-BD7F-9DFAB1F4C649}">
      <dgm:prSet custT="1"/>
      <dgm:spPr>
        <a:noFill/>
        <a:ln>
          <a:noFill/>
        </a:ln>
      </dgm:spPr>
      <dgm:t>
        <a:bodyPr/>
        <a:lstStyle/>
        <a:p>
          <a:pPr>
            <a:lnSpc>
              <a:spcPct val="150000"/>
            </a:lnSpc>
          </a:pPr>
          <a:r>
            <a:rPr lang="en-US" sz="1600">
              <a:solidFill>
                <a:schemeClr val="accent1"/>
              </a:solidFill>
            </a:rPr>
            <a:t>Bütçe bilincine sahip müşterilere hitap eden uygun maliyetli çözümler sunmak.</a:t>
          </a:r>
          <a:endParaRPr lang="el-GR" sz="1600">
            <a:solidFill>
              <a:schemeClr val="accent1"/>
            </a:solidFill>
          </a:endParaRPr>
        </a:p>
      </dgm:t>
    </dgm:pt>
    <dgm:pt modelId="{5418A853-13E8-4BF3-94BB-60F758C7CC7C}" type="sibTrans" cxnId="{C285F61C-0041-44DF-B2C5-CE1D2EA5919E}">
      <dgm:prSet custT="1"/>
      <dgm:spPr/>
      <dgm:t>
        <a:bodyPr/>
        <a:lstStyle/>
        <a:p>
          <a:pPr>
            <a:lnSpc>
              <a:spcPct val="150000"/>
            </a:lnSpc>
          </a:pPr>
          <a:endParaRPr lang="en-GB" sz="1600"/>
        </a:p>
      </dgm:t>
    </dgm:pt>
    <dgm:pt modelId="{1E988B3E-03AE-456C-ABF6-064F43379E1B}" type="sibTrans" cxnId="{C54E0C78-74E1-4329-B2E3-82DCE0AC1DAB}">
      <dgm:prSet custT="1"/>
      <dgm:spPr/>
      <dgm:t>
        <a:bodyPr/>
        <a:lstStyle/>
        <a:p>
          <a:pPr>
            <a:lnSpc>
              <a:spcPct val="150000"/>
            </a:lnSpc>
          </a:pPr>
          <a:endParaRPr lang="en-GB" sz="1600"/>
        </a:p>
      </dgm:t>
    </dgm:pt>
    <dgm:pt modelId="{72DE084A-5085-49AB-A891-841334BC98B1}" type="parTrans" cxnId="{20134CE1-EA02-4D5B-8EEA-B80C69BDCC54}">
      <dgm:prSet custT="1"/>
      <dgm:spPr/>
      <dgm:t>
        <a:bodyPr/>
        <a:lstStyle/>
        <a:p>
          <a:pPr>
            <a:lnSpc>
              <a:spcPct val="150000"/>
            </a:lnSpc>
          </a:pPr>
          <a:endParaRPr lang="en-GB" sz="1600"/>
        </a:p>
      </dgm:t>
    </dgm:pt>
    <dgm:pt modelId="{3AF56005-ED95-4052-8530-D36176A06391}">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Maliyet Azaltma</a:t>
          </a:r>
          <a:r>
            <a:rPr lang="en-US" sz="1600">
              <a:solidFill>
                <a:schemeClr val="bg1"/>
              </a:solidFill>
            </a:rPr>
            <a:t>:</a:t>
          </a:r>
          <a:endParaRPr lang="el-GR" sz="1600">
            <a:solidFill>
              <a:schemeClr val="bg1"/>
            </a:solidFill>
          </a:endParaRPr>
        </a:p>
      </dgm:t>
    </dgm:pt>
    <dgm:pt modelId="{BA88E12D-04AC-4A1F-A82E-B7EB1C263DFC}" type="parTrans" cxnId="{8C6A1E2F-3BA6-41FC-BDE8-6F575B19FA0A}">
      <dgm:prSet custT="1"/>
      <dgm:spPr/>
      <dgm:t>
        <a:bodyPr/>
        <a:lstStyle/>
        <a:p>
          <a:pPr>
            <a:lnSpc>
              <a:spcPct val="150000"/>
            </a:lnSpc>
          </a:pPr>
          <a:endParaRPr lang="en-GB" sz="1600"/>
        </a:p>
      </dgm:t>
    </dgm:pt>
    <dgm:pt modelId="{61203D35-3BC7-46DD-AB6A-AC44ED036FDC}">
      <dgm:prSet custT="1"/>
      <dgm:spPr>
        <a:noFill/>
        <a:ln>
          <a:noFill/>
        </a:ln>
      </dgm:spPr>
      <dgm:t>
        <a:bodyPr/>
        <a:lstStyle/>
        <a:p>
          <a:pPr>
            <a:lnSpc>
              <a:spcPct val="150000"/>
            </a:lnSpc>
          </a:pPr>
          <a:r>
            <a:rPr lang="en-US" sz="1600">
              <a:solidFill>
                <a:schemeClr val="accent1"/>
              </a:solidFill>
            </a:rPr>
            <a:t>Daha verimli ürünler ya da ilgili maliyetlerin azaltılması yoluyla müşterilerin tasarruf etmesine yardımcı olmak.</a:t>
          </a:r>
          <a:endParaRPr lang="el-GR" sz="1600">
            <a:solidFill>
              <a:schemeClr val="accent1"/>
            </a:solidFill>
          </a:endParaRPr>
        </a:p>
      </dgm:t>
    </dgm:pt>
    <dgm:pt modelId="{AAEAC984-9E1D-436B-8188-F9ECC3270F89}" type="sibTrans" cxnId="{8C6A1E2F-3BA6-41FC-BDE8-6F575B19FA0A}">
      <dgm:prSet custT="1"/>
      <dgm:spPr/>
      <dgm:t>
        <a:bodyPr/>
        <a:lstStyle/>
        <a:p>
          <a:pPr>
            <a:lnSpc>
              <a:spcPct val="150000"/>
            </a:lnSpc>
          </a:pPr>
          <a:endParaRPr lang="en-GB" sz="1600"/>
        </a:p>
      </dgm:t>
    </dgm:pt>
    <dgm:pt modelId="{6C5039E5-9362-4675-862D-837F8B2B750A}" type="sibTrans" cxnId="{20134CE1-EA02-4D5B-8EEA-B80C69BDCC54}">
      <dgm:prSet custT="1"/>
      <dgm:spPr/>
      <dgm:t>
        <a:bodyPr/>
        <a:lstStyle/>
        <a:p>
          <a:pPr>
            <a:lnSpc>
              <a:spcPct val="150000"/>
            </a:lnSpc>
          </a:pPr>
          <a:endParaRPr lang="en-GB" sz="1600"/>
        </a:p>
      </dgm:t>
    </dgm:pt>
    <dgm:pt modelId="{D76CF6DB-C8AC-4097-A4B9-5C596FD4C1EB}" type="parTrans" cxnId="{5C53522F-0447-4124-9487-6273E8DDBF9A}">
      <dgm:prSet custT="1"/>
      <dgm:spPr/>
      <dgm:t>
        <a:bodyPr/>
        <a:lstStyle/>
        <a:p>
          <a:pPr>
            <a:lnSpc>
              <a:spcPct val="150000"/>
            </a:lnSpc>
          </a:pPr>
          <a:endParaRPr lang="en-GB" sz="1600"/>
        </a:p>
      </dgm:t>
    </dgm:pt>
    <dgm:pt modelId="{B64A18CC-73E1-441A-8757-9F487466EDE7}">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Risk Azaltma</a:t>
          </a:r>
          <a:r>
            <a:rPr lang="en-US" sz="1600">
              <a:solidFill>
                <a:schemeClr val="bg1"/>
              </a:solidFill>
            </a:rPr>
            <a:t>:</a:t>
          </a:r>
          <a:endParaRPr lang="el-GR" sz="1600">
            <a:solidFill>
              <a:schemeClr val="bg1"/>
            </a:solidFill>
          </a:endParaRPr>
        </a:p>
      </dgm:t>
    </dgm:pt>
    <dgm:pt modelId="{78CF791D-C775-4D6D-89AA-79504C16342C}" type="parTrans" cxnId="{098B7DF3-70B7-45B6-92DE-865F1438B9A2}">
      <dgm:prSet custT="1"/>
      <dgm:spPr/>
      <dgm:t>
        <a:bodyPr/>
        <a:lstStyle/>
        <a:p>
          <a:pPr>
            <a:lnSpc>
              <a:spcPct val="150000"/>
            </a:lnSpc>
          </a:pPr>
          <a:endParaRPr lang="en-GB" sz="1600"/>
        </a:p>
      </dgm:t>
    </dgm:pt>
    <dgm:pt modelId="{AFB235FD-8C4C-4099-B194-C1DE67ECC329}">
      <dgm:prSet custT="1"/>
      <dgm:spPr>
        <a:noFill/>
        <a:ln>
          <a:noFill/>
        </a:ln>
      </dgm:spPr>
      <dgm:t>
        <a:bodyPr/>
        <a:lstStyle/>
        <a:p>
          <a:pPr>
            <a:lnSpc>
              <a:spcPct val="150000"/>
            </a:lnSpc>
          </a:pPr>
          <a:r>
            <a:rPr lang="en-US" sz="1600">
              <a:solidFill>
                <a:schemeClr val="accent1"/>
              </a:solidFill>
            </a:rPr>
            <a:t>Ürünün satın alınması veya kullanılmasıyla ilgili potansiyel risklerin veya belirsizliklerin en aza indirilmesi.</a:t>
          </a:r>
          <a:endParaRPr lang="el-GR" sz="1600">
            <a:solidFill>
              <a:schemeClr val="accent1"/>
            </a:solidFill>
          </a:endParaRPr>
        </a:p>
      </dgm:t>
    </dgm:pt>
    <dgm:pt modelId="{A670829A-B7C0-413A-9C13-C8A6E9A12E97}" type="sibTrans" cxnId="{098B7DF3-70B7-45B6-92DE-865F1438B9A2}">
      <dgm:prSet custT="1"/>
      <dgm:spPr/>
      <dgm:t>
        <a:bodyPr/>
        <a:lstStyle/>
        <a:p>
          <a:pPr>
            <a:lnSpc>
              <a:spcPct val="150000"/>
            </a:lnSpc>
          </a:pPr>
          <a:endParaRPr lang="en-GB" sz="1600"/>
        </a:p>
      </dgm:t>
    </dgm:pt>
    <dgm:pt modelId="{52B5EDB0-E2E1-4184-A410-EE52D1FD893A}" type="sibTrans" cxnId="{5C53522F-0447-4124-9487-6273E8DDBF9A}">
      <dgm:prSet custT="1"/>
      <dgm:spPr/>
      <dgm:t>
        <a:bodyPr/>
        <a:lstStyle/>
        <a:p>
          <a:pPr>
            <a:lnSpc>
              <a:spcPct val="150000"/>
            </a:lnSpc>
          </a:pPr>
          <a:endParaRPr lang="en-GB" sz="1600"/>
        </a:p>
      </dgm:t>
    </dgm:pt>
    <dgm:pt modelId="{877A3DF6-B832-4EE3-857C-7F0263E8530B}" type="parTrans" cxnId="{A576A6AE-0867-4F6B-AF3F-DE9415858605}">
      <dgm:prSet custT="1"/>
      <dgm:spPr/>
      <dgm:t>
        <a:bodyPr/>
        <a:lstStyle/>
        <a:p>
          <a:pPr>
            <a:lnSpc>
              <a:spcPct val="150000"/>
            </a:lnSpc>
          </a:pPr>
          <a:endParaRPr lang="en-GB" sz="1600"/>
        </a:p>
      </dgm:t>
    </dgm:pt>
    <dgm:pt modelId="{30E682E1-C8BC-42C8-9FE7-35A1FB93BF18}">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solidFill>
                <a:schemeClr val="bg1"/>
              </a:solidFill>
            </a:rPr>
            <a:t>Kolaylık/Kullanılabilirlik</a:t>
          </a:r>
          <a:r>
            <a:rPr lang="en-US" sz="1600">
              <a:solidFill>
                <a:schemeClr val="bg1"/>
              </a:solidFill>
            </a:rPr>
            <a:t>:</a:t>
          </a:r>
          <a:endParaRPr lang="el-GR" sz="1600">
            <a:solidFill>
              <a:schemeClr val="bg1"/>
            </a:solidFill>
          </a:endParaRPr>
        </a:p>
      </dgm:t>
    </dgm:pt>
    <dgm:pt modelId="{17A85BDE-6BD0-43D9-B42C-5BCD4956DDC5}" type="parTrans" cxnId="{53C521B7-D536-433A-AEEF-B2DF95121AFC}">
      <dgm:prSet custT="1"/>
      <dgm:spPr/>
      <dgm:t>
        <a:bodyPr/>
        <a:lstStyle/>
        <a:p>
          <a:pPr>
            <a:lnSpc>
              <a:spcPct val="150000"/>
            </a:lnSpc>
          </a:pPr>
          <a:endParaRPr lang="en-GB" sz="1600"/>
        </a:p>
      </dgm:t>
    </dgm:pt>
    <dgm:pt modelId="{618E8396-27AC-4E0C-B8B8-A42C00351B33}">
      <dgm:prSet custT="1"/>
      <dgm:spPr>
        <a:noFill/>
        <a:ln>
          <a:noFill/>
        </a:ln>
      </dgm:spPr>
      <dgm:t>
        <a:bodyPr/>
        <a:lstStyle/>
        <a:p>
          <a:pPr>
            <a:lnSpc>
              <a:spcPct val="150000"/>
            </a:lnSpc>
          </a:pPr>
          <a:r>
            <a:rPr lang="en-US" sz="1600">
              <a:solidFill>
                <a:schemeClr val="accent1"/>
              </a:solidFill>
            </a:rPr>
            <a:t>Ürünlerin kullanımını veya erişimini kolaylaştırmak, müşteri rahatlığını artırmak.</a:t>
          </a:r>
          <a:endParaRPr lang="el-GR" sz="1600">
            <a:solidFill>
              <a:schemeClr val="accent1"/>
            </a:solidFill>
          </a:endParaRPr>
        </a:p>
      </dgm:t>
    </dgm:pt>
    <dgm:pt modelId="{446E2C4A-FFD9-40C5-B066-D9E4E436332C}" type="sibTrans" cxnId="{53C521B7-D536-433A-AEEF-B2DF95121AFC}">
      <dgm:prSet custT="1"/>
      <dgm:spPr/>
      <dgm:t>
        <a:bodyPr/>
        <a:lstStyle/>
        <a:p>
          <a:pPr>
            <a:lnSpc>
              <a:spcPct val="150000"/>
            </a:lnSpc>
          </a:pPr>
          <a:endParaRPr lang="en-GB" sz="1600"/>
        </a:p>
      </dgm:t>
    </dgm:pt>
    <dgm:pt modelId="{836F99B1-0C49-43A5-8E2A-259E3A612F47}" type="sibTrans" cxnId="{A576A6AE-0867-4F6B-AF3F-DE9415858605}">
      <dgm:prSet custT="1"/>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44A8A731-A0FF-42F5-940F-2F4C32513190}" type="pres">
      <dgm:prSet presAssocID="{19688A69-7893-45BD-AA5A-5213F4B7E5AD}" presName="composite" presStyleCnt="0"/>
      <dgm:spPr/>
    </dgm:pt>
    <dgm:pt modelId="{12D16AE1-D568-4B25-B82A-97447C8DF8B9}" type="pres">
      <dgm:prSet presAssocID="{19688A69-7893-45BD-AA5A-5213F4B7E5AD}" presName="FirstChild" presStyleLbl="revTx" presStyleIdx="0" presStyleCnt="5">
        <dgm:presLayoutVars>
          <dgm:chMax val="0"/>
          <dgm:chPref val="0"/>
          <dgm:bulletEnabled val="1"/>
        </dgm:presLayoutVars>
      </dgm:prSet>
      <dgm:spPr/>
    </dgm:pt>
    <dgm:pt modelId="{6D516ED4-7D0B-4DC7-8085-8B811A400EBD}" type="pres">
      <dgm:prSet presAssocID="{19688A69-7893-45BD-AA5A-5213F4B7E5AD}" presName="Parent" presStyleLbl="alignNode1" presStyleIdx="0" presStyleCnt="5">
        <dgm:presLayoutVars>
          <dgm:chMax val="3"/>
          <dgm:chPref val="3"/>
          <dgm:bulletEnabled val="1"/>
        </dgm:presLayoutVars>
      </dgm:prSet>
      <dgm:spPr/>
    </dgm:pt>
    <dgm:pt modelId="{3D1316B9-D4A9-4C15-A1E0-17753BB476B7}" type="pres">
      <dgm:prSet presAssocID="{19688A69-7893-45BD-AA5A-5213F4B7E5AD}" presName="Accent" presStyleLbl="parChTrans1D1" presStyleIdx="0" presStyleCnt="5"/>
      <dgm:spPr>
        <a:noFill/>
        <a:ln w="12700" cap="flat" cmpd="sng" algn="ctr">
          <a:solidFill>
            <a:schemeClr val="accent1">
              <a:shade val="60000"/>
              <a:hueOff val="0"/>
              <a:satOff val="0"/>
              <a:lumOff val="0"/>
              <a:alphaOff val="0"/>
            </a:schemeClr>
          </a:solidFill>
          <a:prstDash val="solid"/>
          <a:miter lim="800000"/>
        </a:ln>
      </dgm:spPr>
    </dgm:pt>
    <dgm:pt modelId="{99D0A7F4-1F01-4115-B163-A15F58E57183}" type="pres">
      <dgm:prSet presAssocID="{3CAF0102-31B4-4590-B9C7-2049414334E4}" presName="sibTrans" presStyleCnt="0"/>
      <dgm:spPr/>
    </dgm:pt>
    <dgm:pt modelId="{147B4CC4-F788-4AEA-959F-9B96B3D1579D}" type="pres">
      <dgm:prSet presAssocID="{3C68E89C-1170-444D-9587-25163B7EE803}" presName="composite" presStyleCnt="0"/>
      <dgm:spPr/>
    </dgm:pt>
    <dgm:pt modelId="{4B3EB407-58C4-4DC9-B813-025E98E576E1}" type="pres">
      <dgm:prSet presAssocID="{3C68E89C-1170-444D-9587-25163B7EE803}" presName="FirstChild" presStyleLbl="revTx" presStyleIdx="1" presStyleCnt="5">
        <dgm:presLayoutVars>
          <dgm:chMax val="0"/>
          <dgm:chPref val="0"/>
          <dgm:bulletEnabled val="1"/>
        </dgm:presLayoutVars>
      </dgm:prSet>
      <dgm:spPr/>
    </dgm:pt>
    <dgm:pt modelId="{3862384A-28C9-4B45-A8B8-B867AD7E4C6F}" type="pres">
      <dgm:prSet presAssocID="{3C68E89C-1170-444D-9587-25163B7EE803}" presName="Parent" presStyleLbl="alignNode1" presStyleIdx="1" presStyleCnt="5">
        <dgm:presLayoutVars>
          <dgm:chMax val="3"/>
          <dgm:chPref val="3"/>
          <dgm:bulletEnabled val="1"/>
        </dgm:presLayoutVars>
      </dgm:prSet>
      <dgm:spPr/>
    </dgm:pt>
    <dgm:pt modelId="{B26FB248-2B40-4169-BA8F-D6B11F4B02B7}" type="pres">
      <dgm:prSet presAssocID="{3C68E89C-1170-444D-9587-25163B7EE803}" presName="Accent" presStyleLbl="parChTrans1D1" presStyleIdx="1" presStyleCnt="5"/>
      <dgm:spPr>
        <a:noFill/>
        <a:ln w="12700" cap="flat" cmpd="sng" algn="ctr">
          <a:solidFill>
            <a:schemeClr val="accent1">
              <a:shade val="60000"/>
              <a:hueOff val="0"/>
              <a:satOff val="0"/>
              <a:lumOff val="0"/>
              <a:alphaOff val="0"/>
            </a:schemeClr>
          </a:solidFill>
          <a:prstDash val="solid"/>
          <a:miter lim="800000"/>
        </a:ln>
      </dgm:spPr>
    </dgm:pt>
    <dgm:pt modelId="{E8595DE5-EED3-428E-ABFB-97885C5D54F8}" type="pres">
      <dgm:prSet presAssocID="{1E988B3E-03AE-456C-ABF6-064F43379E1B}" presName="sibTrans" presStyleCnt="0"/>
      <dgm:spPr/>
    </dgm:pt>
    <dgm:pt modelId="{5EFCA05F-0BB4-4D2E-97E3-1E043C047EF2}" type="pres">
      <dgm:prSet presAssocID="{3AF56005-ED95-4052-8530-D36176A06391}" presName="composite" presStyleCnt="0"/>
      <dgm:spPr/>
    </dgm:pt>
    <dgm:pt modelId="{250DF056-2A40-4B60-9121-43D235E89FD1}" type="pres">
      <dgm:prSet presAssocID="{3AF56005-ED95-4052-8530-D36176A06391}" presName="FirstChild" presStyleLbl="revTx" presStyleIdx="2" presStyleCnt="5">
        <dgm:presLayoutVars>
          <dgm:chMax val="0"/>
          <dgm:chPref val="0"/>
          <dgm:bulletEnabled val="1"/>
        </dgm:presLayoutVars>
      </dgm:prSet>
      <dgm:spPr/>
    </dgm:pt>
    <dgm:pt modelId="{C780A0CE-35D7-42D2-96A3-616BFA44ED84}" type="pres">
      <dgm:prSet presAssocID="{3AF56005-ED95-4052-8530-D36176A06391}" presName="Parent" presStyleLbl="alignNode1" presStyleIdx="2" presStyleCnt="5">
        <dgm:presLayoutVars>
          <dgm:chMax val="3"/>
          <dgm:chPref val="3"/>
          <dgm:bulletEnabled val="1"/>
        </dgm:presLayoutVars>
      </dgm:prSet>
      <dgm:spPr/>
    </dgm:pt>
    <dgm:pt modelId="{B627F55D-D781-41AD-8881-68C89DA0DDE5}" type="pres">
      <dgm:prSet presAssocID="{3AF56005-ED95-4052-8530-D36176A06391}" presName="Accent" presStyleLbl="parChTrans1D1" presStyleIdx="2" presStyleCnt="5"/>
      <dgm:spPr>
        <a:noFill/>
        <a:ln w="12700" cap="flat" cmpd="sng" algn="ctr">
          <a:solidFill>
            <a:schemeClr val="accent1">
              <a:shade val="60000"/>
              <a:hueOff val="0"/>
              <a:satOff val="0"/>
              <a:lumOff val="0"/>
              <a:alphaOff val="0"/>
            </a:schemeClr>
          </a:solidFill>
          <a:prstDash val="solid"/>
          <a:miter lim="800000"/>
        </a:ln>
      </dgm:spPr>
    </dgm:pt>
    <dgm:pt modelId="{69FF9FF6-19D7-4AE2-B5DB-08FA77E454B8}" type="pres">
      <dgm:prSet presAssocID="{6C5039E5-9362-4675-862D-837F8B2B750A}" presName="sibTrans" presStyleCnt="0"/>
      <dgm:spPr/>
    </dgm:pt>
    <dgm:pt modelId="{C624F4F4-9083-4DFD-A858-27FFDADAEC15}" type="pres">
      <dgm:prSet presAssocID="{B64A18CC-73E1-441A-8757-9F487466EDE7}" presName="composite" presStyleCnt="0"/>
      <dgm:spPr/>
    </dgm:pt>
    <dgm:pt modelId="{8898CF35-E6A7-4CE2-879D-429A564E2F5D}" type="pres">
      <dgm:prSet presAssocID="{B64A18CC-73E1-441A-8757-9F487466EDE7}" presName="FirstChild" presStyleLbl="revTx" presStyleIdx="3" presStyleCnt="5">
        <dgm:presLayoutVars>
          <dgm:chMax val="0"/>
          <dgm:chPref val="0"/>
          <dgm:bulletEnabled val="1"/>
        </dgm:presLayoutVars>
      </dgm:prSet>
      <dgm:spPr/>
    </dgm:pt>
    <dgm:pt modelId="{A261BD2F-2414-41D6-99FA-CB470D28F209}" type="pres">
      <dgm:prSet presAssocID="{B64A18CC-73E1-441A-8757-9F487466EDE7}" presName="Parent" presStyleLbl="alignNode1" presStyleIdx="3" presStyleCnt="5">
        <dgm:presLayoutVars>
          <dgm:chMax val="3"/>
          <dgm:chPref val="3"/>
          <dgm:bulletEnabled val="1"/>
        </dgm:presLayoutVars>
      </dgm:prSet>
      <dgm:spPr/>
    </dgm:pt>
    <dgm:pt modelId="{110AC849-F754-44C8-BB1F-8C72D174CDE2}" type="pres">
      <dgm:prSet presAssocID="{B64A18CC-73E1-441A-8757-9F487466EDE7}" presName="Accent" presStyleLbl="parChTrans1D1" presStyleIdx="3" presStyleCnt="5"/>
      <dgm:spPr>
        <a:noFill/>
        <a:ln w="12700" cap="flat" cmpd="sng" algn="ctr">
          <a:solidFill>
            <a:schemeClr val="accent1">
              <a:shade val="60000"/>
              <a:hueOff val="0"/>
              <a:satOff val="0"/>
              <a:lumOff val="0"/>
              <a:alphaOff val="0"/>
            </a:schemeClr>
          </a:solidFill>
          <a:prstDash val="solid"/>
          <a:miter lim="800000"/>
        </a:ln>
      </dgm:spPr>
    </dgm:pt>
    <dgm:pt modelId="{BB70A438-BA69-432B-9384-F9467E6208D8}" type="pres">
      <dgm:prSet presAssocID="{52B5EDB0-E2E1-4184-A410-EE52D1FD893A}" presName="sibTrans" presStyleCnt="0"/>
      <dgm:spPr/>
    </dgm:pt>
    <dgm:pt modelId="{170741E2-F44E-4282-9057-1617BCF11D15}" type="pres">
      <dgm:prSet presAssocID="{30E682E1-C8BC-42C8-9FE7-35A1FB93BF18}" presName="composite" presStyleCnt="0"/>
      <dgm:spPr/>
    </dgm:pt>
    <dgm:pt modelId="{3EE1F81F-F33E-4D15-8446-98BC778AC4F8}" type="pres">
      <dgm:prSet presAssocID="{30E682E1-C8BC-42C8-9FE7-35A1FB93BF18}" presName="FirstChild" presStyleLbl="revTx" presStyleIdx="4" presStyleCnt="5">
        <dgm:presLayoutVars>
          <dgm:chMax val="0"/>
          <dgm:chPref val="0"/>
          <dgm:bulletEnabled val="1"/>
        </dgm:presLayoutVars>
      </dgm:prSet>
      <dgm:spPr/>
    </dgm:pt>
    <dgm:pt modelId="{5CF54CC3-F17E-4685-94B4-A85FBFED4B9C}" type="pres">
      <dgm:prSet presAssocID="{30E682E1-C8BC-42C8-9FE7-35A1FB93BF18}" presName="Parent" presStyleLbl="alignNode1" presStyleIdx="4" presStyleCnt="5">
        <dgm:presLayoutVars>
          <dgm:chMax val="3"/>
          <dgm:chPref val="3"/>
          <dgm:bulletEnabled val="1"/>
        </dgm:presLayoutVars>
      </dgm:prSet>
      <dgm:spPr/>
    </dgm:pt>
    <dgm:pt modelId="{6C4A950C-CED7-4FD1-A66E-109C572ACB63}" type="pres">
      <dgm:prSet presAssocID="{30E682E1-C8BC-42C8-9FE7-35A1FB93BF18}" presName="Accent" presStyleLbl="parChTrans1D1" presStyleIdx="4" presStyleCnt="5"/>
      <dgm:spPr>
        <a:noFill/>
        <a:ln w="12700" cap="flat" cmpd="sng" algn="ctr">
          <a:solidFill>
            <a:schemeClr val="accent1">
              <a:shade val="60000"/>
              <a:hueOff val="0"/>
              <a:satOff val="0"/>
              <a:lumOff val="0"/>
              <a:alphaOff val="0"/>
            </a:schemeClr>
          </a:solidFill>
          <a:prstDash val="solid"/>
          <a:miter lim="800000"/>
        </a:ln>
      </dgm:spPr>
    </dgm:pt>
  </dgm:ptLst>
  <dgm:cxnLst>
    <dgm:cxn modelId="{BF9C3F1C-E223-4622-AE32-6D32F1E84CBE}" type="presOf" srcId="{3AF56005-ED95-4052-8530-D36176A06391}" destId="{C780A0CE-35D7-42D2-96A3-616BFA44ED84}" srcOrd="0" destOrd="0" presId="urn:microsoft.com/office/officeart/2011/layout/TabList"/>
    <dgm:cxn modelId="{C285F61C-0041-44DF-B2C5-CE1D2EA5919E}" srcId="{3C68E89C-1170-444D-9587-25163B7EE803}" destId="{2D14D293-EC56-47DF-BD7F-9DFAB1F4C649}" srcOrd="0" destOrd="0" parTransId="{3CDE5E15-EA9D-413D-A1A4-2B7A3574A4F4}" sibTransId="{5418A853-13E8-4BF3-94BB-60F758C7CC7C}"/>
    <dgm:cxn modelId="{8C6A1E2F-3BA6-41FC-BDE8-6F575B19FA0A}" srcId="{3AF56005-ED95-4052-8530-D36176A06391}" destId="{61203D35-3BC7-46DD-AB6A-AC44ED036FDC}" srcOrd="0" destOrd="0" parTransId="{BA88E12D-04AC-4A1F-A82E-B7EB1C263DFC}" sibTransId="{AAEAC984-9E1D-436B-8188-F9ECC3270F89}"/>
    <dgm:cxn modelId="{5C53522F-0447-4124-9487-6273E8DDBF9A}" srcId="{32284DBD-8BE3-4B68-B22E-AB0CEC481679}" destId="{B64A18CC-73E1-441A-8757-9F487466EDE7}" srcOrd="3" destOrd="0" parTransId="{D76CF6DB-C8AC-4097-A4B9-5C596FD4C1EB}" sibTransId="{52B5EDB0-E2E1-4184-A410-EE52D1FD893A}"/>
    <dgm:cxn modelId="{19D6E838-E3C4-4FA5-A89F-3FA7E43D120D}" type="presOf" srcId="{B64A18CC-73E1-441A-8757-9F487466EDE7}" destId="{A261BD2F-2414-41D6-99FA-CB470D28F209}" srcOrd="0" destOrd="0" presId="urn:microsoft.com/office/officeart/2011/layout/TabList"/>
    <dgm:cxn modelId="{5717CB62-A151-41C2-9732-B756B531C881}" type="presOf" srcId="{2D14D293-EC56-47DF-BD7F-9DFAB1F4C649}" destId="{4B3EB407-58C4-4DC9-B813-025E98E576E1}" srcOrd="0" destOrd="0" presId="urn:microsoft.com/office/officeart/2011/layout/TabList"/>
    <dgm:cxn modelId="{BEA07143-8670-4C04-A3A1-AE7E6DBD6936}" srcId="{19688A69-7893-45BD-AA5A-5213F4B7E5AD}" destId="{C1A8FDC7-3048-42B3-8D25-6DC96C128C1D}" srcOrd="0" destOrd="0" parTransId="{18A33691-FAA4-4D57-B28B-F8E8E022B8EB}" sibTransId="{1F2785DC-AF02-41DB-8DC0-7C39A09911A4}"/>
    <dgm:cxn modelId="{17B8CA64-D424-4E53-A995-9B3D1EA62307}" type="presOf" srcId="{618E8396-27AC-4E0C-B8B8-A42C00351B33}" destId="{3EE1F81F-F33E-4D15-8446-98BC778AC4F8}" srcOrd="0" destOrd="0" presId="urn:microsoft.com/office/officeart/2011/layout/TabList"/>
    <dgm:cxn modelId="{26F7E66C-EED8-4C9B-9A50-D71325B31F97}" type="presOf" srcId="{AFB235FD-8C4C-4099-B194-C1DE67ECC329}" destId="{8898CF35-E6A7-4CE2-879D-429A564E2F5D}" srcOrd="0" destOrd="0" presId="urn:microsoft.com/office/officeart/2011/layout/TabList"/>
    <dgm:cxn modelId="{74379F52-C31C-456B-9EDE-6F983BC32AC7}" type="presOf" srcId="{19688A69-7893-45BD-AA5A-5213F4B7E5AD}" destId="{6D516ED4-7D0B-4DC7-8085-8B811A400EBD}" srcOrd="0" destOrd="0" presId="urn:microsoft.com/office/officeart/2011/layout/TabList"/>
    <dgm:cxn modelId="{46DF4D77-5755-4535-B1F2-9DEDB2B353BC}" type="presOf" srcId="{3C68E89C-1170-444D-9587-25163B7EE803}" destId="{3862384A-28C9-4B45-A8B8-B867AD7E4C6F}" srcOrd="0" destOrd="0" presId="urn:microsoft.com/office/officeart/2011/layout/TabList"/>
    <dgm:cxn modelId="{C54E0C78-74E1-4329-B2E3-82DCE0AC1DAB}" srcId="{32284DBD-8BE3-4B68-B22E-AB0CEC481679}" destId="{3C68E89C-1170-444D-9587-25163B7EE803}" srcOrd="1" destOrd="0" parTransId="{DB645381-6AF2-4E81-848D-DE95306F2C64}" sibTransId="{1E988B3E-03AE-456C-ABF6-064F43379E1B}"/>
    <dgm:cxn modelId="{7313F658-7FB4-4897-9689-F6989D9F7C4E}" srcId="{32284DBD-8BE3-4B68-B22E-AB0CEC481679}" destId="{19688A69-7893-45BD-AA5A-5213F4B7E5AD}" srcOrd="0" destOrd="0" parTransId="{A5664505-F683-4FAC-A028-AE6C3688561F}" sibTransId="{3CAF0102-31B4-4590-B9C7-2049414334E4}"/>
    <dgm:cxn modelId="{94E1AE7D-68BD-4A82-9BB0-578C5C48188E}" type="presOf" srcId="{32284DBD-8BE3-4B68-B22E-AB0CEC481679}" destId="{65B57ABF-9655-4DBB-B193-B028E4FCE53B}" srcOrd="0" destOrd="0" presId="urn:microsoft.com/office/officeart/2011/layout/TabList"/>
    <dgm:cxn modelId="{9024B98D-5211-4B70-BDBA-3668AF585028}" type="presOf" srcId="{C1A8FDC7-3048-42B3-8D25-6DC96C128C1D}" destId="{12D16AE1-D568-4B25-B82A-97447C8DF8B9}" srcOrd="0" destOrd="0" presId="urn:microsoft.com/office/officeart/2011/layout/TabList"/>
    <dgm:cxn modelId="{A576A6AE-0867-4F6B-AF3F-DE9415858605}" srcId="{32284DBD-8BE3-4B68-B22E-AB0CEC481679}" destId="{30E682E1-C8BC-42C8-9FE7-35A1FB93BF18}" srcOrd="4" destOrd="0" parTransId="{877A3DF6-B832-4EE3-857C-7F0263E8530B}" sibTransId="{836F99B1-0C49-43A5-8E2A-259E3A612F47}"/>
    <dgm:cxn modelId="{53C521B7-D536-433A-AEEF-B2DF95121AFC}" srcId="{30E682E1-C8BC-42C8-9FE7-35A1FB93BF18}" destId="{618E8396-27AC-4E0C-B8B8-A42C00351B33}" srcOrd="0" destOrd="0" parTransId="{17A85BDE-6BD0-43D9-B42C-5BCD4956DDC5}" sibTransId="{446E2C4A-FFD9-40C5-B066-D9E4E436332C}"/>
    <dgm:cxn modelId="{248182CB-5643-4CC0-8D13-268F5BDD77C2}" type="presOf" srcId="{61203D35-3BC7-46DD-AB6A-AC44ED036FDC}" destId="{250DF056-2A40-4B60-9121-43D235E89FD1}" srcOrd="0" destOrd="0" presId="urn:microsoft.com/office/officeart/2011/layout/TabList"/>
    <dgm:cxn modelId="{20134CE1-EA02-4D5B-8EEA-B80C69BDCC54}" srcId="{32284DBD-8BE3-4B68-B22E-AB0CEC481679}" destId="{3AF56005-ED95-4052-8530-D36176A06391}" srcOrd="2" destOrd="0" parTransId="{72DE084A-5085-49AB-A891-841334BC98B1}" sibTransId="{6C5039E5-9362-4675-862D-837F8B2B750A}"/>
    <dgm:cxn modelId="{098B7DF3-70B7-45B6-92DE-865F1438B9A2}" srcId="{B64A18CC-73E1-441A-8757-9F487466EDE7}" destId="{AFB235FD-8C4C-4099-B194-C1DE67ECC329}" srcOrd="0" destOrd="0" parTransId="{78CF791D-C775-4D6D-89AA-79504C16342C}" sibTransId="{A670829A-B7C0-413A-9C13-C8A6E9A12E97}"/>
    <dgm:cxn modelId="{909C3EFB-4249-407E-8024-3FCB1AD71BEA}" type="presOf" srcId="{30E682E1-C8BC-42C8-9FE7-35A1FB93BF18}" destId="{5CF54CC3-F17E-4685-94B4-A85FBFED4B9C}" srcOrd="0" destOrd="0" presId="urn:microsoft.com/office/officeart/2011/layout/TabList"/>
    <dgm:cxn modelId="{2A6BCA72-515B-4DC5-A786-46BB95816E27}" type="presParOf" srcId="{65B57ABF-9655-4DBB-B193-B028E4FCE53B}" destId="{44A8A731-A0FF-42F5-940F-2F4C32513190}" srcOrd="0" destOrd="0" presId="urn:microsoft.com/office/officeart/2011/layout/TabList"/>
    <dgm:cxn modelId="{76B919BD-9AE4-47D8-9143-67F8B8AE34C0}" type="presParOf" srcId="{44A8A731-A0FF-42F5-940F-2F4C32513190}" destId="{12D16AE1-D568-4B25-B82A-97447C8DF8B9}" srcOrd="0" destOrd="0" presId="urn:microsoft.com/office/officeart/2011/layout/TabList"/>
    <dgm:cxn modelId="{077DD510-8C5F-46B1-AE22-B74C035CFDC1}" type="presParOf" srcId="{44A8A731-A0FF-42F5-940F-2F4C32513190}" destId="{6D516ED4-7D0B-4DC7-8085-8B811A400EBD}" srcOrd="1" destOrd="0" presId="urn:microsoft.com/office/officeart/2011/layout/TabList"/>
    <dgm:cxn modelId="{222E52B1-8121-49A6-B2DF-4A5D41BF438E}" type="presParOf" srcId="{44A8A731-A0FF-42F5-940F-2F4C32513190}" destId="{3D1316B9-D4A9-4C15-A1E0-17753BB476B7}" srcOrd="2" destOrd="0" presId="urn:microsoft.com/office/officeart/2011/layout/TabList"/>
    <dgm:cxn modelId="{2A919F09-10E0-4AFB-811E-239858EBF8D3}" type="presParOf" srcId="{65B57ABF-9655-4DBB-B193-B028E4FCE53B}" destId="{99D0A7F4-1F01-4115-B163-A15F58E57183}" srcOrd="1" destOrd="0" presId="urn:microsoft.com/office/officeart/2011/layout/TabList"/>
    <dgm:cxn modelId="{8DAD67DC-0D27-4A6E-946B-BB240C45BEBD}" type="presParOf" srcId="{65B57ABF-9655-4DBB-B193-B028E4FCE53B}" destId="{147B4CC4-F788-4AEA-959F-9B96B3D1579D}" srcOrd="2" destOrd="0" presId="urn:microsoft.com/office/officeart/2011/layout/TabList"/>
    <dgm:cxn modelId="{0C3D2E1A-B279-4AB3-8B44-354FDD834B67}" type="presParOf" srcId="{147B4CC4-F788-4AEA-959F-9B96B3D1579D}" destId="{4B3EB407-58C4-4DC9-B813-025E98E576E1}" srcOrd="0" destOrd="0" presId="urn:microsoft.com/office/officeart/2011/layout/TabList"/>
    <dgm:cxn modelId="{25BB0DFF-6F73-45F6-B346-13F6F28487A9}" type="presParOf" srcId="{147B4CC4-F788-4AEA-959F-9B96B3D1579D}" destId="{3862384A-28C9-4B45-A8B8-B867AD7E4C6F}" srcOrd="1" destOrd="0" presId="urn:microsoft.com/office/officeart/2011/layout/TabList"/>
    <dgm:cxn modelId="{A926E134-7239-4EA7-AE31-8F6D2D963375}" type="presParOf" srcId="{147B4CC4-F788-4AEA-959F-9B96B3D1579D}" destId="{B26FB248-2B40-4169-BA8F-D6B11F4B02B7}" srcOrd="2" destOrd="0" presId="urn:microsoft.com/office/officeart/2011/layout/TabList"/>
    <dgm:cxn modelId="{2D6DE88C-2083-4C2F-AB6C-40A8D735CE3A}" type="presParOf" srcId="{65B57ABF-9655-4DBB-B193-B028E4FCE53B}" destId="{E8595DE5-EED3-428E-ABFB-97885C5D54F8}" srcOrd="3" destOrd="0" presId="urn:microsoft.com/office/officeart/2011/layout/TabList"/>
    <dgm:cxn modelId="{646BABB9-2BFB-4B37-A97C-60255EFC01A3}" type="presParOf" srcId="{65B57ABF-9655-4DBB-B193-B028E4FCE53B}" destId="{5EFCA05F-0BB4-4D2E-97E3-1E043C047EF2}" srcOrd="4" destOrd="0" presId="urn:microsoft.com/office/officeart/2011/layout/TabList"/>
    <dgm:cxn modelId="{EDA85F86-1D18-4A36-94EC-A7AB291F3DF6}" type="presParOf" srcId="{5EFCA05F-0BB4-4D2E-97E3-1E043C047EF2}" destId="{250DF056-2A40-4B60-9121-43D235E89FD1}" srcOrd="0" destOrd="0" presId="urn:microsoft.com/office/officeart/2011/layout/TabList"/>
    <dgm:cxn modelId="{FDE9B319-EACA-46D1-BE60-A4AB74C21BD1}" type="presParOf" srcId="{5EFCA05F-0BB4-4D2E-97E3-1E043C047EF2}" destId="{C780A0CE-35D7-42D2-96A3-616BFA44ED84}" srcOrd="1" destOrd="0" presId="urn:microsoft.com/office/officeart/2011/layout/TabList"/>
    <dgm:cxn modelId="{CAAE0A67-F6D7-4AE4-B6B0-C72DD9F74CCB}" type="presParOf" srcId="{5EFCA05F-0BB4-4D2E-97E3-1E043C047EF2}" destId="{B627F55D-D781-41AD-8881-68C89DA0DDE5}" srcOrd="2" destOrd="0" presId="urn:microsoft.com/office/officeart/2011/layout/TabList"/>
    <dgm:cxn modelId="{417496CF-BC59-4C42-9AC3-C934F2805AE2}" type="presParOf" srcId="{65B57ABF-9655-4DBB-B193-B028E4FCE53B}" destId="{69FF9FF6-19D7-4AE2-B5DB-08FA77E454B8}" srcOrd="5" destOrd="0" presId="urn:microsoft.com/office/officeart/2011/layout/TabList"/>
    <dgm:cxn modelId="{7E48FCA1-1BF0-48F7-B56C-244085146C75}" type="presParOf" srcId="{65B57ABF-9655-4DBB-B193-B028E4FCE53B}" destId="{C624F4F4-9083-4DFD-A858-27FFDADAEC15}" srcOrd="6" destOrd="0" presId="urn:microsoft.com/office/officeart/2011/layout/TabList"/>
    <dgm:cxn modelId="{FE107465-E418-4BD5-A1A8-8E687035FDA7}" type="presParOf" srcId="{C624F4F4-9083-4DFD-A858-27FFDADAEC15}" destId="{8898CF35-E6A7-4CE2-879D-429A564E2F5D}" srcOrd="0" destOrd="0" presId="urn:microsoft.com/office/officeart/2011/layout/TabList"/>
    <dgm:cxn modelId="{26D7E482-2587-449B-934C-34AF0902DE56}" type="presParOf" srcId="{C624F4F4-9083-4DFD-A858-27FFDADAEC15}" destId="{A261BD2F-2414-41D6-99FA-CB470D28F209}" srcOrd="1" destOrd="0" presId="urn:microsoft.com/office/officeart/2011/layout/TabList"/>
    <dgm:cxn modelId="{E9F0F75E-A84B-47B1-A11F-E634731E5B7B}" type="presParOf" srcId="{C624F4F4-9083-4DFD-A858-27FFDADAEC15}" destId="{110AC849-F754-44C8-BB1F-8C72D174CDE2}" srcOrd="2" destOrd="0" presId="urn:microsoft.com/office/officeart/2011/layout/TabList"/>
    <dgm:cxn modelId="{CF0C125C-37D1-4B82-AC2C-C463F6007968}" type="presParOf" srcId="{65B57ABF-9655-4DBB-B193-B028E4FCE53B}" destId="{BB70A438-BA69-432B-9384-F9467E6208D8}" srcOrd="7" destOrd="0" presId="urn:microsoft.com/office/officeart/2011/layout/TabList"/>
    <dgm:cxn modelId="{FE47DB6B-FC00-4EA9-84D0-8160300260EE}" type="presParOf" srcId="{65B57ABF-9655-4DBB-B193-B028E4FCE53B}" destId="{170741E2-F44E-4282-9057-1617BCF11D15}" srcOrd="8" destOrd="0" presId="urn:microsoft.com/office/officeart/2011/layout/TabList"/>
    <dgm:cxn modelId="{21AD896F-6175-4B59-9B9C-B9F58B675CC8}" type="presParOf" srcId="{170741E2-F44E-4282-9057-1617BCF11D15}" destId="{3EE1F81F-F33E-4D15-8446-98BC778AC4F8}" srcOrd="0" destOrd="0" presId="urn:microsoft.com/office/officeart/2011/layout/TabList"/>
    <dgm:cxn modelId="{023EBC07-7025-4F97-814E-E7D79507D8F3}" type="presParOf" srcId="{170741E2-F44E-4282-9057-1617BCF11D15}" destId="{5CF54CC3-F17E-4685-94B4-A85FBFED4B9C}" srcOrd="1" destOrd="0" presId="urn:microsoft.com/office/officeart/2011/layout/TabList"/>
    <dgm:cxn modelId="{72FA0FCC-4FDE-45AB-82D3-9D71350EFD08}" type="presParOf" srcId="{170741E2-F44E-4282-9057-1617BCF11D15}" destId="{6C4A950C-CED7-4FD1-A66E-109C572ACB63}"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14.xml><?xml version="1.0" encoding="utf-8"?>
<dgm:dataModel xmlns:dgm="http://schemas.openxmlformats.org/drawingml/2006/diagram" xmlns:a="http://schemas.openxmlformats.org/drawingml/2006/main">
  <dgm:ptLst>
    <dgm:pt modelId="{53B0A802-F60F-4434-8EF4-A45B43AB88BA}"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GB"/>
        </a:p>
      </dgm:t>
    </dgm:pt>
    <dgm:pt modelId="{75F69DEE-77D1-4344-A6EC-C458DEEB17B5}" type="parTrans" cxnId="{BD887672-A84E-44DF-B48F-47446A07DDE9}">
      <dgm:prSet custT="1"/>
      <dgm:spPr/>
      <dgm:t>
        <a:bodyPr/>
        <a:lstStyle/>
        <a:p>
          <a:endParaRPr lang="en-GB" sz="4000"/>
        </a:p>
      </dgm:t>
    </dgm:pt>
    <dgm:pt modelId="{F4FC50E6-6378-4D92-8791-11E02220556A}">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2000"/>
            <a:t>Fonksiyonlar:</a:t>
          </a:r>
          <a:endParaRPr lang="en-GB" sz="2000"/>
        </a:p>
      </dgm:t>
    </dgm:pt>
    <dgm:pt modelId="{D0CFB051-7B63-438D-9F14-76A1B1D5A8F7}" type="parTrans" cxnId="{FF51456D-A387-4874-90CC-9EE6BCF2A404}">
      <dgm:prSet custT="1"/>
      <dgm:spPr/>
      <dgm:t>
        <a:bodyPr/>
        <a:lstStyle/>
        <a:p>
          <a:endParaRPr lang="en-GB" sz="4000"/>
        </a:p>
      </dgm:t>
    </dgm:pt>
    <dgm:pt modelId="{A085FB2E-5ECE-4BCB-AD34-05AB17CD8BF1}">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200" b="1"/>
            <a:t>Farkındalık:</a:t>
          </a:r>
          <a:endParaRPr lang="en-GB" sz="1200"/>
        </a:p>
      </dgm:t>
    </dgm:pt>
    <dgm:pt modelId="{67E7135E-E8F5-4265-A247-6E20B8CC4F94}" type="parTrans" cxnId="{62A92657-3AA3-4C6B-B736-B047A3B9EB3F}">
      <dgm:prSet custT="1"/>
      <dgm:spPr/>
      <dgm:t>
        <a:bodyPr/>
        <a:lstStyle/>
        <a:p>
          <a:endParaRPr lang="en-GB" sz="4000"/>
        </a:p>
      </dgm:t>
    </dgm:pt>
    <dgm:pt modelId="{3F985E11-CBF0-4097-A590-B6E02E030FDB}">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050" b="0"/>
            <a:t>Reklam ve pazarlama kampanyaları yoluyla ürün veya hizmet hakkında farkındalık yaratmak.</a:t>
          </a:r>
          <a:endParaRPr lang="en-GB" sz="1050" b="0"/>
        </a:p>
      </dgm:t>
    </dgm:pt>
    <dgm:pt modelId="{8AC10C46-063F-45B9-A646-98688191DF52}" type="sibTrans" cxnId="{62A92657-3AA3-4C6B-B736-B047A3B9EB3F}">
      <dgm:prSet custT="1"/>
      <dgm:spPr/>
      <dgm:t>
        <a:bodyPr/>
        <a:lstStyle/>
        <a:p>
          <a:endParaRPr lang="en-GB" sz="4000"/>
        </a:p>
      </dgm:t>
    </dgm:pt>
    <dgm:pt modelId="{ADFDC5EB-C601-4820-9E23-35B696DE5365}" type="sibTrans" cxnId="{FF51456D-A387-4874-90CC-9EE6BCF2A404}">
      <dgm:prSet custT="1"/>
      <dgm:spPr/>
      <dgm:t>
        <a:bodyPr/>
        <a:lstStyle/>
        <a:p>
          <a:endParaRPr lang="en-GB" sz="4000"/>
        </a:p>
      </dgm:t>
    </dgm:pt>
    <dgm:pt modelId="{16070514-63E7-48D5-8682-1663FD55506C}" type="parTrans" cxnId="{D91EBA11-C2CE-407F-9512-2DBF6416ECB3}">
      <dgm:prSet custT="1"/>
      <dgm:spPr/>
      <dgm:t>
        <a:bodyPr/>
        <a:lstStyle/>
        <a:p>
          <a:endParaRPr lang="en-GB" sz="4000"/>
        </a:p>
      </dgm:t>
    </dgm:pt>
    <dgm:pt modelId="{90C3FCAE-0FF7-470C-A677-B64CB84E06DA}">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200" b="1"/>
            <a:t>Değerlendirme:</a:t>
          </a:r>
          <a:endParaRPr lang="el-GR" sz="1200"/>
        </a:p>
      </dgm:t>
    </dgm:pt>
    <dgm:pt modelId="{C243646A-80AC-4E82-82E3-9EAF463AB97C}" type="parTrans" cxnId="{10CBAE3B-15D4-4AC3-AFCA-7D8040727717}">
      <dgm:prSet custT="1"/>
      <dgm:spPr/>
      <dgm:t>
        <a:bodyPr/>
        <a:lstStyle/>
        <a:p>
          <a:endParaRPr lang="en-GB" sz="4000"/>
        </a:p>
      </dgm:t>
    </dgm:pt>
    <dgm:pt modelId="{4A90346E-A916-4923-BF20-D2F76B72218B}">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050" b="0"/>
            <a:t>Potansiyel müşterilerin tanıtımlar, incelemeler ve karşılaştırmalar yoluyla değer teklifini değerlendirmelerine yardımcı olmak.</a:t>
          </a:r>
          <a:endParaRPr lang="el-GR" sz="1050" b="0"/>
        </a:p>
      </dgm:t>
    </dgm:pt>
    <dgm:pt modelId="{32248FF7-BDC3-4155-8E1D-A1757E60F10D}" type="sibTrans" cxnId="{10CBAE3B-15D4-4AC3-AFCA-7D8040727717}">
      <dgm:prSet custT="1"/>
      <dgm:spPr/>
      <dgm:t>
        <a:bodyPr/>
        <a:lstStyle/>
        <a:p>
          <a:endParaRPr lang="en-GB" sz="4000"/>
        </a:p>
      </dgm:t>
    </dgm:pt>
    <dgm:pt modelId="{50F47B39-D9B5-491F-98BE-DF0D3F716768}" type="sibTrans" cxnId="{D91EBA11-C2CE-407F-9512-2DBF6416ECB3}">
      <dgm:prSet custT="1"/>
      <dgm:spPr/>
      <dgm:t>
        <a:bodyPr/>
        <a:lstStyle/>
        <a:p>
          <a:endParaRPr lang="en-GB" sz="4000"/>
        </a:p>
      </dgm:t>
    </dgm:pt>
    <dgm:pt modelId="{FD7E3983-4F1A-47DE-865F-61CA220739C3}" type="parTrans" cxnId="{06CF3C87-5618-4D7C-BB1F-ACC52CF3EE18}">
      <dgm:prSet custT="1"/>
      <dgm:spPr/>
      <dgm:t>
        <a:bodyPr/>
        <a:lstStyle/>
        <a:p>
          <a:endParaRPr lang="en-GB" sz="4000"/>
        </a:p>
      </dgm:t>
    </dgm:pt>
    <dgm:pt modelId="{D2C92459-6878-42F3-B01F-FCE16A4B1D4A}">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200" b="1"/>
            <a:t>Satın alın:</a:t>
          </a:r>
          <a:endParaRPr lang="el-GR" sz="1200"/>
        </a:p>
      </dgm:t>
    </dgm:pt>
    <dgm:pt modelId="{293F94A5-6317-4503-935B-E6DEB6E8C130}" type="parTrans" cxnId="{BD9E718F-29D3-4027-9E63-CBD8B9D92C23}">
      <dgm:prSet custT="1"/>
      <dgm:spPr/>
      <dgm:t>
        <a:bodyPr/>
        <a:lstStyle/>
        <a:p>
          <a:endParaRPr lang="en-GB" sz="4000"/>
        </a:p>
      </dgm:t>
    </dgm:pt>
    <dgm:pt modelId="{4C74E4E0-E271-4648-976D-2BAC811BCEA0}">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050" b="0"/>
            <a:t>İster e-ticaret, ister perakende mağazaları veya doğrudan satış yoluyla olsun, satın alma sürecini kolaylaştırmak.</a:t>
          </a:r>
          <a:endParaRPr lang="el-GR" sz="1050" b="0"/>
        </a:p>
      </dgm:t>
    </dgm:pt>
    <dgm:pt modelId="{BB80DF90-AA54-41E9-A1E2-74CF6538707E}" type="sibTrans" cxnId="{BD9E718F-29D3-4027-9E63-CBD8B9D92C23}">
      <dgm:prSet custT="1"/>
      <dgm:spPr/>
      <dgm:t>
        <a:bodyPr/>
        <a:lstStyle/>
        <a:p>
          <a:endParaRPr lang="en-GB" sz="4000"/>
        </a:p>
      </dgm:t>
    </dgm:pt>
    <dgm:pt modelId="{436DE9B2-FE39-41EB-A000-ED970E8EEE09}" type="sibTrans" cxnId="{06CF3C87-5618-4D7C-BB1F-ACC52CF3EE18}">
      <dgm:prSet custT="1"/>
      <dgm:spPr/>
      <dgm:t>
        <a:bodyPr/>
        <a:lstStyle/>
        <a:p>
          <a:endParaRPr lang="en-GB" sz="4000"/>
        </a:p>
      </dgm:t>
    </dgm:pt>
    <dgm:pt modelId="{7A5765D4-A2ED-4F4F-969F-5C245302C39D}" type="parTrans" cxnId="{5D64B2F6-0388-4932-B161-EC42AE8C34AA}">
      <dgm:prSet custT="1"/>
      <dgm:spPr/>
      <dgm:t>
        <a:bodyPr/>
        <a:lstStyle/>
        <a:p>
          <a:endParaRPr lang="en-GB" sz="4000"/>
        </a:p>
      </dgm:t>
    </dgm:pt>
    <dgm:pt modelId="{07D65068-14B8-471E-A1F4-3CAE5931C748}">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200" b="1"/>
            <a:t>Teslimat:</a:t>
          </a:r>
          <a:endParaRPr lang="el-GR" sz="1200"/>
        </a:p>
      </dgm:t>
    </dgm:pt>
    <dgm:pt modelId="{BF4EA4AD-6002-4DCF-9923-207F5DBE2877}" type="parTrans" cxnId="{86101EB2-C8E9-4BA4-B3DE-D56967C3B56C}">
      <dgm:prSet custT="1"/>
      <dgm:spPr/>
      <dgm:t>
        <a:bodyPr/>
        <a:lstStyle/>
        <a:p>
          <a:endParaRPr lang="en-GB" sz="4000"/>
        </a:p>
      </dgm:t>
    </dgm:pt>
    <dgm:pt modelId="{DBE19A73-FC4E-4AF3-8C35-B9CCC0D8BA78}">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050" b="0"/>
            <a:t>Lojistik ve yerine getirme süreçleri de dahil olmak üzere ürünün müşteriye ulaşmasını sağlamak.</a:t>
          </a:r>
          <a:endParaRPr lang="el-GR" sz="1050" b="0"/>
        </a:p>
      </dgm:t>
    </dgm:pt>
    <dgm:pt modelId="{691F81F0-0BAF-4D93-8729-525D970AA96D}" type="sibTrans" cxnId="{86101EB2-C8E9-4BA4-B3DE-D56967C3B56C}">
      <dgm:prSet custT="1"/>
      <dgm:spPr/>
      <dgm:t>
        <a:bodyPr/>
        <a:lstStyle/>
        <a:p>
          <a:endParaRPr lang="en-GB" sz="4000"/>
        </a:p>
      </dgm:t>
    </dgm:pt>
    <dgm:pt modelId="{E2BD37B8-E862-4DF8-A05B-6A8DD834F0D6}" type="sibTrans" cxnId="{5D64B2F6-0388-4932-B161-EC42AE8C34AA}">
      <dgm:prSet custT="1"/>
      <dgm:spPr/>
      <dgm:t>
        <a:bodyPr/>
        <a:lstStyle/>
        <a:p>
          <a:endParaRPr lang="en-GB" sz="4000"/>
        </a:p>
      </dgm:t>
    </dgm:pt>
    <dgm:pt modelId="{A45DF76B-987E-4D71-BC0D-A4DDFF790674}" type="parTrans" cxnId="{EE9920CF-E67D-4B83-8332-608EE0B1894E}">
      <dgm:prSet custT="1"/>
      <dgm:spPr/>
      <dgm:t>
        <a:bodyPr/>
        <a:lstStyle/>
        <a:p>
          <a:endParaRPr lang="en-GB" sz="4000"/>
        </a:p>
      </dgm:t>
    </dgm:pt>
    <dgm:pt modelId="{D42015AF-C6E9-446C-82D9-46508ADC3BE4}">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200" b="1"/>
            <a:t>Satış sonrası:</a:t>
          </a:r>
          <a:endParaRPr lang="el-GR" sz="1200"/>
        </a:p>
      </dgm:t>
    </dgm:pt>
    <dgm:pt modelId="{C9B867B9-98FE-4062-B5BE-B2ADC89291A5}" type="parTrans" cxnId="{84CB8DC5-3BCC-41C4-9680-8033EFCD4313}">
      <dgm:prSet custT="1"/>
      <dgm:spPr/>
      <dgm:t>
        <a:bodyPr/>
        <a:lstStyle/>
        <a:p>
          <a:endParaRPr lang="en-GB" sz="4000"/>
        </a:p>
      </dgm:t>
    </dgm:pt>
    <dgm:pt modelId="{E88910A7-E3E4-4DB8-BD37-C4C912723858}">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050" b="0"/>
            <a:t>Garanti, onarım veya müşteri hizmetleri gibi satın alma sonrası müşteri desteği ve hizmetlerinin sağlanması.</a:t>
          </a:r>
          <a:endParaRPr lang="el-GR" sz="1050" b="0"/>
        </a:p>
      </dgm:t>
    </dgm:pt>
    <dgm:pt modelId="{97C2D188-C3B4-470E-9E97-AAF57D944BC0}" type="sibTrans" cxnId="{84CB8DC5-3BCC-41C4-9680-8033EFCD4313}">
      <dgm:prSet custT="1"/>
      <dgm:spPr/>
      <dgm:t>
        <a:bodyPr/>
        <a:lstStyle/>
        <a:p>
          <a:endParaRPr lang="en-GB" sz="4000"/>
        </a:p>
      </dgm:t>
    </dgm:pt>
    <dgm:pt modelId="{88E5FCF6-32E0-4EF9-AE6E-293A2F6E3BC8}" type="sibTrans" cxnId="{EE9920CF-E67D-4B83-8332-608EE0B1894E}">
      <dgm:prSet custT="1"/>
      <dgm:spPr/>
      <dgm:t>
        <a:bodyPr/>
        <a:lstStyle/>
        <a:p>
          <a:endParaRPr lang="en-GB" sz="4000"/>
        </a:p>
      </dgm:t>
    </dgm:pt>
    <dgm:pt modelId="{D0EB93EA-E314-4B8F-879B-E96456267612}" type="sibTrans" cxnId="{BD887672-A84E-44DF-B48F-47446A07DDE9}">
      <dgm:prSet custT="1"/>
      <dgm:spPr/>
      <dgm:t>
        <a:bodyPr/>
        <a:lstStyle/>
        <a:p>
          <a:endParaRPr lang="en-GB" sz="4000"/>
        </a:p>
      </dgm:t>
    </dgm:pt>
    <dgm:pt modelId="{4A57D5FC-69A7-4458-88E4-4A52F5A1BFD0}" type="pres">
      <dgm:prSet presAssocID="{53B0A802-F60F-4434-8EF4-A45B43AB88BA}" presName="Name0" presStyleCnt="0">
        <dgm:presLayoutVars>
          <dgm:chMax val="1"/>
          <dgm:chPref val="1"/>
          <dgm:dir/>
          <dgm:animOne val="branch"/>
          <dgm:animLvl val="lvl"/>
        </dgm:presLayoutVars>
      </dgm:prSet>
      <dgm:spPr/>
    </dgm:pt>
    <dgm:pt modelId="{0D3ADB18-D204-4695-87EA-B65B268A4B82}" type="pres">
      <dgm:prSet presAssocID="{F4FC50E6-6378-4D92-8791-11E02220556A}" presName="Parent" presStyleLbl="node0" presStyleIdx="0" presStyleCnt="1">
        <dgm:presLayoutVars>
          <dgm:chMax val="6"/>
          <dgm:chPref val="6"/>
        </dgm:presLayoutVars>
      </dgm:prSet>
      <dgm:spPr/>
    </dgm:pt>
    <dgm:pt modelId="{DF09AB77-25B6-4897-95BD-ADB86DA78181}" type="pres">
      <dgm:prSet presAssocID="{A085FB2E-5ECE-4BCB-AD34-05AB17CD8BF1}" presName="Accent1" presStyleCnt="0"/>
      <dgm:spPr/>
    </dgm:pt>
    <dgm:pt modelId="{21EAAA94-ED65-4139-8E5A-B4ACD1A5897A}" type="pres">
      <dgm:prSet presAssocID="{A085FB2E-5ECE-4BCB-AD34-05AB17CD8BF1}" presName="Accent" presStyleLbl="bgShp" presStyleIdx="0" presStyleCnt="5"/>
      <dgm:spPr/>
    </dgm:pt>
    <dgm:pt modelId="{7AB6AFC1-7F3E-4365-9510-A6010238FF31}" type="pres">
      <dgm:prSet presAssocID="{A085FB2E-5ECE-4BCB-AD34-05AB17CD8BF1}" presName="Child1" presStyleLbl="node1" presStyleIdx="0" presStyleCnt="5">
        <dgm:presLayoutVars>
          <dgm:chMax val="0"/>
          <dgm:chPref val="0"/>
          <dgm:bulletEnabled val="1"/>
        </dgm:presLayoutVars>
      </dgm:prSet>
      <dgm:spPr/>
    </dgm:pt>
    <dgm:pt modelId="{935619AF-FD60-4E07-B5D3-42EFEEA292E2}" type="pres">
      <dgm:prSet presAssocID="{90C3FCAE-0FF7-470C-A677-B64CB84E06DA}" presName="Accent2" presStyleCnt="0"/>
      <dgm:spPr/>
    </dgm:pt>
    <dgm:pt modelId="{F0525994-9ED3-4265-A594-71986B359B11}" type="pres">
      <dgm:prSet presAssocID="{90C3FCAE-0FF7-470C-A677-B64CB84E06DA}" presName="Accent" presStyleLbl="bgShp" presStyleIdx="1" presStyleCnt="5"/>
      <dgm:spPr>
        <a:solidFill>
          <a:schemeClr val="accent1">
            <a:tint val="40000"/>
            <a:hueOff val="0"/>
            <a:satOff val="0"/>
            <a:lumOff val="0"/>
            <a:alphaOff val="0"/>
          </a:schemeClr>
        </a:solidFill>
        <a:ln>
          <a:noFill/>
        </a:ln>
      </dgm:spPr>
    </dgm:pt>
    <dgm:pt modelId="{BD220BAB-8218-45EF-9AED-DA12774C3B60}" type="pres">
      <dgm:prSet presAssocID="{90C3FCAE-0FF7-470C-A677-B64CB84E06DA}" presName="Child2" presStyleLbl="node1" presStyleIdx="1" presStyleCnt="5">
        <dgm:presLayoutVars>
          <dgm:chMax val="0"/>
          <dgm:chPref val="0"/>
          <dgm:bulletEnabled val="1"/>
        </dgm:presLayoutVars>
      </dgm:prSet>
      <dgm:spPr/>
    </dgm:pt>
    <dgm:pt modelId="{9470E2E0-A0E5-4620-83E8-EE042F34E746}" type="pres">
      <dgm:prSet presAssocID="{D2C92459-6878-42F3-B01F-FCE16A4B1D4A}" presName="Accent3" presStyleCnt="0"/>
      <dgm:spPr/>
    </dgm:pt>
    <dgm:pt modelId="{0089CD56-2B86-4113-BCFA-A39E46918A3C}" type="pres">
      <dgm:prSet presAssocID="{D2C92459-6878-42F3-B01F-FCE16A4B1D4A}" presName="Accent" presStyleLbl="bgShp" presStyleIdx="2" presStyleCnt="5"/>
      <dgm:spPr>
        <a:solidFill>
          <a:schemeClr val="accent1">
            <a:tint val="40000"/>
            <a:hueOff val="0"/>
            <a:satOff val="0"/>
            <a:lumOff val="0"/>
            <a:alphaOff val="0"/>
          </a:schemeClr>
        </a:solidFill>
        <a:ln>
          <a:noFill/>
        </a:ln>
      </dgm:spPr>
    </dgm:pt>
    <dgm:pt modelId="{441B7DAB-1FD9-410C-98E0-C5C38A704C94}" type="pres">
      <dgm:prSet presAssocID="{D2C92459-6878-42F3-B01F-FCE16A4B1D4A}" presName="Child3" presStyleLbl="node1" presStyleIdx="2" presStyleCnt="5">
        <dgm:presLayoutVars>
          <dgm:chMax val="0"/>
          <dgm:chPref val="0"/>
          <dgm:bulletEnabled val="1"/>
        </dgm:presLayoutVars>
      </dgm:prSet>
      <dgm:spPr/>
    </dgm:pt>
    <dgm:pt modelId="{295665C4-F9E2-4C33-B428-1EC368CC8B8E}" type="pres">
      <dgm:prSet presAssocID="{07D65068-14B8-471E-A1F4-3CAE5931C748}" presName="Accent4" presStyleCnt="0"/>
      <dgm:spPr/>
    </dgm:pt>
    <dgm:pt modelId="{C1D637D4-D2F4-4531-94BA-F347F54944F2}" type="pres">
      <dgm:prSet presAssocID="{07D65068-14B8-471E-A1F4-3CAE5931C748}" presName="Accent" presStyleLbl="bgShp" presStyleIdx="3" presStyleCnt="5"/>
      <dgm:spPr>
        <a:solidFill>
          <a:schemeClr val="accent1">
            <a:tint val="40000"/>
            <a:hueOff val="0"/>
            <a:satOff val="0"/>
            <a:lumOff val="0"/>
            <a:alphaOff val="0"/>
          </a:schemeClr>
        </a:solidFill>
        <a:ln>
          <a:noFill/>
        </a:ln>
      </dgm:spPr>
    </dgm:pt>
    <dgm:pt modelId="{4D448A9D-E23B-4156-BD5B-00B371247B9A}" type="pres">
      <dgm:prSet presAssocID="{07D65068-14B8-471E-A1F4-3CAE5931C748}" presName="Child4" presStyleLbl="node1" presStyleIdx="3" presStyleCnt="5">
        <dgm:presLayoutVars>
          <dgm:chMax val="0"/>
          <dgm:chPref val="0"/>
          <dgm:bulletEnabled val="1"/>
        </dgm:presLayoutVars>
      </dgm:prSet>
      <dgm:spPr/>
    </dgm:pt>
    <dgm:pt modelId="{9B01A751-BBAF-4F93-9781-C679C9DC82E7}" type="pres">
      <dgm:prSet presAssocID="{D42015AF-C6E9-446C-82D9-46508ADC3BE4}" presName="Accent5" presStyleCnt="0"/>
      <dgm:spPr/>
    </dgm:pt>
    <dgm:pt modelId="{7ED13AD5-9AA1-4A52-8290-D944B2F01CCC}" type="pres">
      <dgm:prSet presAssocID="{D42015AF-C6E9-446C-82D9-46508ADC3BE4}" presName="Accent" presStyleLbl="bgShp" presStyleIdx="4" presStyleCnt="5"/>
      <dgm:spPr>
        <a:solidFill>
          <a:schemeClr val="accent1">
            <a:tint val="40000"/>
            <a:hueOff val="0"/>
            <a:satOff val="0"/>
            <a:lumOff val="0"/>
            <a:alphaOff val="0"/>
          </a:schemeClr>
        </a:solidFill>
        <a:ln>
          <a:noFill/>
        </a:ln>
      </dgm:spPr>
    </dgm:pt>
    <dgm:pt modelId="{98F4C660-DC97-43D8-A3AD-48FCA1250E82}" type="pres">
      <dgm:prSet presAssocID="{D42015AF-C6E9-446C-82D9-46508ADC3BE4}" presName="Child5" presStyleLbl="node1" presStyleIdx="4" presStyleCnt="5">
        <dgm:presLayoutVars>
          <dgm:chMax val="0"/>
          <dgm:chPref val="0"/>
          <dgm:bulletEnabled val="1"/>
        </dgm:presLayoutVars>
      </dgm:prSet>
      <dgm:spPr/>
    </dgm:pt>
  </dgm:ptLst>
  <dgm:cxnLst>
    <dgm:cxn modelId="{D91EBA11-C2CE-407F-9512-2DBF6416ECB3}" srcId="{F4FC50E6-6378-4D92-8791-11E02220556A}" destId="{90C3FCAE-0FF7-470C-A677-B64CB84E06DA}" srcOrd="1" destOrd="0" parTransId="{16070514-63E7-48D5-8682-1663FD55506C}" sibTransId="{50F47B39-D9B5-491F-98BE-DF0D3F716768}"/>
    <dgm:cxn modelId="{66CA5219-0158-441E-A4F9-C1DCDBAE2611}" type="presOf" srcId="{D42015AF-C6E9-446C-82D9-46508ADC3BE4}" destId="{98F4C660-DC97-43D8-A3AD-48FCA1250E82}" srcOrd="0" destOrd="0" presId="urn:microsoft.com/office/officeart/2011/layout/HexagonRadial"/>
    <dgm:cxn modelId="{B50B2F28-5CCB-45B1-9979-CE1BC48001A8}" type="presOf" srcId="{DBE19A73-FC4E-4AF3-8C35-B9CCC0D8BA78}" destId="{4D448A9D-E23B-4156-BD5B-00B371247B9A}" srcOrd="0" destOrd="1" presId="urn:microsoft.com/office/officeart/2011/layout/HexagonRadial"/>
    <dgm:cxn modelId="{2B8A7A2B-83F5-4E1A-BAD5-CE68697085FB}" type="presOf" srcId="{E88910A7-E3E4-4DB8-BD37-C4C912723858}" destId="{98F4C660-DC97-43D8-A3AD-48FCA1250E82}" srcOrd="0" destOrd="1" presId="urn:microsoft.com/office/officeart/2011/layout/HexagonRadial"/>
    <dgm:cxn modelId="{B248AA35-4203-4D91-B9F4-42BF0EC0FCFF}" type="presOf" srcId="{07D65068-14B8-471E-A1F4-3CAE5931C748}" destId="{4D448A9D-E23B-4156-BD5B-00B371247B9A}" srcOrd="0" destOrd="0" presId="urn:microsoft.com/office/officeart/2011/layout/HexagonRadial"/>
    <dgm:cxn modelId="{ED817938-476A-48EA-9A15-85DA15263D9A}" type="presOf" srcId="{D2C92459-6878-42F3-B01F-FCE16A4B1D4A}" destId="{441B7DAB-1FD9-410C-98E0-C5C38A704C94}" srcOrd="0" destOrd="0" presId="urn:microsoft.com/office/officeart/2011/layout/HexagonRadial"/>
    <dgm:cxn modelId="{67C6E239-0A08-45C5-BE60-4BD5A3024092}" type="presOf" srcId="{4C74E4E0-E271-4648-976D-2BAC811BCEA0}" destId="{441B7DAB-1FD9-410C-98E0-C5C38A704C94}" srcOrd="0" destOrd="1" presId="urn:microsoft.com/office/officeart/2011/layout/HexagonRadial"/>
    <dgm:cxn modelId="{10CBAE3B-15D4-4AC3-AFCA-7D8040727717}" srcId="{90C3FCAE-0FF7-470C-A677-B64CB84E06DA}" destId="{4A90346E-A916-4923-BF20-D2F76B72218B}" srcOrd="0" destOrd="0" parTransId="{C243646A-80AC-4E82-82E3-9EAF463AB97C}" sibTransId="{32248FF7-BDC3-4155-8E1D-A1757E60F10D}"/>
    <dgm:cxn modelId="{7815226C-9574-4886-B15E-7ECF082C6404}" type="presOf" srcId="{4A90346E-A916-4923-BF20-D2F76B72218B}" destId="{BD220BAB-8218-45EF-9AED-DA12774C3B60}" srcOrd="0" destOrd="1" presId="urn:microsoft.com/office/officeart/2011/layout/HexagonRadial"/>
    <dgm:cxn modelId="{FF51456D-A387-4874-90CC-9EE6BCF2A404}" srcId="{F4FC50E6-6378-4D92-8791-11E02220556A}" destId="{A085FB2E-5ECE-4BCB-AD34-05AB17CD8BF1}" srcOrd="0" destOrd="0" parTransId="{D0CFB051-7B63-438D-9F14-76A1B1D5A8F7}" sibTransId="{ADFDC5EB-C601-4820-9E23-35B696DE5365}"/>
    <dgm:cxn modelId="{D7071B6F-A38A-45D7-B9A6-76AE065C6C50}" type="presOf" srcId="{90C3FCAE-0FF7-470C-A677-B64CB84E06DA}" destId="{BD220BAB-8218-45EF-9AED-DA12774C3B60}" srcOrd="0" destOrd="0" presId="urn:microsoft.com/office/officeart/2011/layout/HexagonRadial"/>
    <dgm:cxn modelId="{BD887672-A84E-44DF-B48F-47446A07DDE9}" srcId="{53B0A802-F60F-4434-8EF4-A45B43AB88BA}" destId="{F4FC50E6-6378-4D92-8791-11E02220556A}" srcOrd="0" destOrd="0" parTransId="{75F69DEE-77D1-4344-A6EC-C458DEEB17B5}" sibTransId="{D0EB93EA-E314-4B8F-879B-E96456267612}"/>
    <dgm:cxn modelId="{62A92657-3AA3-4C6B-B736-B047A3B9EB3F}" srcId="{A085FB2E-5ECE-4BCB-AD34-05AB17CD8BF1}" destId="{3F985E11-CBF0-4097-A590-B6E02E030FDB}" srcOrd="0" destOrd="0" parTransId="{67E7135E-E8F5-4265-A247-6E20B8CC4F94}" sibTransId="{8AC10C46-063F-45B9-A646-98688191DF52}"/>
    <dgm:cxn modelId="{06CF3C87-5618-4D7C-BB1F-ACC52CF3EE18}" srcId="{F4FC50E6-6378-4D92-8791-11E02220556A}" destId="{D2C92459-6878-42F3-B01F-FCE16A4B1D4A}" srcOrd="2" destOrd="0" parTransId="{FD7E3983-4F1A-47DE-865F-61CA220739C3}" sibTransId="{436DE9B2-FE39-41EB-A000-ED970E8EEE09}"/>
    <dgm:cxn modelId="{BD9E718F-29D3-4027-9E63-CBD8B9D92C23}" srcId="{D2C92459-6878-42F3-B01F-FCE16A4B1D4A}" destId="{4C74E4E0-E271-4648-976D-2BAC811BCEA0}" srcOrd="0" destOrd="0" parTransId="{293F94A5-6317-4503-935B-E6DEB6E8C130}" sibTransId="{BB80DF90-AA54-41E9-A1E2-74CF6538707E}"/>
    <dgm:cxn modelId="{28540BAF-7F71-4E36-98CE-6653BE11165B}" type="presOf" srcId="{3F985E11-CBF0-4097-A590-B6E02E030FDB}" destId="{7AB6AFC1-7F3E-4365-9510-A6010238FF31}" srcOrd="0" destOrd="1" presId="urn:microsoft.com/office/officeart/2011/layout/HexagonRadial"/>
    <dgm:cxn modelId="{86101EB2-C8E9-4BA4-B3DE-D56967C3B56C}" srcId="{07D65068-14B8-471E-A1F4-3CAE5931C748}" destId="{DBE19A73-FC4E-4AF3-8C35-B9CCC0D8BA78}" srcOrd="0" destOrd="0" parTransId="{BF4EA4AD-6002-4DCF-9923-207F5DBE2877}" sibTransId="{691F81F0-0BAF-4D93-8729-525D970AA96D}"/>
    <dgm:cxn modelId="{84CB8DC5-3BCC-41C4-9680-8033EFCD4313}" srcId="{D42015AF-C6E9-446C-82D9-46508ADC3BE4}" destId="{E88910A7-E3E4-4DB8-BD37-C4C912723858}" srcOrd="0" destOrd="0" parTransId="{C9B867B9-98FE-4062-B5BE-B2ADC89291A5}" sibTransId="{97C2D188-C3B4-470E-9E97-AAF57D944BC0}"/>
    <dgm:cxn modelId="{EE9920CF-E67D-4B83-8332-608EE0B1894E}" srcId="{F4FC50E6-6378-4D92-8791-11E02220556A}" destId="{D42015AF-C6E9-446C-82D9-46508ADC3BE4}" srcOrd="4" destOrd="0" parTransId="{A45DF76B-987E-4D71-BC0D-A4DDFF790674}" sibTransId="{88E5FCF6-32E0-4EF9-AE6E-293A2F6E3BC8}"/>
    <dgm:cxn modelId="{9C9826F3-7FF0-4786-82A4-E3BBDD76D6CA}" type="presOf" srcId="{A085FB2E-5ECE-4BCB-AD34-05AB17CD8BF1}" destId="{7AB6AFC1-7F3E-4365-9510-A6010238FF31}" srcOrd="0" destOrd="0" presId="urn:microsoft.com/office/officeart/2011/layout/HexagonRadial"/>
    <dgm:cxn modelId="{5D64B2F6-0388-4932-B161-EC42AE8C34AA}" srcId="{F4FC50E6-6378-4D92-8791-11E02220556A}" destId="{07D65068-14B8-471E-A1F4-3CAE5931C748}" srcOrd="3" destOrd="0" parTransId="{7A5765D4-A2ED-4F4F-969F-5C245302C39D}" sibTransId="{E2BD37B8-E862-4DF8-A05B-6A8DD834F0D6}"/>
    <dgm:cxn modelId="{C535F8FC-7CB5-45D2-BD63-E05960805A61}" type="presOf" srcId="{53B0A802-F60F-4434-8EF4-A45B43AB88BA}" destId="{4A57D5FC-69A7-4458-88E4-4A52F5A1BFD0}" srcOrd="0" destOrd="0" presId="urn:microsoft.com/office/officeart/2011/layout/HexagonRadial"/>
    <dgm:cxn modelId="{5867BDFE-16CF-472F-8E0E-10A98F6928E1}" type="presOf" srcId="{F4FC50E6-6378-4D92-8791-11E02220556A}" destId="{0D3ADB18-D204-4695-87EA-B65B268A4B82}" srcOrd="0" destOrd="0" presId="urn:microsoft.com/office/officeart/2011/layout/HexagonRadial"/>
    <dgm:cxn modelId="{798C4692-2B51-4E59-9A7F-12E8E2F474D5}" type="presParOf" srcId="{4A57D5FC-69A7-4458-88E4-4A52F5A1BFD0}" destId="{0D3ADB18-D204-4695-87EA-B65B268A4B82}" srcOrd="0" destOrd="0" presId="urn:microsoft.com/office/officeart/2011/layout/HexagonRadial"/>
    <dgm:cxn modelId="{5F4AC885-FEA9-4368-9892-76D7056E9643}" type="presParOf" srcId="{4A57D5FC-69A7-4458-88E4-4A52F5A1BFD0}" destId="{DF09AB77-25B6-4897-95BD-ADB86DA78181}" srcOrd="1" destOrd="0" presId="urn:microsoft.com/office/officeart/2011/layout/HexagonRadial"/>
    <dgm:cxn modelId="{0FD44AE9-537D-4460-8224-2BE07B8249B8}" type="presParOf" srcId="{DF09AB77-25B6-4897-95BD-ADB86DA78181}" destId="{21EAAA94-ED65-4139-8E5A-B4ACD1A5897A}" srcOrd="0" destOrd="0" presId="urn:microsoft.com/office/officeart/2011/layout/HexagonRadial"/>
    <dgm:cxn modelId="{899A0B11-1778-445C-AAA4-A4E70F71F5A5}" type="presParOf" srcId="{4A57D5FC-69A7-4458-88E4-4A52F5A1BFD0}" destId="{7AB6AFC1-7F3E-4365-9510-A6010238FF31}" srcOrd="2" destOrd="0" presId="urn:microsoft.com/office/officeart/2011/layout/HexagonRadial"/>
    <dgm:cxn modelId="{34ACAA1D-3940-4872-8B4F-DEF938A9B45B}" type="presParOf" srcId="{4A57D5FC-69A7-4458-88E4-4A52F5A1BFD0}" destId="{935619AF-FD60-4E07-B5D3-42EFEEA292E2}" srcOrd="3" destOrd="0" presId="urn:microsoft.com/office/officeart/2011/layout/HexagonRadial"/>
    <dgm:cxn modelId="{126277EC-984E-4572-AB69-6B927CC05A7D}" type="presParOf" srcId="{935619AF-FD60-4E07-B5D3-42EFEEA292E2}" destId="{F0525994-9ED3-4265-A594-71986B359B11}" srcOrd="0" destOrd="0" presId="urn:microsoft.com/office/officeart/2011/layout/HexagonRadial"/>
    <dgm:cxn modelId="{DF9D4F65-626F-45C3-BE9A-C31315915ACE}" type="presParOf" srcId="{4A57D5FC-69A7-4458-88E4-4A52F5A1BFD0}" destId="{BD220BAB-8218-45EF-9AED-DA12774C3B60}" srcOrd="4" destOrd="0" presId="urn:microsoft.com/office/officeart/2011/layout/HexagonRadial"/>
    <dgm:cxn modelId="{E557076F-9EA8-4D87-84F6-3B48F558ECEC}" type="presParOf" srcId="{4A57D5FC-69A7-4458-88E4-4A52F5A1BFD0}" destId="{9470E2E0-A0E5-4620-83E8-EE042F34E746}" srcOrd="5" destOrd="0" presId="urn:microsoft.com/office/officeart/2011/layout/HexagonRadial"/>
    <dgm:cxn modelId="{F647A645-1921-4E84-B032-9AC114084881}" type="presParOf" srcId="{9470E2E0-A0E5-4620-83E8-EE042F34E746}" destId="{0089CD56-2B86-4113-BCFA-A39E46918A3C}" srcOrd="0" destOrd="0" presId="urn:microsoft.com/office/officeart/2011/layout/HexagonRadial"/>
    <dgm:cxn modelId="{C014D0F0-F060-425A-899E-D39A3E4B0542}" type="presParOf" srcId="{4A57D5FC-69A7-4458-88E4-4A52F5A1BFD0}" destId="{441B7DAB-1FD9-410C-98E0-C5C38A704C94}" srcOrd="6" destOrd="0" presId="urn:microsoft.com/office/officeart/2011/layout/HexagonRadial"/>
    <dgm:cxn modelId="{06729C12-2332-49E3-AFF3-296F42131391}" type="presParOf" srcId="{4A57D5FC-69A7-4458-88E4-4A52F5A1BFD0}" destId="{295665C4-F9E2-4C33-B428-1EC368CC8B8E}" srcOrd="7" destOrd="0" presId="urn:microsoft.com/office/officeart/2011/layout/HexagonRadial"/>
    <dgm:cxn modelId="{CA9A7201-A9C6-4783-A963-CE344B846074}" type="presParOf" srcId="{295665C4-F9E2-4C33-B428-1EC368CC8B8E}" destId="{C1D637D4-D2F4-4531-94BA-F347F54944F2}" srcOrd="0" destOrd="0" presId="urn:microsoft.com/office/officeart/2011/layout/HexagonRadial"/>
    <dgm:cxn modelId="{781FC62F-5049-413C-950B-E40C84825CCD}" type="presParOf" srcId="{4A57D5FC-69A7-4458-88E4-4A52F5A1BFD0}" destId="{4D448A9D-E23B-4156-BD5B-00B371247B9A}" srcOrd="8" destOrd="0" presId="urn:microsoft.com/office/officeart/2011/layout/HexagonRadial"/>
    <dgm:cxn modelId="{860D54BA-BDA9-4006-890F-6D42F6730174}" type="presParOf" srcId="{4A57D5FC-69A7-4458-88E4-4A52F5A1BFD0}" destId="{9B01A751-BBAF-4F93-9781-C679C9DC82E7}" srcOrd="9" destOrd="0" presId="urn:microsoft.com/office/officeart/2011/layout/HexagonRadial"/>
    <dgm:cxn modelId="{97760663-530B-43AE-97C5-593F0D7BABCE}" type="presParOf" srcId="{9B01A751-BBAF-4F93-9781-C679C9DC82E7}" destId="{7ED13AD5-9AA1-4A52-8290-D944B2F01CCC}" srcOrd="0" destOrd="0" presId="urn:microsoft.com/office/officeart/2011/layout/HexagonRadial"/>
    <dgm:cxn modelId="{A994D164-67C4-45F6-AA08-93AE158B6653}" type="presParOf" srcId="{4A57D5FC-69A7-4458-88E4-4A52F5A1BFD0}" destId="{98F4C660-DC97-43D8-A3AD-48FCA1250E82}" srcOrd="10"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15.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B24CD753-2FFB-46E9-A7DA-83AF4EF5403F}" type="parTrans" cxnId="{6612A298-4EE6-47D4-9DAD-011CCA2B95FC}">
      <dgm:prSet custT="1"/>
      <dgm:spPr/>
      <dgm:t>
        <a:bodyPr/>
        <a:lstStyle/>
        <a:p>
          <a:pPr>
            <a:lnSpc>
              <a:spcPct val="150000"/>
            </a:lnSpc>
          </a:pPr>
          <a:endParaRPr lang="en-GB" sz="1600">
            <a:solidFill>
              <a:schemeClr val="accent1"/>
            </a:solidFill>
          </a:endParaRPr>
        </a:p>
      </dgm:t>
    </dgm:pt>
    <dgm:pt modelId="{DD1A4D57-0CA0-462D-8691-BCFF0B278F05}">
      <dgm:prSet phldrT="[Tex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00000"/>
            </a:lnSpc>
          </a:pPr>
          <a:r>
            <a:rPr lang="en-US" sz="1600" b="1">
              <a:solidFill>
                <a:schemeClr val="accent1"/>
              </a:solidFill>
            </a:rPr>
            <a:t>İşlemsel:</a:t>
          </a:r>
          <a:endParaRPr lang="en-GB" sz="1600">
            <a:solidFill>
              <a:schemeClr val="accent1"/>
            </a:solidFill>
          </a:endParaRPr>
        </a:p>
      </dgm:t>
    </dgm:pt>
    <dgm:pt modelId="{ACD8B7B6-2AFA-4320-B398-A0B21F3F7FEC}" type="parTrans" cxnId="{27F5910B-6C65-4D71-B2EA-F9DB8505FA29}">
      <dgm:prSet/>
      <dgm:spPr>
        <a:noFill/>
        <a:ln w="12700" cap="flat" cmpd="sng" algn="ctr">
          <a:solidFill>
            <a:schemeClr val="accent1">
              <a:shade val="60000"/>
              <a:hueOff val="0"/>
              <a:satOff val="0"/>
              <a:lumOff val="0"/>
              <a:alphaOff val="0"/>
            </a:schemeClr>
          </a:solidFill>
          <a:prstDash val="solid"/>
          <a:miter lim="800000"/>
        </a:ln>
      </dgm:spPr>
      <dgm:t>
        <a:bodyPr/>
        <a:lstStyle/>
        <a:p>
          <a:endParaRPr/>
        </a:p>
      </dgm:t>
    </dgm:pt>
    <dgm:pt modelId="{C2831739-AB99-4646-A852-B4CABC3C6731}">
      <dgm:prSet phldrT="[Tex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00000"/>
            </a:lnSpc>
          </a:pPr>
          <a:r>
            <a:rPr lang="en-US" sz="1600" b="0">
              <a:solidFill>
                <a:schemeClr val="accent1"/>
              </a:solidFill>
            </a:rPr>
            <a:t>Düşük katılımlı satın alımlarda tipik olan, devam eden katılımın olmadığı tek seferlik etkileşimler.</a:t>
          </a:r>
          <a:endParaRPr lang="en-GB" sz="1600" b="0">
            <a:solidFill>
              <a:schemeClr val="accent1"/>
            </a:solidFill>
          </a:endParaRPr>
        </a:p>
      </dgm:t>
    </dgm:pt>
    <dgm:pt modelId="{2F4CCE82-E857-4EB4-BEA1-895C1ACD548D}" type="sibTrans" cxnId="{27F5910B-6C65-4D71-B2EA-F9DB8505FA29}">
      <dgm:prSet custT="1"/>
      <dgm:spPr/>
      <dgm:t>
        <a:bodyPr/>
        <a:lstStyle/>
        <a:p>
          <a:pPr>
            <a:lnSpc>
              <a:spcPct val="150000"/>
            </a:lnSpc>
          </a:pPr>
          <a:endParaRPr lang="en-GB" sz="1600">
            <a:solidFill>
              <a:schemeClr val="accent1"/>
            </a:solidFill>
          </a:endParaRPr>
        </a:p>
      </dgm:t>
    </dgm:pt>
    <dgm:pt modelId="{D38ABF84-DC1B-4667-BB75-1AC7DC581FD8}" type="sibTrans" cxnId="{6612A298-4EE6-47D4-9DAD-011CCA2B95FC}">
      <dgm:prSet custT="1"/>
      <dgm:spPr/>
      <dgm:t>
        <a:bodyPr/>
        <a:lstStyle/>
        <a:p>
          <a:pPr>
            <a:lnSpc>
              <a:spcPct val="150000"/>
            </a:lnSpc>
          </a:pPr>
          <a:endParaRPr lang="en-GB" sz="1600">
            <a:solidFill>
              <a:schemeClr val="accent1"/>
            </a:solidFill>
          </a:endParaRPr>
        </a:p>
      </dgm:t>
    </dgm:pt>
    <dgm:pt modelId="{1D5FF610-FF75-4B0C-BAC8-86F81A20071F}" type="parTrans" cxnId="{233E577D-9644-4319-9C2F-BFB6F81E5879}">
      <dgm:prSet custT="1"/>
      <dgm:spPr/>
      <dgm:t>
        <a:bodyPr/>
        <a:lstStyle/>
        <a:p>
          <a:pPr>
            <a:lnSpc>
              <a:spcPct val="150000"/>
            </a:lnSpc>
          </a:pPr>
          <a:endParaRPr lang="en-GB" sz="1600">
            <a:solidFill>
              <a:schemeClr val="accent1"/>
            </a:solidFill>
          </a:endParaRPr>
        </a:p>
      </dgm:t>
    </dgm:pt>
    <dgm:pt modelId="{57D25025-07C1-4895-93E7-8C4086008CFB}">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00000"/>
            </a:lnSpc>
          </a:pPr>
          <a:r>
            <a:rPr lang="en-US" sz="1600" b="1">
              <a:solidFill>
                <a:schemeClr val="accent1"/>
              </a:solidFill>
            </a:rPr>
            <a:t>Uzun vadeli:</a:t>
          </a:r>
          <a:endParaRPr lang="el-GR" sz="1600">
            <a:solidFill>
              <a:schemeClr val="accent1"/>
            </a:solidFill>
          </a:endParaRPr>
        </a:p>
      </dgm:t>
    </dgm:pt>
    <dgm:pt modelId="{95552DA2-7E50-4450-A132-639DAC45B31D}" type="parTrans" cxnId="{8E408D6D-8270-4647-B58E-A5F1190A10AB}">
      <dgm:prSet/>
      <dgm:spPr>
        <a:noFill/>
        <a:ln w="12700" cap="flat" cmpd="sng" algn="ctr">
          <a:solidFill>
            <a:schemeClr val="accent1">
              <a:shade val="60000"/>
              <a:hueOff val="0"/>
              <a:satOff val="0"/>
              <a:lumOff val="0"/>
              <a:alphaOff val="0"/>
            </a:schemeClr>
          </a:solidFill>
          <a:prstDash val="solid"/>
          <a:miter lim="800000"/>
        </a:ln>
      </dgm:spPr>
      <dgm:t>
        <a:bodyPr/>
        <a:lstStyle/>
        <a:p>
          <a:endParaRPr/>
        </a:p>
      </dgm:t>
    </dgm:pt>
    <dgm:pt modelId="{7A3E81EB-2C04-4CF9-9875-835E1B217640}">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00000"/>
            </a:lnSpc>
          </a:pPr>
          <a:r>
            <a:rPr lang="en-US" sz="1600" b="0">
              <a:solidFill>
                <a:schemeClr val="accent1"/>
              </a:solidFill>
            </a:rPr>
            <a:t>Abonelik modellerinde veya sadakat programlarında yaygın olan, sadakati ve tekrarlanan işleri teşvik eden sürekli etkileşimler.</a:t>
          </a:r>
          <a:endParaRPr lang="el-GR" sz="1600" b="0">
            <a:solidFill>
              <a:schemeClr val="accent1"/>
            </a:solidFill>
          </a:endParaRPr>
        </a:p>
      </dgm:t>
    </dgm:pt>
    <dgm:pt modelId="{9816E7F3-FCB7-423B-9529-71F971E6968A}" type="sibTrans" cxnId="{8E408D6D-8270-4647-B58E-A5F1190A10AB}">
      <dgm:prSet custT="1"/>
      <dgm:spPr/>
      <dgm:t>
        <a:bodyPr/>
        <a:lstStyle/>
        <a:p>
          <a:pPr>
            <a:lnSpc>
              <a:spcPct val="150000"/>
            </a:lnSpc>
          </a:pPr>
          <a:endParaRPr lang="en-GB" sz="1600">
            <a:solidFill>
              <a:schemeClr val="accent1"/>
            </a:solidFill>
          </a:endParaRPr>
        </a:p>
      </dgm:t>
    </dgm:pt>
    <dgm:pt modelId="{A09EE456-622A-4385-A963-985269526855}" type="sibTrans" cxnId="{233E577D-9644-4319-9C2F-BFB6F81E5879}">
      <dgm:prSet custT="1"/>
      <dgm:spPr/>
      <dgm:t>
        <a:bodyPr/>
        <a:lstStyle/>
        <a:p>
          <a:pPr>
            <a:lnSpc>
              <a:spcPct val="150000"/>
            </a:lnSpc>
          </a:pPr>
          <a:endParaRPr lang="en-GB" sz="1600">
            <a:solidFill>
              <a:schemeClr val="accent1"/>
            </a:solidFill>
          </a:endParaRPr>
        </a:p>
      </dgm:t>
    </dgm:pt>
    <dgm:pt modelId="{2779C4B2-09D1-4139-9103-092F0D873F56}" type="parTrans" cxnId="{F71E8F4A-5A45-4929-9FEE-9FC51037E26A}">
      <dgm:prSet custT="1"/>
      <dgm:spPr/>
      <dgm:t>
        <a:bodyPr/>
        <a:lstStyle/>
        <a:p>
          <a:pPr>
            <a:lnSpc>
              <a:spcPct val="150000"/>
            </a:lnSpc>
          </a:pPr>
          <a:endParaRPr lang="en-GB" sz="1600">
            <a:solidFill>
              <a:schemeClr val="accent1"/>
            </a:solidFill>
          </a:endParaRPr>
        </a:p>
      </dgm:t>
    </dgm:pt>
    <dgm:pt modelId="{F22FB792-AF9D-43A5-9BC7-3594EF3F94E8}">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00000"/>
            </a:lnSpc>
          </a:pPr>
          <a:r>
            <a:rPr lang="en-US" sz="1600" b="1">
              <a:solidFill>
                <a:schemeClr val="accent1"/>
              </a:solidFill>
            </a:rPr>
            <a:t>Kişisel Yardım:</a:t>
          </a:r>
          <a:endParaRPr lang="el-GR" sz="1600">
            <a:solidFill>
              <a:schemeClr val="accent1"/>
            </a:solidFill>
          </a:endParaRPr>
        </a:p>
      </dgm:t>
    </dgm:pt>
    <dgm:pt modelId="{11941317-D6C0-47CD-91D1-CBD12BCBBF4D}" type="parTrans" cxnId="{D3BADD25-66B8-4EF7-8422-44CCF712FB5C}">
      <dgm:prSet/>
      <dgm:spPr>
        <a:noFill/>
        <a:ln w="12700" cap="flat" cmpd="sng" algn="ctr">
          <a:solidFill>
            <a:schemeClr val="accent1">
              <a:shade val="60000"/>
              <a:hueOff val="0"/>
              <a:satOff val="0"/>
              <a:lumOff val="0"/>
              <a:alphaOff val="0"/>
            </a:schemeClr>
          </a:solidFill>
          <a:prstDash val="solid"/>
          <a:miter lim="800000"/>
        </a:ln>
      </dgm:spPr>
      <dgm:t>
        <a:bodyPr/>
        <a:lstStyle/>
        <a:p>
          <a:endParaRPr/>
        </a:p>
      </dgm:t>
    </dgm:pt>
    <dgm:pt modelId="{7C8B50AD-72AD-4522-8394-6F4EA4D0E255}">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00000"/>
            </a:lnSpc>
          </a:pPr>
          <a:r>
            <a:rPr lang="en-US" sz="1600" b="0">
              <a:solidFill>
                <a:schemeClr val="accent1"/>
              </a:solidFill>
            </a:rPr>
            <a:t> Müşteri hizmetleri temsilcileri ile müşteriler arasında kişiselleştirilmiş tavsiye veya destek sunan doğrudan etkileşim.</a:t>
          </a:r>
          <a:endParaRPr lang="el-GR" sz="1600" b="0">
            <a:solidFill>
              <a:schemeClr val="accent1"/>
            </a:solidFill>
          </a:endParaRPr>
        </a:p>
      </dgm:t>
    </dgm:pt>
    <dgm:pt modelId="{1191880E-C14F-4159-B195-9F65BCF09C78}" type="sibTrans" cxnId="{D3BADD25-66B8-4EF7-8422-44CCF712FB5C}">
      <dgm:prSet custT="1"/>
      <dgm:spPr/>
      <dgm:t>
        <a:bodyPr/>
        <a:lstStyle/>
        <a:p>
          <a:pPr>
            <a:lnSpc>
              <a:spcPct val="150000"/>
            </a:lnSpc>
          </a:pPr>
          <a:endParaRPr lang="en-GB" sz="1600">
            <a:solidFill>
              <a:schemeClr val="accent1"/>
            </a:solidFill>
          </a:endParaRPr>
        </a:p>
      </dgm:t>
    </dgm:pt>
    <dgm:pt modelId="{E5A553BB-F1AA-4C11-863E-4A9EEBC7B712}" type="sibTrans" cxnId="{F71E8F4A-5A45-4929-9FEE-9FC51037E26A}">
      <dgm:prSet custT="1"/>
      <dgm:spPr/>
      <dgm:t>
        <a:bodyPr/>
        <a:lstStyle/>
        <a:p>
          <a:pPr>
            <a:lnSpc>
              <a:spcPct val="150000"/>
            </a:lnSpc>
          </a:pPr>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5B6F03F6-3067-4923-9D00-287B1D5C8145}" type="pres">
      <dgm:prSet presAssocID="{DD1A4D57-0CA0-462D-8691-BCFF0B278F05}" presName="hierRoot1" presStyleCnt="0"/>
      <dgm:spPr/>
    </dgm:pt>
    <dgm:pt modelId="{D0A04CB6-B39C-4D26-93CE-813E644E2461}" type="pres">
      <dgm:prSet presAssocID="{DD1A4D57-0CA0-462D-8691-BCFF0B278F05}" presName="composite" presStyleCnt="0"/>
      <dgm:spPr/>
    </dgm:pt>
    <dgm:pt modelId="{2FF8F238-3FA8-44DE-91E9-FAF4FBEDD0C8}" type="pres">
      <dgm:prSet presAssocID="{DD1A4D57-0CA0-462D-8691-BCFF0B278F05}" presName="background" presStyleLbl="node0" presStyleIdx="0"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FF9AFABD-CF5A-4E93-91FA-D809CB40A04B}" type="pres">
      <dgm:prSet presAssocID="{DD1A4D57-0CA0-462D-8691-BCFF0B278F05}" presName="text" presStyleLbl="fgAcc0" presStyleIdx="0" presStyleCnt="3" custScaleX="131128">
        <dgm:presLayoutVars>
          <dgm:chPref val="3"/>
        </dgm:presLayoutVars>
      </dgm:prSet>
      <dgm:spPr/>
    </dgm:pt>
    <dgm:pt modelId="{3CC35B74-A6FB-4330-B75A-FE3860B45F30}" type="pres">
      <dgm:prSet presAssocID="{DD1A4D57-0CA0-462D-8691-BCFF0B278F05}" presName="hierChild2" presStyleCnt="0"/>
      <dgm:spPr/>
    </dgm:pt>
    <dgm:pt modelId="{EB778A77-F776-4F2E-82AB-E05FB7F65133}" type="pres">
      <dgm:prSet presAssocID="{ACD8B7B6-2AFA-4320-B398-A0B21F3F7FEC}" presName="Name10" presStyleLbl="parChTrans1D2" presStyleIdx="0" presStyleCnt="3" custSzX="119903"/>
      <dgm:spPr/>
    </dgm:pt>
    <dgm:pt modelId="{388B7A01-FBEE-495B-B141-047B931C5D43}" type="pres">
      <dgm:prSet presAssocID="{C2831739-AB99-4646-A852-B4CABC3C6731}" presName="hierRoot2" presStyleCnt="0"/>
      <dgm:spPr/>
    </dgm:pt>
    <dgm:pt modelId="{1A7628AC-E576-46C3-ACE2-3D33CF227141}" type="pres">
      <dgm:prSet presAssocID="{C2831739-AB99-4646-A852-B4CABC3C6731}" presName="composite2" presStyleCnt="0"/>
      <dgm:spPr/>
    </dgm:pt>
    <dgm:pt modelId="{E8BC7441-67EB-4429-A048-16FB94273AB4}" type="pres">
      <dgm:prSet presAssocID="{C2831739-AB99-4646-A852-B4CABC3C6731}" presName="background2" presStyleLbl="node2" presStyleIdx="0"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C7DE44B0-CED1-46D5-A8D6-E5E370487C90}" type="pres">
      <dgm:prSet presAssocID="{C2831739-AB99-4646-A852-B4CABC3C6731}" presName="text2" presStyleLbl="fgAcc2" presStyleIdx="0" presStyleCnt="3" custScaleX="131128">
        <dgm:presLayoutVars>
          <dgm:chPref val="3"/>
        </dgm:presLayoutVars>
      </dgm:prSet>
      <dgm:spPr/>
    </dgm:pt>
    <dgm:pt modelId="{63401E56-8A24-46D0-9592-544550DB32FF}" type="pres">
      <dgm:prSet presAssocID="{C2831739-AB99-4646-A852-B4CABC3C6731}" presName="hierChild3" presStyleCnt="0"/>
      <dgm:spPr/>
    </dgm:pt>
    <dgm:pt modelId="{A82550C1-33E6-445B-B5CE-E849573EA0F7}" type="pres">
      <dgm:prSet presAssocID="{57D25025-07C1-4895-93E7-8C4086008CFB}" presName="hierRoot1" presStyleCnt="0"/>
      <dgm:spPr/>
    </dgm:pt>
    <dgm:pt modelId="{5E73EDB3-F52B-4C32-B6A9-4ACE164F9B2A}" type="pres">
      <dgm:prSet presAssocID="{57D25025-07C1-4895-93E7-8C4086008CFB}" presName="composite" presStyleCnt="0"/>
      <dgm:spPr/>
    </dgm:pt>
    <dgm:pt modelId="{19238666-00F7-4EEF-9F84-D42956874FD2}" type="pres">
      <dgm:prSet presAssocID="{57D25025-07C1-4895-93E7-8C4086008CFB}" presName="background" presStyleLbl="node0" presStyleIdx="1"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F0433D51-EFCC-404C-8E3B-01E10BE4E740}" type="pres">
      <dgm:prSet presAssocID="{57D25025-07C1-4895-93E7-8C4086008CFB}" presName="text" presStyleLbl="fgAcc0" presStyleIdx="1" presStyleCnt="3" custScaleX="131128">
        <dgm:presLayoutVars>
          <dgm:chPref val="3"/>
        </dgm:presLayoutVars>
      </dgm:prSet>
      <dgm:spPr/>
    </dgm:pt>
    <dgm:pt modelId="{B9FC1632-B910-4077-9E75-0AE99DE9502B}" type="pres">
      <dgm:prSet presAssocID="{57D25025-07C1-4895-93E7-8C4086008CFB}" presName="hierChild2" presStyleCnt="0"/>
      <dgm:spPr/>
    </dgm:pt>
    <dgm:pt modelId="{3F3970A4-5E26-463D-B8C7-8511C27DF0D9}" type="pres">
      <dgm:prSet presAssocID="{95552DA2-7E50-4450-A132-639DAC45B31D}" presName="Name10" presStyleLbl="parChTrans1D2" presStyleIdx="1" presStyleCnt="3" custSzX="119903"/>
      <dgm:spPr/>
    </dgm:pt>
    <dgm:pt modelId="{21E70C8E-0F1B-4486-8B13-B1A0C30EB248}" type="pres">
      <dgm:prSet presAssocID="{7A3E81EB-2C04-4CF9-9875-835E1B217640}" presName="hierRoot2" presStyleCnt="0"/>
      <dgm:spPr/>
    </dgm:pt>
    <dgm:pt modelId="{271FA516-6976-4C38-A436-BD4D55298C5D}" type="pres">
      <dgm:prSet presAssocID="{7A3E81EB-2C04-4CF9-9875-835E1B217640}" presName="composite2" presStyleCnt="0"/>
      <dgm:spPr/>
    </dgm:pt>
    <dgm:pt modelId="{D0C80679-9107-4945-8B73-CF5C0259283C}" type="pres">
      <dgm:prSet presAssocID="{7A3E81EB-2C04-4CF9-9875-835E1B217640}" presName="background2" presStyleLbl="node2" presStyleIdx="1"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A981087B-E2B4-458B-8130-CEC435F6EF25}" type="pres">
      <dgm:prSet presAssocID="{7A3E81EB-2C04-4CF9-9875-835E1B217640}" presName="text2" presStyleLbl="fgAcc2" presStyleIdx="1" presStyleCnt="3" custScaleX="131128">
        <dgm:presLayoutVars>
          <dgm:chPref val="3"/>
        </dgm:presLayoutVars>
      </dgm:prSet>
      <dgm:spPr/>
    </dgm:pt>
    <dgm:pt modelId="{E0E9FADC-4E9F-4774-9E82-B1D57C6658DC}" type="pres">
      <dgm:prSet presAssocID="{7A3E81EB-2C04-4CF9-9875-835E1B217640}" presName="hierChild3" presStyleCnt="0"/>
      <dgm:spPr/>
    </dgm:pt>
    <dgm:pt modelId="{672F5DE7-1CD2-4B51-B441-9F91383B1A2E}" type="pres">
      <dgm:prSet presAssocID="{F22FB792-AF9D-43A5-9BC7-3594EF3F94E8}" presName="hierRoot1" presStyleCnt="0"/>
      <dgm:spPr/>
    </dgm:pt>
    <dgm:pt modelId="{95BD4351-6525-48EF-9149-582191F48613}" type="pres">
      <dgm:prSet presAssocID="{F22FB792-AF9D-43A5-9BC7-3594EF3F94E8}" presName="composite" presStyleCnt="0"/>
      <dgm:spPr/>
    </dgm:pt>
    <dgm:pt modelId="{77E07542-A1C2-4A8F-97C0-3B6B8485AC4D}" type="pres">
      <dgm:prSet presAssocID="{F22FB792-AF9D-43A5-9BC7-3594EF3F94E8}" presName="background" presStyleLbl="node0" presStyleIdx="2"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84094B34-F62F-4117-9CA3-1CC6C70F082E}" type="pres">
      <dgm:prSet presAssocID="{F22FB792-AF9D-43A5-9BC7-3594EF3F94E8}" presName="text" presStyleLbl="fgAcc0" presStyleIdx="2" presStyleCnt="3" custScaleX="131128">
        <dgm:presLayoutVars>
          <dgm:chPref val="3"/>
        </dgm:presLayoutVars>
      </dgm:prSet>
      <dgm:spPr/>
    </dgm:pt>
    <dgm:pt modelId="{92A16610-D8A8-4809-95D9-42F96B9179AD}" type="pres">
      <dgm:prSet presAssocID="{F22FB792-AF9D-43A5-9BC7-3594EF3F94E8}" presName="hierChild2" presStyleCnt="0"/>
      <dgm:spPr/>
    </dgm:pt>
    <dgm:pt modelId="{FB1F54E5-CDF8-4871-A780-6543BC6BD8A7}" type="pres">
      <dgm:prSet presAssocID="{11941317-D6C0-47CD-91D1-CBD12BCBBF4D}" presName="Name10" presStyleLbl="parChTrans1D2" presStyleIdx="2" presStyleCnt="3" custSzX="119903"/>
      <dgm:spPr/>
    </dgm:pt>
    <dgm:pt modelId="{C3598A74-B4A2-43E5-9778-8F54787359B9}" type="pres">
      <dgm:prSet presAssocID="{7C8B50AD-72AD-4522-8394-6F4EA4D0E255}" presName="hierRoot2" presStyleCnt="0"/>
      <dgm:spPr/>
    </dgm:pt>
    <dgm:pt modelId="{665678A9-3470-4A3C-B30F-E7C8008D41F3}" type="pres">
      <dgm:prSet presAssocID="{7C8B50AD-72AD-4522-8394-6F4EA4D0E255}" presName="composite2" presStyleCnt="0"/>
      <dgm:spPr/>
    </dgm:pt>
    <dgm:pt modelId="{C65ACE7A-863A-4AE4-8E13-554955628458}" type="pres">
      <dgm:prSet presAssocID="{7C8B50AD-72AD-4522-8394-6F4EA4D0E255}" presName="background2" presStyleLbl="node2" presStyleIdx="2"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00D98E9C-C739-4D78-BC79-B5F659897CF2}" type="pres">
      <dgm:prSet presAssocID="{7C8B50AD-72AD-4522-8394-6F4EA4D0E255}" presName="text2" presStyleLbl="fgAcc2" presStyleIdx="2" presStyleCnt="3" custScaleX="131128">
        <dgm:presLayoutVars>
          <dgm:chPref val="3"/>
        </dgm:presLayoutVars>
      </dgm:prSet>
      <dgm:spPr/>
    </dgm:pt>
    <dgm:pt modelId="{2C0B41EA-27AF-43CA-917D-BFE3A712CD77}" type="pres">
      <dgm:prSet presAssocID="{7C8B50AD-72AD-4522-8394-6F4EA4D0E255}" presName="hierChild3" presStyleCnt="0"/>
      <dgm:spPr/>
    </dgm:pt>
  </dgm:ptLst>
  <dgm:cxnLst>
    <dgm:cxn modelId="{27F5910B-6C65-4D71-B2EA-F9DB8505FA29}" srcId="{DD1A4D57-0CA0-462D-8691-BCFF0B278F05}" destId="{C2831739-AB99-4646-A852-B4CABC3C6731}" srcOrd="0" destOrd="0" parTransId="{ACD8B7B6-2AFA-4320-B398-A0B21F3F7FEC}" sibTransId="{2F4CCE82-E857-4EB4-BEA1-895C1ACD548D}"/>
    <dgm:cxn modelId="{6C2DC81E-5B73-4014-BA23-0A2F67CB2BB6}" type="presOf" srcId="{A5B8A035-087F-4982-A46F-8C9C567CC7C3}" destId="{C4F4B237-E616-4AE1-84E4-C63F72F498B6}" srcOrd="0" destOrd="0" presId="urn:microsoft.com/office/officeart/2005/8/layout/hierarchy1"/>
    <dgm:cxn modelId="{DBA8B31F-9918-494F-8B38-ADCCF24C3CDF}" type="presOf" srcId="{ACD8B7B6-2AFA-4320-B398-A0B21F3F7FEC}" destId="{EB778A77-F776-4F2E-82AB-E05FB7F65133}" srcOrd="0" destOrd="0" presId="urn:microsoft.com/office/officeart/2005/8/layout/hierarchy1"/>
    <dgm:cxn modelId="{D3BADD25-66B8-4EF7-8422-44CCF712FB5C}" srcId="{F22FB792-AF9D-43A5-9BC7-3594EF3F94E8}" destId="{7C8B50AD-72AD-4522-8394-6F4EA4D0E255}" srcOrd="0" destOrd="0" parTransId="{11941317-D6C0-47CD-91D1-CBD12BCBBF4D}" sibTransId="{1191880E-C14F-4159-B195-9F65BCF09C78}"/>
    <dgm:cxn modelId="{F71E8F4A-5A45-4929-9FEE-9FC51037E26A}" srcId="{A5B8A035-087F-4982-A46F-8C9C567CC7C3}" destId="{F22FB792-AF9D-43A5-9BC7-3594EF3F94E8}" srcOrd="2" destOrd="0" parTransId="{2779C4B2-09D1-4139-9103-092F0D873F56}" sibTransId="{E5A553BB-F1AA-4C11-863E-4A9EEBC7B712}"/>
    <dgm:cxn modelId="{E2EA844D-6E3F-4A26-81A6-B0243996F562}" type="presOf" srcId="{7A3E81EB-2C04-4CF9-9875-835E1B217640}" destId="{A981087B-E2B4-458B-8130-CEC435F6EF25}" srcOrd="0" destOrd="0" presId="urn:microsoft.com/office/officeart/2005/8/layout/hierarchy1"/>
    <dgm:cxn modelId="{8E408D6D-8270-4647-B58E-A5F1190A10AB}" srcId="{57D25025-07C1-4895-93E7-8C4086008CFB}" destId="{7A3E81EB-2C04-4CF9-9875-835E1B217640}" srcOrd="0" destOrd="0" parTransId="{95552DA2-7E50-4450-A132-639DAC45B31D}" sibTransId="{9816E7F3-FCB7-423B-9529-71F971E6968A}"/>
    <dgm:cxn modelId="{67FA6671-01E5-4E7A-99FD-12D7D586B563}" type="presOf" srcId="{11941317-D6C0-47CD-91D1-CBD12BCBBF4D}" destId="{FB1F54E5-CDF8-4871-A780-6543BC6BD8A7}" srcOrd="0" destOrd="0" presId="urn:microsoft.com/office/officeart/2005/8/layout/hierarchy1"/>
    <dgm:cxn modelId="{233E577D-9644-4319-9C2F-BFB6F81E5879}" srcId="{A5B8A035-087F-4982-A46F-8C9C567CC7C3}" destId="{57D25025-07C1-4895-93E7-8C4086008CFB}" srcOrd="1" destOrd="0" parTransId="{1D5FF610-FF75-4B0C-BAC8-86F81A20071F}" sibTransId="{A09EE456-622A-4385-A963-985269526855}"/>
    <dgm:cxn modelId="{E2C10F8F-9653-4093-8562-78EB4F4ED601}" type="presOf" srcId="{DD1A4D57-0CA0-462D-8691-BCFF0B278F05}" destId="{FF9AFABD-CF5A-4E93-91FA-D809CB40A04B}" srcOrd="0" destOrd="0" presId="urn:microsoft.com/office/officeart/2005/8/layout/hierarchy1"/>
    <dgm:cxn modelId="{6612A298-4EE6-47D4-9DAD-011CCA2B95FC}" srcId="{A5B8A035-087F-4982-A46F-8C9C567CC7C3}" destId="{DD1A4D57-0CA0-462D-8691-BCFF0B278F05}" srcOrd="0" destOrd="0" parTransId="{B24CD753-2FFB-46E9-A7DA-83AF4EF5403F}" sibTransId="{D38ABF84-DC1B-4667-BB75-1AC7DC581FD8}"/>
    <dgm:cxn modelId="{D128EA9A-BCAA-43A2-B1F9-51B5886D4669}" type="presOf" srcId="{F22FB792-AF9D-43A5-9BC7-3594EF3F94E8}" destId="{84094B34-F62F-4117-9CA3-1CC6C70F082E}" srcOrd="0" destOrd="0" presId="urn:microsoft.com/office/officeart/2005/8/layout/hierarchy1"/>
    <dgm:cxn modelId="{6F8F7DB7-372D-495D-B7A2-9FEA07D54919}" type="presOf" srcId="{95552DA2-7E50-4450-A132-639DAC45B31D}" destId="{3F3970A4-5E26-463D-B8C7-8511C27DF0D9}" srcOrd="0" destOrd="0" presId="urn:microsoft.com/office/officeart/2005/8/layout/hierarchy1"/>
    <dgm:cxn modelId="{99DFF9C9-6613-4487-8656-D6CAEE3D53AA}" type="presOf" srcId="{7C8B50AD-72AD-4522-8394-6F4EA4D0E255}" destId="{00D98E9C-C739-4D78-BC79-B5F659897CF2}" srcOrd="0" destOrd="0" presId="urn:microsoft.com/office/officeart/2005/8/layout/hierarchy1"/>
    <dgm:cxn modelId="{295C35EF-96A5-4FA3-9F77-03191F13BA4E}" type="presOf" srcId="{57D25025-07C1-4895-93E7-8C4086008CFB}" destId="{F0433D51-EFCC-404C-8E3B-01E10BE4E740}" srcOrd="0" destOrd="0" presId="urn:microsoft.com/office/officeart/2005/8/layout/hierarchy1"/>
    <dgm:cxn modelId="{7FA2AEF6-485E-49E2-A82B-00A1B3B05FE3}" type="presOf" srcId="{C2831739-AB99-4646-A852-B4CABC3C6731}" destId="{C7DE44B0-CED1-46D5-A8D6-E5E370487C90}" srcOrd="0" destOrd="0" presId="urn:microsoft.com/office/officeart/2005/8/layout/hierarchy1"/>
    <dgm:cxn modelId="{2188E2BF-7DDD-4680-9850-F02F67E6402F}" type="presParOf" srcId="{C4F4B237-E616-4AE1-84E4-C63F72F498B6}" destId="{5B6F03F6-3067-4923-9D00-287B1D5C8145}" srcOrd="0" destOrd="0" presId="urn:microsoft.com/office/officeart/2005/8/layout/hierarchy1"/>
    <dgm:cxn modelId="{92288577-540D-400E-A9E3-8BE42AA78231}" type="presParOf" srcId="{5B6F03F6-3067-4923-9D00-287B1D5C8145}" destId="{D0A04CB6-B39C-4D26-93CE-813E644E2461}" srcOrd="0" destOrd="0" presId="urn:microsoft.com/office/officeart/2005/8/layout/hierarchy1"/>
    <dgm:cxn modelId="{BC3AB241-47AD-4231-8378-5F3B1FABE1B9}" type="presParOf" srcId="{D0A04CB6-B39C-4D26-93CE-813E644E2461}" destId="{2FF8F238-3FA8-44DE-91E9-FAF4FBEDD0C8}" srcOrd="0" destOrd="0" presId="urn:microsoft.com/office/officeart/2005/8/layout/hierarchy1"/>
    <dgm:cxn modelId="{997DEACB-C33A-44FC-B88C-1CC5F695677A}" type="presParOf" srcId="{D0A04CB6-B39C-4D26-93CE-813E644E2461}" destId="{FF9AFABD-CF5A-4E93-91FA-D809CB40A04B}" srcOrd="1" destOrd="0" presId="urn:microsoft.com/office/officeart/2005/8/layout/hierarchy1"/>
    <dgm:cxn modelId="{E4E65F75-24B7-4255-BC02-2B874F03B116}" type="presParOf" srcId="{5B6F03F6-3067-4923-9D00-287B1D5C8145}" destId="{3CC35B74-A6FB-4330-B75A-FE3860B45F30}" srcOrd="1" destOrd="0" presId="urn:microsoft.com/office/officeart/2005/8/layout/hierarchy1"/>
    <dgm:cxn modelId="{B2EE8D01-AA56-44E4-8E27-E397256B8C20}" type="presParOf" srcId="{3CC35B74-A6FB-4330-B75A-FE3860B45F30}" destId="{EB778A77-F776-4F2E-82AB-E05FB7F65133}" srcOrd="0" destOrd="0" presId="urn:microsoft.com/office/officeart/2005/8/layout/hierarchy1"/>
    <dgm:cxn modelId="{A3461DFC-E3EA-471C-B312-DDA5351BFB63}" type="presParOf" srcId="{3CC35B74-A6FB-4330-B75A-FE3860B45F30}" destId="{388B7A01-FBEE-495B-B141-047B931C5D43}" srcOrd="1" destOrd="0" presId="urn:microsoft.com/office/officeart/2005/8/layout/hierarchy1"/>
    <dgm:cxn modelId="{75100B32-DCBF-4BD8-B410-5724A3CAD473}" type="presParOf" srcId="{388B7A01-FBEE-495B-B141-047B931C5D43}" destId="{1A7628AC-E576-46C3-ACE2-3D33CF227141}" srcOrd="0" destOrd="0" presId="urn:microsoft.com/office/officeart/2005/8/layout/hierarchy1"/>
    <dgm:cxn modelId="{19A7425A-9344-44A2-9B94-DEC22C77B1E5}" type="presParOf" srcId="{1A7628AC-E576-46C3-ACE2-3D33CF227141}" destId="{E8BC7441-67EB-4429-A048-16FB94273AB4}" srcOrd="0" destOrd="0" presId="urn:microsoft.com/office/officeart/2005/8/layout/hierarchy1"/>
    <dgm:cxn modelId="{3E0AA141-16B6-4292-BA98-E6036B4C6EAC}" type="presParOf" srcId="{1A7628AC-E576-46C3-ACE2-3D33CF227141}" destId="{C7DE44B0-CED1-46D5-A8D6-E5E370487C90}" srcOrd="1" destOrd="0" presId="urn:microsoft.com/office/officeart/2005/8/layout/hierarchy1"/>
    <dgm:cxn modelId="{FC93DBE5-9883-46E5-BBC7-61AB3D79A634}" type="presParOf" srcId="{388B7A01-FBEE-495B-B141-047B931C5D43}" destId="{63401E56-8A24-46D0-9592-544550DB32FF}" srcOrd="1" destOrd="0" presId="urn:microsoft.com/office/officeart/2005/8/layout/hierarchy1"/>
    <dgm:cxn modelId="{8E9BF99D-0F9E-42E5-95AE-D937C1725B7C}" type="presParOf" srcId="{C4F4B237-E616-4AE1-84E4-C63F72F498B6}" destId="{A82550C1-33E6-445B-B5CE-E849573EA0F7}" srcOrd="1" destOrd="0" presId="urn:microsoft.com/office/officeart/2005/8/layout/hierarchy1"/>
    <dgm:cxn modelId="{6B995E01-DF30-47E2-8674-87D90C9E6A7B}" type="presParOf" srcId="{A82550C1-33E6-445B-B5CE-E849573EA0F7}" destId="{5E73EDB3-F52B-4C32-B6A9-4ACE164F9B2A}" srcOrd="0" destOrd="0" presId="urn:microsoft.com/office/officeart/2005/8/layout/hierarchy1"/>
    <dgm:cxn modelId="{3B719DE7-28A1-423D-B1FB-F2DB26D491EF}" type="presParOf" srcId="{5E73EDB3-F52B-4C32-B6A9-4ACE164F9B2A}" destId="{19238666-00F7-4EEF-9F84-D42956874FD2}" srcOrd="0" destOrd="0" presId="urn:microsoft.com/office/officeart/2005/8/layout/hierarchy1"/>
    <dgm:cxn modelId="{C00843B4-3DA5-4613-9268-39BC2C1AEFBB}" type="presParOf" srcId="{5E73EDB3-F52B-4C32-B6A9-4ACE164F9B2A}" destId="{F0433D51-EFCC-404C-8E3B-01E10BE4E740}" srcOrd="1" destOrd="0" presId="urn:microsoft.com/office/officeart/2005/8/layout/hierarchy1"/>
    <dgm:cxn modelId="{D1531994-7D59-40DE-8752-C20AAFD648F5}" type="presParOf" srcId="{A82550C1-33E6-445B-B5CE-E849573EA0F7}" destId="{B9FC1632-B910-4077-9E75-0AE99DE9502B}" srcOrd="1" destOrd="0" presId="urn:microsoft.com/office/officeart/2005/8/layout/hierarchy1"/>
    <dgm:cxn modelId="{620EE47B-68E7-4F56-9085-9B87F5204EDA}" type="presParOf" srcId="{B9FC1632-B910-4077-9E75-0AE99DE9502B}" destId="{3F3970A4-5E26-463D-B8C7-8511C27DF0D9}" srcOrd="0" destOrd="0" presId="urn:microsoft.com/office/officeart/2005/8/layout/hierarchy1"/>
    <dgm:cxn modelId="{8F6CFFCF-74F8-4278-BFED-3E2723708BC2}" type="presParOf" srcId="{B9FC1632-B910-4077-9E75-0AE99DE9502B}" destId="{21E70C8E-0F1B-4486-8B13-B1A0C30EB248}" srcOrd="1" destOrd="0" presId="urn:microsoft.com/office/officeart/2005/8/layout/hierarchy1"/>
    <dgm:cxn modelId="{C77B9697-54EA-404B-8C66-C8F00607A139}" type="presParOf" srcId="{21E70C8E-0F1B-4486-8B13-B1A0C30EB248}" destId="{271FA516-6976-4C38-A436-BD4D55298C5D}" srcOrd="0" destOrd="0" presId="urn:microsoft.com/office/officeart/2005/8/layout/hierarchy1"/>
    <dgm:cxn modelId="{7BCF88ED-5250-43FF-896C-598A2D7660EC}" type="presParOf" srcId="{271FA516-6976-4C38-A436-BD4D55298C5D}" destId="{D0C80679-9107-4945-8B73-CF5C0259283C}" srcOrd="0" destOrd="0" presId="urn:microsoft.com/office/officeart/2005/8/layout/hierarchy1"/>
    <dgm:cxn modelId="{F0289CEC-6F44-4468-BB5C-5E89B8EBC689}" type="presParOf" srcId="{271FA516-6976-4C38-A436-BD4D55298C5D}" destId="{A981087B-E2B4-458B-8130-CEC435F6EF25}" srcOrd="1" destOrd="0" presId="urn:microsoft.com/office/officeart/2005/8/layout/hierarchy1"/>
    <dgm:cxn modelId="{F9E97428-D17F-42FD-82B3-398CBB881D83}" type="presParOf" srcId="{21E70C8E-0F1B-4486-8B13-B1A0C30EB248}" destId="{E0E9FADC-4E9F-4774-9E82-B1D57C6658DC}" srcOrd="1" destOrd="0" presId="urn:microsoft.com/office/officeart/2005/8/layout/hierarchy1"/>
    <dgm:cxn modelId="{350285AE-9207-4F5C-B45C-C9397A505840}" type="presParOf" srcId="{C4F4B237-E616-4AE1-84E4-C63F72F498B6}" destId="{672F5DE7-1CD2-4B51-B441-9F91383B1A2E}" srcOrd="2" destOrd="0" presId="urn:microsoft.com/office/officeart/2005/8/layout/hierarchy1"/>
    <dgm:cxn modelId="{5B249E2A-F682-424D-BF94-35033C6B3B33}" type="presParOf" srcId="{672F5DE7-1CD2-4B51-B441-9F91383B1A2E}" destId="{95BD4351-6525-48EF-9149-582191F48613}" srcOrd="0" destOrd="0" presId="urn:microsoft.com/office/officeart/2005/8/layout/hierarchy1"/>
    <dgm:cxn modelId="{3F97BF31-6BE3-4529-87FA-6B7250F0542A}" type="presParOf" srcId="{95BD4351-6525-48EF-9149-582191F48613}" destId="{77E07542-A1C2-4A8F-97C0-3B6B8485AC4D}" srcOrd="0" destOrd="0" presId="urn:microsoft.com/office/officeart/2005/8/layout/hierarchy1"/>
    <dgm:cxn modelId="{10F85EA4-7238-48EE-9374-1EEFB26FF192}" type="presParOf" srcId="{95BD4351-6525-48EF-9149-582191F48613}" destId="{84094B34-F62F-4117-9CA3-1CC6C70F082E}" srcOrd="1" destOrd="0" presId="urn:microsoft.com/office/officeart/2005/8/layout/hierarchy1"/>
    <dgm:cxn modelId="{C05B101D-CE82-4651-A17F-739486A0E5BC}" type="presParOf" srcId="{672F5DE7-1CD2-4B51-B441-9F91383B1A2E}" destId="{92A16610-D8A8-4809-95D9-42F96B9179AD}" srcOrd="1" destOrd="0" presId="urn:microsoft.com/office/officeart/2005/8/layout/hierarchy1"/>
    <dgm:cxn modelId="{C6505F7E-39C7-4B72-88D2-7B2EC6C35E0F}" type="presParOf" srcId="{92A16610-D8A8-4809-95D9-42F96B9179AD}" destId="{FB1F54E5-CDF8-4871-A780-6543BC6BD8A7}" srcOrd="0" destOrd="0" presId="urn:microsoft.com/office/officeart/2005/8/layout/hierarchy1"/>
    <dgm:cxn modelId="{D877112A-6B82-4BD2-BF90-9EE641767D3F}" type="presParOf" srcId="{92A16610-D8A8-4809-95D9-42F96B9179AD}" destId="{C3598A74-B4A2-43E5-9778-8F54787359B9}" srcOrd="1" destOrd="0" presId="urn:microsoft.com/office/officeart/2005/8/layout/hierarchy1"/>
    <dgm:cxn modelId="{421783C1-ED52-41A2-B57F-32A5037BA015}" type="presParOf" srcId="{C3598A74-B4A2-43E5-9778-8F54787359B9}" destId="{665678A9-3470-4A3C-B30F-E7C8008D41F3}" srcOrd="0" destOrd="0" presId="urn:microsoft.com/office/officeart/2005/8/layout/hierarchy1"/>
    <dgm:cxn modelId="{4DCBB797-D773-407A-8907-9DD18E435826}" type="presParOf" srcId="{665678A9-3470-4A3C-B30F-E7C8008D41F3}" destId="{C65ACE7A-863A-4AE4-8E13-554955628458}" srcOrd="0" destOrd="0" presId="urn:microsoft.com/office/officeart/2005/8/layout/hierarchy1"/>
    <dgm:cxn modelId="{6CAFA09F-8CF5-4E1B-99F8-86AC7D7CF4DB}" type="presParOf" srcId="{665678A9-3470-4A3C-B30F-E7C8008D41F3}" destId="{00D98E9C-C739-4D78-BC79-B5F659897CF2}" srcOrd="1" destOrd="0" presId="urn:microsoft.com/office/officeart/2005/8/layout/hierarchy1"/>
    <dgm:cxn modelId="{D90D6618-27F0-437E-811E-D3A8D2BDD7FA}" type="presParOf" srcId="{C3598A74-B4A2-43E5-9778-8F54787359B9}" destId="{2C0B41EA-27AF-43CA-917D-BFE3A712CD77}" srcOrd="1" destOrd="0" presId="urn:microsoft.com/office/officeart/2005/8/layout/hierarchy1"/>
  </dgm:cxnLst>
  <dgm:bg>
    <a:noFill/>
  </dgm:bg>
  <dgm:whole/>
  <dgm:extLst>
    <a:ext uri="http://schemas.microsoft.com/office/drawing/2008/diagram">
      <dsp:dataModelExt xmlns:dsp="http://schemas.microsoft.com/office/drawing/2008/diagram" relId="rId6" minVer="http://schemas.openxmlformats.org/drawingml/2006/main"/>
    </a:ext>
  </dgm:extLst>
</dgm:dataModel>
</file>

<file path=ppt/diagrams/data16.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6ED39A9C-6BCC-4045-A2CF-184DCC801C47}" type="parTrans" cxnId="{A48CF608-CAF8-4B12-A4B6-8EDECE0453A1}">
      <dgm:prSet custT="1"/>
      <dgm:spPr/>
      <dgm:t>
        <a:bodyPr/>
        <a:lstStyle/>
        <a:p>
          <a:endParaRPr lang="en-GB" sz="1600">
            <a:solidFill>
              <a:schemeClr val="accent1"/>
            </a:solidFill>
          </a:endParaRPr>
        </a:p>
      </dgm:t>
    </dgm:pt>
    <dgm:pt modelId="{9C8F9BC0-DC7C-43A2-8F71-B9EA379037EF}">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b="1">
              <a:solidFill>
                <a:schemeClr val="accent1"/>
              </a:solidFill>
            </a:rPr>
            <a:t>Self Servis:</a:t>
          </a:r>
          <a:endParaRPr lang="el-GR" sz="1600">
            <a:solidFill>
              <a:schemeClr val="accent1"/>
            </a:solidFill>
          </a:endParaRPr>
        </a:p>
      </dgm:t>
    </dgm:pt>
    <dgm:pt modelId="{DE4CE6B9-1C1B-4EEB-9A55-BC16E4CEC2F4}" type="parTrans" cxnId="{5442F25C-7898-4528-A348-F930791E71D8}">
      <dgm:prSet/>
      <dgm:spPr>
        <a:noFill/>
        <a:ln w="12700" cap="flat" cmpd="sng" algn="ctr">
          <a:solidFill>
            <a:schemeClr val="accent1">
              <a:shade val="60000"/>
              <a:hueOff val="0"/>
              <a:satOff val="0"/>
              <a:lumOff val="0"/>
              <a:alphaOff val="0"/>
            </a:schemeClr>
          </a:solidFill>
          <a:prstDash val="solid"/>
          <a:miter lim="800000"/>
        </a:ln>
      </dgm:spPr>
      <dgm:t>
        <a:bodyPr/>
        <a:lstStyle/>
        <a:p>
          <a:endParaRPr/>
        </a:p>
      </dgm:t>
    </dgm:pt>
    <dgm:pt modelId="{ED1AFD5F-F046-4B04-B06A-C7BD87791869}">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b="0">
              <a:solidFill>
                <a:schemeClr val="accent1"/>
              </a:solidFill>
            </a:rPr>
            <a:t>Müşterilerin kendi kendilerine hizmet verebilmeleri için çevrimiçi SSS'ler veya kendi kendine ödeme seçenekleri gibi araçlar ve kaynaklar sağlamak.</a:t>
          </a:r>
          <a:endParaRPr lang="el-GR" sz="1600" b="0">
            <a:solidFill>
              <a:schemeClr val="accent1"/>
            </a:solidFill>
          </a:endParaRPr>
        </a:p>
      </dgm:t>
    </dgm:pt>
    <dgm:pt modelId="{A85703CF-700B-430A-AAFD-611BE1F0ADE3}" type="sibTrans" cxnId="{5442F25C-7898-4528-A348-F930791E71D8}">
      <dgm:prSet custT="1"/>
      <dgm:spPr/>
      <dgm:t>
        <a:bodyPr/>
        <a:lstStyle/>
        <a:p>
          <a:endParaRPr lang="en-GB" sz="1600">
            <a:solidFill>
              <a:schemeClr val="accent1"/>
            </a:solidFill>
          </a:endParaRPr>
        </a:p>
      </dgm:t>
    </dgm:pt>
    <dgm:pt modelId="{D20BA46F-C799-4DD6-8D30-44C55964FE69}" type="sibTrans" cxnId="{A48CF608-CAF8-4B12-A4B6-8EDECE0453A1}">
      <dgm:prSet custT="1"/>
      <dgm:spPr/>
      <dgm:t>
        <a:bodyPr/>
        <a:lstStyle/>
        <a:p>
          <a:endParaRPr lang="en-GB" sz="1600">
            <a:solidFill>
              <a:schemeClr val="accent1"/>
            </a:solidFill>
          </a:endParaRPr>
        </a:p>
      </dgm:t>
    </dgm:pt>
    <dgm:pt modelId="{CF4B6DA0-69D1-470A-8657-FC38076CC4AB}" type="parTrans" cxnId="{DF7F571D-51A8-46E0-B0EE-9248B7C4A6DB}">
      <dgm:prSet custT="1"/>
      <dgm:spPr/>
      <dgm:t>
        <a:bodyPr/>
        <a:lstStyle/>
        <a:p>
          <a:endParaRPr lang="en-GB" sz="1600">
            <a:solidFill>
              <a:schemeClr val="accent1"/>
            </a:solidFill>
          </a:endParaRPr>
        </a:p>
      </dgm:t>
    </dgm:pt>
    <dgm:pt modelId="{D49906CA-64DB-40BF-964B-7952F845EDB9}">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b="1">
              <a:solidFill>
                <a:schemeClr val="accent1"/>
              </a:solidFill>
            </a:rPr>
            <a:t>Otomatik Hizmetler:</a:t>
          </a:r>
          <a:endParaRPr lang="el-GR" sz="1600">
            <a:solidFill>
              <a:schemeClr val="accent1"/>
            </a:solidFill>
          </a:endParaRPr>
        </a:p>
      </dgm:t>
    </dgm:pt>
    <dgm:pt modelId="{427C2B12-8940-4879-A89F-9B426F7C9697}" type="parTrans" cxnId="{67ED51BB-FD89-4B24-9C32-6D75BE61BD23}">
      <dgm:prSet/>
      <dgm:spPr>
        <a:noFill/>
        <a:ln w="12700" cap="flat" cmpd="sng" algn="ctr">
          <a:solidFill>
            <a:schemeClr val="accent1">
              <a:shade val="60000"/>
              <a:hueOff val="0"/>
              <a:satOff val="0"/>
              <a:lumOff val="0"/>
              <a:alphaOff val="0"/>
            </a:schemeClr>
          </a:solidFill>
          <a:prstDash val="solid"/>
          <a:miter lim="800000"/>
        </a:ln>
      </dgm:spPr>
      <dgm:t>
        <a:bodyPr/>
        <a:lstStyle/>
        <a:p>
          <a:endParaRPr/>
        </a:p>
      </dgm:t>
    </dgm:pt>
    <dgm:pt modelId="{864F4AC1-02C5-41BE-A7DD-0923C775294D}">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b="0">
              <a:solidFill>
                <a:schemeClr val="accent1"/>
              </a:solidFill>
            </a:rPr>
            <a:t>Müşterilerle etkileşim kurmak için otomatik e-postalar, sohbet robotları veya öneri motorları gibi teknolojilerin kullanılması.</a:t>
          </a:r>
          <a:endParaRPr lang="el-GR" sz="1600" b="0">
            <a:solidFill>
              <a:schemeClr val="accent1"/>
            </a:solidFill>
          </a:endParaRPr>
        </a:p>
      </dgm:t>
    </dgm:pt>
    <dgm:pt modelId="{2715D495-A20A-41B1-9A83-1935A31B4CF0}" type="sibTrans" cxnId="{67ED51BB-FD89-4B24-9C32-6D75BE61BD23}">
      <dgm:prSet custT="1"/>
      <dgm:spPr/>
      <dgm:t>
        <a:bodyPr/>
        <a:lstStyle/>
        <a:p>
          <a:endParaRPr lang="en-GB" sz="1600">
            <a:solidFill>
              <a:schemeClr val="accent1"/>
            </a:solidFill>
          </a:endParaRPr>
        </a:p>
      </dgm:t>
    </dgm:pt>
    <dgm:pt modelId="{B36B5CC8-0ABB-4EEC-9A5F-89A3D445C59A}" type="sibTrans" cxnId="{DF7F571D-51A8-46E0-B0EE-9248B7C4A6DB}">
      <dgm:prSet custT="1"/>
      <dgm:spPr/>
      <dgm:t>
        <a:bodyPr/>
        <a:lstStyle/>
        <a:p>
          <a:endParaRPr lang="en-GB" sz="1600">
            <a:solidFill>
              <a:schemeClr val="accent1"/>
            </a:solidFill>
          </a:endParaRPr>
        </a:p>
      </dgm:t>
    </dgm:pt>
    <dgm:pt modelId="{69DAE49B-7C93-4D6E-94D9-E0B0A279CCBC}" type="parTrans" cxnId="{3650AE77-CB70-428F-BA6B-4F8487F586F3}">
      <dgm:prSet custT="1"/>
      <dgm:spPr/>
      <dgm:t>
        <a:bodyPr/>
        <a:lstStyle/>
        <a:p>
          <a:endParaRPr lang="en-GB" sz="1600">
            <a:solidFill>
              <a:schemeClr val="accent1"/>
            </a:solidFill>
          </a:endParaRPr>
        </a:p>
      </dgm:t>
    </dgm:pt>
    <dgm:pt modelId="{1C2CAC59-136D-411A-910F-CF1CFB9414B1}">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b="1">
              <a:solidFill>
                <a:schemeClr val="accent1"/>
              </a:solidFill>
            </a:rPr>
            <a:t>Topluluklar:</a:t>
          </a:r>
          <a:endParaRPr lang="el-GR" sz="1600">
            <a:solidFill>
              <a:schemeClr val="accent1"/>
            </a:solidFill>
          </a:endParaRPr>
        </a:p>
      </dgm:t>
    </dgm:pt>
    <dgm:pt modelId="{6742F846-26CA-4234-9330-DED6ED96CE67}" type="parTrans" cxnId="{507937AC-7641-499B-977E-B543C6510885}">
      <dgm:prSet/>
      <dgm:spPr>
        <a:noFill/>
        <a:ln w="12700" cap="flat" cmpd="sng" algn="ctr">
          <a:solidFill>
            <a:schemeClr val="accent1">
              <a:shade val="60000"/>
              <a:hueOff val="0"/>
              <a:satOff val="0"/>
              <a:lumOff val="0"/>
              <a:alphaOff val="0"/>
            </a:schemeClr>
          </a:solidFill>
          <a:prstDash val="solid"/>
          <a:miter lim="800000"/>
        </a:ln>
      </dgm:spPr>
      <dgm:t>
        <a:bodyPr/>
        <a:lstStyle/>
        <a:p>
          <a:endParaRPr/>
        </a:p>
      </dgm:t>
    </dgm:pt>
    <dgm:pt modelId="{016B297C-6010-4B51-83B0-DC06E960585E}">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b="0">
              <a:solidFill>
                <a:schemeClr val="accent1"/>
              </a:solidFill>
            </a:rPr>
            <a:t>Müşterilerin birbirleriyle ve markayla etkileşime girebileceği forumlar veya gruplar oluşturmak, genellikle yaşam tarzı markalarında veya teknoloji ürünlerinde görülür.</a:t>
          </a:r>
          <a:endParaRPr lang="el-GR" sz="1600" b="0">
            <a:solidFill>
              <a:schemeClr val="accent1"/>
            </a:solidFill>
          </a:endParaRPr>
        </a:p>
      </dgm:t>
    </dgm:pt>
    <dgm:pt modelId="{A1A2AA1A-82CA-4839-8446-8EEA81A27F99}" type="sibTrans" cxnId="{507937AC-7641-499B-977E-B543C6510885}">
      <dgm:prSet custT="1"/>
      <dgm:spPr/>
      <dgm:t>
        <a:bodyPr/>
        <a:lstStyle/>
        <a:p>
          <a:endParaRPr lang="en-GB" sz="1600">
            <a:solidFill>
              <a:schemeClr val="accent1"/>
            </a:solidFill>
          </a:endParaRPr>
        </a:p>
      </dgm:t>
    </dgm:pt>
    <dgm:pt modelId="{82A2D693-07B6-4BF7-A64B-6969BD683DE1}" type="sibTrans" cxnId="{3650AE77-CB70-428F-BA6B-4F8487F586F3}">
      <dgm:prSet custT="1"/>
      <dgm:spPr/>
      <dgm:t>
        <a:bodyPr/>
        <a:lstStyle/>
        <a:p>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7A78BDD6-118F-4565-97AF-E643B865203D}" type="pres">
      <dgm:prSet presAssocID="{9C8F9BC0-DC7C-43A2-8F71-B9EA379037EF}" presName="hierRoot1" presStyleCnt="0"/>
      <dgm:spPr/>
    </dgm:pt>
    <dgm:pt modelId="{C60AEA52-4535-48BA-98C2-37B28F8B90C6}" type="pres">
      <dgm:prSet presAssocID="{9C8F9BC0-DC7C-43A2-8F71-B9EA379037EF}" presName="composite" presStyleCnt="0"/>
      <dgm:spPr/>
    </dgm:pt>
    <dgm:pt modelId="{12733ADD-76A9-47A2-BBE1-640F9415D1E5}" type="pres">
      <dgm:prSet presAssocID="{9C8F9BC0-DC7C-43A2-8F71-B9EA379037EF}" presName="background" presStyleLbl="node0" presStyleIdx="0"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DC0A8FE9-EFD2-4ECA-83B3-0E38A5E4D162}" type="pres">
      <dgm:prSet presAssocID="{9C8F9BC0-DC7C-43A2-8F71-B9EA379037EF}" presName="text" presStyleLbl="fgAcc0" presStyleIdx="0" presStyleCnt="3" custScaleX="133214">
        <dgm:presLayoutVars>
          <dgm:chPref val="3"/>
        </dgm:presLayoutVars>
      </dgm:prSet>
      <dgm:spPr/>
    </dgm:pt>
    <dgm:pt modelId="{0C1E8500-237D-4E94-9FC4-F4FD541B4BD9}" type="pres">
      <dgm:prSet presAssocID="{9C8F9BC0-DC7C-43A2-8F71-B9EA379037EF}" presName="hierChild2" presStyleCnt="0"/>
      <dgm:spPr/>
    </dgm:pt>
    <dgm:pt modelId="{0EFA2D89-6EDA-48CE-95F1-112F6E2A4F6E}" type="pres">
      <dgm:prSet presAssocID="{DE4CE6B9-1C1B-4EEB-9A55-BC16E4CEC2F4}" presName="Name10" presStyleLbl="parChTrans1D2" presStyleIdx="0" presStyleCnt="3" custSzX="121811"/>
      <dgm:spPr/>
    </dgm:pt>
    <dgm:pt modelId="{72F25B0D-E006-491D-9F52-A1FF20F56CBE}" type="pres">
      <dgm:prSet presAssocID="{ED1AFD5F-F046-4B04-B06A-C7BD87791869}" presName="hierRoot2" presStyleCnt="0"/>
      <dgm:spPr/>
    </dgm:pt>
    <dgm:pt modelId="{16902310-6A6C-47C1-BB06-78E73D6E0919}" type="pres">
      <dgm:prSet presAssocID="{ED1AFD5F-F046-4B04-B06A-C7BD87791869}" presName="composite2" presStyleCnt="0"/>
      <dgm:spPr/>
    </dgm:pt>
    <dgm:pt modelId="{5DD12423-E131-428E-BCCC-98B9E3835EDF}" type="pres">
      <dgm:prSet presAssocID="{ED1AFD5F-F046-4B04-B06A-C7BD87791869}" presName="background2" presStyleLbl="node2" presStyleIdx="0"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77E91423-E4A8-4A6F-847E-E4BF5B9CDA4C}" type="pres">
      <dgm:prSet presAssocID="{ED1AFD5F-F046-4B04-B06A-C7BD87791869}" presName="text2" presStyleLbl="fgAcc2" presStyleIdx="0" presStyleCnt="3" custScaleX="133214">
        <dgm:presLayoutVars>
          <dgm:chPref val="3"/>
        </dgm:presLayoutVars>
      </dgm:prSet>
      <dgm:spPr/>
    </dgm:pt>
    <dgm:pt modelId="{7F596910-74EA-4038-B562-74678585645D}" type="pres">
      <dgm:prSet presAssocID="{ED1AFD5F-F046-4B04-B06A-C7BD87791869}" presName="hierChild3" presStyleCnt="0"/>
      <dgm:spPr/>
    </dgm:pt>
    <dgm:pt modelId="{D4B35228-A598-4A42-B4AB-46982D3F5DB1}" type="pres">
      <dgm:prSet presAssocID="{D49906CA-64DB-40BF-964B-7952F845EDB9}" presName="hierRoot1" presStyleCnt="0"/>
      <dgm:spPr/>
    </dgm:pt>
    <dgm:pt modelId="{D6C461A9-0AB0-4C6C-9D91-2BFF0B665DC4}" type="pres">
      <dgm:prSet presAssocID="{D49906CA-64DB-40BF-964B-7952F845EDB9}" presName="composite" presStyleCnt="0"/>
      <dgm:spPr/>
    </dgm:pt>
    <dgm:pt modelId="{442789F9-7D62-4AFF-AF70-CAE800B85DE1}" type="pres">
      <dgm:prSet presAssocID="{D49906CA-64DB-40BF-964B-7952F845EDB9}" presName="background" presStyleLbl="node0" presStyleIdx="1"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B3DCEB63-BD3C-4751-8EE5-72FD77FBE4A6}" type="pres">
      <dgm:prSet presAssocID="{D49906CA-64DB-40BF-964B-7952F845EDB9}" presName="text" presStyleLbl="fgAcc0" presStyleIdx="1" presStyleCnt="3" custScaleX="133214">
        <dgm:presLayoutVars>
          <dgm:chPref val="3"/>
        </dgm:presLayoutVars>
      </dgm:prSet>
      <dgm:spPr/>
    </dgm:pt>
    <dgm:pt modelId="{5AFE5BDF-0FAE-44C8-BE38-0F4E701A4567}" type="pres">
      <dgm:prSet presAssocID="{D49906CA-64DB-40BF-964B-7952F845EDB9}" presName="hierChild2" presStyleCnt="0"/>
      <dgm:spPr/>
    </dgm:pt>
    <dgm:pt modelId="{0D067FFB-7995-4CA0-B421-536E82FA4B88}" type="pres">
      <dgm:prSet presAssocID="{427C2B12-8940-4879-A89F-9B426F7C9697}" presName="Name10" presStyleLbl="parChTrans1D2" presStyleIdx="1" presStyleCnt="3" custSzX="121811"/>
      <dgm:spPr/>
    </dgm:pt>
    <dgm:pt modelId="{379BA52F-A198-45A5-B796-E3C683ABE9C4}" type="pres">
      <dgm:prSet presAssocID="{864F4AC1-02C5-41BE-A7DD-0923C775294D}" presName="hierRoot2" presStyleCnt="0"/>
      <dgm:spPr/>
    </dgm:pt>
    <dgm:pt modelId="{2EB74DD5-C210-4596-9224-972258AE3D0B}" type="pres">
      <dgm:prSet presAssocID="{864F4AC1-02C5-41BE-A7DD-0923C775294D}" presName="composite2" presStyleCnt="0"/>
      <dgm:spPr/>
    </dgm:pt>
    <dgm:pt modelId="{F55D5A0B-AF5F-4B44-A43B-4EF807341768}" type="pres">
      <dgm:prSet presAssocID="{864F4AC1-02C5-41BE-A7DD-0923C775294D}" presName="background2" presStyleLbl="node2" presStyleIdx="1"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7AF3EACB-EF86-47FF-A01D-4CF28A3ED5B4}" type="pres">
      <dgm:prSet presAssocID="{864F4AC1-02C5-41BE-A7DD-0923C775294D}" presName="text2" presStyleLbl="fgAcc2" presStyleIdx="1" presStyleCnt="3" custScaleX="133214">
        <dgm:presLayoutVars>
          <dgm:chPref val="3"/>
        </dgm:presLayoutVars>
      </dgm:prSet>
      <dgm:spPr/>
    </dgm:pt>
    <dgm:pt modelId="{5F0D4060-1F65-4AD8-8941-E22DA43B637A}" type="pres">
      <dgm:prSet presAssocID="{864F4AC1-02C5-41BE-A7DD-0923C775294D}" presName="hierChild3" presStyleCnt="0"/>
      <dgm:spPr/>
    </dgm:pt>
    <dgm:pt modelId="{2CA262E5-28C4-464F-8907-41CE833643D3}" type="pres">
      <dgm:prSet presAssocID="{1C2CAC59-136D-411A-910F-CF1CFB9414B1}" presName="hierRoot1" presStyleCnt="0"/>
      <dgm:spPr/>
    </dgm:pt>
    <dgm:pt modelId="{EB1FE7B0-E9BF-4B62-884C-B50E7432E214}" type="pres">
      <dgm:prSet presAssocID="{1C2CAC59-136D-411A-910F-CF1CFB9414B1}" presName="composite" presStyleCnt="0"/>
      <dgm:spPr/>
    </dgm:pt>
    <dgm:pt modelId="{8CE22AFE-ADB2-4F8D-8B6B-892DBB193B30}" type="pres">
      <dgm:prSet presAssocID="{1C2CAC59-136D-411A-910F-CF1CFB9414B1}" presName="background" presStyleLbl="node0" presStyleIdx="2"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9E445D99-2388-41AC-ABB0-1DE36BDAED43}" type="pres">
      <dgm:prSet presAssocID="{1C2CAC59-136D-411A-910F-CF1CFB9414B1}" presName="text" presStyleLbl="fgAcc0" presStyleIdx="2" presStyleCnt="3" custScaleX="133214">
        <dgm:presLayoutVars>
          <dgm:chPref val="3"/>
        </dgm:presLayoutVars>
      </dgm:prSet>
      <dgm:spPr/>
    </dgm:pt>
    <dgm:pt modelId="{DBC84347-1D72-49F5-9E3C-7631E064ABF6}" type="pres">
      <dgm:prSet presAssocID="{1C2CAC59-136D-411A-910F-CF1CFB9414B1}" presName="hierChild2" presStyleCnt="0"/>
      <dgm:spPr/>
    </dgm:pt>
    <dgm:pt modelId="{21F5490D-13E8-4452-9880-93B6F435A5DD}" type="pres">
      <dgm:prSet presAssocID="{6742F846-26CA-4234-9330-DED6ED96CE67}" presName="Name10" presStyleLbl="parChTrans1D2" presStyleIdx="2" presStyleCnt="3" custSzX="121811"/>
      <dgm:spPr/>
    </dgm:pt>
    <dgm:pt modelId="{B2528D54-0500-4ABA-B523-0289F6F80102}" type="pres">
      <dgm:prSet presAssocID="{016B297C-6010-4B51-83B0-DC06E960585E}" presName="hierRoot2" presStyleCnt="0"/>
      <dgm:spPr/>
    </dgm:pt>
    <dgm:pt modelId="{4B156BDC-E665-47EC-AC1B-5D52BCF0E980}" type="pres">
      <dgm:prSet presAssocID="{016B297C-6010-4B51-83B0-DC06E960585E}" presName="composite2" presStyleCnt="0"/>
      <dgm:spPr/>
    </dgm:pt>
    <dgm:pt modelId="{D72FA7D3-08A2-4A3A-A4C7-9A734A214251}" type="pres">
      <dgm:prSet presAssocID="{016B297C-6010-4B51-83B0-DC06E960585E}" presName="background2" presStyleLbl="node2" presStyleIdx="2"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0EF3FD14-9F56-4655-8C3C-3A87389716A3}" type="pres">
      <dgm:prSet presAssocID="{016B297C-6010-4B51-83B0-DC06E960585E}" presName="text2" presStyleLbl="fgAcc2" presStyleIdx="2" presStyleCnt="3" custScaleX="133214">
        <dgm:presLayoutVars>
          <dgm:chPref val="3"/>
        </dgm:presLayoutVars>
      </dgm:prSet>
      <dgm:spPr/>
    </dgm:pt>
    <dgm:pt modelId="{7EAB070F-BEE6-42A5-8272-EBBD743625A7}" type="pres">
      <dgm:prSet presAssocID="{016B297C-6010-4B51-83B0-DC06E960585E}" presName="hierChild3" presStyleCnt="0"/>
      <dgm:spPr/>
    </dgm:pt>
  </dgm:ptLst>
  <dgm:cxnLst>
    <dgm:cxn modelId="{74D92B04-9373-40FF-940A-6D1CD8EFFD24}" type="presOf" srcId="{A5B8A035-087F-4982-A46F-8C9C567CC7C3}" destId="{C4F4B237-E616-4AE1-84E4-C63F72F498B6}" srcOrd="0" destOrd="0" presId="urn:microsoft.com/office/officeart/2005/8/layout/hierarchy1"/>
    <dgm:cxn modelId="{A48CF608-CAF8-4B12-A4B6-8EDECE0453A1}" srcId="{A5B8A035-087F-4982-A46F-8C9C567CC7C3}" destId="{9C8F9BC0-DC7C-43A2-8F71-B9EA379037EF}" srcOrd="0" destOrd="0" parTransId="{6ED39A9C-6BCC-4045-A2CF-184DCC801C47}" sibTransId="{D20BA46F-C799-4DD6-8D30-44C55964FE69}"/>
    <dgm:cxn modelId="{DF7F571D-51A8-46E0-B0EE-9248B7C4A6DB}" srcId="{A5B8A035-087F-4982-A46F-8C9C567CC7C3}" destId="{D49906CA-64DB-40BF-964B-7952F845EDB9}" srcOrd="1" destOrd="0" parTransId="{CF4B6DA0-69D1-470A-8657-FC38076CC4AB}" sibTransId="{B36B5CC8-0ABB-4EEC-9A5F-89A3D445C59A}"/>
    <dgm:cxn modelId="{5442F25C-7898-4528-A348-F930791E71D8}" srcId="{9C8F9BC0-DC7C-43A2-8F71-B9EA379037EF}" destId="{ED1AFD5F-F046-4B04-B06A-C7BD87791869}" srcOrd="0" destOrd="0" parTransId="{DE4CE6B9-1C1B-4EEB-9A55-BC16E4CEC2F4}" sibTransId="{A85703CF-700B-430A-AAFD-611BE1F0ADE3}"/>
    <dgm:cxn modelId="{06BD376D-6EBF-418C-9F81-F6573D7AA4BE}" type="presOf" srcId="{1C2CAC59-136D-411A-910F-CF1CFB9414B1}" destId="{9E445D99-2388-41AC-ABB0-1DE36BDAED43}" srcOrd="0" destOrd="0" presId="urn:microsoft.com/office/officeart/2005/8/layout/hierarchy1"/>
    <dgm:cxn modelId="{AA7D626D-4CA1-4F7F-A117-9214045CD87C}" type="presOf" srcId="{6742F846-26CA-4234-9330-DED6ED96CE67}" destId="{21F5490D-13E8-4452-9880-93B6F435A5DD}" srcOrd="0" destOrd="0" presId="urn:microsoft.com/office/officeart/2005/8/layout/hierarchy1"/>
    <dgm:cxn modelId="{D05CDF74-9A3F-424E-875E-BBCA71A0CE73}" type="presOf" srcId="{864F4AC1-02C5-41BE-A7DD-0923C775294D}" destId="{7AF3EACB-EF86-47FF-A01D-4CF28A3ED5B4}" srcOrd="0" destOrd="0" presId="urn:microsoft.com/office/officeart/2005/8/layout/hierarchy1"/>
    <dgm:cxn modelId="{3650AE77-CB70-428F-BA6B-4F8487F586F3}" srcId="{A5B8A035-087F-4982-A46F-8C9C567CC7C3}" destId="{1C2CAC59-136D-411A-910F-CF1CFB9414B1}" srcOrd="2" destOrd="0" parTransId="{69DAE49B-7C93-4D6E-94D9-E0B0A279CCBC}" sibTransId="{82A2D693-07B6-4BF7-A64B-6969BD683DE1}"/>
    <dgm:cxn modelId="{C70CA3A4-F885-4F8A-8199-7688EACD9334}" type="presOf" srcId="{ED1AFD5F-F046-4B04-B06A-C7BD87791869}" destId="{77E91423-E4A8-4A6F-847E-E4BF5B9CDA4C}" srcOrd="0" destOrd="0" presId="urn:microsoft.com/office/officeart/2005/8/layout/hierarchy1"/>
    <dgm:cxn modelId="{507937AC-7641-499B-977E-B543C6510885}" srcId="{1C2CAC59-136D-411A-910F-CF1CFB9414B1}" destId="{016B297C-6010-4B51-83B0-DC06E960585E}" srcOrd="0" destOrd="0" parTransId="{6742F846-26CA-4234-9330-DED6ED96CE67}" sibTransId="{A1A2AA1A-82CA-4839-8446-8EEA81A27F99}"/>
    <dgm:cxn modelId="{33006EB5-89E0-4F0E-A5D0-43B085654E7D}" type="presOf" srcId="{DE4CE6B9-1C1B-4EEB-9A55-BC16E4CEC2F4}" destId="{0EFA2D89-6EDA-48CE-95F1-112F6E2A4F6E}" srcOrd="0" destOrd="0" presId="urn:microsoft.com/office/officeart/2005/8/layout/hierarchy1"/>
    <dgm:cxn modelId="{5D0901B6-009E-4D44-8068-595F078607A8}" type="presOf" srcId="{016B297C-6010-4B51-83B0-DC06E960585E}" destId="{0EF3FD14-9F56-4655-8C3C-3A87389716A3}" srcOrd="0" destOrd="0" presId="urn:microsoft.com/office/officeart/2005/8/layout/hierarchy1"/>
    <dgm:cxn modelId="{67ED51BB-FD89-4B24-9C32-6D75BE61BD23}" srcId="{D49906CA-64DB-40BF-964B-7952F845EDB9}" destId="{864F4AC1-02C5-41BE-A7DD-0923C775294D}" srcOrd="0" destOrd="0" parTransId="{427C2B12-8940-4879-A89F-9B426F7C9697}" sibTransId="{2715D495-A20A-41B1-9A83-1935A31B4CF0}"/>
    <dgm:cxn modelId="{025116BE-D8ED-4D81-A527-7B67A4DFCAFB}" type="presOf" srcId="{427C2B12-8940-4879-A89F-9B426F7C9697}" destId="{0D067FFB-7995-4CA0-B421-536E82FA4B88}" srcOrd="0" destOrd="0" presId="urn:microsoft.com/office/officeart/2005/8/layout/hierarchy1"/>
    <dgm:cxn modelId="{E18E82F1-64C7-4A23-8766-DA34AD8ACFA5}" type="presOf" srcId="{D49906CA-64DB-40BF-964B-7952F845EDB9}" destId="{B3DCEB63-BD3C-4751-8EE5-72FD77FBE4A6}" srcOrd="0" destOrd="0" presId="urn:microsoft.com/office/officeart/2005/8/layout/hierarchy1"/>
    <dgm:cxn modelId="{9E11D9FE-89B6-4C12-B7E6-1BE4E2FF76F8}" type="presOf" srcId="{9C8F9BC0-DC7C-43A2-8F71-B9EA379037EF}" destId="{DC0A8FE9-EFD2-4ECA-83B3-0E38A5E4D162}" srcOrd="0" destOrd="0" presId="urn:microsoft.com/office/officeart/2005/8/layout/hierarchy1"/>
    <dgm:cxn modelId="{146C3302-7429-4960-A072-CEB674BA74E0}" type="presParOf" srcId="{C4F4B237-E616-4AE1-84E4-C63F72F498B6}" destId="{7A78BDD6-118F-4565-97AF-E643B865203D}" srcOrd="0" destOrd="0" presId="urn:microsoft.com/office/officeart/2005/8/layout/hierarchy1"/>
    <dgm:cxn modelId="{AB5E5D65-E431-4401-9CA4-11027A8072D4}" type="presParOf" srcId="{7A78BDD6-118F-4565-97AF-E643B865203D}" destId="{C60AEA52-4535-48BA-98C2-37B28F8B90C6}" srcOrd="0" destOrd="0" presId="urn:microsoft.com/office/officeart/2005/8/layout/hierarchy1"/>
    <dgm:cxn modelId="{DCC6994F-0A9A-4C86-AF07-52CD9A0C90BE}" type="presParOf" srcId="{C60AEA52-4535-48BA-98C2-37B28F8B90C6}" destId="{12733ADD-76A9-47A2-BBE1-640F9415D1E5}" srcOrd="0" destOrd="0" presId="urn:microsoft.com/office/officeart/2005/8/layout/hierarchy1"/>
    <dgm:cxn modelId="{EE7BB3D7-5C19-41BA-B6CA-EADDEA78550E}" type="presParOf" srcId="{C60AEA52-4535-48BA-98C2-37B28F8B90C6}" destId="{DC0A8FE9-EFD2-4ECA-83B3-0E38A5E4D162}" srcOrd="1" destOrd="0" presId="urn:microsoft.com/office/officeart/2005/8/layout/hierarchy1"/>
    <dgm:cxn modelId="{2AB097BF-FAA1-47AF-9B37-F9CC993CEC34}" type="presParOf" srcId="{7A78BDD6-118F-4565-97AF-E643B865203D}" destId="{0C1E8500-237D-4E94-9FC4-F4FD541B4BD9}" srcOrd="1" destOrd="0" presId="urn:microsoft.com/office/officeart/2005/8/layout/hierarchy1"/>
    <dgm:cxn modelId="{F7C56C19-9F8E-422C-BA28-768F6B3C1C02}" type="presParOf" srcId="{0C1E8500-237D-4E94-9FC4-F4FD541B4BD9}" destId="{0EFA2D89-6EDA-48CE-95F1-112F6E2A4F6E}" srcOrd="0" destOrd="0" presId="urn:microsoft.com/office/officeart/2005/8/layout/hierarchy1"/>
    <dgm:cxn modelId="{51BA0702-A5D3-495F-9537-3EC9F4DA6CDE}" type="presParOf" srcId="{0C1E8500-237D-4E94-9FC4-F4FD541B4BD9}" destId="{72F25B0D-E006-491D-9F52-A1FF20F56CBE}" srcOrd="1" destOrd="0" presId="urn:microsoft.com/office/officeart/2005/8/layout/hierarchy1"/>
    <dgm:cxn modelId="{5B3DBE6C-451D-49E2-9A55-375295EFD9D3}" type="presParOf" srcId="{72F25B0D-E006-491D-9F52-A1FF20F56CBE}" destId="{16902310-6A6C-47C1-BB06-78E73D6E0919}" srcOrd="0" destOrd="0" presId="urn:microsoft.com/office/officeart/2005/8/layout/hierarchy1"/>
    <dgm:cxn modelId="{C11C9C11-AB36-4979-B2B1-58F076CA0A3D}" type="presParOf" srcId="{16902310-6A6C-47C1-BB06-78E73D6E0919}" destId="{5DD12423-E131-428E-BCCC-98B9E3835EDF}" srcOrd="0" destOrd="0" presId="urn:microsoft.com/office/officeart/2005/8/layout/hierarchy1"/>
    <dgm:cxn modelId="{7BA498C3-8540-4653-97B2-6C3C0C5C8701}" type="presParOf" srcId="{16902310-6A6C-47C1-BB06-78E73D6E0919}" destId="{77E91423-E4A8-4A6F-847E-E4BF5B9CDA4C}" srcOrd="1" destOrd="0" presId="urn:microsoft.com/office/officeart/2005/8/layout/hierarchy1"/>
    <dgm:cxn modelId="{D23B59D6-E30F-4AFD-A5DE-A18E1389D857}" type="presParOf" srcId="{72F25B0D-E006-491D-9F52-A1FF20F56CBE}" destId="{7F596910-74EA-4038-B562-74678585645D}" srcOrd="1" destOrd="0" presId="urn:microsoft.com/office/officeart/2005/8/layout/hierarchy1"/>
    <dgm:cxn modelId="{CF7AE478-2ED8-4770-BA34-06EC5D696121}" type="presParOf" srcId="{C4F4B237-E616-4AE1-84E4-C63F72F498B6}" destId="{D4B35228-A598-4A42-B4AB-46982D3F5DB1}" srcOrd="1" destOrd="0" presId="urn:microsoft.com/office/officeart/2005/8/layout/hierarchy1"/>
    <dgm:cxn modelId="{34D4A8F3-4594-491C-A73E-EE75033A3F45}" type="presParOf" srcId="{D4B35228-A598-4A42-B4AB-46982D3F5DB1}" destId="{D6C461A9-0AB0-4C6C-9D91-2BFF0B665DC4}" srcOrd="0" destOrd="0" presId="urn:microsoft.com/office/officeart/2005/8/layout/hierarchy1"/>
    <dgm:cxn modelId="{53E7A9DE-2A90-4383-9693-A947DC6356E0}" type="presParOf" srcId="{D6C461A9-0AB0-4C6C-9D91-2BFF0B665DC4}" destId="{442789F9-7D62-4AFF-AF70-CAE800B85DE1}" srcOrd="0" destOrd="0" presId="urn:microsoft.com/office/officeart/2005/8/layout/hierarchy1"/>
    <dgm:cxn modelId="{28F70537-D4BE-4D83-AFEF-8C32AA9A687B}" type="presParOf" srcId="{D6C461A9-0AB0-4C6C-9D91-2BFF0B665DC4}" destId="{B3DCEB63-BD3C-4751-8EE5-72FD77FBE4A6}" srcOrd="1" destOrd="0" presId="urn:microsoft.com/office/officeart/2005/8/layout/hierarchy1"/>
    <dgm:cxn modelId="{4FC090BE-7B76-4BEB-81AA-FC583C65112E}" type="presParOf" srcId="{D4B35228-A598-4A42-B4AB-46982D3F5DB1}" destId="{5AFE5BDF-0FAE-44C8-BE38-0F4E701A4567}" srcOrd="1" destOrd="0" presId="urn:microsoft.com/office/officeart/2005/8/layout/hierarchy1"/>
    <dgm:cxn modelId="{2E059E29-3FD8-426B-98D3-558C91996C93}" type="presParOf" srcId="{5AFE5BDF-0FAE-44C8-BE38-0F4E701A4567}" destId="{0D067FFB-7995-4CA0-B421-536E82FA4B88}" srcOrd="0" destOrd="0" presId="urn:microsoft.com/office/officeart/2005/8/layout/hierarchy1"/>
    <dgm:cxn modelId="{F27E6142-B1B2-4722-81C1-95810E1B5F3B}" type="presParOf" srcId="{5AFE5BDF-0FAE-44C8-BE38-0F4E701A4567}" destId="{379BA52F-A198-45A5-B796-E3C683ABE9C4}" srcOrd="1" destOrd="0" presId="urn:microsoft.com/office/officeart/2005/8/layout/hierarchy1"/>
    <dgm:cxn modelId="{12CEDB81-D7DE-4220-B425-2C7736B931C3}" type="presParOf" srcId="{379BA52F-A198-45A5-B796-E3C683ABE9C4}" destId="{2EB74DD5-C210-4596-9224-972258AE3D0B}" srcOrd="0" destOrd="0" presId="urn:microsoft.com/office/officeart/2005/8/layout/hierarchy1"/>
    <dgm:cxn modelId="{DA706FE6-22BB-47D9-BD93-605DB1491262}" type="presParOf" srcId="{2EB74DD5-C210-4596-9224-972258AE3D0B}" destId="{F55D5A0B-AF5F-4B44-A43B-4EF807341768}" srcOrd="0" destOrd="0" presId="urn:microsoft.com/office/officeart/2005/8/layout/hierarchy1"/>
    <dgm:cxn modelId="{A8BAEB21-6CC7-46B3-84DA-08E4A52A6E25}" type="presParOf" srcId="{2EB74DD5-C210-4596-9224-972258AE3D0B}" destId="{7AF3EACB-EF86-47FF-A01D-4CF28A3ED5B4}" srcOrd="1" destOrd="0" presId="urn:microsoft.com/office/officeart/2005/8/layout/hierarchy1"/>
    <dgm:cxn modelId="{B1FC0B11-00D3-4FF5-AA28-9C33E8AC00C7}" type="presParOf" srcId="{379BA52F-A198-45A5-B796-E3C683ABE9C4}" destId="{5F0D4060-1F65-4AD8-8941-E22DA43B637A}" srcOrd="1" destOrd="0" presId="urn:microsoft.com/office/officeart/2005/8/layout/hierarchy1"/>
    <dgm:cxn modelId="{754E54E9-D326-48AA-B53E-9D96DB62320B}" type="presParOf" srcId="{C4F4B237-E616-4AE1-84E4-C63F72F498B6}" destId="{2CA262E5-28C4-464F-8907-41CE833643D3}" srcOrd="2" destOrd="0" presId="urn:microsoft.com/office/officeart/2005/8/layout/hierarchy1"/>
    <dgm:cxn modelId="{414CE37F-724A-4F75-8F94-3261CC6C8CC4}" type="presParOf" srcId="{2CA262E5-28C4-464F-8907-41CE833643D3}" destId="{EB1FE7B0-E9BF-4B62-884C-B50E7432E214}" srcOrd="0" destOrd="0" presId="urn:microsoft.com/office/officeart/2005/8/layout/hierarchy1"/>
    <dgm:cxn modelId="{9A1FE947-A78D-432E-B0A4-68104BF7135D}" type="presParOf" srcId="{EB1FE7B0-E9BF-4B62-884C-B50E7432E214}" destId="{8CE22AFE-ADB2-4F8D-8B6B-892DBB193B30}" srcOrd="0" destOrd="0" presId="urn:microsoft.com/office/officeart/2005/8/layout/hierarchy1"/>
    <dgm:cxn modelId="{16683EFC-D6E2-4FA4-A1FC-0680BC0602D4}" type="presParOf" srcId="{EB1FE7B0-E9BF-4B62-884C-B50E7432E214}" destId="{9E445D99-2388-41AC-ABB0-1DE36BDAED43}" srcOrd="1" destOrd="0" presId="urn:microsoft.com/office/officeart/2005/8/layout/hierarchy1"/>
    <dgm:cxn modelId="{89E6A481-C710-4164-B270-2C55C36E2CEB}" type="presParOf" srcId="{2CA262E5-28C4-464F-8907-41CE833643D3}" destId="{DBC84347-1D72-49F5-9E3C-7631E064ABF6}" srcOrd="1" destOrd="0" presId="urn:microsoft.com/office/officeart/2005/8/layout/hierarchy1"/>
    <dgm:cxn modelId="{C80FA33E-72C1-4A92-9E12-FE180F7542E1}" type="presParOf" srcId="{DBC84347-1D72-49F5-9E3C-7631E064ABF6}" destId="{21F5490D-13E8-4452-9880-93B6F435A5DD}" srcOrd="0" destOrd="0" presId="urn:microsoft.com/office/officeart/2005/8/layout/hierarchy1"/>
    <dgm:cxn modelId="{A08073C9-942E-481D-8E0E-FBC82B938BAC}" type="presParOf" srcId="{DBC84347-1D72-49F5-9E3C-7631E064ABF6}" destId="{B2528D54-0500-4ABA-B523-0289F6F80102}" srcOrd="1" destOrd="0" presId="urn:microsoft.com/office/officeart/2005/8/layout/hierarchy1"/>
    <dgm:cxn modelId="{3BBF0281-7D35-40F0-9774-276246D6DB51}" type="presParOf" srcId="{B2528D54-0500-4ABA-B523-0289F6F80102}" destId="{4B156BDC-E665-47EC-AC1B-5D52BCF0E980}" srcOrd="0" destOrd="0" presId="urn:microsoft.com/office/officeart/2005/8/layout/hierarchy1"/>
    <dgm:cxn modelId="{609FE365-FC0D-476C-9C89-809B09B57559}" type="presParOf" srcId="{4B156BDC-E665-47EC-AC1B-5D52BCF0E980}" destId="{D72FA7D3-08A2-4A3A-A4C7-9A734A214251}" srcOrd="0" destOrd="0" presId="urn:microsoft.com/office/officeart/2005/8/layout/hierarchy1"/>
    <dgm:cxn modelId="{7C7A4B38-E44F-47A9-84AD-01C435AFAAE1}" type="presParOf" srcId="{4B156BDC-E665-47EC-AC1B-5D52BCF0E980}" destId="{0EF3FD14-9F56-4655-8C3C-3A87389716A3}" srcOrd="1" destOrd="0" presId="urn:microsoft.com/office/officeart/2005/8/layout/hierarchy1"/>
    <dgm:cxn modelId="{4531A919-4E67-4391-8FD2-62F0AB6226B5}" type="presParOf" srcId="{B2528D54-0500-4ABA-B523-0289F6F80102}" destId="{7EAB070F-BEE6-42A5-8272-EBBD743625A7}" srcOrd="1" destOrd="0" presId="urn:microsoft.com/office/officeart/2005/8/layout/hierarchy1"/>
  </dgm:cxnLst>
  <dgm:bg>
    <a:noFill/>
  </dgm:bg>
  <dgm:whole/>
  <dgm:extLst>
    <a:ext uri="http://schemas.microsoft.com/office/drawing/2008/diagram">
      <dsp:dataModelExt xmlns:dsp="http://schemas.microsoft.com/office/drawing/2008/diagram" relId="rId6" minVer="http://schemas.openxmlformats.org/drawingml/2006/main"/>
    </a:ext>
  </dgm:extLst>
</dgm:dataModel>
</file>

<file path=ppt/diagrams/data17.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DBD71EAF-78BC-4574-BFE9-EC8EE42DA075}" type="parTrans" cxnId="{1482652F-B9CD-4356-A17F-F4CA250DDDA8}">
      <dgm:prSet custT="1"/>
      <dgm:spPr/>
      <dgm:t>
        <a:bodyPr/>
        <a:lstStyle/>
        <a:p>
          <a:endParaRPr lang="en-GB" sz="1600"/>
        </a:p>
      </dgm:t>
    </dgm:pt>
    <dgm:pt modelId="{3BEA1AD0-11CC-42AD-B010-47EC857EF025}">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600">
              <a:solidFill>
                <a:schemeClr val="bg1"/>
              </a:solidFill>
            </a:rPr>
            <a:t>Varlık Satışı:</a:t>
          </a:r>
          <a:endParaRPr lang="en-GB" sz="1600">
            <a:solidFill>
              <a:schemeClr val="bg1"/>
            </a:solidFill>
          </a:endParaRPr>
        </a:p>
      </dgm:t>
    </dgm:pt>
    <dgm:pt modelId="{F5AE6169-CDD1-46C4-9D6F-1ADE8557ABA7}" type="parTrans" cxnId="{C42A9AA8-332E-4E4E-8170-C54CD25F5E95}">
      <dgm:prSet custT="1"/>
      <dgm:spPr/>
      <dgm:t>
        <a:bodyPr/>
        <a:lstStyle/>
        <a:p>
          <a:endParaRPr lang="en-GB" sz="1600"/>
        </a:p>
      </dgm:t>
    </dgm:pt>
    <dgm:pt modelId="{28B2A55C-ACA7-41CE-B30E-5C288A96864F}">
      <dgm:prSet phldrT="[Tex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a:solidFill>
                <a:schemeClr val="accent1"/>
              </a:solidFill>
            </a:rPr>
            <a:t>Fiziksel bir ürünün mülkiyet haklarının satılması (örn. perakende satışlar).</a:t>
          </a:r>
          <a:endParaRPr lang="en-GB" sz="1600">
            <a:solidFill>
              <a:schemeClr val="accent1"/>
            </a:solidFill>
          </a:endParaRPr>
        </a:p>
      </dgm:t>
    </dgm:pt>
    <dgm:pt modelId="{A144E062-3004-4D0F-B6E1-C7AC67986E8F}" type="sibTrans" cxnId="{C42A9AA8-332E-4E4E-8170-C54CD25F5E95}">
      <dgm:prSet custT="1"/>
      <dgm:spPr/>
      <dgm:t>
        <a:bodyPr/>
        <a:lstStyle/>
        <a:p>
          <a:endParaRPr lang="en-GB" sz="1600"/>
        </a:p>
      </dgm:t>
    </dgm:pt>
    <dgm:pt modelId="{0E88A4FE-28A0-4924-B742-9460A33EBECF}" type="sibTrans" cxnId="{1482652F-B9CD-4356-A17F-F4CA250DDDA8}">
      <dgm:prSet custT="1"/>
      <dgm:spPr/>
      <dgm:t>
        <a:bodyPr/>
        <a:lstStyle/>
        <a:p>
          <a:endParaRPr lang="en-GB" sz="1600"/>
        </a:p>
      </dgm:t>
    </dgm:pt>
    <dgm:pt modelId="{CB89BCA5-CA80-4A9C-886B-AEC294802AAD}" type="parTrans" cxnId="{C0D89962-7A81-45DD-B352-36966D02079B}">
      <dgm:prSet custT="1"/>
      <dgm:spPr/>
      <dgm:t>
        <a:bodyPr/>
        <a:lstStyle/>
        <a:p>
          <a:endParaRPr lang="en-GB" sz="1600"/>
        </a:p>
      </dgm:t>
    </dgm:pt>
    <dgm:pt modelId="{B6F2F7BE-A368-4442-8136-EB9F2018B325}">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600">
              <a:solidFill>
                <a:schemeClr val="bg1"/>
              </a:solidFill>
            </a:rPr>
            <a:t>Kullanım Ücreti:</a:t>
          </a:r>
        </a:p>
      </dgm:t>
    </dgm:pt>
    <dgm:pt modelId="{B9B20F4F-BEA6-4A5B-BCAB-B05071F1055D}" type="parTrans" cxnId="{15F9D29F-802E-4B18-AAD9-3A68F7A71E1F}">
      <dgm:prSet custT="1"/>
      <dgm:spPr/>
      <dgm:t>
        <a:bodyPr/>
        <a:lstStyle/>
        <a:p>
          <a:endParaRPr lang="en-GB" sz="1600"/>
        </a:p>
      </dgm:t>
    </dgm:pt>
    <dgm:pt modelId="{6A04526B-AC26-432B-8B1E-98B28B39E903}">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a:solidFill>
                <a:schemeClr val="accent1"/>
              </a:solidFill>
            </a:rPr>
            <a:t>Müşterilerin belirli bir hizmetin kullanımı için ücretlendirilmesi (örneğin, telekom hizmetleri).</a:t>
          </a:r>
        </a:p>
      </dgm:t>
    </dgm:pt>
    <dgm:pt modelId="{9B7ED4A9-65CD-4311-A9E7-340AA3F7A57D}" type="sibTrans" cxnId="{15F9D29F-802E-4B18-AAD9-3A68F7A71E1F}">
      <dgm:prSet custT="1"/>
      <dgm:spPr/>
      <dgm:t>
        <a:bodyPr/>
        <a:lstStyle/>
        <a:p>
          <a:endParaRPr lang="en-GB" sz="1600"/>
        </a:p>
      </dgm:t>
    </dgm:pt>
    <dgm:pt modelId="{973668DC-1A8F-4091-89CB-0D1C86797732}" type="sibTrans" cxnId="{C0D89962-7A81-45DD-B352-36966D02079B}">
      <dgm:prSet custT="1"/>
      <dgm:spPr/>
      <dgm:t>
        <a:bodyPr/>
        <a:lstStyle/>
        <a:p>
          <a:endParaRPr lang="en-GB" sz="1600"/>
        </a:p>
      </dgm:t>
    </dgm:pt>
    <dgm:pt modelId="{0487E063-640A-4EC0-9E90-9B44ED3F7C0C}" type="parTrans" cxnId="{9FD8639A-A920-47AF-B93D-E53E62B2CBDF}">
      <dgm:prSet custT="1"/>
      <dgm:spPr/>
      <dgm:t>
        <a:bodyPr/>
        <a:lstStyle/>
        <a:p>
          <a:endParaRPr lang="en-GB" sz="1600"/>
        </a:p>
      </dgm:t>
    </dgm:pt>
    <dgm:pt modelId="{3F345393-9CE9-4F78-89C3-CD3E04B52CF8}">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600">
              <a:solidFill>
                <a:schemeClr val="bg1"/>
              </a:solidFill>
            </a:rPr>
            <a:t>Abonelik Ücretleri:</a:t>
          </a:r>
        </a:p>
      </dgm:t>
    </dgm:pt>
    <dgm:pt modelId="{CEEFAB33-CB71-4393-B991-4E3D97C408EC}" type="parTrans" cxnId="{A0AE914A-FA2F-4649-8CE4-6A1EC713A438}">
      <dgm:prSet custT="1"/>
      <dgm:spPr/>
      <dgm:t>
        <a:bodyPr/>
        <a:lstStyle/>
        <a:p>
          <a:endParaRPr lang="en-GB" sz="1600"/>
        </a:p>
      </dgm:t>
    </dgm:pt>
    <dgm:pt modelId="{1C97392A-02DD-48F5-B79D-5D620730E555}">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a:solidFill>
                <a:schemeClr val="accent1"/>
              </a:solidFill>
            </a:rPr>
            <a:t>Bir ürün veya hizmete sürekli erişim için yapılan düzenli ödemeler (örn. yayın hizmetleri).</a:t>
          </a:r>
        </a:p>
      </dgm:t>
    </dgm:pt>
    <dgm:pt modelId="{C91A8215-D9A3-43E3-81B8-6FC40396C670}" type="sibTrans" cxnId="{A0AE914A-FA2F-4649-8CE4-6A1EC713A438}">
      <dgm:prSet custT="1"/>
      <dgm:spPr/>
      <dgm:t>
        <a:bodyPr/>
        <a:lstStyle/>
        <a:p>
          <a:endParaRPr lang="en-GB" sz="1600"/>
        </a:p>
      </dgm:t>
    </dgm:pt>
    <dgm:pt modelId="{6AA98073-D173-4FC4-BEE8-25A9A89EA75F}" type="sibTrans" cxnId="{9FD8639A-A920-47AF-B93D-E53E62B2CBDF}">
      <dgm:prSet custT="1"/>
      <dgm:spPr/>
      <dgm:t>
        <a:bodyPr/>
        <a:lstStyle/>
        <a:p>
          <a:endParaRPr lang="en-GB" sz="1600"/>
        </a:p>
      </dgm:t>
    </dgm:pt>
    <dgm:pt modelId="{4C0277F6-8C0F-4A07-9725-1D4F58439517}" type="parTrans" cxnId="{70175039-B799-435C-A5E5-57298AE5B89F}">
      <dgm:prSet custT="1"/>
      <dgm:spPr/>
      <dgm:t>
        <a:bodyPr/>
        <a:lstStyle/>
        <a:p>
          <a:endParaRPr lang="en-GB" sz="1600"/>
        </a:p>
      </dgm:t>
    </dgm:pt>
    <dgm:pt modelId="{B8F09916-EB06-4650-85F2-CFD5EFCB6D6F}">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600">
              <a:solidFill>
                <a:schemeClr val="bg1"/>
              </a:solidFill>
            </a:rPr>
            <a:t>Ödünç Verme/Kiralama/Kiraya Verme:</a:t>
          </a:r>
        </a:p>
      </dgm:t>
    </dgm:pt>
    <dgm:pt modelId="{0D35FAF5-94C8-4FCF-8B08-22FDCF859C43}" type="parTrans" cxnId="{A15D994D-F8C4-4A2D-8AA8-DEE9109126BF}">
      <dgm:prSet custT="1"/>
      <dgm:spPr/>
      <dgm:t>
        <a:bodyPr/>
        <a:lstStyle/>
        <a:p>
          <a:endParaRPr lang="en-GB" sz="1600"/>
        </a:p>
      </dgm:t>
    </dgm:pt>
    <dgm:pt modelId="{7E6317B5-32AF-4A43-81A6-B8AFD2795B5A}">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a:solidFill>
                <a:schemeClr val="accent1"/>
              </a:solidFill>
            </a:rPr>
            <a:t>Müşterilere bir ücret karşılığında geçici olarak bir ürüne erişim izni verilmesi (örn. ekipman kiralama).</a:t>
          </a:r>
        </a:p>
      </dgm:t>
    </dgm:pt>
    <dgm:pt modelId="{C863630C-B97E-4B36-85D6-3F3A8D297B92}" type="sibTrans" cxnId="{A15D994D-F8C4-4A2D-8AA8-DEE9109126BF}">
      <dgm:prSet custT="1"/>
      <dgm:spPr/>
      <dgm:t>
        <a:bodyPr/>
        <a:lstStyle/>
        <a:p>
          <a:endParaRPr lang="en-GB" sz="1600"/>
        </a:p>
      </dgm:t>
    </dgm:pt>
    <dgm:pt modelId="{8A12A6B8-8EF5-4238-AB29-045D79220A1B}" type="sibTrans" cxnId="{70175039-B799-435C-A5E5-57298AE5B89F}">
      <dgm:prSet custT="1"/>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4109BAF-3DC9-4A21-967C-4735B0E40C4E}" type="pres">
      <dgm:prSet presAssocID="{3BEA1AD0-11CC-42AD-B010-47EC857EF025}" presName="parentLin" presStyleCnt="0"/>
      <dgm:spPr/>
    </dgm:pt>
    <dgm:pt modelId="{962A3B00-4B8D-43C4-8466-627865735D06}" type="pres">
      <dgm:prSet presAssocID="{3BEA1AD0-11CC-42AD-B010-47EC857EF025}" presName="parentLeftMargin" presStyleLbl="node1" presStyleIdx="0" presStyleCnt="4"/>
      <dgm:spPr/>
    </dgm:pt>
    <dgm:pt modelId="{B62FCFC5-5EA9-48F7-83FB-B568A14F0C15}" type="pres">
      <dgm:prSet presAssocID="{3BEA1AD0-11CC-42AD-B010-47EC857EF025}" presName="parentText" presStyleLbl="node1" presStyleIdx="0" presStyleCnt="4">
        <dgm:presLayoutVars>
          <dgm:chMax val="0"/>
          <dgm:bulletEnabled val="1"/>
        </dgm:presLayoutVars>
      </dgm:prSet>
      <dgm:spPr/>
    </dgm:pt>
    <dgm:pt modelId="{DABE49E3-80E1-4F5F-80BA-BF2A893B7AD6}" type="pres">
      <dgm:prSet presAssocID="{3BEA1AD0-11CC-42AD-B010-47EC857EF025}" presName="negativeSpace" presStyleCnt="0"/>
      <dgm:spPr/>
    </dgm:pt>
    <dgm:pt modelId="{94F53A70-75A3-4BDE-BCEF-45CBEACC1A6D}" type="pres">
      <dgm:prSet presAssocID="{3BEA1AD0-11CC-42AD-B010-47EC857EF025}" presName="childText" presStyleLbl="conFgAcc1" presStyleIdx="0" presStyleCnt="4">
        <dgm:presLayoutVars>
          <dgm:bulletEnabled val="1"/>
        </dgm:presLayoutVars>
      </dgm:prSet>
      <dgm:spPr/>
    </dgm:pt>
    <dgm:pt modelId="{FDA1AF0D-900A-47CD-8005-FE51DE40F12A}" type="pres">
      <dgm:prSet presAssocID="{0E88A4FE-28A0-4924-B742-9460A33EBECF}" presName="spaceBetweenRectangles" presStyleCnt="0"/>
      <dgm:spPr/>
    </dgm:pt>
    <dgm:pt modelId="{656452C6-76F0-4AFB-AB40-473EA0FD4698}" type="pres">
      <dgm:prSet presAssocID="{B6F2F7BE-A368-4442-8136-EB9F2018B325}" presName="parentLin" presStyleCnt="0"/>
      <dgm:spPr/>
    </dgm:pt>
    <dgm:pt modelId="{75B3B7A3-D1F6-47A7-B804-C92DFA3AFD3F}" type="pres">
      <dgm:prSet presAssocID="{B6F2F7BE-A368-4442-8136-EB9F2018B325}" presName="parentLeftMargin" presStyleLbl="node1" presStyleIdx="0" presStyleCnt="4"/>
      <dgm:spPr/>
    </dgm:pt>
    <dgm:pt modelId="{E522136B-6423-4C8B-9752-E340DCE99111}" type="pres">
      <dgm:prSet presAssocID="{B6F2F7BE-A368-4442-8136-EB9F2018B325}" presName="parentText" presStyleLbl="node1" presStyleIdx="1" presStyleCnt="4">
        <dgm:presLayoutVars>
          <dgm:chMax val="0"/>
          <dgm:bulletEnabled val="1"/>
        </dgm:presLayoutVars>
      </dgm:prSet>
      <dgm:spPr/>
    </dgm:pt>
    <dgm:pt modelId="{3CA20DEA-3C6F-444E-BF52-63A0141617BE}" type="pres">
      <dgm:prSet presAssocID="{B6F2F7BE-A368-4442-8136-EB9F2018B325}" presName="negativeSpace" presStyleCnt="0"/>
      <dgm:spPr/>
    </dgm:pt>
    <dgm:pt modelId="{72FBDE6C-0788-45D1-937D-BFC4B1BAC63E}" type="pres">
      <dgm:prSet presAssocID="{B6F2F7BE-A368-4442-8136-EB9F2018B325}" presName="childText" presStyleLbl="conFgAcc1" presStyleIdx="1" presStyleCnt="4">
        <dgm:presLayoutVars>
          <dgm:bulletEnabled val="1"/>
        </dgm:presLayoutVars>
      </dgm:prSet>
      <dgm:spPr/>
    </dgm:pt>
    <dgm:pt modelId="{C8873728-9CF6-4B81-8790-D3BFFF0AD20B}" type="pres">
      <dgm:prSet presAssocID="{973668DC-1A8F-4091-89CB-0D1C86797732}" presName="spaceBetweenRectangles" presStyleCnt="0"/>
      <dgm:spPr/>
    </dgm:pt>
    <dgm:pt modelId="{00C5DDD1-A2D5-4DD9-80B8-3EAFD038A794}" type="pres">
      <dgm:prSet presAssocID="{3F345393-9CE9-4F78-89C3-CD3E04B52CF8}" presName="parentLin" presStyleCnt="0"/>
      <dgm:spPr/>
    </dgm:pt>
    <dgm:pt modelId="{C9A576D1-B125-443F-8778-D7FE617750B6}" type="pres">
      <dgm:prSet presAssocID="{3F345393-9CE9-4F78-89C3-CD3E04B52CF8}" presName="parentLeftMargin" presStyleLbl="node1" presStyleIdx="1" presStyleCnt="4"/>
      <dgm:spPr/>
    </dgm:pt>
    <dgm:pt modelId="{894EDDC2-D6AD-4C88-A538-2CA0DD3993B2}" type="pres">
      <dgm:prSet presAssocID="{3F345393-9CE9-4F78-89C3-CD3E04B52CF8}" presName="parentText" presStyleLbl="node1" presStyleIdx="2" presStyleCnt="4">
        <dgm:presLayoutVars>
          <dgm:chMax val="0"/>
          <dgm:bulletEnabled val="1"/>
        </dgm:presLayoutVars>
      </dgm:prSet>
      <dgm:spPr/>
    </dgm:pt>
    <dgm:pt modelId="{D50EC4CD-6DDB-436C-ADE3-50D2CD782069}" type="pres">
      <dgm:prSet presAssocID="{3F345393-9CE9-4F78-89C3-CD3E04B52CF8}" presName="negativeSpace" presStyleCnt="0"/>
      <dgm:spPr/>
    </dgm:pt>
    <dgm:pt modelId="{394CCC9B-A33C-4ABE-8CB5-4B072D07ADDA}" type="pres">
      <dgm:prSet presAssocID="{3F345393-9CE9-4F78-89C3-CD3E04B52CF8}" presName="childText" presStyleLbl="conFgAcc1" presStyleIdx="2" presStyleCnt="4">
        <dgm:presLayoutVars>
          <dgm:bulletEnabled val="1"/>
        </dgm:presLayoutVars>
      </dgm:prSet>
      <dgm:spPr/>
    </dgm:pt>
    <dgm:pt modelId="{FDE21089-4442-47D0-AAC6-4EB888FC9B0A}" type="pres">
      <dgm:prSet presAssocID="{6AA98073-D173-4FC4-BEE8-25A9A89EA75F}" presName="spaceBetweenRectangles" presStyleCnt="0"/>
      <dgm:spPr/>
    </dgm:pt>
    <dgm:pt modelId="{B1B9CC74-5415-45C9-A6DC-774472D6A016}" type="pres">
      <dgm:prSet presAssocID="{B8F09916-EB06-4650-85F2-CFD5EFCB6D6F}" presName="parentLin" presStyleCnt="0"/>
      <dgm:spPr/>
    </dgm:pt>
    <dgm:pt modelId="{1FA1FB49-06B3-4D6D-B1DB-7CBE73DD17B0}" type="pres">
      <dgm:prSet presAssocID="{B8F09916-EB06-4650-85F2-CFD5EFCB6D6F}" presName="parentLeftMargin" presStyleLbl="node1" presStyleIdx="2" presStyleCnt="4"/>
      <dgm:spPr/>
    </dgm:pt>
    <dgm:pt modelId="{CAF84CF4-0216-4788-A10D-972A14DDAA0E}" type="pres">
      <dgm:prSet presAssocID="{B8F09916-EB06-4650-85F2-CFD5EFCB6D6F}" presName="parentText" presStyleLbl="node1" presStyleIdx="3" presStyleCnt="4">
        <dgm:presLayoutVars>
          <dgm:chMax val="0"/>
          <dgm:bulletEnabled val="1"/>
        </dgm:presLayoutVars>
      </dgm:prSet>
      <dgm:spPr/>
    </dgm:pt>
    <dgm:pt modelId="{CEA40F18-DD38-46AC-B242-6AFA5A462560}" type="pres">
      <dgm:prSet presAssocID="{B8F09916-EB06-4650-85F2-CFD5EFCB6D6F}" presName="negativeSpace" presStyleCnt="0"/>
      <dgm:spPr/>
    </dgm:pt>
    <dgm:pt modelId="{47D8DE49-BABC-44BD-8204-8DC40C22B156}" type="pres">
      <dgm:prSet presAssocID="{B8F09916-EB06-4650-85F2-CFD5EFCB6D6F}" presName="childText" presStyleLbl="conFgAcc1" presStyleIdx="3" presStyleCnt="4">
        <dgm:presLayoutVars>
          <dgm:bulletEnabled val="1"/>
        </dgm:presLayoutVars>
      </dgm:prSet>
      <dgm:spPr/>
    </dgm:pt>
  </dgm:ptLst>
  <dgm:cxnLst>
    <dgm:cxn modelId="{5DE8DA00-D23B-44E3-80DC-8390EA347A57}" type="presOf" srcId="{1C97392A-02DD-48F5-B79D-5D620730E555}" destId="{394CCC9B-A33C-4ABE-8CB5-4B072D07ADDA}" srcOrd="0" destOrd="0" presId="urn:microsoft.com/office/officeart/2005/8/layout/list1"/>
    <dgm:cxn modelId="{B33DED00-3324-4F92-90E8-876BF9824CA9}" type="presOf" srcId="{6A04526B-AC26-432B-8B1E-98B28B39E903}" destId="{72FBDE6C-0788-45D1-937D-BFC4B1BAC63E}" srcOrd="0" destOrd="0" presId="urn:microsoft.com/office/officeart/2005/8/layout/list1"/>
    <dgm:cxn modelId="{70DADE09-408E-418C-944F-C6D76EA1F810}" type="presOf" srcId="{B6F2F7BE-A368-4442-8136-EB9F2018B325}" destId="{75B3B7A3-D1F6-47A7-B804-C92DFA3AFD3F}" srcOrd="0" destOrd="0" presId="urn:microsoft.com/office/officeart/2005/8/layout/list1"/>
    <dgm:cxn modelId="{A769BA0A-4F3C-473A-A111-F38CA5B572B1}" type="presOf" srcId="{B8F09916-EB06-4650-85F2-CFD5EFCB6D6F}" destId="{CAF84CF4-0216-4788-A10D-972A14DDAA0E}" srcOrd="1" destOrd="0" presId="urn:microsoft.com/office/officeart/2005/8/layout/list1"/>
    <dgm:cxn modelId="{1482652F-B9CD-4356-A17F-F4CA250DDDA8}" srcId="{DDB6069C-6A5D-4833-B2AC-56044A6B77EA}" destId="{3BEA1AD0-11CC-42AD-B010-47EC857EF025}" srcOrd="0" destOrd="0" parTransId="{DBD71EAF-78BC-4574-BFE9-EC8EE42DA075}" sibTransId="{0E88A4FE-28A0-4924-B742-9460A33EBECF}"/>
    <dgm:cxn modelId="{83EB8D33-FE3A-4306-B295-AC12868FF304}" type="presOf" srcId="{28B2A55C-ACA7-41CE-B30E-5C288A96864F}" destId="{94F53A70-75A3-4BDE-BCEF-45CBEACC1A6D}" srcOrd="0" destOrd="0" presId="urn:microsoft.com/office/officeart/2005/8/layout/list1"/>
    <dgm:cxn modelId="{70175039-B799-435C-A5E5-57298AE5B89F}" srcId="{DDB6069C-6A5D-4833-B2AC-56044A6B77EA}" destId="{B8F09916-EB06-4650-85F2-CFD5EFCB6D6F}" srcOrd="3" destOrd="0" parTransId="{4C0277F6-8C0F-4A07-9725-1D4F58439517}" sibTransId="{8A12A6B8-8EF5-4238-AB29-045D79220A1B}"/>
    <dgm:cxn modelId="{101DAD5C-87FB-4ADD-8765-7C2DF3B3D6B0}" type="presOf" srcId="{3F345393-9CE9-4F78-89C3-CD3E04B52CF8}" destId="{C9A576D1-B125-443F-8778-D7FE617750B6}" srcOrd="0" destOrd="0" presId="urn:microsoft.com/office/officeart/2005/8/layout/list1"/>
    <dgm:cxn modelId="{C0D89962-7A81-45DD-B352-36966D02079B}" srcId="{DDB6069C-6A5D-4833-B2AC-56044A6B77EA}" destId="{B6F2F7BE-A368-4442-8136-EB9F2018B325}" srcOrd="1" destOrd="0" parTransId="{CB89BCA5-CA80-4A9C-886B-AEC294802AAD}" sibTransId="{973668DC-1A8F-4091-89CB-0D1C86797732}"/>
    <dgm:cxn modelId="{A0AE914A-FA2F-4649-8CE4-6A1EC713A438}" srcId="{3F345393-9CE9-4F78-89C3-CD3E04B52CF8}" destId="{1C97392A-02DD-48F5-B79D-5D620730E555}" srcOrd="0" destOrd="0" parTransId="{CEEFAB33-CB71-4393-B991-4E3D97C408EC}" sibTransId="{C91A8215-D9A3-43E3-81B8-6FC40396C670}"/>
    <dgm:cxn modelId="{A15D994D-F8C4-4A2D-8AA8-DEE9109126BF}" srcId="{B8F09916-EB06-4650-85F2-CFD5EFCB6D6F}" destId="{7E6317B5-32AF-4A43-81A6-B8AFD2795B5A}" srcOrd="0" destOrd="0" parTransId="{0D35FAF5-94C8-4FCF-8B08-22FDCF859C43}" sibTransId="{C863630C-B97E-4B36-85D6-3F3A8D297B92}"/>
    <dgm:cxn modelId="{A5D09358-38F6-4DC3-BAB4-6883EE2DFB2E}" type="presOf" srcId="{3BEA1AD0-11CC-42AD-B010-47EC857EF025}" destId="{962A3B00-4B8D-43C4-8466-627865735D06}" srcOrd="0" destOrd="0" presId="urn:microsoft.com/office/officeart/2005/8/layout/list1"/>
    <dgm:cxn modelId="{9FD8639A-A920-47AF-B93D-E53E62B2CBDF}" srcId="{DDB6069C-6A5D-4833-B2AC-56044A6B77EA}" destId="{3F345393-9CE9-4F78-89C3-CD3E04B52CF8}" srcOrd="2" destOrd="0" parTransId="{0487E063-640A-4EC0-9E90-9B44ED3F7C0C}" sibTransId="{6AA98073-D173-4FC4-BEE8-25A9A89EA75F}"/>
    <dgm:cxn modelId="{01BCDA9C-EE80-4070-A0D5-202B5A72DBD9}" type="presOf" srcId="{B8F09916-EB06-4650-85F2-CFD5EFCB6D6F}" destId="{1FA1FB49-06B3-4D6D-B1DB-7CBE73DD17B0}" srcOrd="0" destOrd="0" presId="urn:microsoft.com/office/officeart/2005/8/layout/list1"/>
    <dgm:cxn modelId="{15F9D29F-802E-4B18-AAD9-3A68F7A71E1F}" srcId="{B6F2F7BE-A368-4442-8136-EB9F2018B325}" destId="{6A04526B-AC26-432B-8B1E-98B28B39E903}" srcOrd="0" destOrd="0" parTransId="{B9B20F4F-BEA6-4A5B-BCAB-B05071F1055D}" sibTransId="{9B7ED4A9-65CD-4311-A9E7-340AA3F7A57D}"/>
    <dgm:cxn modelId="{217AEFA1-A61D-4F93-9094-D6B49A7C8EDE}" type="presOf" srcId="{7E6317B5-32AF-4A43-81A6-B8AFD2795B5A}" destId="{47D8DE49-BABC-44BD-8204-8DC40C22B156}" srcOrd="0" destOrd="0" presId="urn:microsoft.com/office/officeart/2005/8/layout/list1"/>
    <dgm:cxn modelId="{9775C3A6-F537-4453-BB72-1B4B5F08E3E1}" type="presOf" srcId="{DDB6069C-6A5D-4833-B2AC-56044A6B77EA}" destId="{01A2E0E8-071A-4A94-BDE4-EA5794D02134}" srcOrd="0" destOrd="0" presId="urn:microsoft.com/office/officeart/2005/8/layout/list1"/>
    <dgm:cxn modelId="{C42A9AA8-332E-4E4E-8170-C54CD25F5E95}" srcId="{3BEA1AD0-11CC-42AD-B010-47EC857EF025}" destId="{28B2A55C-ACA7-41CE-B30E-5C288A96864F}" srcOrd="0" destOrd="0" parTransId="{F5AE6169-CDD1-46C4-9D6F-1ADE8557ABA7}" sibTransId="{A144E062-3004-4D0F-B6E1-C7AC67986E8F}"/>
    <dgm:cxn modelId="{749283D3-235D-4386-BCC1-F5E9C72A593B}" type="presOf" srcId="{B6F2F7BE-A368-4442-8136-EB9F2018B325}" destId="{E522136B-6423-4C8B-9752-E340DCE99111}" srcOrd="1" destOrd="0" presId="urn:microsoft.com/office/officeart/2005/8/layout/list1"/>
    <dgm:cxn modelId="{720439E3-6496-4A2E-9E4B-7DFB2EFE8B72}" type="presOf" srcId="{3F345393-9CE9-4F78-89C3-CD3E04B52CF8}" destId="{894EDDC2-D6AD-4C88-A538-2CA0DD3993B2}" srcOrd="1" destOrd="0" presId="urn:microsoft.com/office/officeart/2005/8/layout/list1"/>
    <dgm:cxn modelId="{2AC0A2FE-E3EF-4C1A-B711-9F7A5EF31358}" type="presOf" srcId="{3BEA1AD0-11CC-42AD-B010-47EC857EF025}" destId="{B62FCFC5-5EA9-48F7-83FB-B568A14F0C15}" srcOrd="1" destOrd="0" presId="urn:microsoft.com/office/officeart/2005/8/layout/list1"/>
    <dgm:cxn modelId="{EFF4A0F4-DC74-4226-87F4-56E302537E90}" type="presParOf" srcId="{01A2E0E8-071A-4A94-BDE4-EA5794D02134}" destId="{44109BAF-3DC9-4A21-967C-4735B0E40C4E}" srcOrd="0" destOrd="0" presId="urn:microsoft.com/office/officeart/2005/8/layout/list1"/>
    <dgm:cxn modelId="{06462FE9-D10E-48A9-A37A-B48B846FFF2A}" type="presParOf" srcId="{44109BAF-3DC9-4A21-967C-4735B0E40C4E}" destId="{962A3B00-4B8D-43C4-8466-627865735D06}" srcOrd="0" destOrd="0" presId="urn:microsoft.com/office/officeart/2005/8/layout/list1"/>
    <dgm:cxn modelId="{95CA6160-6A6A-4AC7-9CB7-FF1243A02D52}" type="presParOf" srcId="{44109BAF-3DC9-4A21-967C-4735B0E40C4E}" destId="{B62FCFC5-5EA9-48F7-83FB-B568A14F0C15}" srcOrd="1" destOrd="0" presId="urn:microsoft.com/office/officeart/2005/8/layout/list1"/>
    <dgm:cxn modelId="{C039D702-C28A-42DD-9BD0-8CC203A15316}" type="presParOf" srcId="{01A2E0E8-071A-4A94-BDE4-EA5794D02134}" destId="{DABE49E3-80E1-4F5F-80BA-BF2A893B7AD6}" srcOrd="1" destOrd="0" presId="urn:microsoft.com/office/officeart/2005/8/layout/list1"/>
    <dgm:cxn modelId="{DA9F3EB3-6916-4E04-A458-83DE39DA125F}" type="presParOf" srcId="{01A2E0E8-071A-4A94-BDE4-EA5794D02134}" destId="{94F53A70-75A3-4BDE-BCEF-45CBEACC1A6D}" srcOrd="2" destOrd="0" presId="urn:microsoft.com/office/officeart/2005/8/layout/list1"/>
    <dgm:cxn modelId="{5EA00973-F7B8-41CD-A3BA-0B7DE620EAF2}" type="presParOf" srcId="{01A2E0E8-071A-4A94-BDE4-EA5794D02134}" destId="{FDA1AF0D-900A-47CD-8005-FE51DE40F12A}" srcOrd="3" destOrd="0" presId="urn:microsoft.com/office/officeart/2005/8/layout/list1"/>
    <dgm:cxn modelId="{C05203A3-7D5E-451D-AB78-6A5BE8717B6C}" type="presParOf" srcId="{01A2E0E8-071A-4A94-BDE4-EA5794D02134}" destId="{656452C6-76F0-4AFB-AB40-473EA0FD4698}" srcOrd="4" destOrd="0" presId="urn:microsoft.com/office/officeart/2005/8/layout/list1"/>
    <dgm:cxn modelId="{63F2E70E-F7C6-4814-A8FE-CFB22F90293E}" type="presParOf" srcId="{656452C6-76F0-4AFB-AB40-473EA0FD4698}" destId="{75B3B7A3-D1F6-47A7-B804-C92DFA3AFD3F}" srcOrd="0" destOrd="0" presId="urn:microsoft.com/office/officeart/2005/8/layout/list1"/>
    <dgm:cxn modelId="{A41A0D68-E6B8-42DA-B571-1DBD90CF4ECD}" type="presParOf" srcId="{656452C6-76F0-4AFB-AB40-473EA0FD4698}" destId="{E522136B-6423-4C8B-9752-E340DCE99111}" srcOrd="1" destOrd="0" presId="urn:microsoft.com/office/officeart/2005/8/layout/list1"/>
    <dgm:cxn modelId="{915E35C5-18EA-458F-B234-3768878BED60}" type="presParOf" srcId="{01A2E0E8-071A-4A94-BDE4-EA5794D02134}" destId="{3CA20DEA-3C6F-444E-BF52-63A0141617BE}" srcOrd="5" destOrd="0" presId="urn:microsoft.com/office/officeart/2005/8/layout/list1"/>
    <dgm:cxn modelId="{5004876A-8E9E-4EFB-AE25-762D0C084609}" type="presParOf" srcId="{01A2E0E8-071A-4A94-BDE4-EA5794D02134}" destId="{72FBDE6C-0788-45D1-937D-BFC4B1BAC63E}" srcOrd="6" destOrd="0" presId="urn:microsoft.com/office/officeart/2005/8/layout/list1"/>
    <dgm:cxn modelId="{B9E4A002-A2A5-4B37-ACBF-62A102388197}" type="presParOf" srcId="{01A2E0E8-071A-4A94-BDE4-EA5794D02134}" destId="{C8873728-9CF6-4B81-8790-D3BFFF0AD20B}" srcOrd="7" destOrd="0" presId="urn:microsoft.com/office/officeart/2005/8/layout/list1"/>
    <dgm:cxn modelId="{5D1BF764-4CC2-4EB2-AC96-D763AD17FEE9}" type="presParOf" srcId="{01A2E0E8-071A-4A94-BDE4-EA5794D02134}" destId="{00C5DDD1-A2D5-4DD9-80B8-3EAFD038A794}" srcOrd="8" destOrd="0" presId="urn:microsoft.com/office/officeart/2005/8/layout/list1"/>
    <dgm:cxn modelId="{5FD7C0B1-A330-41FD-8C97-6FB26138CB45}" type="presParOf" srcId="{00C5DDD1-A2D5-4DD9-80B8-3EAFD038A794}" destId="{C9A576D1-B125-443F-8778-D7FE617750B6}" srcOrd="0" destOrd="0" presId="urn:microsoft.com/office/officeart/2005/8/layout/list1"/>
    <dgm:cxn modelId="{0B3784E4-8E52-4FA3-9106-44C8679A88EA}" type="presParOf" srcId="{00C5DDD1-A2D5-4DD9-80B8-3EAFD038A794}" destId="{894EDDC2-D6AD-4C88-A538-2CA0DD3993B2}" srcOrd="1" destOrd="0" presId="urn:microsoft.com/office/officeart/2005/8/layout/list1"/>
    <dgm:cxn modelId="{ED4AF356-779F-48D1-B406-05EC104D2B62}" type="presParOf" srcId="{01A2E0E8-071A-4A94-BDE4-EA5794D02134}" destId="{D50EC4CD-6DDB-436C-ADE3-50D2CD782069}" srcOrd="9" destOrd="0" presId="urn:microsoft.com/office/officeart/2005/8/layout/list1"/>
    <dgm:cxn modelId="{A017C907-405C-47EC-9620-59FA2F6C6F1C}" type="presParOf" srcId="{01A2E0E8-071A-4A94-BDE4-EA5794D02134}" destId="{394CCC9B-A33C-4ABE-8CB5-4B072D07ADDA}" srcOrd="10" destOrd="0" presId="urn:microsoft.com/office/officeart/2005/8/layout/list1"/>
    <dgm:cxn modelId="{4C30344E-10DC-498E-A8D0-28C85460348B}" type="presParOf" srcId="{01A2E0E8-071A-4A94-BDE4-EA5794D02134}" destId="{FDE21089-4442-47D0-AAC6-4EB888FC9B0A}" srcOrd="11" destOrd="0" presId="urn:microsoft.com/office/officeart/2005/8/layout/list1"/>
    <dgm:cxn modelId="{2DCFCD3D-9A67-43F7-8C19-C7FFF2C549FC}" type="presParOf" srcId="{01A2E0E8-071A-4A94-BDE4-EA5794D02134}" destId="{B1B9CC74-5415-45C9-A6DC-774472D6A016}" srcOrd="12" destOrd="0" presId="urn:microsoft.com/office/officeart/2005/8/layout/list1"/>
    <dgm:cxn modelId="{9310AE4A-8BEC-49A9-80FB-E4828CE5A52A}" type="presParOf" srcId="{B1B9CC74-5415-45C9-A6DC-774472D6A016}" destId="{1FA1FB49-06B3-4D6D-B1DB-7CBE73DD17B0}" srcOrd="0" destOrd="0" presId="urn:microsoft.com/office/officeart/2005/8/layout/list1"/>
    <dgm:cxn modelId="{0A4D2B39-912C-4AAB-AE6C-BEDDCC8490B4}" type="presParOf" srcId="{B1B9CC74-5415-45C9-A6DC-774472D6A016}" destId="{CAF84CF4-0216-4788-A10D-972A14DDAA0E}" srcOrd="1" destOrd="0" presId="urn:microsoft.com/office/officeart/2005/8/layout/list1"/>
    <dgm:cxn modelId="{D7CA9102-6A1D-4617-9BCD-A36B2E0A0841}" type="presParOf" srcId="{01A2E0E8-071A-4A94-BDE4-EA5794D02134}" destId="{CEA40F18-DD38-46AC-B242-6AFA5A462560}" srcOrd="13" destOrd="0" presId="urn:microsoft.com/office/officeart/2005/8/layout/list1"/>
    <dgm:cxn modelId="{DE06F5CF-E8FA-44E0-A868-2AD5A8AC05BF}" type="presParOf" srcId="{01A2E0E8-071A-4A94-BDE4-EA5794D02134}" destId="{47D8DE49-BABC-44BD-8204-8DC40C22B15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18.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099A975-947B-44A5-AF41-FAE0C084017A}" type="parTrans" cxnId="{E053B069-F588-4B4E-A1BE-90403038DD20}">
      <dgm:prSet custT="1"/>
      <dgm:spPr/>
      <dgm:t>
        <a:bodyPr/>
        <a:lstStyle/>
        <a:p>
          <a:endParaRPr lang="en-GB" sz="1600"/>
        </a:p>
      </dgm:t>
    </dgm:pt>
    <dgm:pt modelId="{D6A357B1-C615-41B1-8A4D-40D736C24FE3}">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600">
              <a:solidFill>
                <a:schemeClr val="bg1"/>
              </a:solidFill>
            </a:rPr>
            <a:t>Lisanslama:</a:t>
          </a:r>
        </a:p>
      </dgm:t>
    </dgm:pt>
    <dgm:pt modelId="{0487D96A-0624-488A-9C33-3C1C3591EE50}" type="parTrans" cxnId="{7811393C-6F19-42B3-828C-C1DA02D61E7A}">
      <dgm:prSet custT="1"/>
      <dgm:spPr/>
      <dgm:t>
        <a:bodyPr/>
        <a:lstStyle/>
        <a:p>
          <a:endParaRPr lang="en-GB" sz="1600"/>
        </a:p>
      </dgm:t>
    </dgm:pt>
    <dgm:pt modelId="{1E93947F-EA1A-4DE9-87EA-0B46E743DADF}">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a:solidFill>
                <a:schemeClr val="accent1"/>
              </a:solidFill>
            </a:rPr>
            <a:t>Fikri mülkiyetin ücret karşılığında kullanımına izin verilmesi (örneğin, yazılım lisansları).</a:t>
          </a:r>
        </a:p>
      </dgm:t>
    </dgm:pt>
    <dgm:pt modelId="{F28B2801-4705-4E45-8F70-453F46ADD945}" type="sibTrans" cxnId="{7811393C-6F19-42B3-828C-C1DA02D61E7A}">
      <dgm:prSet custT="1"/>
      <dgm:spPr/>
      <dgm:t>
        <a:bodyPr/>
        <a:lstStyle/>
        <a:p>
          <a:endParaRPr lang="en-GB" sz="1600"/>
        </a:p>
      </dgm:t>
    </dgm:pt>
    <dgm:pt modelId="{B715B258-8E4E-46D9-9869-6DD49E2672A8}" type="sibTrans" cxnId="{E053B069-F588-4B4E-A1BE-90403038DD20}">
      <dgm:prSet custT="1"/>
      <dgm:spPr/>
      <dgm:t>
        <a:bodyPr/>
        <a:lstStyle/>
        <a:p>
          <a:endParaRPr lang="en-GB" sz="1600"/>
        </a:p>
      </dgm:t>
    </dgm:pt>
    <dgm:pt modelId="{5ACFF5C8-D202-46DF-ABDC-3E4ED9DE6FE5}" type="parTrans" cxnId="{F4E7EF18-21E1-4DB0-AE1C-CF86BF7E95A3}">
      <dgm:prSet custT="1"/>
      <dgm:spPr/>
      <dgm:t>
        <a:bodyPr/>
        <a:lstStyle/>
        <a:p>
          <a:endParaRPr lang="en-GB" sz="1600"/>
        </a:p>
      </dgm:t>
    </dgm:pt>
    <dgm:pt modelId="{00D4990A-A758-4FD3-99AE-14FBA4603CCA}">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600">
              <a:solidFill>
                <a:schemeClr val="bg1"/>
              </a:solidFill>
            </a:rPr>
            <a:t>Aracılık Ücretleri:</a:t>
          </a:r>
        </a:p>
      </dgm:t>
    </dgm:pt>
    <dgm:pt modelId="{696E4F07-2633-4AE5-ADC2-A5222DE5F7CC}" type="parTrans" cxnId="{FA280F39-61D5-46C1-B888-0C8CED2392DF}">
      <dgm:prSet custT="1"/>
      <dgm:spPr/>
      <dgm:t>
        <a:bodyPr/>
        <a:lstStyle/>
        <a:p>
          <a:endParaRPr lang="en-GB" sz="1600"/>
        </a:p>
      </dgm:t>
    </dgm:pt>
    <dgm:pt modelId="{4943F69D-BFB8-4ECF-AB51-A92C5DF041C3}">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a:solidFill>
                <a:schemeClr val="accent1"/>
              </a:solidFill>
            </a:rPr>
            <a:t>İki taraf arasındaki aracılık hizmetlerinden elde edilen gelir (örneğin, emlak komisyonları).</a:t>
          </a:r>
        </a:p>
      </dgm:t>
    </dgm:pt>
    <dgm:pt modelId="{2D4C6536-F183-4686-BA0A-85B697678C03}" type="sibTrans" cxnId="{FA280F39-61D5-46C1-B888-0C8CED2392DF}">
      <dgm:prSet custT="1"/>
      <dgm:spPr/>
      <dgm:t>
        <a:bodyPr/>
        <a:lstStyle/>
        <a:p>
          <a:endParaRPr lang="en-GB" sz="1600"/>
        </a:p>
      </dgm:t>
    </dgm:pt>
    <dgm:pt modelId="{E5DF9C75-7AF9-497B-A731-0027653A2F80}" type="sibTrans" cxnId="{F4E7EF18-21E1-4DB0-AE1C-CF86BF7E95A3}">
      <dgm:prSet custT="1"/>
      <dgm:spPr/>
      <dgm:t>
        <a:bodyPr/>
        <a:lstStyle/>
        <a:p>
          <a:endParaRPr lang="en-GB" sz="1600"/>
        </a:p>
      </dgm:t>
    </dgm:pt>
    <dgm:pt modelId="{0B50923E-E02E-4846-822B-52DB5AED8482}" type="parTrans" cxnId="{F2A3FAB7-241F-4450-A138-19BCB864DDA1}">
      <dgm:prSet custT="1"/>
      <dgm:spPr/>
      <dgm:t>
        <a:bodyPr/>
        <a:lstStyle/>
        <a:p>
          <a:endParaRPr lang="en-GB" sz="1600"/>
        </a:p>
      </dgm:t>
    </dgm:pt>
    <dgm:pt modelId="{417CB4EF-64AC-4B67-AC21-CDB97754879A}">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600">
              <a:solidFill>
                <a:schemeClr val="bg1"/>
              </a:solidFill>
            </a:rPr>
            <a:t>Reklamcılık:</a:t>
          </a:r>
          <a:endParaRPr lang="en-GB" sz="1600">
            <a:solidFill>
              <a:schemeClr val="bg1"/>
            </a:solidFill>
          </a:endParaRPr>
        </a:p>
      </dgm:t>
    </dgm:pt>
    <dgm:pt modelId="{6FB795CF-8788-472B-BFCF-CC2763ACAE27}" type="parTrans" cxnId="{4F5B9B02-E870-4448-825C-36402EB2C77D}">
      <dgm:prSet custT="1"/>
      <dgm:spPr/>
      <dgm:t>
        <a:bodyPr/>
        <a:lstStyle/>
        <a:p>
          <a:endParaRPr lang="en-GB" sz="1600"/>
        </a:p>
      </dgm:t>
    </dgm:pt>
    <dgm:pt modelId="{9359FCA9-2C59-4FA8-BE54-8A976C0A4BE0}">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en-US" sz="1600">
              <a:solidFill>
                <a:schemeClr val="accent1"/>
              </a:solidFill>
            </a:rPr>
            <a:t> Bir ürün, hizmet veya markanın bir müşteri tabanına reklamının yapılmasından elde edilen gelir (ör. çevrimiçi reklamlar)</a:t>
          </a:r>
          <a:endParaRPr lang="en-GB" sz="1600">
            <a:solidFill>
              <a:schemeClr val="accent1"/>
            </a:solidFill>
          </a:endParaRPr>
        </a:p>
      </dgm:t>
    </dgm:pt>
    <dgm:pt modelId="{0B6C4150-D4BA-4954-96A1-16BEE75B8E91}" type="sibTrans" cxnId="{4F5B9B02-E870-4448-825C-36402EB2C77D}">
      <dgm:prSet custT="1"/>
      <dgm:spPr/>
      <dgm:t>
        <a:bodyPr/>
        <a:lstStyle/>
        <a:p>
          <a:endParaRPr lang="en-GB" sz="1600"/>
        </a:p>
      </dgm:t>
    </dgm:pt>
    <dgm:pt modelId="{B1AB61DC-4943-4013-BB09-315AA9F62BDD}" type="sibTrans" cxnId="{F2A3FAB7-241F-4450-A138-19BCB864DDA1}">
      <dgm:prSet custT="1"/>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CB8161E-8E2B-41A3-8165-DDF29D14B519}" type="pres">
      <dgm:prSet presAssocID="{D6A357B1-C615-41B1-8A4D-40D736C24FE3}" presName="parentLin" presStyleCnt="0"/>
      <dgm:spPr/>
    </dgm:pt>
    <dgm:pt modelId="{FB0751F6-E598-49AA-A483-693195910548}" type="pres">
      <dgm:prSet presAssocID="{D6A357B1-C615-41B1-8A4D-40D736C24FE3}" presName="parentLeftMargin" presStyleLbl="node1" presStyleIdx="0" presStyleCnt="3"/>
      <dgm:spPr/>
    </dgm:pt>
    <dgm:pt modelId="{C6914186-86F6-4DD6-9D41-F9E80B776DF4}" type="pres">
      <dgm:prSet presAssocID="{D6A357B1-C615-41B1-8A4D-40D736C24FE3}" presName="parentText" presStyleLbl="node1" presStyleIdx="0" presStyleCnt="3">
        <dgm:presLayoutVars>
          <dgm:chMax val="0"/>
          <dgm:bulletEnabled val="1"/>
        </dgm:presLayoutVars>
      </dgm:prSet>
      <dgm:spPr/>
    </dgm:pt>
    <dgm:pt modelId="{04AC797A-4D20-48FF-8399-C496DF6E4E18}" type="pres">
      <dgm:prSet presAssocID="{D6A357B1-C615-41B1-8A4D-40D736C24FE3}" presName="negativeSpace" presStyleCnt="0"/>
      <dgm:spPr/>
    </dgm:pt>
    <dgm:pt modelId="{32681FD0-87D1-4380-A6CE-BDB50B075381}" type="pres">
      <dgm:prSet presAssocID="{D6A357B1-C615-41B1-8A4D-40D736C24FE3}" presName="childText" presStyleLbl="conFgAcc1" presStyleIdx="0" presStyleCnt="3">
        <dgm:presLayoutVars>
          <dgm:bulletEnabled val="1"/>
        </dgm:presLayoutVars>
      </dgm:prSet>
      <dgm:spPr/>
    </dgm:pt>
    <dgm:pt modelId="{2C82D688-5327-4C6B-9B37-4CFD0000FB85}" type="pres">
      <dgm:prSet presAssocID="{B715B258-8E4E-46D9-9869-6DD49E2672A8}" presName="spaceBetweenRectangles" presStyleCnt="0"/>
      <dgm:spPr/>
    </dgm:pt>
    <dgm:pt modelId="{F89D9098-D9AC-4D42-80F1-86AA44EF1817}" type="pres">
      <dgm:prSet presAssocID="{00D4990A-A758-4FD3-99AE-14FBA4603CCA}" presName="parentLin" presStyleCnt="0"/>
      <dgm:spPr/>
    </dgm:pt>
    <dgm:pt modelId="{114085B4-32BE-43C5-B81E-C0D7DCE72655}" type="pres">
      <dgm:prSet presAssocID="{00D4990A-A758-4FD3-99AE-14FBA4603CCA}" presName="parentLeftMargin" presStyleLbl="node1" presStyleIdx="0" presStyleCnt="3"/>
      <dgm:spPr/>
    </dgm:pt>
    <dgm:pt modelId="{8247FDE0-F0B0-4978-BA7C-AC48A4DBF58F}" type="pres">
      <dgm:prSet presAssocID="{00D4990A-A758-4FD3-99AE-14FBA4603CCA}" presName="parentText" presStyleLbl="node1" presStyleIdx="1" presStyleCnt="3">
        <dgm:presLayoutVars>
          <dgm:chMax val="0"/>
          <dgm:bulletEnabled val="1"/>
        </dgm:presLayoutVars>
      </dgm:prSet>
      <dgm:spPr/>
    </dgm:pt>
    <dgm:pt modelId="{6A3BBD7A-7E93-4340-85BA-F1ED2388ED46}" type="pres">
      <dgm:prSet presAssocID="{00D4990A-A758-4FD3-99AE-14FBA4603CCA}" presName="negativeSpace" presStyleCnt="0"/>
      <dgm:spPr/>
    </dgm:pt>
    <dgm:pt modelId="{99EA2A13-F44C-4D79-96D3-281A1CE31158}" type="pres">
      <dgm:prSet presAssocID="{00D4990A-A758-4FD3-99AE-14FBA4603CCA}" presName="childText" presStyleLbl="conFgAcc1" presStyleIdx="1" presStyleCnt="3">
        <dgm:presLayoutVars>
          <dgm:bulletEnabled val="1"/>
        </dgm:presLayoutVars>
      </dgm:prSet>
      <dgm:spPr/>
    </dgm:pt>
    <dgm:pt modelId="{A0880500-A4DD-4DAD-B16F-4BF63A04B1D7}" type="pres">
      <dgm:prSet presAssocID="{E5DF9C75-7AF9-497B-A731-0027653A2F80}" presName="spaceBetweenRectangles" presStyleCnt="0"/>
      <dgm:spPr/>
    </dgm:pt>
    <dgm:pt modelId="{EB3A9004-5691-499B-8C01-52B6D62E64C1}" type="pres">
      <dgm:prSet presAssocID="{417CB4EF-64AC-4B67-AC21-CDB97754879A}" presName="parentLin" presStyleCnt="0"/>
      <dgm:spPr/>
    </dgm:pt>
    <dgm:pt modelId="{BFE6D247-9CAA-4A6A-8777-5FB3DC70B689}" type="pres">
      <dgm:prSet presAssocID="{417CB4EF-64AC-4B67-AC21-CDB97754879A}" presName="parentLeftMargin" presStyleLbl="node1" presStyleIdx="1" presStyleCnt="3"/>
      <dgm:spPr/>
    </dgm:pt>
    <dgm:pt modelId="{EC6E9218-6571-44F5-B35B-6C8D724F6034}" type="pres">
      <dgm:prSet presAssocID="{417CB4EF-64AC-4B67-AC21-CDB97754879A}" presName="parentText" presStyleLbl="node1" presStyleIdx="2" presStyleCnt="3">
        <dgm:presLayoutVars>
          <dgm:chMax val="0"/>
          <dgm:bulletEnabled val="1"/>
        </dgm:presLayoutVars>
      </dgm:prSet>
      <dgm:spPr/>
    </dgm:pt>
    <dgm:pt modelId="{FFEE0A69-EA1F-4EB0-8DA1-0C906C8CAAE2}" type="pres">
      <dgm:prSet presAssocID="{417CB4EF-64AC-4B67-AC21-CDB97754879A}" presName="negativeSpace" presStyleCnt="0"/>
      <dgm:spPr/>
    </dgm:pt>
    <dgm:pt modelId="{0C1458AA-710D-4558-8D12-151763BB4C3F}" type="pres">
      <dgm:prSet presAssocID="{417CB4EF-64AC-4B67-AC21-CDB97754879A}" presName="childText" presStyleLbl="conFgAcc1" presStyleIdx="2" presStyleCnt="3">
        <dgm:presLayoutVars>
          <dgm:bulletEnabled val="1"/>
        </dgm:presLayoutVars>
      </dgm:prSet>
      <dgm:spPr/>
    </dgm:pt>
  </dgm:ptLst>
  <dgm:cxnLst>
    <dgm:cxn modelId="{4F5B9B02-E870-4448-825C-36402EB2C77D}" srcId="{417CB4EF-64AC-4B67-AC21-CDB97754879A}" destId="{9359FCA9-2C59-4FA8-BE54-8A976C0A4BE0}" srcOrd="0" destOrd="0" parTransId="{6FB795CF-8788-472B-BFCF-CC2763ACAE27}" sibTransId="{0B6C4150-D4BA-4954-96A1-16BEE75B8E91}"/>
    <dgm:cxn modelId="{12478F09-4561-4424-B676-6C0B974A905F}" type="presOf" srcId="{417CB4EF-64AC-4B67-AC21-CDB97754879A}" destId="{EC6E9218-6571-44F5-B35B-6C8D724F6034}" srcOrd="1" destOrd="0" presId="urn:microsoft.com/office/officeart/2005/8/layout/list1"/>
    <dgm:cxn modelId="{22E4A70F-A7D9-4D3A-BBE0-740BABA3D07B}" type="presOf" srcId="{9359FCA9-2C59-4FA8-BE54-8A976C0A4BE0}" destId="{0C1458AA-710D-4558-8D12-151763BB4C3F}" srcOrd="0" destOrd="0" presId="urn:microsoft.com/office/officeart/2005/8/layout/list1"/>
    <dgm:cxn modelId="{F4E7EF18-21E1-4DB0-AE1C-CF86BF7E95A3}" srcId="{DDB6069C-6A5D-4833-B2AC-56044A6B77EA}" destId="{00D4990A-A758-4FD3-99AE-14FBA4603CCA}" srcOrd="1" destOrd="0" parTransId="{5ACFF5C8-D202-46DF-ABDC-3E4ED9DE6FE5}" sibTransId="{E5DF9C75-7AF9-497B-A731-0027653A2F80}"/>
    <dgm:cxn modelId="{FA280F39-61D5-46C1-B888-0C8CED2392DF}" srcId="{00D4990A-A758-4FD3-99AE-14FBA4603CCA}" destId="{4943F69D-BFB8-4ECF-AB51-A92C5DF041C3}" srcOrd="0" destOrd="0" parTransId="{696E4F07-2633-4AE5-ADC2-A5222DE5F7CC}" sibTransId="{2D4C6536-F183-4686-BA0A-85B697678C03}"/>
    <dgm:cxn modelId="{7811393C-6F19-42B3-828C-C1DA02D61E7A}" srcId="{D6A357B1-C615-41B1-8A4D-40D736C24FE3}" destId="{1E93947F-EA1A-4DE9-87EA-0B46E743DADF}" srcOrd="0" destOrd="0" parTransId="{0487D96A-0624-488A-9C33-3C1C3591EE50}" sibTransId="{F28B2801-4705-4E45-8F70-453F46ADD945}"/>
    <dgm:cxn modelId="{1EB2B668-C26F-4514-9197-039109E54EB6}" type="presOf" srcId="{DDB6069C-6A5D-4833-B2AC-56044A6B77EA}" destId="{01A2E0E8-071A-4A94-BDE4-EA5794D02134}" srcOrd="0" destOrd="0" presId="urn:microsoft.com/office/officeart/2005/8/layout/list1"/>
    <dgm:cxn modelId="{E053B069-F588-4B4E-A1BE-90403038DD20}" srcId="{DDB6069C-6A5D-4833-B2AC-56044A6B77EA}" destId="{D6A357B1-C615-41B1-8A4D-40D736C24FE3}" srcOrd="0" destOrd="0" parTransId="{C099A975-947B-44A5-AF41-FAE0C084017A}" sibTransId="{B715B258-8E4E-46D9-9869-6DD49E2672A8}"/>
    <dgm:cxn modelId="{50DD8B4E-73A0-4415-A89A-4CEA37F3AE3B}" type="presOf" srcId="{00D4990A-A758-4FD3-99AE-14FBA4603CCA}" destId="{114085B4-32BE-43C5-B81E-C0D7DCE72655}" srcOrd="0" destOrd="0" presId="urn:microsoft.com/office/officeart/2005/8/layout/list1"/>
    <dgm:cxn modelId="{01968E93-BE0D-4457-AC80-18C9091756D8}" type="presOf" srcId="{D6A357B1-C615-41B1-8A4D-40D736C24FE3}" destId="{FB0751F6-E598-49AA-A483-693195910548}" srcOrd="0" destOrd="0" presId="urn:microsoft.com/office/officeart/2005/8/layout/list1"/>
    <dgm:cxn modelId="{6FB623AA-BED1-4C62-A286-8A945353A112}" type="presOf" srcId="{4943F69D-BFB8-4ECF-AB51-A92C5DF041C3}" destId="{99EA2A13-F44C-4D79-96D3-281A1CE31158}" srcOrd="0" destOrd="0" presId="urn:microsoft.com/office/officeart/2005/8/layout/list1"/>
    <dgm:cxn modelId="{F2A3FAB7-241F-4450-A138-19BCB864DDA1}" srcId="{DDB6069C-6A5D-4833-B2AC-56044A6B77EA}" destId="{417CB4EF-64AC-4B67-AC21-CDB97754879A}" srcOrd="2" destOrd="0" parTransId="{0B50923E-E02E-4846-822B-52DB5AED8482}" sibTransId="{B1AB61DC-4943-4013-BB09-315AA9F62BDD}"/>
    <dgm:cxn modelId="{A4A487BC-8092-48C7-A4C7-186C05C195D5}" type="presOf" srcId="{417CB4EF-64AC-4B67-AC21-CDB97754879A}" destId="{BFE6D247-9CAA-4A6A-8777-5FB3DC70B689}" srcOrd="0" destOrd="0" presId="urn:microsoft.com/office/officeart/2005/8/layout/list1"/>
    <dgm:cxn modelId="{FCE0FBD6-C375-44F7-A907-664ACD1775DE}" type="presOf" srcId="{00D4990A-A758-4FD3-99AE-14FBA4603CCA}" destId="{8247FDE0-F0B0-4978-BA7C-AC48A4DBF58F}" srcOrd="1" destOrd="0" presId="urn:microsoft.com/office/officeart/2005/8/layout/list1"/>
    <dgm:cxn modelId="{44A237DB-4AE7-4DF2-8C85-5C70CD6157F3}" type="presOf" srcId="{D6A357B1-C615-41B1-8A4D-40D736C24FE3}" destId="{C6914186-86F6-4DD6-9D41-F9E80B776DF4}" srcOrd="1" destOrd="0" presId="urn:microsoft.com/office/officeart/2005/8/layout/list1"/>
    <dgm:cxn modelId="{C89095F3-6126-4671-8E34-21BD0A052D9C}" type="presOf" srcId="{1E93947F-EA1A-4DE9-87EA-0B46E743DADF}" destId="{32681FD0-87D1-4380-A6CE-BDB50B075381}" srcOrd="0" destOrd="0" presId="urn:microsoft.com/office/officeart/2005/8/layout/list1"/>
    <dgm:cxn modelId="{19B6C0B7-B7C0-4C54-9BD1-5574984967E4}" type="presParOf" srcId="{01A2E0E8-071A-4A94-BDE4-EA5794D02134}" destId="{4CB8161E-8E2B-41A3-8165-DDF29D14B519}" srcOrd="0" destOrd="0" presId="urn:microsoft.com/office/officeart/2005/8/layout/list1"/>
    <dgm:cxn modelId="{085714D4-D65B-469C-8096-001DD88F2B02}" type="presParOf" srcId="{4CB8161E-8E2B-41A3-8165-DDF29D14B519}" destId="{FB0751F6-E598-49AA-A483-693195910548}" srcOrd="0" destOrd="0" presId="urn:microsoft.com/office/officeart/2005/8/layout/list1"/>
    <dgm:cxn modelId="{DE1DABB3-7561-437A-82B7-058834F75500}" type="presParOf" srcId="{4CB8161E-8E2B-41A3-8165-DDF29D14B519}" destId="{C6914186-86F6-4DD6-9D41-F9E80B776DF4}" srcOrd="1" destOrd="0" presId="urn:microsoft.com/office/officeart/2005/8/layout/list1"/>
    <dgm:cxn modelId="{490D0783-9975-4095-AB1E-BE01143C5D02}" type="presParOf" srcId="{01A2E0E8-071A-4A94-BDE4-EA5794D02134}" destId="{04AC797A-4D20-48FF-8399-C496DF6E4E18}" srcOrd="1" destOrd="0" presId="urn:microsoft.com/office/officeart/2005/8/layout/list1"/>
    <dgm:cxn modelId="{F4096AAA-6F54-4BFA-8479-7856BC879612}" type="presParOf" srcId="{01A2E0E8-071A-4A94-BDE4-EA5794D02134}" destId="{32681FD0-87D1-4380-A6CE-BDB50B075381}" srcOrd="2" destOrd="0" presId="urn:microsoft.com/office/officeart/2005/8/layout/list1"/>
    <dgm:cxn modelId="{E083A21F-46B5-401A-AEB9-F6D053BFC0F9}" type="presParOf" srcId="{01A2E0E8-071A-4A94-BDE4-EA5794D02134}" destId="{2C82D688-5327-4C6B-9B37-4CFD0000FB85}" srcOrd="3" destOrd="0" presId="urn:microsoft.com/office/officeart/2005/8/layout/list1"/>
    <dgm:cxn modelId="{75C01C14-EBAE-4F10-B23A-183A6C20C64D}" type="presParOf" srcId="{01A2E0E8-071A-4A94-BDE4-EA5794D02134}" destId="{F89D9098-D9AC-4D42-80F1-86AA44EF1817}" srcOrd="4" destOrd="0" presId="urn:microsoft.com/office/officeart/2005/8/layout/list1"/>
    <dgm:cxn modelId="{45E3B9C8-B9F2-4842-912C-C08E04EC5153}" type="presParOf" srcId="{F89D9098-D9AC-4D42-80F1-86AA44EF1817}" destId="{114085B4-32BE-43C5-B81E-C0D7DCE72655}" srcOrd="0" destOrd="0" presId="urn:microsoft.com/office/officeart/2005/8/layout/list1"/>
    <dgm:cxn modelId="{57F0ABCA-AE3B-4547-8FC9-3B67A4F9EFF4}" type="presParOf" srcId="{F89D9098-D9AC-4D42-80F1-86AA44EF1817}" destId="{8247FDE0-F0B0-4978-BA7C-AC48A4DBF58F}" srcOrd="1" destOrd="0" presId="urn:microsoft.com/office/officeart/2005/8/layout/list1"/>
    <dgm:cxn modelId="{4BA538E6-4A26-46E6-9D2F-F144E70C15A1}" type="presParOf" srcId="{01A2E0E8-071A-4A94-BDE4-EA5794D02134}" destId="{6A3BBD7A-7E93-4340-85BA-F1ED2388ED46}" srcOrd="5" destOrd="0" presId="urn:microsoft.com/office/officeart/2005/8/layout/list1"/>
    <dgm:cxn modelId="{06EA4012-56A3-4D50-ADB3-5850A5B99DD6}" type="presParOf" srcId="{01A2E0E8-071A-4A94-BDE4-EA5794D02134}" destId="{99EA2A13-F44C-4D79-96D3-281A1CE31158}" srcOrd="6" destOrd="0" presId="urn:microsoft.com/office/officeart/2005/8/layout/list1"/>
    <dgm:cxn modelId="{CD8DFE14-442D-4919-9D94-2D744B6628AD}" type="presParOf" srcId="{01A2E0E8-071A-4A94-BDE4-EA5794D02134}" destId="{A0880500-A4DD-4DAD-B16F-4BF63A04B1D7}" srcOrd="7" destOrd="0" presId="urn:microsoft.com/office/officeart/2005/8/layout/list1"/>
    <dgm:cxn modelId="{1D67EBF2-7087-484E-AA59-06CF71A62204}" type="presParOf" srcId="{01A2E0E8-071A-4A94-BDE4-EA5794D02134}" destId="{EB3A9004-5691-499B-8C01-52B6D62E64C1}" srcOrd="8" destOrd="0" presId="urn:microsoft.com/office/officeart/2005/8/layout/list1"/>
    <dgm:cxn modelId="{DFEC5DD2-6BBA-4DE4-A533-54A4F5896799}" type="presParOf" srcId="{EB3A9004-5691-499B-8C01-52B6D62E64C1}" destId="{BFE6D247-9CAA-4A6A-8777-5FB3DC70B689}" srcOrd="0" destOrd="0" presId="urn:microsoft.com/office/officeart/2005/8/layout/list1"/>
    <dgm:cxn modelId="{050425C2-1CCF-43E7-9A07-328F62BDCBCA}" type="presParOf" srcId="{EB3A9004-5691-499B-8C01-52B6D62E64C1}" destId="{EC6E9218-6571-44F5-B35B-6C8D724F6034}" srcOrd="1" destOrd="0" presId="urn:microsoft.com/office/officeart/2005/8/layout/list1"/>
    <dgm:cxn modelId="{6E683F32-DE13-42F0-87A4-4DEB5D8663EE}" type="presParOf" srcId="{01A2E0E8-071A-4A94-BDE4-EA5794D02134}" destId="{FFEE0A69-EA1F-4EB0-8DA1-0C906C8CAAE2}" srcOrd="9" destOrd="0" presId="urn:microsoft.com/office/officeart/2005/8/layout/list1"/>
    <dgm:cxn modelId="{82E8E655-2558-43FC-8D0E-3BAD9D03B37C}" type="presParOf" srcId="{01A2E0E8-071A-4A94-BDE4-EA5794D02134}" destId="{0C1458AA-710D-4558-8D12-151763BB4C3F}"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19.xml><?xml version="1.0" encoding="utf-8"?>
<dgm:dataModel xmlns:dgm="http://schemas.openxmlformats.org/drawingml/2006/diagram" xmlns:a="http://schemas.openxmlformats.org/drawingml/2006/main">
  <dgm:ptLst>
    <dgm:pt modelId="{62C9E19A-992C-4066-B23A-233387524B1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F53D425E-8A20-4061-A578-069AC8C3F5B3}" type="parTrans" cxnId="{F2982F2F-DC8F-4718-8225-51A97081A48F}">
      <dgm:prSet custT="1"/>
      <dgm:spPr/>
      <dgm:t>
        <a:bodyPr/>
        <a:lstStyle/>
        <a:p>
          <a:pPr>
            <a:lnSpc>
              <a:spcPct val="150000"/>
            </a:lnSpc>
          </a:pPr>
          <a:endParaRPr lang="en-GB" sz="1600"/>
        </a:p>
      </dgm:t>
    </dgm:pt>
    <dgm:pt modelId="{04B1EDD5-44E5-4884-A184-549A71FEA58A}">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lnSpc>
              <a:spcPct val="150000"/>
            </a:lnSpc>
          </a:pPr>
          <a:r>
            <a:rPr lang="en-US" sz="1600" b="1"/>
            <a:t>Fiziksel Kaynaklar</a:t>
          </a:r>
          <a:r>
            <a:rPr lang="en-US" sz="1600"/>
            <a:t>:</a:t>
          </a:r>
          <a:endParaRPr lang="en-GB" sz="1600"/>
        </a:p>
      </dgm:t>
    </dgm:pt>
    <dgm:pt modelId="{889A9F67-D2A8-45FB-B569-C563CE978662}" type="parTrans" cxnId="{7B43B664-026C-4478-B4A9-225AAA21EA82}">
      <dgm:prSet custT="1"/>
      <dgm:spPr/>
      <dgm:t>
        <a:bodyPr/>
        <a:lstStyle/>
        <a:p>
          <a:pPr>
            <a:lnSpc>
              <a:spcPct val="150000"/>
            </a:lnSpc>
          </a:pPr>
          <a:endParaRPr lang="en-GB" sz="1600"/>
        </a:p>
      </dgm:t>
    </dgm:pt>
    <dgm:pt modelId="{0A6F59DD-04C5-4BF9-AC06-553D0C5E73A4}">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lnSpc>
              <a:spcPct val="150000"/>
            </a:lnSpc>
          </a:pPr>
          <a:r>
            <a:rPr lang="en-US" sz="1600"/>
            <a:t>Binalar, araçlar, makineler ve dağıtım ağları gibi maddi varlıklar.</a:t>
          </a:r>
          <a:endParaRPr lang="en-GB" sz="1600"/>
        </a:p>
      </dgm:t>
    </dgm:pt>
    <dgm:pt modelId="{B41E3124-DCD2-434A-A3A2-F4313996D03F}" type="sibTrans" cxnId="{7B43B664-026C-4478-B4A9-225AAA21EA82}">
      <dgm:prSet custT="1"/>
      <dgm:spPr/>
      <dgm:t>
        <a:bodyPr/>
        <a:lstStyle/>
        <a:p>
          <a:pPr>
            <a:lnSpc>
              <a:spcPct val="150000"/>
            </a:lnSpc>
          </a:pPr>
          <a:endParaRPr lang="en-GB" sz="1600"/>
        </a:p>
      </dgm:t>
    </dgm:pt>
    <dgm:pt modelId="{4DC3608D-5EF1-4FC1-A3D7-1A4DDF14CD85}" type="sibTrans" cxnId="{F2982F2F-DC8F-4718-8225-51A97081A48F}">
      <dgm:prSet custT="1"/>
      <dgm:spPr/>
      <dgm:t>
        <a:bodyPr/>
        <a:lstStyle/>
        <a:p>
          <a:pPr>
            <a:lnSpc>
              <a:spcPct val="150000"/>
            </a:lnSpc>
          </a:pPr>
          <a:endParaRPr lang="en-GB" sz="1600"/>
        </a:p>
      </dgm:t>
    </dgm:pt>
    <dgm:pt modelId="{8B88404C-25AB-4B0B-9C49-6A230960D958}" type="parTrans" cxnId="{483EDBC6-E79E-4219-BD97-F90432D32D95}">
      <dgm:prSet custT="1"/>
      <dgm:spPr/>
      <dgm:t>
        <a:bodyPr/>
        <a:lstStyle/>
        <a:p>
          <a:pPr>
            <a:lnSpc>
              <a:spcPct val="150000"/>
            </a:lnSpc>
          </a:pPr>
          <a:endParaRPr lang="en-GB" sz="1600"/>
        </a:p>
      </dgm:t>
    </dgm:pt>
    <dgm:pt modelId="{20D50601-E5C9-4E03-9CF2-223EB121C829}">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lnSpc>
              <a:spcPct val="150000"/>
            </a:lnSpc>
          </a:pPr>
          <a:r>
            <a:rPr lang="en-US" sz="1600" b="1"/>
            <a:t>Entelektüel Kaynaklar</a:t>
          </a:r>
          <a:r>
            <a:rPr lang="en-US" sz="1600"/>
            <a:t>:</a:t>
          </a:r>
          <a:endParaRPr lang="el-GR" sz="1600"/>
        </a:p>
      </dgm:t>
    </dgm:pt>
    <dgm:pt modelId="{4D462197-076F-4674-96B9-946DF53CCBD8}" type="parTrans" cxnId="{BA89ECB1-D53E-44FC-B813-FF9B4D905EDF}">
      <dgm:prSet custT="1"/>
      <dgm:spPr/>
      <dgm:t>
        <a:bodyPr/>
        <a:lstStyle/>
        <a:p>
          <a:pPr>
            <a:lnSpc>
              <a:spcPct val="150000"/>
            </a:lnSpc>
          </a:pPr>
          <a:endParaRPr lang="en-GB" sz="1600"/>
        </a:p>
      </dgm:t>
    </dgm:pt>
    <dgm:pt modelId="{E4E6F3D4-F4CE-4D14-B0C6-704C6345A6C5}">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lnSpc>
              <a:spcPct val="150000"/>
            </a:lnSpc>
          </a:pPr>
          <a:r>
            <a:rPr lang="en-US" sz="1600"/>
            <a:t>Markalar, tescilli bilgi, patentler ve telif hakları gibi maddi olmayan varlıklar.</a:t>
          </a:r>
          <a:endParaRPr lang="el-GR" sz="1600"/>
        </a:p>
      </dgm:t>
    </dgm:pt>
    <dgm:pt modelId="{A636FC08-1D0B-4E71-9C9E-4E09E1D52407}" type="sibTrans" cxnId="{BA89ECB1-D53E-44FC-B813-FF9B4D905EDF}">
      <dgm:prSet custT="1"/>
      <dgm:spPr/>
      <dgm:t>
        <a:bodyPr/>
        <a:lstStyle/>
        <a:p>
          <a:pPr>
            <a:lnSpc>
              <a:spcPct val="150000"/>
            </a:lnSpc>
          </a:pPr>
          <a:endParaRPr lang="en-GB" sz="1600"/>
        </a:p>
      </dgm:t>
    </dgm:pt>
    <dgm:pt modelId="{6931AB34-FCA6-41FC-921B-F535D29CD04C}" type="sibTrans" cxnId="{483EDBC6-E79E-4219-BD97-F90432D32D95}">
      <dgm:prSet custT="1"/>
      <dgm:spPr/>
      <dgm:t>
        <a:bodyPr/>
        <a:lstStyle/>
        <a:p>
          <a:pPr>
            <a:lnSpc>
              <a:spcPct val="150000"/>
            </a:lnSpc>
          </a:pPr>
          <a:endParaRPr lang="en-GB" sz="1600"/>
        </a:p>
      </dgm:t>
    </dgm:pt>
    <dgm:pt modelId="{FBA95B4B-F823-4380-AA9A-CC581A13DE76}" type="parTrans" cxnId="{EC2823B9-54BB-4C3B-AE4A-C7880A689918}">
      <dgm:prSet custT="1"/>
      <dgm:spPr/>
      <dgm:t>
        <a:bodyPr/>
        <a:lstStyle/>
        <a:p>
          <a:pPr>
            <a:lnSpc>
              <a:spcPct val="150000"/>
            </a:lnSpc>
          </a:pPr>
          <a:endParaRPr lang="en-GB" sz="1600"/>
        </a:p>
      </dgm:t>
    </dgm:pt>
    <dgm:pt modelId="{ADE8EA09-5DE2-4967-9D03-E703334111CB}">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lnSpc>
              <a:spcPct val="150000"/>
            </a:lnSpc>
          </a:pPr>
          <a:r>
            <a:rPr lang="en-US" sz="1600" b="1"/>
            <a:t>İnsan Kaynakları:</a:t>
          </a:r>
          <a:endParaRPr lang="el-GR" sz="1600"/>
        </a:p>
      </dgm:t>
    </dgm:pt>
    <dgm:pt modelId="{687F04CD-5963-4E15-8791-DFA3E91EB8AA}" type="parTrans" cxnId="{9EE2094E-A3DB-4159-BFA5-1EECBD14F0B7}">
      <dgm:prSet custT="1"/>
      <dgm:spPr/>
      <dgm:t>
        <a:bodyPr/>
        <a:lstStyle/>
        <a:p>
          <a:pPr>
            <a:lnSpc>
              <a:spcPct val="150000"/>
            </a:lnSpc>
          </a:pPr>
          <a:endParaRPr lang="en-GB" sz="1600"/>
        </a:p>
      </dgm:t>
    </dgm:pt>
    <dgm:pt modelId="{CFF1FE19-AFC3-4462-BBF0-57E02276FAC7}">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lnSpc>
              <a:spcPct val="150000"/>
            </a:lnSpc>
          </a:pPr>
          <a:r>
            <a:rPr lang="en-US" sz="1600"/>
            <a:t> İş operasyonları için hayati önem taşıyan belirli becerilere ve uzmanlığa sahip çalışanlar.</a:t>
          </a:r>
          <a:endParaRPr lang="el-GR" sz="1600"/>
        </a:p>
      </dgm:t>
    </dgm:pt>
    <dgm:pt modelId="{70CC00E2-71F2-4E8E-92AB-49EE763077B2}" type="sibTrans" cxnId="{9EE2094E-A3DB-4159-BFA5-1EECBD14F0B7}">
      <dgm:prSet custT="1"/>
      <dgm:spPr/>
      <dgm:t>
        <a:bodyPr/>
        <a:lstStyle/>
        <a:p>
          <a:pPr>
            <a:lnSpc>
              <a:spcPct val="150000"/>
            </a:lnSpc>
          </a:pPr>
          <a:endParaRPr lang="en-GB" sz="1600"/>
        </a:p>
      </dgm:t>
    </dgm:pt>
    <dgm:pt modelId="{08E3EA6B-919E-496E-82C8-88BD73AAF1B1}" type="sibTrans" cxnId="{EC2823B9-54BB-4C3B-AE4A-C7880A689918}">
      <dgm:prSet custT="1"/>
      <dgm:spPr/>
      <dgm:t>
        <a:bodyPr/>
        <a:lstStyle/>
        <a:p>
          <a:pPr>
            <a:lnSpc>
              <a:spcPct val="150000"/>
            </a:lnSpc>
          </a:pPr>
          <a:endParaRPr lang="en-GB" sz="1600"/>
        </a:p>
      </dgm:t>
    </dgm:pt>
    <dgm:pt modelId="{15DA04D0-0E80-4BB6-BD1B-27BDBA015F84}" type="parTrans" cxnId="{505D5B1F-5125-43B7-B9B8-2FCDCDC28A40}">
      <dgm:prSet custT="1"/>
      <dgm:spPr/>
      <dgm:t>
        <a:bodyPr/>
        <a:lstStyle/>
        <a:p>
          <a:pPr>
            <a:lnSpc>
              <a:spcPct val="150000"/>
            </a:lnSpc>
          </a:pPr>
          <a:endParaRPr lang="en-GB" sz="1600"/>
        </a:p>
      </dgm:t>
    </dgm:pt>
    <dgm:pt modelId="{4CA45F1C-EC45-4F2D-A6E9-8269F36B0237}">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lnSpc>
              <a:spcPct val="150000"/>
            </a:lnSpc>
          </a:pPr>
          <a:r>
            <a:rPr lang="en-US" sz="1600" b="1"/>
            <a:t>Finansal Kaynaklar</a:t>
          </a:r>
          <a:r>
            <a:rPr lang="en-US" sz="1600"/>
            <a:t>:</a:t>
          </a:r>
          <a:endParaRPr lang="el-GR" sz="1600"/>
        </a:p>
      </dgm:t>
    </dgm:pt>
    <dgm:pt modelId="{4A7A2022-6DD6-4DF5-8033-5EF039A9F667}" type="parTrans" cxnId="{1F186883-A830-47B9-BDB5-E5B53A16A2E2}">
      <dgm:prSet custT="1"/>
      <dgm:spPr/>
      <dgm:t>
        <a:bodyPr/>
        <a:lstStyle/>
        <a:p>
          <a:pPr>
            <a:lnSpc>
              <a:spcPct val="150000"/>
            </a:lnSpc>
          </a:pPr>
          <a:endParaRPr lang="en-GB" sz="1600"/>
        </a:p>
      </dgm:t>
    </dgm:pt>
    <dgm:pt modelId="{A72BB3C0-5F37-4D69-B8EB-BBA54B84F722}">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lnSpc>
              <a:spcPct val="150000"/>
            </a:lnSpc>
          </a:pPr>
          <a:r>
            <a:rPr lang="en-US" sz="1600"/>
            <a:t>İş faaliyetlerini destekleyen fonlar ve finansal araçlar.</a:t>
          </a:r>
          <a:endParaRPr lang="el-GR" sz="1600"/>
        </a:p>
      </dgm:t>
    </dgm:pt>
    <dgm:pt modelId="{F4E80630-CB7E-4286-A525-7E6A0F98DE5A}" type="sibTrans" cxnId="{1F186883-A830-47B9-BDB5-E5B53A16A2E2}">
      <dgm:prSet custT="1"/>
      <dgm:spPr/>
      <dgm:t>
        <a:bodyPr/>
        <a:lstStyle/>
        <a:p>
          <a:pPr>
            <a:lnSpc>
              <a:spcPct val="150000"/>
            </a:lnSpc>
          </a:pPr>
          <a:endParaRPr lang="en-GB" sz="1600"/>
        </a:p>
      </dgm:t>
    </dgm:pt>
    <dgm:pt modelId="{1B6E5A5C-1498-40A3-BAF3-7091E47E8A80}" type="sibTrans" cxnId="{505D5B1F-5125-43B7-B9B8-2FCDCDC28A40}">
      <dgm:prSet custT="1"/>
      <dgm:spPr/>
      <dgm:t>
        <a:bodyPr/>
        <a:lstStyle/>
        <a:p>
          <a:pPr>
            <a:lnSpc>
              <a:spcPct val="150000"/>
            </a:lnSpc>
          </a:pPr>
          <a:endParaRPr lang="en-GB" sz="1600"/>
        </a:p>
      </dgm:t>
    </dgm:pt>
    <dgm:pt modelId="{B535EE2B-5B16-40DA-9843-1ABEA7C6B259}" type="pres">
      <dgm:prSet presAssocID="{62C9E19A-992C-4066-B23A-233387524B10}" presName="diagram" presStyleCnt="0">
        <dgm:presLayoutVars>
          <dgm:dir/>
          <dgm:resizeHandles val="exact"/>
        </dgm:presLayoutVars>
      </dgm:prSet>
      <dgm:spPr/>
    </dgm:pt>
    <dgm:pt modelId="{8F66DEAA-2E80-4DC4-AA6A-1EDC347526C1}" type="pres">
      <dgm:prSet presAssocID="{04B1EDD5-44E5-4884-A184-549A71FEA58A}" presName="node" presStyleLbl="node1" presStyleIdx="0" presStyleCnt="4">
        <dgm:presLayoutVars>
          <dgm:bulletEnabled val="1"/>
        </dgm:presLayoutVars>
      </dgm:prSet>
      <dgm:spPr/>
    </dgm:pt>
    <dgm:pt modelId="{9478D779-90BC-41BC-83E9-CD83CF58C180}" type="pres">
      <dgm:prSet presAssocID="{4DC3608D-5EF1-4FC1-A3D7-1A4DDF14CD85}" presName="sibTrans" presStyleCnt="0"/>
      <dgm:spPr/>
    </dgm:pt>
    <dgm:pt modelId="{F52C6C01-93BF-44D5-B32D-39C7B83B4391}" type="pres">
      <dgm:prSet presAssocID="{20D50601-E5C9-4E03-9CF2-223EB121C829}" presName="node" presStyleLbl="node1" presStyleIdx="1" presStyleCnt="4">
        <dgm:presLayoutVars>
          <dgm:bulletEnabled val="1"/>
        </dgm:presLayoutVars>
      </dgm:prSet>
      <dgm:spPr/>
    </dgm:pt>
    <dgm:pt modelId="{7FB3236B-B9D0-47F8-A249-122FBF4B8698}" type="pres">
      <dgm:prSet presAssocID="{6931AB34-FCA6-41FC-921B-F535D29CD04C}" presName="sibTrans" presStyleCnt="0"/>
      <dgm:spPr/>
    </dgm:pt>
    <dgm:pt modelId="{96A41C53-17B7-412F-8D75-A6FD21343975}" type="pres">
      <dgm:prSet presAssocID="{ADE8EA09-5DE2-4967-9D03-E703334111CB}" presName="node" presStyleLbl="node1" presStyleIdx="2" presStyleCnt="4">
        <dgm:presLayoutVars>
          <dgm:bulletEnabled val="1"/>
        </dgm:presLayoutVars>
      </dgm:prSet>
      <dgm:spPr/>
    </dgm:pt>
    <dgm:pt modelId="{DFE95403-38A0-4BE5-AADE-2367D9CDAA0B}" type="pres">
      <dgm:prSet presAssocID="{08E3EA6B-919E-496E-82C8-88BD73AAF1B1}" presName="sibTrans" presStyleCnt="0"/>
      <dgm:spPr/>
    </dgm:pt>
    <dgm:pt modelId="{89121286-D67C-4E4A-83E5-64A2909E32CE}" type="pres">
      <dgm:prSet presAssocID="{4CA45F1C-EC45-4F2D-A6E9-8269F36B0237}" presName="node" presStyleLbl="node1" presStyleIdx="3" presStyleCnt="4">
        <dgm:presLayoutVars>
          <dgm:bulletEnabled val="1"/>
        </dgm:presLayoutVars>
      </dgm:prSet>
      <dgm:spPr/>
    </dgm:pt>
  </dgm:ptLst>
  <dgm:cxnLst>
    <dgm:cxn modelId="{505D5B1F-5125-43B7-B9B8-2FCDCDC28A40}" srcId="{62C9E19A-992C-4066-B23A-233387524B10}" destId="{4CA45F1C-EC45-4F2D-A6E9-8269F36B0237}" srcOrd="3" destOrd="0" parTransId="{15DA04D0-0E80-4BB6-BD1B-27BDBA015F84}" sibTransId="{1B6E5A5C-1498-40A3-BAF3-7091E47E8A80}"/>
    <dgm:cxn modelId="{6D80082E-30B3-4CB4-84E9-9BF84F661212}" type="presOf" srcId="{20D50601-E5C9-4E03-9CF2-223EB121C829}" destId="{F52C6C01-93BF-44D5-B32D-39C7B83B4391}" srcOrd="0" destOrd="0" presId="urn:microsoft.com/office/officeart/2005/8/layout/default"/>
    <dgm:cxn modelId="{F2982F2F-DC8F-4718-8225-51A97081A48F}" srcId="{62C9E19A-992C-4066-B23A-233387524B10}" destId="{04B1EDD5-44E5-4884-A184-549A71FEA58A}" srcOrd="0" destOrd="0" parTransId="{F53D425E-8A20-4061-A578-069AC8C3F5B3}" sibTransId="{4DC3608D-5EF1-4FC1-A3D7-1A4DDF14CD85}"/>
    <dgm:cxn modelId="{71366F5C-673E-4393-8302-F3886BA13315}" type="presOf" srcId="{62C9E19A-992C-4066-B23A-233387524B10}" destId="{B535EE2B-5B16-40DA-9843-1ABEA7C6B259}" srcOrd="0" destOrd="0" presId="urn:microsoft.com/office/officeart/2005/8/layout/default"/>
    <dgm:cxn modelId="{7B43B664-026C-4478-B4A9-225AAA21EA82}" srcId="{04B1EDD5-44E5-4884-A184-549A71FEA58A}" destId="{0A6F59DD-04C5-4BF9-AC06-553D0C5E73A4}" srcOrd="0" destOrd="0" parTransId="{889A9F67-D2A8-45FB-B569-C563CE978662}" sibTransId="{B41E3124-DCD2-434A-A3A2-F4313996D03F}"/>
    <dgm:cxn modelId="{FDBE1446-613C-4850-803A-BB8A9EEC4FF2}" type="presOf" srcId="{CFF1FE19-AFC3-4462-BBF0-57E02276FAC7}" destId="{96A41C53-17B7-412F-8D75-A6FD21343975}" srcOrd="0" destOrd="1" presId="urn:microsoft.com/office/officeart/2005/8/layout/default"/>
    <dgm:cxn modelId="{1005A54B-BD74-4C38-BB86-292F3643723C}" type="presOf" srcId="{ADE8EA09-5DE2-4967-9D03-E703334111CB}" destId="{96A41C53-17B7-412F-8D75-A6FD21343975}" srcOrd="0" destOrd="0" presId="urn:microsoft.com/office/officeart/2005/8/layout/default"/>
    <dgm:cxn modelId="{EDA99F4C-74DD-4C38-A5D0-A34EC66A93A5}" type="presOf" srcId="{4CA45F1C-EC45-4F2D-A6E9-8269F36B0237}" destId="{89121286-D67C-4E4A-83E5-64A2909E32CE}" srcOrd="0" destOrd="0" presId="urn:microsoft.com/office/officeart/2005/8/layout/default"/>
    <dgm:cxn modelId="{9EE2094E-A3DB-4159-BFA5-1EECBD14F0B7}" srcId="{ADE8EA09-5DE2-4967-9D03-E703334111CB}" destId="{CFF1FE19-AFC3-4462-BBF0-57E02276FAC7}" srcOrd="0" destOrd="0" parTransId="{687F04CD-5963-4E15-8791-DFA3E91EB8AA}" sibTransId="{70CC00E2-71F2-4E8E-92AB-49EE763077B2}"/>
    <dgm:cxn modelId="{1F186883-A830-47B9-BDB5-E5B53A16A2E2}" srcId="{4CA45F1C-EC45-4F2D-A6E9-8269F36B0237}" destId="{A72BB3C0-5F37-4D69-B8EB-BBA54B84F722}" srcOrd="0" destOrd="0" parTransId="{4A7A2022-6DD6-4DF5-8033-5EF039A9F667}" sibTransId="{F4E80630-CB7E-4286-A525-7E6A0F98DE5A}"/>
    <dgm:cxn modelId="{2E01DF85-0259-485F-AF32-4B1E76F0F3FF}" type="presOf" srcId="{0A6F59DD-04C5-4BF9-AC06-553D0C5E73A4}" destId="{8F66DEAA-2E80-4DC4-AA6A-1EDC347526C1}" srcOrd="0" destOrd="1" presId="urn:microsoft.com/office/officeart/2005/8/layout/default"/>
    <dgm:cxn modelId="{BA89ECB1-D53E-44FC-B813-FF9B4D905EDF}" srcId="{20D50601-E5C9-4E03-9CF2-223EB121C829}" destId="{E4E6F3D4-F4CE-4D14-B0C6-704C6345A6C5}" srcOrd="0" destOrd="0" parTransId="{4D462197-076F-4674-96B9-946DF53CCBD8}" sibTransId="{A636FC08-1D0B-4E71-9C9E-4E09E1D52407}"/>
    <dgm:cxn modelId="{EC2823B9-54BB-4C3B-AE4A-C7880A689918}" srcId="{62C9E19A-992C-4066-B23A-233387524B10}" destId="{ADE8EA09-5DE2-4967-9D03-E703334111CB}" srcOrd="2" destOrd="0" parTransId="{FBA95B4B-F823-4380-AA9A-CC581A13DE76}" sibTransId="{08E3EA6B-919E-496E-82C8-88BD73AAF1B1}"/>
    <dgm:cxn modelId="{2470EDBF-4272-4D5C-B650-46D78B6CD676}" type="presOf" srcId="{04B1EDD5-44E5-4884-A184-549A71FEA58A}" destId="{8F66DEAA-2E80-4DC4-AA6A-1EDC347526C1}" srcOrd="0" destOrd="0" presId="urn:microsoft.com/office/officeart/2005/8/layout/default"/>
    <dgm:cxn modelId="{483EDBC6-E79E-4219-BD97-F90432D32D95}" srcId="{62C9E19A-992C-4066-B23A-233387524B10}" destId="{20D50601-E5C9-4E03-9CF2-223EB121C829}" srcOrd="1" destOrd="0" parTransId="{8B88404C-25AB-4B0B-9C49-6A230960D958}" sibTransId="{6931AB34-FCA6-41FC-921B-F535D29CD04C}"/>
    <dgm:cxn modelId="{44CC8AF0-0A9A-4ED5-9EAA-3B43A4F0B6B3}" type="presOf" srcId="{E4E6F3D4-F4CE-4D14-B0C6-704C6345A6C5}" destId="{F52C6C01-93BF-44D5-B32D-39C7B83B4391}" srcOrd="0" destOrd="1" presId="urn:microsoft.com/office/officeart/2005/8/layout/default"/>
    <dgm:cxn modelId="{F8B832F2-775D-4230-B40D-B2FE2A08D67E}" type="presOf" srcId="{A72BB3C0-5F37-4D69-B8EB-BBA54B84F722}" destId="{89121286-D67C-4E4A-83E5-64A2909E32CE}" srcOrd="0" destOrd="1" presId="urn:microsoft.com/office/officeart/2005/8/layout/default"/>
    <dgm:cxn modelId="{9997543B-D5B0-4B28-8057-73AE71943C75}" type="presParOf" srcId="{B535EE2B-5B16-40DA-9843-1ABEA7C6B259}" destId="{8F66DEAA-2E80-4DC4-AA6A-1EDC347526C1}" srcOrd="0" destOrd="0" presId="urn:microsoft.com/office/officeart/2005/8/layout/default"/>
    <dgm:cxn modelId="{8547164E-EDC0-47C9-B389-00C2BF3D9CB3}" type="presParOf" srcId="{B535EE2B-5B16-40DA-9843-1ABEA7C6B259}" destId="{9478D779-90BC-41BC-83E9-CD83CF58C180}" srcOrd="1" destOrd="0" presId="urn:microsoft.com/office/officeart/2005/8/layout/default"/>
    <dgm:cxn modelId="{335037B0-4450-4851-A44A-1A37805CF9B2}" type="presParOf" srcId="{B535EE2B-5B16-40DA-9843-1ABEA7C6B259}" destId="{F52C6C01-93BF-44D5-B32D-39C7B83B4391}" srcOrd="2" destOrd="0" presId="urn:microsoft.com/office/officeart/2005/8/layout/default"/>
    <dgm:cxn modelId="{EC1EE5C8-5C11-4940-B342-3E8DD06F9044}" type="presParOf" srcId="{B535EE2B-5B16-40DA-9843-1ABEA7C6B259}" destId="{7FB3236B-B9D0-47F8-A249-122FBF4B8698}" srcOrd="3" destOrd="0" presId="urn:microsoft.com/office/officeart/2005/8/layout/default"/>
    <dgm:cxn modelId="{D6C90A60-1B69-4074-A762-CFBF5CB4D867}" type="presParOf" srcId="{B535EE2B-5B16-40DA-9843-1ABEA7C6B259}" destId="{96A41C53-17B7-412F-8D75-A6FD21343975}" srcOrd="4" destOrd="0" presId="urn:microsoft.com/office/officeart/2005/8/layout/default"/>
    <dgm:cxn modelId="{6E1A55AE-F3E5-469A-B4CA-DFBD6B3EA953}" type="presParOf" srcId="{B535EE2B-5B16-40DA-9843-1ABEA7C6B259}" destId="{DFE95403-38A0-4BE5-AADE-2367D9CDAA0B}" srcOrd="5" destOrd="0" presId="urn:microsoft.com/office/officeart/2005/8/layout/default"/>
    <dgm:cxn modelId="{157077EC-37F2-4568-9911-06A060F16215}" type="presParOf" srcId="{B535EE2B-5B16-40DA-9843-1ABEA7C6B259}" destId="{89121286-D67C-4E4A-83E5-64A2909E32CE}"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2.xml><?xml version="1.0" encoding="utf-8"?>
<dgm:dataModel xmlns:dgm="http://schemas.openxmlformats.org/drawingml/2006/diagram" xmlns:a="http://schemas.openxmlformats.org/drawingml/2006/main">
  <dgm:ptLst>
    <dgm:pt modelId="{823DBF97-3396-4A75-9275-893F119C553C}" type="doc">
      <dgm:prSet loTypeId="urn:microsoft.com/office/officeart/2008/layout/LinedList" loCatId="hierarchy" qsTypeId="urn:microsoft.com/office/officeart/2005/8/quickstyle/simple1" qsCatId="simple" csTypeId="urn:microsoft.com/office/officeart/2005/8/colors/accent1_2" csCatId="accent1" phldr="1"/>
      <dgm:spPr/>
      <dgm:t>
        <a:bodyPr/>
        <a:lstStyle/>
        <a:p>
          <a:endParaRPr lang="en-GB"/>
        </a:p>
      </dgm:t>
    </dgm:pt>
    <dgm:pt modelId="{3C541D9E-160D-4017-BADC-65C3EC5BDF01}" type="parTrans" cxnId="{EEC05F25-228F-4437-BAA8-8023A51B0B4D}">
      <dgm:prSet custT="1"/>
      <dgm:spPr/>
      <dgm:t>
        <a:bodyPr/>
        <a:lstStyle/>
        <a:p>
          <a:pPr>
            <a:lnSpc>
              <a:spcPct val="150000"/>
            </a:lnSpc>
          </a:pPr>
          <a:endParaRPr lang="en-GB" sz="1600">
            <a:solidFill>
              <a:schemeClr val="accent1"/>
            </a:solidFill>
          </a:endParaRPr>
        </a:p>
      </dgm:t>
    </dgm:pt>
    <dgm:pt modelId="{5BA45FF5-B956-4389-A555-E0EF3B82ADE5}">
      <dgm:prSet phldrT="[Text]" custT="1"/>
      <dgm:spPr>
        <a:noFill/>
        <a:ln>
          <a:noFill/>
        </a:ln>
      </dgm:spPr>
      <dgm:t>
        <a:bodyPr/>
        <a:lstStyle/>
        <a:p>
          <a:pPr algn="l">
            <a:lnSpc>
              <a:spcPct val="150000"/>
            </a:lnSpc>
          </a:pPr>
          <a:endParaRPr lang="en-US" sz="1600" b="1" dirty="0">
            <a:solidFill>
              <a:schemeClr val="bg2"/>
            </a:solidFill>
          </a:endParaRPr>
        </a:p>
        <a:p>
          <a:pPr algn="l">
            <a:lnSpc>
              <a:spcPct val="150000"/>
            </a:lnSpc>
          </a:pPr>
          <a:endParaRPr lang="en-US" sz="1600" b="1" dirty="0">
            <a:solidFill>
              <a:schemeClr val="bg2"/>
            </a:solidFill>
          </a:endParaRPr>
        </a:p>
        <a:p>
          <a:pPr algn="l">
            <a:lnSpc>
              <a:spcPct val="150000"/>
            </a:lnSpc>
          </a:pPr>
          <a:endParaRPr lang="en-US" sz="1600" b="1" dirty="0">
            <a:solidFill>
              <a:schemeClr val="bg1"/>
            </a:solidFill>
          </a:endParaRPr>
        </a:p>
        <a:p>
          <a:pPr algn="l">
            <a:lnSpc>
              <a:spcPct val="150000"/>
            </a:lnSpc>
          </a:pPr>
          <a:r>
            <a:rPr lang="en-US" sz="1600" b="1" dirty="0">
              <a:solidFill>
                <a:schemeClr val="bg1"/>
              </a:solidFill>
            </a:rPr>
            <a:t>ŞIRKET KÜLTÜRÜ ILE</a:t>
          </a:r>
          <a:r>
            <a:rPr lang="tr-TR" sz="1600" b="1" dirty="0">
              <a:solidFill>
                <a:schemeClr val="bg1"/>
              </a:solidFill>
            </a:rPr>
            <a:t> ÖNEM HİZALAMA</a:t>
          </a:r>
          <a:endParaRPr lang="en-GB" sz="1600" b="1" dirty="0">
            <a:solidFill>
              <a:schemeClr val="bg1"/>
            </a:solidFill>
          </a:endParaRPr>
        </a:p>
      </dgm:t>
    </dgm:pt>
    <dgm:pt modelId="{865596DF-0AD7-44C9-85C0-8AADE75691AB}" type="parTrans" cxnId="{CCD2B28D-3327-40E2-A8DE-012752E2BFC8}">
      <dgm:prSet custT="1"/>
      <dgm:spPr/>
      <dgm:t>
        <a:bodyPr/>
        <a:lstStyle/>
        <a:p>
          <a:pPr>
            <a:lnSpc>
              <a:spcPct val="150000"/>
            </a:lnSpc>
          </a:pPr>
          <a:endParaRPr lang="en-GB" sz="1600">
            <a:solidFill>
              <a:schemeClr val="accent1"/>
            </a:solidFill>
          </a:endParaRPr>
        </a:p>
      </dgm:t>
    </dgm:pt>
    <dgm:pt modelId="{2B8921F2-4773-4FAD-BB72-D40536B310FD}">
      <dgm:prSet phldrT="[Text]" custT="1"/>
      <dgm:spPr>
        <a:noFill/>
        <a:ln>
          <a:noFill/>
        </a:ln>
      </dgm:spPr>
      <dgm:t>
        <a:bodyPr/>
        <a:lstStyle/>
        <a:p>
          <a:pPr>
            <a:lnSpc>
              <a:spcPct val="150000"/>
            </a:lnSpc>
          </a:pPr>
          <a:r>
            <a:rPr lang="en-GB" sz="1600" b="1">
              <a:solidFill>
                <a:schemeClr val="accent1"/>
              </a:solidFill>
            </a:rPr>
            <a:t>Tutarlılık</a:t>
          </a:r>
        </a:p>
      </dgm:t>
    </dgm:pt>
    <dgm:pt modelId="{7A37C26A-B3C1-4A81-B2C0-540DBC45CB6D}" type="parTrans" cxnId="{088A0F64-9826-4A5D-B742-56C9E211C8D8}">
      <dgm:prSet custT="1"/>
      <dgm:spPr/>
      <dgm:t>
        <a:bodyPr/>
        <a:lstStyle/>
        <a:p>
          <a:pPr>
            <a:lnSpc>
              <a:spcPct val="150000"/>
            </a:lnSpc>
          </a:pPr>
          <a:endParaRPr lang="en-GB" sz="1600">
            <a:solidFill>
              <a:schemeClr val="accent1"/>
            </a:solidFill>
          </a:endParaRPr>
        </a:p>
      </dgm:t>
    </dgm:pt>
    <dgm:pt modelId="{5A1DF3AE-A074-43E7-A03F-A2FB4EE63848}">
      <dgm:prSet phldrT="[Text]" custT="1"/>
      <dgm:spPr>
        <a:noFill/>
        <a:ln>
          <a:noFill/>
        </a:ln>
      </dgm:spPr>
      <dgm:t>
        <a:bodyPr/>
        <a:lstStyle/>
        <a:p>
          <a:pPr>
            <a:lnSpc>
              <a:spcPct val="150000"/>
            </a:lnSpc>
          </a:pPr>
          <a:r>
            <a:rPr lang="en-US" sz="1600">
              <a:solidFill>
                <a:schemeClr val="accent1"/>
              </a:solidFill>
            </a:rPr>
            <a:t>Vizyon, misyon ve değerlerin günlük operasyonlara ve karar alma süreçlerine entegre edilmesini sağlar.</a:t>
          </a:r>
          <a:endParaRPr lang="en-GB" sz="1600">
            <a:solidFill>
              <a:schemeClr val="accent1"/>
            </a:solidFill>
          </a:endParaRPr>
        </a:p>
      </dgm:t>
    </dgm:pt>
    <dgm:pt modelId="{0AEAE1DD-9004-423C-B534-654D9A7F0D02}" type="sibTrans" cxnId="{088A0F64-9826-4A5D-B742-56C9E211C8D8}">
      <dgm:prSet custT="1"/>
      <dgm:spPr/>
      <dgm:t>
        <a:bodyPr/>
        <a:lstStyle/>
        <a:p>
          <a:pPr>
            <a:lnSpc>
              <a:spcPct val="150000"/>
            </a:lnSpc>
          </a:pPr>
          <a:endParaRPr lang="en-GB" sz="1600">
            <a:solidFill>
              <a:schemeClr val="accent1"/>
            </a:solidFill>
          </a:endParaRPr>
        </a:p>
      </dgm:t>
    </dgm:pt>
    <dgm:pt modelId="{45A0842E-11E5-4AFF-A6FE-A7A252E419C3}" type="sibTrans" cxnId="{CCD2B28D-3327-40E2-A8DE-012752E2BFC8}">
      <dgm:prSet custT="1"/>
      <dgm:spPr/>
      <dgm:t>
        <a:bodyPr/>
        <a:lstStyle/>
        <a:p>
          <a:pPr>
            <a:lnSpc>
              <a:spcPct val="150000"/>
            </a:lnSpc>
          </a:pPr>
          <a:endParaRPr lang="en-GB" sz="1600">
            <a:solidFill>
              <a:schemeClr val="accent1"/>
            </a:solidFill>
          </a:endParaRPr>
        </a:p>
      </dgm:t>
    </dgm:pt>
    <dgm:pt modelId="{30EFA6CD-1C25-421F-BCA0-5003098BDB77}" type="parTrans" cxnId="{393F348C-FF70-4CB2-82D4-1B6BAA735836}">
      <dgm:prSet custT="1"/>
      <dgm:spPr/>
      <dgm:t>
        <a:bodyPr/>
        <a:lstStyle/>
        <a:p>
          <a:pPr>
            <a:lnSpc>
              <a:spcPct val="150000"/>
            </a:lnSpc>
          </a:pPr>
          <a:endParaRPr lang="en-GB" sz="1600">
            <a:solidFill>
              <a:schemeClr val="accent1"/>
            </a:solidFill>
          </a:endParaRPr>
        </a:p>
      </dgm:t>
    </dgm:pt>
    <dgm:pt modelId="{39852070-5D96-4447-8DFB-FACC7CB4AD3E}">
      <dgm:prSet phldrT="[Text]" custT="1"/>
      <dgm:spPr>
        <a:noFill/>
        <a:ln>
          <a:noFill/>
        </a:ln>
      </dgm:spPr>
      <dgm:t>
        <a:bodyPr/>
        <a:lstStyle/>
        <a:p>
          <a:pPr>
            <a:lnSpc>
              <a:spcPct val="150000"/>
            </a:lnSpc>
          </a:pPr>
          <a:r>
            <a:rPr lang="en-GB" sz="1600" b="1">
              <a:solidFill>
                <a:schemeClr val="accent1"/>
              </a:solidFill>
            </a:rPr>
            <a:t>Çalışan Bağlılığı</a:t>
          </a:r>
        </a:p>
      </dgm:t>
    </dgm:pt>
    <dgm:pt modelId="{CA4D67F9-5075-410F-9FA8-4A1A72BE42C6}" type="parTrans" cxnId="{8931F5F6-7BAB-4344-91CC-1FD888C99E06}">
      <dgm:prSet custT="1"/>
      <dgm:spPr/>
      <dgm:t>
        <a:bodyPr/>
        <a:lstStyle/>
        <a:p>
          <a:pPr>
            <a:lnSpc>
              <a:spcPct val="150000"/>
            </a:lnSpc>
          </a:pPr>
          <a:endParaRPr lang="en-GB" sz="1600">
            <a:solidFill>
              <a:schemeClr val="accent1"/>
            </a:solidFill>
          </a:endParaRPr>
        </a:p>
      </dgm:t>
    </dgm:pt>
    <dgm:pt modelId="{CF35FAFF-8C7D-43CE-9922-FB21BE753564}">
      <dgm:prSet phldrT="[Text]" custT="1"/>
      <dgm:spPr>
        <a:noFill/>
        <a:ln>
          <a:noFill/>
        </a:ln>
      </dgm:spPr>
      <dgm:t>
        <a:bodyPr/>
        <a:lstStyle/>
        <a:p>
          <a:pPr>
            <a:lnSpc>
              <a:spcPct val="150000"/>
            </a:lnSpc>
          </a:pPr>
          <a:r>
            <a:rPr lang="en-US" sz="1600" dirty="0">
              <a:solidFill>
                <a:schemeClr val="accent1"/>
              </a:solidFill>
            </a:rPr>
            <a:t>Net </a:t>
          </a:r>
          <a:r>
            <a:rPr lang="en-US" sz="1600" dirty="0" err="1">
              <a:solidFill>
                <a:schemeClr val="accent1"/>
              </a:solidFill>
            </a:rPr>
            <a:t>ve</a:t>
          </a:r>
          <a:r>
            <a:rPr lang="en-US" sz="1600" dirty="0">
              <a:solidFill>
                <a:schemeClr val="accent1"/>
              </a:solidFill>
            </a:rPr>
            <a:t> </a:t>
          </a:r>
          <a:r>
            <a:rPr lang="en-US" sz="1600" dirty="0" err="1">
              <a:solidFill>
                <a:schemeClr val="accent1"/>
              </a:solidFill>
            </a:rPr>
            <a:t>tutarlı</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uyum</a:t>
          </a:r>
          <a:r>
            <a:rPr lang="en-US" sz="1600" dirty="0">
              <a:solidFill>
                <a:schemeClr val="accent1"/>
              </a:solidFill>
            </a:rPr>
            <a:t>, </a:t>
          </a:r>
          <a:r>
            <a:rPr lang="en-US" sz="1600" dirty="0" err="1">
              <a:solidFill>
                <a:schemeClr val="accent1"/>
              </a:solidFill>
            </a:rPr>
            <a:t>çalışanlar</a:t>
          </a:r>
          <a:r>
            <a:rPr lang="en-US" sz="1600" dirty="0">
              <a:solidFill>
                <a:schemeClr val="accent1"/>
              </a:solidFill>
            </a:rPr>
            <a:t> </a:t>
          </a:r>
          <a:r>
            <a:rPr lang="en-US" sz="1600" dirty="0" err="1">
              <a:solidFill>
                <a:schemeClr val="accent1"/>
              </a:solidFill>
            </a:rPr>
            <a:t>arasında</a:t>
          </a:r>
          <a:r>
            <a:rPr lang="en-US" sz="1600" dirty="0">
              <a:solidFill>
                <a:schemeClr val="accent1"/>
              </a:solidFill>
            </a:rPr>
            <a:t> </a:t>
          </a:r>
          <a:r>
            <a:rPr lang="en-US" sz="1600" dirty="0" err="1">
              <a:solidFill>
                <a:schemeClr val="accent1"/>
              </a:solidFill>
            </a:rPr>
            <a:t>güçlü</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amaç</a:t>
          </a:r>
          <a:r>
            <a:rPr lang="en-US" sz="1600" dirty="0">
              <a:solidFill>
                <a:schemeClr val="accent1"/>
              </a:solidFill>
            </a:rPr>
            <a:t> </a:t>
          </a:r>
          <a:r>
            <a:rPr lang="en-US" sz="1600" dirty="0" err="1">
              <a:solidFill>
                <a:schemeClr val="accent1"/>
              </a:solidFill>
            </a:rPr>
            <a:t>duygusu</a:t>
          </a:r>
          <a:r>
            <a:rPr lang="en-US" sz="1600" dirty="0">
              <a:solidFill>
                <a:schemeClr val="accent1"/>
              </a:solidFill>
            </a:rPr>
            <a:t> </a:t>
          </a:r>
          <a:r>
            <a:rPr lang="en-US" sz="1600" dirty="0" err="1">
              <a:solidFill>
                <a:schemeClr val="accent1"/>
              </a:solidFill>
            </a:rPr>
            <a:t>yaratarak</a:t>
          </a:r>
          <a:r>
            <a:rPr lang="en-US" sz="1600" dirty="0">
              <a:solidFill>
                <a:schemeClr val="accent1"/>
              </a:solidFill>
            </a:rPr>
            <a:t> </a:t>
          </a:r>
          <a:r>
            <a:rPr lang="en-US" sz="1600" dirty="0" err="1">
              <a:solidFill>
                <a:schemeClr val="accent1"/>
              </a:solidFill>
            </a:rPr>
            <a:t>motivasyonu</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inovasyonu</a:t>
          </a:r>
          <a:r>
            <a:rPr lang="en-US" sz="1600" dirty="0">
              <a:solidFill>
                <a:schemeClr val="accent1"/>
              </a:solidFill>
            </a:rPr>
            <a:t> </a:t>
          </a:r>
          <a:r>
            <a:rPr lang="en-US" sz="1600" dirty="0" err="1">
              <a:solidFill>
                <a:schemeClr val="accent1"/>
              </a:solidFill>
            </a:rPr>
            <a:t>artırır</a:t>
          </a:r>
          <a:r>
            <a:rPr lang="en-US" sz="1600" dirty="0">
              <a:solidFill>
                <a:schemeClr val="accent1"/>
              </a:solidFill>
            </a:rPr>
            <a:t>.</a:t>
          </a:r>
          <a:endParaRPr lang="en-GB" sz="1600" dirty="0">
            <a:solidFill>
              <a:schemeClr val="accent1"/>
            </a:solidFill>
          </a:endParaRPr>
        </a:p>
      </dgm:t>
    </dgm:pt>
    <dgm:pt modelId="{739579D1-120C-4DC7-ADB1-4EB629C11146}" type="sibTrans" cxnId="{8931F5F6-7BAB-4344-91CC-1FD888C99E06}">
      <dgm:prSet custT="1"/>
      <dgm:spPr/>
      <dgm:t>
        <a:bodyPr/>
        <a:lstStyle/>
        <a:p>
          <a:pPr>
            <a:lnSpc>
              <a:spcPct val="150000"/>
            </a:lnSpc>
          </a:pPr>
          <a:endParaRPr lang="en-GB" sz="1600">
            <a:solidFill>
              <a:schemeClr val="accent1"/>
            </a:solidFill>
          </a:endParaRPr>
        </a:p>
      </dgm:t>
    </dgm:pt>
    <dgm:pt modelId="{9DDE6876-E36C-4F09-B398-9B55D623C4F1}" type="sibTrans" cxnId="{393F348C-FF70-4CB2-82D4-1B6BAA735836}">
      <dgm:prSet custT="1"/>
      <dgm:spPr/>
      <dgm:t>
        <a:bodyPr/>
        <a:lstStyle/>
        <a:p>
          <a:pPr>
            <a:lnSpc>
              <a:spcPct val="150000"/>
            </a:lnSpc>
          </a:pPr>
          <a:endParaRPr lang="en-GB" sz="1600">
            <a:solidFill>
              <a:schemeClr val="accent1"/>
            </a:solidFill>
          </a:endParaRPr>
        </a:p>
      </dgm:t>
    </dgm:pt>
    <dgm:pt modelId="{E8ABC4C4-E779-4C7D-A687-EE5DB89EDE7F}" type="parTrans" cxnId="{5DC4E427-9BD1-4FE1-A7D7-6ED6D1610915}">
      <dgm:prSet custT="1"/>
      <dgm:spPr/>
      <dgm:t>
        <a:bodyPr/>
        <a:lstStyle/>
        <a:p>
          <a:pPr>
            <a:lnSpc>
              <a:spcPct val="150000"/>
            </a:lnSpc>
          </a:pPr>
          <a:endParaRPr lang="en-GB" sz="1600">
            <a:solidFill>
              <a:schemeClr val="accent1"/>
            </a:solidFill>
          </a:endParaRPr>
        </a:p>
      </dgm:t>
    </dgm:pt>
    <dgm:pt modelId="{0B720355-0E6B-40EE-A669-472B23058DF7}">
      <dgm:prSet phldrT="[Text]" custT="1"/>
      <dgm:spPr>
        <a:noFill/>
        <a:ln>
          <a:noFill/>
        </a:ln>
      </dgm:spPr>
      <dgm:t>
        <a:bodyPr/>
        <a:lstStyle/>
        <a:p>
          <a:pPr>
            <a:lnSpc>
              <a:spcPct val="150000"/>
            </a:lnSpc>
          </a:pPr>
          <a:r>
            <a:rPr lang="en-US" sz="1600" b="1">
              <a:solidFill>
                <a:schemeClr val="accent1"/>
              </a:solidFill>
            </a:rPr>
            <a:t>Marka Kimliği ve Güven</a:t>
          </a:r>
          <a:endParaRPr lang="en-GB" sz="1600" b="1">
            <a:solidFill>
              <a:schemeClr val="accent1"/>
            </a:solidFill>
          </a:endParaRPr>
        </a:p>
      </dgm:t>
    </dgm:pt>
    <dgm:pt modelId="{CF2C7E15-1A16-4CF6-8528-81C446E13EAD}" type="parTrans" cxnId="{C5FC0E8F-7296-4EC1-958A-53CCCD619098}">
      <dgm:prSet custT="1"/>
      <dgm:spPr/>
      <dgm:t>
        <a:bodyPr/>
        <a:lstStyle/>
        <a:p>
          <a:pPr>
            <a:lnSpc>
              <a:spcPct val="150000"/>
            </a:lnSpc>
          </a:pPr>
          <a:endParaRPr lang="en-GB" sz="1600">
            <a:solidFill>
              <a:schemeClr val="accent1"/>
            </a:solidFill>
          </a:endParaRPr>
        </a:p>
      </dgm:t>
    </dgm:pt>
    <dgm:pt modelId="{1CCDA4CC-FF2D-4A5B-8249-0C9798223A47}">
      <dgm:prSet phldrT="[Text]" custT="1"/>
      <dgm:spPr>
        <a:noFill/>
        <a:ln>
          <a:noFill/>
        </a:ln>
      </dgm:spPr>
      <dgm:t>
        <a:bodyPr/>
        <a:lstStyle/>
        <a:p>
          <a:pPr>
            <a:lnSpc>
              <a:spcPct val="150000"/>
            </a:lnSpc>
          </a:pPr>
          <a:r>
            <a:rPr lang="en-US" sz="1600">
              <a:solidFill>
                <a:schemeClr val="accent1"/>
              </a:solidFill>
            </a:rPr>
            <a:t>İç ve dış mesajları uyumlu hale getirerek güçlü ve güvenilir bir marka kimliği oluşturmaya yardımcı olur.</a:t>
          </a:r>
          <a:endParaRPr lang="en-GB" sz="1600">
            <a:solidFill>
              <a:schemeClr val="accent1"/>
            </a:solidFill>
          </a:endParaRPr>
        </a:p>
      </dgm:t>
    </dgm:pt>
    <dgm:pt modelId="{BD664D45-FF11-496A-83FC-B8350BBD2164}" type="sibTrans" cxnId="{C5FC0E8F-7296-4EC1-958A-53CCCD619098}">
      <dgm:prSet custT="1"/>
      <dgm:spPr/>
      <dgm:t>
        <a:bodyPr/>
        <a:lstStyle/>
        <a:p>
          <a:pPr>
            <a:lnSpc>
              <a:spcPct val="150000"/>
            </a:lnSpc>
          </a:pPr>
          <a:endParaRPr lang="en-GB" sz="1600">
            <a:solidFill>
              <a:schemeClr val="accent1"/>
            </a:solidFill>
          </a:endParaRPr>
        </a:p>
      </dgm:t>
    </dgm:pt>
    <dgm:pt modelId="{1794551B-05B5-41EC-9260-2CB461EC8543}" type="sibTrans" cxnId="{5DC4E427-9BD1-4FE1-A7D7-6ED6D1610915}">
      <dgm:prSet custT="1"/>
      <dgm:spPr/>
      <dgm:t>
        <a:bodyPr/>
        <a:lstStyle/>
        <a:p>
          <a:pPr>
            <a:lnSpc>
              <a:spcPct val="150000"/>
            </a:lnSpc>
          </a:pPr>
          <a:endParaRPr lang="en-GB" sz="1600">
            <a:solidFill>
              <a:schemeClr val="accent1"/>
            </a:solidFill>
          </a:endParaRPr>
        </a:p>
      </dgm:t>
    </dgm:pt>
    <dgm:pt modelId="{95160D90-7B04-4FAF-9F76-9189228CA47D}" type="parTrans" cxnId="{772D5F60-D615-4005-87BC-FC32731F95E5}">
      <dgm:prSet custT="1"/>
      <dgm:spPr/>
      <dgm:t>
        <a:bodyPr/>
        <a:lstStyle/>
        <a:p>
          <a:pPr>
            <a:lnSpc>
              <a:spcPct val="150000"/>
            </a:lnSpc>
          </a:pPr>
          <a:endParaRPr lang="en-GB" sz="1600">
            <a:solidFill>
              <a:schemeClr val="accent1"/>
            </a:solidFill>
          </a:endParaRPr>
        </a:p>
      </dgm:t>
    </dgm:pt>
    <dgm:pt modelId="{802848E0-0863-4EBD-A935-8033F4467556}">
      <dgm:prSet phldrT="[Text]" custT="1"/>
      <dgm:spPr>
        <a:noFill/>
        <a:ln>
          <a:noFill/>
        </a:ln>
      </dgm:spPr>
      <dgm:t>
        <a:bodyPr/>
        <a:lstStyle/>
        <a:p>
          <a:pPr>
            <a:lnSpc>
              <a:spcPct val="150000"/>
            </a:lnSpc>
          </a:pPr>
          <a:r>
            <a:rPr lang="en-GB" sz="1600" b="1">
              <a:solidFill>
                <a:schemeClr val="accent1"/>
              </a:solidFill>
            </a:rPr>
            <a:t>Uyarlanabilirlik</a:t>
          </a:r>
        </a:p>
      </dgm:t>
    </dgm:pt>
    <dgm:pt modelId="{FB501B95-349F-4C40-A04E-F1EA48E5AB6C}" type="parTrans" cxnId="{28483125-2746-4C47-A202-74CD71C17A90}">
      <dgm:prSet custT="1"/>
      <dgm:spPr/>
      <dgm:t>
        <a:bodyPr/>
        <a:lstStyle/>
        <a:p>
          <a:pPr>
            <a:lnSpc>
              <a:spcPct val="150000"/>
            </a:lnSpc>
          </a:pPr>
          <a:endParaRPr lang="en-GB" sz="1600">
            <a:solidFill>
              <a:schemeClr val="accent1"/>
            </a:solidFill>
          </a:endParaRPr>
        </a:p>
      </dgm:t>
    </dgm:pt>
    <dgm:pt modelId="{543D638E-7348-4E64-AB2A-2FE661EEA924}">
      <dgm:prSet phldrT="[Text]" custT="1"/>
      <dgm:spPr>
        <a:noFill/>
        <a:ln>
          <a:noFill/>
        </a:ln>
      </dgm:spPr>
      <dgm:t>
        <a:bodyPr/>
        <a:lstStyle/>
        <a:p>
          <a:pPr>
            <a:lnSpc>
              <a:spcPct val="150000"/>
            </a:lnSpc>
          </a:pPr>
          <a:r>
            <a:rPr lang="en-US" sz="1600">
              <a:solidFill>
                <a:schemeClr val="accent1"/>
              </a:solidFill>
            </a:rPr>
            <a:t>Şirketin temel ilkelerine sadık kalarak pazardaki değişikliklere uyum sağlamasını kolaylaştırır.</a:t>
          </a:r>
          <a:endParaRPr lang="en-GB" sz="1600">
            <a:solidFill>
              <a:schemeClr val="accent1"/>
            </a:solidFill>
          </a:endParaRPr>
        </a:p>
      </dgm:t>
    </dgm:pt>
    <dgm:pt modelId="{748276F3-3D4D-4689-9780-D4EF8D6D45FC}" type="sibTrans" cxnId="{28483125-2746-4C47-A202-74CD71C17A90}">
      <dgm:prSet custT="1"/>
      <dgm:spPr/>
      <dgm:t>
        <a:bodyPr/>
        <a:lstStyle/>
        <a:p>
          <a:pPr>
            <a:lnSpc>
              <a:spcPct val="150000"/>
            </a:lnSpc>
          </a:pPr>
          <a:endParaRPr lang="en-GB" sz="1600">
            <a:solidFill>
              <a:schemeClr val="accent1"/>
            </a:solidFill>
          </a:endParaRPr>
        </a:p>
      </dgm:t>
    </dgm:pt>
    <dgm:pt modelId="{8EECCFF6-214E-459F-95CD-FBC12CAC40A2}" type="sibTrans" cxnId="{772D5F60-D615-4005-87BC-FC32731F95E5}">
      <dgm:prSet custT="1"/>
      <dgm:spPr/>
      <dgm:t>
        <a:bodyPr/>
        <a:lstStyle/>
        <a:p>
          <a:pPr>
            <a:lnSpc>
              <a:spcPct val="150000"/>
            </a:lnSpc>
          </a:pPr>
          <a:endParaRPr lang="en-GB" sz="1600">
            <a:solidFill>
              <a:schemeClr val="accent1"/>
            </a:solidFill>
          </a:endParaRPr>
        </a:p>
      </dgm:t>
    </dgm:pt>
    <dgm:pt modelId="{4E15E8CA-D728-4ABF-971D-4404036272B8}" type="sibTrans" cxnId="{EEC05F25-228F-4437-BAA8-8023A51B0B4D}">
      <dgm:prSet custT="1"/>
      <dgm:spPr/>
      <dgm:t>
        <a:bodyPr/>
        <a:lstStyle/>
        <a:p>
          <a:pPr>
            <a:lnSpc>
              <a:spcPct val="150000"/>
            </a:lnSpc>
          </a:pPr>
          <a:endParaRPr lang="en-GB" sz="1600">
            <a:solidFill>
              <a:schemeClr val="accent1"/>
            </a:solidFill>
          </a:endParaRPr>
        </a:p>
      </dgm:t>
    </dgm:pt>
    <dgm:pt modelId="{CBCC89D4-698C-4035-9792-E72EA3504947}" type="pres">
      <dgm:prSet presAssocID="{823DBF97-3396-4A75-9275-893F119C553C}" presName="vert0" presStyleCnt="0">
        <dgm:presLayoutVars>
          <dgm:dir/>
          <dgm:animOne val="branch"/>
          <dgm:animLvl val="lvl"/>
        </dgm:presLayoutVars>
      </dgm:prSet>
      <dgm:spPr/>
    </dgm:pt>
    <dgm:pt modelId="{25101FC3-44F8-4C16-8C85-B0655F317D69}" type="pres">
      <dgm:prSet presAssocID="{5BA45FF5-B956-4389-A555-E0EF3B82ADE5}" presName="thickLine" presStyleLbl="alignNode1" presStyleIdx="0" presStyleCn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F1C81FBB-E947-45EB-86FC-B542B197228A}" type="pres">
      <dgm:prSet presAssocID="{5BA45FF5-B956-4389-A555-E0EF3B82ADE5}" presName="horz1" presStyleCnt="0"/>
      <dgm:spPr/>
    </dgm:pt>
    <dgm:pt modelId="{5A795F0C-AF7B-4F64-A9B4-1FF97C559B27}" type="pres">
      <dgm:prSet presAssocID="{5BA45FF5-B956-4389-A555-E0EF3B82ADE5}" presName="tx1" presStyleLbl="revTx" presStyleIdx="0" presStyleCnt="9" custScaleX="92782" custScaleY="100098" custLinFactNeighborX="2746" custLinFactNeighborY="-251"/>
      <dgm:spPr/>
    </dgm:pt>
    <dgm:pt modelId="{12A6CC42-FD08-4850-879B-E734F6653C47}" type="pres">
      <dgm:prSet presAssocID="{5BA45FF5-B956-4389-A555-E0EF3B82ADE5}" presName="vert1" presStyleCnt="0"/>
      <dgm:spPr/>
    </dgm:pt>
    <dgm:pt modelId="{E500BD8E-A21B-4AA2-9976-D5CBD5AB655C}" type="pres">
      <dgm:prSet presAssocID="{2B8921F2-4773-4FAD-BB72-D40536B310FD}" presName="vertSpace2a" presStyleCnt="0"/>
      <dgm:spPr/>
    </dgm:pt>
    <dgm:pt modelId="{21D82A30-02CD-49BF-9910-071FFF33E355}" type="pres">
      <dgm:prSet presAssocID="{2B8921F2-4773-4FAD-BB72-D40536B310FD}" presName="horz2" presStyleCnt="0"/>
      <dgm:spPr/>
    </dgm:pt>
    <dgm:pt modelId="{2FF70352-13D5-46A1-BD43-7CA453427A17}" type="pres">
      <dgm:prSet presAssocID="{2B8921F2-4773-4FAD-BB72-D40536B310FD}" presName="horzSpace2" presStyleCnt="0"/>
      <dgm:spPr/>
    </dgm:pt>
    <dgm:pt modelId="{573442EF-0A2A-4708-92BC-8D6F7FD8E529}" type="pres">
      <dgm:prSet presAssocID="{2B8921F2-4773-4FAD-BB72-D40536B310FD}" presName="tx2" presStyleLbl="revTx" presStyleIdx="1" presStyleCnt="9"/>
      <dgm:spPr/>
    </dgm:pt>
    <dgm:pt modelId="{BC2CEECB-A61C-4D16-A6DC-CC8E758724E3}" type="pres">
      <dgm:prSet presAssocID="{2B8921F2-4773-4FAD-BB72-D40536B310FD}" presName="vert2" presStyleCnt="0"/>
      <dgm:spPr/>
    </dgm:pt>
    <dgm:pt modelId="{F81F8F68-C8E0-4128-92A9-1640AAF7A2E5}" type="pres">
      <dgm:prSet presAssocID="{5A1DF3AE-A074-43E7-A03F-A2FB4EE63848}" presName="horz3" presStyleCnt="0"/>
      <dgm:spPr/>
    </dgm:pt>
    <dgm:pt modelId="{9A03A11A-8F61-45FF-92EA-91097AC6EEA4}" type="pres">
      <dgm:prSet presAssocID="{5A1DF3AE-A074-43E7-A03F-A2FB4EE63848}" presName="horzSpace3" presStyleCnt="0"/>
      <dgm:spPr/>
    </dgm:pt>
    <dgm:pt modelId="{24A63FC7-31BF-483C-B80D-B9F138616F35}" type="pres">
      <dgm:prSet presAssocID="{5A1DF3AE-A074-43E7-A03F-A2FB4EE63848}" presName="tx3" presStyleLbl="revTx" presStyleIdx="2" presStyleCnt="9"/>
      <dgm:spPr/>
    </dgm:pt>
    <dgm:pt modelId="{22EEEC81-BBB1-44D7-9AAC-31BCA90F00BC}" type="pres">
      <dgm:prSet presAssocID="{5A1DF3AE-A074-43E7-A03F-A2FB4EE63848}" presName="vert3" presStyleCnt="0"/>
      <dgm:spPr/>
    </dgm:pt>
    <dgm:pt modelId="{1D73DC33-0006-45B6-B28D-39FEFA821553}" type="pres">
      <dgm:prSet presAssocID="{2B8921F2-4773-4FAD-BB72-D40536B310FD}" presName="thinLine2b" presStyleLbl="callout" presStyleIdx="0" presStyleCnt="4"/>
      <dgm:spPr>
        <a:solidFill>
          <a:schemeClr val="accent1">
            <a:hueOff val="0"/>
            <a:satOff val="0"/>
            <a:lumOff val="0"/>
            <a:alphaOff val="0"/>
          </a:schemeClr>
        </a:solidFill>
        <a:ln>
          <a:solidFill>
            <a:schemeClr val="accent1"/>
          </a:solidFill>
        </a:ln>
      </dgm:spPr>
    </dgm:pt>
    <dgm:pt modelId="{40AA7508-8B64-4373-AE20-085D9454A9AA}" type="pres">
      <dgm:prSet presAssocID="{2B8921F2-4773-4FAD-BB72-D40536B310FD}" presName="vertSpace2b" presStyleCnt="0"/>
      <dgm:spPr/>
    </dgm:pt>
    <dgm:pt modelId="{D9C742AF-0E78-4B0D-A34B-D2A26F035F63}" type="pres">
      <dgm:prSet presAssocID="{39852070-5D96-4447-8DFB-FACC7CB4AD3E}" presName="horz2" presStyleCnt="0"/>
      <dgm:spPr/>
    </dgm:pt>
    <dgm:pt modelId="{E41E31F2-F70A-4428-8874-9FDBD4DF6513}" type="pres">
      <dgm:prSet presAssocID="{39852070-5D96-4447-8DFB-FACC7CB4AD3E}" presName="horzSpace2" presStyleCnt="0"/>
      <dgm:spPr/>
    </dgm:pt>
    <dgm:pt modelId="{25FFE280-4F29-4DF1-8387-B57F035A9BBF}" type="pres">
      <dgm:prSet presAssocID="{39852070-5D96-4447-8DFB-FACC7CB4AD3E}" presName="tx2" presStyleLbl="revTx" presStyleIdx="3" presStyleCnt="9"/>
      <dgm:spPr/>
    </dgm:pt>
    <dgm:pt modelId="{5E79C138-5B9E-4D54-A5B9-A7A43C52E840}" type="pres">
      <dgm:prSet presAssocID="{39852070-5D96-4447-8DFB-FACC7CB4AD3E}" presName="vert2" presStyleCnt="0"/>
      <dgm:spPr/>
    </dgm:pt>
    <dgm:pt modelId="{8FD9EDB2-F5D9-4412-82B6-EA3013DF6B9A}" type="pres">
      <dgm:prSet presAssocID="{CF35FAFF-8C7D-43CE-9922-FB21BE753564}" presName="horz3" presStyleCnt="0"/>
      <dgm:spPr/>
    </dgm:pt>
    <dgm:pt modelId="{C81367EA-B74C-401D-8051-150DBFAB34C2}" type="pres">
      <dgm:prSet presAssocID="{CF35FAFF-8C7D-43CE-9922-FB21BE753564}" presName="horzSpace3" presStyleCnt="0"/>
      <dgm:spPr/>
    </dgm:pt>
    <dgm:pt modelId="{79ED3B64-B252-410B-ADA7-9F83C00D5B6D}" type="pres">
      <dgm:prSet presAssocID="{CF35FAFF-8C7D-43CE-9922-FB21BE753564}" presName="tx3" presStyleLbl="revTx" presStyleIdx="4" presStyleCnt="9" custLinFactNeighborX="605" custLinFactNeighborY="2669"/>
      <dgm:spPr/>
    </dgm:pt>
    <dgm:pt modelId="{6093F222-F3DE-402A-9682-10823B4681E7}" type="pres">
      <dgm:prSet presAssocID="{CF35FAFF-8C7D-43CE-9922-FB21BE753564}" presName="vert3" presStyleCnt="0"/>
      <dgm:spPr/>
    </dgm:pt>
    <dgm:pt modelId="{748C2743-62AC-4126-850D-653549A05FCC}" type="pres">
      <dgm:prSet presAssocID="{39852070-5D96-4447-8DFB-FACC7CB4AD3E}" presName="thinLine2b" presStyleLbl="callout" presStyleIdx="1" presStyleCnt="4"/>
      <dgm:spPr>
        <a:solidFill>
          <a:schemeClr val="accent1">
            <a:hueOff val="0"/>
            <a:satOff val="0"/>
            <a:lumOff val="0"/>
            <a:alphaOff val="0"/>
          </a:schemeClr>
        </a:solidFill>
        <a:ln>
          <a:solidFill>
            <a:schemeClr val="accent1"/>
          </a:solidFill>
        </a:ln>
      </dgm:spPr>
    </dgm:pt>
    <dgm:pt modelId="{A84FFD2E-AFA8-47D9-9A47-69676A292627}" type="pres">
      <dgm:prSet presAssocID="{39852070-5D96-4447-8DFB-FACC7CB4AD3E}" presName="vertSpace2b" presStyleCnt="0"/>
      <dgm:spPr/>
    </dgm:pt>
    <dgm:pt modelId="{EFAF91B5-A7FE-4E6E-B5C7-EF7BB0B16608}" type="pres">
      <dgm:prSet presAssocID="{0B720355-0E6B-40EE-A669-472B23058DF7}" presName="horz2" presStyleCnt="0"/>
      <dgm:spPr/>
    </dgm:pt>
    <dgm:pt modelId="{189871FD-B3E4-4916-A9B2-2175BD23E091}" type="pres">
      <dgm:prSet presAssocID="{0B720355-0E6B-40EE-A669-472B23058DF7}" presName="horzSpace2" presStyleCnt="0"/>
      <dgm:spPr/>
    </dgm:pt>
    <dgm:pt modelId="{A510337F-681A-4BE4-A76A-FF2AEA8DB347}" type="pres">
      <dgm:prSet presAssocID="{0B720355-0E6B-40EE-A669-472B23058DF7}" presName="tx2" presStyleLbl="revTx" presStyleIdx="5" presStyleCnt="9"/>
      <dgm:spPr/>
    </dgm:pt>
    <dgm:pt modelId="{9C98501E-D5CA-4A42-8E75-EC73ABF21C9E}" type="pres">
      <dgm:prSet presAssocID="{0B720355-0E6B-40EE-A669-472B23058DF7}" presName="vert2" presStyleCnt="0"/>
      <dgm:spPr/>
    </dgm:pt>
    <dgm:pt modelId="{5828E3E4-0215-4A97-84A1-2CD2874F5550}" type="pres">
      <dgm:prSet presAssocID="{1CCDA4CC-FF2D-4A5B-8249-0C9798223A47}" presName="horz3" presStyleCnt="0"/>
      <dgm:spPr/>
    </dgm:pt>
    <dgm:pt modelId="{32F8F3D3-442F-4343-8A91-A2CA771335E1}" type="pres">
      <dgm:prSet presAssocID="{1CCDA4CC-FF2D-4A5B-8249-0C9798223A47}" presName="horzSpace3" presStyleCnt="0"/>
      <dgm:spPr/>
    </dgm:pt>
    <dgm:pt modelId="{AF10BDD0-E1E9-4560-B17A-AF5CCDB29E63}" type="pres">
      <dgm:prSet presAssocID="{1CCDA4CC-FF2D-4A5B-8249-0C9798223A47}" presName="tx3" presStyleLbl="revTx" presStyleIdx="6" presStyleCnt="9"/>
      <dgm:spPr/>
    </dgm:pt>
    <dgm:pt modelId="{8CFF84C7-BDC2-4342-9718-9E5A30E97BB9}" type="pres">
      <dgm:prSet presAssocID="{1CCDA4CC-FF2D-4A5B-8249-0C9798223A47}" presName="vert3" presStyleCnt="0"/>
      <dgm:spPr/>
    </dgm:pt>
    <dgm:pt modelId="{1257CC65-AA98-41B8-A8E4-EE1B4F362038}" type="pres">
      <dgm:prSet presAssocID="{0B720355-0E6B-40EE-A669-472B23058DF7}" presName="thinLine2b" presStyleLbl="callout" presStyleIdx="2" presStyleCnt="4"/>
      <dgm:spPr>
        <a:solidFill>
          <a:schemeClr val="accent1">
            <a:hueOff val="0"/>
            <a:satOff val="0"/>
            <a:lumOff val="0"/>
            <a:alphaOff val="0"/>
          </a:schemeClr>
        </a:solidFill>
        <a:ln>
          <a:solidFill>
            <a:schemeClr val="accent1"/>
          </a:solidFill>
        </a:ln>
      </dgm:spPr>
    </dgm:pt>
    <dgm:pt modelId="{5D06F49F-156D-49A8-A532-48BCB0BA83E4}" type="pres">
      <dgm:prSet presAssocID="{0B720355-0E6B-40EE-A669-472B23058DF7}" presName="vertSpace2b" presStyleCnt="0"/>
      <dgm:spPr/>
    </dgm:pt>
    <dgm:pt modelId="{27ABD2C0-FC8A-4E35-8F7B-40E9B115A659}" type="pres">
      <dgm:prSet presAssocID="{802848E0-0863-4EBD-A935-8033F4467556}" presName="horz2" presStyleCnt="0"/>
      <dgm:spPr/>
    </dgm:pt>
    <dgm:pt modelId="{675749D7-F968-4A54-A91C-D622F09A438A}" type="pres">
      <dgm:prSet presAssocID="{802848E0-0863-4EBD-A935-8033F4467556}" presName="horzSpace2" presStyleCnt="0"/>
      <dgm:spPr/>
    </dgm:pt>
    <dgm:pt modelId="{1AF0208B-5DA2-40C7-B3BF-2D3C18C69915}" type="pres">
      <dgm:prSet presAssocID="{802848E0-0863-4EBD-A935-8033F4467556}" presName="tx2" presStyleLbl="revTx" presStyleIdx="7" presStyleCnt="9"/>
      <dgm:spPr/>
    </dgm:pt>
    <dgm:pt modelId="{3F1CDA3A-FCCF-4FF7-A871-5D17884B52D9}" type="pres">
      <dgm:prSet presAssocID="{802848E0-0863-4EBD-A935-8033F4467556}" presName="vert2" presStyleCnt="0"/>
      <dgm:spPr/>
    </dgm:pt>
    <dgm:pt modelId="{BCBB0DF1-AB60-49B5-A63D-E24F596B1318}" type="pres">
      <dgm:prSet presAssocID="{543D638E-7348-4E64-AB2A-2FE661EEA924}" presName="horz3" presStyleCnt="0"/>
      <dgm:spPr/>
    </dgm:pt>
    <dgm:pt modelId="{B97288C8-DC75-436D-9368-34C2AC8A911B}" type="pres">
      <dgm:prSet presAssocID="{543D638E-7348-4E64-AB2A-2FE661EEA924}" presName="horzSpace3" presStyleCnt="0"/>
      <dgm:spPr/>
    </dgm:pt>
    <dgm:pt modelId="{3BB96538-C14E-43D2-9707-A4CAF526CEBB}" type="pres">
      <dgm:prSet presAssocID="{543D638E-7348-4E64-AB2A-2FE661EEA924}" presName="tx3" presStyleLbl="revTx" presStyleIdx="8" presStyleCnt="9"/>
      <dgm:spPr/>
    </dgm:pt>
    <dgm:pt modelId="{6637AE6E-B681-406C-A224-DC13F93A706B}" type="pres">
      <dgm:prSet presAssocID="{543D638E-7348-4E64-AB2A-2FE661EEA924}" presName="vert3" presStyleCnt="0"/>
      <dgm:spPr/>
    </dgm:pt>
    <dgm:pt modelId="{8295BC59-B715-40E2-8B30-B7EC151FDDA7}" type="pres">
      <dgm:prSet presAssocID="{802848E0-0863-4EBD-A935-8033F4467556}" presName="thinLine2b" presStyleLbl="callout" presStyleIdx="3" presStyleCnt="4"/>
      <dgm:spPr>
        <a:solidFill>
          <a:schemeClr val="accent1">
            <a:hueOff val="0"/>
            <a:satOff val="0"/>
            <a:lumOff val="0"/>
            <a:alphaOff val="0"/>
          </a:schemeClr>
        </a:solidFill>
        <a:ln>
          <a:solidFill>
            <a:schemeClr val="accent1"/>
          </a:solidFill>
        </a:ln>
      </dgm:spPr>
    </dgm:pt>
    <dgm:pt modelId="{4811FE70-5525-4C09-9788-B5F19C273B99}" type="pres">
      <dgm:prSet presAssocID="{802848E0-0863-4EBD-A935-8033F4467556}" presName="vertSpace2b" presStyleCnt="0"/>
      <dgm:spPr/>
    </dgm:pt>
  </dgm:ptLst>
  <dgm:cxnLst>
    <dgm:cxn modelId="{AA641503-A5F6-4704-B34A-73E1BE92811F}" type="presOf" srcId="{802848E0-0863-4EBD-A935-8033F4467556}" destId="{1AF0208B-5DA2-40C7-B3BF-2D3C18C69915}" srcOrd="0" destOrd="0" presId="urn:microsoft.com/office/officeart/2008/layout/LinedList"/>
    <dgm:cxn modelId="{28483125-2746-4C47-A202-74CD71C17A90}" srcId="{802848E0-0863-4EBD-A935-8033F4467556}" destId="{543D638E-7348-4E64-AB2A-2FE661EEA924}" srcOrd="0" destOrd="0" parTransId="{FB501B95-349F-4C40-A04E-F1EA48E5AB6C}" sibTransId="{748276F3-3D4D-4689-9780-D4EF8D6D45FC}"/>
    <dgm:cxn modelId="{EEC05F25-228F-4437-BAA8-8023A51B0B4D}" srcId="{823DBF97-3396-4A75-9275-893F119C553C}" destId="{5BA45FF5-B956-4389-A555-E0EF3B82ADE5}" srcOrd="0" destOrd="0" parTransId="{3C541D9E-160D-4017-BADC-65C3EC5BDF01}" sibTransId="{4E15E8CA-D728-4ABF-971D-4404036272B8}"/>
    <dgm:cxn modelId="{5DC4E427-9BD1-4FE1-A7D7-6ED6D1610915}" srcId="{5BA45FF5-B956-4389-A555-E0EF3B82ADE5}" destId="{0B720355-0E6B-40EE-A669-472B23058DF7}" srcOrd="2" destOrd="0" parTransId="{E8ABC4C4-E779-4C7D-A687-EE5DB89EDE7F}" sibTransId="{1794551B-05B5-41EC-9260-2CB461EC8543}"/>
    <dgm:cxn modelId="{76A9482E-2C25-433F-84DA-A3153C987CAB}" type="presOf" srcId="{0B720355-0E6B-40EE-A669-472B23058DF7}" destId="{A510337F-681A-4BE4-A76A-FF2AEA8DB347}" srcOrd="0" destOrd="0" presId="urn:microsoft.com/office/officeart/2008/layout/LinedList"/>
    <dgm:cxn modelId="{1334BF5C-C346-4F35-A366-2C30B379DE04}" type="presOf" srcId="{543D638E-7348-4E64-AB2A-2FE661EEA924}" destId="{3BB96538-C14E-43D2-9707-A4CAF526CEBB}" srcOrd="0" destOrd="0" presId="urn:microsoft.com/office/officeart/2008/layout/LinedList"/>
    <dgm:cxn modelId="{772D5F60-D615-4005-87BC-FC32731F95E5}" srcId="{5BA45FF5-B956-4389-A555-E0EF3B82ADE5}" destId="{802848E0-0863-4EBD-A935-8033F4467556}" srcOrd="3" destOrd="0" parTransId="{95160D90-7B04-4FAF-9F76-9189228CA47D}" sibTransId="{8EECCFF6-214E-459F-95CD-FBC12CAC40A2}"/>
    <dgm:cxn modelId="{088A0F64-9826-4A5D-B742-56C9E211C8D8}" srcId="{2B8921F2-4773-4FAD-BB72-D40536B310FD}" destId="{5A1DF3AE-A074-43E7-A03F-A2FB4EE63848}" srcOrd="0" destOrd="0" parTransId="{7A37C26A-B3C1-4A81-B2C0-540DBC45CB6D}" sibTransId="{0AEAE1DD-9004-423C-B534-654D9A7F0D02}"/>
    <dgm:cxn modelId="{29FE9069-49C3-4D95-8E96-EBC32353A320}" type="presOf" srcId="{823DBF97-3396-4A75-9275-893F119C553C}" destId="{CBCC89D4-698C-4035-9792-E72EA3504947}" srcOrd="0" destOrd="0" presId="urn:microsoft.com/office/officeart/2008/layout/LinedList"/>
    <dgm:cxn modelId="{BF6A1975-BE57-48BC-BDCF-8DAAE9522F90}" type="presOf" srcId="{2B8921F2-4773-4FAD-BB72-D40536B310FD}" destId="{573442EF-0A2A-4708-92BC-8D6F7FD8E529}" srcOrd="0" destOrd="0" presId="urn:microsoft.com/office/officeart/2008/layout/LinedList"/>
    <dgm:cxn modelId="{76A5BB59-42B4-4549-9F95-0EC0FE1BA87D}" type="presOf" srcId="{5BA45FF5-B956-4389-A555-E0EF3B82ADE5}" destId="{5A795F0C-AF7B-4F64-A9B4-1FF97C559B27}" srcOrd="0" destOrd="0" presId="urn:microsoft.com/office/officeart/2008/layout/LinedList"/>
    <dgm:cxn modelId="{97B3AA84-15AD-4757-9E40-A61D75872D3A}" type="presOf" srcId="{1CCDA4CC-FF2D-4A5B-8249-0C9798223A47}" destId="{AF10BDD0-E1E9-4560-B17A-AF5CCDB29E63}" srcOrd="0" destOrd="0" presId="urn:microsoft.com/office/officeart/2008/layout/LinedList"/>
    <dgm:cxn modelId="{393F348C-FF70-4CB2-82D4-1B6BAA735836}" srcId="{5BA45FF5-B956-4389-A555-E0EF3B82ADE5}" destId="{39852070-5D96-4447-8DFB-FACC7CB4AD3E}" srcOrd="1" destOrd="0" parTransId="{30EFA6CD-1C25-421F-BCA0-5003098BDB77}" sibTransId="{9DDE6876-E36C-4F09-B398-9B55D623C4F1}"/>
    <dgm:cxn modelId="{CCD2B28D-3327-40E2-A8DE-012752E2BFC8}" srcId="{5BA45FF5-B956-4389-A555-E0EF3B82ADE5}" destId="{2B8921F2-4773-4FAD-BB72-D40536B310FD}" srcOrd="0" destOrd="0" parTransId="{865596DF-0AD7-44C9-85C0-8AADE75691AB}" sibTransId="{45A0842E-11E5-4AFF-A6FE-A7A252E419C3}"/>
    <dgm:cxn modelId="{C5FC0E8F-7296-4EC1-958A-53CCCD619098}" srcId="{0B720355-0E6B-40EE-A669-472B23058DF7}" destId="{1CCDA4CC-FF2D-4A5B-8249-0C9798223A47}" srcOrd="0" destOrd="0" parTransId="{CF2C7E15-1A16-4CF6-8528-81C446E13EAD}" sibTransId="{BD664D45-FF11-496A-83FC-B8350BBD2164}"/>
    <dgm:cxn modelId="{42DE9190-139F-4510-AED4-205B9F81E9D8}" type="presOf" srcId="{5A1DF3AE-A074-43E7-A03F-A2FB4EE63848}" destId="{24A63FC7-31BF-483C-B80D-B9F138616F35}" srcOrd="0" destOrd="0" presId="urn:microsoft.com/office/officeart/2008/layout/LinedList"/>
    <dgm:cxn modelId="{00EEE0C2-01D6-4F37-892A-41B717A10F8F}" type="presOf" srcId="{CF35FAFF-8C7D-43CE-9922-FB21BE753564}" destId="{79ED3B64-B252-410B-ADA7-9F83C00D5B6D}" srcOrd="0" destOrd="0" presId="urn:microsoft.com/office/officeart/2008/layout/LinedList"/>
    <dgm:cxn modelId="{D1D05AEC-521F-4851-BC35-1804E6DCBBDD}" type="presOf" srcId="{39852070-5D96-4447-8DFB-FACC7CB4AD3E}" destId="{25FFE280-4F29-4DF1-8387-B57F035A9BBF}" srcOrd="0" destOrd="0" presId="urn:microsoft.com/office/officeart/2008/layout/LinedList"/>
    <dgm:cxn modelId="{8931F5F6-7BAB-4344-91CC-1FD888C99E06}" srcId="{39852070-5D96-4447-8DFB-FACC7CB4AD3E}" destId="{CF35FAFF-8C7D-43CE-9922-FB21BE753564}" srcOrd="0" destOrd="0" parTransId="{CA4D67F9-5075-410F-9FA8-4A1A72BE42C6}" sibTransId="{739579D1-120C-4DC7-ADB1-4EB629C11146}"/>
    <dgm:cxn modelId="{CA7AFE9B-E4AC-4B11-812B-D6E3A23A242C}" type="presParOf" srcId="{CBCC89D4-698C-4035-9792-E72EA3504947}" destId="{25101FC3-44F8-4C16-8C85-B0655F317D69}" srcOrd="0" destOrd="0" presId="urn:microsoft.com/office/officeart/2008/layout/LinedList"/>
    <dgm:cxn modelId="{1F4DC402-9D0A-4583-9B82-C0D37BAC2661}" type="presParOf" srcId="{CBCC89D4-698C-4035-9792-E72EA3504947}" destId="{F1C81FBB-E947-45EB-86FC-B542B197228A}" srcOrd="1" destOrd="0" presId="urn:microsoft.com/office/officeart/2008/layout/LinedList"/>
    <dgm:cxn modelId="{B2052C16-9151-4777-AE0D-F39E2642E1EA}" type="presParOf" srcId="{F1C81FBB-E947-45EB-86FC-B542B197228A}" destId="{5A795F0C-AF7B-4F64-A9B4-1FF97C559B27}" srcOrd="0" destOrd="0" presId="urn:microsoft.com/office/officeart/2008/layout/LinedList"/>
    <dgm:cxn modelId="{6DB9456B-4E40-45CA-A668-1E6953F37BD9}" type="presParOf" srcId="{F1C81FBB-E947-45EB-86FC-B542B197228A}" destId="{12A6CC42-FD08-4850-879B-E734F6653C47}" srcOrd="1" destOrd="0" presId="urn:microsoft.com/office/officeart/2008/layout/LinedList"/>
    <dgm:cxn modelId="{45AD2A19-F5DE-41FB-B6AE-85FA618F35B2}" type="presParOf" srcId="{12A6CC42-FD08-4850-879B-E734F6653C47}" destId="{E500BD8E-A21B-4AA2-9976-D5CBD5AB655C}" srcOrd="0" destOrd="0" presId="urn:microsoft.com/office/officeart/2008/layout/LinedList"/>
    <dgm:cxn modelId="{B6ACE77A-7132-4313-B7DD-9AF786126C5B}" type="presParOf" srcId="{12A6CC42-FD08-4850-879B-E734F6653C47}" destId="{21D82A30-02CD-49BF-9910-071FFF33E355}" srcOrd="1" destOrd="0" presId="urn:microsoft.com/office/officeart/2008/layout/LinedList"/>
    <dgm:cxn modelId="{CC0A8A97-8C86-4376-9FE3-D3BB26BF3216}" type="presParOf" srcId="{21D82A30-02CD-49BF-9910-071FFF33E355}" destId="{2FF70352-13D5-46A1-BD43-7CA453427A17}" srcOrd="0" destOrd="0" presId="urn:microsoft.com/office/officeart/2008/layout/LinedList"/>
    <dgm:cxn modelId="{B1C8A404-353C-4796-9C34-30ADDB4CEA70}" type="presParOf" srcId="{21D82A30-02CD-49BF-9910-071FFF33E355}" destId="{573442EF-0A2A-4708-92BC-8D6F7FD8E529}" srcOrd="1" destOrd="0" presId="urn:microsoft.com/office/officeart/2008/layout/LinedList"/>
    <dgm:cxn modelId="{62143C11-6045-4EE0-B532-BAB5C26EF53F}" type="presParOf" srcId="{21D82A30-02CD-49BF-9910-071FFF33E355}" destId="{BC2CEECB-A61C-4D16-A6DC-CC8E758724E3}" srcOrd="2" destOrd="0" presId="urn:microsoft.com/office/officeart/2008/layout/LinedList"/>
    <dgm:cxn modelId="{9A2150D3-71EB-47DF-A93E-1BECE8A152FE}" type="presParOf" srcId="{BC2CEECB-A61C-4D16-A6DC-CC8E758724E3}" destId="{F81F8F68-C8E0-4128-92A9-1640AAF7A2E5}" srcOrd="0" destOrd="0" presId="urn:microsoft.com/office/officeart/2008/layout/LinedList"/>
    <dgm:cxn modelId="{A6E36E94-95BE-43E2-AA36-F59E1D9B07DB}" type="presParOf" srcId="{F81F8F68-C8E0-4128-92A9-1640AAF7A2E5}" destId="{9A03A11A-8F61-45FF-92EA-91097AC6EEA4}" srcOrd="0" destOrd="0" presId="urn:microsoft.com/office/officeart/2008/layout/LinedList"/>
    <dgm:cxn modelId="{A292014F-9C39-4A27-B8AE-515865EF3764}" type="presParOf" srcId="{F81F8F68-C8E0-4128-92A9-1640AAF7A2E5}" destId="{24A63FC7-31BF-483C-B80D-B9F138616F35}" srcOrd="1" destOrd="0" presId="urn:microsoft.com/office/officeart/2008/layout/LinedList"/>
    <dgm:cxn modelId="{106BF202-B484-4BA8-AC40-67D3C161548A}" type="presParOf" srcId="{F81F8F68-C8E0-4128-92A9-1640AAF7A2E5}" destId="{22EEEC81-BBB1-44D7-9AAC-31BCA90F00BC}" srcOrd="2" destOrd="0" presId="urn:microsoft.com/office/officeart/2008/layout/LinedList"/>
    <dgm:cxn modelId="{6E94DCE0-D48C-459F-86B0-04240497AC72}" type="presParOf" srcId="{12A6CC42-FD08-4850-879B-E734F6653C47}" destId="{1D73DC33-0006-45B6-B28D-39FEFA821553}" srcOrd="2" destOrd="0" presId="urn:microsoft.com/office/officeart/2008/layout/LinedList"/>
    <dgm:cxn modelId="{D1A17274-5147-4CFA-BB14-9E752ECCA401}" type="presParOf" srcId="{12A6CC42-FD08-4850-879B-E734F6653C47}" destId="{40AA7508-8B64-4373-AE20-085D9454A9AA}" srcOrd="3" destOrd="0" presId="urn:microsoft.com/office/officeart/2008/layout/LinedList"/>
    <dgm:cxn modelId="{3118D933-8554-4B6F-A509-D9845820B852}" type="presParOf" srcId="{12A6CC42-FD08-4850-879B-E734F6653C47}" destId="{D9C742AF-0E78-4B0D-A34B-D2A26F035F63}" srcOrd="4" destOrd="0" presId="urn:microsoft.com/office/officeart/2008/layout/LinedList"/>
    <dgm:cxn modelId="{EE283124-A20F-4D8F-BAE1-F878803EAD02}" type="presParOf" srcId="{D9C742AF-0E78-4B0D-A34B-D2A26F035F63}" destId="{E41E31F2-F70A-4428-8874-9FDBD4DF6513}" srcOrd="0" destOrd="0" presId="urn:microsoft.com/office/officeart/2008/layout/LinedList"/>
    <dgm:cxn modelId="{7A3CCFC0-5DC6-4208-B326-D3076799E610}" type="presParOf" srcId="{D9C742AF-0E78-4B0D-A34B-D2A26F035F63}" destId="{25FFE280-4F29-4DF1-8387-B57F035A9BBF}" srcOrd="1" destOrd="0" presId="urn:microsoft.com/office/officeart/2008/layout/LinedList"/>
    <dgm:cxn modelId="{34F9FC3E-061E-4A45-AC84-AD2322697DFA}" type="presParOf" srcId="{D9C742AF-0E78-4B0D-A34B-D2A26F035F63}" destId="{5E79C138-5B9E-4D54-A5B9-A7A43C52E840}" srcOrd="2" destOrd="0" presId="urn:microsoft.com/office/officeart/2008/layout/LinedList"/>
    <dgm:cxn modelId="{8558D292-A9BC-4526-AD80-DA7A40582FE7}" type="presParOf" srcId="{5E79C138-5B9E-4D54-A5B9-A7A43C52E840}" destId="{8FD9EDB2-F5D9-4412-82B6-EA3013DF6B9A}" srcOrd="0" destOrd="0" presId="urn:microsoft.com/office/officeart/2008/layout/LinedList"/>
    <dgm:cxn modelId="{CB929281-852C-465D-A4F9-F0328ED3508C}" type="presParOf" srcId="{8FD9EDB2-F5D9-4412-82B6-EA3013DF6B9A}" destId="{C81367EA-B74C-401D-8051-150DBFAB34C2}" srcOrd="0" destOrd="0" presId="urn:microsoft.com/office/officeart/2008/layout/LinedList"/>
    <dgm:cxn modelId="{9D312C40-BC73-4DE1-8B23-251CEA4445CA}" type="presParOf" srcId="{8FD9EDB2-F5D9-4412-82B6-EA3013DF6B9A}" destId="{79ED3B64-B252-410B-ADA7-9F83C00D5B6D}" srcOrd="1" destOrd="0" presId="urn:microsoft.com/office/officeart/2008/layout/LinedList"/>
    <dgm:cxn modelId="{4E668438-CD9C-4B2D-BF40-287A1A3FB287}" type="presParOf" srcId="{8FD9EDB2-F5D9-4412-82B6-EA3013DF6B9A}" destId="{6093F222-F3DE-402A-9682-10823B4681E7}" srcOrd="2" destOrd="0" presId="urn:microsoft.com/office/officeart/2008/layout/LinedList"/>
    <dgm:cxn modelId="{0569CDC8-2DFE-4D63-9B53-95959B5D8041}" type="presParOf" srcId="{12A6CC42-FD08-4850-879B-E734F6653C47}" destId="{748C2743-62AC-4126-850D-653549A05FCC}" srcOrd="5" destOrd="0" presId="urn:microsoft.com/office/officeart/2008/layout/LinedList"/>
    <dgm:cxn modelId="{8F600B2F-6514-4502-9928-DDF1022AB9AD}" type="presParOf" srcId="{12A6CC42-FD08-4850-879B-E734F6653C47}" destId="{A84FFD2E-AFA8-47D9-9A47-69676A292627}" srcOrd="6" destOrd="0" presId="urn:microsoft.com/office/officeart/2008/layout/LinedList"/>
    <dgm:cxn modelId="{D88E2238-88CF-4484-8882-3DBB5E9BA728}" type="presParOf" srcId="{12A6CC42-FD08-4850-879B-E734F6653C47}" destId="{EFAF91B5-A7FE-4E6E-B5C7-EF7BB0B16608}" srcOrd="7" destOrd="0" presId="urn:microsoft.com/office/officeart/2008/layout/LinedList"/>
    <dgm:cxn modelId="{70B8ABBE-703E-40DD-89AA-07B0AA137A01}" type="presParOf" srcId="{EFAF91B5-A7FE-4E6E-B5C7-EF7BB0B16608}" destId="{189871FD-B3E4-4916-A9B2-2175BD23E091}" srcOrd="0" destOrd="0" presId="urn:microsoft.com/office/officeart/2008/layout/LinedList"/>
    <dgm:cxn modelId="{A29B1BFC-8009-456B-8B51-DC94412288FD}" type="presParOf" srcId="{EFAF91B5-A7FE-4E6E-B5C7-EF7BB0B16608}" destId="{A510337F-681A-4BE4-A76A-FF2AEA8DB347}" srcOrd="1" destOrd="0" presId="urn:microsoft.com/office/officeart/2008/layout/LinedList"/>
    <dgm:cxn modelId="{190A2CD8-05A9-4EE0-ADC3-3881B6DDF5C1}" type="presParOf" srcId="{EFAF91B5-A7FE-4E6E-B5C7-EF7BB0B16608}" destId="{9C98501E-D5CA-4A42-8E75-EC73ABF21C9E}" srcOrd="2" destOrd="0" presId="urn:microsoft.com/office/officeart/2008/layout/LinedList"/>
    <dgm:cxn modelId="{E8408607-44FC-4E9D-B41F-548EDEA157F9}" type="presParOf" srcId="{9C98501E-D5CA-4A42-8E75-EC73ABF21C9E}" destId="{5828E3E4-0215-4A97-84A1-2CD2874F5550}" srcOrd="0" destOrd="0" presId="urn:microsoft.com/office/officeart/2008/layout/LinedList"/>
    <dgm:cxn modelId="{A6A39D82-01C1-4FFD-A856-B018F4862517}" type="presParOf" srcId="{5828E3E4-0215-4A97-84A1-2CD2874F5550}" destId="{32F8F3D3-442F-4343-8A91-A2CA771335E1}" srcOrd="0" destOrd="0" presId="urn:microsoft.com/office/officeart/2008/layout/LinedList"/>
    <dgm:cxn modelId="{42E72807-75A1-4B48-A08A-86BE64196EB2}" type="presParOf" srcId="{5828E3E4-0215-4A97-84A1-2CD2874F5550}" destId="{AF10BDD0-E1E9-4560-B17A-AF5CCDB29E63}" srcOrd="1" destOrd="0" presId="urn:microsoft.com/office/officeart/2008/layout/LinedList"/>
    <dgm:cxn modelId="{273FA69C-41C4-4541-9A4B-9683D7B17EDD}" type="presParOf" srcId="{5828E3E4-0215-4A97-84A1-2CD2874F5550}" destId="{8CFF84C7-BDC2-4342-9718-9E5A30E97BB9}" srcOrd="2" destOrd="0" presId="urn:microsoft.com/office/officeart/2008/layout/LinedList"/>
    <dgm:cxn modelId="{ED6B677B-67A3-4A63-AF2A-CFFBFC504135}" type="presParOf" srcId="{12A6CC42-FD08-4850-879B-E734F6653C47}" destId="{1257CC65-AA98-41B8-A8E4-EE1B4F362038}" srcOrd="8" destOrd="0" presId="urn:microsoft.com/office/officeart/2008/layout/LinedList"/>
    <dgm:cxn modelId="{94CBA466-B54D-4936-9B3D-7FA0AEC68F2B}" type="presParOf" srcId="{12A6CC42-FD08-4850-879B-E734F6653C47}" destId="{5D06F49F-156D-49A8-A532-48BCB0BA83E4}" srcOrd="9" destOrd="0" presId="urn:microsoft.com/office/officeart/2008/layout/LinedList"/>
    <dgm:cxn modelId="{FB8A003D-5E3D-4BF8-8738-2D7DA446B522}" type="presParOf" srcId="{12A6CC42-FD08-4850-879B-E734F6653C47}" destId="{27ABD2C0-FC8A-4E35-8F7B-40E9B115A659}" srcOrd="10" destOrd="0" presId="urn:microsoft.com/office/officeart/2008/layout/LinedList"/>
    <dgm:cxn modelId="{369665D0-F61E-4745-80A3-5FD2D373007C}" type="presParOf" srcId="{27ABD2C0-FC8A-4E35-8F7B-40E9B115A659}" destId="{675749D7-F968-4A54-A91C-D622F09A438A}" srcOrd="0" destOrd="0" presId="urn:microsoft.com/office/officeart/2008/layout/LinedList"/>
    <dgm:cxn modelId="{A4A49CBD-6394-439A-9D54-01692B35B1CC}" type="presParOf" srcId="{27ABD2C0-FC8A-4E35-8F7B-40E9B115A659}" destId="{1AF0208B-5DA2-40C7-B3BF-2D3C18C69915}" srcOrd="1" destOrd="0" presId="urn:microsoft.com/office/officeart/2008/layout/LinedList"/>
    <dgm:cxn modelId="{C691081C-EACC-4102-83B5-A55A447839E6}" type="presParOf" srcId="{27ABD2C0-FC8A-4E35-8F7B-40E9B115A659}" destId="{3F1CDA3A-FCCF-4FF7-A871-5D17884B52D9}" srcOrd="2" destOrd="0" presId="urn:microsoft.com/office/officeart/2008/layout/LinedList"/>
    <dgm:cxn modelId="{179F2FFC-430A-47F5-BF6F-C050E7E8D926}" type="presParOf" srcId="{3F1CDA3A-FCCF-4FF7-A871-5D17884B52D9}" destId="{BCBB0DF1-AB60-49B5-A63D-E24F596B1318}" srcOrd="0" destOrd="0" presId="urn:microsoft.com/office/officeart/2008/layout/LinedList"/>
    <dgm:cxn modelId="{C47B4D5B-95BB-4883-B591-D82A8FC4392A}" type="presParOf" srcId="{BCBB0DF1-AB60-49B5-A63D-E24F596B1318}" destId="{B97288C8-DC75-436D-9368-34C2AC8A911B}" srcOrd="0" destOrd="0" presId="urn:microsoft.com/office/officeart/2008/layout/LinedList"/>
    <dgm:cxn modelId="{4D10A9F6-FB66-47EB-9173-13F05995C7E9}" type="presParOf" srcId="{BCBB0DF1-AB60-49B5-A63D-E24F596B1318}" destId="{3BB96538-C14E-43D2-9707-A4CAF526CEBB}" srcOrd="1" destOrd="0" presId="urn:microsoft.com/office/officeart/2008/layout/LinedList"/>
    <dgm:cxn modelId="{B7F16551-A31B-4B5F-9094-A31278E7EB62}" type="presParOf" srcId="{BCBB0DF1-AB60-49B5-A63D-E24F596B1318}" destId="{6637AE6E-B681-406C-A224-DC13F93A706B}" srcOrd="2" destOrd="0" presId="urn:microsoft.com/office/officeart/2008/layout/LinedList"/>
    <dgm:cxn modelId="{7D5F7DA6-62BC-460B-AC2C-CE8D183C072D}" type="presParOf" srcId="{12A6CC42-FD08-4850-879B-E734F6653C47}" destId="{8295BC59-B715-40E2-8B30-B7EC151FDDA7}" srcOrd="11" destOrd="0" presId="urn:microsoft.com/office/officeart/2008/layout/LinedList"/>
    <dgm:cxn modelId="{063E81CE-5FAF-4CC6-A33E-B1D35ADE4F18}" type="presParOf" srcId="{12A6CC42-FD08-4850-879B-E734F6653C47}" destId="{4811FE70-5525-4C09-9788-B5F19C273B99}"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20.xml><?xml version="1.0" encoding="utf-8"?>
<dgm:dataModel xmlns:dgm="http://schemas.openxmlformats.org/drawingml/2006/diagram" xmlns:a="http://schemas.openxmlformats.org/drawingml/2006/main">
  <dgm:ptLst>
    <dgm:pt modelId="{62DCD483-ED49-4C43-AFCA-44794FCDCFB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GB"/>
        </a:p>
      </dgm:t>
    </dgm:pt>
    <dgm:pt modelId="{3143389F-02B5-4C66-96F7-5E882F67CDC0}" type="parTrans" cxnId="{7F6B60D8-EDEE-42D0-92C9-C58FBF772154}">
      <dgm:prSet custT="1"/>
      <dgm:spPr/>
      <dgm:t>
        <a:bodyPr/>
        <a:lstStyle/>
        <a:p>
          <a:pPr>
            <a:lnSpc>
              <a:spcPct val="150000"/>
            </a:lnSpc>
          </a:pPr>
          <a:endParaRPr lang="en-GB" sz="1600"/>
        </a:p>
      </dgm:t>
    </dgm:pt>
    <dgm:pt modelId="{4810CB4D-95C3-4112-B626-783ADB481DB1}">
      <dgm:prSet phldrT="[Text]" custT="1"/>
      <dgm:spPr/>
      <dgm:t>
        <a:bodyPr/>
        <a:lstStyle/>
        <a:p>
          <a:pPr>
            <a:lnSpc>
              <a:spcPct val="150000"/>
            </a:lnSpc>
          </a:pPr>
          <a:r>
            <a:rPr lang="en-US" sz="1600" b="1"/>
            <a:t>Üretim:</a:t>
          </a:r>
          <a:endParaRPr lang="en-GB" sz="1600"/>
        </a:p>
      </dgm:t>
    </dgm:pt>
    <dgm:pt modelId="{3B819931-23B6-456B-8839-8BB5221F59F9}" type="parTrans" cxnId="{3F77864F-B721-4964-B5E0-4346193E7E21}">
      <dgm:prSet/>
      <dgm:spPr>
        <a:noFill/>
        <a:ln w="12700" cap="flat" cmpd="sng" algn="ctr">
          <a:solidFill>
            <a:schemeClr val="accent1">
              <a:shade val="60000"/>
              <a:hueOff val="0"/>
              <a:satOff val="0"/>
              <a:lumOff val="0"/>
              <a:alphaOff val="0"/>
            </a:schemeClr>
          </a:solidFill>
          <a:prstDash val="solid"/>
          <a:miter lim="800000"/>
        </a:ln>
      </dgm:spPr>
      <dgm:t>
        <a:bodyPr/>
        <a:lstStyle/>
        <a:p>
          <a:endParaRPr/>
        </a:p>
      </dgm:t>
    </dgm:pt>
    <dgm:pt modelId="{57B22D21-4387-4CE4-B96A-EE01BF10EACB}">
      <dgm:prSet phldrT="[Tex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0">
              <a:solidFill>
                <a:schemeClr val="accent1"/>
              </a:solidFill>
            </a:rPr>
            <a:t>Bir ürünün önemli miktarlarda veya üstün kalitede tasarlanması, üretilmesi ve teslim edilmesi.</a:t>
          </a:r>
          <a:endParaRPr lang="en-GB" sz="1600" b="0">
            <a:solidFill>
              <a:schemeClr val="accent1"/>
            </a:solidFill>
          </a:endParaRPr>
        </a:p>
      </dgm:t>
    </dgm:pt>
    <dgm:pt modelId="{A340E4CA-E982-4EA1-8B6D-1B08FD6C3C09}" type="sibTrans" cxnId="{3F77864F-B721-4964-B5E0-4346193E7E21}">
      <dgm:prSet custT="1"/>
      <dgm:spPr/>
      <dgm:t>
        <a:bodyPr/>
        <a:lstStyle/>
        <a:p>
          <a:pPr>
            <a:lnSpc>
              <a:spcPct val="150000"/>
            </a:lnSpc>
          </a:pPr>
          <a:endParaRPr lang="en-GB" sz="1600"/>
        </a:p>
      </dgm:t>
    </dgm:pt>
    <dgm:pt modelId="{C59CEEC9-1F8C-44CD-B1D4-33B006E3B96A}" type="sibTrans" cxnId="{7F6B60D8-EDEE-42D0-92C9-C58FBF772154}">
      <dgm:prSet custT="1"/>
      <dgm:spPr/>
      <dgm:t>
        <a:bodyPr/>
        <a:lstStyle/>
        <a:p>
          <a:pPr>
            <a:lnSpc>
              <a:spcPct val="150000"/>
            </a:lnSpc>
          </a:pPr>
          <a:endParaRPr lang="en-GB" sz="1600"/>
        </a:p>
      </dgm:t>
    </dgm:pt>
    <dgm:pt modelId="{8248825A-8273-40FD-BEC0-3BD9D8CCAF58}" type="parTrans" cxnId="{AC441F95-280D-4FC8-BF7B-E65873B59B59}">
      <dgm:prSet custT="1"/>
      <dgm:spPr/>
      <dgm:t>
        <a:bodyPr/>
        <a:lstStyle/>
        <a:p>
          <a:pPr>
            <a:lnSpc>
              <a:spcPct val="150000"/>
            </a:lnSpc>
          </a:pPr>
          <a:endParaRPr lang="en-GB" sz="1600"/>
        </a:p>
      </dgm:t>
    </dgm:pt>
    <dgm:pt modelId="{906247B0-1F67-46D5-A14A-5671F2ED56E0}">
      <dgm:prSet custT="1"/>
      <dgm:spPr/>
      <dgm:t>
        <a:bodyPr/>
        <a:lstStyle/>
        <a:p>
          <a:pPr>
            <a:lnSpc>
              <a:spcPct val="150000"/>
            </a:lnSpc>
          </a:pPr>
          <a:r>
            <a:rPr lang="en-US" sz="1600" b="1"/>
            <a:t>Problem Çözme:</a:t>
          </a:r>
          <a:endParaRPr lang="el-GR" sz="1600"/>
        </a:p>
      </dgm:t>
    </dgm:pt>
    <dgm:pt modelId="{87BCD4D9-B21B-4248-A08B-6F292F8AEA66}" type="parTrans" cxnId="{C63B7C7D-C9DD-42F0-962C-2B87AE6C52B0}">
      <dgm:prSet/>
      <dgm:spPr>
        <a:noFill/>
        <a:ln w="12700" cap="flat" cmpd="sng" algn="ctr">
          <a:solidFill>
            <a:schemeClr val="accent1">
              <a:shade val="60000"/>
              <a:hueOff val="0"/>
              <a:satOff val="0"/>
              <a:lumOff val="0"/>
              <a:alphaOff val="0"/>
            </a:schemeClr>
          </a:solidFill>
          <a:prstDash val="solid"/>
          <a:miter lim="800000"/>
        </a:ln>
      </dgm:spPr>
      <dgm:t>
        <a:bodyPr/>
        <a:lstStyle/>
        <a:p>
          <a:endParaRPr/>
        </a:p>
      </dgm:t>
    </dgm:pt>
    <dgm:pt modelId="{C7C9379C-785B-404C-BBB6-51F7B9EF21F2}">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0">
              <a:solidFill>
                <a:schemeClr val="accent1"/>
              </a:solidFill>
            </a:rPr>
            <a:t>Danışmanlık gibi hizmetler aracılığıyla bireysel müşteri sorunlarına yeni çözümler sunmak.</a:t>
          </a:r>
          <a:endParaRPr lang="el-GR" sz="1600" b="0">
            <a:solidFill>
              <a:schemeClr val="accent1"/>
            </a:solidFill>
          </a:endParaRPr>
        </a:p>
      </dgm:t>
    </dgm:pt>
    <dgm:pt modelId="{0C645723-8F6E-4438-830E-7A06BE30610A}" type="sibTrans" cxnId="{C63B7C7D-C9DD-42F0-962C-2B87AE6C52B0}">
      <dgm:prSet custT="1"/>
      <dgm:spPr/>
      <dgm:t>
        <a:bodyPr/>
        <a:lstStyle/>
        <a:p>
          <a:pPr>
            <a:lnSpc>
              <a:spcPct val="150000"/>
            </a:lnSpc>
          </a:pPr>
          <a:endParaRPr lang="en-GB" sz="1600"/>
        </a:p>
      </dgm:t>
    </dgm:pt>
    <dgm:pt modelId="{CAA99381-0DB5-4B9F-895F-8E857437679C}" type="sibTrans" cxnId="{AC441F95-280D-4FC8-BF7B-E65873B59B59}">
      <dgm:prSet custT="1"/>
      <dgm:spPr/>
      <dgm:t>
        <a:bodyPr/>
        <a:lstStyle/>
        <a:p>
          <a:pPr>
            <a:lnSpc>
              <a:spcPct val="150000"/>
            </a:lnSpc>
          </a:pPr>
          <a:endParaRPr lang="en-GB" sz="1600"/>
        </a:p>
      </dgm:t>
    </dgm:pt>
    <dgm:pt modelId="{0C18E9DF-EE12-4E9D-A8CA-53C5175351A1}" type="parTrans" cxnId="{24EAE48E-F959-4A4F-ABE3-2BD5AB8BC438}">
      <dgm:prSet custT="1"/>
      <dgm:spPr/>
      <dgm:t>
        <a:bodyPr/>
        <a:lstStyle/>
        <a:p>
          <a:pPr>
            <a:lnSpc>
              <a:spcPct val="150000"/>
            </a:lnSpc>
          </a:pPr>
          <a:endParaRPr lang="en-GB" sz="1600"/>
        </a:p>
      </dgm:t>
    </dgm:pt>
    <dgm:pt modelId="{20DC37E9-33C4-410A-B3C9-247410630F08}">
      <dgm:prSet custT="1"/>
      <dgm:spPr/>
      <dgm:t>
        <a:bodyPr/>
        <a:lstStyle/>
        <a:p>
          <a:pPr>
            <a:lnSpc>
              <a:spcPct val="150000"/>
            </a:lnSpc>
          </a:pPr>
          <a:r>
            <a:rPr lang="en-US" sz="1600" b="1"/>
            <a:t>Platform/Ağ:</a:t>
          </a:r>
          <a:endParaRPr lang="el-GR" sz="1600"/>
        </a:p>
      </dgm:t>
    </dgm:pt>
    <dgm:pt modelId="{1766F2D4-D44E-4D52-B40C-550840514358}" type="parTrans" cxnId="{D1311A30-F21E-4A9A-B5A8-CC35603F1B4E}">
      <dgm:prSet/>
      <dgm:spPr>
        <a:noFill/>
        <a:ln w="12700" cap="flat" cmpd="sng" algn="ctr">
          <a:solidFill>
            <a:schemeClr val="accent1">
              <a:shade val="60000"/>
              <a:hueOff val="0"/>
              <a:satOff val="0"/>
              <a:lumOff val="0"/>
              <a:alphaOff val="0"/>
            </a:schemeClr>
          </a:solidFill>
          <a:prstDash val="solid"/>
          <a:miter lim="800000"/>
        </a:ln>
      </dgm:spPr>
      <dgm:t>
        <a:bodyPr/>
        <a:lstStyle/>
        <a:p>
          <a:endParaRPr/>
        </a:p>
      </dgm:t>
    </dgm:pt>
    <dgm:pt modelId="{033118DE-508D-4892-8D35-AA5F8CA9F1EC}">
      <dgm:prSet custT="1"/>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0">
              <a:solidFill>
                <a:schemeClr val="accent1"/>
              </a:solidFill>
            </a:rPr>
            <a:t>Müşteri etkileşimlerini ve işlemlerini kolaylaştıran platformlar oluşturmak ve sürdürmek.</a:t>
          </a:r>
          <a:endParaRPr lang="el-GR" sz="1600" b="0">
            <a:solidFill>
              <a:schemeClr val="accent1"/>
            </a:solidFill>
          </a:endParaRPr>
        </a:p>
      </dgm:t>
    </dgm:pt>
    <dgm:pt modelId="{A6D428A0-ED76-4602-A0FE-ECBCFA640BE3}" type="sibTrans" cxnId="{D1311A30-F21E-4A9A-B5A8-CC35603F1B4E}">
      <dgm:prSet custT="1"/>
      <dgm:spPr/>
      <dgm:t>
        <a:bodyPr/>
        <a:lstStyle/>
        <a:p>
          <a:pPr>
            <a:lnSpc>
              <a:spcPct val="150000"/>
            </a:lnSpc>
          </a:pPr>
          <a:endParaRPr lang="en-GB" sz="1600"/>
        </a:p>
      </dgm:t>
    </dgm:pt>
    <dgm:pt modelId="{937AD3E1-E25B-4F5D-A392-6D4B5684B0B1}" type="sibTrans" cxnId="{24EAE48E-F959-4A4F-ABE3-2BD5AB8BC438}">
      <dgm:prSet custT="1"/>
      <dgm:spPr/>
      <dgm:t>
        <a:bodyPr/>
        <a:lstStyle/>
        <a:p>
          <a:pPr>
            <a:lnSpc>
              <a:spcPct val="150000"/>
            </a:lnSpc>
          </a:pPr>
          <a:endParaRPr lang="en-GB" sz="1600"/>
        </a:p>
      </dgm:t>
    </dgm:pt>
    <dgm:pt modelId="{B6B7D2E4-8803-4B8E-A319-E79D117E0956}" type="pres">
      <dgm:prSet presAssocID="{62DCD483-ED49-4C43-AFCA-44794FCDCFBD}" presName="diagram" presStyleCnt="0">
        <dgm:presLayoutVars>
          <dgm:chPref val="1"/>
          <dgm:dir/>
          <dgm:animOne val="branch"/>
          <dgm:animLvl val="lvl"/>
          <dgm:resizeHandles/>
        </dgm:presLayoutVars>
      </dgm:prSet>
      <dgm:spPr/>
    </dgm:pt>
    <dgm:pt modelId="{E3A122CF-33D0-4397-8027-FB0CD8B9FB09}" type="pres">
      <dgm:prSet presAssocID="{4810CB4D-95C3-4112-B626-783ADB481DB1}" presName="root" presStyleCnt="0"/>
      <dgm:spPr/>
    </dgm:pt>
    <dgm:pt modelId="{59670F0D-5EBE-40F9-8FB4-9880D90E7631}" type="pres">
      <dgm:prSet presAssocID="{4810CB4D-95C3-4112-B626-783ADB481DB1}" presName="rootComposite" presStyleCnt="0"/>
      <dgm:spPr/>
    </dgm:pt>
    <dgm:pt modelId="{06AFE81E-A69D-417C-8B7B-1DA31EC05743}" type="pres">
      <dgm:prSet presAssocID="{4810CB4D-95C3-4112-B626-783ADB481DB1}" presName="rootText" presStyleLbl="node1" presStyleIdx="0" presStyleCnt="3" custScaleY="71042"/>
      <dgm:spPr/>
    </dgm:pt>
    <dgm:pt modelId="{5BDD1F48-7DB3-46AE-85F7-1F0DE4E4E541}" type="pres">
      <dgm:prSet presAssocID="{4810CB4D-95C3-4112-B626-783ADB481DB1}" presName="rootConnector" presStyleLbl="node1" presStyleIdx="0" presStyleCnt="3"/>
      <dgm:spPr/>
    </dgm:pt>
    <dgm:pt modelId="{899BF0C0-59B1-4885-A71D-F704D9914278}" type="pres">
      <dgm:prSet presAssocID="{4810CB4D-95C3-4112-B626-783ADB481DB1}" presName="childShape" presStyleCnt="0"/>
      <dgm:spPr/>
    </dgm:pt>
    <dgm:pt modelId="{B82B9BDE-C552-45BC-9B2B-7E0EED0062CF}" type="pres">
      <dgm:prSet presAssocID="{3B819931-23B6-456B-8839-8BB5221F59F9}" presName="Name13" presStyleLbl="parChTrans1D2" presStyleIdx="0" presStyleCnt="3"/>
      <dgm:spPr/>
    </dgm:pt>
    <dgm:pt modelId="{0DA09CB7-2F40-46F3-BEB6-043F46EFA31C}" type="pres">
      <dgm:prSet presAssocID="{57B22D21-4387-4CE4-B96A-EE01BF10EACB}" presName="childText" presStyleLbl="bgAcc1" presStyleIdx="0" presStyleCnt="3" custScaleX="113766">
        <dgm:presLayoutVars>
          <dgm:bulletEnabled val="1"/>
        </dgm:presLayoutVars>
      </dgm:prSet>
      <dgm:spPr/>
    </dgm:pt>
    <dgm:pt modelId="{44FA5793-61B7-4A0F-AEC3-8307E8B43B7F}" type="pres">
      <dgm:prSet presAssocID="{906247B0-1F67-46D5-A14A-5671F2ED56E0}" presName="root" presStyleCnt="0"/>
      <dgm:spPr/>
    </dgm:pt>
    <dgm:pt modelId="{4CB0D845-61D7-41B3-AE03-C0F9581E50C3}" type="pres">
      <dgm:prSet presAssocID="{906247B0-1F67-46D5-A14A-5671F2ED56E0}" presName="rootComposite" presStyleCnt="0"/>
      <dgm:spPr/>
    </dgm:pt>
    <dgm:pt modelId="{64B38F9D-604A-4A03-AE6A-13E69A0871E4}" type="pres">
      <dgm:prSet presAssocID="{906247B0-1F67-46D5-A14A-5671F2ED56E0}" presName="rootText" presStyleLbl="node1" presStyleIdx="1" presStyleCnt="3" custScaleY="71042"/>
      <dgm:spPr/>
    </dgm:pt>
    <dgm:pt modelId="{FB6C0509-677E-47B7-BD29-62307D1E4F28}" type="pres">
      <dgm:prSet presAssocID="{906247B0-1F67-46D5-A14A-5671F2ED56E0}" presName="rootConnector" presStyleLbl="node1" presStyleIdx="1" presStyleCnt="3"/>
      <dgm:spPr/>
    </dgm:pt>
    <dgm:pt modelId="{24EF900A-20D1-42E8-9ED0-21D901432CDF}" type="pres">
      <dgm:prSet presAssocID="{906247B0-1F67-46D5-A14A-5671F2ED56E0}" presName="childShape" presStyleCnt="0"/>
      <dgm:spPr/>
    </dgm:pt>
    <dgm:pt modelId="{42476BF7-D9C0-4210-AEC8-23089F5A56C1}" type="pres">
      <dgm:prSet presAssocID="{87BCD4D9-B21B-4248-A08B-6F292F8AEA66}" presName="Name13" presStyleLbl="parChTrans1D2" presStyleIdx="1" presStyleCnt="3"/>
      <dgm:spPr/>
    </dgm:pt>
    <dgm:pt modelId="{1E75A1A6-7596-4574-8E1E-87F56076F1E9}" type="pres">
      <dgm:prSet presAssocID="{C7C9379C-785B-404C-BBB6-51F7B9EF21F2}" presName="childText" presStyleLbl="bgAcc1" presStyleIdx="1" presStyleCnt="3" custScaleX="113766">
        <dgm:presLayoutVars>
          <dgm:bulletEnabled val="1"/>
        </dgm:presLayoutVars>
      </dgm:prSet>
      <dgm:spPr/>
    </dgm:pt>
    <dgm:pt modelId="{53CA0A64-4A98-41AE-8783-7AB1E0E020CD}" type="pres">
      <dgm:prSet presAssocID="{20DC37E9-33C4-410A-B3C9-247410630F08}" presName="root" presStyleCnt="0"/>
      <dgm:spPr/>
    </dgm:pt>
    <dgm:pt modelId="{417D0784-69C6-416F-A6EE-F23B32888474}" type="pres">
      <dgm:prSet presAssocID="{20DC37E9-33C4-410A-B3C9-247410630F08}" presName="rootComposite" presStyleCnt="0"/>
      <dgm:spPr/>
    </dgm:pt>
    <dgm:pt modelId="{DD2983CA-F783-47AA-8FF2-89D0311B0544}" type="pres">
      <dgm:prSet presAssocID="{20DC37E9-33C4-410A-B3C9-247410630F08}" presName="rootText" presStyleLbl="node1" presStyleIdx="2" presStyleCnt="3" custScaleY="71042"/>
      <dgm:spPr/>
    </dgm:pt>
    <dgm:pt modelId="{DF351E0C-41E1-4A39-8FB6-AA8613BE4860}" type="pres">
      <dgm:prSet presAssocID="{20DC37E9-33C4-410A-B3C9-247410630F08}" presName="rootConnector" presStyleLbl="node1" presStyleIdx="2" presStyleCnt="3"/>
      <dgm:spPr/>
    </dgm:pt>
    <dgm:pt modelId="{4DE23F5A-A28C-490C-8AC4-6F576DA16460}" type="pres">
      <dgm:prSet presAssocID="{20DC37E9-33C4-410A-B3C9-247410630F08}" presName="childShape" presStyleCnt="0"/>
      <dgm:spPr/>
    </dgm:pt>
    <dgm:pt modelId="{AB23DCDE-556E-4AE3-B126-12889BDFCB98}" type="pres">
      <dgm:prSet presAssocID="{1766F2D4-D44E-4D52-B40C-550840514358}" presName="Name13" presStyleLbl="parChTrans1D2" presStyleIdx="2" presStyleCnt="3"/>
      <dgm:spPr/>
    </dgm:pt>
    <dgm:pt modelId="{185A912E-0413-4D8F-AD09-DDC4483714FA}" type="pres">
      <dgm:prSet presAssocID="{033118DE-508D-4892-8D35-AA5F8CA9F1EC}" presName="childText" presStyleLbl="bgAcc1" presStyleIdx="2" presStyleCnt="3" custScaleX="113766">
        <dgm:presLayoutVars>
          <dgm:bulletEnabled val="1"/>
        </dgm:presLayoutVars>
      </dgm:prSet>
      <dgm:spPr/>
    </dgm:pt>
  </dgm:ptLst>
  <dgm:cxnLst>
    <dgm:cxn modelId="{B1AF8D01-C516-40DE-91A9-8D22EB5A0B95}" type="presOf" srcId="{C7C9379C-785B-404C-BBB6-51F7B9EF21F2}" destId="{1E75A1A6-7596-4574-8E1E-87F56076F1E9}" srcOrd="0" destOrd="0" presId="urn:microsoft.com/office/officeart/2005/8/layout/hierarchy3"/>
    <dgm:cxn modelId="{CB30A502-7EE2-47AF-BD91-9022C191EFCE}" type="presOf" srcId="{906247B0-1F67-46D5-A14A-5671F2ED56E0}" destId="{64B38F9D-604A-4A03-AE6A-13E69A0871E4}" srcOrd="0" destOrd="0" presId="urn:microsoft.com/office/officeart/2005/8/layout/hierarchy3"/>
    <dgm:cxn modelId="{CB9DD10E-C151-4D86-A68D-5B1540645608}" type="presOf" srcId="{033118DE-508D-4892-8D35-AA5F8CA9F1EC}" destId="{185A912E-0413-4D8F-AD09-DDC4483714FA}" srcOrd="0" destOrd="0" presId="urn:microsoft.com/office/officeart/2005/8/layout/hierarchy3"/>
    <dgm:cxn modelId="{4788961D-7372-4291-9CF8-1CE8F230B06B}" type="presOf" srcId="{1766F2D4-D44E-4D52-B40C-550840514358}" destId="{AB23DCDE-556E-4AE3-B126-12889BDFCB98}" srcOrd="0" destOrd="0" presId="urn:microsoft.com/office/officeart/2005/8/layout/hierarchy3"/>
    <dgm:cxn modelId="{D1311A30-F21E-4A9A-B5A8-CC35603F1B4E}" srcId="{20DC37E9-33C4-410A-B3C9-247410630F08}" destId="{033118DE-508D-4892-8D35-AA5F8CA9F1EC}" srcOrd="0" destOrd="0" parTransId="{1766F2D4-D44E-4D52-B40C-550840514358}" sibTransId="{A6D428A0-ED76-4602-A0FE-ECBCFA640BE3}"/>
    <dgm:cxn modelId="{DDA03B43-62DB-4C21-93CE-FABFD9C18ACA}" type="presOf" srcId="{906247B0-1F67-46D5-A14A-5671F2ED56E0}" destId="{FB6C0509-677E-47B7-BD29-62307D1E4F28}" srcOrd="1" destOrd="0" presId="urn:microsoft.com/office/officeart/2005/8/layout/hierarchy3"/>
    <dgm:cxn modelId="{14E3684E-E835-437F-ADCD-E9211A301F8E}" type="presOf" srcId="{87BCD4D9-B21B-4248-A08B-6F292F8AEA66}" destId="{42476BF7-D9C0-4210-AEC8-23089F5A56C1}" srcOrd="0" destOrd="0" presId="urn:microsoft.com/office/officeart/2005/8/layout/hierarchy3"/>
    <dgm:cxn modelId="{3F77864F-B721-4964-B5E0-4346193E7E21}" srcId="{4810CB4D-95C3-4112-B626-783ADB481DB1}" destId="{57B22D21-4387-4CE4-B96A-EE01BF10EACB}" srcOrd="0" destOrd="0" parTransId="{3B819931-23B6-456B-8839-8BB5221F59F9}" sibTransId="{A340E4CA-E982-4EA1-8B6D-1B08FD6C3C09}"/>
    <dgm:cxn modelId="{190A5377-E53F-43B4-9161-3CB1E98DAE48}" type="presOf" srcId="{57B22D21-4387-4CE4-B96A-EE01BF10EACB}" destId="{0DA09CB7-2F40-46F3-BEB6-043F46EFA31C}" srcOrd="0" destOrd="0" presId="urn:microsoft.com/office/officeart/2005/8/layout/hierarchy3"/>
    <dgm:cxn modelId="{C63B7C7D-C9DD-42F0-962C-2B87AE6C52B0}" srcId="{906247B0-1F67-46D5-A14A-5671F2ED56E0}" destId="{C7C9379C-785B-404C-BBB6-51F7B9EF21F2}" srcOrd="0" destOrd="0" parTransId="{87BCD4D9-B21B-4248-A08B-6F292F8AEA66}" sibTransId="{0C645723-8F6E-4438-830E-7A06BE30610A}"/>
    <dgm:cxn modelId="{24EAE48E-F959-4A4F-ABE3-2BD5AB8BC438}" srcId="{62DCD483-ED49-4C43-AFCA-44794FCDCFBD}" destId="{20DC37E9-33C4-410A-B3C9-247410630F08}" srcOrd="2" destOrd="0" parTransId="{0C18E9DF-EE12-4E9D-A8CA-53C5175351A1}" sibTransId="{937AD3E1-E25B-4F5D-A392-6D4B5684B0B1}"/>
    <dgm:cxn modelId="{AC441F95-280D-4FC8-BF7B-E65873B59B59}" srcId="{62DCD483-ED49-4C43-AFCA-44794FCDCFBD}" destId="{906247B0-1F67-46D5-A14A-5671F2ED56E0}" srcOrd="1" destOrd="0" parTransId="{8248825A-8273-40FD-BEC0-3BD9D8CCAF58}" sibTransId="{CAA99381-0DB5-4B9F-895F-8E857437679C}"/>
    <dgm:cxn modelId="{47E8619A-4363-4E38-B572-BF2F5754E17A}" type="presOf" srcId="{62DCD483-ED49-4C43-AFCA-44794FCDCFBD}" destId="{B6B7D2E4-8803-4B8E-A319-E79D117E0956}" srcOrd="0" destOrd="0" presId="urn:microsoft.com/office/officeart/2005/8/layout/hierarchy3"/>
    <dgm:cxn modelId="{4FC0BB9D-6AAE-4791-8A96-FD638721D5AA}" type="presOf" srcId="{3B819931-23B6-456B-8839-8BB5221F59F9}" destId="{B82B9BDE-C552-45BC-9B2B-7E0EED0062CF}" srcOrd="0" destOrd="0" presId="urn:microsoft.com/office/officeart/2005/8/layout/hierarchy3"/>
    <dgm:cxn modelId="{BB707DB8-2BA2-44E4-9F1C-716DA59B5476}" type="presOf" srcId="{20DC37E9-33C4-410A-B3C9-247410630F08}" destId="{DD2983CA-F783-47AA-8FF2-89D0311B0544}" srcOrd="0" destOrd="0" presId="urn:microsoft.com/office/officeart/2005/8/layout/hierarchy3"/>
    <dgm:cxn modelId="{B23978BD-4353-4AAA-847A-338E7F56A458}" type="presOf" srcId="{20DC37E9-33C4-410A-B3C9-247410630F08}" destId="{DF351E0C-41E1-4A39-8FB6-AA8613BE4860}" srcOrd="1" destOrd="0" presId="urn:microsoft.com/office/officeart/2005/8/layout/hierarchy3"/>
    <dgm:cxn modelId="{BF1E36C5-D8F6-426A-A675-88051802A115}" type="presOf" srcId="{4810CB4D-95C3-4112-B626-783ADB481DB1}" destId="{06AFE81E-A69D-417C-8B7B-1DA31EC05743}" srcOrd="0" destOrd="0" presId="urn:microsoft.com/office/officeart/2005/8/layout/hierarchy3"/>
    <dgm:cxn modelId="{7F6B60D8-EDEE-42D0-92C9-C58FBF772154}" srcId="{62DCD483-ED49-4C43-AFCA-44794FCDCFBD}" destId="{4810CB4D-95C3-4112-B626-783ADB481DB1}" srcOrd="0" destOrd="0" parTransId="{3143389F-02B5-4C66-96F7-5E882F67CDC0}" sibTransId="{C59CEEC9-1F8C-44CD-B1D4-33B006E3B96A}"/>
    <dgm:cxn modelId="{F4CF94E8-C939-4DB9-A0C3-8F8822B7EB40}" type="presOf" srcId="{4810CB4D-95C3-4112-B626-783ADB481DB1}" destId="{5BDD1F48-7DB3-46AE-85F7-1F0DE4E4E541}" srcOrd="1" destOrd="0" presId="urn:microsoft.com/office/officeart/2005/8/layout/hierarchy3"/>
    <dgm:cxn modelId="{2B876A70-F334-4D6F-BE7F-A4B4F960FB9B}" type="presParOf" srcId="{B6B7D2E4-8803-4B8E-A319-E79D117E0956}" destId="{E3A122CF-33D0-4397-8027-FB0CD8B9FB09}" srcOrd="0" destOrd="0" presId="urn:microsoft.com/office/officeart/2005/8/layout/hierarchy3"/>
    <dgm:cxn modelId="{D908A159-7529-4875-87F2-0435D0FD4AAE}" type="presParOf" srcId="{E3A122CF-33D0-4397-8027-FB0CD8B9FB09}" destId="{59670F0D-5EBE-40F9-8FB4-9880D90E7631}" srcOrd="0" destOrd="0" presId="urn:microsoft.com/office/officeart/2005/8/layout/hierarchy3"/>
    <dgm:cxn modelId="{45781B77-CC23-4F33-A4EB-23DD5E42A2FF}" type="presParOf" srcId="{59670F0D-5EBE-40F9-8FB4-9880D90E7631}" destId="{06AFE81E-A69D-417C-8B7B-1DA31EC05743}" srcOrd="0" destOrd="0" presId="urn:microsoft.com/office/officeart/2005/8/layout/hierarchy3"/>
    <dgm:cxn modelId="{90929816-7323-4A97-85FE-773ADF301C54}" type="presParOf" srcId="{59670F0D-5EBE-40F9-8FB4-9880D90E7631}" destId="{5BDD1F48-7DB3-46AE-85F7-1F0DE4E4E541}" srcOrd="1" destOrd="0" presId="urn:microsoft.com/office/officeart/2005/8/layout/hierarchy3"/>
    <dgm:cxn modelId="{A7A10E9C-9F32-457A-BEA2-1FEB86F1ADC9}" type="presParOf" srcId="{E3A122CF-33D0-4397-8027-FB0CD8B9FB09}" destId="{899BF0C0-59B1-4885-A71D-F704D9914278}" srcOrd="1" destOrd="0" presId="urn:microsoft.com/office/officeart/2005/8/layout/hierarchy3"/>
    <dgm:cxn modelId="{DFE6CEC0-C79E-4474-94D4-00188715DE8D}" type="presParOf" srcId="{899BF0C0-59B1-4885-A71D-F704D9914278}" destId="{B82B9BDE-C552-45BC-9B2B-7E0EED0062CF}" srcOrd="0" destOrd="0" presId="urn:microsoft.com/office/officeart/2005/8/layout/hierarchy3"/>
    <dgm:cxn modelId="{01E7DC53-F5AC-4339-911E-D6E1616A28FC}" type="presParOf" srcId="{899BF0C0-59B1-4885-A71D-F704D9914278}" destId="{0DA09CB7-2F40-46F3-BEB6-043F46EFA31C}" srcOrd="1" destOrd="0" presId="urn:microsoft.com/office/officeart/2005/8/layout/hierarchy3"/>
    <dgm:cxn modelId="{7D5D397F-156E-496F-84D6-ACDA2DBAFD42}" type="presParOf" srcId="{B6B7D2E4-8803-4B8E-A319-E79D117E0956}" destId="{44FA5793-61B7-4A0F-AEC3-8307E8B43B7F}" srcOrd="1" destOrd="0" presId="urn:microsoft.com/office/officeart/2005/8/layout/hierarchy3"/>
    <dgm:cxn modelId="{81F504A8-CD70-4458-BFE9-DAF5B28D0EF1}" type="presParOf" srcId="{44FA5793-61B7-4A0F-AEC3-8307E8B43B7F}" destId="{4CB0D845-61D7-41B3-AE03-C0F9581E50C3}" srcOrd="0" destOrd="0" presId="urn:microsoft.com/office/officeart/2005/8/layout/hierarchy3"/>
    <dgm:cxn modelId="{6A6FD545-AEDC-4EF7-A00A-E6FA17CB9E11}" type="presParOf" srcId="{4CB0D845-61D7-41B3-AE03-C0F9581E50C3}" destId="{64B38F9D-604A-4A03-AE6A-13E69A0871E4}" srcOrd="0" destOrd="0" presId="urn:microsoft.com/office/officeart/2005/8/layout/hierarchy3"/>
    <dgm:cxn modelId="{BFD9F2A1-4402-4D10-865E-74A578A4AC4D}" type="presParOf" srcId="{4CB0D845-61D7-41B3-AE03-C0F9581E50C3}" destId="{FB6C0509-677E-47B7-BD29-62307D1E4F28}" srcOrd="1" destOrd="0" presId="urn:microsoft.com/office/officeart/2005/8/layout/hierarchy3"/>
    <dgm:cxn modelId="{22DB3E55-AB8D-4D40-9867-519E259CEF23}" type="presParOf" srcId="{44FA5793-61B7-4A0F-AEC3-8307E8B43B7F}" destId="{24EF900A-20D1-42E8-9ED0-21D901432CDF}" srcOrd="1" destOrd="0" presId="urn:microsoft.com/office/officeart/2005/8/layout/hierarchy3"/>
    <dgm:cxn modelId="{E7C4BD10-10CB-4672-A3B6-8F8E0EE0FEBC}" type="presParOf" srcId="{24EF900A-20D1-42E8-9ED0-21D901432CDF}" destId="{42476BF7-D9C0-4210-AEC8-23089F5A56C1}" srcOrd="0" destOrd="0" presId="urn:microsoft.com/office/officeart/2005/8/layout/hierarchy3"/>
    <dgm:cxn modelId="{1FD0A251-6ADE-48EF-B1F7-64EE489C9089}" type="presParOf" srcId="{24EF900A-20D1-42E8-9ED0-21D901432CDF}" destId="{1E75A1A6-7596-4574-8E1E-87F56076F1E9}" srcOrd="1" destOrd="0" presId="urn:microsoft.com/office/officeart/2005/8/layout/hierarchy3"/>
    <dgm:cxn modelId="{C3096AD8-DFF4-4CC7-BAE5-FDC952E528D7}" type="presParOf" srcId="{B6B7D2E4-8803-4B8E-A319-E79D117E0956}" destId="{53CA0A64-4A98-41AE-8783-7AB1E0E020CD}" srcOrd="2" destOrd="0" presId="urn:microsoft.com/office/officeart/2005/8/layout/hierarchy3"/>
    <dgm:cxn modelId="{2A7756B2-47EB-47D1-92FF-AAE2EEA40458}" type="presParOf" srcId="{53CA0A64-4A98-41AE-8783-7AB1E0E020CD}" destId="{417D0784-69C6-416F-A6EE-F23B32888474}" srcOrd="0" destOrd="0" presId="urn:microsoft.com/office/officeart/2005/8/layout/hierarchy3"/>
    <dgm:cxn modelId="{35190834-4A6E-4C37-BC53-5F4324A4D3B1}" type="presParOf" srcId="{417D0784-69C6-416F-A6EE-F23B32888474}" destId="{DD2983CA-F783-47AA-8FF2-89D0311B0544}" srcOrd="0" destOrd="0" presId="urn:microsoft.com/office/officeart/2005/8/layout/hierarchy3"/>
    <dgm:cxn modelId="{0A4E2E4B-AFD8-49EF-9948-ED099FCEE122}" type="presParOf" srcId="{417D0784-69C6-416F-A6EE-F23B32888474}" destId="{DF351E0C-41E1-4A39-8FB6-AA8613BE4860}" srcOrd="1" destOrd="0" presId="urn:microsoft.com/office/officeart/2005/8/layout/hierarchy3"/>
    <dgm:cxn modelId="{700355F2-1A2E-4FF8-A398-8DEDF8AD8EDE}" type="presParOf" srcId="{53CA0A64-4A98-41AE-8783-7AB1E0E020CD}" destId="{4DE23F5A-A28C-490C-8AC4-6F576DA16460}" srcOrd="1" destOrd="0" presId="urn:microsoft.com/office/officeart/2005/8/layout/hierarchy3"/>
    <dgm:cxn modelId="{E49BB0F4-3EDE-419A-B070-E39CD3C89AE9}" type="presParOf" srcId="{4DE23F5A-A28C-490C-8AC4-6F576DA16460}" destId="{AB23DCDE-556E-4AE3-B126-12889BDFCB98}" srcOrd="0" destOrd="0" presId="urn:microsoft.com/office/officeart/2005/8/layout/hierarchy3"/>
    <dgm:cxn modelId="{357943E2-C824-4467-A974-ED38EC617C6A}" type="presParOf" srcId="{4DE23F5A-A28C-490C-8AC4-6F576DA16460}" destId="{185A912E-0413-4D8F-AD09-DDC4483714FA}"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21.xml><?xml version="1.0" encoding="utf-8"?>
<dgm:dataModel xmlns:dgm="http://schemas.openxmlformats.org/drawingml/2006/diagram" xmlns:a="http://schemas.openxmlformats.org/drawingml/2006/main">
  <dgm:ptLst>
    <dgm:pt modelId="{48851560-A627-4B97-8643-1D753504926E}"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0EDDC50B-0D49-453F-BFDD-0175DB3C3A1E}" type="parTrans" cxnId="{C354559C-F621-41BC-9E04-F99DC7C69F68}">
      <dgm:prSet custT="1"/>
      <dgm:spPr/>
      <dgm:t>
        <a:bodyPr/>
        <a:lstStyle/>
        <a:p>
          <a:pPr>
            <a:lnSpc>
              <a:spcPct val="150000"/>
            </a:lnSpc>
          </a:pPr>
          <a:endParaRPr lang="en-GB" sz="1600"/>
        </a:p>
      </dgm:t>
    </dgm:pt>
    <dgm:pt modelId="{9C79CB29-8DD3-4ABF-9AB1-6AC2DAEAE837}">
      <dgm:prSet phldrT="[Tex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t>Stratejik İttifaklar:</a:t>
          </a:r>
          <a:endParaRPr lang="en-GB" sz="1600"/>
        </a:p>
      </dgm:t>
    </dgm:pt>
    <dgm:pt modelId="{5BDA08B2-390A-44BC-8212-012A89CAD04B}" type="parTrans" cxnId="{EE4534E8-7F5C-48CB-9C53-03B0A2D831DD}">
      <dgm:prSet custT="1"/>
      <dgm:spPr/>
      <dgm:t>
        <a:bodyPr/>
        <a:lstStyle/>
        <a:p>
          <a:pPr>
            <a:lnSpc>
              <a:spcPct val="150000"/>
            </a:lnSpc>
          </a:pPr>
          <a:endParaRPr lang="en-GB" sz="1600"/>
        </a:p>
      </dgm:t>
    </dgm:pt>
    <dgm:pt modelId="{AF8C1833-112E-48FC-BBB8-56A1EA409DD1}">
      <dgm:prSet phldrT="[Text]" custT="1"/>
      <dgm:spPr>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dgm:spPr>
      <dgm:t>
        <a:bodyPr/>
        <a:lstStyle/>
        <a:p>
          <a:pPr algn="just">
            <a:lnSpc>
              <a:spcPct val="150000"/>
            </a:lnSpc>
          </a:pPr>
          <a:r>
            <a:rPr lang="en-US" sz="1600">
              <a:solidFill>
                <a:schemeClr val="accent1"/>
              </a:solidFill>
            </a:rPr>
            <a:t>Rekabetçi olmayan şirketler, ortak pazarlama veya ortak Ar-Ge çalışmaları gibi karşılıklı faydalar elde etmek için birlikte çalışırlar.</a:t>
          </a:r>
          <a:endParaRPr lang="en-GB" sz="1600">
            <a:solidFill>
              <a:schemeClr val="accent1"/>
            </a:solidFill>
          </a:endParaRPr>
        </a:p>
      </dgm:t>
    </dgm:pt>
    <dgm:pt modelId="{2B9295D6-CAF7-40B8-AFA3-227E8E991654}" type="sibTrans" cxnId="{EE4534E8-7F5C-48CB-9C53-03B0A2D831DD}">
      <dgm:prSet custT="1"/>
      <dgm:spPr/>
      <dgm:t>
        <a:bodyPr/>
        <a:lstStyle/>
        <a:p>
          <a:pPr>
            <a:lnSpc>
              <a:spcPct val="150000"/>
            </a:lnSpc>
          </a:pPr>
          <a:endParaRPr lang="en-GB" sz="1600"/>
        </a:p>
      </dgm:t>
    </dgm:pt>
    <dgm:pt modelId="{4A0F6B83-3D1F-4F8C-B10A-0245E7AFAC1C}" type="sibTrans" cxnId="{C354559C-F621-41BC-9E04-F99DC7C69F68}">
      <dgm:prSet custT="1"/>
      <dgm:spPr/>
      <dgm:t>
        <a:bodyPr/>
        <a:lstStyle/>
        <a:p>
          <a:pPr>
            <a:lnSpc>
              <a:spcPct val="150000"/>
            </a:lnSpc>
          </a:pPr>
          <a:endParaRPr lang="en-GB" sz="1600"/>
        </a:p>
      </dgm:t>
    </dgm:pt>
    <dgm:pt modelId="{A43ED5CF-3BE8-416C-AD5C-024FC8314B66}" type="parTrans" cxnId="{D96A9EED-F86C-420D-A454-37FD34A2C5A3}">
      <dgm:prSet custT="1"/>
      <dgm:spPr/>
      <dgm:t>
        <a:bodyPr/>
        <a:lstStyle/>
        <a:p>
          <a:pPr>
            <a:lnSpc>
              <a:spcPct val="150000"/>
            </a:lnSpc>
          </a:pPr>
          <a:endParaRPr lang="en-GB" sz="1600"/>
        </a:p>
      </dgm:t>
    </dgm:pt>
    <dgm:pt modelId="{0EC005FA-DC08-44D1-85B9-6F5B32006F00}">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latin typeface="Raleway SemiBold"/>
            </a:rPr>
            <a:t>Eş yarışma</a:t>
          </a:r>
          <a:r>
            <a:rPr lang="en-US" sz="1600"/>
            <a:t>:</a:t>
          </a:r>
          <a:endParaRPr lang="el-GR" sz="1600"/>
        </a:p>
      </dgm:t>
    </dgm:pt>
    <dgm:pt modelId="{A5A04827-F5DC-4603-ACF6-AD5B5206F681}" type="parTrans" cxnId="{F5EE0A57-E57C-4BBE-8D70-3A083DD163C4}">
      <dgm:prSet custT="1"/>
      <dgm:spPr/>
      <dgm:t>
        <a:bodyPr/>
        <a:lstStyle/>
        <a:p>
          <a:pPr>
            <a:lnSpc>
              <a:spcPct val="150000"/>
            </a:lnSpc>
          </a:pPr>
          <a:endParaRPr lang="en-GB" sz="1600"/>
        </a:p>
      </dgm:t>
    </dgm:pt>
    <dgm:pt modelId="{FE4EF5D4-D2BC-48F1-8A60-DEF04D10B2BD}">
      <dgm:prSet custT="1"/>
      <dgm:spPr>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dgm:spPr>
      <dgm:t>
        <a:bodyPr/>
        <a:lstStyle/>
        <a:p>
          <a:pPr algn="just">
            <a:lnSpc>
              <a:spcPct val="150000"/>
            </a:lnSpc>
          </a:pPr>
          <a:r>
            <a:rPr lang="en-US" sz="1600">
              <a:solidFill>
                <a:schemeClr val="accent1"/>
              </a:solidFill>
            </a:rPr>
            <a:t>Rakipler, endüstri standartlarının belirlenmesi veya teknoloji paylaşımı gibi karşılıklı fayda sağlayan projelerde işbirliği yapar.</a:t>
          </a:r>
          <a:endParaRPr lang="el-GR" sz="1600">
            <a:solidFill>
              <a:schemeClr val="accent1"/>
            </a:solidFill>
          </a:endParaRPr>
        </a:p>
      </dgm:t>
    </dgm:pt>
    <dgm:pt modelId="{1CB9A00E-A9F8-4642-88F9-F86749D11ECA}" type="sibTrans" cxnId="{F5EE0A57-E57C-4BBE-8D70-3A083DD163C4}">
      <dgm:prSet custT="1"/>
      <dgm:spPr/>
      <dgm:t>
        <a:bodyPr/>
        <a:lstStyle/>
        <a:p>
          <a:pPr>
            <a:lnSpc>
              <a:spcPct val="150000"/>
            </a:lnSpc>
          </a:pPr>
          <a:endParaRPr lang="en-GB" sz="1600"/>
        </a:p>
      </dgm:t>
    </dgm:pt>
    <dgm:pt modelId="{ADCAB4F3-5A61-4C83-A739-B62A40BFB289}" type="sibTrans" cxnId="{D96A9EED-F86C-420D-A454-37FD34A2C5A3}">
      <dgm:prSet custT="1"/>
      <dgm:spPr/>
      <dgm:t>
        <a:bodyPr/>
        <a:lstStyle/>
        <a:p>
          <a:pPr>
            <a:lnSpc>
              <a:spcPct val="150000"/>
            </a:lnSpc>
          </a:pPr>
          <a:endParaRPr lang="en-GB" sz="1600"/>
        </a:p>
      </dgm:t>
    </dgm:pt>
    <dgm:pt modelId="{3CCD5D18-1B48-416E-BAE2-C1C383C131BD}" type="parTrans" cxnId="{361DC931-78E5-4C74-961B-4182F90719D1}">
      <dgm:prSet custT="1"/>
      <dgm:spPr/>
      <dgm:t>
        <a:bodyPr/>
        <a:lstStyle/>
        <a:p>
          <a:pPr>
            <a:lnSpc>
              <a:spcPct val="150000"/>
            </a:lnSpc>
          </a:pPr>
          <a:endParaRPr lang="en-GB" sz="1600"/>
        </a:p>
      </dgm:t>
    </dgm:pt>
    <dgm:pt modelId="{B1C79374-91CA-415A-831C-20EB35098FC7}">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t>Ortak Girişimler</a:t>
          </a:r>
          <a:r>
            <a:rPr lang="en-US" sz="1600"/>
            <a:t>:</a:t>
          </a:r>
          <a:endParaRPr lang="el-GR" sz="1600"/>
        </a:p>
      </dgm:t>
    </dgm:pt>
    <dgm:pt modelId="{474C1323-6D17-4E89-8F3F-83340F21947E}" type="parTrans" cxnId="{5A4007D2-B22A-4A03-A657-7A0942F6FDED}">
      <dgm:prSet custT="1"/>
      <dgm:spPr/>
      <dgm:t>
        <a:bodyPr/>
        <a:lstStyle/>
        <a:p>
          <a:pPr>
            <a:lnSpc>
              <a:spcPct val="150000"/>
            </a:lnSpc>
          </a:pPr>
          <a:endParaRPr lang="en-GB" sz="1600"/>
        </a:p>
      </dgm:t>
    </dgm:pt>
    <dgm:pt modelId="{9CE28B6A-63EA-4F7C-A0E5-05FD9931ED52}">
      <dgm:prSet custT="1"/>
      <dgm:spPr>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dgm:spPr>
      <dgm:t>
        <a:bodyPr/>
        <a:lstStyle/>
        <a:p>
          <a:pPr algn="just">
            <a:lnSpc>
              <a:spcPct val="150000"/>
            </a:lnSpc>
          </a:pPr>
          <a:r>
            <a:rPr lang="en-US" sz="1600">
              <a:solidFill>
                <a:schemeClr val="accent1"/>
              </a:solidFill>
            </a:rPr>
            <a:t>İki veya daha fazla taraf, yeni fırsatları takip etmek için kaynakları ve riskleri paylaşarak yeni bir ticari varlık oluşturur.</a:t>
          </a:r>
          <a:endParaRPr lang="el-GR" sz="1600">
            <a:solidFill>
              <a:schemeClr val="accent1"/>
            </a:solidFill>
          </a:endParaRPr>
        </a:p>
      </dgm:t>
    </dgm:pt>
    <dgm:pt modelId="{F5086A2B-6F51-46B8-9EF9-F83648EB1272}" type="sibTrans" cxnId="{5A4007D2-B22A-4A03-A657-7A0942F6FDED}">
      <dgm:prSet custT="1"/>
      <dgm:spPr/>
      <dgm:t>
        <a:bodyPr/>
        <a:lstStyle/>
        <a:p>
          <a:pPr>
            <a:lnSpc>
              <a:spcPct val="150000"/>
            </a:lnSpc>
          </a:pPr>
          <a:endParaRPr lang="en-GB" sz="1600"/>
        </a:p>
      </dgm:t>
    </dgm:pt>
    <dgm:pt modelId="{A51C1044-0C55-4195-B9AB-43BE6B984F0A}" type="sibTrans" cxnId="{361DC931-78E5-4C74-961B-4182F90719D1}">
      <dgm:prSet custT="1"/>
      <dgm:spPr/>
      <dgm:t>
        <a:bodyPr/>
        <a:lstStyle/>
        <a:p>
          <a:pPr>
            <a:lnSpc>
              <a:spcPct val="150000"/>
            </a:lnSpc>
          </a:pPr>
          <a:endParaRPr lang="en-GB" sz="1600"/>
        </a:p>
      </dgm:t>
    </dgm:pt>
    <dgm:pt modelId="{2A458409-827D-4FE3-95B7-A16E58B0F257}" type="parTrans" cxnId="{F02DFD55-629A-4F68-AE75-8DDDFD71F56E}">
      <dgm:prSet custT="1"/>
      <dgm:spPr/>
      <dgm:t>
        <a:bodyPr/>
        <a:lstStyle/>
        <a:p>
          <a:pPr>
            <a:lnSpc>
              <a:spcPct val="150000"/>
            </a:lnSpc>
          </a:pPr>
          <a:endParaRPr lang="en-GB" sz="1600"/>
        </a:p>
      </dgm:t>
    </dgm:pt>
    <dgm:pt modelId="{4DBBCB8D-5726-44DD-A444-9BA2537026D8}">
      <dgm:prSet custT="1"/>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pPr>
            <a:lnSpc>
              <a:spcPct val="150000"/>
            </a:lnSpc>
          </a:pPr>
          <a:r>
            <a:rPr lang="en-US" sz="1600" b="1"/>
            <a:t>Alıcı-Tedarikçi İlişkileri:</a:t>
          </a:r>
          <a:endParaRPr lang="el-GR" sz="1600"/>
        </a:p>
      </dgm:t>
    </dgm:pt>
    <dgm:pt modelId="{16076B7C-6D55-4E96-A16F-9A84C86FB2AD}" type="parTrans" cxnId="{A5979EC0-C148-4912-BE84-6C8017F7A5BD}">
      <dgm:prSet custT="1"/>
      <dgm:spPr/>
      <dgm:t>
        <a:bodyPr/>
        <a:lstStyle/>
        <a:p>
          <a:pPr>
            <a:lnSpc>
              <a:spcPct val="150000"/>
            </a:lnSpc>
          </a:pPr>
          <a:endParaRPr lang="en-GB" sz="1600"/>
        </a:p>
      </dgm:t>
    </dgm:pt>
    <dgm:pt modelId="{5498FE55-839F-4895-A282-C596A2AB8A92}">
      <dgm:prSet custT="1"/>
      <dgm:spPr>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dgm:spPr>
      <dgm:t>
        <a:bodyPr/>
        <a:lstStyle/>
        <a:p>
          <a:pPr algn="just">
            <a:lnSpc>
              <a:spcPct val="150000"/>
            </a:lnSpc>
          </a:pPr>
          <a:r>
            <a:rPr lang="en-US" sz="1600">
              <a:solidFill>
                <a:schemeClr val="accent1"/>
              </a:solidFill>
            </a:rPr>
            <a:t>Genellikle uzun vadeli sözleşmeler ve müzakereler içeren, temel mal ve hizmetlerin istikrarlı bir şekilde tedarik edilmesini sağlamak için tedarikçilerle ortaklıklar.</a:t>
          </a:r>
          <a:endParaRPr lang="el-GR" sz="1600">
            <a:solidFill>
              <a:schemeClr val="accent1"/>
            </a:solidFill>
          </a:endParaRPr>
        </a:p>
      </dgm:t>
    </dgm:pt>
    <dgm:pt modelId="{261AB8B5-353B-4222-BDA4-A57CDEC19EF2}" type="sibTrans" cxnId="{A5979EC0-C148-4912-BE84-6C8017F7A5BD}">
      <dgm:prSet custT="1"/>
      <dgm:spPr/>
      <dgm:t>
        <a:bodyPr/>
        <a:lstStyle/>
        <a:p>
          <a:pPr>
            <a:lnSpc>
              <a:spcPct val="150000"/>
            </a:lnSpc>
          </a:pPr>
          <a:endParaRPr lang="en-GB" sz="1600"/>
        </a:p>
      </dgm:t>
    </dgm:pt>
    <dgm:pt modelId="{2A55D4DB-12BE-4697-8D1A-FBC78289C7F9}" type="sibTrans" cxnId="{F02DFD55-629A-4F68-AE75-8DDDFD71F56E}">
      <dgm:prSet custT="1"/>
      <dgm:spPr/>
      <dgm:t>
        <a:bodyPr/>
        <a:lstStyle/>
        <a:p>
          <a:pPr>
            <a:lnSpc>
              <a:spcPct val="150000"/>
            </a:lnSpc>
          </a:pPr>
          <a:endParaRPr lang="en-GB" sz="1600"/>
        </a:p>
      </dgm:t>
    </dgm:pt>
    <dgm:pt modelId="{0BE714A6-8B0F-4301-AEA9-6DDE5B43DEC9}" type="pres">
      <dgm:prSet presAssocID="{48851560-A627-4B97-8643-1D753504926E}" presName="Name0" presStyleCnt="0">
        <dgm:presLayoutVars>
          <dgm:dir/>
          <dgm:animLvl val="lvl"/>
          <dgm:resizeHandles val="exact"/>
        </dgm:presLayoutVars>
      </dgm:prSet>
      <dgm:spPr/>
    </dgm:pt>
    <dgm:pt modelId="{482659EA-EC21-4291-AE33-3F2AD251D274}" type="pres">
      <dgm:prSet presAssocID="{9C79CB29-8DD3-4ABF-9AB1-6AC2DAEAE837}" presName="composite" presStyleCnt="0"/>
      <dgm:spPr/>
    </dgm:pt>
    <dgm:pt modelId="{FE3B1537-1369-4F6D-AA4E-46E1BA7F3015}" type="pres">
      <dgm:prSet presAssocID="{9C79CB29-8DD3-4ABF-9AB1-6AC2DAEAE837}" presName="parTx" presStyleLbl="alignNode1" presStyleIdx="0" presStyleCnt="4">
        <dgm:presLayoutVars>
          <dgm:chMax val="0"/>
          <dgm:chPref val="0"/>
          <dgm:bulletEnabled val="1"/>
        </dgm:presLayoutVars>
      </dgm:prSet>
      <dgm:spPr/>
    </dgm:pt>
    <dgm:pt modelId="{D7B1BD6C-7FE9-4718-96A4-7BC9176E5012}" type="pres">
      <dgm:prSet presAssocID="{9C79CB29-8DD3-4ABF-9AB1-6AC2DAEAE837}" presName="desTx" presStyleLbl="alignAccFollowNode1" presStyleIdx="0" presStyleCnt="4">
        <dgm:presLayoutVars>
          <dgm:bulletEnabled val="1"/>
        </dgm:presLayoutVars>
      </dgm:prSet>
      <dgm:spPr/>
    </dgm:pt>
    <dgm:pt modelId="{3A518744-43CC-452E-8039-6C48488EDBC1}" type="pres">
      <dgm:prSet presAssocID="{4A0F6B83-3D1F-4F8C-B10A-0245E7AFAC1C}" presName="space" presStyleCnt="0"/>
      <dgm:spPr/>
    </dgm:pt>
    <dgm:pt modelId="{4E1D5536-5F9C-43A8-8808-104478C65578}" type="pres">
      <dgm:prSet presAssocID="{0EC005FA-DC08-44D1-85B9-6F5B32006F00}" presName="composite" presStyleCnt="0"/>
      <dgm:spPr/>
    </dgm:pt>
    <dgm:pt modelId="{9F455813-D37E-4E31-9143-21F48594A140}" type="pres">
      <dgm:prSet presAssocID="{0EC005FA-DC08-44D1-85B9-6F5B32006F00}" presName="parTx" presStyleLbl="alignNode1" presStyleIdx="1" presStyleCnt="4">
        <dgm:presLayoutVars>
          <dgm:chMax val="0"/>
          <dgm:chPref val="0"/>
          <dgm:bulletEnabled val="1"/>
        </dgm:presLayoutVars>
      </dgm:prSet>
      <dgm:spPr/>
    </dgm:pt>
    <dgm:pt modelId="{768BAD7E-129D-4A6B-B1BA-E3371ECAA5B2}" type="pres">
      <dgm:prSet presAssocID="{0EC005FA-DC08-44D1-85B9-6F5B32006F00}" presName="desTx" presStyleLbl="alignAccFollowNode1" presStyleIdx="1" presStyleCnt="4">
        <dgm:presLayoutVars>
          <dgm:bulletEnabled val="1"/>
        </dgm:presLayoutVars>
      </dgm:prSet>
      <dgm:spPr/>
    </dgm:pt>
    <dgm:pt modelId="{B48AC65A-8D96-499E-BBCE-D8973BE7C803}" type="pres">
      <dgm:prSet presAssocID="{ADCAB4F3-5A61-4C83-A739-B62A40BFB289}" presName="space" presStyleCnt="0"/>
      <dgm:spPr/>
    </dgm:pt>
    <dgm:pt modelId="{68A93F2E-86C0-4515-86A5-ED3DEC991DCF}" type="pres">
      <dgm:prSet presAssocID="{B1C79374-91CA-415A-831C-20EB35098FC7}" presName="composite" presStyleCnt="0"/>
      <dgm:spPr/>
    </dgm:pt>
    <dgm:pt modelId="{B04A6231-8DD1-4BD2-B065-0A9A1E9FB12B}" type="pres">
      <dgm:prSet presAssocID="{B1C79374-91CA-415A-831C-20EB35098FC7}" presName="parTx" presStyleLbl="alignNode1" presStyleIdx="2" presStyleCnt="4">
        <dgm:presLayoutVars>
          <dgm:chMax val="0"/>
          <dgm:chPref val="0"/>
          <dgm:bulletEnabled val="1"/>
        </dgm:presLayoutVars>
      </dgm:prSet>
      <dgm:spPr/>
    </dgm:pt>
    <dgm:pt modelId="{53718599-0751-48A0-AB75-575F2BA4672C}" type="pres">
      <dgm:prSet presAssocID="{B1C79374-91CA-415A-831C-20EB35098FC7}" presName="desTx" presStyleLbl="alignAccFollowNode1" presStyleIdx="2" presStyleCnt="4">
        <dgm:presLayoutVars>
          <dgm:bulletEnabled val="1"/>
        </dgm:presLayoutVars>
      </dgm:prSet>
      <dgm:spPr/>
    </dgm:pt>
    <dgm:pt modelId="{5A912740-A937-430D-B06E-D3E01B30EA4E}" type="pres">
      <dgm:prSet presAssocID="{A51C1044-0C55-4195-B9AB-43BE6B984F0A}" presName="space" presStyleCnt="0"/>
      <dgm:spPr/>
    </dgm:pt>
    <dgm:pt modelId="{E6F95944-E0F2-4C65-9A27-AE6043401350}" type="pres">
      <dgm:prSet presAssocID="{4DBBCB8D-5726-44DD-A444-9BA2537026D8}" presName="composite" presStyleCnt="0"/>
      <dgm:spPr/>
    </dgm:pt>
    <dgm:pt modelId="{854B1733-A049-453F-ABF3-27C90BB00677}" type="pres">
      <dgm:prSet presAssocID="{4DBBCB8D-5726-44DD-A444-9BA2537026D8}" presName="parTx" presStyleLbl="alignNode1" presStyleIdx="3" presStyleCnt="4">
        <dgm:presLayoutVars>
          <dgm:chMax val="0"/>
          <dgm:chPref val="0"/>
          <dgm:bulletEnabled val="1"/>
        </dgm:presLayoutVars>
      </dgm:prSet>
      <dgm:spPr/>
    </dgm:pt>
    <dgm:pt modelId="{507CDC8A-0F69-477A-A506-1D7F72E52B78}" type="pres">
      <dgm:prSet presAssocID="{4DBBCB8D-5726-44DD-A444-9BA2537026D8}" presName="desTx" presStyleLbl="alignAccFollowNode1" presStyleIdx="3" presStyleCnt="4">
        <dgm:presLayoutVars>
          <dgm:bulletEnabled val="1"/>
        </dgm:presLayoutVars>
      </dgm:prSet>
      <dgm:spPr/>
    </dgm:pt>
  </dgm:ptLst>
  <dgm:cxnLst>
    <dgm:cxn modelId="{E1BD3F1D-B1D3-4544-B591-3CC72E5D19E6}" type="presOf" srcId="{B1C79374-91CA-415A-831C-20EB35098FC7}" destId="{B04A6231-8DD1-4BD2-B065-0A9A1E9FB12B}" srcOrd="0" destOrd="0" presId="urn:microsoft.com/office/officeart/2005/8/layout/hList1"/>
    <dgm:cxn modelId="{9BFBCF2E-D028-40FC-AFC9-7E83B74F7C10}" type="presOf" srcId="{AF8C1833-112E-48FC-BBB8-56A1EA409DD1}" destId="{D7B1BD6C-7FE9-4718-96A4-7BC9176E5012}" srcOrd="0" destOrd="0" presId="urn:microsoft.com/office/officeart/2005/8/layout/hList1"/>
    <dgm:cxn modelId="{361DC931-78E5-4C74-961B-4182F90719D1}" srcId="{48851560-A627-4B97-8643-1D753504926E}" destId="{B1C79374-91CA-415A-831C-20EB35098FC7}" srcOrd="2" destOrd="0" parTransId="{3CCD5D18-1B48-416E-BAE2-C1C383C131BD}" sibTransId="{A51C1044-0C55-4195-B9AB-43BE6B984F0A}"/>
    <dgm:cxn modelId="{17C29E5F-5C21-4063-A4CD-238B30D9EE88}" type="presOf" srcId="{5498FE55-839F-4895-A282-C596A2AB8A92}" destId="{507CDC8A-0F69-477A-A506-1D7F72E52B78}" srcOrd="0" destOrd="0" presId="urn:microsoft.com/office/officeart/2005/8/layout/hList1"/>
    <dgm:cxn modelId="{BC21C767-94CA-40C4-85AE-5133A446DEC9}" type="presOf" srcId="{FE4EF5D4-D2BC-48F1-8A60-DEF04D10B2BD}" destId="{768BAD7E-129D-4A6B-B1BA-E3371ECAA5B2}" srcOrd="0" destOrd="0" presId="urn:microsoft.com/office/officeart/2005/8/layout/hList1"/>
    <dgm:cxn modelId="{73C93B75-22A5-4075-8677-C32AFA0B0E25}" type="presOf" srcId="{4DBBCB8D-5726-44DD-A444-9BA2537026D8}" destId="{854B1733-A049-453F-ABF3-27C90BB00677}" srcOrd="0" destOrd="0" presId="urn:microsoft.com/office/officeart/2005/8/layout/hList1"/>
    <dgm:cxn modelId="{F02DFD55-629A-4F68-AE75-8DDDFD71F56E}" srcId="{48851560-A627-4B97-8643-1D753504926E}" destId="{4DBBCB8D-5726-44DD-A444-9BA2537026D8}" srcOrd="3" destOrd="0" parTransId="{2A458409-827D-4FE3-95B7-A16E58B0F257}" sibTransId="{2A55D4DB-12BE-4697-8D1A-FBC78289C7F9}"/>
    <dgm:cxn modelId="{F5EE0A57-E57C-4BBE-8D70-3A083DD163C4}" srcId="{0EC005FA-DC08-44D1-85B9-6F5B32006F00}" destId="{FE4EF5D4-D2BC-48F1-8A60-DEF04D10B2BD}" srcOrd="0" destOrd="0" parTransId="{A5A04827-F5DC-4603-ACF6-AD5B5206F681}" sibTransId="{1CB9A00E-A9F8-4642-88F9-F86749D11ECA}"/>
    <dgm:cxn modelId="{C354559C-F621-41BC-9E04-F99DC7C69F68}" srcId="{48851560-A627-4B97-8643-1D753504926E}" destId="{9C79CB29-8DD3-4ABF-9AB1-6AC2DAEAE837}" srcOrd="0" destOrd="0" parTransId="{0EDDC50B-0D49-453F-BFDD-0175DB3C3A1E}" sibTransId="{4A0F6B83-3D1F-4F8C-B10A-0245E7AFAC1C}"/>
    <dgm:cxn modelId="{6D012BA2-4659-4BE9-904B-D44D787CB659}" type="presOf" srcId="{48851560-A627-4B97-8643-1D753504926E}" destId="{0BE714A6-8B0F-4301-AEA9-6DDE5B43DEC9}" srcOrd="0" destOrd="0" presId="urn:microsoft.com/office/officeart/2005/8/layout/hList1"/>
    <dgm:cxn modelId="{A5979EC0-C148-4912-BE84-6C8017F7A5BD}" srcId="{4DBBCB8D-5726-44DD-A444-9BA2537026D8}" destId="{5498FE55-839F-4895-A282-C596A2AB8A92}" srcOrd="0" destOrd="0" parTransId="{16076B7C-6D55-4E96-A16F-9A84C86FB2AD}" sibTransId="{261AB8B5-353B-4222-BDA4-A57CDEC19EF2}"/>
    <dgm:cxn modelId="{04550AC8-D424-41A9-B21D-0EDCFCF6C9C6}" type="presOf" srcId="{0EC005FA-DC08-44D1-85B9-6F5B32006F00}" destId="{9F455813-D37E-4E31-9143-21F48594A140}" srcOrd="0" destOrd="0" presId="urn:microsoft.com/office/officeart/2005/8/layout/hList1"/>
    <dgm:cxn modelId="{77EFAECD-7BAC-4A1E-9F11-5B89F188A244}" type="presOf" srcId="{9C79CB29-8DD3-4ABF-9AB1-6AC2DAEAE837}" destId="{FE3B1537-1369-4F6D-AA4E-46E1BA7F3015}" srcOrd="0" destOrd="0" presId="urn:microsoft.com/office/officeart/2005/8/layout/hList1"/>
    <dgm:cxn modelId="{5A4007D2-B22A-4A03-A657-7A0942F6FDED}" srcId="{B1C79374-91CA-415A-831C-20EB35098FC7}" destId="{9CE28B6A-63EA-4F7C-A0E5-05FD9931ED52}" srcOrd="0" destOrd="0" parTransId="{474C1323-6D17-4E89-8F3F-83340F21947E}" sibTransId="{F5086A2B-6F51-46B8-9EF9-F83648EB1272}"/>
    <dgm:cxn modelId="{7C4506E1-C383-4EB1-BA2D-C53155C93E28}" type="presOf" srcId="{9CE28B6A-63EA-4F7C-A0E5-05FD9931ED52}" destId="{53718599-0751-48A0-AB75-575F2BA4672C}" srcOrd="0" destOrd="0" presId="urn:microsoft.com/office/officeart/2005/8/layout/hList1"/>
    <dgm:cxn modelId="{EE4534E8-7F5C-48CB-9C53-03B0A2D831DD}" srcId="{9C79CB29-8DD3-4ABF-9AB1-6AC2DAEAE837}" destId="{AF8C1833-112E-48FC-BBB8-56A1EA409DD1}" srcOrd="0" destOrd="0" parTransId="{5BDA08B2-390A-44BC-8212-012A89CAD04B}" sibTransId="{2B9295D6-CAF7-40B8-AFA3-227E8E991654}"/>
    <dgm:cxn modelId="{D96A9EED-F86C-420D-A454-37FD34A2C5A3}" srcId="{48851560-A627-4B97-8643-1D753504926E}" destId="{0EC005FA-DC08-44D1-85B9-6F5B32006F00}" srcOrd="1" destOrd="0" parTransId="{A43ED5CF-3BE8-416C-AD5C-024FC8314B66}" sibTransId="{ADCAB4F3-5A61-4C83-A739-B62A40BFB289}"/>
    <dgm:cxn modelId="{0B23D6B6-9EC9-497C-8FDB-2B290EF4D1C4}" type="presParOf" srcId="{0BE714A6-8B0F-4301-AEA9-6DDE5B43DEC9}" destId="{482659EA-EC21-4291-AE33-3F2AD251D274}" srcOrd="0" destOrd="0" presId="urn:microsoft.com/office/officeart/2005/8/layout/hList1"/>
    <dgm:cxn modelId="{484860FA-797B-4352-BD01-A9D8C9190576}" type="presParOf" srcId="{482659EA-EC21-4291-AE33-3F2AD251D274}" destId="{FE3B1537-1369-4F6D-AA4E-46E1BA7F3015}" srcOrd="0" destOrd="0" presId="urn:microsoft.com/office/officeart/2005/8/layout/hList1"/>
    <dgm:cxn modelId="{6A58E1AA-4BCC-4F75-88A2-2BC0404B6E24}" type="presParOf" srcId="{482659EA-EC21-4291-AE33-3F2AD251D274}" destId="{D7B1BD6C-7FE9-4718-96A4-7BC9176E5012}" srcOrd="1" destOrd="0" presId="urn:microsoft.com/office/officeart/2005/8/layout/hList1"/>
    <dgm:cxn modelId="{874E50BA-EE60-45FC-B382-A6BD2464CC96}" type="presParOf" srcId="{0BE714A6-8B0F-4301-AEA9-6DDE5B43DEC9}" destId="{3A518744-43CC-452E-8039-6C48488EDBC1}" srcOrd="1" destOrd="0" presId="urn:microsoft.com/office/officeart/2005/8/layout/hList1"/>
    <dgm:cxn modelId="{487ED11F-3AB6-4D25-9715-DF24DD52D0F3}" type="presParOf" srcId="{0BE714A6-8B0F-4301-AEA9-6DDE5B43DEC9}" destId="{4E1D5536-5F9C-43A8-8808-104478C65578}" srcOrd="2" destOrd="0" presId="urn:microsoft.com/office/officeart/2005/8/layout/hList1"/>
    <dgm:cxn modelId="{0F821A3B-C7EF-47E9-94AA-6CD65121D59E}" type="presParOf" srcId="{4E1D5536-5F9C-43A8-8808-104478C65578}" destId="{9F455813-D37E-4E31-9143-21F48594A140}" srcOrd="0" destOrd="0" presId="urn:microsoft.com/office/officeart/2005/8/layout/hList1"/>
    <dgm:cxn modelId="{3B301ECD-3529-426C-BE3C-4D0D903F6EF7}" type="presParOf" srcId="{4E1D5536-5F9C-43A8-8808-104478C65578}" destId="{768BAD7E-129D-4A6B-B1BA-E3371ECAA5B2}" srcOrd="1" destOrd="0" presId="urn:microsoft.com/office/officeart/2005/8/layout/hList1"/>
    <dgm:cxn modelId="{DC65F662-5975-4CFB-B098-8F4E160D5BF6}" type="presParOf" srcId="{0BE714A6-8B0F-4301-AEA9-6DDE5B43DEC9}" destId="{B48AC65A-8D96-499E-BBCE-D8973BE7C803}" srcOrd="3" destOrd="0" presId="urn:microsoft.com/office/officeart/2005/8/layout/hList1"/>
    <dgm:cxn modelId="{A51399DB-2117-4D5C-A4D8-FD7E240857EE}" type="presParOf" srcId="{0BE714A6-8B0F-4301-AEA9-6DDE5B43DEC9}" destId="{68A93F2E-86C0-4515-86A5-ED3DEC991DCF}" srcOrd="4" destOrd="0" presId="urn:microsoft.com/office/officeart/2005/8/layout/hList1"/>
    <dgm:cxn modelId="{EB05B045-7643-4434-A372-9C8DC275AA2E}" type="presParOf" srcId="{68A93F2E-86C0-4515-86A5-ED3DEC991DCF}" destId="{B04A6231-8DD1-4BD2-B065-0A9A1E9FB12B}" srcOrd="0" destOrd="0" presId="urn:microsoft.com/office/officeart/2005/8/layout/hList1"/>
    <dgm:cxn modelId="{465F1CFD-B017-48F0-A65E-D1F374C328AB}" type="presParOf" srcId="{68A93F2E-86C0-4515-86A5-ED3DEC991DCF}" destId="{53718599-0751-48A0-AB75-575F2BA4672C}" srcOrd="1" destOrd="0" presId="urn:microsoft.com/office/officeart/2005/8/layout/hList1"/>
    <dgm:cxn modelId="{B16C6715-FF61-4A29-8363-1328C2DB8DEF}" type="presParOf" srcId="{0BE714A6-8B0F-4301-AEA9-6DDE5B43DEC9}" destId="{5A912740-A937-430D-B06E-D3E01B30EA4E}" srcOrd="5" destOrd="0" presId="urn:microsoft.com/office/officeart/2005/8/layout/hList1"/>
    <dgm:cxn modelId="{FDD49285-1C4A-48FB-AA73-2F23356A920D}" type="presParOf" srcId="{0BE714A6-8B0F-4301-AEA9-6DDE5B43DEC9}" destId="{E6F95944-E0F2-4C65-9A27-AE6043401350}" srcOrd="6" destOrd="0" presId="urn:microsoft.com/office/officeart/2005/8/layout/hList1"/>
    <dgm:cxn modelId="{3CD2A73C-8677-4164-9393-443372C69340}" type="presParOf" srcId="{E6F95944-E0F2-4C65-9A27-AE6043401350}" destId="{854B1733-A049-453F-ABF3-27C90BB00677}" srcOrd="0" destOrd="0" presId="urn:microsoft.com/office/officeart/2005/8/layout/hList1"/>
    <dgm:cxn modelId="{DF46EE65-D0DC-4271-AE24-EEC316BD1159}" type="presParOf" srcId="{E6F95944-E0F2-4C65-9A27-AE6043401350}" destId="{507CDC8A-0F69-477A-A506-1D7F72E52B7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main"/>
    </a:ext>
  </dgm:extLst>
</dgm:dataModel>
</file>

<file path=ppt/diagrams/data22.xml><?xml version="1.0" encoding="utf-8"?>
<dgm:dataModel xmlns:dgm="http://schemas.openxmlformats.org/drawingml/2006/diagram" xmlns:a="http://schemas.openxmlformats.org/drawingml/2006/main">
  <dgm:ptLst>
    <dgm:pt modelId="{636ECF92-398D-4023-97B6-1FBC3430DCB4}" type="doc">
      <dgm:prSet loTypeId="urn:microsoft.com/office/officeart/2008/layout/IncreasingCircleProcess" loCatId="list" qsTypeId="urn:microsoft.com/office/officeart/2005/8/quickstyle/simple1" qsCatId="simple" csTypeId="urn:microsoft.com/office/officeart/2005/8/colors/accent1_1" csCatId="accent1" phldr="1"/>
      <dgm:spPr/>
      <dgm:t>
        <a:bodyPr/>
        <a:lstStyle/>
        <a:p>
          <a:endParaRPr lang="en-GB"/>
        </a:p>
      </dgm:t>
    </dgm:pt>
    <dgm:pt modelId="{98BED04D-CA6C-4A2B-862F-9F33FC31487C}" type="parTrans" cxnId="{1C1603F7-1D01-4E2D-BB7B-2A3703C3E7A6}">
      <dgm:prSet custT="1"/>
      <dgm:spPr/>
      <dgm:t>
        <a:bodyPr/>
        <a:lstStyle/>
        <a:p>
          <a:pPr algn="just">
            <a:lnSpc>
              <a:spcPct val="150000"/>
            </a:lnSpc>
          </a:pPr>
          <a:endParaRPr lang="en-GB" sz="1600">
            <a:solidFill>
              <a:schemeClr val="accent1"/>
            </a:solidFill>
          </a:endParaRPr>
        </a:p>
      </dgm:t>
    </dgm:pt>
    <dgm:pt modelId="{722A443F-A1F5-4F32-BE38-D32868899F49}">
      <dgm:prSet phldrT="[Text]" custT="1"/>
      <dgm:spPr>
        <a:noFill/>
        <a:ln>
          <a:noFill/>
        </a:ln>
      </dgm:spPr>
      <dgm:t>
        <a:bodyPr/>
        <a:lstStyle/>
        <a:p>
          <a:pPr algn="l">
            <a:lnSpc>
              <a:spcPct val="150000"/>
            </a:lnSpc>
            <a:buFont typeface="Arial" panose="020B0604020202020204" pitchFamily="34" charset="0"/>
            <a:buChar char="•"/>
          </a:pPr>
          <a:r>
            <a:rPr lang="en-US" sz="1600" b="1">
              <a:solidFill>
                <a:schemeClr val="accent1"/>
              </a:solidFill>
            </a:rPr>
            <a:t>Sabit Maliyetler</a:t>
          </a:r>
          <a:r>
            <a:rPr lang="en-US" sz="1600">
              <a:solidFill>
                <a:schemeClr val="accent1"/>
              </a:solidFill>
            </a:rPr>
            <a:t>:</a:t>
          </a:r>
          <a:endParaRPr lang="en-GB" sz="1600">
            <a:solidFill>
              <a:schemeClr val="accent1"/>
            </a:solidFill>
          </a:endParaRPr>
        </a:p>
      </dgm:t>
    </dgm:pt>
    <dgm:pt modelId="{DBFB64C4-E4DC-4BBA-9A0B-1A4EBDAA8627}" type="parTrans" cxnId="{1AC76DA6-7890-474F-AE36-2ADB169F9842}">
      <dgm:prSet custT="1"/>
      <dgm:spPr/>
      <dgm:t>
        <a:bodyPr/>
        <a:lstStyle/>
        <a:p>
          <a:pPr algn="just">
            <a:lnSpc>
              <a:spcPct val="150000"/>
            </a:lnSpc>
          </a:pPr>
          <a:endParaRPr lang="en-GB" sz="1600">
            <a:solidFill>
              <a:schemeClr val="accent1"/>
            </a:solidFill>
          </a:endParaRPr>
        </a:p>
      </dgm:t>
    </dgm:pt>
    <dgm:pt modelId="{8A8BB604-B3A5-44BD-BD6C-65555ADF6822}">
      <dgm:prSet phldrT="[Text]" custT="1"/>
      <dgm:spPr>
        <a:noFill/>
        <a:ln>
          <a:noFill/>
        </a:ln>
      </dgm:spPr>
      <dgm:t>
        <a:bodyPr/>
        <a:lstStyle/>
        <a:p>
          <a:pPr algn="l">
            <a:lnSpc>
              <a:spcPct val="150000"/>
            </a:lnSpc>
            <a:buFont typeface="Arial" panose="020B0604020202020204" pitchFamily="34" charset="0"/>
            <a:buChar char="•"/>
          </a:pPr>
          <a:r>
            <a:rPr lang="en-US" sz="1600">
              <a:solidFill>
                <a:schemeClr val="accent1"/>
              </a:solidFill>
            </a:rPr>
            <a:t>Kira, maaşlar ve sigorta gibi üretim seviyelerine göre değişmeyen giderler. Bunlar öngörülebilir ve yinelenen giderlerdir ve finansal planlamada istikrar sağlar.</a:t>
          </a:r>
          <a:endParaRPr lang="en-GB" sz="1600">
            <a:solidFill>
              <a:schemeClr val="accent1"/>
            </a:solidFill>
          </a:endParaRPr>
        </a:p>
      </dgm:t>
    </dgm:pt>
    <dgm:pt modelId="{73490A80-0A83-4497-88C3-AE7BFF401160}" type="sibTrans" cxnId="{1AC76DA6-7890-474F-AE36-2ADB169F9842}">
      <dgm:prSet custT="1"/>
      <dgm:spPr/>
      <dgm:t>
        <a:bodyPr/>
        <a:lstStyle/>
        <a:p>
          <a:pPr algn="just">
            <a:lnSpc>
              <a:spcPct val="150000"/>
            </a:lnSpc>
          </a:pPr>
          <a:endParaRPr lang="en-GB" sz="1600">
            <a:solidFill>
              <a:schemeClr val="accent1"/>
            </a:solidFill>
          </a:endParaRPr>
        </a:p>
      </dgm:t>
    </dgm:pt>
    <dgm:pt modelId="{9CFFAAD0-C9CC-410B-85D3-91C59D598A32}" type="sibTrans" cxnId="{1C1603F7-1D01-4E2D-BB7B-2A3703C3E7A6}">
      <dgm:prSet custT="1"/>
      <dgm:spPr/>
      <dgm:t>
        <a:bodyPr/>
        <a:lstStyle/>
        <a:p>
          <a:pPr algn="just">
            <a:lnSpc>
              <a:spcPct val="150000"/>
            </a:lnSpc>
          </a:pPr>
          <a:endParaRPr lang="en-GB" sz="1600">
            <a:solidFill>
              <a:schemeClr val="accent1"/>
            </a:solidFill>
          </a:endParaRPr>
        </a:p>
      </dgm:t>
    </dgm:pt>
    <dgm:pt modelId="{0EC3C062-6FA0-4087-A61D-7AE17A5A807B}" type="parTrans" cxnId="{72FE6210-8879-4627-8A2A-96F080ABDD91}">
      <dgm:prSet custT="1"/>
      <dgm:spPr/>
      <dgm:t>
        <a:bodyPr/>
        <a:lstStyle/>
        <a:p>
          <a:pPr algn="just">
            <a:lnSpc>
              <a:spcPct val="150000"/>
            </a:lnSpc>
          </a:pPr>
          <a:endParaRPr lang="en-GB" sz="1600">
            <a:solidFill>
              <a:schemeClr val="accent1"/>
            </a:solidFill>
          </a:endParaRPr>
        </a:p>
      </dgm:t>
    </dgm:pt>
    <dgm:pt modelId="{DC50B3CB-94BF-4829-98B4-80236871AFB0}">
      <dgm:prSet custT="1"/>
      <dgm:spPr>
        <a:noFill/>
        <a:ln>
          <a:noFill/>
        </a:ln>
      </dgm:spPr>
      <dgm:t>
        <a:bodyPr/>
        <a:lstStyle/>
        <a:p>
          <a:pPr algn="l">
            <a:lnSpc>
              <a:spcPct val="150000"/>
            </a:lnSpc>
            <a:buFont typeface="Arial" panose="020B0604020202020204" pitchFamily="34" charset="0"/>
            <a:buChar char="•"/>
          </a:pPr>
          <a:r>
            <a:rPr lang="en-US" sz="1600" b="1">
              <a:solidFill>
                <a:schemeClr val="accent1"/>
              </a:solidFill>
            </a:rPr>
            <a:t>Değişken Maliyetler</a:t>
          </a:r>
          <a:r>
            <a:rPr lang="en-US" sz="1600">
              <a:solidFill>
                <a:schemeClr val="accent1"/>
              </a:solidFill>
            </a:rPr>
            <a:t>:</a:t>
          </a:r>
        </a:p>
      </dgm:t>
    </dgm:pt>
    <dgm:pt modelId="{8052D661-0B23-47AF-9D57-9ED5823AC7BF}" type="parTrans" cxnId="{F33C3249-B548-42CB-891C-685C047FEBE8}">
      <dgm:prSet custT="1"/>
      <dgm:spPr/>
      <dgm:t>
        <a:bodyPr/>
        <a:lstStyle/>
        <a:p>
          <a:pPr algn="just">
            <a:lnSpc>
              <a:spcPct val="150000"/>
            </a:lnSpc>
          </a:pPr>
          <a:endParaRPr lang="en-GB" sz="1600">
            <a:solidFill>
              <a:schemeClr val="accent1"/>
            </a:solidFill>
          </a:endParaRPr>
        </a:p>
      </dgm:t>
    </dgm:pt>
    <dgm:pt modelId="{793FAFF7-023C-4DBA-BC52-AB2E1B3EA007}">
      <dgm:prSet custT="1"/>
      <dgm:spPr>
        <a:noFill/>
        <a:ln>
          <a:noFill/>
        </a:ln>
      </dgm:spPr>
      <dgm:t>
        <a:bodyPr/>
        <a:lstStyle/>
        <a:p>
          <a:pPr algn="l">
            <a:lnSpc>
              <a:spcPct val="150000"/>
            </a:lnSpc>
            <a:buFont typeface="Arial" panose="020B0604020202020204" pitchFamily="34" charset="0"/>
            <a:buChar char="•"/>
          </a:pPr>
          <a:r>
            <a:rPr lang="en-US" sz="1600" dirty="0" err="1">
              <a:solidFill>
                <a:schemeClr val="accent1"/>
              </a:solidFill>
            </a:rPr>
            <a:t>Hammaddeler</a:t>
          </a:r>
          <a:r>
            <a:rPr lang="en-US" sz="1600" dirty="0">
              <a:solidFill>
                <a:schemeClr val="accent1"/>
              </a:solidFill>
            </a:rPr>
            <a:t>, </a:t>
          </a:r>
          <a:r>
            <a:rPr lang="en-US" sz="1600" dirty="0" err="1">
              <a:solidFill>
                <a:schemeClr val="accent1"/>
              </a:solidFill>
            </a:rPr>
            <a:t>kamu</a:t>
          </a:r>
          <a:r>
            <a:rPr lang="en-US" sz="1600" dirty="0">
              <a:solidFill>
                <a:schemeClr val="accent1"/>
              </a:solidFill>
            </a:rPr>
            <a:t> </a:t>
          </a:r>
          <a:r>
            <a:rPr lang="en-US" sz="1600" dirty="0" err="1">
              <a:solidFill>
                <a:schemeClr val="accent1"/>
              </a:solidFill>
            </a:rPr>
            <a:t>hizmeti</a:t>
          </a:r>
          <a:r>
            <a:rPr lang="en-US" sz="1600" dirty="0">
              <a:solidFill>
                <a:schemeClr val="accent1"/>
              </a:solidFill>
            </a:rPr>
            <a:t> </a:t>
          </a:r>
          <a:r>
            <a:rPr lang="en-US" sz="1600" dirty="0" err="1">
              <a:solidFill>
                <a:schemeClr val="accent1"/>
              </a:solidFill>
            </a:rPr>
            <a:t>giderleri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nakliye</a:t>
          </a:r>
          <a:r>
            <a:rPr lang="en-US" sz="1600" dirty="0">
              <a:solidFill>
                <a:schemeClr val="accent1"/>
              </a:solidFill>
            </a:rPr>
            <a:t> </a:t>
          </a:r>
          <a:r>
            <a:rPr lang="en-US" sz="1600" dirty="0" err="1">
              <a:solidFill>
                <a:schemeClr val="accent1"/>
              </a:solidFill>
            </a:rPr>
            <a:t>maliyetleri</a:t>
          </a:r>
          <a:r>
            <a:rPr lang="en-US" sz="1600" dirty="0">
              <a:solidFill>
                <a:schemeClr val="accent1"/>
              </a:solidFill>
            </a:rPr>
            <a:t> </a:t>
          </a:r>
          <a:r>
            <a:rPr lang="en-US" sz="1600" dirty="0" err="1">
              <a:solidFill>
                <a:schemeClr val="accent1"/>
              </a:solidFill>
            </a:rPr>
            <a:t>dahil</a:t>
          </a:r>
          <a:r>
            <a:rPr lang="en-US" sz="1600" dirty="0">
              <a:solidFill>
                <a:schemeClr val="accent1"/>
              </a:solidFill>
            </a:rPr>
            <a:t> </a:t>
          </a:r>
          <a:r>
            <a:rPr lang="en-US" sz="1600" dirty="0" err="1">
              <a:solidFill>
                <a:schemeClr val="accent1"/>
              </a:solidFill>
            </a:rPr>
            <a:t>olmak</a:t>
          </a:r>
          <a:r>
            <a:rPr lang="en-US" sz="1600" dirty="0">
              <a:solidFill>
                <a:schemeClr val="accent1"/>
              </a:solidFill>
            </a:rPr>
            <a:t> </a:t>
          </a:r>
          <a:r>
            <a:rPr lang="en-US" sz="1600" dirty="0" err="1">
              <a:solidFill>
                <a:schemeClr val="accent1"/>
              </a:solidFill>
            </a:rPr>
            <a:t>üzere</a:t>
          </a:r>
          <a:r>
            <a:rPr lang="en-US" sz="1600" dirty="0">
              <a:solidFill>
                <a:schemeClr val="accent1"/>
              </a:solidFill>
            </a:rPr>
            <a:t> </a:t>
          </a:r>
          <a:r>
            <a:rPr lang="en-US" sz="1600" dirty="0" err="1">
              <a:solidFill>
                <a:schemeClr val="accent1"/>
              </a:solidFill>
            </a:rPr>
            <a:t>üretim</a:t>
          </a:r>
          <a:r>
            <a:rPr lang="en-US" sz="1600" dirty="0">
              <a:solidFill>
                <a:schemeClr val="accent1"/>
              </a:solidFill>
            </a:rPr>
            <a:t> </a:t>
          </a:r>
          <a:r>
            <a:rPr lang="en-US" sz="1600" dirty="0" err="1">
              <a:solidFill>
                <a:schemeClr val="accent1"/>
              </a:solidFill>
            </a:rPr>
            <a:t>hacmiyle</a:t>
          </a:r>
          <a:r>
            <a:rPr lang="en-US" sz="1600" dirty="0">
              <a:solidFill>
                <a:schemeClr val="accent1"/>
              </a:solidFill>
            </a:rPr>
            <a:t> </a:t>
          </a:r>
          <a:r>
            <a:rPr lang="en-US" sz="1600" dirty="0" err="1">
              <a:solidFill>
                <a:schemeClr val="accent1"/>
              </a:solidFill>
            </a:rPr>
            <a:t>dalgalanan</a:t>
          </a:r>
          <a:r>
            <a:rPr lang="en-US" sz="1600" dirty="0">
              <a:solidFill>
                <a:schemeClr val="accent1"/>
              </a:solidFill>
            </a:rPr>
            <a:t> </a:t>
          </a:r>
          <a:r>
            <a:rPr lang="en-US" sz="1600" dirty="0" err="1">
              <a:solidFill>
                <a:schemeClr val="accent1"/>
              </a:solidFill>
            </a:rPr>
            <a:t>maliyetler</a:t>
          </a:r>
          <a:r>
            <a:rPr lang="en-US" sz="1600" dirty="0">
              <a:solidFill>
                <a:schemeClr val="accent1"/>
              </a:solidFill>
            </a:rPr>
            <a:t>. </a:t>
          </a:r>
          <a:r>
            <a:rPr lang="en-US" sz="1600" dirty="0" err="1">
              <a:solidFill>
                <a:schemeClr val="accent1"/>
              </a:solidFill>
            </a:rPr>
            <a:t>Bunlar</a:t>
          </a:r>
          <a:r>
            <a:rPr lang="en-US" sz="1600" dirty="0">
              <a:solidFill>
                <a:schemeClr val="accent1"/>
              </a:solidFill>
            </a:rPr>
            <a:t> </a:t>
          </a:r>
          <a:r>
            <a:rPr lang="en-US" sz="1600" dirty="0" err="1">
              <a:solidFill>
                <a:schemeClr val="accent1"/>
              </a:solidFill>
            </a:rPr>
            <a:t>doğrudan</a:t>
          </a:r>
          <a:r>
            <a:rPr lang="en-US" sz="1600" dirty="0">
              <a:solidFill>
                <a:schemeClr val="accent1"/>
              </a:solidFill>
            </a:rPr>
            <a:t> </a:t>
          </a:r>
          <a:r>
            <a:rPr lang="en-US" sz="1600" dirty="0" err="1">
              <a:solidFill>
                <a:schemeClr val="accent1"/>
              </a:solidFill>
            </a:rPr>
            <a:t>operasyonların</a:t>
          </a:r>
          <a:r>
            <a:rPr lang="en-US" sz="1600" dirty="0">
              <a:solidFill>
                <a:schemeClr val="accent1"/>
              </a:solidFill>
            </a:rPr>
            <a:t> </a:t>
          </a:r>
          <a:r>
            <a:rPr lang="en-US" sz="1600" dirty="0" err="1">
              <a:solidFill>
                <a:schemeClr val="accent1"/>
              </a:solidFill>
            </a:rPr>
            <a:t>ölçeğine</a:t>
          </a:r>
          <a:r>
            <a:rPr lang="en-US" sz="1600" dirty="0">
              <a:solidFill>
                <a:schemeClr val="accent1"/>
              </a:solidFill>
            </a:rPr>
            <a:t> </a:t>
          </a:r>
          <a:r>
            <a:rPr lang="en-US" sz="1600" dirty="0" err="1">
              <a:solidFill>
                <a:schemeClr val="accent1"/>
              </a:solidFill>
            </a:rPr>
            <a:t>bağlıdır</a:t>
          </a:r>
          <a:r>
            <a:rPr lang="en-US" sz="1600" dirty="0">
              <a:solidFill>
                <a:schemeClr val="accent1"/>
              </a:solidFill>
            </a:rPr>
            <a:t>.</a:t>
          </a:r>
        </a:p>
      </dgm:t>
    </dgm:pt>
    <dgm:pt modelId="{D2852895-A4A2-4891-8E88-B46D0BC3DD31}" type="sibTrans" cxnId="{F33C3249-B548-42CB-891C-685C047FEBE8}">
      <dgm:prSet custT="1"/>
      <dgm:spPr/>
      <dgm:t>
        <a:bodyPr/>
        <a:lstStyle/>
        <a:p>
          <a:pPr algn="just">
            <a:lnSpc>
              <a:spcPct val="150000"/>
            </a:lnSpc>
          </a:pPr>
          <a:endParaRPr lang="en-GB" sz="1600">
            <a:solidFill>
              <a:schemeClr val="accent1"/>
            </a:solidFill>
          </a:endParaRPr>
        </a:p>
      </dgm:t>
    </dgm:pt>
    <dgm:pt modelId="{D324C38A-DFCC-4CDC-90D9-2E805DC92507}" type="sibTrans" cxnId="{72FE6210-8879-4627-8A2A-96F080ABDD91}">
      <dgm:prSet custT="1"/>
      <dgm:spPr/>
      <dgm:t>
        <a:bodyPr/>
        <a:lstStyle/>
        <a:p>
          <a:pPr algn="just">
            <a:lnSpc>
              <a:spcPct val="150000"/>
            </a:lnSpc>
          </a:pPr>
          <a:endParaRPr lang="en-GB" sz="1600">
            <a:solidFill>
              <a:schemeClr val="accent1"/>
            </a:solidFill>
          </a:endParaRPr>
        </a:p>
      </dgm:t>
    </dgm:pt>
    <dgm:pt modelId="{725B560B-F66E-4238-AA26-2A4677CC1116}" type="parTrans" cxnId="{F329FE13-D255-4EB4-89CC-FB5CAE69D3F5}">
      <dgm:prSet custT="1"/>
      <dgm:spPr/>
      <dgm:t>
        <a:bodyPr/>
        <a:lstStyle/>
        <a:p>
          <a:pPr algn="just">
            <a:lnSpc>
              <a:spcPct val="150000"/>
            </a:lnSpc>
          </a:pPr>
          <a:endParaRPr lang="en-GB" sz="1600">
            <a:solidFill>
              <a:schemeClr val="accent1"/>
            </a:solidFill>
          </a:endParaRPr>
        </a:p>
      </dgm:t>
    </dgm:pt>
    <dgm:pt modelId="{C829EC75-AEFF-4766-A17C-7396295F45A7}">
      <dgm:prSet custT="1"/>
      <dgm:spPr>
        <a:noFill/>
        <a:ln>
          <a:noFill/>
        </a:ln>
      </dgm:spPr>
      <dgm:t>
        <a:bodyPr/>
        <a:lstStyle/>
        <a:p>
          <a:pPr algn="l">
            <a:lnSpc>
              <a:spcPct val="150000"/>
            </a:lnSpc>
            <a:buFont typeface="Arial" panose="020B0604020202020204" pitchFamily="34" charset="0"/>
            <a:buChar char="•"/>
          </a:pPr>
          <a:r>
            <a:rPr lang="en-US" sz="1600" b="1">
              <a:solidFill>
                <a:schemeClr val="accent1"/>
              </a:solidFill>
            </a:rPr>
            <a:t>Ölçek Ekonomileri</a:t>
          </a:r>
          <a:r>
            <a:rPr lang="en-US" sz="1600">
              <a:solidFill>
                <a:schemeClr val="accent1"/>
              </a:solidFill>
            </a:rPr>
            <a:t>:</a:t>
          </a:r>
        </a:p>
      </dgm:t>
    </dgm:pt>
    <dgm:pt modelId="{34BFF018-C7E2-421D-A49C-30DD5A30F685}" type="parTrans" cxnId="{964AAC03-CD7F-4391-8505-43DB215D6E9B}">
      <dgm:prSet custT="1"/>
      <dgm:spPr/>
      <dgm:t>
        <a:bodyPr/>
        <a:lstStyle/>
        <a:p>
          <a:pPr algn="just">
            <a:lnSpc>
              <a:spcPct val="150000"/>
            </a:lnSpc>
          </a:pPr>
          <a:endParaRPr lang="en-GB" sz="1600">
            <a:solidFill>
              <a:schemeClr val="accent1"/>
            </a:solidFill>
          </a:endParaRPr>
        </a:p>
      </dgm:t>
    </dgm:pt>
    <dgm:pt modelId="{AA7721AF-1D42-4F18-8AF7-A0949225F7D4}">
      <dgm:prSet custT="1"/>
      <dgm:spPr>
        <a:noFill/>
        <a:ln>
          <a:noFill/>
        </a:ln>
      </dgm:spPr>
      <dgm:t>
        <a:bodyPr/>
        <a:lstStyle/>
        <a:p>
          <a:pPr algn="l">
            <a:lnSpc>
              <a:spcPct val="150000"/>
            </a:lnSpc>
            <a:buFont typeface="Arial" panose="020B0604020202020204" pitchFamily="34" charset="0"/>
            <a:buChar char="•"/>
          </a:pPr>
          <a:r>
            <a:rPr lang="en-US" sz="1600" dirty="0">
              <a:solidFill>
                <a:schemeClr val="accent1"/>
              </a:solidFill>
            </a:rPr>
            <a:t>Bir </a:t>
          </a:r>
          <a:r>
            <a:rPr lang="en-US" sz="1600" dirty="0" err="1">
              <a:solidFill>
                <a:schemeClr val="accent1"/>
              </a:solidFill>
            </a:rPr>
            <a:t>şirket</a:t>
          </a:r>
          <a:r>
            <a:rPr lang="en-US" sz="1600" dirty="0">
              <a:solidFill>
                <a:schemeClr val="accent1"/>
              </a:solidFill>
            </a:rPr>
            <a:t> </a:t>
          </a:r>
          <a:r>
            <a:rPr lang="en-US" sz="1600" dirty="0" err="1">
              <a:solidFill>
                <a:schemeClr val="accent1"/>
              </a:solidFill>
            </a:rPr>
            <a:t>üretimi</a:t>
          </a:r>
          <a:r>
            <a:rPr lang="en-US" sz="1600" dirty="0">
              <a:solidFill>
                <a:schemeClr val="accent1"/>
              </a:solidFill>
            </a:rPr>
            <a:t> </a:t>
          </a:r>
          <a:r>
            <a:rPr lang="en-US" sz="1600" dirty="0" err="1">
              <a:solidFill>
                <a:schemeClr val="accent1"/>
              </a:solidFill>
            </a:rPr>
            <a:t>artırdığında</a:t>
          </a:r>
          <a:r>
            <a:rPr lang="en-US" sz="1600" dirty="0">
              <a:solidFill>
                <a:schemeClr val="accent1"/>
              </a:solidFill>
            </a:rPr>
            <a:t> </a:t>
          </a:r>
          <a:r>
            <a:rPr lang="en-US" sz="1600" dirty="0" err="1">
              <a:solidFill>
                <a:schemeClr val="accent1"/>
              </a:solidFill>
            </a:rPr>
            <a:t>elde</a:t>
          </a:r>
          <a:r>
            <a:rPr lang="en-US" sz="1600" dirty="0">
              <a:solidFill>
                <a:schemeClr val="accent1"/>
              </a:solidFill>
            </a:rPr>
            <a:t> </a:t>
          </a:r>
          <a:r>
            <a:rPr lang="en-US" sz="1600" dirty="0" err="1">
              <a:solidFill>
                <a:schemeClr val="accent1"/>
              </a:solidFill>
            </a:rPr>
            <a:t>edilen</a:t>
          </a:r>
          <a:r>
            <a:rPr lang="en-US" sz="1600" dirty="0">
              <a:solidFill>
                <a:schemeClr val="accent1"/>
              </a:solidFill>
            </a:rPr>
            <a:t> </a:t>
          </a:r>
          <a:r>
            <a:rPr lang="en-US" sz="1600" dirty="0" err="1">
              <a:solidFill>
                <a:schemeClr val="accent1"/>
              </a:solidFill>
            </a:rPr>
            <a:t>maliyet</a:t>
          </a:r>
          <a:r>
            <a:rPr lang="en-US" sz="1600" dirty="0">
              <a:solidFill>
                <a:schemeClr val="accent1"/>
              </a:solidFill>
            </a:rPr>
            <a:t> </a:t>
          </a:r>
          <a:r>
            <a:rPr lang="en-US" sz="1600" dirty="0" err="1">
              <a:solidFill>
                <a:schemeClr val="accent1"/>
              </a:solidFill>
            </a:rPr>
            <a:t>avantajları</a:t>
          </a:r>
          <a:r>
            <a:rPr lang="en-US" sz="1600" dirty="0">
              <a:solidFill>
                <a:schemeClr val="accent1"/>
              </a:solidFill>
            </a:rPr>
            <a:t>, </a:t>
          </a:r>
          <a:r>
            <a:rPr lang="en-US" sz="1600" dirty="0" err="1">
              <a:solidFill>
                <a:schemeClr val="accent1"/>
              </a:solidFill>
            </a:rPr>
            <a:t>birim</a:t>
          </a:r>
          <a:r>
            <a:rPr lang="en-US" sz="1600" dirty="0">
              <a:solidFill>
                <a:schemeClr val="accent1"/>
              </a:solidFill>
            </a:rPr>
            <a:t> </a:t>
          </a:r>
          <a:r>
            <a:rPr lang="en-US" sz="1600" dirty="0" err="1">
              <a:solidFill>
                <a:schemeClr val="accent1"/>
              </a:solidFill>
            </a:rPr>
            <a:t>başına</a:t>
          </a:r>
          <a:r>
            <a:rPr lang="en-US" sz="1600" dirty="0">
              <a:solidFill>
                <a:schemeClr val="accent1"/>
              </a:solidFill>
            </a:rPr>
            <a:t> </a:t>
          </a:r>
          <a:r>
            <a:rPr lang="en-US" sz="1600" dirty="0" err="1">
              <a:solidFill>
                <a:schemeClr val="accent1"/>
              </a:solidFill>
            </a:rPr>
            <a:t>daha</a:t>
          </a:r>
          <a:r>
            <a:rPr lang="en-US" sz="1600" dirty="0">
              <a:solidFill>
                <a:schemeClr val="accent1"/>
              </a:solidFill>
            </a:rPr>
            <a:t> </a:t>
          </a:r>
          <a:r>
            <a:rPr lang="en-US" sz="1600" dirty="0" err="1">
              <a:solidFill>
                <a:schemeClr val="accent1"/>
              </a:solidFill>
            </a:rPr>
            <a:t>düşük</a:t>
          </a:r>
          <a:r>
            <a:rPr lang="en-US" sz="1600" dirty="0">
              <a:solidFill>
                <a:schemeClr val="accent1"/>
              </a:solidFill>
            </a:rPr>
            <a:t> </a:t>
          </a:r>
          <a:r>
            <a:rPr lang="en-US" sz="1600" dirty="0" err="1">
              <a:solidFill>
                <a:schemeClr val="accent1"/>
              </a:solidFill>
            </a:rPr>
            <a:t>maliyetlerle</a:t>
          </a:r>
          <a:r>
            <a:rPr lang="en-US" sz="1600" dirty="0">
              <a:solidFill>
                <a:schemeClr val="accent1"/>
              </a:solidFill>
            </a:rPr>
            <a:t> </a:t>
          </a:r>
          <a:r>
            <a:rPr lang="en-US" sz="1600" dirty="0" err="1">
              <a:solidFill>
                <a:schemeClr val="accent1"/>
              </a:solidFill>
            </a:rPr>
            <a:t>sonuçlanır</a:t>
          </a:r>
          <a:r>
            <a:rPr lang="en-US" sz="1600" dirty="0">
              <a:solidFill>
                <a:schemeClr val="accent1"/>
              </a:solidFill>
            </a:rPr>
            <a:t>. Bunun </a:t>
          </a:r>
          <a:r>
            <a:rPr lang="en-US" sz="1600" dirty="0" err="1">
              <a:solidFill>
                <a:schemeClr val="accent1"/>
              </a:solidFill>
            </a:rPr>
            <a:t>nedeni</a:t>
          </a:r>
          <a:r>
            <a:rPr lang="en-US" sz="1600" dirty="0">
              <a:solidFill>
                <a:schemeClr val="accent1"/>
              </a:solidFill>
            </a:rPr>
            <a:t> </a:t>
          </a:r>
          <a:r>
            <a:rPr lang="en-US" sz="1600" dirty="0" err="1">
              <a:solidFill>
                <a:schemeClr val="accent1"/>
              </a:solidFill>
            </a:rPr>
            <a:t>genellikle</a:t>
          </a:r>
          <a:r>
            <a:rPr lang="en-US" sz="1600" dirty="0">
              <a:solidFill>
                <a:schemeClr val="accent1"/>
              </a:solidFill>
            </a:rPr>
            <a:t> </a:t>
          </a:r>
          <a:r>
            <a:rPr lang="en-US" sz="1600" dirty="0" err="1">
              <a:solidFill>
                <a:schemeClr val="accent1"/>
              </a:solidFill>
            </a:rPr>
            <a:t>üretimdeki</a:t>
          </a:r>
          <a:r>
            <a:rPr lang="en-US" sz="1600" dirty="0">
              <a:solidFill>
                <a:schemeClr val="accent1"/>
              </a:solidFill>
            </a:rPr>
            <a:t> </a:t>
          </a:r>
          <a:r>
            <a:rPr lang="en-US" sz="1600" dirty="0" err="1">
              <a:solidFill>
                <a:schemeClr val="accent1"/>
              </a:solidFill>
            </a:rPr>
            <a:t>verimlilik</a:t>
          </a:r>
          <a:r>
            <a:rPr lang="en-US" sz="1600" dirty="0">
              <a:solidFill>
                <a:schemeClr val="accent1"/>
              </a:solidFill>
            </a:rPr>
            <a:t>, </a:t>
          </a:r>
          <a:r>
            <a:rPr lang="en-US" sz="1600" dirty="0" err="1">
              <a:solidFill>
                <a:schemeClr val="accent1"/>
              </a:solidFill>
            </a:rPr>
            <a:t>toplu</a:t>
          </a:r>
          <a:r>
            <a:rPr lang="en-US" sz="1600" dirty="0">
              <a:solidFill>
                <a:schemeClr val="accent1"/>
              </a:solidFill>
            </a:rPr>
            <a:t> </a:t>
          </a:r>
          <a:r>
            <a:rPr lang="en-US" sz="1600" dirty="0" err="1">
              <a:solidFill>
                <a:schemeClr val="accent1"/>
              </a:solidFill>
            </a:rPr>
            <a:t>satın</a:t>
          </a:r>
          <a:r>
            <a:rPr lang="en-US" sz="1600" dirty="0">
              <a:solidFill>
                <a:schemeClr val="accent1"/>
              </a:solidFill>
            </a:rPr>
            <a:t> alma </a:t>
          </a:r>
          <a:r>
            <a:rPr lang="en-US" sz="1600" dirty="0" err="1">
              <a:solidFill>
                <a:schemeClr val="accent1"/>
              </a:solidFill>
            </a:rPr>
            <a:t>veya</a:t>
          </a:r>
          <a:r>
            <a:rPr lang="en-US" sz="1600" dirty="0">
              <a:solidFill>
                <a:schemeClr val="accent1"/>
              </a:solidFill>
            </a:rPr>
            <a:t> </a:t>
          </a:r>
          <a:r>
            <a:rPr lang="en-US" sz="1600" dirty="0" err="1">
              <a:solidFill>
                <a:schemeClr val="accent1"/>
              </a:solidFill>
            </a:rPr>
            <a:t>genel</a:t>
          </a:r>
          <a:r>
            <a:rPr lang="en-US" sz="1600" dirty="0">
              <a:solidFill>
                <a:schemeClr val="accent1"/>
              </a:solidFill>
            </a:rPr>
            <a:t> </a:t>
          </a:r>
          <a:r>
            <a:rPr lang="en-US" sz="1600" dirty="0" err="1">
              <a:solidFill>
                <a:schemeClr val="accent1"/>
              </a:solidFill>
            </a:rPr>
            <a:t>giderlerin</a:t>
          </a:r>
          <a:r>
            <a:rPr lang="en-US" sz="1600" dirty="0">
              <a:solidFill>
                <a:schemeClr val="accent1"/>
              </a:solidFill>
            </a:rPr>
            <a:t> </a:t>
          </a:r>
          <a:r>
            <a:rPr lang="en-US" sz="1600" dirty="0" err="1">
              <a:solidFill>
                <a:schemeClr val="accent1"/>
              </a:solidFill>
            </a:rPr>
            <a:t>daha</a:t>
          </a:r>
          <a:r>
            <a:rPr lang="en-US" sz="1600" dirty="0">
              <a:solidFill>
                <a:schemeClr val="accent1"/>
              </a:solidFill>
            </a:rPr>
            <a:t> </a:t>
          </a:r>
          <a:r>
            <a:rPr lang="en-US" sz="1600" dirty="0" err="1">
              <a:solidFill>
                <a:schemeClr val="accent1"/>
              </a:solidFill>
            </a:rPr>
            <a:t>fazla</a:t>
          </a:r>
          <a:r>
            <a:rPr lang="en-US" sz="1600" dirty="0">
              <a:solidFill>
                <a:schemeClr val="accent1"/>
              </a:solidFill>
            </a:rPr>
            <a:t> </a:t>
          </a:r>
          <a:r>
            <a:rPr lang="en-US" sz="1600" dirty="0" err="1">
              <a:solidFill>
                <a:schemeClr val="accent1"/>
              </a:solidFill>
            </a:rPr>
            <a:t>birime</a:t>
          </a:r>
          <a:r>
            <a:rPr lang="en-US" sz="1600" dirty="0">
              <a:solidFill>
                <a:schemeClr val="accent1"/>
              </a:solidFill>
            </a:rPr>
            <a:t> </a:t>
          </a:r>
          <a:r>
            <a:rPr lang="en-US" sz="1600" dirty="0" err="1">
              <a:solidFill>
                <a:schemeClr val="accent1"/>
              </a:solidFill>
            </a:rPr>
            <a:t>yayılmasıdır</a:t>
          </a:r>
          <a:r>
            <a:rPr lang="en-US" sz="1600" dirty="0">
              <a:solidFill>
                <a:schemeClr val="accent1"/>
              </a:solidFill>
            </a:rPr>
            <a:t>.</a:t>
          </a:r>
        </a:p>
      </dgm:t>
    </dgm:pt>
    <dgm:pt modelId="{C2FE57DD-BCD8-4FDC-8866-C2E923BAB984}" type="sibTrans" cxnId="{964AAC03-CD7F-4391-8505-43DB215D6E9B}">
      <dgm:prSet custT="1"/>
      <dgm:spPr/>
      <dgm:t>
        <a:bodyPr/>
        <a:lstStyle/>
        <a:p>
          <a:pPr algn="just">
            <a:lnSpc>
              <a:spcPct val="150000"/>
            </a:lnSpc>
          </a:pPr>
          <a:endParaRPr lang="en-GB" sz="1600">
            <a:solidFill>
              <a:schemeClr val="accent1"/>
            </a:solidFill>
          </a:endParaRPr>
        </a:p>
      </dgm:t>
    </dgm:pt>
    <dgm:pt modelId="{1E8413FA-190F-4601-AC79-9CCA5F368363}" type="sibTrans" cxnId="{F329FE13-D255-4EB4-89CC-FB5CAE69D3F5}">
      <dgm:prSet custT="1"/>
      <dgm:spPr/>
      <dgm:t>
        <a:bodyPr/>
        <a:lstStyle/>
        <a:p>
          <a:pPr algn="just">
            <a:lnSpc>
              <a:spcPct val="150000"/>
            </a:lnSpc>
          </a:pPr>
          <a:endParaRPr lang="en-GB" sz="1600">
            <a:solidFill>
              <a:schemeClr val="accent1"/>
            </a:solidFill>
          </a:endParaRPr>
        </a:p>
      </dgm:t>
    </dgm:pt>
    <dgm:pt modelId="{8CB60846-3D8C-42C2-9CEA-F732EED892A3}" type="parTrans" cxnId="{96496236-8633-4C0E-8533-FD8723CE8A1B}">
      <dgm:prSet custT="1"/>
      <dgm:spPr/>
      <dgm:t>
        <a:bodyPr/>
        <a:lstStyle/>
        <a:p>
          <a:pPr algn="just">
            <a:lnSpc>
              <a:spcPct val="150000"/>
            </a:lnSpc>
          </a:pPr>
          <a:endParaRPr lang="en-GB" sz="1600">
            <a:solidFill>
              <a:schemeClr val="accent1"/>
            </a:solidFill>
          </a:endParaRPr>
        </a:p>
      </dgm:t>
    </dgm:pt>
    <dgm:pt modelId="{0BA1733C-B470-4DEB-A345-2A9A0DD81EDC}">
      <dgm:prSet custT="1"/>
      <dgm:spPr>
        <a:noFill/>
        <a:ln>
          <a:noFill/>
        </a:ln>
      </dgm:spPr>
      <dgm:t>
        <a:bodyPr/>
        <a:lstStyle/>
        <a:p>
          <a:pPr algn="l">
            <a:lnSpc>
              <a:spcPct val="150000"/>
            </a:lnSpc>
            <a:buFont typeface="Arial" panose="020B0604020202020204" pitchFamily="34" charset="0"/>
            <a:buChar char="•"/>
          </a:pPr>
          <a:r>
            <a:rPr lang="en-US" sz="1600" b="1">
              <a:solidFill>
                <a:schemeClr val="accent1"/>
              </a:solidFill>
            </a:rPr>
            <a:t>Kapsam Ekonomileri</a:t>
          </a:r>
          <a:r>
            <a:rPr lang="en-US" sz="1600">
              <a:solidFill>
                <a:schemeClr val="accent1"/>
              </a:solidFill>
            </a:rPr>
            <a:t>:</a:t>
          </a:r>
        </a:p>
      </dgm:t>
    </dgm:pt>
    <dgm:pt modelId="{898A781C-F4A5-487C-AD09-E0E1F1BFF0CB}" type="parTrans" cxnId="{03554395-80A5-4300-93C2-1BE6A1E49EDB}">
      <dgm:prSet custT="1"/>
      <dgm:spPr/>
      <dgm:t>
        <a:bodyPr/>
        <a:lstStyle/>
        <a:p>
          <a:pPr algn="just">
            <a:lnSpc>
              <a:spcPct val="150000"/>
            </a:lnSpc>
          </a:pPr>
          <a:endParaRPr lang="en-GB" sz="1600">
            <a:solidFill>
              <a:schemeClr val="accent1"/>
            </a:solidFill>
          </a:endParaRPr>
        </a:p>
      </dgm:t>
    </dgm:pt>
    <dgm:pt modelId="{F4A8055E-FF7B-4160-BAD1-D027A53369C1}">
      <dgm:prSet custT="1"/>
      <dgm:spPr>
        <a:noFill/>
        <a:ln>
          <a:noFill/>
        </a:ln>
      </dgm:spPr>
      <dgm:t>
        <a:bodyPr/>
        <a:lstStyle/>
        <a:p>
          <a:pPr algn="l">
            <a:lnSpc>
              <a:spcPct val="150000"/>
            </a:lnSpc>
            <a:buFont typeface="Arial" panose="020B0604020202020204" pitchFamily="34" charset="0"/>
            <a:buChar char="•"/>
          </a:pPr>
          <a:r>
            <a:rPr lang="en-US" sz="1600">
              <a:solidFill>
                <a:schemeClr val="accent1"/>
              </a:solidFill>
            </a:rPr>
            <a:t> Kaynakları paylaşan ve ürün başına toplam maliyeti düşüren çeşitli ürün veya hizmetler sunarak elde edilen maliyet avantajları.</a:t>
          </a:r>
        </a:p>
      </dgm:t>
    </dgm:pt>
    <dgm:pt modelId="{6D4AE8A8-C873-4BB5-80F1-7138418140AE}" type="sibTrans" cxnId="{03554395-80A5-4300-93C2-1BE6A1E49EDB}">
      <dgm:prSet custT="1"/>
      <dgm:spPr/>
      <dgm:t>
        <a:bodyPr/>
        <a:lstStyle/>
        <a:p>
          <a:pPr algn="just">
            <a:lnSpc>
              <a:spcPct val="150000"/>
            </a:lnSpc>
          </a:pPr>
          <a:endParaRPr lang="en-GB" sz="1600">
            <a:solidFill>
              <a:schemeClr val="accent1"/>
            </a:solidFill>
          </a:endParaRPr>
        </a:p>
      </dgm:t>
    </dgm:pt>
    <dgm:pt modelId="{DB591BAC-3E25-42A3-9417-E43530435C17}" type="sibTrans" cxnId="{96496236-8633-4C0E-8533-FD8723CE8A1B}">
      <dgm:prSet custT="1"/>
      <dgm:spPr/>
      <dgm:t>
        <a:bodyPr/>
        <a:lstStyle/>
        <a:p>
          <a:pPr algn="just">
            <a:lnSpc>
              <a:spcPct val="150000"/>
            </a:lnSpc>
          </a:pPr>
          <a:endParaRPr lang="en-GB" sz="1600">
            <a:solidFill>
              <a:schemeClr val="accent1"/>
            </a:solidFill>
          </a:endParaRPr>
        </a:p>
      </dgm:t>
    </dgm:pt>
    <dgm:pt modelId="{50EB5F14-069D-4948-953C-F8338F61810F}" type="pres">
      <dgm:prSet presAssocID="{636ECF92-398D-4023-97B6-1FBC3430DCB4}" presName="Name0" presStyleCnt="0">
        <dgm:presLayoutVars>
          <dgm:chMax val="7"/>
          <dgm:chPref val="7"/>
          <dgm:dir/>
          <dgm:animOne val="branch"/>
          <dgm:animLvl val="lvl"/>
        </dgm:presLayoutVars>
      </dgm:prSet>
      <dgm:spPr/>
    </dgm:pt>
    <dgm:pt modelId="{AAA397A6-3DEB-499E-B6BF-EB493DD9F465}" type="pres">
      <dgm:prSet presAssocID="{722A443F-A1F5-4F32-BE38-D32868899F49}" presName="composite" presStyleCnt="0"/>
      <dgm:spPr/>
    </dgm:pt>
    <dgm:pt modelId="{B55052B8-6082-4DD8-9A67-5E1AC9A714BE}" type="pres">
      <dgm:prSet presAssocID="{722A443F-A1F5-4F32-BE38-D32868899F49}" presName="BackAccent" presStyleLbl="bgShp" presStyleIdx="0" presStyleCnt="4"/>
      <dgm:spPr>
        <a:solidFill>
          <a:schemeClr val="accent1">
            <a:tint val="40000"/>
            <a:hueOff val="0"/>
            <a:satOff val="0"/>
            <a:lumOff val="0"/>
            <a:alphaOff val="0"/>
          </a:schemeClr>
        </a:solidFill>
        <a:ln>
          <a:noFill/>
        </a:ln>
      </dgm:spPr>
    </dgm:pt>
    <dgm:pt modelId="{A714D4E2-69AF-4BB3-9CDC-C8BFBEAEDA4F}" type="pres">
      <dgm:prSet presAssocID="{722A443F-A1F5-4F32-BE38-D32868899F49}" presName="Accent" presStyleLbl="alignNode1" presStyleIdx="0" presStyleCnt="4"/>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CA5EF971-9B76-433E-8DC0-B04279FFF28D}" type="pres">
      <dgm:prSet presAssocID="{722A443F-A1F5-4F32-BE38-D32868899F49}" presName="Child" presStyleLbl="revTx" presStyleIdx="0" presStyleCnt="8">
        <dgm:presLayoutVars>
          <dgm:chMax val="0"/>
          <dgm:chPref val="0"/>
          <dgm:bulletEnabled val="1"/>
        </dgm:presLayoutVars>
      </dgm:prSet>
      <dgm:spPr/>
    </dgm:pt>
    <dgm:pt modelId="{8DCFE669-267F-49A5-98CB-A9877CF3D1AC}" type="pres">
      <dgm:prSet presAssocID="{722A443F-A1F5-4F32-BE38-D32868899F49}" presName="Parent" presStyleLbl="revTx" presStyleIdx="1" presStyleCnt="8">
        <dgm:presLayoutVars>
          <dgm:chMax val="1"/>
          <dgm:chPref val="1"/>
          <dgm:bulletEnabled val="1"/>
        </dgm:presLayoutVars>
      </dgm:prSet>
      <dgm:spPr/>
    </dgm:pt>
    <dgm:pt modelId="{044D8B18-6D96-4727-95EF-8F5082FD62F4}" type="pres">
      <dgm:prSet presAssocID="{9CFFAAD0-C9CC-410B-85D3-91C59D598A32}" presName="sibTrans" presStyleCnt="0"/>
      <dgm:spPr/>
    </dgm:pt>
    <dgm:pt modelId="{33021A35-5C17-4A17-A36B-41A6D619F1F1}" type="pres">
      <dgm:prSet presAssocID="{DC50B3CB-94BF-4829-98B4-80236871AFB0}" presName="composite" presStyleCnt="0"/>
      <dgm:spPr/>
    </dgm:pt>
    <dgm:pt modelId="{0ACBB80F-1715-4FE3-9A34-B1918E88DF5C}" type="pres">
      <dgm:prSet presAssocID="{DC50B3CB-94BF-4829-98B4-80236871AFB0}" presName="BackAccent" presStyleLbl="bgShp" presStyleIdx="1" presStyleCnt="4"/>
      <dgm:spPr>
        <a:solidFill>
          <a:schemeClr val="accent1">
            <a:tint val="40000"/>
            <a:hueOff val="0"/>
            <a:satOff val="0"/>
            <a:lumOff val="0"/>
            <a:alphaOff val="0"/>
          </a:schemeClr>
        </a:solidFill>
        <a:ln>
          <a:noFill/>
        </a:ln>
      </dgm:spPr>
    </dgm:pt>
    <dgm:pt modelId="{B3851879-1A16-4116-9AD6-59CBFFF63516}" type="pres">
      <dgm:prSet presAssocID="{DC50B3CB-94BF-4829-98B4-80236871AFB0}" presName="Accent" presStyleLbl="alignNode1" presStyleIdx="1" presStyleCnt="4"/>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44356D85-44C1-468E-820D-74F22FC3CBEB}" type="pres">
      <dgm:prSet presAssocID="{DC50B3CB-94BF-4829-98B4-80236871AFB0}" presName="Child" presStyleLbl="revTx" presStyleIdx="2" presStyleCnt="8">
        <dgm:presLayoutVars>
          <dgm:chMax val="0"/>
          <dgm:chPref val="0"/>
          <dgm:bulletEnabled val="1"/>
        </dgm:presLayoutVars>
      </dgm:prSet>
      <dgm:spPr/>
    </dgm:pt>
    <dgm:pt modelId="{39464305-3B2F-4F1C-8562-C58B7189439B}" type="pres">
      <dgm:prSet presAssocID="{DC50B3CB-94BF-4829-98B4-80236871AFB0}" presName="Parent" presStyleLbl="revTx" presStyleIdx="3" presStyleCnt="8">
        <dgm:presLayoutVars>
          <dgm:chMax val="1"/>
          <dgm:chPref val="1"/>
          <dgm:bulletEnabled val="1"/>
        </dgm:presLayoutVars>
      </dgm:prSet>
      <dgm:spPr/>
    </dgm:pt>
    <dgm:pt modelId="{A546CEF3-9B64-4DCD-9341-D39A185E920A}" type="pres">
      <dgm:prSet presAssocID="{D324C38A-DFCC-4CDC-90D9-2E805DC92507}" presName="sibTrans" presStyleCnt="0"/>
      <dgm:spPr/>
    </dgm:pt>
    <dgm:pt modelId="{8C2A8C85-BBAE-42E6-B102-E798270B563D}" type="pres">
      <dgm:prSet presAssocID="{C829EC75-AEFF-4766-A17C-7396295F45A7}" presName="composite" presStyleCnt="0"/>
      <dgm:spPr/>
    </dgm:pt>
    <dgm:pt modelId="{913FA436-5C06-48F9-9350-C679FC61BD13}" type="pres">
      <dgm:prSet presAssocID="{C829EC75-AEFF-4766-A17C-7396295F45A7}" presName="BackAccent" presStyleLbl="bgShp" presStyleIdx="2" presStyleCnt="4"/>
      <dgm:spPr>
        <a:solidFill>
          <a:schemeClr val="accent1">
            <a:tint val="40000"/>
            <a:hueOff val="0"/>
            <a:satOff val="0"/>
            <a:lumOff val="0"/>
            <a:alphaOff val="0"/>
          </a:schemeClr>
        </a:solidFill>
        <a:ln>
          <a:noFill/>
        </a:ln>
      </dgm:spPr>
    </dgm:pt>
    <dgm:pt modelId="{780F7988-4799-46DA-ACC9-DB21EC394C9B}" type="pres">
      <dgm:prSet presAssocID="{C829EC75-AEFF-4766-A17C-7396295F45A7}" presName="Accent" presStyleLbl="alignNode1" presStyleIdx="2" presStyleCnt="4"/>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7EB9338A-6270-418E-B18C-CF439F605092}" type="pres">
      <dgm:prSet presAssocID="{C829EC75-AEFF-4766-A17C-7396295F45A7}" presName="Child" presStyleLbl="revTx" presStyleIdx="4" presStyleCnt="8">
        <dgm:presLayoutVars>
          <dgm:chMax val="0"/>
          <dgm:chPref val="0"/>
          <dgm:bulletEnabled val="1"/>
        </dgm:presLayoutVars>
      </dgm:prSet>
      <dgm:spPr/>
    </dgm:pt>
    <dgm:pt modelId="{3A338092-171E-4B4A-A42F-33C278EDD45C}" type="pres">
      <dgm:prSet presAssocID="{C829EC75-AEFF-4766-A17C-7396295F45A7}" presName="Parent" presStyleLbl="revTx" presStyleIdx="5" presStyleCnt="8">
        <dgm:presLayoutVars>
          <dgm:chMax val="1"/>
          <dgm:chPref val="1"/>
          <dgm:bulletEnabled val="1"/>
        </dgm:presLayoutVars>
      </dgm:prSet>
      <dgm:spPr/>
    </dgm:pt>
    <dgm:pt modelId="{7E75FBE7-D0D3-4BB6-A409-DD7204173A36}" type="pres">
      <dgm:prSet presAssocID="{1E8413FA-190F-4601-AC79-9CCA5F368363}" presName="sibTrans" presStyleCnt="0"/>
      <dgm:spPr/>
    </dgm:pt>
    <dgm:pt modelId="{081C1671-635F-4DD1-BCC5-E9780F0D4C96}" type="pres">
      <dgm:prSet presAssocID="{0BA1733C-B470-4DEB-A345-2A9A0DD81EDC}" presName="composite" presStyleCnt="0"/>
      <dgm:spPr/>
    </dgm:pt>
    <dgm:pt modelId="{49BB1871-0047-4066-9AC3-3BB0372082BB}" type="pres">
      <dgm:prSet presAssocID="{0BA1733C-B470-4DEB-A345-2A9A0DD81EDC}" presName="BackAccent" presStyleLbl="bgShp" presStyleIdx="3" presStyleCnt="4"/>
      <dgm:spPr>
        <a:solidFill>
          <a:schemeClr val="accent1">
            <a:tint val="40000"/>
            <a:hueOff val="0"/>
            <a:satOff val="0"/>
            <a:lumOff val="0"/>
            <a:alphaOff val="0"/>
          </a:schemeClr>
        </a:solidFill>
        <a:ln>
          <a:noFill/>
        </a:ln>
      </dgm:spPr>
    </dgm:pt>
    <dgm:pt modelId="{7B5DA4EF-B65F-4584-A6B3-B5D3D1C5E464}" type="pres">
      <dgm:prSet presAssocID="{0BA1733C-B470-4DEB-A345-2A9A0DD81EDC}" presName="Accent" presStyleLbl="alignNode1" presStyleIdx="3" presStyleCnt="4"/>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CDE0C98F-C9A5-4CB2-8A94-27E2FC22240F}" type="pres">
      <dgm:prSet presAssocID="{0BA1733C-B470-4DEB-A345-2A9A0DD81EDC}" presName="Child" presStyleLbl="revTx" presStyleIdx="6" presStyleCnt="8">
        <dgm:presLayoutVars>
          <dgm:chMax val="0"/>
          <dgm:chPref val="0"/>
          <dgm:bulletEnabled val="1"/>
        </dgm:presLayoutVars>
      </dgm:prSet>
      <dgm:spPr/>
    </dgm:pt>
    <dgm:pt modelId="{608CFB1C-EBAC-4AA2-A23A-353B22A6F8FD}" type="pres">
      <dgm:prSet presAssocID="{0BA1733C-B470-4DEB-A345-2A9A0DD81EDC}" presName="Parent" presStyleLbl="revTx" presStyleIdx="7" presStyleCnt="8">
        <dgm:presLayoutVars>
          <dgm:chMax val="1"/>
          <dgm:chPref val="1"/>
          <dgm:bulletEnabled val="1"/>
        </dgm:presLayoutVars>
      </dgm:prSet>
      <dgm:spPr/>
    </dgm:pt>
  </dgm:ptLst>
  <dgm:cxnLst>
    <dgm:cxn modelId="{964AAC03-CD7F-4391-8505-43DB215D6E9B}" srcId="{C829EC75-AEFF-4766-A17C-7396295F45A7}" destId="{AA7721AF-1D42-4F18-8AF7-A0949225F7D4}" srcOrd="0" destOrd="0" parTransId="{34BFF018-C7E2-421D-A49C-30DD5A30F685}" sibTransId="{C2FE57DD-BCD8-4FDC-8866-C2E923BAB984}"/>
    <dgm:cxn modelId="{72FE6210-8879-4627-8A2A-96F080ABDD91}" srcId="{636ECF92-398D-4023-97B6-1FBC3430DCB4}" destId="{DC50B3CB-94BF-4829-98B4-80236871AFB0}" srcOrd="1" destOrd="0" parTransId="{0EC3C062-6FA0-4087-A61D-7AE17A5A807B}" sibTransId="{D324C38A-DFCC-4CDC-90D9-2E805DC92507}"/>
    <dgm:cxn modelId="{F329FE13-D255-4EB4-89CC-FB5CAE69D3F5}" srcId="{636ECF92-398D-4023-97B6-1FBC3430DCB4}" destId="{C829EC75-AEFF-4766-A17C-7396295F45A7}" srcOrd="2" destOrd="0" parTransId="{725B560B-F66E-4238-AA26-2A4677CC1116}" sibTransId="{1E8413FA-190F-4601-AC79-9CCA5F368363}"/>
    <dgm:cxn modelId="{F6DB2D14-7519-459D-972C-6ABED5444E1C}" type="presOf" srcId="{8A8BB604-B3A5-44BD-BD6C-65555ADF6822}" destId="{CA5EF971-9B76-433E-8DC0-B04279FFF28D}" srcOrd="0" destOrd="0" presId="urn:microsoft.com/office/officeart/2008/layout/IncreasingCircleProcess"/>
    <dgm:cxn modelId="{96496236-8633-4C0E-8533-FD8723CE8A1B}" srcId="{636ECF92-398D-4023-97B6-1FBC3430DCB4}" destId="{0BA1733C-B470-4DEB-A345-2A9A0DD81EDC}" srcOrd="3" destOrd="0" parTransId="{8CB60846-3D8C-42C2-9CEA-F732EED892A3}" sibTransId="{DB591BAC-3E25-42A3-9417-E43530435C17}"/>
    <dgm:cxn modelId="{607A183B-F111-47FC-9050-B709CEFFFDDB}" type="presOf" srcId="{793FAFF7-023C-4DBA-BC52-AB2E1B3EA007}" destId="{44356D85-44C1-468E-820D-74F22FC3CBEB}" srcOrd="0" destOrd="0" presId="urn:microsoft.com/office/officeart/2008/layout/IncreasingCircleProcess"/>
    <dgm:cxn modelId="{99794A44-379D-4664-A832-1F48F5A931A9}" type="presOf" srcId="{F4A8055E-FF7B-4160-BAD1-D027A53369C1}" destId="{CDE0C98F-C9A5-4CB2-8A94-27E2FC22240F}" srcOrd="0" destOrd="0" presId="urn:microsoft.com/office/officeart/2008/layout/IncreasingCircleProcess"/>
    <dgm:cxn modelId="{F33C3249-B548-42CB-891C-685C047FEBE8}" srcId="{DC50B3CB-94BF-4829-98B4-80236871AFB0}" destId="{793FAFF7-023C-4DBA-BC52-AB2E1B3EA007}" srcOrd="0" destOrd="0" parTransId="{8052D661-0B23-47AF-9D57-9ED5823AC7BF}" sibTransId="{D2852895-A4A2-4891-8E88-B46D0BC3DD31}"/>
    <dgm:cxn modelId="{281AC959-6C89-4A09-A770-839C88E841FD}" type="presOf" srcId="{AA7721AF-1D42-4F18-8AF7-A0949225F7D4}" destId="{7EB9338A-6270-418E-B18C-CF439F605092}" srcOrd="0" destOrd="0" presId="urn:microsoft.com/office/officeart/2008/layout/IncreasingCircleProcess"/>
    <dgm:cxn modelId="{E799D07E-F8B9-40D2-98F2-891DDDFC6372}" type="presOf" srcId="{DC50B3CB-94BF-4829-98B4-80236871AFB0}" destId="{39464305-3B2F-4F1C-8562-C58B7189439B}" srcOrd="0" destOrd="0" presId="urn:microsoft.com/office/officeart/2008/layout/IncreasingCircleProcess"/>
    <dgm:cxn modelId="{03554395-80A5-4300-93C2-1BE6A1E49EDB}" srcId="{0BA1733C-B470-4DEB-A345-2A9A0DD81EDC}" destId="{F4A8055E-FF7B-4160-BAD1-D027A53369C1}" srcOrd="0" destOrd="0" parTransId="{898A781C-F4A5-487C-AD09-E0E1F1BFF0CB}" sibTransId="{6D4AE8A8-C873-4BB5-80F1-7138418140AE}"/>
    <dgm:cxn modelId="{4B048698-CF51-41B0-A8BC-FC11D4053B60}" type="presOf" srcId="{722A443F-A1F5-4F32-BE38-D32868899F49}" destId="{8DCFE669-267F-49A5-98CB-A9877CF3D1AC}" srcOrd="0" destOrd="0" presId="urn:microsoft.com/office/officeart/2008/layout/IncreasingCircleProcess"/>
    <dgm:cxn modelId="{1AC76DA6-7890-474F-AE36-2ADB169F9842}" srcId="{722A443F-A1F5-4F32-BE38-D32868899F49}" destId="{8A8BB604-B3A5-44BD-BD6C-65555ADF6822}" srcOrd="0" destOrd="0" parTransId="{DBFB64C4-E4DC-4BBA-9A0B-1A4EBDAA8627}" sibTransId="{73490A80-0A83-4497-88C3-AE7BFF401160}"/>
    <dgm:cxn modelId="{5B4138AC-9FB6-4998-85F3-50793B92D65B}" type="presOf" srcId="{636ECF92-398D-4023-97B6-1FBC3430DCB4}" destId="{50EB5F14-069D-4948-953C-F8338F61810F}" srcOrd="0" destOrd="0" presId="urn:microsoft.com/office/officeart/2008/layout/IncreasingCircleProcess"/>
    <dgm:cxn modelId="{6F0022DD-53EB-4D6F-91AF-2D9A917E3F38}" type="presOf" srcId="{C829EC75-AEFF-4766-A17C-7396295F45A7}" destId="{3A338092-171E-4B4A-A42F-33C278EDD45C}" srcOrd="0" destOrd="0" presId="urn:microsoft.com/office/officeart/2008/layout/IncreasingCircleProcess"/>
    <dgm:cxn modelId="{431E3EDD-5E34-4BC8-8587-FE2C48DB8D4F}" type="presOf" srcId="{0BA1733C-B470-4DEB-A345-2A9A0DD81EDC}" destId="{608CFB1C-EBAC-4AA2-A23A-353B22A6F8FD}" srcOrd="0" destOrd="0" presId="urn:microsoft.com/office/officeart/2008/layout/IncreasingCircleProcess"/>
    <dgm:cxn modelId="{1C1603F7-1D01-4E2D-BB7B-2A3703C3E7A6}" srcId="{636ECF92-398D-4023-97B6-1FBC3430DCB4}" destId="{722A443F-A1F5-4F32-BE38-D32868899F49}" srcOrd="0" destOrd="0" parTransId="{98BED04D-CA6C-4A2B-862F-9F33FC31487C}" sibTransId="{9CFFAAD0-C9CC-410B-85D3-91C59D598A32}"/>
    <dgm:cxn modelId="{0E460102-2FE4-469B-AE50-141E79E1DBC8}" type="presParOf" srcId="{50EB5F14-069D-4948-953C-F8338F61810F}" destId="{AAA397A6-3DEB-499E-B6BF-EB493DD9F465}" srcOrd="0" destOrd="0" presId="urn:microsoft.com/office/officeart/2008/layout/IncreasingCircleProcess"/>
    <dgm:cxn modelId="{BFDAEF68-66CC-462E-84E6-0E15EDDAF829}" type="presParOf" srcId="{AAA397A6-3DEB-499E-B6BF-EB493DD9F465}" destId="{B55052B8-6082-4DD8-9A67-5E1AC9A714BE}" srcOrd="0" destOrd="0" presId="urn:microsoft.com/office/officeart/2008/layout/IncreasingCircleProcess"/>
    <dgm:cxn modelId="{917DCBC6-9DEA-48E7-9798-9866EA2F6E20}" type="presParOf" srcId="{AAA397A6-3DEB-499E-B6BF-EB493DD9F465}" destId="{A714D4E2-69AF-4BB3-9CDC-C8BFBEAEDA4F}" srcOrd="1" destOrd="0" presId="urn:microsoft.com/office/officeart/2008/layout/IncreasingCircleProcess"/>
    <dgm:cxn modelId="{8E1C6CD7-0675-4310-9A9C-4E2F514B8DB4}" type="presParOf" srcId="{AAA397A6-3DEB-499E-B6BF-EB493DD9F465}" destId="{CA5EF971-9B76-433E-8DC0-B04279FFF28D}" srcOrd="2" destOrd="0" presId="urn:microsoft.com/office/officeart/2008/layout/IncreasingCircleProcess"/>
    <dgm:cxn modelId="{BBD2284D-7D66-4C69-AFBA-A9394CE54E6D}" type="presParOf" srcId="{AAA397A6-3DEB-499E-B6BF-EB493DD9F465}" destId="{8DCFE669-267F-49A5-98CB-A9877CF3D1AC}" srcOrd="3" destOrd="0" presId="urn:microsoft.com/office/officeart/2008/layout/IncreasingCircleProcess"/>
    <dgm:cxn modelId="{8FAC0D0A-1738-4199-AF9B-5DDF0F83C38B}" type="presParOf" srcId="{50EB5F14-069D-4948-953C-F8338F61810F}" destId="{044D8B18-6D96-4727-95EF-8F5082FD62F4}" srcOrd="1" destOrd="0" presId="urn:microsoft.com/office/officeart/2008/layout/IncreasingCircleProcess"/>
    <dgm:cxn modelId="{EC52C4CA-7666-4FC9-9C77-A3F98AAB0C2D}" type="presParOf" srcId="{50EB5F14-069D-4948-953C-F8338F61810F}" destId="{33021A35-5C17-4A17-A36B-41A6D619F1F1}" srcOrd="2" destOrd="0" presId="urn:microsoft.com/office/officeart/2008/layout/IncreasingCircleProcess"/>
    <dgm:cxn modelId="{CB17FDA0-25FC-452A-AB00-110A417D06E4}" type="presParOf" srcId="{33021A35-5C17-4A17-A36B-41A6D619F1F1}" destId="{0ACBB80F-1715-4FE3-9A34-B1918E88DF5C}" srcOrd="0" destOrd="0" presId="urn:microsoft.com/office/officeart/2008/layout/IncreasingCircleProcess"/>
    <dgm:cxn modelId="{DBE493D4-3D18-4F1D-8DAB-C1D760949BA6}" type="presParOf" srcId="{33021A35-5C17-4A17-A36B-41A6D619F1F1}" destId="{B3851879-1A16-4116-9AD6-59CBFFF63516}" srcOrd="1" destOrd="0" presId="urn:microsoft.com/office/officeart/2008/layout/IncreasingCircleProcess"/>
    <dgm:cxn modelId="{4554CA70-8ADC-400B-BD0B-056F1DBF61DF}" type="presParOf" srcId="{33021A35-5C17-4A17-A36B-41A6D619F1F1}" destId="{44356D85-44C1-468E-820D-74F22FC3CBEB}" srcOrd="2" destOrd="0" presId="urn:microsoft.com/office/officeart/2008/layout/IncreasingCircleProcess"/>
    <dgm:cxn modelId="{A50F9403-B799-42D8-B7ED-5FF821448909}" type="presParOf" srcId="{33021A35-5C17-4A17-A36B-41A6D619F1F1}" destId="{39464305-3B2F-4F1C-8562-C58B7189439B}" srcOrd="3" destOrd="0" presId="urn:microsoft.com/office/officeart/2008/layout/IncreasingCircleProcess"/>
    <dgm:cxn modelId="{FE5FF380-9170-4B2E-BE12-DA786A41BB3D}" type="presParOf" srcId="{50EB5F14-069D-4948-953C-F8338F61810F}" destId="{A546CEF3-9B64-4DCD-9341-D39A185E920A}" srcOrd="3" destOrd="0" presId="urn:microsoft.com/office/officeart/2008/layout/IncreasingCircleProcess"/>
    <dgm:cxn modelId="{ACFC6D5A-A436-4BDB-82E8-1D6E5AC8457A}" type="presParOf" srcId="{50EB5F14-069D-4948-953C-F8338F61810F}" destId="{8C2A8C85-BBAE-42E6-B102-E798270B563D}" srcOrd="4" destOrd="0" presId="urn:microsoft.com/office/officeart/2008/layout/IncreasingCircleProcess"/>
    <dgm:cxn modelId="{EFC74CC8-DBA5-4DD9-B909-C30D430FF069}" type="presParOf" srcId="{8C2A8C85-BBAE-42E6-B102-E798270B563D}" destId="{913FA436-5C06-48F9-9350-C679FC61BD13}" srcOrd="0" destOrd="0" presId="urn:microsoft.com/office/officeart/2008/layout/IncreasingCircleProcess"/>
    <dgm:cxn modelId="{FA3157CD-A659-4328-B655-6ED077A9C5E0}" type="presParOf" srcId="{8C2A8C85-BBAE-42E6-B102-E798270B563D}" destId="{780F7988-4799-46DA-ACC9-DB21EC394C9B}" srcOrd="1" destOrd="0" presId="urn:microsoft.com/office/officeart/2008/layout/IncreasingCircleProcess"/>
    <dgm:cxn modelId="{364166FD-D1FA-4665-99CC-0781642BDD39}" type="presParOf" srcId="{8C2A8C85-BBAE-42E6-B102-E798270B563D}" destId="{7EB9338A-6270-418E-B18C-CF439F605092}" srcOrd="2" destOrd="0" presId="urn:microsoft.com/office/officeart/2008/layout/IncreasingCircleProcess"/>
    <dgm:cxn modelId="{B49A84A0-AAB9-4F84-AF74-757335A47B38}" type="presParOf" srcId="{8C2A8C85-BBAE-42E6-B102-E798270B563D}" destId="{3A338092-171E-4B4A-A42F-33C278EDD45C}" srcOrd="3" destOrd="0" presId="urn:microsoft.com/office/officeart/2008/layout/IncreasingCircleProcess"/>
    <dgm:cxn modelId="{D9822F53-54BF-4727-9831-CDDFD5FD0F2F}" type="presParOf" srcId="{50EB5F14-069D-4948-953C-F8338F61810F}" destId="{7E75FBE7-D0D3-4BB6-A409-DD7204173A36}" srcOrd="5" destOrd="0" presId="urn:microsoft.com/office/officeart/2008/layout/IncreasingCircleProcess"/>
    <dgm:cxn modelId="{65E38BF5-DF2C-4519-B901-5612CBFEAB02}" type="presParOf" srcId="{50EB5F14-069D-4948-953C-F8338F61810F}" destId="{081C1671-635F-4DD1-BCC5-E9780F0D4C96}" srcOrd="6" destOrd="0" presId="urn:microsoft.com/office/officeart/2008/layout/IncreasingCircleProcess"/>
    <dgm:cxn modelId="{3BAD8EEF-3AD8-4FED-917C-263A37269ABF}" type="presParOf" srcId="{081C1671-635F-4DD1-BCC5-E9780F0D4C96}" destId="{49BB1871-0047-4066-9AC3-3BB0372082BB}" srcOrd="0" destOrd="0" presId="urn:microsoft.com/office/officeart/2008/layout/IncreasingCircleProcess"/>
    <dgm:cxn modelId="{9EF23E77-15AF-4B6D-9CC9-A5688B85E530}" type="presParOf" srcId="{081C1671-635F-4DD1-BCC5-E9780F0D4C96}" destId="{7B5DA4EF-B65F-4584-A6B3-B5D3D1C5E464}" srcOrd="1" destOrd="0" presId="urn:microsoft.com/office/officeart/2008/layout/IncreasingCircleProcess"/>
    <dgm:cxn modelId="{10AC25AA-639F-44B0-995F-2B3EB19A625B}" type="presParOf" srcId="{081C1671-635F-4DD1-BCC5-E9780F0D4C96}" destId="{CDE0C98F-C9A5-4CB2-8A94-27E2FC22240F}" srcOrd="2" destOrd="0" presId="urn:microsoft.com/office/officeart/2008/layout/IncreasingCircleProcess"/>
    <dgm:cxn modelId="{DE040894-5ED4-42B8-9ACB-2EB1CF94B2A4}" type="presParOf" srcId="{081C1671-635F-4DD1-BCC5-E9780F0D4C96}" destId="{608CFB1C-EBAC-4AA2-A23A-353B22A6F8FD}" srcOrd="3" destOrd="0" presId="urn:microsoft.com/office/officeart/2008/layout/IncreasingCircleProcess"/>
  </dgm:cxnLst>
  <dgm:bg>
    <a:noFill/>
  </dgm:bg>
  <dgm:whole/>
  <dgm:extLst>
    <a:ext uri="http://schemas.microsoft.com/office/drawing/2008/diagram">
      <dsp:dataModelExt xmlns:dsp="http://schemas.microsoft.com/office/drawing/2008/diagram" relId="rId6" minVer="http://schemas.openxmlformats.org/drawingml/2006/main"/>
    </a:ext>
  </dgm:extLst>
</dgm:dataModel>
</file>

<file path=ppt/diagrams/data23.xml><?xml version="1.0" encoding="utf-8"?>
<dgm:dataModel xmlns:dgm="http://schemas.openxmlformats.org/drawingml/2006/diagram" xmlns:a="http://schemas.openxmlformats.org/drawingml/2006/main">
  <dgm:ptLst>
    <dgm:pt modelId="{2B9AFDC9-17ED-47A2-8A32-B9CF3A2574D4}"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C2612830-3989-4299-B67C-E5D799C84A16}" type="parTrans" cxnId="{D96E23A2-6D27-4884-9A8C-C52E1BA44DCD}">
      <dgm:prSet custT="1"/>
      <dgm:spPr/>
      <dgm:t>
        <a:bodyPr/>
        <a:lstStyle/>
        <a:p>
          <a:pPr>
            <a:lnSpc>
              <a:spcPct val="150000"/>
            </a:lnSpc>
          </a:pPr>
          <a:endParaRPr lang="en-US" sz="1600"/>
        </a:p>
      </dgm:t>
    </dgm:pt>
    <dgm:pt modelId="{29C47E52-0105-497D-831F-2EFF8A8C9BDF}">
      <dgm:prSet custT="1"/>
      <dgm:spPr>
        <a:solidFill>
          <a:schemeClr val="lt1">
            <a:alpha val="90000"/>
            <a:hueOff val="0"/>
            <a:satOff val="0"/>
            <a:lumOff val="0"/>
            <a:alphaOff val="0"/>
          </a:schemeClr>
        </a:solidFill>
        <a:ln>
          <a:solidFill>
            <a:schemeClr val="tx1"/>
          </a:solidFill>
        </a:ln>
      </dgm:spPr>
      <dgm:t>
        <a:bodyPr/>
        <a:lstStyle/>
        <a:p>
          <a:pPr>
            <a:lnSpc>
              <a:spcPct val="150000"/>
            </a:lnSpc>
          </a:pPr>
          <a:r>
            <a:rPr lang="es-ES" sz="1600" b="1" err="1">
              <a:solidFill>
                <a:schemeClr val="tx1">
                  <a:lumMod val="20000"/>
                  <a:lumOff val="80000"/>
                </a:schemeClr>
              </a:solidFill>
            </a:rPr>
            <a:t>Onaylanmış </a:t>
          </a:r>
          <a:r>
            <a:rPr lang="en-US" sz="1600" b="1" noProof="0">
              <a:solidFill>
                <a:schemeClr val="tx1">
                  <a:lumMod val="20000"/>
                  <a:lumOff val="80000"/>
                </a:schemeClr>
              </a:solidFill>
            </a:rPr>
            <a:t>İş </a:t>
          </a:r>
          <a:r>
            <a:rPr lang="es-ES" sz="1600" b="1">
              <a:solidFill>
                <a:schemeClr val="tx1">
                  <a:lumMod val="20000"/>
                  <a:lumOff val="80000"/>
                </a:schemeClr>
              </a:solidFill>
            </a:rPr>
            <a:t>Modeli Canva</a:t>
          </a:r>
          <a:endParaRPr lang="en-US" sz="1600" b="1">
            <a:solidFill>
              <a:schemeClr val="tx1">
                <a:lumMod val="20000"/>
                <a:lumOff val="80000"/>
              </a:schemeClr>
            </a:solidFill>
          </a:endParaRPr>
        </a:p>
      </dgm:t>
    </dgm:pt>
    <dgm:pt modelId="{82D3502D-A789-4867-897C-299BFBA3A278}" type="sibTrans" cxnId="{D96E23A2-6D27-4884-9A8C-C52E1BA44DCD}">
      <dgm:prSet custT="1"/>
      <dgm:spPr/>
      <dgm:t>
        <a:bodyPr/>
        <a:lstStyle/>
        <a:p>
          <a:pPr>
            <a:lnSpc>
              <a:spcPct val="150000"/>
            </a:lnSpc>
          </a:pPr>
          <a:endParaRPr lang="en-US" sz="1600"/>
        </a:p>
      </dgm:t>
    </dgm:pt>
    <dgm:pt modelId="{5B40BD13-B73C-4B60-809B-54A72F55FC9B}" type="parTrans" cxnId="{46562240-3079-44A2-8E7D-4FC9C379ED7F}">
      <dgm:prSet custT="1"/>
      <dgm:spPr/>
      <dgm:t>
        <a:bodyPr/>
        <a:lstStyle/>
        <a:p>
          <a:pPr>
            <a:lnSpc>
              <a:spcPct val="150000"/>
            </a:lnSpc>
          </a:pPr>
          <a:endParaRPr lang="en-US" sz="1600"/>
        </a:p>
      </dgm:t>
    </dgm:pt>
    <dgm:pt modelId="{06279DE0-F1D7-40F4-B882-4B8C7B1281D0}">
      <dgm:prSet custT="1"/>
      <dgm:spPr>
        <a:solidFill>
          <a:schemeClr val="lt1">
            <a:alpha val="90000"/>
            <a:hueOff val="0"/>
            <a:satOff val="0"/>
            <a:lumOff val="0"/>
            <a:alphaOff val="0"/>
          </a:schemeClr>
        </a:solidFill>
        <a:ln>
          <a:solidFill>
            <a:schemeClr val="tx1"/>
          </a:solidFill>
        </a:ln>
      </dgm:spPr>
      <dgm:t>
        <a:bodyPr/>
        <a:lstStyle/>
        <a:p>
          <a:pPr>
            <a:lnSpc>
              <a:spcPct val="150000"/>
            </a:lnSpc>
          </a:pPr>
          <a:r>
            <a:rPr lang="es-ES" sz="1600"/>
            <a:t> </a:t>
          </a:r>
          <a:endParaRPr lang="en-US" sz="1600"/>
        </a:p>
      </dgm:t>
    </dgm:pt>
    <dgm:pt modelId="{3E0FA598-6D56-48EB-AE8F-A7BB47718DAC}" type="sibTrans" cxnId="{46562240-3079-44A2-8E7D-4FC9C379ED7F}">
      <dgm:prSet custT="1"/>
      <dgm:spPr/>
      <dgm:t>
        <a:bodyPr/>
        <a:lstStyle/>
        <a:p>
          <a:pPr>
            <a:lnSpc>
              <a:spcPct val="150000"/>
            </a:lnSpc>
          </a:pPr>
          <a:endParaRPr lang="en-US" sz="1600"/>
        </a:p>
      </dgm:t>
    </dgm:pt>
    <dgm:pt modelId="{FD9E9141-8096-4C81-8D97-C743E8711420}" type="parTrans" cxnId="{14497C0C-5B01-4150-AD5C-C24E642F20C6}">
      <dgm:prSet custT="1"/>
      <dgm:spPr/>
      <dgm:t>
        <a:bodyPr/>
        <a:lstStyle/>
        <a:p>
          <a:pPr>
            <a:lnSpc>
              <a:spcPct val="150000"/>
            </a:lnSpc>
          </a:pPr>
          <a:endParaRPr lang="en-US" sz="1600"/>
        </a:p>
      </dgm:t>
    </dgm:pt>
    <dgm:pt modelId="{02D59D22-202D-46CF-B615-541E8C58CECC}">
      <dgm:prSet custT="1"/>
      <dgm:spPr>
        <a:solidFill>
          <a:schemeClr val="lt1">
            <a:alpha val="90000"/>
            <a:hueOff val="0"/>
            <a:satOff val="0"/>
            <a:lumOff val="0"/>
            <a:alphaOff val="0"/>
          </a:schemeClr>
        </a:solidFill>
        <a:ln>
          <a:solidFill>
            <a:schemeClr val="tx1"/>
          </a:solidFill>
        </a:ln>
      </dgm:spPr>
      <dgm:t>
        <a:bodyPr/>
        <a:lstStyle/>
        <a:p>
          <a:pPr>
            <a:lnSpc>
              <a:spcPct val="150000"/>
            </a:lnSpc>
          </a:pPr>
          <a:r>
            <a:rPr lang="es-ES" sz="1600" b="1" err="1">
              <a:solidFill>
                <a:schemeClr val="tx1">
                  <a:lumMod val="20000"/>
                  <a:lumOff val="80000"/>
                </a:schemeClr>
              </a:solidFill>
            </a:rPr>
            <a:t>Stratejik Yol Haritası</a:t>
          </a:r>
          <a:endParaRPr lang="en-US" sz="1600" b="1">
            <a:solidFill>
              <a:schemeClr val="tx1">
                <a:lumMod val="20000"/>
                <a:lumOff val="80000"/>
              </a:schemeClr>
            </a:solidFill>
          </a:endParaRPr>
        </a:p>
      </dgm:t>
    </dgm:pt>
    <dgm:pt modelId="{AB359F0D-4CB5-42FE-8485-C42369C5E1A8}" type="sibTrans" cxnId="{14497C0C-5B01-4150-AD5C-C24E642F20C6}">
      <dgm:prSet custT="1"/>
      <dgm:spPr/>
      <dgm:t>
        <a:bodyPr/>
        <a:lstStyle/>
        <a:p>
          <a:pPr>
            <a:lnSpc>
              <a:spcPct val="150000"/>
            </a:lnSpc>
          </a:pPr>
          <a:endParaRPr lang="en-US" sz="1600"/>
        </a:p>
      </dgm:t>
    </dgm:pt>
    <dgm:pt modelId="{5C97F708-F03E-4255-A51C-C1640672FF67}" type="pres">
      <dgm:prSet presAssocID="{2B9AFDC9-17ED-47A2-8A32-B9CF3A2574D4}" presName="hierChild1" presStyleCnt="0">
        <dgm:presLayoutVars>
          <dgm:chPref val="1"/>
          <dgm:dir/>
          <dgm:animOne val="branch"/>
          <dgm:animLvl val="lvl"/>
          <dgm:resizeHandles/>
        </dgm:presLayoutVars>
      </dgm:prSet>
      <dgm:spPr/>
    </dgm:pt>
    <dgm:pt modelId="{243DF27C-E47B-4871-AAAB-A5E85731623C}" type="pres">
      <dgm:prSet presAssocID="{29C47E52-0105-497D-831F-2EFF8A8C9BDF}" presName="hierRoot1" presStyleCnt="0"/>
      <dgm:spPr/>
    </dgm:pt>
    <dgm:pt modelId="{E990B17A-0CD9-40A2-AD4C-310838D23E5D}" type="pres">
      <dgm:prSet presAssocID="{29C47E52-0105-497D-831F-2EFF8A8C9BDF}" presName="composite" presStyleCnt="0"/>
      <dgm:spPr/>
    </dgm:pt>
    <dgm:pt modelId="{4A80E5C6-C868-4EEF-AF92-C722989664C9}" type="pres">
      <dgm:prSet presAssocID="{29C47E52-0105-497D-831F-2EFF8A8C9BDF}" presName="background" presStyleLbl="node0" presStyleIdx="0" presStyleCnt="3"/>
      <dgm:spPr>
        <a:solidFill>
          <a:schemeClr val="tx2"/>
        </a:solidFill>
        <a:ln w="12700" cap="flat" cmpd="sng" algn="ctr">
          <a:solidFill>
            <a:schemeClr val="lt1">
              <a:hueOff val="0"/>
              <a:satOff val="0"/>
              <a:lumOff val="0"/>
              <a:alphaOff val="0"/>
            </a:schemeClr>
          </a:solidFill>
          <a:prstDash val="solid"/>
          <a:miter lim="800000"/>
        </a:ln>
      </dgm:spPr>
    </dgm:pt>
    <dgm:pt modelId="{71E14E7F-97D7-4362-8FE6-589267249C79}" type="pres">
      <dgm:prSet presAssocID="{29C47E52-0105-497D-831F-2EFF8A8C9BDF}" presName="text" presStyleLbl="fgAcc0" presStyleIdx="0" presStyleCnt="3">
        <dgm:presLayoutVars>
          <dgm:chPref val="3"/>
        </dgm:presLayoutVars>
      </dgm:prSet>
      <dgm:spPr/>
    </dgm:pt>
    <dgm:pt modelId="{6177D7DA-C34D-4018-BAAA-06B6EFCBBB6A}" type="pres">
      <dgm:prSet presAssocID="{29C47E52-0105-497D-831F-2EFF8A8C9BDF}" presName="hierChild2" presStyleCnt="0"/>
      <dgm:spPr/>
    </dgm:pt>
    <dgm:pt modelId="{5AC88134-B0B7-4B0B-AC89-2D4D46111CFB}" type="pres">
      <dgm:prSet presAssocID="{06279DE0-F1D7-40F4-B882-4B8C7B1281D0}" presName="hierRoot1" presStyleCnt="0"/>
      <dgm:spPr/>
    </dgm:pt>
    <dgm:pt modelId="{2E92906A-B592-4EF1-83E8-6C11BFFB17CB}" type="pres">
      <dgm:prSet presAssocID="{06279DE0-F1D7-40F4-B882-4B8C7B1281D0}" presName="composite" presStyleCnt="0"/>
      <dgm:spPr/>
    </dgm:pt>
    <dgm:pt modelId="{69011871-1702-4351-BC0E-004919A74363}" type="pres">
      <dgm:prSet presAssocID="{06279DE0-F1D7-40F4-B882-4B8C7B1281D0}" presName="background" presStyleLbl="node0" presStyleIdx="1" presStyleCnt="3"/>
      <dgm:spPr>
        <a:solidFill>
          <a:schemeClr val="tx2"/>
        </a:solidFill>
        <a:ln w="12700" cap="flat" cmpd="sng" algn="ctr">
          <a:solidFill>
            <a:schemeClr val="lt1">
              <a:hueOff val="0"/>
              <a:satOff val="0"/>
              <a:lumOff val="0"/>
              <a:alphaOff val="0"/>
            </a:schemeClr>
          </a:solidFill>
          <a:prstDash val="solid"/>
          <a:miter lim="800000"/>
        </a:ln>
      </dgm:spPr>
    </dgm:pt>
    <dgm:pt modelId="{A6F2A897-A2D1-40CB-B729-22FBB81553FE}" type="pres">
      <dgm:prSet presAssocID="{06279DE0-F1D7-40F4-B882-4B8C7B1281D0}" presName="text" presStyleLbl="fgAcc0" presStyleIdx="1" presStyleCnt="3">
        <dgm:presLayoutVars>
          <dgm:chPref val="3"/>
        </dgm:presLayoutVars>
      </dgm:prSet>
      <dgm:spPr/>
    </dgm:pt>
    <dgm:pt modelId="{AE762FF1-ED9D-4AC0-BD08-AEE660BFDCC7}" type="pres">
      <dgm:prSet presAssocID="{06279DE0-F1D7-40F4-B882-4B8C7B1281D0}" presName="hierChild2" presStyleCnt="0"/>
      <dgm:spPr/>
    </dgm:pt>
    <dgm:pt modelId="{21AFDC96-0E20-4FED-83F5-65AE3FD24963}" type="pres">
      <dgm:prSet presAssocID="{02D59D22-202D-46CF-B615-541E8C58CECC}" presName="hierRoot1" presStyleCnt="0"/>
      <dgm:spPr/>
    </dgm:pt>
    <dgm:pt modelId="{573F49B8-C22A-4E0C-BCC2-32B003677A96}" type="pres">
      <dgm:prSet presAssocID="{02D59D22-202D-46CF-B615-541E8C58CECC}" presName="composite" presStyleCnt="0"/>
      <dgm:spPr/>
    </dgm:pt>
    <dgm:pt modelId="{2BA44185-4570-4C32-9759-E87D3F148DA7}" type="pres">
      <dgm:prSet presAssocID="{02D59D22-202D-46CF-B615-541E8C58CECC}" presName="background" presStyleLbl="node0" presStyleIdx="2" presStyleCnt="3"/>
      <dgm:spPr>
        <a:solidFill>
          <a:schemeClr val="tx2"/>
        </a:solidFill>
        <a:ln w="12700" cap="flat" cmpd="sng" algn="ctr">
          <a:solidFill>
            <a:schemeClr val="lt1">
              <a:hueOff val="0"/>
              <a:satOff val="0"/>
              <a:lumOff val="0"/>
              <a:alphaOff val="0"/>
            </a:schemeClr>
          </a:solidFill>
          <a:prstDash val="solid"/>
          <a:miter lim="800000"/>
        </a:ln>
      </dgm:spPr>
    </dgm:pt>
    <dgm:pt modelId="{BDF19859-05AA-4A13-938C-88388B8D402E}" type="pres">
      <dgm:prSet presAssocID="{02D59D22-202D-46CF-B615-541E8C58CECC}" presName="text" presStyleLbl="fgAcc0" presStyleIdx="2" presStyleCnt="3">
        <dgm:presLayoutVars>
          <dgm:chPref val="3"/>
        </dgm:presLayoutVars>
      </dgm:prSet>
      <dgm:spPr/>
    </dgm:pt>
    <dgm:pt modelId="{F0D0FA4D-10C5-4901-8CCD-54CB77BA6D4B}" type="pres">
      <dgm:prSet presAssocID="{02D59D22-202D-46CF-B615-541E8C58CECC}" presName="hierChild2" presStyleCnt="0"/>
      <dgm:spPr/>
    </dgm:pt>
  </dgm:ptLst>
  <dgm:cxnLst>
    <dgm:cxn modelId="{14497C0C-5B01-4150-AD5C-C24E642F20C6}" srcId="{2B9AFDC9-17ED-47A2-8A32-B9CF3A2574D4}" destId="{02D59D22-202D-46CF-B615-541E8C58CECC}" srcOrd="2" destOrd="0" parTransId="{FD9E9141-8096-4C81-8D97-C743E8711420}" sibTransId="{AB359F0D-4CB5-42FE-8485-C42369C5E1A8}"/>
    <dgm:cxn modelId="{46562240-3079-44A2-8E7D-4FC9C379ED7F}" srcId="{2B9AFDC9-17ED-47A2-8A32-B9CF3A2574D4}" destId="{06279DE0-F1D7-40F4-B882-4B8C7B1281D0}" srcOrd="1" destOrd="0" parTransId="{5B40BD13-B73C-4B60-809B-54A72F55FC9B}" sibTransId="{3E0FA598-6D56-48EB-AE8F-A7BB47718DAC}"/>
    <dgm:cxn modelId="{32AB7A63-BF2E-4BBE-AFFF-59F03AE1AF05}" type="presOf" srcId="{29C47E52-0105-497D-831F-2EFF8A8C9BDF}" destId="{71E14E7F-97D7-4362-8FE6-589267249C79}" srcOrd="0" destOrd="0" presId="urn:microsoft.com/office/officeart/2005/8/layout/hierarchy1"/>
    <dgm:cxn modelId="{1C5E684C-65FB-412F-9A1D-DC20C06DFCFB}" type="presOf" srcId="{2B9AFDC9-17ED-47A2-8A32-B9CF3A2574D4}" destId="{5C97F708-F03E-4255-A51C-C1640672FF67}" srcOrd="0" destOrd="0" presId="urn:microsoft.com/office/officeart/2005/8/layout/hierarchy1"/>
    <dgm:cxn modelId="{D96E23A2-6D27-4884-9A8C-C52E1BA44DCD}" srcId="{2B9AFDC9-17ED-47A2-8A32-B9CF3A2574D4}" destId="{29C47E52-0105-497D-831F-2EFF8A8C9BDF}" srcOrd="0" destOrd="0" parTransId="{C2612830-3989-4299-B67C-E5D799C84A16}" sibTransId="{82D3502D-A789-4867-897C-299BFBA3A278}"/>
    <dgm:cxn modelId="{49664DA3-0F76-417D-A10D-E2D3D6B09FAF}" type="presOf" srcId="{06279DE0-F1D7-40F4-B882-4B8C7B1281D0}" destId="{A6F2A897-A2D1-40CB-B729-22FBB81553FE}" srcOrd="0" destOrd="0" presId="urn:microsoft.com/office/officeart/2005/8/layout/hierarchy1"/>
    <dgm:cxn modelId="{F55E6FE4-1034-4420-8185-21EB18BF4B70}" type="presOf" srcId="{02D59D22-202D-46CF-B615-541E8C58CECC}" destId="{BDF19859-05AA-4A13-938C-88388B8D402E}" srcOrd="0" destOrd="0" presId="urn:microsoft.com/office/officeart/2005/8/layout/hierarchy1"/>
    <dgm:cxn modelId="{9AF9B772-A5E9-47D0-AAB5-DF109D8DE940}" type="presParOf" srcId="{5C97F708-F03E-4255-A51C-C1640672FF67}" destId="{243DF27C-E47B-4871-AAAB-A5E85731623C}" srcOrd="0" destOrd="0" presId="urn:microsoft.com/office/officeart/2005/8/layout/hierarchy1"/>
    <dgm:cxn modelId="{953C3E4F-50AC-4D27-9635-AD9F447DF3B4}" type="presParOf" srcId="{243DF27C-E47B-4871-AAAB-A5E85731623C}" destId="{E990B17A-0CD9-40A2-AD4C-310838D23E5D}" srcOrd="0" destOrd="0" presId="urn:microsoft.com/office/officeart/2005/8/layout/hierarchy1"/>
    <dgm:cxn modelId="{0DEED245-553C-4066-8772-F9E65D4AB4BE}" type="presParOf" srcId="{E990B17A-0CD9-40A2-AD4C-310838D23E5D}" destId="{4A80E5C6-C868-4EEF-AF92-C722989664C9}" srcOrd="0" destOrd="0" presId="urn:microsoft.com/office/officeart/2005/8/layout/hierarchy1"/>
    <dgm:cxn modelId="{BBAF53A2-380A-4319-88EA-7F7A89F3F6C9}" type="presParOf" srcId="{E990B17A-0CD9-40A2-AD4C-310838D23E5D}" destId="{71E14E7F-97D7-4362-8FE6-589267249C79}" srcOrd="1" destOrd="0" presId="urn:microsoft.com/office/officeart/2005/8/layout/hierarchy1"/>
    <dgm:cxn modelId="{4E3BC8F6-935C-40FA-B8F5-68EB869706FB}" type="presParOf" srcId="{243DF27C-E47B-4871-AAAB-A5E85731623C}" destId="{6177D7DA-C34D-4018-BAAA-06B6EFCBBB6A}" srcOrd="1" destOrd="0" presId="urn:microsoft.com/office/officeart/2005/8/layout/hierarchy1"/>
    <dgm:cxn modelId="{6E5E9DDF-4DCA-435E-AE9B-7515BA34DBE7}" type="presParOf" srcId="{5C97F708-F03E-4255-A51C-C1640672FF67}" destId="{5AC88134-B0B7-4B0B-AC89-2D4D46111CFB}" srcOrd="1" destOrd="0" presId="urn:microsoft.com/office/officeart/2005/8/layout/hierarchy1"/>
    <dgm:cxn modelId="{2298BDB3-74F7-428E-BC20-04A5B56F000A}" type="presParOf" srcId="{5AC88134-B0B7-4B0B-AC89-2D4D46111CFB}" destId="{2E92906A-B592-4EF1-83E8-6C11BFFB17CB}" srcOrd="0" destOrd="0" presId="urn:microsoft.com/office/officeart/2005/8/layout/hierarchy1"/>
    <dgm:cxn modelId="{C0EC6ABC-BB44-47CA-A300-AF3F6DC2DA90}" type="presParOf" srcId="{2E92906A-B592-4EF1-83E8-6C11BFFB17CB}" destId="{69011871-1702-4351-BC0E-004919A74363}" srcOrd="0" destOrd="0" presId="urn:microsoft.com/office/officeart/2005/8/layout/hierarchy1"/>
    <dgm:cxn modelId="{FD945F03-19A6-4981-A4B4-EE57ECA4C95A}" type="presParOf" srcId="{2E92906A-B592-4EF1-83E8-6C11BFFB17CB}" destId="{A6F2A897-A2D1-40CB-B729-22FBB81553FE}" srcOrd="1" destOrd="0" presId="urn:microsoft.com/office/officeart/2005/8/layout/hierarchy1"/>
    <dgm:cxn modelId="{36441B57-F28E-4BD1-84A3-370D68A4BF04}" type="presParOf" srcId="{5AC88134-B0B7-4B0B-AC89-2D4D46111CFB}" destId="{AE762FF1-ED9D-4AC0-BD08-AEE660BFDCC7}" srcOrd="1" destOrd="0" presId="urn:microsoft.com/office/officeart/2005/8/layout/hierarchy1"/>
    <dgm:cxn modelId="{695E82D0-A999-44BA-BB57-FCF107F919BF}" type="presParOf" srcId="{5C97F708-F03E-4255-A51C-C1640672FF67}" destId="{21AFDC96-0E20-4FED-83F5-65AE3FD24963}" srcOrd="2" destOrd="0" presId="urn:microsoft.com/office/officeart/2005/8/layout/hierarchy1"/>
    <dgm:cxn modelId="{97EBE010-3289-4AE3-8093-48CC3ECB493B}" type="presParOf" srcId="{21AFDC96-0E20-4FED-83F5-65AE3FD24963}" destId="{573F49B8-C22A-4E0C-BCC2-32B003677A96}" srcOrd="0" destOrd="0" presId="urn:microsoft.com/office/officeart/2005/8/layout/hierarchy1"/>
    <dgm:cxn modelId="{5CB2B548-3C11-4F45-9A4C-DA0AA0C8CF17}" type="presParOf" srcId="{573F49B8-C22A-4E0C-BCC2-32B003677A96}" destId="{2BA44185-4570-4C32-9759-E87D3F148DA7}" srcOrd="0" destOrd="0" presId="urn:microsoft.com/office/officeart/2005/8/layout/hierarchy1"/>
    <dgm:cxn modelId="{DB3D7073-C9C0-4D7B-99E4-544F828FE813}" type="presParOf" srcId="{573F49B8-C22A-4E0C-BCC2-32B003677A96}" destId="{BDF19859-05AA-4A13-938C-88388B8D402E}" srcOrd="1" destOrd="0" presId="urn:microsoft.com/office/officeart/2005/8/layout/hierarchy1"/>
    <dgm:cxn modelId="{E1E5DD64-262D-4E4B-B985-E9679ECA35FC}" type="presParOf" srcId="{21AFDC96-0E20-4FED-83F5-65AE3FD24963}" destId="{F0D0FA4D-10C5-4901-8CCD-54CB77BA6D4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3.xml><?xml version="1.0" encoding="utf-8"?>
<dgm:dataModel xmlns:dgm="http://schemas.openxmlformats.org/drawingml/2006/diagram" xmlns:a="http://schemas.openxmlformats.org/drawingml/2006/main">
  <dgm:ptLst>
    <dgm:pt modelId="{F71BE276-8A3D-4C4C-9ED3-10C0F08EFFA1}" type="doc">
      <dgm:prSet loTypeId="urn:microsoft.com/office/officeart/2005/8/layout/hList2" loCatId="list" qsTypeId="urn:microsoft.com/office/officeart/2005/8/quickstyle/simple1" qsCatId="simple" csTypeId="urn:microsoft.com/office/officeart/2005/8/colors/accent1_2" csCatId="accent1" phldr="1"/>
      <dgm:spPr/>
      <dgm:t>
        <a:bodyPr/>
        <a:lstStyle/>
        <a:p>
          <a:endParaRPr/>
        </a:p>
      </dgm:t>
    </dgm:pt>
    <dgm:pt modelId="{094C4D9F-E3CB-4F4A-9C6C-096CF4248F53}" type="parTrans" cxnId="{CFA5065B-3007-496C-891B-360E4ED77C37}">
      <dgm:prSet custT="1"/>
      <dgm:spPr/>
      <dgm:t>
        <a:bodyPr/>
        <a:lstStyle/>
        <a:p>
          <a:endParaRPr lang="en-GB" sz="1800">
            <a:solidFill>
              <a:srgbClr val="FFFFFF"/>
            </a:solidFill>
          </a:endParaRPr>
        </a:p>
      </dgm:t>
    </dgm:pt>
    <dgm:pt modelId="{A4ABA2C9-C218-4758-B6F2-AD5EED61CC31}">
      <dgm:prSet phldrT="[Text]" custT="1"/>
      <dgm:spPr>
        <a:noFill/>
        <a:ln>
          <a:noFill/>
        </a:ln>
      </dgm:spPr>
      <dgm:t>
        <a:bodyPr/>
        <a:lstStyle/>
        <a:p>
          <a:r>
            <a:rPr kumimoji="0" lang="en-GB" sz="1800" b="1" i="0" u="none" strike="noStrike"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a:solidFill>
              <a:srgbClr val="FFFFFF"/>
            </a:solidFill>
          </a:endParaRPr>
        </a:p>
      </dgm:t>
    </dgm:pt>
    <dgm:pt modelId="{8ABEEC34-58E3-4E2D-8A7C-7C61E8125D03}" type="parTrans" cxnId="{FA2572D1-CE0B-41B0-8545-554EF27AF9AB}">
      <dgm:prSet custT="1"/>
      <dgm:spPr/>
      <dgm:t>
        <a:bodyPr/>
        <a:lstStyle/>
        <a:p>
          <a:endParaRPr lang="en-GB" sz="1800">
            <a:solidFill>
              <a:srgbClr val="FFFFFF"/>
            </a:solidFill>
          </a:endParaRPr>
        </a:p>
      </dgm:t>
    </dgm:pt>
    <dgm:pt modelId="{7523EC35-9D95-4DC0-9781-7DCF73899EF4}">
      <dgm:prSet phldrT="[Text]" custT="1"/>
      <dgm:spPr>
        <a:solidFill>
          <a:schemeClr val="bg1"/>
        </a:solidFill>
        <a:ln>
          <a:noFill/>
        </a:ln>
      </dgm:spPr>
      <dgm:t>
        <a:bodyPr/>
        <a:lstStyle/>
        <a:p>
          <a:pPr>
            <a:lnSpc>
              <a:spcPct val="150000"/>
            </a:lnSpc>
            <a:buClrTx/>
            <a:buSzTx/>
            <a:buFontTx/>
            <a:buNone/>
          </a:pPr>
          <a:r>
            <a:rPr kumimoji="0" lang="en-US" sz="1600" b="0" i="1" u="none" strike="noStrike" cap="none" spc="0" normalizeH="0" baseline="0" noProof="0">
              <a:ln>
                <a:noFill/>
              </a:ln>
              <a:solidFill>
                <a:schemeClr val="accent1"/>
              </a:solidFill>
              <a:effectLst/>
              <a:uLnTx/>
              <a:uFillTx/>
              <a:latin typeface="Raleway"/>
              <a:ea typeface="+mn-ea"/>
              <a:cs typeface="+mn-cs"/>
            </a:rPr>
            <a:t>"Profesyonel yaratıcıların mecralarının kısıtlamalarından kurtulabilecekleri kültürel bir platform oluşturmak"</a:t>
          </a:r>
          <a:endParaRPr lang="en-GB" sz="1600">
            <a:solidFill>
              <a:schemeClr val="accent1"/>
            </a:solidFill>
          </a:endParaRPr>
        </a:p>
      </dgm:t>
    </dgm:pt>
    <dgm:pt modelId="{7563A55F-3122-4A5D-9FDD-74F8FA16713C}" type="sibTrans" cxnId="{FA2572D1-CE0B-41B0-8545-554EF27AF9AB}">
      <dgm:prSet custT="1"/>
      <dgm:spPr/>
      <dgm:t>
        <a:bodyPr/>
        <a:lstStyle/>
        <a:p>
          <a:endParaRPr lang="en-GB" sz="1800">
            <a:solidFill>
              <a:srgbClr val="FFFFFF"/>
            </a:solidFill>
          </a:endParaRPr>
        </a:p>
      </dgm:t>
    </dgm:pt>
    <dgm:pt modelId="{AB12D96F-839B-4362-B5FD-51366C507CCD}" type="sibTrans" cxnId="{CFA5065B-3007-496C-891B-360E4ED77C37}">
      <dgm:prSet custT="1"/>
      <dgm:spPr/>
      <dgm:t>
        <a:bodyPr/>
        <a:lstStyle/>
        <a:p>
          <a:endParaRPr lang="en-GB" sz="1800">
            <a:solidFill>
              <a:srgbClr val="FFFFFF"/>
            </a:solidFill>
          </a:endParaRPr>
        </a:p>
      </dgm:t>
    </dgm:pt>
    <dgm:pt modelId="{BFC3B71F-8E2A-42C7-B3ED-C3663067DEBE}" type="parTrans" cxnId="{7EC72554-D625-4180-9B07-0BD13FF5DC5E}">
      <dgm:prSet custT="1"/>
      <dgm:spPr/>
      <dgm:t>
        <a:bodyPr/>
        <a:lstStyle/>
        <a:p>
          <a:endParaRPr lang="en-GB" sz="1800">
            <a:solidFill>
              <a:srgbClr val="FFFFFF"/>
            </a:solidFill>
          </a:endParaRPr>
        </a:p>
      </dgm:t>
    </dgm:pt>
    <dgm:pt modelId="{48FC0E36-62B7-40DB-9794-4A1AA2BBCD4A}">
      <dgm:prSet phldrT="[Text]" custT="1"/>
      <dgm:spPr>
        <a:noFill/>
        <a:ln>
          <a:noFill/>
        </a:ln>
      </dgm:spPr>
      <dgm:t>
        <a:bodyPr/>
        <a:lstStyle/>
        <a:p>
          <a:r>
            <a:rPr kumimoji="0" lang="en-GB" sz="1800" b="1" i="0" u="none" strike="noStrike"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a:solidFill>
              <a:srgbClr val="FFFFFF"/>
            </a:solidFill>
          </a:endParaRPr>
        </a:p>
      </dgm:t>
    </dgm:pt>
    <dgm:pt modelId="{47FB5507-482B-4571-BABE-899DC2B9094A}" type="parTrans" cxnId="{CDEA9E21-AF52-4D09-B3C9-4B7BAD445BF0}">
      <dgm:prSet/>
      <dgm:spPr/>
      <dgm:t>
        <a:bodyPr/>
        <a:lstStyle/>
        <a:p>
          <a:endParaRPr lang="en-GB"/>
        </a:p>
      </dgm:t>
    </dgm:pt>
    <dgm:pt modelId="{25DD2829-6B3C-487E-A801-08F8CF974C9E}">
      <dgm:prSet phldrT="[Text]" custT="1"/>
      <dgm:spPr>
        <a:solidFill>
          <a:schemeClr val="bg1"/>
        </a:solidFill>
        <a:ln>
          <a:noFill/>
        </a:ln>
      </dgm:spPr>
      <dgm:t>
        <a:bodyPr/>
        <a:lstStyle/>
        <a:p>
          <a:pPr>
            <a:lnSpc>
              <a:spcPct val="150000"/>
            </a:lnSpc>
            <a:buNone/>
          </a:pPr>
          <a:endParaRPr lang="en-GB" sz="1600">
            <a:solidFill>
              <a:schemeClr val="accent1"/>
            </a:solidFill>
          </a:endParaRPr>
        </a:p>
      </dgm:t>
    </dgm:pt>
    <dgm:pt modelId="{1DF59CB4-DAA2-4198-9C8D-A28D6838ED19}" type="sibTrans" cxnId="{CDEA9E21-AF52-4D09-B3C9-4B7BAD445BF0}">
      <dgm:prSet/>
      <dgm:spPr/>
      <dgm:t>
        <a:bodyPr/>
        <a:lstStyle/>
        <a:p>
          <a:endParaRPr lang="en-GB"/>
        </a:p>
      </dgm:t>
    </dgm:pt>
    <dgm:pt modelId="{B1AF2791-DF8D-44C6-B153-8B19CD88DD03}" type="parTrans" cxnId="{EDDAEE5A-3D9D-4779-92F0-80666BB1219B}">
      <dgm:prSet custT="1"/>
      <dgm:spPr/>
      <dgm:t>
        <a:bodyPr/>
        <a:lstStyle/>
        <a:p>
          <a:endParaRPr lang="en-GB" sz="1800">
            <a:solidFill>
              <a:srgbClr val="FFFFFF"/>
            </a:solidFill>
          </a:endParaRPr>
        </a:p>
      </dgm:t>
    </dgm:pt>
    <dgm:pt modelId="{B421BE47-2AC4-46F2-8467-B1DC5DAB22A0}">
      <dgm:prSet phldrT="[Text]" custT="1"/>
      <dgm:spPr>
        <a:solidFill>
          <a:schemeClr val="bg1"/>
        </a:solidFill>
        <a:ln>
          <a:noFill/>
        </a:ln>
      </dgm:spPr>
      <dgm:t>
        <a:bodyPr/>
        <a:lstStyle/>
        <a:p>
          <a:pPr>
            <a:lnSpc>
              <a:spcPct val="150000"/>
            </a:lnSpc>
            <a:buNone/>
          </a:pPr>
          <a:r>
            <a:rPr lang="en-US" sz="1600" i="1">
              <a:solidFill>
                <a:schemeClr val="accent1"/>
              </a:solidFill>
            </a:rPr>
            <a:t>   "Birçok insan için daha iyi bir günlük yaşam yaratmak."</a:t>
          </a:r>
          <a:endParaRPr lang="en-GB" sz="1600">
            <a:solidFill>
              <a:schemeClr val="accent1"/>
            </a:solidFill>
          </a:endParaRPr>
        </a:p>
      </dgm:t>
    </dgm:pt>
    <dgm:pt modelId="{6FAB0D85-758A-4B64-8174-EB41D3B6A139}" type="sibTrans" cxnId="{EDDAEE5A-3D9D-4779-92F0-80666BB1219B}">
      <dgm:prSet custT="1"/>
      <dgm:spPr/>
      <dgm:t>
        <a:bodyPr/>
        <a:lstStyle/>
        <a:p>
          <a:endParaRPr lang="en-GB" sz="1800">
            <a:solidFill>
              <a:srgbClr val="FFFFFF"/>
            </a:solidFill>
          </a:endParaRPr>
        </a:p>
      </dgm:t>
    </dgm:pt>
    <dgm:pt modelId="{6BA13E83-B9DF-48CC-8487-A3F226B4C569}" type="sibTrans" cxnId="{7EC72554-D625-4180-9B07-0BD13FF5DC5E}">
      <dgm:prSet custT="1"/>
      <dgm:spPr/>
      <dgm:t>
        <a:bodyPr/>
        <a:lstStyle/>
        <a:p>
          <a:endParaRPr lang="en-GB" sz="1800">
            <a:solidFill>
              <a:srgbClr val="FFFFFF"/>
            </a:solidFill>
          </a:endParaRPr>
        </a:p>
      </dgm:t>
    </dgm:pt>
    <dgm:pt modelId="{3F4914FF-A998-4416-902D-536A78D44ABA}" type="parTrans" cxnId="{17C3762B-1893-4654-9147-762BBBBB5025}">
      <dgm:prSet custT="1"/>
      <dgm:spPr/>
      <dgm:t>
        <a:bodyPr/>
        <a:lstStyle/>
        <a:p>
          <a:endParaRPr lang="en-GB" sz="1800">
            <a:solidFill>
              <a:srgbClr val="FFFFFF"/>
            </a:solidFill>
          </a:endParaRPr>
        </a:p>
      </dgm:t>
    </dgm:pt>
    <dgm:pt modelId="{5C1B8781-71C0-44C3-B70C-85D9D0F32B77}">
      <dgm:prSet phldrT="[Text]" custT="1"/>
      <dgm:spPr>
        <a:noFill/>
        <a:ln>
          <a:noFill/>
        </a:ln>
      </dgm:spPr>
      <dgm:t>
        <a:bodyPr/>
        <a:lstStyle/>
        <a:p>
          <a:r>
            <a:rPr kumimoji="0" lang="en-GB" sz="1800" b="1" i="0" u="none" strike="noStrike"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a:solidFill>
              <a:srgbClr val="FFFFFF"/>
            </a:solidFill>
          </a:endParaRPr>
        </a:p>
      </dgm:t>
    </dgm:pt>
    <dgm:pt modelId="{64BF9FF4-037C-4D27-AC61-18A46CC11A46}" type="parTrans" cxnId="{ED224234-BFE7-406D-982E-2CC5CCC1FB5A}">
      <dgm:prSet custT="1"/>
      <dgm:spPr/>
      <dgm:t>
        <a:bodyPr/>
        <a:lstStyle/>
        <a:p>
          <a:endParaRPr lang="en-GB" sz="1800">
            <a:solidFill>
              <a:srgbClr val="FFFFFF"/>
            </a:solidFill>
          </a:endParaRPr>
        </a:p>
      </dgm:t>
    </dgm:pt>
    <dgm:pt modelId="{534A72D6-231A-4DA0-872A-91DA5BDB0B3F}">
      <dgm:prSet phldrT="[Text]" custT="1"/>
      <dgm:spPr>
        <a:solidFill>
          <a:schemeClr val="bg1"/>
        </a:solidFill>
        <a:ln>
          <a:noFill/>
        </a:ln>
      </dgm:spPr>
      <dgm:t>
        <a:bodyPr/>
        <a:lstStyle/>
        <a:p>
          <a:pPr>
            <a:lnSpc>
              <a:spcPct val="150000"/>
            </a:lnSpc>
            <a:buNone/>
          </a:pPr>
          <a:r>
            <a:rPr lang="en-US" sz="1600" i="1">
              <a:solidFill>
                <a:schemeClr val="accent1"/>
              </a:solidFill>
            </a:rPr>
            <a:t>"Dünyanın dört bir yanındaki insanlar için ilerlemeyi sağlayan ve yaşam kalitesini artıran yenilikçi teknoloji çözümlerinde küresel lider olmak."</a:t>
          </a:r>
          <a:endParaRPr lang="en-GB" sz="1600">
            <a:solidFill>
              <a:schemeClr val="accent1"/>
            </a:solidFill>
          </a:endParaRPr>
        </a:p>
      </dgm:t>
    </dgm:pt>
    <dgm:pt modelId="{11377030-EA0A-4D7E-87D4-56C65CF3AF28}" type="sibTrans" cxnId="{ED224234-BFE7-406D-982E-2CC5CCC1FB5A}">
      <dgm:prSet custT="1"/>
      <dgm:spPr/>
      <dgm:t>
        <a:bodyPr/>
        <a:lstStyle/>
        <a:p>
          <a:endParaRPr lang="en-GB" sz="1800">
            <a:solidFill>
              <a:srgbClr val="FFFFFF"/>
            </a:solidFill>
          </a:endParaRPr>
        </a:p>
      </dgm:t>
    </dgm:pt>
    <dgm:pt modelId="{8F23D9FC-C9B7-45A2-89B7-B3969F35616A}" type="sibTrans" cxnId="{17C3762B-1893-4654-9147-762BBBBB5025}">
      <dgm:prSet custT="1"/>
      <dgm:spPr/>
      <dgm:t>
        <a:bodyPr/>
        <a:lstStyle/>
        <a:p>
          <a:endParaRPr lang="en-GB" sz="1800">
            <a:solidFill>
              <a:srgbClr val="FFFFFF"/>
            </a:solidFill>
          </a:endParaRPr>
        </a:p>
      </dgm:t>
    </dgm:pt>
    <dgm:pt modelId="{4DC15E70-DF3F-4B70-AEC1-6B9754CA0D3A}" type="pres">
      <dgm:prSet presAssocID="{F71BE276-8A3D-4C4C-9ED3-10C0F08EFFA1}" presName="linearFlow" presStyleCnt="0">
        <dgm:presLayoutVars>
          <dgm:dir/>
          <dgm:animLvl val="lvl"/>
          <dgm:resizeHandles/>
        </dgm:presLayoutVars>
      </dgm:prSet>
      <dgm:spPr/>
    </dgm:pt>
    <dgm:pt modelId="{C39C254D-C5F4-4CC3-B791-5854F00C987C}" type="pres">
      <dgm:prSet presAssocID="{A4ABA2C9-C218-4758-B6F2-AD5EED61CC31}" presName="compositeNode" presStyleCnt="0">
        <dgm:presLayoutVars>
          <dgm:bulletEnabled val="1"/>
        </dgm:presLayoutVars>
      </dgm:prSet>
      <dgm:spPr/>
    </dgm:pt>
    <dgm:pt modelId="{44C0422D-9934-410C-B04E-C32F953E3C79}" type="pres">
      <dgm:prSet presAssocID="{A4ABA2C9-C218-4758-B6F2-AD5EED61CC31}" presName="imag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tretch>
            <a:fillRect/>
          </a:stretch>
        </a:blipFill>
        <a:ln>
          <a:noFill/>
        </a:ln>
      </dgm:spPr>
    </dgm:pt>
    <dgm:pt modelId="{C817AA52-779E-4C59-A1A2-AC4550444C02}" type="pres">
      <dgm:prSet presAssocID="{A4ABA2C9-C218-4758-B6F2-AD5EED61CC31}" presName="childNode" presStyleLbl="node1" presStyleIdx="0" presStyleCnt="3" custLinFactNeighborX="-419" custLinFactNeighborY="-1006">
        <dgm:presLayoutVars>
          <dgm:bulletEnabled val="1"/>
        </dgm:presLayoutVars>
      </dgm:prSet>
      <dgm:spPr/>
    </dgm:pt>
    <dgm:pt modelId="{0C18075D-269F-4432-8705-1203C061C17B}" type="pres">
      <dgm:prSet presAssocID="{A4ABA2C9-C218-4758-B6F2-AD5EED61CC31}" presName="parentNode" presStyleLbl="revTx" presStyleIdx="0" presStyleCnt="3">
        <dgm:presLayoutVars>
          <dgm:chMax val="0"/>
          <dgm:bulletEnabled val="1"/>
        </dgm:presLayoutVars>
      </dgm:prSet>
      <dgm:spPr/>
    </dgm:pt>
    <dgm:pt modelId="{817E1929-7440-4563-BDF3-1249B177C2AD}" type="pres">
      <dgm:prSet presAssocID="{AB12D96F-839B-4362-B5FD-51366C507CCD}" presName="sibTrans" presStyleCnt="0"/>
      <dgm:spPr/>
    </dgm:pt>
    <dgm:pt modelId="{A32BB31A-8A35-45FF-8BB4-79A16BB9B62D}" type="pres">
      <dgm:prSet presAssocID="{48FC0E36-62B7-40DB-9794-4A1AA2BBCD4A}" presName="compositeNode" presStyleCnt="0">
        <dgm:presLayoutVars>
          <dgm:bulletEnabled val="1"/>
        </dgm:presLayoutVars>
      </dgm:prSet>
      <dgm:spPr/>
    </dgm:pt>
    <dgm:pt modelId="{9C709BC1-AA67-40F0-9CBC-24A0D656572D}" type="pres">
      <dgm:prSet presAssocID="{48FC0E36-62B7-40DB-9794-4A1AA2BBCD4A}" presName="image" presStyleLbl="fgImgPlace1" presStyleIdx="1" presStyleCnt="3" custScaleY="98572"/>
      <dgm:spPr>
        <a:blipFill>
          <a:blip xmlns:r="http://schemas.openxmlformats.org/officeDocument/2006/relationships" r:embed="rId2">
            <a:extLst>
              <a:ext uri="{28A0092B-C50C-407E-A947-70E740481C1C}">
                <a14:useLocalDpi xmlns:a14="http://schemas.microsoft.com/office/drawing/2010/main" val="0"/>
              </a:ext>
            </a:extLst>
          </a:blip>
          <a:stretch>
            <a:fillRect t="-1000" b="-1000"/>
          </a:stretch>
        </a:blipFill>
        <a:ln>
          <a:noFill/>
        </a:ln>
      </dgm:spPr>
    </dgm:pt>
    <dgm:pt modelId="{447F3CD8-57F2-4497-8D66-CA35ECF8CE52}" type="pres">
      <dgm:prSet presAssocID="{48FC0E36-62B7-40DB-9794-4A1AA2BBCD4A}" presName="childNode" presStyleLbl="node1" presStyleIdx="1" presStyleCnt="3">
        <dgm:presLayoutVars>
          <dgm:bulletEnabled val="1"/>
        </dgm:presLayoutVars>
      </dgm:prSet>
      <dgm:spPr/>
    </dgm:pt>
    <dgm:pt modelId="{29DC348D-BC85-4F45-B9B5-948A3931BEDB}" type="pres">
      <dgm:prSet presAssocID="{48FC0E36-62B7-40DB-9794-4A1AA2BBCD4A}" presName="parentNode" presStyleLbl="revTx" presStyleIdx="1" presStyleCnt="3">
        <dgm:presLayoutVars>
          <dgm:chMax val="0"/>
          <dgm:bulletEnabled val="1"/>
        </dgm:presLayoutVars>
      </dgm:prSet>
      <dgm:spPr/>
    </dgm:pt>
    <dgm:pt modelId="{7D61CAEF-8A08-4406-BFF1-15580D62C60B}" type="pres">
      <dgm:prSet presAssocID="{6BA13E83-B9DF-48CC-8487-A3F226B4C569}" presName="sibTrans" presStyleCnt="0"/>
      <dgm:spPr/>
    </dgm:pt>
    <dgm:pt modelId="{443EE211-FBEA-48DB-9E1B-747CC4B7DD1B}" type="pres">
      <dgm:prSet presAssocID="{5C1B8781-71C0-44C3-B70C-85D9D0F32B77}" presName="compositeNode" presStyleCnt="0">
        <dgm:presLayoutVars>
          <dgm:bulletEnabled val="1"/>
        </dgm:presLayoutVars>
      </dgm:prSet>
      <dgm:spPr/>
    </dgm:pt>
    <dgm:pt modelId="{83673E96-4240-477F-A294-5AC42A71BE74}" type="pres">
      <dgm:prSet presAssocID="{5C1B8781-71C0-44C3-B70C-85D9D0F32B77}" presName="imag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tretch>
            <a:fillRect t="-1000" b="-1000"/>
          </a:stretch>
        </a:blipFill>
        <a:ln>
          <a:noFill/>
        </a:ln>
      </dgm:spPr>
    </dgm:pt>
    <dgm:pt modelId="{1C60D586-C2B8-45B5-86E0-988663F86237}" type="pres">
      <dgm:prSet presAssocID="{5C1B8781-71C0-44C3-B70C-85D9D0F32B77}" presName="childNode" presStyleLbl="node1" presStyleIdx="2" presStyleCnt="3">
        <dgm:presLayoutVars>
          <dgm:bulletEnabled val="1"/>
        </dgm:presLayoutVars>
      </dgm:prSet>
      <dgm:spPr/>
    </dgm:pt>
    <dgm:pt modelId="{13772CFE-EE21-4598-853A-9B2EF6FCB4B8}" type="pres">
      <dgm:prSet presAssocID="{5C1B8781-71C0-44C3-B70C-85D9D0F32B77}" presName="parentNode" presStyleLbl="revTx" presStyleIdx="2" presStyleCnt="3">
        <dgm:presLayoutVars>
          <dgm:chMax val="0"/>
          <dgm:bulletEnabled val="1"/>
        </dgm:presLayoutVars>
      </dgm:prSet>
      <dgm:spPr/>
    </dgm:pt>
  </dgm:ptLst>
  <dgm:cxnLst>
    <dgm:cxn modelId="{2BC01E04-25EA-4498-9E67-0552F9792F57}" type="presOf" srcId="{B421BE47-2AC4-46F2-8467-B1DC5DAB22A0}" destId="{447F3CD8-57F2-4497-8D66-CA35ECF8CE52}" srcOrd="0" destOrd="1" presId="urn:microsoft.com/office/officeart/2005/8/layout/hList2"/>
    <dgm:cxn modelId="{8029791C-38DA-436F-B793-4F8F71C20732}" type="presOf" srcId="{7523EC35-9D95-4DC0-9781-7DCF73899EF4}" destId="{C817AA52-779E-4C59-A1A2-AC4550444C02}" srcOrd="0" destOrd="0" presId="urn:microsoft.com/office/officeart/2005/8/layout/hList2"/>
    <dgm:cxn modelId="{CDEA9E21-AF52-4D09-B3C9-4B7BAD445BF0}" srcId="{48FC0E36-62B7-40DB-9794-4A1AA2BBCD4A}" destId="{25DD2829-6B3C-487E-A801-08F8CF974C9E}" srcOrd="0" destOrd="0" parTransId="{47FB5507-482B-4571-BABE-899DC2B9094A}" sibTransId="{1DF59CB4-DAA2-4198-9C8D-A28D6838ED19}"/>
    <dgm:cxn modelId="{17C3762B-1893-4654-9147-762BBBBB5025}" srcId="{F71BE276-8A3D-4C4C-9ED3-10C0F08EFFA1}" destId="{5C1B8781-71C0-44C3-B70C-85D9D0F32B77}" srcOrd="2" destOrd="0" parTransId="{3F4914FF-A998-4416-902D-536A78D44ABA}" sibTransId="{8F23D9FC-C9B7-45A2-89B7-B3969F35616A}"/>
    <dgm:cxn modelId="{ED224234-BFE7-406D-982E-2CC5CCC1FB5A}" srcId="{5C1B8781-71C0-44C3-B70C-85D9D0F32B77}" destId="{534A72D6-231A-4DA0-872A-91DA5BDB0B3F}" srcOrd="0" destOrd="0" parTransId="{64BF9FF4-037C-4D27-AC61-18A46CC11A46}" sibTransId="{11377030-EA0A-4D7E-87D4-56C65CF3AF28}"/>
    <dgm:cxn modelId="{CFA5065B-3007-496C-891B-360E4ED77C37}" srcId="{F71BE276-8A3D-4C4C-9ED3-10C0F08EFFA1}" destId="{A4ABA2C9-C218-4758-B6F2-AD5EED61CC31}" srcOrd="0" destOrd="0" parTransId="{094C4D9F-E3CB-4F4A-9C6C-096CF4248F53}" sibTransId="{AB12D96F-839B-4362-B5FD-51366C507CCD}"/>
    <dgm:cxn modelId="{050B1D45-D8DA-4E4E-AF1C-35452F927889}" type="presOf" srcId="{5C1B8781-71C0-44C3-B70C-85D9D0F32B77}" destId="{13772CFE-EE21-4598-853A-9B2EF6FCB4B8}" srcOrd="0" destOrd="0" presId="urn:microsoft.com/office/officeart/2005/8/layout/hList2"/>
    <dgm:cxn modelId="{59AB974D-BD05-42F1-B9F5-A2AA777B25A3}" type="presOf" srcId="{A4ABA2C9-C218-4758-B6F2-AD5EED61CC31}" destId="{0C18075D-269F-4432-8705-1203C061C17B}" srcOrd="0" destOrd="0" presId="urn:microsoft.com/office/officeart/2005/8/layout/hList2"/>
    <dgm:cxn modelId="{7EC72554-D625-4180-9B07-0BD13FF5DC5E}" srcId="{F71BE276-8A3D-4C4C-9ED3-10C0F08EFFA1}" destId="{48FC0E36-62B7-40DB-9794-4A1AA2BBCD4A}" srcOrd="1" destOrd="0" parTransId="{BFC3B71F-8E2A-42C7-B3ED-C3663067DEBE}" sibTransId="{6BA13E83-B9DF-48CC-8487-A3F226B4C569}"/>
    <dgm:cxn modelId="{EDDAEE5A-3D9D-4779-92F0-80666BB1219B}" srcId="{48FC0E36-62B7-40DB-9794-4A1AA2BBCD4A}" destId="{B421BE47-2AC4-46F2-8467-B1DC5DAB22A0}" srcOrd="1" destOrd="0" parTransId="{B1AF2791-DF8D-44C6-B153-8B19CD88DD03}" sibTransId="{6FAB0D85-758A-4B64-8174-EB41D3B6A139}"/>
    <dgm:cxn modelId="{02A70EA1-A935-4393-BB88-E71B67FB9F5B}" type="presOf" srcId="{534A72D6-231A-4DA0-872A-91DA5BDB0B3F}" destId="{1C60D586-C2B8-45B5-86E0-988663F86237}" srcOrd="0" destOrd="0" presId="urn:microsoft.com/office/officeart/2005/8/layout/hList2"/>
    <dgm:cxn modelId="{F9FEA6AE-E29C-45DC-8DAE-7427E979A0CC}" type="presOf" srcId="{48FC0E36-62B7-40DB-9794-4A1AA2BBCD4A}" destId="{29DC348D-BC85-4F45-B9B5-948A3931BEDB}" srcOrd="0" destOrd="0" presId="urn:microsoft.com/office/officeart/2005/8/layout/hList2"/>
    <dgm:cxn modelId="{E3A1C9B5-97E1-4D2D-A5D3-C70D7D1FEF5D}" type="presOf" srcId="{25DD2829-6B3C-487E-A801-08F8CF974C9E}" destId="{447F3CD8-57F2-4497-8D66-CA35ECF8CE52}" srcOrd="0" destOrd="0" presId="urn:microsoft.com/office/officeart/2005/8/layout/hList2"/>
    <dgm:cxn modelId="{FA2572D1-CE0B-41B0-8545-554EF27AF9AB}" srcId="{A4ABA2C9-C218-4758-B6F2-AD5EED61CC31}" destId="{7523EC35-9D95-4DC0-9781-7DCF73899EF4}" srcOrd="0" destOrd="0" parTransId="{8ABEEC34-58E3-4E2D-8A7C-7C61E8125D03}" sibTransId="{7563A55F-3122-4A5D-9FDD-74F8FA16713C}"/>
    <dgm:cxn modelId="{755DC1E6-68B7-40A7-BA3A-BB3B2040928E}" type="presOf" srcId="{F71BE276-8A3D-4C4C-9ED3-10C0F08EFFA1}" destId="{4DC15E70-DF3F-4B70-AEC1-6B9754CA0D3A}" srcOrd="0" destOrd="0" presId="urn:microsoft.com/office/officeart/2005/8/layout/hList2"/>
    <dgm:cxn modelId="{642A07B7-D586-4E48-AD0C-B7EE8E44D276}" type="presParOf" srcId="{4DC15E70-DF3F-4B70-AEC1-6B9754CA0D3A}" destId="{C39C254D-C5F4-4CC3-B791-5854F00C987C}" srcOrd="0" destOrd="0" presId="urn:microsoft.com/office/officeart/2005/8/layout/hList2"/>
    <dgm:cxn modelId="{826C1C23-1F68-416A-828E-B681BD76BA03}" type="presParOf" srcId="{C39C254D-C5F4-4CC3-B791-5854F00C987C}" destId="{44C0422D-9934-410C-B04E-C32F953E3C79}" srcOrd="0" destOrd="0" presId="urn:microsoft.com/office/officeart/2005/8/layout/hList2"/>
    <dgm:cxn modelId="{B68FB25A-FA8F-41E1-9067-BCCA42B5261B}" type="presParOf" srcId="{C39C254D-C5F4-4CC3-B791-5854F00C987C}" destId="{C817AA52-779E-4C59-A1A2-AC4550444C02}" srcOrd="1" destOrd="0" presId="urn:microsoft.com/office/officeart/2005/8/layout/hList2"/>
    <dgm:cxn modelId="{FDF08E27-C145-4B74-82D3-0E0EAB70583E}" type="presParOf" srcId="{C39C254D-C5F4-4CC3-B791-5854F00C987C}" destId="{0C18075D-269F-4432-8705-1203C061C17B}" srcOrd="2" destOrd="0" presId="urn:microsoft.com/office/officeart/2005/8/layout/hList2"/>
    <dgm:cxn modelId="{B14717AD-27D3-4AAD-A038-F6D4420D1D48}" type="presParOf" srcId="{4DC15E70-DF3F-4B70-AEC1-6B9754CA0D3A}" destId="{817E1929-7440-4563-BDF3-1249B177C2AD}" srcOrd="1" destOrd="0" presId="urn:microsoft.com/office/officeart/2005/8/layout/hList2"/>
    <dgm:cxn modelId="{75AC9419-09D9-49EF-8951-52C2DC35AF76}" type="presParOf" srcId="{4DC15E70-DF3F-4B70-AEC1-6B9754CA0D3A}" destId="{A32BB31A-8A35-45FF-8BB4-79A16BB9B62D}" srcOrd="2" destOrd="0" presId="urn:microsoft.com/office/officeart/2005/8/layout/hList2"/>
    <dgm:cxn modelId="{6603C201-BE11-4FB8-8A76-D8D698A99A8D}" type="presParOf" srcId="{A32BB31A-8A35-45FF-8BB4-79A16BB9B62D}" destId="{9C709BC1-AA67-40F0-9CBC-24A0D656572D}" srcOrd="0" destOrd="0" presId="urn:microsoft.com/office/officeart/2005/8/layout/hList2"/>
    <dgm:cxn modelId="{1B7D13A4-82EE-45AC-9210-16DA9A352090}" type="presParOf" srcId="{A32BB31A-8A35-45FF-8BB4-79A16BB9B62D}" destId="{447F3CD8-57F2-4497-8D66-CA35ECF8CE52}" srcOrd="1" destOrd="0" presId="urn:microsoft.com/office/officeart/2005/8/layout/hList2"/>
    <dgm:cxn modelId="{449E8C1D-50F4-4CC5-A892-8AB87A7DA16F}" type="presParOf" srcId="{A32BB31A-8A35-45FF-8BB4-79A16BB9B62D}" destId="{29DC348D-BC85-4F45-B9B5-948A3931BEDB}" srcOrd="2" destOrd="0" presId="urn:microsoft.com/office/officeart/2005/8/layout/hList2"/>
    <dgm:cxn modelId="{A8251D2D-9AA0-4310-822B-3D1D784D19AD}" type="presParOf" srcId="{4DC15E70-DF3F-4B70-AEC1-6B9754CA0D3A}" destId="{7D61CAEF-8A08-4406-BFF1-15580D62C60B}" srcOrd="3" destOrd="0" presId="urn:microsoft.com/office/officeart/2005/8/layout/hList2"/>
    <dgm:cxn modelId="{B1AC78BD-EEB0-4BB2-BC04-A5E3E2706CDA}" type="presParOf" srcId="{4DC15E70-DF3F-4B70-AEC1-6B9754CA0D3A}" destId="{443EE211-FBEA-48DB-9E1B-747CC4B7DD1B}" srcOrd="4" destOrd="0" presId="urn:microsoft.com/office/officeart/2005/8/layout/hList2"/>
    <dgm:cxn modelId="{CDE7A7C5-EBB0-42FC-80DA-4D2A1BBDDCE1}" type="presParOf" srcId="{443EE211-FBEA-48DB-9E1B-747CC4B7DD1B}" destId="{83673E96-4240-477F-A294-5AC42A71BE74}" srcOrd="0" destOrd="0" presId="urn:microsoft.com/office/officeart/2005/8/layout/hList2"/>
    <dgm:cxn modelId="{1385DF1D-FF2E-4F16-A425-FE7E2A45309F}" type="presParOf" srcId="{443EE211-FBEA-48DB-9E1B-747CC4B7DD1B}" destId="{1C60D586-C2B8-45B5-86E0-988663F86237}" srcOrd="1" destOrd="0" presId="urn:microsoft.com/office/officeart/2005/8/layout/hList2"/>
    <dgm:cxn modelId="{B2DE7377-720A-4750-9980-F028FCE20D22}" type="presParOf" srcId="{443EE211-FBEA-48DB-9E1B-747CC4B7DD1B}" destId="{13772CFE-EE21-4598-853A-9B2EF6FCB4B8}"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4.xml><?xml version="1.0" encoding="utf-8"?>
<dgm:dataModel xmlns:dgm="http://schemas.openxmlformats.org/drawingml/2006/diagram" xmlns:a="http://schemas.openxmlformats.org/drawingml/2006/main">
  <dgm:ptLst>
    <dgm:pt modelId="{32186EDA-663B-4D23-A691-A8539A3B4231}" type="doc">
      <dgm:prSet loTypeId="urn:microsoft.com/office/officeart/2009/3/layout/RandomtoResultProcess" loCatId="process" qsTypeId="urn:microsoft.com/office/officeart/2005/8/quickstyle/simple1" qsCatId="simple" csTypeId="urn:microsoft.com/office/officeart/2005/8/colors/accent1_1" csCatId="accent1" phldr="1"/>
      <dgm:spPr/>
      <dgm:t>
        <a:bodyPr/>
        <a:lstStyle/>
        <a:p>
          <a:endParaRPr lang="en-GB"/>
        </a:p>
      </dgm:t>
    </dgm:pt>
    <dgm:pt modelId="{3CD87F1F-1C5A-4EC6-97DF-31761406F4B2}" type="parTrans" cxnId="{0D335DC1-B680-43BD-AD9E-20CEE18E11DB}">
      <dgm:prSet/>
      <dgm:spPr/>
      <dgm:t>
        <a:bodyPr/>
        <a:lstStyle/>
        <a:p>
          <a:endParaRPr lang="en-GB"/>
        </a:p>
      </dgm:t>
    </dgm:pt>
    <dgm:pt modelId="{C7F7E0AF-C80E-4272-BD66-99D3284CDCB5}">
      <dgm:prSet phldrT="[Text]"/>
      <dgm:spPr>
        <a:noFill/>
        <a:ln>
          <a:noFill/>
        </a:ln>
      </dgm:spPr>
      <dgm:t>
        <a:bodyPr/>
        <a:lstStyle/>
        <a:p>
          <a:r>
            <a:rPr lang="en-US">
              <a:solidFill>
                <a:schemeClr val="accent1"/>
              </a:solidFill>
            </a:rPr>
            <a:t>Sonucu Netleştirin:</a:t>
          </a:r>
          <a:endParaRPr lang="en-GB">
            <a:solidFill>
              <a:schemeClr val="accent1"/>
            </a:solidFill>
          </a:endParaRPr>
        </a:p>
      </dgm:t>
    </dgm:pt>
    <dgm:pt modelId="{8C1064BE-5F71-4E5F-A070-07DA2CD12D39}" type="parTrans" cxnId="{E6280FE7-156E-4752-90AE-D5814AFECCED}">
      <dgm:prSet/>
      <dgm:spPr/>
      <dgm:t>
        <a:bodyPr/>
        <a:lstStyle/>
        <a:p>
          <a:endParaRPr lang="en-GB"/>
        </a:p>
      </dgm:t>
    </dgm:pt>
    <dgm:pt modelId="{4A3374C4-A07A-43E4-9929-8BFFF8F2D963}">
      <dgm:prSet phldrT="[Text]" custT="1"/>
      <dgm:spPr>
        <a:noFill/>
        <a:ln>
          <a:noFill/>
        </a:ln>
      </dgm:spPr>
      <dgm:t>
        <a:bodyPr/>
        <a:lstStyle/>
        <a:p>
          <a:pPr>
            <a:lnSpc>
              <a:spcPct val="150000"/>
            </a:lnSpc>
          </a:pPr>
          <a:r>
            <a:rPr lang="en-US" sz="1600">
              <a:solidFill>
                <a:schemeClr val="accent1"/>
              </a:solidFill>
            </a:rPr>
            <a:t>Kuruluşunuzun nihai olarak neyi başarmayı hedeflediğini tanımlayın. </a:t>
          </a:r>
          <a:endParaRPr lang="en-GB" sz="1600">
            <a:solidFill>
              <a:schemeClr val="accent1"/>
            </a:solidFill>
          </a:endParaRPr>
        </a:p>
      </dgm:t>
    </dgm:pt>
    <dgm:pt modelId="{955573CE-28D5-4242-AF51-E9B5A014BA0C}" type="sibTrans" cxnId="{E6280FE7-156E-4752-90AE-D5814AFECCED}">
      <dgm:prSet/>
      <dgm:spPr/>
      <dgm:t>
        <a:bodyPr/>
        <a:lstStyle/>
        <a:p>
          <a:endParaRPr lang="en-GB"/>
        </a:p>
      </dgm:t>
    </dgm:pt>
    <dgm:pt modelId="{098DBC77-CA9C-42A7-832B-79AF8C502FB8}" type="sibTrans" cxnId="{0D335DC1-B680-43BD-AD9E-20CEE18E11DB}">
      <dgm:prSet/>
      <dgm:spPr/>
      <dgm:t>
        <a:bodyPr/>
        <a:lstStyle/>
        <a:p>
          <a:endParaRPr lang="en-GB"/>
        </a:p>
      </dgm:t>
    </dgm:pt>
    <dgm:pt modelId="{1C609964-1CC7-4DCE-8512-448D7E617D9E}" type="parTrans" cxnId="{B1590C60-BFA4-4E12-B9F2-79C52F759A82}">
      <dgm:prSet/>
      <dgm:spPr/>
      <dgm:t>
        <a:bodyPr/>
        <a:lstStyle/>
        <a:p>
          <a:endParaRPr lang="en-GB"/>
        </a:p>
      </dgm:t>
    </dgm:pt>
    <dgm:pt modelId="{C731A887-A4F6-4FE8-BBDC-DC4642635BB1}">
      <dgm:prSet/>
      <dgm:spPr>
        <a:noFill/>
        <a:ln>
          <a:noFill/>
        </a:ln>
      </dgm:spPr>
      <dgm:t>
        <a:bodyPr/>
        <a:lstStyle/>
        <a:p>
          <a:r>
            <a:rPr lang="en-US">
              <a:solidFill>
                <a:schemeClr val="accent1"/>
              </a:solidFill>
            </a:rPr>
            <a:t>Benzersiz Satış Noktanızı (USP) Belirleyin:</a:t>
          </a:r>
          <a:endParaRPr lang="el-GR">
            <a:solidFill>
              <a:schemeClr val="accent1"/>
            </a:solidFill>
          </a:endParaRPr>
        </a:p>
      </dgm:t>
    </dgm:pt>
    <dgm:pt modelId="{CB937A46-2982-4F48-A88F-F35961C98AAC}" type="parTrans" cxnId="{59150384-27D6-4D97-A6C0-953A47869666}">
      <dgm:prSet/>
      <dgm:spPr/>
      <dgm:t>
        <a:bodyPr/>
        <a:lstStyle/>
        <a:p>
          <a:endParaRPr lang="en-GB"/>
        </a:p>
      </dgm:t>
    </dgm:pt>
    <dgm:pt modelId="{60882E40-B0DC-42A9-B1A1-D99F7E5C9023}">
      <dgm:prSet custT="1"/>
      <dgm:spPr>
        <a:noFill/>
        <a:ln>
          <a:noFill/>
        </a:ln>
      </dgm:spPr>
      <dgm:t>
        <a:bodyPr/>
        <a:lstStyle/>
        <a:p>
          <a:pPr>
            <a:lnSpc>
              <a:spcPct val="150000"/>
            </a:lnSpc>
          </a:pPr>
          <a:r>
            <a:rPr lang="en-US" sz="1600">
              <a:solidFill>
                <a:schemeClr val="accent1"/>
              </a:solidFill>
            </a:rPr>
            <a:t>Kuruluşunuzu diğerlerinden ayıran özellikleri vurgulayın. </a:t>
          </a:r>
          <a:endParaRPr lang="el-GR" sz="1600">
            <a:solidFill>
              <a:schemeClr val="accent1"/>
            </a:solidFill>
          </a:endParaRPr>
        </a:p>
      </dgm:t>
    </dgm:pt>
    <dgm:pt modelId="{DC734CBF-F41A-48E6-9DD6-3F62DC28E11F}" type="sibTrans" cxnId="{59150384-27D6-4D97-A6C0-953A47869666}">
      <dgm:prSet/>
      <dgm:spPr/>
      <dgm:t>
        <a:bodyPr/>
        <a:lstStyle/>
        <a:p>
          <a:endParaRPr lang="en-GB"/>
        </a:p>
      </dgm:t>
    </dgm:pt>
    <dgm:pt modelId="{67B59E0C-D837-4932-95CF-7630E42F434D}" type="sibTrans" cxnId="{B1590C60-BFA4-4E12-B9F2-79C52F759A82}">
      <dgm:prSet/>
      <dgm:spPr/>
      <dgm:t>
        <a:bodyPr/>
        <a:lstStyle/>
        <a:p>
          <a:endParaRPr lang="en-GB"/>
        </a:p>
      </dgm:t>
    </dgm:pt>
    <dgm:pt modelId="{DBCAE40B-E895-439C-993B-50EA99A05EB0}" type="parTrans" cxnId="{6B0F743E-0CA4-447A-B86E-3C4F6B40B679}">
      <dgm:prSet/>
      <dgm:spPr/>
      <dgm:t>
        <a:bodyPr/>
        <a:lstStyle/>
        <a:p>
          <a:endParaRPr lang="en-GB"/>
        </a:p>
      </dgm:t>
    </dgm:pt>
    <dgm:pt modelId="{0194A8F6-E620-4FDE-B334-EB99CB8C8FA4}">
      <dgm:prSet/>
      <dgm:spPr>
        <a:noFill/>
        <a:ln>
          <a:noFill/>
        </a:ln>
      </dgm:spPr>
      <dgm:t>
        <a:bodyPr/>
        <a:lstStyle/>
        <a:p>
          <a:r>
            <a:rPr lang="en-US">
              <a:solidFill>
                <a:schemeClr val="accent1"/>
              </a:solidFill>
            </a:rPr>
            <a:t>Vizyonu Ölçün:</a:t>
          </a:r>
          <a:endParaRPr lang="el-GR">
            <a:solidFill>
              <a:schemeClr val="accent1"/>
            </a:solidFill>
          </a:endParaRPr>
        </a:p>
      </dgm:t>
    </dgm:pt>
    <dgm:pt modelId="{3C395ED2-AB43-4ECE-A5D0-5C0EEB193F18}" type="parTrans" cxnId="{0D6F54CC-C57B-4788-AEF8-5B52E9EAB33A}">
      <dgm:prSet/>
      <dgm:spPr/>
      <dgm:t>
        <a:bodyPr/>
        <a:lstStyle/>
        <a:p>
          <a:endParaRPr lang="en-GB"/>
        </a:p>
      </dgm:t>
    </dgm:pt>
    <dgm:pt modelId="{D0D12024-82E8-4472-B835-8EEA1A6ACB5A}">
      <dgm:prSet custT="1"/>
      <dgm:spPr>
        <a:noFill/>
        <a:ln>
          <a:noFill/>
        </a:ln>
      </dgm:spPr>
      <dgm:t>
        <a:bodyPr/>
        <a:lstStyle/>
        <a:p>
          <a:pPr>
            <a:lnSpc>
              <a:spcPct val="150000"/>
            </a:lnSpc>
          </a:pPr>
          <a:r>
            <a:rPr lang="en-US" sz="1600">
              <a:solidFill>
                <a:schemeClr val="accent1"/>
              </a:solidFill>
            </a:rPr>
            <a:t>Gelecekteki olasılıkları sınırlamadan yön sağlayan uzun vadeli, idealist bir duruma odaklanın.</a:t>
          </a:r>
          <a:endParaRPr lang="el-GR" sz="1600">
            <a:solidFill>
              <a:schemeClr val="accent1"/>
            </a:solidFill>
          </a:endParaRPr>
        </a:p>
      </dgm:t>
    </dgm:pt>
    <dgm:pt modelId="{79FB241B-592D-4C1D-B223-B32C5A1C8248}" type="sibTrans" cxnId="{0D6F54CC-C57B-4788-AEF8-5B52E9EAB33A}">
      <dgm:prSet/>
      <dgm:spPr/>
      <dgm:t>
        <a:bodyPr/>
        <a:lstStyle/>
        <a:p>
          <a:endParaRPr lang="en-GB"/>
        </a:p>
      </dgm:t>
    </dgm:pt>
    <dgm:pt modelId="{74342F68-935D-4B89-BECE-3CD2A4D48699}" type="sibTrans" cxnId="{6B0F743E-0CA4-447A-B86E-3C4F6B40B679}">
      <dgm:prSet/>
      <dgm:spPr/>
      <dgm:t>
        <a:bodyPr/>
        <a:lstStyle/>
        <a:p>
          <a:endParaRPr lang="en-GB"/>
        </a:p>
      </dgm:t>
    </dgm:pt>
    <dgm:pt modelId="{EA437AAD-D6C1-40C4-A6AE-7458A4EADF23}" type="parTrans" cxnId="{5F5B86C0-0168-4D5C-ACA0-368F95D04902}">
      <dgm:prSet/>
      <dgm:spPr/>
      <dgm:t>
        <a:bodyPr/>
        <a:lstStyle/>
        <a:p>
          <a:endParaRPr lang="en-GB"/>
        </a:p>
      </dgm:t>
    </dgm:pt>
    <dgm:pt modelId="{0481CDBA-A1DB-42C9-82EF-855424FCCE35}">
      <dgm:prSet/>
      <dgm:spPr>
        <a:noFill/>
        <a:ln>
          <a:noFill/>
        </a:ln>
      </dgm:spPr>
      <dgm:t>
        <a:bodyPr/>
        <a:lstStyle/>
        <a:p>
          <a:r>
            <a:rPr lang="en-US">
              <a:solidFill>
                <a:schemeClr val="accent1"/>
              </a:solidFill>
            </a:rPr>
            <a:t>İnsani Bir Bağlantı Kurun:</a:t>
          </a:r>
          <a:endParaRPr lang="el-GR">
            <a:solidFill>
              <a:schemeClr val="accent1"/>
            </a:solidFill>
          </a:endParaRPr>
        </a:p>
      </dgm:t>
    </dgm:pt>
    <dgm:pt modelId="{A0308A13-FC6B-4F65-8D7C-65369E27AB07}" type="parTrans" cxnId="{B8DA34F8-7019-4883-A010-01C9336EEF0E}">
      <dgm:prSet/>
      <dgm:spPr/>
      <dgm:t>
        <a:bodyPr/>
        <a:lstStyle/>
        <a:p>
          <a:endParaRPr lang="en-GB"/>
        </a:p>
      </dgm:t>
    </dgm:pt>
    <dgm:pt modelId="{7CA598BF-77E1-4FC2-8438-4DD13504DC70}">
      <dgm:prSet custT="1"/>
      <dgm:spPr>
        <a:noFill/>
        <a:ln>
          <a:noFill/>
        </a:ln>
      </dgm:spPr>
      <dgm:t>
        <a:bodyPr/>
        <a:lstStyle/>
        <a:p>
          <a:pPr>
            <a:lnSpc>
              <a:spcPct val="150000"/>
            </a:lnSpc>
          </a:pPr>
          <a:r>
            <a:rPr lang="en-US" sz="1600">
              <a:solidFill>
                <a:schemeClr val="accent1"/>
              </a:solidFill>
            </a:rPr>
            <a:t> Hem çalışanlar hem de paydaşlar arasında kişisel düzeyde yankı uyandıran unsurları dahil edin. </a:t>
          </a:r>
          <a:endParaRPr lang="el-GR" sz="1600">
            <a:solidFill>
              <a:schemeClr val="accent1"/>
            </a:solidFill>
          </a:endParaRPr>
        </a:p>
      </dgm:t>
    </dgm:pt>
    <dgm:pt modelId="{157704FE-F59E-4E6B-8A4C-849D8B6FCCFB}" type="sibTrans" cxnId="{B8DA34F8-7019-4883-A010-01C9336EEF0E}">
      <dgm:prSet/>
      <dgm:spPr/>
      <dgm:t>
        <a:bodyPr/>
        <a:lstStyle/>
        <a:p>
          <a:endParaRPr lang="en-GB"/>
        </a:p>
      </dgm:t>
    </dgm:pt>
    <dgm:pt modelId="{2DB3767D-01E5-4BC5-B604-059D994207C3}" type="sibTrans" cxnId="{5F5B86C0-0168-4D5C-ACA0-368F95D04902}">
      <dgm:prSet/>
      <dgm:spPr/>
      <dgm:t>
        <a:bodyPr/>
        <a:lstStyle/>
        <a:p>
          <a:endParaRPr lang="en-GB"/>
        </a:p>
      </dgm:t>
    </dgm:pt>
    <dgm:pt modelId="{E9599B0C-9233-49AF-B158-31052C195AC2}" type="parTrans" cxnId="{E42302BD-7911-4625-89CA-4628285F91A0}">
      <dgm:prSet/>
      <dgm:spPr/>
      <dgm:t>
        <a:bodyPr/>
        <a:lstStyle/>
        <a:p>
          <a:endParaRPr lang="en-GB"/>
        </a:p>
      </dgm:t>
    </dgm:pt>
    <dgm:pt modelId="{E583A289-24E4-4698-9F6F-5FBDF9C39C0C}">
      <dgm:prSet/>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a:solidFill>
                <a:schemeClr val="accent1"/>
              </a:solidFill>
            </a:rPr>
            <a:t>Kısa ve Net Tutun:</a:t>
          </a:r>
          <a:endParaRPr lang="el-GR">
            <a:solidFill>
              <a:schemeClr val="accent1"/>
            </a:solidFill>
          </a:endParaRPr>
        </a:p>
      </dgm:t>
    </dgm:pt>
    <dgm:pt modelId="{9575B469-9540-4824-B4F4-17C39D5D1E25}" type="parTrans" cxnId="{179C49C9-537D-4372-B438-F1E7A168B6C6}">
      <dgm:prSet/>
      <dgm:spPr/>
      <dgm:t>
        <a:bodyPr/>
        <a:lstStyle/>
        <a:p>
          <a:endParaRPr lang="en-GB"/>
        </a:p>
      </dgm:t>
    </dgm:pt>
    <dgm:pt modelId="{B1F04609-14BC-40EB-94C0-7196C4FD37D2}">
      <dgm:prSet custT="1"/>
      <dgm:spPr>
        <a:noFill/>
        <a:ln>
          <a:noFill/>
        </a:ln>
      </dgm:spPr>
      <dgm:t>
        <a:bodyPr/>
        <a:lstStyle/>
        <a:p>
          <a:pPr>
            <a:lnSpc>
              <a:spcPct val="150000"/>
            </a:lnSpc>
          </a:pPr>
          <a:r>
            <a:rPr lang="en-US" sz="1600">
              <a:solidFill>
                <a:schemeClr val="accent1"/>
              </a:solidFill>
            </a:rPr>
            <a:t> Vizyon beyanının kısa, anlaşılması kolay ve jargondan uzak olduğundan emin olun.</a:t>
          </a:r>
          <a:endParaRPr lang="el-GR" sz="1600">
            <a:solidFill>
              <a:schemeClr val="accent1"/>
            </a:solidFill>
          </a:endParaRPr>
        </a:p>
      </dgm:t>
    </dgm:pt>
    <dgm:pt modelId="{87BB75A9-EE35-49FA-B1E1-5937D8757130}" type="sibTrans" cxnId="{179C49C9-537D-4372-B438-F1E7A168B6C6}">
      <dgm:prSet/>
      <dgm:spPr/>
      <dgm:t>
        <a:bodyPr/>
        <a:lstStyle/>
        <a:p>
          <a:endParaRPr lang="en-GB"/>
        </a:p>
      </dgm:t>
    </dgm:pt>
    <dgm:pt modelId="{5BBBD2B7-C02A-48AC-A424-D3C1AAAADFAF}" type="sibTrans" cxnId="{E42302BD-7911-4625-89CA-4628285F91A0}">
      <dgm:prSet/>
      <dgm:spPr/>
      <dgm:t>
        <a:bodyPr/>
        <a:lstStyle/>
        <a:p>
          <a:endParaRPr lang="en-GB"/>
        </a:p>
      </dgm:t>
    </dgm:pt>
    <dgm:pt modelId="{E03053B3-751D-4665-B37D-FB4E2907F901}" type="pres">
      <dgm:prSet presAssocID="{32186EDA-663B-4D23-A691-A8539A3B4231}" presName="Name0" presStyleCnt="0">
        <dgm:presLayoutVars>
          <dgm:dir/>
          <dgm:animOne val="branch"/>
          <dgm:animLvl val="lvl"/>
        </dgm:presLayoutVars>
      </dgm:prSet>
      <dgm:spPr/>
    </dgm:pt>
    <dgm:pt modelId="{D79063E2-B1F6-40D8-AEE9-846D525A8B00}" type="pres">
      <dgm:prSet presAssocID="{C7F7E0AF-C80E-4272-BD66-99D3284CDCB5}" presName="chaos" presStyleCnt="0"/>
      <dgm:spPr/>
    </dgm:pt>
    <dgm:pt modelId="{B9EB9B74-B08B-4DE0-9FBE-926CB3F1F06B}" type="pres">
      <dgm:prSet presAssocID="{C7F7E0AF-C80E-4272-BD66-99D3284CDCB5}" presName="parTx1" presStyleLbl="revTx" presStyleIdx="0" presStyleCnt="9"/>
      <dgm:spPr/>
    </dgm:pt>
    <dgm:pt modelId="{EA2AEAC7-CDA0-41F3-960B-219B543B0C12}" type="pres">
      <dgm:prSet presAssocID="{C7F7E0AF-C80E-4272-BD66-99D3284CDCB5}" presName="desTx1" presStyleLbl="revTx" presStyleIdx="1" presStyleCnt="9" custLinFactNeighborX="875" custLinFactNeighborY="38001">
        <dgm:presLayoutVars>
          <dgm:bulletEnabled val="1"/>
        </dgm:presLayoutVars>
      </dgm:prSet>
      <dgm:spPr/>
    </dgm:pt>
    <dgm:pt modelId="{256A25B9-CC6D-4C2C-AA9A-8EFE61C9AFA0}" type="pres">
      <dgm:prSet presAssocID="{C7F7E0AF-C80E-4272-BD66-99D3284CDCB5}" presName="c1" presStyleLbl="node1" presStyleIdx="0"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08ADDD79-E3F3-4703-B743-6B77A8DA6A7D}" type="pres">
      <dgm:prSet presAssocID="{C7F7E0AF-C80E-4272-BD66-99D3284CDCB5}" presName="c2" presStyleLbl="node1" presStyleIdx="1"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5DF012A8-4AF2-4422-B278-C528B11A0F4E}" type="pres">
      <dgm:prSet presAssocID="{C7F7E0AF-C80E-4272-BD66-99D3284CDCB5}" presName="c3" presStyleLbl="node1" presStyleIdx="2"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E33DC940-92C5-4BB5-AFF6-22B165349627}" type="pres">
      <dgm:prSet presAssocID="{C7F7E0AF-C80E-4272-BD66-99D3284CDCB5}" presName="c4" presStyleLbl="node1" presStyleIdx="3"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C6446AA4-490C-4D96-9175-A3D6DFE25A8F}" type="pres">
      <dgm:prSet presAssocID="{C7F7E0AF-C80E-4272-BD66-99D3284CDCB5}" presName="c5" presStyleLbl="node1" presStyleIdx="4"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859FC568-32B4-4169-937B-29F8F96D4A34}" type="pres">
      <dgm:prSet presAssocID="{C7F7E0AF-C80E-4272-BD66-99D3284CDCB5}" presName="c6" presStyleLbl="node1" presStyleIdx="5"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FB71C84C-8C63-4C6F-978C-0721DD477F24}" type="pres">
      <dgm:prSet presAssocID="{C7F7E0AF-C80E-4272-BD66-99D3284CDCB5}" presName="c7" presStyleLbl="node1" presStyleIdx="6"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ED0CEF82-49BE-4AB7-BC85-A76C6EF43A59}" type="pres">
      <dgm:prSet presAssocID="{C7F7E0AF-C80E-4272-BD66-99D3284CDCB5}" presName="c8" presStyleLbl="node1" presStyleIdx="7"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1E4877ED-7F8A-4627-84FF-CE5AE74E4CEB}" type="pres">
      <dgm:prSet presAssocID="{C7F7E0AF-C80E-4272-BD66-99D3284CDCB5}" presName="c9" presStyleLbl="node1" presStyleIdx="8"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2DB251A0-A9C4-446D-B6BC-40955714817A}" type="pres">
      <dgm:prSet presAssocID="{C7F7E0AF-C80E-4272-BD66-99D3284CDCB5}" presName="c10" presStyleLbl="node1" presStyleIdx="9"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B207FCB8-AA8D-45B5-9D88-17E83753D0AE}" type="pres">
      <dgm:prSet presAssocID="{C7F7E0AF-C80E-4272-BD66-99D3284CDCB5}" presName="c11" presStyleLbl="node1" presStyleIdx="10"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2A057B8F-B853-49FF-8ECB-482770A79CA9}" type="pres">
      <dgm:prSet presAssocID="{C7F7E0AF-C80E-4272-BD66-99D3284CDCB5}" presName="c12" presStyleLbl="node1" presStyleIdx="11"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BFC4B3AC-6C43-49CC-AEFD-90853B43838A}" type="pres">
      <dgm:prSet presAssocID="{C7F7E0AF-C80E-4272-BD66-99D3284CDCB5}" presName="c13" presStyleLbl="node1" presStyleIdx="12"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E9163149-8C9C-4798-9E36-0AB53FE5B07A}" type="pres">
      <dgm:prSet presAssocID="{C7F7E0AF-C80E-4272-BD66-99D3284CDCB5}" presName="c14" presStyleLbl="node1" presStyleIdx="13"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3E27F996-178E-442C-825F-84A189643E75}" type="pres">
      <dgm:prSet presAssocID="{C7F7E0AF-C80E-4272-BD66-99D3284CDCB5}" presName="c15" presStyleLbl="node1" presStyleIdx="14"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02446B14-FB23-423E-80A6-1F9E6F082C0A}" type="pres">
      <dgm:prSet presAssocID="{C7F7E0AF-C80E-4272-BD66-99D3284CDCB5}" presName="c16" presStyleLbl="node1" presStyleIdx="15"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15E02C24-DCCF-4E32-A9A8-8919A615C8D7}" type="pres">
      <dgm:prSet presAssocID="{C7F7E0AF-C80E-4272-BD66-99D3284CDCB5}" presName="c17" presStyleLbl="node1" presStyleIdx="16"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B3585DCD-19AF-48F2-A3C9-167F1A264ECD}" type="pres">
      <dgm:prSet presAssocID="{C7F7E0AF-C80E-4272-BD66-99D3284CDCB5}" presName="c18" presStyleLbl="node1" presStyleIdx="17" presStyleCnt="19"/>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pt>
    <dgm:pt modelId="{A66F8E41-18A6-4D9C-8F38-3AE86216F1F3}" type="pres">
      <dgm:prSet presAssocID="{098DBC77-CA9C-42A7-832B-79AF8C502FB8}" presName="chevronComposite1" presStyleCnt="0"/>
      <dgm:spPr/>
    </dgm:pt>
    <dgm:pt modelId="{EB995218-F6CD-4EC4-88E7-459C049C7C52}" type="pres">
      <dgm:prSet presAssocID="{098DBC77-CA9C-42A7-832B-79AF8C502FB8}" presName="chevron1" presStyleLbl="sibTrans2D1" presStyleIdx="0" presStyleCnt="4"/>
      <dgm:spPr>
        <a:solidFill>
          <a:schemeClr val="accent1">
            <a:tint val="60000"/>
            <a:hueOff val="0"/>
            <a:satOff val="0"/>
            <a:lumOff val="0"/>
            <a:alphaOff val="0"/>
          </a:schemeClr>
        </a:solidFill>
        <a:ln>
          <a:noFill/>
        </a:ln>
      </dgm:spPr>
    </dgm:pt>
    <dgm:pt modelId="{0B6E4803-CF7A-454A-8B74-DB6F27CF71FA}" type="pres">
      <dgm:prSet presAssocID="{098DBC77-CA9C-42A7-832B-79AF8C502FB8}" presName="spChevron1" presStyleCnt="0"/>
      <dgm:spPr/>
    </dgm:pt>
    <dgm:pt modelId="{7FD4D0F5-3859-45C5-A013-0C2DC4D6F94B}" type="pres">
      <dgm:prSet presAssocID="{C731A887-A4F6-4FE8-BBDC-DC4642635BB1}" presName="middle" presStyleCnt="0"/>
      <dgm:spPr/>
    </dgm:pt>
    <dgm:pt modelId="{19C40639-AACC-4221-91CB-F46C1070D11B}" type="pres">
      <dgm:prSet presAssocID="{C731A887-A4F6-4FE8-BBDC-DC4642635BB1}" presName="parTxMid" presStyleLbl="revTx" presStyleIdx="2" presStyleCnt="9"/>
      <dgm:spPr/>
    </dgm:pt>
    <dgm:pt modelId="{C9A0A4E1-82D8-470C-A97B-710E2175AED7}" type="pres">
      <dgm:prSet presAssocID="{C731A887-A4F6-4FE8-BBDC-DC4642635BB1}" presName="desTxMid" presStyleLbl="revTx" presStyleIdx="3" presStyleCnt="9" custLinFactNeighborX="3514" custLinFactNeighborY="39250">
        <dgm:presLayoutVars>
          <dgm:bulletEnabled val="1"/>
        </dgm:presLayoutVars>
      </dgm:prSet>
      <dgm:spPr/>
    </dgm:pt>
    <dgm:pt modelId="{3F753B25-064E-453A-ADC4-9AE59887C55F}" type="pres">
      <dgm:prSet presAssocID="{C731A887-A4F6-4FE8-BBDC-DC4642635BB1}" presName="spMid" presStyleCnt="0"/>
      <dgm:spPr/>
    </dgm:pt>
    <dgm:pt modelId="{88A155F2-0340-4DCE-889B-4CD8122DD9E0}" type="pres">
      <dgm:prSet presAssocID="{67B59E0C-D837-4932-95CF-7630E42F434D}" presName="chevronComposite1" presStyleCnt="0"/>
      <dgm:spPr/>
    </dgm:pt>
    <dgm:pt modelId="{25A05587-4F63-4C5E-9AAC-891D47C8D454}" type="pres">
      <dgm:prSet presAssocID="{67B59E0C-D837-4932-95CF-7630E42F434D}" presName="chevron1" presStyleLbl="sibTrans2D1" presStyleIdx="1" presStyleCnt="4"/>
      <dgm:spPr>
        <a:solidFill>
          <a:schemeClr val="accent1">
            <a:tint val="60000"/>
            <a:hueOff val="0"/>
            <a:satOff val="0"/>
            <a:lumOff val="0"/>
            <a:alphaOff val="0"/>
          </a:schemeClr>
        </a:solidFill>
        <a:ln>
          <a:noFill/>
        </a:ln>
      </dgm:spPr>
    </dgm:pt>
    <dgm:pt modelId="{858B6433-8051-4B5C-829F-E47023CB381E}" type="pres">
      <dgm:prSet presAssocID="{67B59E0C-D837-4932-95CF-7630E42F434D}" presName="spChevron1" presStyleCnt="0"/>
      <dgm:spPr/>
    </dgm:pt>
    <dgm:pt modelId="{1DDDC7A5-C432-43E5-82CE-C75D519479D9}" type="pres">
      <dgm:prSet presAssocID="{0194A8F6-E620-4FDE-B334-EB99CB8C8FA4}" presName="middle" presStyleCnt="0"/>
      <dgm:spPr/>
    </dgm:pt>
    <dgm:pt modelId="{F20C0483-999E-4D6E-926C-44127F34A314}" type="pres">
      <dgm:prSet presAssocID="{0194A8F6-E620-4FDE-B334-EB99CB8C8FA4}" presName="parTxMid" presStyleLbl="revTx" presStyleIdx="4" presStyleCnt="9"/>
      <dgm:spPr/>
    </dgm:pt>
    <dgm:pt modelId="{F993D2A7-3106-4EF0-BE67-E1DE8E5B387B}" type="pres">
      <dgm:prSet presAssocID="{0194A8F6-E620-4FDE-B334-EB99CB8C8FA4}" presName="desTxMid" presStyleLbl="revTx" presStyleIdx="5" presStyleCnt="9" custScaleX="109647" custLinFactNeighborX="2207" custLinFactNeighborY="50948">
        <dgm:presLayoutVars>
          <dgm:bulletEnabled val="1"/>
        </dgm:presLayoutVars>
      </dgm:prSet>
      <dgm:spPr/>
    </dgm:pt>
    <dgm:pt modelId="{84B903A7-3BD3-468F-8C86-797FA7113571}" type="pres">
      <dgm:prSet presAssocID="{0194A8F6-E620-4FDE-B334-EB99CB8C8FA4}" presName="spMid" presStyleCnt="0"/>
      <dgm:spPr/>
    </dgm:pt>
    <dgm:pt modelId="{F34613C1-D3D2-42F3-82A0-507C8746AB79}" type="pres">
      <dgm:prSet presAssocID="{74342F68-935D-4B89-BECE-3CD2A4D48699}" presName="chevronComposite1" presStyleCnt="0"/>
      <dgm:spPr/>
    </dgm:pt>
    <dgm:pt modelId="{B3567D4E-3640-4F0F-B9BB-391E680A5594}" type="pres">
      <dgm:prSet presAssocID="{74342F68-935D-4B89-BECE-3CD2A4D48699}" presName="chevron1" presStyleLbl="sibTrans2D1" presStyleIdx="2" presStyleCnt="4"/>
      <dgm:spPr>
        <a:solidFill>
          <a:schemeClr val="accent1">
            <a:tint val="60000"/>
            <a:hueOff val="0"/>
            <a:satOff val="0"/>
            <a:lumOff val="0"/>
            <a:alphaOff val="0"/>
          </a:schemeClr>
        </a:solidFill>
        <a:ln>
          <a:noFill/>
        </a:ln>
      </dgm:spPr>
    </dgm:pt>
    <dgm:pt modelId="{E80D2673-B0D4-4BBB-A2D5-2829270020D8}" type="pres">
      <dgm:prSet presAssocID="{74342F68-935D-4B89-BECE-3CD2A4D48699}" presName="spChevron1" presStyleCnt="0"/>
      <dgm:spPr/>
    </dgm:pt>
    <dgm:pt modelId="{606BBBCB-6EBB-485B-B1A6-204F17D36CC6}" type="pres">
      <dgm:prSet presAssocID="{0481CDBA-A1DB-42C9-82EF-855424FCCE35}" presName="middle" presStyleCnt="0"/>
      <dgm:spPr/>
    </dgm:pt>
    <dgm:pt modelId="{A02D966A-092A-4F9A-86A7-53570FA7EA16}" type="pres">
      <dgm:prSet presAssocID="{0481CDBA-A1DB-42C9-82EF-855424FCCE35}" presName="parTxMid" presStyleLbl="revTx" presStyleIdx="6" presStyleCnt="9"/>
      <dgm:spPr/>
    </dgm:pt>
    <dgm:pt modelId="{B7FEB9B2-AFC2-4669-85B0-C9F2CFA46855}" type="pres">
      <dgm:prSet presAssocID="{0481CDBA-A1DB-42C9-82EF-855424FCCE35}" presName="desTxMid" presStyleLbl="revTx" presStyleIdx="7" presStyleCnt="9" custScaleX="114665" custLinFactNeighborX="-336" custLinFactNeighborY="46386">
        <dgm:presLayoutVars>
          <dgm:bulletEnabled val="1"/>
        </dgm:presLayoutVars>
      </dgm:prSet>
      <dgm:spPr/>
    </dgm:pt>
    <dgm:pt modelId="{E2DF47C6-AC5C-486F-94BE-51744B3BD50E}" type="pres">
      <dgm:prSet presAssocID="{0481CDBA-A1DB-42C9-82EF-855424FCCE35}" presName="spMid" presStyleCnt="0"/>
      <dgm:spPr/>
    </dgm:pt>
    <dgm:pt modelId="{EC3E809C-B761-4122-82CA-34A0C85FC6A1}" type="pres">
      <dgm:prSet presAssocID="{2DB3767D-01E5-4BC5-B604-059D994207C3}" presName="chevronComposite1" presStyleCnt="0"/>
      <dgm:spPr/>
    </dgm:pt>
    <dgm:pt modelId="{A0156234-A76D-49B3-840D-430B1DDC1EBC}" type="pres">
      <dgm:prSet presAssocID="{2DB3767D-01E5-4BC5-B604-059D994207C3}" presName="chevron1" presStyleLbl="sibTrans2D1" presStyleIdx="3" presStyleCnt="4"/>
      <dgm:spPr>
        <a:solidFill>
          <a:schemeClr val="accent1">
            <a:tint val="60000"/>
            <a:hueOff val="0"/>
            <a:satOff val="0"/>
            <a:lumOff val="0"/>
            <a:alphaOff val="0"/>
          </a:schemeClr>
        </a:solidFill>
        <a:ln>
          <a:noFill/>
        </a:ln>
      </dgm:spPr>
    </dgm:pt>
    <dgm:pt modelId="{620BBAEB-500C-4D00-AAEA-2A99239870A2}" type="pres">
      <dgm:prSet presAssocID="{2DB3767D-01E5-4BC5-B604-059D994207C3}" presName="spChevron1" presStyleCnt="0"/>
      <dgm:spPr/>
    </dgm:pt>
    <dgm:pt modelId="{6233ED2B-BF30-4622-A87C-5CE5488638C1}" type="pres">
      <dgm:prSet presAssocID="{E583A289-24E4-4698-9F6F-5FBDF9C39C0C}" presName="last" presStyleCnt="0"/>
      <dgm:spPr/>
    </dgm:pt>
    <dgm:pt modelId="{735A0262-39D1-499B-B45B-02C67E5072BA}" type="pres">
      <dgm:prSet presAssocID="{E583A289-24E4-4698-9F6F-5FBDF9C39C0C}" presName="circleTx" presStyleLbl="node1" presStyleIdx="18" presStyleCnt="19"/>
      <dgm:spPr/>
    </dgm:pt>
    <dgm:pt modelId="{A601F32C-61D9-4FDF-8C36-3CF766E18662}" type="pres">
      <dgm:prSet presAssocID="{E583A289-24E4-4698-9F6F-5FBDF9C39C0C}" presName="desTxN" presStyleLbl="revTx" presStyleIdx="8" presStyleCnt="9" custLinFactNeighborX="-3636" custLinFactNeighborY="48170">
        <dgm:presLayoutVars>
          <dgm:bulletEnabled val="1"/>
        </dgm:presLayoutVars>
      </dgm:prSet>
      <dgm:spPr/>
    </dgm:pt>
    <dgm:pt modelId="{78AC6114-34EE-46B3-86D3-5F732B85502E}" type="pres">
      <dgm:prSet presAssocID="{E583A289-24E4-4698-9F6F-5FBDF9C39C0C}" presName="spN" presStyleCnt="0"/>
      <dgm:spPr/>
    </dgm:pt>
  </dgm:ptLst>
  <dgm:cxnLst>
    <dgm:cxn modelId="{C2F6EA01-4C00-45E6-AA5F-78757B22B0DC}" type="presOf" srcId="{4A3374C4-A07A-43E4-9929-8BFFF8F2D963}" destId="{EA2AEAC7-CDA0-41F3-960B-219B543B0C12}" srcOrd="0" destOrd="0" presId="urn:microsoft.com/office/officeart/2009/3/layout/RandomtoResultProcess"/>
    <dgm:cxn modelId="{74E7190B-A4D9-46A4-9B89-516FE9260D91}" type="presOf" srcId="{60882E40-B0DC-42A9-B1A1-D99F7E5C9023}" destId="{C9A0A4E1-82D8-470C-A97B-710E2175AED7}" srcOrd="0" destOrd="0" presId="urn:microsoft.com/office/officeart/2009/3/layout/RandomtoResultProcess"/>
    <dgm:cxn modelId="{42014724-017C-4D5E-8905-5479397C6BC9}" type="presOf" srcId="{E583A289-24E4-4698-9F6F-5FBDF9C39C0C}" destId="{735A0262-39D1-499B-B45B-02C67E5072BA}" srcOrd="0" destOrd="0" presId="urn:microsoft.com/office/officeart/2009/3/layout/RandomtoResultProcess"/>
    <dgm:cxn modelId="{6B0F743E-0CA4-447A-B86E-3C4F6B40B679}" srcId="{32186EDA-663B-4D23-A691-A8539A3B4231}" destId="{0194A8F6-E620-4FDE-B334-EB99CB8C8FA4}" srcOrd="2" destOrd="0" parTransId="{DBCAE40B-E895-439C-993B-50EA99A05EB0}" sibTransId="{74342F68-935D-4B89-BECE-3CD2A4D48699}"/>
    <dgm:cxn modelId="{B1590C60-BFA4-4E12-B9F2-79C52F759A82}" srcId="{32186EDA-663B-4D23-A691-A8539A3B4231}" destId="{C731A887-A4F6-4FE8-BBDC-DC4642635BB1}" srcOrd="1" destOrd="0" parTransId="{1C609964-1CC7-4DCE-8512-448D7E617D9E}" sibTransId="{67B59E0C-D837-4932-95CF-7630E42F434D}"/>
    <dgm:cxn modelId="{081FDB44-5F8A-4944-8378-8BD863A43EE4}" type="presOf" srcId="{C731A887-A4F6-4FE8-BBDC-DC4642635BB1}" destId="{19C40639-AACC-4221-91CB-F46C1070D11B}" srcOrd="0" destOrd="0" presId="urn:microsoft.com/office/officeart/2009/3/layout/RandomtoResultProcess"/>
    <dgm:cxn modelId="{BBF08175-847A-4AE4-BA6B-2337D53DA6D2}" type="presOf" srcId="{D0D12024-82E8-4472-B835-8EEA1A6ACB5A}" destId="{F993D2A7-3106-4EF0-BE67-E1DE8E5B387B}" srcOrd="0" destOrd="0" presId="urn:microsoft.com/office/officeart/2009/3/layout/RandomtoResultProcess"/>
    <dgm:cxn modelId="{07A76E83-D74D-4ECD-BFD9-4FEC9A43EAD3}" type="presOf" srcId="{32186EDA-663B-4D23-A691-A8539A3B4231}" destId="{E03053B3-751D-4665-B37D-FB4E2907F901}" srcOrd="0" destOrd="0" presId="urn:microsoft.com/office/officeart/2009/3/layout/RandomtoResultProcess"/>
    <dgm:cxn modelId="{59150384-27D6-4D97-A6C0-953A47869666}" srcId="{C731A887-A4F6-4FE8-BBDC-DC4642635BB1}" destId="{60882E40-B0DC-42A9-B1A1-D99F7E5C9023}" srcOrd="0" destOrd="0" parTransId="{CB937A46-2982-4F48-A88F-F35961C98AAC}" sibTransId="{DC734CBF-F41A-48E6-9DD6-3F62DC28E11F}"/>
    <dgm:cxn modelId="{E42302BD-7911-4625-89CA-4628285F91A0}" srcId="{32186EDA-663B-4D23-A691-A8539A3B4231}" destId="{E583A289-24E4-4698-9F6F-5FBDF9C39C0C}" srcOrd="4" destOrd="0" parTransId="{E9599B0C-9233-49AF-B158-31052C195AC2}" sibTransId="{5BBBD2B7-C02A-48AC-A424-D3C1AAAADFAF}"/>
    <dgm:cxn modelId="{8BF8ACBD-FA1F-4D0E-829B-10E35787F382}" type="presOf" srcId="{0481CDBA-A1DB-42C9-82EF-855424FCCE35}" destId="{A02D966A-092A-4F9A-86A7-53570FA7EA16}" srcOrd="0" destOrd="0" presId="urn:microsoft.com/office/officeart/2009/3/layout/RandomtoResultProcess"/>
    <dgm:cxn modelId="{5F5B86C0-0168-4D5C-ACA0-368F95D04902}" srcId="{32186EDA-663B-4D23-A691-A8539A3B4231}" destId="{0481CDBA-A1DB-42C9-82EF-855424FCCE35}" srcOrd="3" destOrd="0" parTransId="{EA437AAD-D6C1-40C4-A6AE-7458A4EADF23}" sibTransId="{2DB3767D-01E5-4BC5-B604-059D994207C3}"/>
    <dgm:cxn modelId="{284D96C0-3D5B-4723-A6DC-ECB583316757}" type="presOf" srcId="{C7F7E0AF-C80E-4272-BD66-99D3284CDCB5}" destId="{B9EB9B74-B08B-4DE0-9FBE-926CB3F1F06B}" srcOrd="0" destOrd="0" presId="urn:microsoft.com/office/officeart/2009/3/layout/RandomtoResultProcess"/>
    <dgm:cxn modelId="{0D335DC1-B680-43BD-AD9E-20CEE18E11DB}" srcId="{32186EDA-663B-4D23-A691-A8539A3B4231}" destId="{C7F7E0AF-C80E-4272-BD66-99D3284CDCB5}" srcOrd="0" destOrd="0" parTransId="{3CD87F1F-1C5A-4EC6-97DF-31761406F4B2}" sibTransId="{098DBC77-CA9C-42A7-832B-79AF8C502FB8}"/>
    <dgm:cxn modelId="{179C49C9-537D-4372-B438-F1E7A168B6C6}" srcId="{E583A289-24E4-4698-9F6F-5FBDF9C39C0C}" destId="{B1F04609-14BC-40EB-94C0-7196C4FD37D2}" srcOrd="0" destOrd="0" parTransId="{9575B469-9540-4824-B4F4-17C39D5D1E25}" sibTransId="{87BB75A9-EE35-49FA-B1E1-5937D8757130}"/>
    <dgm:cxn modelId="{0D6F54CC-C57B-4788-AEF8-5B52E9EAB33A}" srcId="{0194A8F6-E620-4FDE-B334-EB99CB8C8FA4}" destId="{D0D12024-82E8-4472-B835-8EEA1A6ACB5A}" srcOrd="0" destOrd="0" parTransId="{3C395ED2-AB43-4ECE-A5D0-5C0EEB193F18}" sibTransId="{79FB241B-592D-4C1D-B223-B32C5A1C8248}"/>
    <dgm:cxn modelId="{BA886BD9-032F-40EF-AA35-170FFD0D3A95}" type="presOf" srcId="{0194A8F6-E620-4FDE-B334-EB99CB8C8FA4}" destId="{F20C0483-999E-4D6E-926C-44127F34A314}" srcOrd="0" destOrd="0" presId="urn:microsoft.com/office/officeart/2009/3/layout/RandomtoResultProcess"/>
    <dgm:cxn modelId="{E6280FE7-156E-4752-90AE-D5814AFECCED}" srcId="{C7F7E0AF-C80E-4272-BD66-99D3284CDCB5}" destId="{4A3374C4-A07A-43E4-9929-8BFFF8F2D963}" srcOrd="0" destOrd="0" parTransId="{8C1064BE-5F71-4E5F-A070-07DA2CD12D39}" sibTransId="{955573CE-28D5-4242-AF51-E9B5A014BA0C}"/>
    <dgm:cxn modelId="{490DD5F6-D3C0-4DF7-A2B9-67827314236C}" type="presOf" srcId="{B1F04609-14BC-40EB-94C0-7196C4FD37D2}" destId="{A601F32C-61D9-4FDF-8C36-3CF766E18662}" srcOrd="0" destOrd="0" presId="urn:microsoft.com/office/officeart/2009/3/layout/RandomtoResultProcess"/>
    <dgm:cxn modelId="{B8DA34F8-7019-4883-A010-01C9336EEF0E}" srcId="{0481CDBA-A1DB-42C9-82EF-855424FCCE35}" destId="{7CA598BF-77E1-4FC2-8438-4DD13504DC70}" srcOrd="0" destOrd="0" parTransId="{A0308A13-FC6B-4F65-8D7C-65369E27AB07}" sibTransId="{157704FE-F59E-4E6B-8A4C-849D8B6FCCFB}"/>
    <dgm:cxn modelId="{A8D133FA-DB2D-41F8-9616-F410739737A3}" type="presOf" srcId="{7CA598BF-77E1-4FC2-8438-4DD13504DC70}" destId="{B7FEB9B2-AFC2-4669-85B0-C9F2CFA46855}" srcOrd="0" destOrd="0" presId="urn:microsoft.com/office/officeart/2009/3/layout/RandomtoResultProcess"/>
    <dgm:cxn modelId="{A1780D62-2DFD-4844-8932-077A0F707093}" type="presParOf" srcId="{E03053B3-751D-4665-B37D-FB4E2907F901}" destId="{D79063E2-B1F6-40D8-AEE9-846D525A8B00}" srcOrd="0" destOrd="0" presId="urn:microsoft.com/office/officeart/2009/3/layout/RandomtoResultProcess"/>
    <dgm:cxn modelId="{0C623C66-1CBF-4A6E-AC0F-038E0ADCBD93}" type="presParOf" srcId="{D79063E2-B1F6-40D8-AEE9-846D525A8B00}" destId="{B9EB9B74-B08B-4DE0-9FBE-926CB3F1F06B}" srcOrd="0" destOrd="0" presId="urn:microsoft.com/office/officeart/2009/3/layout/RandomtoResultProcess"/>
    <dgm:cxn modelId="{070C3452-F20A-4DBD-BDFB-065ED9B3313D}" type="presParOf" srcId="{D79063E2-B1F6-40D8-AEE9-846D525A8B00}" destId="{EA2AEAC7-CDA0-41F3-960B-219B543B0C12}" srcOrd="1" destOrd="0" presId="urn:microsoft.com/office/officeart/2009/3/layout/RandomtoResultProcess"/>
    <dgm:cxn modelId="{8369C723-DDF2-44B4-B3F6-BD9B733E460C}" type="presParOf" srcId="{D79063E2-B1F6-40D8-AEE9-846D525A8B00}" destId="{256A25B9-CC6D-4C2C-AA9A-8EFE61C9AFA0}" srcOrd="2" destOrd="0" presId="urn:microsoft.com/office/officeart/2009/3/layout/RandomtoResultProcess"/>
    <dgm:cxn modelId="{A67EB00B-F981-4617-AE38-C89F8320B14B}" type="presParOf" srcId="{D79063E2-B1F6-40D8-AEE9-846D525A8B00}" destId="{08ADDD79-E3F3-4703-B743-6B77A8DA6A7D}" srcOrd="3" destOrd="0" presId="urn:microsoft.com/office/officeart/2009/3/layout/RandomtoResultProcess"/>
    <dgm:cxn modelId="{E9B91281-F01D-4C23-AFFE-3AE0BE9E3F49}" type="presParOf" srcId="{D79063E2-B1F6-40D8-AEE9-846D525A8B00}" destId="{5DF012A8-4AF2-4422-B278-C528B11A0F4E}" srcOrd="4" destOrd="0" presId="urn:microsoft.com/office/officeart/2009/3/layout/RandomtoResultProcess"/>
    <dgm:cxn modelId="{5D30B371-052E-4D8A-9763-8286528664A8}" type="presParOf" srcId="{D79063E2-B1F6-40D8-AEE9-846D525A8B00}" destId="{E33DC940-92C5-4BB5-AFF6-22B165349627}" srcOrd="5" destOrd="0" presId="urn:microsoft.com/office/officeart/2009/3/layout/RandomtoResultProcess"/>
    <dgm:cxn modelId="{DC07DD79-6B96-4817-9F59-6D32350ADD15}" type="presParOf" srcId="{D79063E2-B1F6-40D8-AEE9-846D525A8B00}" destId="{C6446AA4-490C-4D96-9175-A3D6DFE25A8F}" srcOrd="6" destOrd="0" presId="urn:microsoft.com/office/officeart/2009/3/layout/RandomtoResultProcess"/>
    <dgm:cxn modelId="{88474AF6-637A-41A1-B133-D8372532EF4B}" type="presParOf" srcId="{D79063E2-B1F6-40D8-AEE9-846D525A8B00}" destId="{859FC568-32B4-4169-937B-29F8F96D4A34}" srcOrd="7" destOrd="0" presId="urn:microsoft.com/office/officeart/2009/3/layout/RandomtoResultProcess"/>
    <dgm:cxn modelId="{D26C4C76-7A56-4EB9-854E-8A76B28A6E13}" type="presParOf" srcId="{D79063E2-B1F6-40D8-AEE9-846D525A8B00}" destId="{FB71C84C-8C63-4C6F-978C-0721DD477F24}" srcOrd="8" destOrd="0" presId="urn:microsoft.com/office/officeart/2009/3/layout/RandomtoResultProcess"/>
    <dgm:cxn modelId="{3336A310-BEFE-4C1B-A3AD-541887FA0127}" type="presParOf" srcId="{D79063E2-B1F6-40D8-AEE9-846D525A8B00}" destId="{ED0CEF82-49BE-4AB7-BC85-A76C6EF43A59}" srcOrd="9" destOrd="0" presId="urn:microsoft.com/office/officeart/2009/3/layout/RandomtoResultProcess"/>
    <dgm:cxn modelId="{1B27411E-AEA9-4E40-B0E5-EA637F367D8A}" type="presParOf" srcId="{D79063E2-B1F6-40D8-AEE9-846D525A8B00}" destId="{1E4877ED-7F8A-4627-84FF-CE5AE74E4CEB}" srcOrd="10" destOrd="0" presId="urn:microsoft.com/office/officeart/2009/3/layout/RandomtoResultProcess"/>
    <dgm:cxn modelId="{88CA1756-41FE-495E-87C7-404842439F03}" type="presParOf" srcId="{D79063E2-B1F6-40D8-AEE9-846D525A8B00}" destId="{2DB251A0-A9C4-446D-B6BC-40955714817A}" srcOrd="11" destOrd="0" presId="urn:microsoft.com/office/officeart/2009/3/layout/RandomtoResultProcess"/>
    <dgm:cxn modelId="{4F6047B8-3100-48D2-AB56-7CBC69DD3B94}" type="presParOf" srcId="{D79063E2-B1F6-40D8-AEE9-846D525A8B00}" destId="{B207FCB8-AA8D-45B5-9D88-17E83753D0AE}" srcOrd="12" destOrd="0" presId="urn:microsoft.com/office/officeart/2009/3/layout/RandomtoResultProcess"/>
    <dgm:cxn modelId="{59549A3A-1755-4F99-9FC7-0C29D6E76692}" type="presParOf" srcId="{D79063E2-B1F6-40D8-AEE9-846D525A8B00}" destId="{2A057B8F-B853-49FF-8ECB-482770A79CA9}" srcOrd="13" destOrd="0" presId="urn:microsoft.com/office/officeart/2009/3/layout/RandomtoResultProcess"/>
    <dgm:cxn modelId="{7889C665-62C6-4610-AA4E-AC7FC93F552F}" type="presParOf" srcId="{D79063E2-B1F6-40D8-AEE9-846D525A8B00}" destId="{BFC4B3AC-6C43-49CC-AEFD-90853B43838A}" srcOrd="14" destOrd="0" presId="urn:microsoft.com/office/officeart/2009/3/layout/RandomtoResultProcess"/>
    <dgm:cxn modelId="{4891068A-467E-47CE-9139-9527FD4C1E08}" type="presParOf" srcId="{D79063E2-B1F6-40D8-AEE9-846D525A8B00}" destId="{E9163149-8C9C-4798-9E36-0AB53FE5B07A}" srcOrd="15" destOrd="0" presId="urn:microsoft.com/office/officeart/2009/3/layout/RandomtoResultProcess"/>
    <dgm:cxn modelId="{216C2642-B6BF-46A0-8CD1-634DF6A509C4}" type="presParOf" srcId="{D79063E2-B1F6-40D8-AEE9-846D525A8B00}" destId="{3E27F996-178E-442C-825F-84A189643E75}" srcOrd="16" destOrd="0" presId="urn:microsoft.com/office/officeart/2009/3/layout/RandomtoResultProcess"/>
    <dgm:cxn modelId="{53310BEC-2452-4F9E-8A53-EF76786046A5}" type="presParOf" srcId="{D79063E2-B1F6-40D8-AEE9-846D525A8B00}" destId="{02446B14-FB23-423E-80A6-1F9E6F082C0A}" srcOrd="17" destOrd="0" presId="urn:microsoft.com/office/officeart/2009/3/layout/RandomtoResultProcess"/>
    <dgm:cxn modelId="{6B51F91B-B17D-49C1-A557-337D71C05345}" type="presParOf" srcId="{D79063E2-B1F6-40D8-AEE9-846D525A8B00}" destId="{15E02C24-DCCF-4E32-A9A8-8919A615C8D7}" srcOrd="18" destOrd="0" presId="urn:microsoft.com/office/officeart/2009/3/layout/RandomtoResultProcess"/>
    <dgm:cxn modelId="{4B018D15-E4DD-4946-BEA6-D965AC15B18F}" type="presParOf" srcId="{D79063E2-B1F6-40D8-AEE9-846D525A8B00}" destId="{B3585DCD-19AF-48F2-A3C9-167F1A264ECD}" srcOrd="19" destOrd="0" presId="urn:microsoft.com/office/officeart/2009/3/layout/RandomtoResultProcess"/>
    <dgm:cxn modelId="{B55087CE-9CAA-44BB-AB68-080C5C20537A}" type="presParOf" srcId="{E03053B3-751D-4665-B37D-FB4E2907F901}" destId="{A66F8E41-18A6-4D9C-8F38-3AE86216F1F3}" srcOrd="1" destOrd="0" presId="urn:microsoft.com/office/officeart/2009/3/layout/RandomtoResultProcess"/>
    <dgm:cxn modelId="{982D9367-52F8-4617-8EC6-D32596296158}" type="presParOf" srcId="{A66F8E41-18A6-4D9C-8F38-3AE86216F1F3}" destId="{EB995218-F6CD-4EC4-88E7-459C049C7C52}" srcOrd="0" destOrd="0" presId="urn:microsoft.com/office/officeart/2009/3/layout/RandomtoResultProcess"/>
    <dgm:cxn modelId="{EB5E8586-94B4-4DE3-8ED0-B8AA92CD9951}" type="presParOf" srcId="{A66F8E41-18A6-4D9C-8F38-3AE86216F1F3}" destId="{0B6E4803-CF7A-454A-8B74-DB6F27CF71FA}" srcOrd="1" destOrd="0" presId="urn:microsoft.com/office/officeart/2009/3/layout/RandomtoResultProcess"/>
    <dgm:cxn modelId="{5CBFAF88-3364-403F-9B34-4A098851628C}" type="presParOf" srcId="{E03053B3-751D-4665-B37D-FB4E2907F901}" destId="{7FD4D0F5-3859-45C5-A013-0C2DC4D6F94B}" srcOrd="2" destOrd="0" presId="urn:microsoft.com/office/officeart/2009/3/layout/RandomtoResultProcess"/>
    <dgm:cxn modelId="{EFB0482D-088A-4D34-8C1B-A80769524D75}" type="presParOf" srcId="{7FD4D0F5-3859-45C5-A013-0C2DC4D6F94B}" destId="{19C40639-AACC-4221-91CB-F46C1070D11B}" srcOrd="0" destOrd="0" presId="urn:microsoft.com/office/officeart/2009/3/layout/RandomtoResultProcess"/>
    <dgm:cxn modelId="{396F6D53-A44F-4F40-8108-266E5E8ADC01}" type="presParOf" srcId="{7FD4D0F5-3859-45C5-A013-0C2DC4D6F94B}" destId="{C9A0A4E1-82D8-470C-A97B-710E2175AED7}" srcOrd="1" destOrd="0" presId="urn:microsoft.com/office/officeart/2009/3/layout/RandomtoResultProcess"/>
    <dgm:cxn modelId="{C60E1B1E-CBB8-41A9-9862-08492CAF15F4}" type="presParOf" srcId="{7FD4D0F5-3859-45C5-A013-0C2DC4D6F94B}" destId="{3F753B25-064E-453A-ADC4-9AE59887C55F}" srcOrd="2" destOrd="0" presId="urn:microsoft.com/office/officeart/2009/3/layout/RandomtoResultProcess"/>
    <dgm:cxn modelId="{AFF88BF2-33C3-4DA0-A073-66964E6F68ED}" type="presParOf" srcId="{E03053B3-751D-4665-B37D-FB4E2907F901}" destId="{88A155F2-0340-4DCE-889B-4CD8122DD9E0}" srcOrd="3" destOrd="0" presId="urn:microsoft.com/office/officeart/2009/3/layout/RandomtoResultProcess"/>
    <dgm:cxn modelId="{4C239D08-6831-412A-89D4-CE4791DECC46}" type="presParOf" srcId="{88A155F2-0340-4DCE-889B-4CD8122DD9E0}" destId="{25A05587-4F63-4C5E-9AAC-891D47C8D454}" srcOrd="0" destOrd="0" presId="urn:microsoft.com/office/officeart/2009/3/layout/RandomtoResultProcess"/>
    <dgm:cxn modelId="{9CC566B6-36E2-42D4-8DE8-EA72F6DE43E7}" type="presParOf" srcId="{88A155F2-0340-4DCE-889B-4CD8122DD9E0}" destId="{858B6433-8051-4B5C-829F-E47023CB381E}" srcOrd="1" destOrd="0" presId="urn:microsoft.com/office/officeart/2009/3/layout/RandomtoResultProcess"/>
    <dgm:cxn modelId="{4D11D17D-041F-409F-A90F-DB2488E71E75}" type="presParOf" srcId="{E03053B3-751D-4665-B37D-FB4E2907F901}" destId="{1DDDC7A5-C432-43E5-82CE-C75D519479D9}" srcOrd="4" destOrd="0" presId="urn:microsoft.com/office/officeart/2009/3/layout/RandomtoResultProcess"/>
    <dgm:cxn modelId="{69A03936-9CB8-4057-83A9-36C2CE15397A}" type="presParOf" srcId="{1DDDC7A5-C432-43E5-82CE-C75D519479D9}" destId="{F20C0483-999E-4D6E-926C-44127F34A314}" srcOrd="0" destOrd="0" presId="urn:microsoft.com/office/officeart/2009/3/layout/RandomtoResultProcess"/>
    <dgm:cxn modelId="{02F59A89-B13F-4B9A-9B9E-AEA516EF14FA}" type="presParOf" srcId="{1DDDC7A5-C432-43E5-82CE-C75D519479D9}" destId="{F993D2A7-3106-4EF0-BE67-E1DE8E5B387B}" srcOrd="1" destOrd="0" presId="urn:microsoft.com/office/officeart/2009/3/layout/RandomtoResultProcess"/>
    <dgm:cxn modelId="{5CDCC598-17BA-4F2B-86A4-68A646E90AD2}" type="presParOf" srcId="{1DDDC7A5-C432-43E5-82CE-C75D519479D9}" destId="{84B903A7-3BD3-468F-8C86-797FA7113571}" srcOrd="2" destOrd="0" presId="urn:microsoft.com/office/officeart/2009/3/layout/RandomtoResultProcess"/>
    <dgm:cxn modelId="{133F4D7E-3FBF-4832-9A03-B4A897709B94}" type="presParOf" srcId="{E03053B3-751D-4665-B37D-FB4E2907F901}" destId="{F34613C1-D3D2-42F3-82A0-507C8746AB79}" srcOrd="5" destOrd="0" presId="urn:microsoft.com/office/officeart/2009/3/layout/RandomtoResultProcess"/>
    <dgm:cxn modelId="{834FD148-6BC5-4566-8AA0-45329B311548}" type="presParOf" srcId="{F34613C1-D3D2-42F3-82A0-507C8746AB79}" destId="{B3567D4E-3640-4F0F-B9BB-391E680A5594}" srcOrd="0" destOrd="0" presId="urn:microsoft.com/office/officeart/2009/3/layout/RandomtoResultProcess"/>
    <dgm:cxn modelId="{EE2CB303-F069-40DA-887D-9C06DF4C6995}" type="presParOf" srcId="{F34613C1-D3D2-42F3-82A0-507C8746AB79}" destId="{E80D2673-B0D4-4BBB-A2D5-2829270020D8}" srcOrd="1" destOrd="0" presId="urn:microsoft.com/office/officeart/2009/3/layout/RandomtoResultProcess"/>
    <dgm:cxn modelId="{F8D703E0-81D2-47E1-8FA3-549686C76924}" type="presParOf" srcId="{E03053B3-751D-4665-B37D-FB4E2907F901}" destId="{606BBBCB-6EBB-485B-B1A6-204F17D36CC6}" srcOrd="6" destOrd="0" presId="urn:microsoft.com/office/officeart/2009/3/layout/RandomtoResultProcess"/>
    <dgm:cxn modelId="{D5511B1F-DC72-4654-BCEC-381C4563C1DD}" type="presParOf" srcId="{606BBBCB-6EBB-485B-B1A6-204F17D36CC6}" destId="{A02D966A-092A-4F9A-86A7-53570FA7EA16}" srcOrd="0" destOrd="0" presId="urn:microsoft.com/office/officeart/2009/3/layout/RandomtoResultProcess"/>
    <dgm:cxn modelId="{2649244D-1CE3-44BF-9F4A-8900CE30AD5B}" type="presParOf" srcId="{606BBBCB-6EBB-485B-B1A6-204F17D36CC6}" destId="{B7FEB9B2-AFC2-4669-85B0-C9F2CFA46855}" srcOrd="1" destOrd="0" presId="urn:microsoft.com/office/officeart/2009/3/layout/RandomtoResultProcess"/>
    <dgm:cxn modelId="{826BB86E-B388-4B5F-992F-212D9A354A67}" type="presParOf" srcId="{606BBBCB-6EBB-485B-B1A6-204F17D36CC6}" destId="{E2DF47C6-AC5C-486F-94BE-51744B3BD50E}" srcOrd="2" destOrd="0" presId="urn:microsoft.com/office/officeart/2009/3/layout/RandomtoResultProcess"/>
    <dgm:cxn modelId="{F3E26BF5-1C58-4424-95C3-B411DC2C10AA}" type="presParOf" srcId="{E03053B3-751D-4665-B37D-FB4E2907F901}" destId="{EC3E809C-B761-4122-82CA-34A0C85FC6A1}" srcOrd="7" destOrd="0" presId="urn:microsoft.com/office/officeart/2009/3/layout/RandomtoResultProcess"/>
    <dgm:cxn modelId="{E4F8FFBA-1307-4A92-9825-A6747EC08B61}" type="presParOf" srcId="{EC3E809C-B761-4122-82CA-34A0C85FC6A1}" destId="{A0156234-A76D-49B3-840D-430B1DDC1EBC}" srcOrd="0" destOrd="0" presId="urn:microsoft.com/office/officeart/2009/3/layout/RandomtoResultProcess"/>
    <dgm:cxn modelId="{D1234597-2616-4A6C-8BE2-B4360B749A77}" type="presParOf" srcId="{EC3E809C-B761-4122-82CA-34A0C85FC6A1}" destId="{620BBAEB-500C-4D00-AAEA-2A99239870A2}" srcOrd="1" destOrd="0" presId="urn:microsoft.com/office/officeart/2009/3/layout/RandomtoResultProcess"/>
    <dgm:cxn modelId="{E528F4C7-C89C-4B76-90F0-50D0E819596B}" type="presParOf" srcId="{E03053B3-751D-4665-B37D-FB4E2907F901}" destId="{6233ED2B-BF30-4622-A87C-5CE5488638C1}" srcOrd="8" destOrd="0" presId="urn:microsoft.com/office/officeart/2009/3/layout/RandomtoResultProcess"/>
    <dgm:cxn modelId="{002DC68B-8C1D-48DD-8F52-C530B2AAEF21}" type="presParOf" srcId="{6233ED2B-BF30-4622-A87C-5CE5488638C1}" destId="{735A0262-39D1-499B-B45B-02C67E5072BA}" srcOrd="0" destOrd="0" presId="urn:microsoft.com/office/officeart/2009/3/layout/RandomtoResultProcess"/>
    <dgm:cxn modelId="{241AD83C-9AE6-43C5-8FF9-E855402FBA6E}" type="presParOf" srcId="{6233ED2B-BF30-4622-A87C-5CE5488638C1}" destId="{A601F32C-61D9-4FDF-8C36-3CF766E18662}" srcOrd="1" destOrd="0" presId="urn:microsoft.com/office/officeart/2009/3/layout/RandomtoResultProcess"/>
    <dgm:cxn modelId="{AAC5F992-CDBB-49CD-883A-888D9C1BDCA1}" type="presParOf" srcId="{6233ED2B-BF30-4622-A87C-5CE5488638C1}" destId="{78AC6114-34EE-46B3-86D3-5F732B85502E}" srcOrd="2"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5.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05EF237F-7F20-4775-97E5-A9B11481B0C3}" type="parTrans" cxnId="{0CFA6721-1556-4E14-9C74-F5947CE424D4}">
      <dgm:prSet custT="1"/>
      <dgm:spPr/>
      <dgm:t>
        <a:bodyPr/>
        <a:lstStyle/>
        <a:p>
          <a:endParaRPr lang="en-GB" sz="2800"/>
        </a:p>
      </dgm:t>
    </dgm:pt>
    <dgm:pt modelId="{C37865CB-321B-493A-ABB2-BD03E3F76EB1}">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buFont typeface="Arial" panose="020B0604020202020204" pitchFamily="34" charset="0"/>
            <a:buChar char="•"/>
          </a:pPr>
          <a:r>
            <a:rPr lang="en-US" sz="1600" b="1">
              <a:solidFill>
                <a:schemeClr val="bg1"/>
              </a:solidFill>
            </a:rPr>
            <a:t>Amacı Tanımlayın</a:t>
          </a:r>
          <a:r>
            <a:rPr lang="en-US" sz="1600">
              <a:solidFill>
                <a:schemeClr val="bg1"/>
              </a:solidFill>
            </a:rPr>
            <a:t>: Kuruluşun temel varoluş nedenini açıkça ifade edin.</a:t>
          </a:r>
          <a:endParaRPr lang="en-GB" sz="1600">
            <a:solidFill>
              <a:schemeClr val="bg1"/>
            </a:solidFill>
          </a:endParaRPr>
        </a:p>
      </dgm:t>
    </dgm:pt>
    <dgm:pt modelId="{FD5F722A-D9F6-4D6F-8809-3511A505A953}" type="sibTrans" cxnId="{0CFA6721-1556-4E14-9C74-F5947CE424D4}">
      <dgm:prSet custT="1"/>
      <dgm:spPr/>
      <dgm:t>
        <a:bodyPr/>
        <a:lstStyle/>
        <a:p>
          <a:endParaRPr lang="en-GB" sz="2800"/>
        </a:p>
      </dgm:t>
    </dgm:pt>
    <dgm:pt modelId="{C64DF209-F8DF-499E-8A0D-F4C0FA78DA42}" type="parTrans" cxnId="{B20BB3E2-B090-470F-9FDA-08D635236D9C}">
      <dgm:prSet custT="1"/>
      <dgm:spPr/>
      <dgm:t>
        <a:bodyPr/>
        <a:lstStyle/>
        <a:p>
          <a:endParaRPr lang="en-GB" sz="2800"/>
        </a:p>
      </dgm:t>
    </dgm:pt>
    <dgm:pt modelId="{BEF4481E-19A6-49C0-9EA2-BB8335C0BDE2}">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600" b="1">
              <a:solidFill>
                <a:schemeClr val="bg1"/>
              </a:solidFill>
            </a:rPr>
            <a:t>Stratejiyi Yönlendirin</a:t>
          </a:r>
          <a:r>
            <a:rPr lang="en-US" sz="1600">
              <a:solidFill>
                <a:schemeClr val="bg1"/>
              </a:solidFill>
            </a:rPr>
            <a:t>: Stratejik kararlar ve planlama için bir temel sağlar.</a:t>
          </a:r>
        </a:p>
      </dgm:t>
    </dgm:pt>
    <dgm:pt modelId="{201E5583-BB06-4503-95DA-7F4CF7BF894A}" type="sibTrans" cxnId="{B20BB3E2-B090-470F-9FDA-08D635236D9C}">
      <dgm:prSet custT="1"/>
      <dgm:spPr/>
      <dgm:t>
        <a:bodyPr/>
        <a:lstStyle/>
        <a:p>
          <a:endParaRPr lang="en-GB" sz="2800"/>
        </a:p>
      </dgm:t>
    </dgm:pt>
    <dgm:pt modelId="{9BDA989E-9150-4BBD-BA48-E1DD0E4DF261}" type="parTrans" cxnId="{06E97F2E-1154-4715-ADB3-AD81E332FD7A}">
      <dgm:prSet custT="1"/>
      <dgm:spPr/>
      <dgm:t>
        <a:bodyPr/>
        <a:lstStyle/>
        <a:p>
          <a:endParaRPr lang="en-GB" sz="2800"/>
        </a:p>
      </dgm:t>
    </dgm:pt>
    <dgm:pt modelId="{D74F78B2-721D-42DF-8B8E-D98CFBF4E54C}">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sz="1600" b="1">
              <a:solidFill>
                <a:schemeClr val="bg1"/>
              </a:solidFill>
            </a:rPr>
            <a:t>İlham Verin ve Katılım Sağlayın:</a:t>
          </a:r>
          <a:r>
            <a:rPr lang="en-US" sz="1600">
              <a:solidFill>
                <a:schemeClr val="bg1"/>
              </a:solidFill>
            </a:rPr>
            <a:t> Çalışanları motive edin ve paydaşlarla bağlantı kurun.</a:t>
          </a:r>
        </a:p>
      </dgm:t>
    </dgm:pt>
    <dgm:pt modelId="{CD7B0BEB-8229-46F0-BDCE-CEA8A5B8852A}" type="sibTrans" cxnId="{06E97F2E-1154-4715-ADB3-AD81E332FD7A}">
      <dgm:prSet custT="1"/>
      <dgm:spPr/>
      <dgm:t>
        <a:bodyPr/>
        <a:lstStyle/>
        <a:p>
          <a:endParaRPr lang="en-GB" sz="28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3"/>
      <dgm:spPr/>
    </dgm:pt>
    <dgm:pt modelId="{CD080375-E85D-4E03-8FC5-D4FD28027914}" type="pres">
      <dgm:prSet presAssocID="{C37865CB-321B-493A-ABB2-BD03E3F76EB1}" presName="parentText" presStyleLbl="node1" presStyleIdx="0" presStyleCnt="3">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3">
        <dgm:presLayoutVars>
          <dgm:bulletEnabled val="1"/>
        </dgm:presLayoutVars>
      </dgm:prSet>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CDDD09F0-ECED-48F9-9F13-45356BF325E0}" type="pres">
      <dgm:prSet presAssocID="{FD5F722A-D9F6-4D6F-8809-3511A505A953}" presName="spaceBetweenRectangles" presStyleCnt="0"/>
      <dgm:spPr/>
    </dgm:pt>
    <dgm:pt modelId="{A68B37FD-ECE3-4BF1-AC9C-497935651881}" type="pres">
      <dgm:prSet presAssocID="{BEF4481E-19A6-49C0-9EA2-BB8335C0BDE2}" presName="parentLin" presStyleCnt="0"/>
      <dgm:spPr/>
    </dgm:pt>
    <dgm:pt modelId="{FB02B466-9732-47A6-8647-DA2854343A40}" type="pres">
      <dgm:prSet presAssocID="{BEF4481E-19A6-49C0-9EA2-BB8335C0BDE2}" presName="parentLeftMargin" presStyleLbl="node1" presStyleIdx="0" presStyleCnt="3"/>
      <dgm:spPr/>
    </dgm:pt>
    <dgm:pt modelId="{EAAF8FC3-F4D1-4FB1-819C-8D9A528715A6}" type="pres">
      <dgm:prSet presAssocID="{BEF4481E-19A6-49C0-9EA2-BB8335C0BDE2}" presName="parentText" presStyleLbl="node1" presStyleIdx="1" presStyleCnt="3">
        <dgm:presLayoutVars>
          <dgm:chMax val="0"/>
          <dgm:bulletEnabled val="1"/>
        </dgm:presLayoutVars>
      </dgm:prSet>
      <dgm:spPr/>
    </dgm:pt>
    <dgm:pt modelId="{CD1C1BB3-FB2B-4DF8-B3FF-5F52967E0CC8}" type="pres">
      <dgm:prSet presAssocID="{BEF4481E-19A6-49C0-9EA2-BB8335C0BDE2}" presName="negativeSpace" presStyleCnt="0"/>
      <dgm:spPr/>
    </dgm:pt>
    <dgm:pt modelId="{B1FFF257-9330-4404-BB77-7745D3E40271}" type="pres">
      <dgm:prSet presAssocID="{BEF4481E-19A6-49C0-9EA2-BB8335C0BDE2}" presName="childText" presStyleLbl="conFgAcc1" presStyleIdx="1" presStyleCnt="3">
        <dgm:presLayoutVars>
          <dgm:bulletEnabled val="1"/>
        </dgm:presLayoutVars>
      </dgm:prSet>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C8B22A19-9C6A-45C6-898D-36437B59E3EC}" type="pres">
      <dgm:prSet presAssocID="{201E5583-BB06-4503-95DA-7F4CF7BF894A}" presName="spaceBetweenRectangles" presStyleCnt="0"/>
      <dgm:spPr/>
    </dgm:pt>
    <dgm:pt modelId="{BD4EF540-A865-4A8D-818A-7ED19E9A3E58}" type="pres">
      <dgm:prSet presAssocID="{D74F78B2-721D-42DF-8B8E-D98CFBF4E54C}" presName="parentLin" presStyleCnt="0"/>
      <dgm:spPr/>
    </dgm:pt>
    <dgm:pt modelId="{A8B383D5-CCA9-46D5-842A-18AB1B2FA77D}" type="pres">
      <dgm:prSet presAssocID="{D74F78B2-721D-42DF-8B8E-D98CFBF4E54C}" presName="parentLeftMargin" presStyleLbl="node1" presStyleIdx="1" presStyleCnt="3"/>
      <dgm:spPr/>
    </dgm:pt>
    <dgm:pt modelId="{1A5466D9-5BE1-4B8A-ACA6-5B6269D6DB2E}" type="pres">
      <dgm:prSet presAssocID="{D74F78B2-721D-42DF-8B8E-D98CFBF4E54C}" presName="parentText" presStyleLbl="node1" presStyleIdx="2" presStyleCnt="3">
        <dgm:presLayoutVars>
          <dgm:chMax val="0"/>
          <dgm:bulletEnabled val="1"/>
        </dgm:presLayoutVars>
      </dgm:prSet>
      <dgm:spPr/>
    </dgm:pt>
    <dgm:pt modelId="{DF349C90-2F1E-4D79-A83D-FB234A3550DE}" type="pres">
      <dgm:prSet presAssocID="{D74F78B2-721D-42DF-8B8E-D98CFBF4E54C}" presName="negativeSpace" presStyleCnt="0"/>
      <dgm:spPr/>
    </dgm:pt>
    <dgm:pt modelId="{C1C4A847-93B9-4FC1-94B8-BAB40B02BDC4}" type="pres">
      <dgm:prSet presAssocID="{D74F78B2-721D-42DF-8B8E-D98CFBF4E54C}" presName="childText" presStyleLbl="conFgAcc1" presStyleIdx="2" presStyleCnt="3">
        <dgm:presLayoutVars>
          <dgm:bulletEnabled val="1"/>
        </dgm:presLayoutVars>
      </dgm:prSet>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Lst>
  <dgm:cxnLst>
    <dgm:cxn modelId="{0CFA6721-1556-4E14-9C74-F5947CE424D4}" srcId="{C40FD4BF-3FD7-4943-94B3-89D6E67D318D}" destId="{C37865CB-321B-493A-ABB2-BD03E3F76EB1}" srcOrd="0" destOrd="0" parTransId="{05EF237F-7F20-4775-97E5-A9B11481B0C3}" sibTransId="{FD5F722A-D9F6-4D6F-8809-3511A505A953}"/>
    <dgm:cxn modelId="{06E97F2E-1154-4715-ADB3-AD81E332FD7A}" srcId="{C40FD4BF-3FD7-4943-94B3-89D6E67D318D}" destId="{D74F78B2-721D-42DF-8B8E-D98CFBF4E54C}" srcOrd="2" destOrd="0" parTransId="{9BDA989E-9150-4BBD-BA48-E1DD0E4DF261}" sibTransId="{CD7B0BEB-8229-46F0-BDCE-CEA8A5B8852A}"/>
    <dgm:cxn modelId="{C0DA562F-7D5A-4E0F-8360-13AE0418EE49}" type="presOf" srcId="{D74F78B2-721D-42DF-8B8E-D98CFBF4E54C}" destId="{A8B383D5-CCA9-46D5-842A-18AB1B2FA77D}" srcOrd="0" destOrd="0" presId="urn:microsoft.com/office/officeart/2005/8/layout/list1"/>
    <dgm:cxn modelId="{5B49324B-1AAF-4442-9981-D0E12A8F1EC8}" type="presOf" srcId="{C37865CB-321B-493A-ABB2-BD03E3F76EB1}" destId="{DCA740BE-2AB4-430F-8DCA-5A517E3284F2}" srcOrd="0" destOrd="0" presId="urn:microsoft.com/office/officeart/2005/8/layout/list1"/>
    <dgm:cxn modelId="{F6B8537D-425D-4E6D-B4C5-BE82428B4619}" type="presOf" srcId="{D74F78B2-721D-42DF-8B8E-D98CFBF4E54C}" destId="{1A5466D9-5BE1-4B8A-ACA6-5B6269D6DB2E}" srcOrd="1" destOrd="0" presId="urn:microsoft.com/office/officeart/2005/8/layout/list1"/>
    <dgm:cxn modelId="{58ADD7A8-FE92-4DC7-BCA5-6EFB1E109AAF}" type="presOf" srcId="{BEF4481E-19A6-49C0-9EA2-BB8335C0BDE2}" destId="{FB02B466-9732-47A6-8647-DA2854343A40}" srcOrd="0" destOrd="0" presId="urn:microsoft.com/office/officeart/2005/8/layout/list1"/>
    <dgm:cxn modelId="{95A97DBC-5688-4C2A-ACFD-4F6DB1013CB4}" type="presOf" srcId="{C40FD4BF-3FD7-4943-94B3-89D6E67D318D}" destId="{35A281BC-3D43-4233-8C77-87B4C6F244FC}" srcOrd="0" destOrd="0" presId="urn:microsoft.com/office/officeart/2005/8/layout/list1"/>
    <dgm:cxn modelId="{F7360FCF-751A-496C-BD93-A5B412A4DD5B}" type="presOf" srcId="{C37865CB-321B-493A-ABB2-BD03E3F76EB1}" destId="{CD080375-E85D-4E03-8FC5-D4FD28027914}" srcOrd="1" destOrd="0" presId="urn:microsoft.com/office/officeart/2005/8/layout/list1"/>
    <dgm:cxn modelId="{B20BB3E2-B090-470F-9FDA-08D635236D9C}" srcId="{C40FD4BF-3FD7-4943-94B3-89D6E67D318D}" destId="{BEF4481E-19A6-49C0-9EA2-BB8335C0BDE2}" srcOrd="1" destOrd="0" parTransId="{C64DF209-F8DF-499E-8A0D-F4C0FA78DA42}" sibTransId="{201E5583-BB06-4503-95DA-7F4CF7BF894A}"/>
    <dgm:cxn modelId="{2258BBF7-E1C3-4A6E-9882-C9B5887E72CB}" type="presOf" srcId="{BEF4481E-19A6-49C0-9EA2-BB8335C0BDE2}" destId="{EAAF8FC3-F4D1-4FB1-819C-8D9A528715A6}" srcOrd="1" destOrd="0" presId="urn:microsoft.com/office/officeart/2005/8/layout/list1"/>
    <dgm:cxn modelId="{D0047393-BB65-4FD1-98ED-1E7199B9C28A}" type="presParOf" srcId="{35A281BC-3D43-4233-8C77-87B4C6F244FC}" destId="{101B96A7-BD5D-4DBB-9642-46E790FC887C}" srcOrd="0" destOrd="0" presId="urn:microsoft.com/office/officeart/2005/8/layout/list1"/>
    <dgm:cxn modelId="{6C86A6F9-0FD0-4CF7-AAC5-B56A1DDD9E93}" type="presParOf" srcId="{101B96A7-BD5D-4DBB-9642-46E790FC887C}" destId="{DCA740BE-2AB4-430F-8DCA-5A517E3284F2}" srcOrd="0" destOrd="0" presId="urn:microsoft.com/office/officeart/2005/8/layout/list1"/>
    <dgm:cxn modelId="{7051758F-FFAC-4AEE-8EEA-2C32DA423C7F}" type="presParOf" srcId="{101B96A7-BD5D-4DBB-9642-46E790FC887C}" destId="{CD080375-E85D-4E03-8FC5-D4FD28027914}" srcOrd="1" destOrd="0" presId="urn:microsoft.com/office/officeart/2005/8/layout/list1"/>
    <dgm:cxn modelId="{5F193EED-A5F8-463F-A505-0225274AE629}" type="presParOf" srcId="{35A281BC-3D43-4233-8C77-87B4C6F244FC}" destId="{426D89FD-DCC7-4F9B-9ADB-5A95DBB6C2A6}" srcOrd="1" destOrd="0" presId="urn:microsoft.com/office/officeart/2005/8/layout/list1"/>
    <dgm:cxn modelId="{AF0B1770-8A94-4932-87E5-69337FD37DDE}" type="presParOf" srcId="{35A281BC-3D43-4233-8C77-87B4C6F244FC}" destId="{2F9BC704-53B6-4F22-9052-5837BAF18EB7}" srcOrd="2" destOrd="0" presId="urn:microsoft.com/office/officeart/2005/8/layout/list1"/>
    <dgm:cxn modelId="{8B86A801-A687-441F-8A0A-58EC85881007}" type="presParOf" srcId="{35A281BC-3D43-4233-8C77-87B4C6F244FC}" destId="{CDDD09F0-ECED-48F9-9F13-45356BF325E0}" srcOrd="3" destOrd="0" presId="urn:microsoft.com/office/officeart/2005/8/layout/list1"/>
    <dgm:cxn modelId="{D698C5C5-D502-4B3D-B7C6-ADB374E9D8B1}" type="presParOf" srcId="{35A281BC-3D43-4233-8C77-87B4C6F244FC}" destId="{A68B37FD-ECE3-4BF1-AC9C-497935651881}" srcOrd="4" destOrd="0" presId="urn:microsoft.com/office/officeart/2005/8/layout/list1"/>
    <dgm:cxn modelId="{D0080242-17E9-428F-A570-C84479409F6B}" type="presParOf" srcId="{A68B37FD-ECE3-4BF1-AC9C-497935651881}" destId="{FB02B466-9732-47A6-8647-DA2854343A40}" srcOrd="0" destOrd="0" presId="urn:microsoft.com/office/officeart/2005/8/layout/list1"/>
    <dgm:cxn modelId="{77A34F95-25E9-44C3-AD3B-ACBD3E44C4EB}" type="presParOf" srcId="{A68B37FD-ECE3-4BF1-AC9C-497935651881}" destId="{EAAF8FC3-F4D1-4FB1-819C-8D9A528715A6}" srcOrd="1" destOrd="0" presId="urn:microsoft.com/office/officeart/2005/8/layout/list1"/>
    <dgm:cxn modelId="{1D57E8EB-49C8-49C2-AAB0-1C8256C447AB}" type="presParOf" srcId="{35A281BC-3D43-4233-8C77-87B4C6F244FC}" destId="{CD1C1BB3-FB2B-4DF8-B3FF-5F52967E0CC8}" srcOrd="5" destOrd="0" presId="urn:microsoft.com/office/officeart/2005/8/layout/list1"/>
    <dgm:cxn modelId="{D101E582-2C90-4A5A-9D78-3FF99A06B047}" type="presParOf" srcId="{35A281BC-3D43-4233-8C77-87B4C6F244FC}" destId="{B1FFF257-9330-4404-BB77-7745D3E40271}" srcOrd="6" destOrd="0" presId="urn:microsoft.com/office/officeart/2005/8/layout/list1"/>
    <dgm:cxn modelId="{574BD592-A4CC-4365-83F5-CE4CF152A1E4}" type="presParOf" srcId="{35A281BC-3D43-4233-8C77-87B4C6F244FC}" destId="{C8B22A19-9C6A-45C6-898D-36437B59E3EC}" srcOrd="7" destOrd="0" presId="urn:microsoft.com/office/officeart/2005/8/layout/list1"/>
    <dgm:cxn modelId="{E6D5ED72-3175-4B3A-B9D7-C98B2D38D4D7}" type="presParOf" srcId="{35A281BC-3D43-4233-8C77-87B4C6F244FC}" destId="{BD4EF540-A865-4A8D-818A-7ED19E9A3E58}" srcOrd="8" destOrd="0" presId="urn:microsoft.com/office/officeart/2005/8/layout/list1"/>
    <dgm:cxn modelId="{C79C5F51-BEBD-4786-972C-31496AF61C79}" type="presParOf" srcId="{BD4EF540-A865-4A8D-818A-7ED19E9A3E58}" destId="{A8B383D5-CCA9-46D5-842A-18AB1B2FA77D}" srcOrd="0" destOrd="0" presId="urn:microsoft.com/office/officeart/2005/8/layout/list1"/>
    <dgm:cxn modelId="{BAB4A7FD-B3D1-41A4-A2D3-EA85B4D76CCD}" type="presParOf" srcId="{BD4EF540-A865-4A8D-818A-7ED19E9A3E58}" destId="{1A5466D9-5BE1-4B8A-ACA6-5B6269D6DB2E}" srcOrd="1" destOrd="0" presId="urn:microsoft.com/office/officeart/2005/8/layout/list1"/>
    <dgm:cxn modelId="{A29F38C7-2BF9-4560-BA27-5A852F4941B6}" type="presParOf" srcId="{35A281BC-3D43-4233-8C77-87B4C6F244FC}" destId="{DF349C90-2F1E-4D79-A83D-FB234A3550DE}" srcOrd="9" destOrd="0" presId="urn:microsoft.com/office/officeart/2005/8/layout/list1"/>
    <dgm:cxn modelId="{90E76AA2-4EFE-4BE0-8709-66C36C161465}" type="presParOf" srcId="{35A281BC-3D43-4233-8C77-87B4C6F244FC}" destId="{C1C4A847-93B9-4FC1-94B8-BAB40B02BDC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6.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05EF237F-7F20-4775-97E5-A9B11481B0C3}" type="parTrans" cxnId="{A3129279-8840-4CA8-BD2C-B21A73C6F296}">
      <dgm:prSet custT="1"/>
      <dgm:spPr/>
      <dgm:t>
        <a:bodyPr/>
        <a:lstStyle/>
        <a:p>
          <a:endParaRPr lang="en-GB" sz="1600"/>
        </a:p>
      </dgm:t>
    </dgm:pt>
    <dgm:pt modelId="{C37865CB-321B-493A-ABB2-BD03E3F76EB1}">
      <dgm:prSet phldrT="[Tex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buFont typeface="Arial" panose="020B0604020202020204" pitchFamily="34" charset="0"/>
            <a:buChar char="•"/>
          </a:pPr>
          <a:r>
            <a:rPr lang="en-US" sz="1600" b="1" dirty="0">
              <a:solidFill>
                <a:schemeClr val="bg1"/>
              </a:solidFill>
            </a:rPr>
            <a:t>Temel </a:t>
          </a:r>
          <a:r>
            <a:rPr lang="en-US" sz="1600" b="1" dirty="0" err="1">
              <a:solidFill>
                <a:schemeClr val="bg1"/>
              </a:solidFill>
            </a:rPr>
            <a:t>Amaç</a:t>
          </a:r>
          <a:r>
            <a:rPr lang="en-US" sz="1600" b="1" dirty="0">
              <a:solidFill>
                <a:schemeClr val="bg1"/>
              </a:solidFill>
            </a:rPr>
            <a:t>: </a:t>
          </a:r>
          <a:r>
            <a:rPr lang="en-US" sz="1600" dirty="0" err="1">
              <a:solidFill>
                <a:schemeClr val="bg1"/>
              </a:solidFill>
            </a:rPr>
            <a:t>Kuruluşun</a:t>
          </a:r>
          <a:r>
            <a:rPr lang="en-US" sz="1600" dirty="0">
              <a:solidFill>
                <a:schemeClr val="bg1"/>
              </a:solidFill>
            </a:rPr>
            <a:t> ana </a:t>
          </a:r>
          <a:r>
            <a:rPr lang="en-US" sz="1600" dirty="0" err="1">
              <a:solidFill>
                <a:schemeClr val="bg1"/>
              </a:solidFill>
            </a:rPr>
            <a:t>faaliyetlerinin</a:t>
          </a:r>
          <a:r>
            <a:rPr lang="en-US" sz="1600" dirty="0">
              <a:solidFill>
                <a:schemeClr val="bg1"/>
              </a:solidFill>
            </a:rPr>
            <a:t> </a:t>
          </a:r>
          <a:r>
            <a:rPr lang="en-US" sz="1600" dirty="0" err="1">
              <a:solidFill>
                <a:schemeClr val="bg1"/>
              </a:solidFill>
            </a:rPr>
            <a:t>açık</a:t>
          </a:r>
          <a:r>
            <a:rPr lang="en-US" sz="1600" dirty="0">
              <a:solidFill>
                <a:schemeClr val="bg1"/>
              </a:solidFill>
            </a:rPr>
            <a:t> </a:t>
          </a:r>
          <a:r>
            <a:rPr lang="en-US" sz="1600" dirty="0" err="1">
              <a:solidFill>
                <a:schemeClr val="bg1"/>
              </a:solidFill>
            </a:rPr>
            <a:t>ve</a:t>
          </a:r>
          <a:r>
            <a:rPr lang="en-US" sz="1600" dirty="0">
              <a:solidFill>
                <a:schemeClr val="bg1"/>
              </a:solidFill>
            </a:rPr>
            <a:t> </a:t>
          </a:r>
          <a:r>
            <a:rPr lang="en-US" sz="1600" dirty="0" err="1">
              <a:solidFill>
                <a:schemeClr val="bg1"/>
              </a:solidFill>
            </a:rPr>
            <a:t>özlü</a:t>
          </a:r>
          <a:r>
            <a:rPr lang="en-US" sz="1600" dirty="0">
              <a:solidFill>
                <a:schemeClr val="bg1"/>
              </a:solidFill>
            </a:rPr>
            <a:t> </a:t>
          </a:r>
          <a:r>
            <a:rPr lang="en-US" sz="1600" dirty="0" err="1">
              <a:solidFill>
                <a:schemeClr val="bg1"/>
              </a:solidFill>
            </a:rPr>
            <a:t>bir</a:t>
          </a:r>
          <a:r>
            <a:rPr lang="en-US" sz="1600" dirty="0">
              <a:solidFill>
                <a:schemeClr val="bg1"/>
              </a:solidFill>
            </a:rPr>
            <a:t> </a:t>
          </a:r>
          <a:r>
            <a:rPr lang="en-US" sz="1600" dirty="0" err="1">
              <a:solidFill>
                <a:schemeClr val="bg1"/>
              </a:solidFill>
            </a:rPr>
            <a:t>ifadesi</a:t>
          </a:r>
          <a:r>
            <a:rPr lang="en-US" sz="1600" dirty="0">
              <a:solidFill>
                <a:schemeClr val="bg1"/>
              </a:solidFill>
            </a:rPr>
            <a:t>.</a:t>
          </a:r>
          <a:endParaRPr lang="en-GB" sz="1600" dirty="0">
            <a:solidFill>
              <a:schemeClr val="bg1"/>
            </a:solidFill>
          </a:endParaRPr>
        </a:p>
      </dgm:t>
    </dgm:pt>
    <dgm:pt modelId="{FD5F722A-D9F6-4D6F-8809-3511A505A953}" type="sibTrans" cxnId="{A3129279-8840-4CA8-BD2C-B21A73C6F296}">
      <dgm:prSet custT="1"/>
      <dgm:spPr/>
      <dgm:t>
        <a:bodyPr/>
        <a:lstStyle/>
        <a:p>
          <a:endParaRPr lang="en-GB" sz="1600"/>
        </a:p>
      </dgm:t>
    </dgm:pt>
    <dgm:pt modelId="{9EE07785-1405-4613-93C9-1D8400D11EE7}" type="parTrans" cxnId="{FD45B1B7-B304-48C3-B10B-FB421BAECC0B}">
      <dgm:prSet custT="1"/>
      <dgm:spPr/>
      <dgm:t>
        <a:bodyPr/>
        <a:lstStyle/>
        <a:p>
          <a:endParaRPr lang="en-GB" sz="1600"/>
        </a:p>
      </dgm:t>
    </dgm:pt>
    <dgm:pt modelId="{184C2AB8-40B1-43A6-ADFC-C27174339550}">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buFont typeface="Arial" panose="020B0604020202020204" pitchFamily="34" charset="0"/>
            <a:buChar char="•"/>
          </a:pPr>
          <a:r>
            <a:rPr lang="en-US" sz="1600" b="1">
              <a:solidFill>
                <a:schemeClr val="bg1"/>
              </a:solidFill>
            </a:rPr>
            <a:t>Hedef Kitle: </a:t>
          </a:r>
          <a:r>
            <a:rPr lang="en-US" sz="1600">
              <a:solidFill>
                <a:schemeClr val="bg1"/>
              </a:solidFill>
            </a:rPr>
            <a:t>Kuruluşun etkilemeyi amaçladığı kilit grupları veya toplulukları belirtin.</a:t>
          </a:r>
        </a:p>
      </dgm:t>
    </dgm:pt>
    <dgm:pt modelId="{8BCB11E0-AF28-45BE-A736-1FB89F700D4B}" type="sibTrans" cxnId="{FD45B1B7-B304-48C3-B10B-FB421BAECC0B}">
      <dgm:prSet custT="1"/>
      <dgm:spPr/>
      <dgm:t>
        <a:bodyPr/>
        <a:lstStyle/>
        <a:p>
          <a:endParaRPr lang="en-GB" sz="1600"/>
        </a:p>
      </dgm:t>
    </dgm:pt>
    <dgm:pt modelId="{9CDAFDFB-487D-42D5-9720-EB8EF6746395}" type="parTrans" cxnId="{4D29A5FA-FFF6-41AE-8DBB-DFB0B0DA99E2}">
      <dgm:prSet custT="1"/>
      <dgm:spPr/>
      <dgm:t>
        <a:bodyPr/>
        <a:lstStyle/>
        <a:p>
          <a:endParaRPr lang="en-GB" sz="1600"/>
        </a:p>
      </dgm:t>
    </dgm:pt>
    <dgm:pt modelId="{F613D946-8B13-483A-9335-7D374975132B}">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buFont typeface="Arial" panose="020B0604020202020204" pitchFamily="34" charset="0"/>
            <a:buChar char="•"/>
          </a:pPr>
          <a:r>
            <a:rPr lang="en-US" sz="1600" b="1">
              <a:solidFill>
                <a:schemeClr val="bg1"/>
              </a:solidFill>
            </a:rPr>
            <a:t>Temel Değerler: </a:t>
          </a:r>
          <a:r>
            <a:rPr lang="en-US" sz="1600">
              <a:solidFill>
                <a:schemeClr val="bg1"/>
              </a:solidFill>
            </a:rPr>
            <a:t>Kurumu yönlendiren temel inançları ve değerleri yansıtır.</a:t>
          </a:r>
        </a:p>
      </dgm:t>
    </dgm:pt>
    <dgm:pt modelId="{2B6EA430-5E2A-42E3-99DD-8A7801DE9635}" type="sibTrans" cxnId="{4D29A5FA-FFF6-41AE-8DBB-DFB0B0DA99E2}">
      <dgm:prSet custT="1"/>
      <dgm:spPr/>
      <dgm:t>
        <a:bodyPr/>
        <a:lstStyle/>
        <a:p>
          <a:endParaRPr lang="en-GB" sz="1600"/>
        </a:p>
      </dgm:t>
    </dgm:pt>
    <dgm:pt modelId="{F7DD1D95-1DC6-41D1-87DE-5BDF4DEE7B1C}" type="parTrans" cxnId="{86A0015D-ACDB-4CC8-AFE0-917216F181E7}">
      <dgm:prSet custT="1"/>
      <dgm:spPr/>
      <dgm:t>
        <a:bodyPr/>
        <a:lstStyle/>
        <a:p>
          <a:endParaRPr lang="en-GB" sz="1600"/>
        </a:p>
      </dgm:t>
    </dgm:pt>
    <dgm:pt modelId="{D8FBC526-ED02-40EF-B11A-B5B91805133B}">
      <dgm:prSet custT="1"/>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pPr>
            <a:buFont typeface="Arial" panose="020B0604020202020204" pitchFamily="34" charset="0"/>
            <a:buChar char="•"/>
          </a:pPr>
          <a:r>
            <a:rPr lang="en-US" sz="1600" b="1">
              <a:solidFill>
                <a:schemeClr val="bg1"/>
              </a:solidFill>
            </a:rPr>
            <a:t>Benzersiz Satış Teklifi (USP): </a:t>
          </a:r>
          <a:r>
            <a:rPr lang="en-US" sz="1600">
              <a:solidFill>
                <a:schemeClr val="bg1"/>
              </a:solidFill>
            </a:rPr>
            <a:t>Kurumu rakiplerinden ayıran farklı yönleri vurgulayın.</a:t>
          </a:r>
        </a:p>
      </dgm:t>
    </dgm:pt>
    <dgm:pt modelId="{8C5CEC96-14A0-45E9-8B2A-2ED089AF8A63}" type="sibTrans" cxnId="{86A0015D-ACDB-4CC8-AFE0-917216F181E7}">
      <dgm:prSet custT="1"/>
      <dgm:spPr/>
      <dgm:t>
        <a:bodyPr/>
        <a:lstStyle/>
        <a:p>
          <a:endParaRPr lang="en-GB" sz="16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4"/>
      <dgm:spPr/>
    </dgm:pt>
    <dgm:pt modelId="{CD080375-E85D-4E03-8FC5-D4FD28027914}" type="pres">
      <dgm:prSet presAssocID="{C37865CB-321B-493A-ABB2-BD03E3F76EB1}" presName="parentText" presStyleLbl="node1" presStyleIdx="0" presStyleCnt="4">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4">
        <dgm:presLayoutVars>
          <dgm:bulletEnabled val="1"/>
        </dgm:presLayoutVars>
      </dgm:prSet>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CDDD09F0-ECED-48F9-9F13-45356BF325E0}" type="pres">
      <dgm:prSet presAssocID="{FD5F722A-D9F6-4D6F-8809-3511A505A953}" presName="spaceBetweenRectangles" presStyleCnt="0"/>
      <dgm:spPr/>
    </dgm:pt>
    <dgm:pt modelId="{6F0AD266-BB21-4CFD-B030-D1D7BCBC239D}" type="pres">
      <dgm:prSet presAssocID="{184C2AB8-40B1-43A6-ADFC-C27174339550}" presName="parentLin" presStyleCnt="0"/>
      <dgm:spPr/>
    </dgm:pt>
    <dgm:pt modelId="{B1565A6B-B743-424C-B529-0F2441DCEE0E}" type="pres">
      <dgm:prSet presAssocID="{184C2AB8-40B1-43A6-ADFC-C27174339550}" presName="parentLeftMargin" presStyleLbl="node1" presStyleIdx="0" presStyleCnt="4"/>
      <dgm:spPr/>
    </dgm:pt>
    <dgm:pt modelId="{8B33A644-A13E-4507-AA90-87B57298D712}" type="pres">
      <dgm:prSet presAssocID="{184C2AB8-40B1-43A6-ADFC-C27174339550}" presName="parentText" presStyleLbl="node1" presStyleIdx="1" presStyleCnt="4">
        <dgm:presLayoutVars>
          <dgm:chMax val="0"/>
          <dgm:bulletEnabled val="1"/>
        </dgm:presLayoutVars>
      </dgm:prSet>
      <dgm:spPr/>
    </dgm:pt>
    <dgm:pt modelId="{AF7589F0-2B6E-4E70-ABA6-6E5FFF22D927}" type="pres">
      <dgm:prSet presAssocID="{184C2AB8-40B1-43A6-ADFC-C27174339550}" presName="negativeSpace" presStyleCnt="0"/>
      <dgm:spPr/>
    </dgm:pt>
    <dgm:pt modelId="{486ABB32-FB6E-42DE-9508-7C7132E8ED64}" type="pres">
      <dgm:prSet presAssocID="{184C2AB8-40B1-43A6-ADFC-C27174339550}" presName="childText" presStyleLbl="conFgAcc1" presStyleIdx="1" presStyleCnt="4">
        <dgm:presLayoutVars>
          <dgm:bulletEnabled val="1"/>
        </dgm:presLayoutVars>
      </dgm:prSet>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EBA56B12-7083-4B0D-8975-F0A36767C695}" type="pres">
      <dgm:prSet presAssocID="{8BCB11E0-AF28-45BE-A736-1FB89F700D4B}" presName="spaceBetweenRectangles" presStyleCnt="0"/>
      <dgm:spPr/>
    </dgm:pt>
    <dgm:pt modelId="{1EF97622-F1D6-4250-9989-08C48CD8A743}" type="pres">
      <dgm:prSet presAssocID="{F613D946-8B13-483A-9335-7D374975132B}" presName="parentLin" presStyleCnt="0"/>
      <dgm:spPr/>
    </dgm:pt>
    <dgm:pt modelId="{52B0798E-79C5-4AAE-9F12-7B5D403F0048}" type="pres">
      <dgm:prSet presAssocID="{F613D946-8B13-483A-9335-7D374975132B}" presName="parentLeftMargin" presStyleLbl="node1" presStyleIdx="1" presStyleCnt="4"/>
      <dgm:spPr/>
    </dgm:pt>
    <dgm:pt modelId="{6A0DBB76-E8F8-4276-8BC4-306E3713C681}" type="pres">
      <dgm:prSet presAssocID="{F613D946-8B13-483A-9335-7D374975132B}" presName="parentText" presStyleLbl="node1" presStyleIdx="2" presStyleCnt="4">
        <dgm:presLayoutVars>
          <dgm:chMax val="0"/>
          <dgm:bulletEnabled val="1"/>
        </dgm:presLayoutVars>
      </dgm:prSet>
      <dgm:spPr/>
    </dgm:pt>
    <dgm:pt modelId="{06B607F2-7FA8-469C-9B01-8DA66B0CD913}" type="pres">
      <dgm:prSet presAssocID="{F613D946-8B13-483A-9335-7D374975132B}" presName="negativeSpace" presStyleCnt="0"/>
      <dgm:spPr/>
    </dgm:pt>
    <dgm:pt modelId="{503B4C29-E76D-44A7-92B2-DB239032B5B7}" type="pres">
      <dgm:prSet presAssocID="{F613D946-8B13-483A-9335-7D374975132B}" presName="childText" presStyleLbl="conFgAcc1" presStyleIdx="2" presStyleCnt="4">
        <dgm:presLayoutVars>
          <dgm:bulletEnabled val="1"/>
        </dgm:presLayoutVars>
      </dgm:prSet>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7C076D18-8C6E-4B52-923E-79BF6277D942}" type="pres">
      <dgm:prSet presAssocID="{2B6EA430-5E2A-42E3-99DD-8A7801DE9635}" presName="spaceBetweenRectangles" presStyleCnt="0"/>
      <dgm:spPr/>
    </dgm:pt>
    <dgm:pt modelId="{417991B6-B37B-421B-AD33-BFEDA1C2BEA8}" type="pres">
      <dgm:prSet presAssocID="{D8FBC526-ED02-40EF-B11A-B5B91805133B}" presName="parentLin" presStyleCnt="0"/>
      <dgm:spPr/>
    </dgm:pt>
    <dgm:pt modelId="{61A67748-EE0D-4BB1-876D-B3FA3F54A468}" type="pres">
      <dgm:prSet presAssocID="{D8FBC526-ED02-40EF-B11A-B5B91805133B}" presName="parentLeftMargin" presStyleLbl="node1" presStyleIdx="2" presStyleCnt="4"/>
      <dgm:spPr/>
    </dgm:pt>
    <dgm:pt modelId="{D445C47E-AAAD-4D3C-ABEB-F86753FFA391}" type="pres">
      <dgm:prSet presAssocID="{D8FBC526-ED02-40EF-B11A-B5B91805133B}" presName="parentText" presStyleLbl="node1" presStyleIdx="3" presStyleCnt="4">
        <dgm:presLayoutVars>
          <dgm:chMax val="0"/>
          <dgm:bulletEnabled val="1"/>
        </dgm:presLayoutVars>
      </dgm:prSet>
      <dgm:spPr/>
    </dgm:pt>
    <dgm:pt modelId="{5F5D9454-6BEE-4FA9-9EEC-A7FE80E236F8}" type="pres">
      <dgm:prSet presAssocID="{D8FBC526-ED02-40EF-B11A-B5B91805133B}" presName="negativeSpace" presStyleCnt="0"/>
      <dgm:spPr/>
    </dgm:pt>
    <dgm:pt modelId="{85FE9A70-7810-4AA1-8522-85A4A5A829F0}" type="pres">
      <dgm:prSet presAssocID="{D8FBC526-ED02-40EF-B11A-B5B91805133B}" presName="childText" presStyleLbl="conFgAcc1" presStyleIdx="3" presStyleCnt="4">
        <dgm:presLayoutVars>
          <dgm:bulletEnabled val="1"/>
        </dgm:presLayoutVars>
      </dgm:prSet>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Lst>
  <dgm:cxnLst>
    <dgm:cxn modelId="{A963E000-1977-494E-9BD9-4F6E3ABDE23B}" type="presOf" srcId="{184C2AB8-40B1-43A6-ADFC-C27174339550}" destId="{8B33A644-A13E-4507-AA90-87B57298D712}" srcOrd="1" destOrd="0" presId="urn:microsoft.com/office/officeart/2005/8/layout/list1"/>
    <dgm:cxn modelId="{A88C7112-B7A4-4780-8CBD-A0086680B489}" type="presOf" srcId="{C37865CB-321B-493A-ABB2-BD03E3F76EB1}" destId="{CD080375-E85D-4E03-8FC5-D4FD28027914}" srcOrd="1" destOrd="0" presId="urn:microsoft.com/office/officeart/2005/8/layout/list1"/>
    <dgm:cxn modelId="{ADDCCD26-C8BC-4E31-9779-897CF4F80F67}" type="presOf" srcId="{F613D946-8B13-483A-9335-7D374975132B}" destId="{6A0DBB76-E8F8-4276-8BC4-306E3713C681}" srcOrd="1" destOrd="0" presId="urn:microsoft.com/office/officeart/2005/8/layout/list1"/>
    <dgm:cxn modelId="{86A0015D-ACDB-4CC8-AFE0-917216F181E7}" srcId="{C40FD4BF-3FD7-4943-94B3-89D6E67D318D}" destId="{D8FBC526-ED02-40EF-B11A-B5B91805133B}" srcOrd="3" destOrd="0" parTransId="{F7DD1D95-1DC6-41D1-87DE-5BDF4DEE7B1C}" sibTransId="{8C5CEC96-14A0-45E9-8B2A-2ED089AF8A63}"/>
    <dgm:cxn modelId="{68753569-48C1-42A4-B36A-19DE607A5C3F}" type="presOf" srcId="{184C2AB8-40B1-43A6-ADFC-C27174339550}" destId="{B1565A6B-B743-424C-B529-0F2441DCEE0E}" srcOrd="0" destOrd="0" presId="urn:microsoft.com/office/officeart/2005/8/layout/list1"/>
    <dgm:cxn modelId="{5C98CD4E-41F4-4649-B0D5-B686EB72DF60}" type="presOf" srcId="{C40FD4BF-3FD7-4943-94B3-89D6E67D318D}" destId="{35A281BC-3D43-4233-8C77-87B4C6F244FC}" srcOrd="0" destOrd="0" presId="urn:microsoft.com/office/officeart/2005/8/layout/list1"/>
    <dgm:cxn modelId="{9534C153-D05A-42F5-8218-1B2050BD583F}" type="presOf" srcId="{F613D946-8B13-483A-9335-7D374975132B}" destId="{52B0798E-79C5-4AAE-9F12-7B5D403F0048}" srcOrd="0" destOrd="0" presId="urn:microsoft.com/office/officeart/2005/8/layout/list1"/>
    <dgm:cxn modelId="{A3129279-8840-4CA8-BD2C-B21A73C6F296}" srcId="{C40FD4BF-3FD7-4943-94B3-89D6E67D318D}" destId="{C37865CB-321B-493A-ABB2-BD03E3F76EB1}" srcOrd="0" destOrd="0" parTransId="{05EF237F-7F20-4775-97E5-A9B11481B0C3}" sibTransId="{FD5F722A-D9F6-4D6F-8809-3511A505A953}"/>
    <dgm:cxn modelId="{57FF0E80-D7CF-45D9-87C3-8A370C9CBA24}" type="presOf" srcId="{C37865CB-321B-493A-ABB2-BD03E3F76EB1}" destId="{DCA740BE-2AB4-430F-8DCA-5A517E3284F2}" srcOrd="0" destOrd="0" presId="urn:microsoft.com/office/officeart/2005/8/layout/list1"/>
    <dgm:cxn modelId="{1FCA2A81-6863-4871-B052-DDF4B40F0985}" type="presOf" srcId="{D8FBC526-ED02-40EF-B11A-B5B91805133B}" destId="{61A67748-EE0D-4BB1-876D-B3FA3F54A468}" srcOrd="0" destOrd="0" presId="urn:microsoft.com/office/officeart/2005/8/layout/list1"/>
    <dgm:cxn modelId="{9BAE8699-4AE9-46CE-A10E-711F2D6E58D9}" type="presOf" srcId="{D8FBC526-ED02-40EF-B11A-B5B91805133B}" destId="{D445C47E-AAAD-4D3C-ABEB-F86753FFA391}" srcOrd="1" destOrd="0" presId="urn:microsoft.com/office/officeart/2005/8/layout/list1"/>
    <dgm:cxn modelId="{FD45B1B7-B304-48C3-B10B-FB421BAECC0B}" srcId="{C40FD4BF-3FD7-4943-94B3-89D6E67D318D}" destId="{184C2AB8-40B1-43A6-ADFC-C27174339550}" srcOrd="1" destOrd="0" parTransId="{9EE07785-1405-4613-93C9-1D8400D11EE7}" sibTransId="{8BCB11E0-AF28-45BE-A736-1FB89F700D4B}"/>
    <dgm:cxn modelId="{4D29A5FA-FFF6-41AE-8DBB-DFB0B0DA99E2}" srcId="{C40FD4BF-3FD7-4943-94B3-89D6E67D318D}" destId="{F613D946-8B13-483A-9335-7D374975132B}" srcOrd="2" destOrd="0" parTransId="{9CDAFDFB-487D-42D5-9720-EB8EF6746395}" sibTransId="{2B6EA430-5E2A-42E3-99DD-8A7801DE9635}"/>
    <dgm:cxn modelId="{3E552A2D-AD8C-4563-9BBA-CE58204DDE1C}" type="presParOf" srcId="{35A281BC-3D43-4233-8C77-87B4C6F244FC}" destId="{101B96A7-BD5D-4DBB-9642-46E790FC887C}" srcOrd="0" destOrd="0" presId="urn:microsoft.com/office/officeart/2005/8/layout/list1"/>
    <dgm:cxn modelId="{07951C33-7C11-4030-9080-1B5FD76ECE1E}" type="presParOf" srcId="{101B96A7-BD5D-4DBB-9642-46E790FC887C}" destId="{DCA740BE-2AB4-430F-8DCA-5A517E3284F2}" srcOrd="0" destOrd="0" presId="urn:microsoft.com/office/officeart/2005/8/layout/list1"/>
    <dgm:cxn modelId="{62EF975A-DFF2-4A8D-94A5-C426B5BB9FEA}" type="presParOf" srcId="{101B96A7-BD5D-4DBB-9642-46E790FC887C}" destId="{CD080375-E85D-4E03-8FC5-D4FD28027914}" srcOrd="1" destOrd="0" presId="urn:microsoft.com/office/officeart/2005/8/layout/list1"/>
    <dgm:cxn modelId="{90CCE440-7068-4DB6-BD4D-3AA2A7D68793}" type="presParOf" srcId="{35A281BC-3D43-4233-8C77-87B4C6F244FC}" destId="{426D89FD-DCC7-4F9B-9ADB-5A95DBB6C2A6}" srcOrd="1" destOrd="0" presId="urn:microsoft.com/office/officeart/2005/8/layout/list1"/>
    <dgm:cxn modelId="{1DA8CCB6-D2F6-4BBF-97C4-70C83A9E683C}" type="presParOf" srcId="{35A281BC-3D43-4233-8C77-87B4C6F244FC}" destId="{2F9BC704-53B6-4F22-9052-5837BAF18EB7}" srcOrd="2" destOrd="0" presId="urn:microsoft.com/office/officeart/2005/8/layout/list1"/>
    <dgm:cxn modelId="{F94FC34F-83DD-41C4-9E54-89C8B27226D9}" type="presParOf" srcId="{35A281BC-3D43-4233-8C77-87B4C6F244FC}" destId="{CDDD09F0-ECED-48F9-9F13-45356BF325E0}" srcOrd="3" destOrd="0" presId="urn:microsoft.com/office/officeart/2005/8/layout/list1"/>
    <dgm:cxn modelId="{5A07DCB7-3A64-4961-A5FB-BFBF9D2E12BC}" type="presParOf" srcId="{35A281BC-3D43-4233-8C77-87B4C6F244FC}" destId="{6F0AD266-BB21-4CFD-B030-D1D7BCBC239D}" srcOrd="4" destOrd="0" presId="urn:microsoft.com/office/officeart/2005/8/layout/list1"/>
    <dgm:cxn modelId="{3A8DAA0C-0FB6-4DA1-85E8-6E4F0C3B09EA}" type="presParOf" srcId="{6F0AD266-BB21-4CFD-B030-D1D7BCBC239D}" destId="{B1565A6B-B743-424C-B529-0F2441DCEE0E}" srcOrd="0" destOrd="0" presId="urn:microsoft.com/office/officeart/2005/8/layout/list1"/>
    <dgm:cxn modelId="{E3B711F7-8347-4A04-A2BF-2152480A54AC}" type="presParOf" srcId="{6F0AD266-BB21-4CFD-B030-D1D7BCBC239D}" destId="{8B33A644-A13E-4507-AA90-87B57298D712}" srcOrd="1" destOrd="0" presId="urn:microsoft.com/office/officeart/2005/8/layout/list1"/>
    <dgm:cxn modelId="{F8BE1B3F-3E0A-423A-BDDA-0861AFA641AF}" type="presParOf" srcId="{35A281BC-3D43-4233-8C77-87B4C6F244FC}" destId="{AF7589F0-2B6E-4E70-ABA6-6E5FFF22D927}" srcOrd="5" destOrd="0" presId="urn:microsoft.com/office/officeart/2005/8/layout/list1"/>
    <dgm:cxn modelId="{F47E7393-2BBE-4880-B0F6-403E99347CFD}" type="presParOf" srcId="{35A281BC-3D43-4233-8C77-87B4C6F244FC}" destId="{486ABB32-FB6E-42DE-9508-7C7132E8ED64}" srcOrd="6" destOrd="0" presId="urn:microsoft.com/office/officeart/2005/8/layout/list1"/>
    <dgm:cxn modelId="{2A528F4A-E7AC-4225-912A-AD28505B8D9B}" type="presParOf" srcId="{35A281BC-3D43-4233-8C77-87B4C6F244FC}" destId="{EBA56B12-7083-4B0D-8975-F0A36767C695}" srcOrd="7" destOrd="0" presId="urn:microsoft.com/office/officeart/2005/8/layout/list1"/>
    <dgm:cxn modelId="{45ED95B9-0528-427A-841E-80AEB9A001F3}" type="presParOf" srcId="{35A281BC-3D43-4233-8C77-87B4C6F244FC}" destId="{1EF97622-F1D6-4250-9989-08C48CD8A743}" srcOrd="8" destOrd="0" presId="urn:microsoft.com/office/officeart/2005/8/layout/list1"/>
    <dgm:cxn modelId="{5B09FCA4-13CC-4C58-8800-5BC3F197961B}" type="presParOf" srcId="{1EF97622-F1D6-4250-9989-08C48CD8A743}" destId="{52B0798E-79C5-4AAE-9F12-7B5D403F0048}" srcOrd="0" destOrd="0" presId="urn:microsoft.com/office/officeart/2005/8/layout/list1"/>
    <dgm:cxn modelId="{5D9738AC-E3A4-4798-A445-41DF7ECEB2AC}" type="presParOf" srcId="{1EF97622-F1D6-4250-9989-08C48CD8A743}" destId="{6A0DBB76-E8F8-4276-8BC4-306E3713C681}" srcOrd="1" destOrd="0" presId="urn:microsoft.com/office/officeart/2005/8/layout/list1"/>
    <dgm:cxn modelId="{0CC08C18-CA66-45E2-90B7-7BA79E512D47}" type="presParOf" srcId="{35A281BC-3D43-4233-8C77-87B4C6F244FC}" destId="{06B607F2-7FA8-469C-9B01-8DA66B0CD913}" srcOrd="9" destOrd="0" presId="urn:microsoft.com/office/officeart/2005/8/layout/list1"/>
    <dgm:cxn modelId="{28ABE1E6-1A4E-473B-A2E3-30D20C20D981}" type="presParOf" srcId="{35A281BC-3D43-4233-8C77-87B4C6F244FC}" destId="{503B4C29-E76D-44A7-92B2-DB239032B5B7}" srcOrd="10" destOrd="0" presId="urn:microsoft.com/office/officeart/2005/8/layout/list1"/>
    <dgm:cxn modelId="{9311F4C0-063E-4C3F-9BB1-F1E6B733B6BA}" type="presParOf" srcId="{35A281BC-3D43-4233-8C77-87B4C6F244FC}" destId="{7C076D18-8C6E-4B52-923E-79BF6277D942}" srcOrd="11" destOrd="0" presId="urn:microsoft.com/office/officeart/2005/8/layout/list1"/>
    <dgm:cxn modelId="{C0B8201C-5C58-46AF-9F21-8E3BA54B3A7C}" type="presParOf" srcId="{35A281BC-3D43-4233-8C77-87B4C6F244FC}" destId="{417991B6-B37B-421B-AD33-BFEDA1C2BEA8}" srcOrd="12" destOrd="0" presId="urn:microsoft.com/office/officeart/2005/8/layout/list1"/>
    <dgm:cxn modelId="{01F32EB2-4608-43F8-94A4-11E17D49AF22}" type="presParOf" srcId="{417991B6-B37B-421B-AD33-BFEDA1C2BEA8}" destId="{61A67748-EE0D-4BB1-876D-B3FA3F54A468}" srcOrd="0" destOrd="0" presId="urn:microsoft.com/office/officeart/2005/8/layout/list1"/>
    <dgm:cxn modelId="{8DE27252-071B-4C70-9634-698E943BE49E}" type="presParOf" srcId="{417991B6-B37B-421B-AD33-BFEDA1C2BEA8}" destId="{D445C47E-AAAD-4D3C-ABEB-F86753FFA391}" srcOrd="1" destOrd="0" presId="urn:microsoft.com/office/officeart/2005/8/layout/list1"/>
    <dgm:cxn modelId="{31E0E285-6B90-49CF-AC2B-4F0992A792DD}" type="presParOf" srcId="{35A281BC-3D43-4233-8C77-87B4C6F244FC}" destId="{5F5D9454-6BEE-4FA9-9EEC-A7FE80E236F8}" srcOrd="13" destOrd="0" presId="urn:microsoft.com/office/officeart/2005/8/layout/list1"/>
    <dgm:cxn modelId="{4B12D418-683B-4C2B-B906-A2FD95A9EC39}" type="presParOf" srcId="{35A281BC-3D43-4233-8C77-87B4C6F244FC}" destId="{85FE9A70-7810-4AA1-8522-85A4A5A829F0}"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7.xml><?xml version="1.0" encoding="utf-8"?>
<dgm:dataModel xmlns:dgm="http://schemas.openxmlformats.org/drawingml/2006/diagram" xmlns:a="http://schemas.openxmlformats.org/drawingml/2006/main">
  <dgm:ptLst>
    <dgm:pt modelId="{BB52D931-31EB-46E0-9841-F9C714186E46}" type="doc">
      <dgm:prSet loTypeId="urn:microsoft.com/office/officeart/2005/8/layout/bProcess3" loCatId="process" qsTypeId="urn:microsoft.com/office/officeart/2005/8/quickstyle/simple1" qsCatId="simple" csTypeId="urn:microsoft.com/office/officeart/2005/8/colors/accent1_1" csCatId="accent1" phldr="1"/>
      <dgm:spPr/>
      <dgm:t>
        <a:bodyPr/>
        <a:lstStyle/>
        <a:p>
          <a:endParaRPr/>
        </a:p>
      </dgm:t>
    </dgm:pt>
    <dgm:pt modelId="{1557AF42-1962-46E6-85F8-CDE46928CAE2}" type="parTrans" cxnId="{24A0A7CC-6DAD-4EE8-B3EC-4491750B7D14}">
      <dgm:prSet custT="1"/>
      <dgm:spPr/>
      <dgm:t>
        <a:bodyPr/>
        <a:lstStyle/>
        <a:p>
          <a:endParaRPr lang="en-GB" sz="3600">
            <a:solidFill>
              <a:schemeClr val="accent1"/>
            </a:solidFill>
          </a:endParaRPr>
        </a:p>
      </dgm:t>
    </dgm:pt>
    <dgm:pt modelId="{B15AC8F4-AA71-417E-B1C0-E67EED70D69D}">
      <dgm:prSet phldrT="[Tex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dirty="0" err="1">
              <a:solidFill>
                <a:schemeClr val="accent1"/>
              </a:solidFill>
            </a:rPr>
            <a:t>Farklı</a:t>
          </a:r>
          <a:r>
            <a:rPr lang="en-US" sz="1400" b="1" dirty="0">
              <a:solidFill>
                <a:schemeClr val="accent1"/>
              </a:solidFill>
            </a:rPr>
            <a:t> Bir </a:t>
          </a:r>
          <a:r>
            <a:rPr lang="en-US" sz="1400" b="1" dirty="0" err="1">
              <a:solidFill>
                <a:schemeClr val="accent1"/>
              </a:solidFill>
            </a:rPr>
            <a:t>Ekip</a:t>
          </a:r>
          <a:r>
            <a:rPr lang="en-US" sz="1400" b="1" dirty="0">
              <a:solidFill>
                <a:schemeClr val="accent1"/>
              </a:solidFill>
            </a:rPr>
            <a:t> </a:t>
          </a:r>
          <a:r>
            <a:rPr lang="en-US" sz="1400" b="1" dirty="0" err="1">
              <a:solidFill>
                <a:schemeClr val="accent1"/>
              </a:solidFill>
            </a:rPr>
            <a:t>Oluşturun</a:t>
          </a:r>
          <a:endParaRPr lang="en-GB" sz="1400" dirty="0">
            <a:solidFill>
              <a:schemeClr val="accent1"/>
            </a:solidFill>
          </a:endParaRPr>
        </a:p>
      </dgm:t>
    </dgm:pt>
    <dgm:pt modelId="{426791DF-6D83-4485-A2F6-792C6E3E1D92}" type="parTrans" cxnId="{9E3E7B44-3C1E-4595-8EA1-AC5B8161D25A}">
      <dgm:prSet custT="1"/>
      <dgm:spPr/>
      <dgm:t>
        <a:bodyPr/>
        <a:lstStyle/>
        <a:p>
          <a:endParaRPr lang="en-GB" sz="3600">
            <a:solidFill>
              <a:schemeClr val="accent1"/>
            </a:solidFill>
          </a:endParaRPr>
        </a:p>
      </dgm:t>
    </dgm:pt>
    <dgm:pt modelId="{DC4DAC46-2C02-4D2F-A1A4-1427D72B3548}">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Kapsamlı bir bakış açısı sağlamak için çeşitli departmanlardan ve seviyelerden üyeleri dahil edin.</a:t>
          </a:r>
        </a:p>
      </dgm:t>
    </dgm:pt>
    <dgm:pt modelId="{9FA5CB6B-29E5-436F-801D-810653C1CB43}" type="sibTrans" cxnId="{9E3E7B44-3C1E-4595-8EA1-AC5B8161D25A}">
      <dgm:prSet custT="1"/>
      <dgm:spPr/>
      <dgm:t>
        <a:bodyPr/>
        <a:lstStyle/>
        <a:p>
          <a:endParaRPr lang="en-GB" sz="3600">
            <a:solidFill>
              <a:schemeClr val="accent1"/>
            </a:solidFill>
          </a:endParaRPr>
        </a:p>
      </dgm:t>
    </dgm:pt>
    <dgm:pt modelId="{17338640-FF7E-45D2-97AE-3C864D68DB3A}" type="sibTrans" cxnId="{24A0A7CC-6DAD-4EE8-B3EC-4491750B7D14}">
      <dgm:prSet custT="1"/>
      <dgm:spPr>
        <a:noFill/>
        <a:ln w="6350" cap="flat" cmpd="sng" algn="ctr">
          <a:solidFill>
            <a:schemeClr val="accent1">
              <a:hueOff val="0"/>
              <a:satOff val="0"/>
              <a:lumOff val="0"/>
              <a:alphaOff val="0"/>
            </a:schemeClr>
          </a:solidFill>
          <a:prstDash val="solid"/>
          <a:miter lim="800000"/>
          <a:tailEnd type="arrow"/>
        </a:ln>
      </dgm:spPr>
      <dgm:t>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gm:t>
    </dgm:pt>
    <dgm:pt modelId="{9D3274C4-E6F8-473E-9103-89A2059DCD16}" type="parTrans" cxnId="{14982B44-78DA-4C25-8C54-375229F56757}">
      <dgm:prSet custT="1"/>
      <dgm:spPr/>
      <dgm:t>
        <a:bodyPr/>
        <a:lstStyle/>
        <a:p>
          <a:endParaRPr lang="en-GB" sz="3600">
            <a:solidFill>
              <a:schemeClr val="accent1"/>
            </a:solidFill>
          </a:endParaRPr>
        </a:p>
      </dgm:t>
    </dgm:pt>
    <dgm:pt modelId="{EBBFC700-0D2A-49FB-ACB2-374F27E1EF58}">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a:solidFill>
                <a:schemeClr val="accent1"/>
              </a:solidFill>
            </a:rPr>
            <a:t>Şirketin Amacı Üzerine Düşünmek</a:t>
          </a:r>
          <a:endParaRPr lang="en-US" sz="1400">
            <a:solidFill>
              <a:schemeClr val="accent1"/>
            </a:solidFill>
          </a:endParaRPr>
        </a:p>
      </dgm:t>
    </dgm:pt>
    <dgm:pt modelId="{A76D67D6-2F62-48D9-8FD2-2AFF953DD86C}" type="parTrans" cxnId="{0D18B232-6695-477F-8206-9042E4458993}">
      <dgm:prSet custT="1"/>
      <dgm:spPr/>
      <dgm:t>
        <a:bodyPr/>
        <a:lstStyle/>
        <a:p>
          <a:endParaRPr lang="en-GB" sz="3600">
            <a:solidFill>
              <a:schemeClr val="accent1"/>
            </a:solidFill>
          </a:endParaRPr>
        </a:p>
      </dgm:t>
    </dgm:pt>
    <dgm:pt modelId="{5294A21A-03EF-46F6-96EC-6145D3CCE60C}">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Şirketin misyonunu ve müşteriler, çalışanlar ve paydaşlar üzerinde yaratmayı hedeflediği etkiyi tartışın.</a:t>
          </a:r>
        </a:p>
      </dgm:t>
    </dgm:pt>
    <dgm:pt modelId="{3798D3FD-9B00-41B7-BDE2-D2D62BCFAC78}" type="sibTrans" cxnId="{0D18B232-6695-477F-8206-9042E4458993}">
      <dgm:prSet custT="1"/>
      <dgm:spPr/>
      <dgm:t>
        <a:bodyPr/>
        <a:lstStyle/>
        <a:p>
          <a:endParaRPr lang="en-GB" sz="3600">
            <a:solidFill>
              <a:schemeClr val="accent1"/>
            </a:solidFill>
          </a:endParaRPr>
        </a:p>
      </dgm:t>
    </dgm:pt>
    <dgm:pt modelId="{15E4F67D-B9F6-4245-A5F7-714EB0452089}" type="sibTrans" cxnId="{14982B44-78DA-4C25-8C54-375229F56757}">
      <dgm:prSet custT="1"/>
      <dgm:spPr>
        <a:noFill/>
        <a:ln w="6350" cap="flat" cmpd="sng" algn="ctr">
          <a:solidFill>
            <a:schemeClr val="accent1">
              <a:hueOff val="0"/>
              <a:satOff val="0"/>
              <a:lumOff val="0"/>
              <a:alphaOff val="0"/>
            </a:schemeClr>
          </a:solidFill>
          <a:prstDash val="solid"/>
          <a:miter lim="800000"/>
          <a:tailEnd type="arrow"/>
        </a:ln>
      </dgm:spPr>
      <dgm:t>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gm:t>
    </dgm:pt>
    <dgm:pt modelId="{CBAD79FE-4C80-49FA-AEBA-D164463BF19A}" type="parTrans" cxnId="{C22DBDAF-1A52-4D74-AE3C-374527AEDE86}">
      <dgm:prSet custT="1"/>
      <dgm:spPr/>
      <dgm:t>
        <a:bodyPr/>
        <a:lstStyle/>
        <a:p>
          <a:endParaRPr lang="en-GB" sz="3600">
            <a:solidFill>
              <a:schemeClr val="accent1"/>
            </a:solidFill>
          </a:endParaRPr>
        </a:p>
      </dgm:t>
    </dgm:pt>
    <dgm:pt modelId="{F68BA882-D357-4F48-9446-59D18B3C510B}">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a:solidFill>
                <a:schemeClr val="accent1"/>
              </a:solidFill>
            </a:rPr>
            <a:t>Mevcut Davranışları ve Uygulamaları Analiz Edin</a:t>
          </a:r>
          <a:endParaRPr lang="en-US" sz="1400">
            <a:solidFill>
              <a:schemeClr val="accent1"/>
            </a:solidFill>
          </a:endParaRPr>
        </a:p>
      </dgm:t>
    </dgm:pt>
    <dgm:pt modelId="{E8E38385-FE81-46AA-B672-A5A8DF944AF9}" type="parTrans" cxnId="{5AC20A98-F040-47D1-AA38-09205E23B1C0}">
      <dgm:prSet custT="1"/>
      <dgm:spPr/>
      <dgm:t>
        <a:bodyPr/>
        <a:lstStyle/>
        <a:p>
          <a:endParaRPr lang="en-GB" sz="3600">
            <a:solidFill>
              <a:schemeClr val="accent1"/>
            </a:solidFill>
          </a:endParaRPr>
        </a:p>
      </dgm:t>
    </dgm:pt>
    <dgm:pt modelId="{29B59A5F-F3AE-4AB5-BE46-CE8EDD8B8E4B}">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Şirketin başarısına katkıda bulunan mevcut davranışları ve uygulamaları belirleyin.</a:t>
          </a:r>
        </a:p>
      </dgm:t>
    </dgm:pt>
    <dgm:pt modelId="{BC67982A-F2D4-45B2-85D2-556BCD93FFA6}" type="sibTrans" cxnId="{5AC20A98-F040-47D1-AA38-09205E23B1C0}">
      <dgm:prSet custT="1"/>
      <dgm:spPr/>
      <dgm:t>
        <a:bodyPr/>
        <a:lstStyle/>
        <a:p>
          <a:endParaRPr lang="en-GB" sz="3600">
            <a:solidFill>
              <a:schemeClr val="accent1"/>
            </a:solidFill>
          </a:endParaRPr>
        </a:p>
      </dgm:t>
    </dgm:pt>
    <dgm:pt modelId="{F3DA338A-36AE-4036-A167-77B55CDAF049}" type="sibTrans" cxnId="{C22DBDAF-1A52-4D74-AE3C-374527AEDE86}">
      <dgm:prSet custT="1"/>
      <dgm:spPr>
        <a:noFill/>
        <a:ln w="6350" cap="flat" cmpd="sng" algn="ctr">
          <a:solidFill>
            <a:schemeClr val="accent1">
              <a:hueOff val="0"/>
              <a:satOff val="0"/>
              <a:lumOff val="0"/>
              <a:alphaOff val="0"/>
            </a:schemeClr>
          </a:solidFill>
          <a:prstDash val="solid"/>
          <a:miter lim="800000"/>
          <a:tailEnd type="arrow"/>
        </a:ln>
      </dgm:spPr>
      <dgm:t>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gm:t>
    </dgm:pt>
    <dgm:pt modelId="{D1415850-72B9-4903-B289-3C7FAE9260BF}" type="parTrans" cxnId="{4C134B66-941B-4B94-9D37-81C549A923FF}">
      <dgm:prSet custT="1"/>
      <dgm:spPr/>
      <dgm:t>
        <a:bodyPr/>
        <a:lstStyle/>
        <a:p>
          <a:endParaRPr lang="en-GB" sz="3600">
            <a:solidFill>
              <a:schemeClr val="accent1"/>
            </a:solidFill>
          </a:endParaRPr>
        </a:p>
      </dgm:t>
    </dgm:pt>
    <dgm:pt modelId="{9A0820A0-CC87-4B62-8595-BEF349D7776F}">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a:solidFill>
                <a:schemeClr val="accent1"/>
              </a:solidFill>
            </a:rPr>
            <a:t>Beyin Fırtınası Değerleri</a:t>
          </a:r>
          <a:endParaRPr lang="en-US" sz="1400">
            <a:solidFill>
              <a:schemeClr val="accent1"/>
            </a:solidFill>
          </a:endParaRPr>
        </a:p>
      </dgm:t>
    </dgm:pt>
    <dgm:pt modelId="{93C17BF1-9ECC-4371-BAC2-852207013538}" type="parTrans" cxnId="{C5FF616B-BD2B-4B26-8F42-9D3D4E86C096}">
      <dgm:prSet custT="1"/>
      <dgm:spPr/>
      <dgm:t>
        <a:bodyPr/>
        <a:lstStyle/>
        <a:p>
          <a:endParaRPr lang="en-GB" sz="3600">
            <a:solidFill>
              <a:schemeClr val="accent1"/>
            </a:solidFill>
          </a:endParaRPr>
        </a:p>
      </dgm:t>
    </dgm:pt>
    <dgm:pt modelId="{3398F105-D94F-447B-B3EE-CFF43F9E96CA}">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Ekip üyelerini, şirketin başarısı için çok önemli olduğuna inandıkları değerleri önermeye teşvik edin.</a:t>
          </a:r>
        </a:p>
      </dgm:t>
    </dgm:pt>
    <dgm:pt modelId="{6346BC19-C872-48CD-A0B5-31869F8A3C49}" type="sibTrans" cxnId="{C5FF616B-BD2B-4B26-8F42-9D3D4E86C096}">
      <dgm:prSet custT="1"/>
      <dgm:spPr/>
      <dgm:t>
        <a:bodyPr/>
        <a:lstStyle/>
        <a:p>
          <a:endParaRPr lang="en-GB" sz="3600">
            <a:solidFill>
              <a:schemeClr val="accent1"/>
            </a:solidFill>
          </a:endParaRPr>
        </a:p>
      </dgm:t>
    </dgm:pt>
    <dgm:pt modelId="{F2699DB4-403E-4864-8C87-31EE05A030AB}" type="sibTrans" cxnId="{4C134B66-941B-4B94-9D37-81C549A923FF}">
      <dgm:prSet custT="1"/>
      <dgm:spPr>
        <a:noFill/>
        <a:ln w="6350" cap="flat" cmpd="sng" algn="ctr">
          <a:solidFill>
            <a:schemeClr val="accent1">
              <a:hueOff val="0"/>
              <a:satOff val="0"/>
              <a:lumOff val="0"/>
              <a:alphaOff val="0"/>
            </a:schemeClr>
          </a:solidFill>
          <a:prstDash val="solid"/>
          <a:miter lim="800000"/>
          <a:tailEnd type="arrow"/>
        </a:ln>
      </dgm:spPr>
      <dgm:t>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gm:t>
    </dgm:pt>
    <dgm:pt modelId="{2FD6F714-690A-41B5-92E9-EAEFC2CE4E5B}" type="parTrans" cxnId="{94EF3051-5C4A-4D54-8CBC-FF6D278C8E5E}">
      <dgm:prSet custT="1"/>
      <dgm:spPr/>
      <dgm:t>
        <a:bodyPr/>
        <a:lstStyle/>
        <a:p>
          <a:endParaRPr lang="en-GB" sz="3600">
            <a:solidFill>
              <a:schemeClr val="accent1"/>
            </a:solidFill>
          </a:endParaRPr>
        </a:p>
      </dgm:t>
    </dgm:pt>
    <dgm:pt modelId="{94FE1B45-E8A7-4945-98A5-AA13F898C8F0}">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a:solidFill>
                <a:schemeClr val="accent1"/>
              </a:solidFill>
            </a:rPr>
            <a:t>Listeyi Daraltın</a:t>
          </a:r>
          <a:endParaRPr lang="en-US" sz="1400">
            <a:solidFill>
              <a:schemeClr val="accent1"/>
            </a:solidFill>
          </a:endParaRPr>
        </a:p>
      </dgm:t>
    </dgm:pt>
    <dgm:pt modelId="{7CA427E3-7D8A-4393-A61F-90BFAA8088C0}" type="parTrans" cxnId="{B0E34F1C-6819-4D85-8F40-DECE908714A5}">
      <dgm:prSet custT="1"/>
      <dgm:spPr/>
      <dgm:t>
        <a:bodyPr/>
        <a:lstStyle/>
        <a:p>
          <a:endParaRPr lang="en-GB" sz="3600">
            <a:solidFill>
              <a:schemeClr val="accent1"/>
            </a:solidFill>
          </a:endParaRPr>
        </a:p>
      </dgm:t>
    </dgm:pt>
    <dgm:pt modelId="{39A898F4-990F-4CB8-8225-6B014F7BEF0D}">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5-10 temel değere odaklanmayı hedefleyerek önerilen değerleri değerlendirin ve önceliklendirin.</a:t>
          </a:r>
        </a:p>
      </dgm:t>
    </dgm:pt>
    <dgm:pt modelId="{7FD67F2D-7156-429A-8783-8EA006D1A20F}" type="sibTrans" cxnId="{B0E34F1C-6819-4D85-8F40-DECE908714A5}">
      <dgm:prSet custT="1"/>
      <dgm:spPr/>
      <dgm:t>
        <a:bodyPr/>
        <a:lstStyle/>
        <a:p>
          <a:endParaRPr lang="en-GB" sz="3600">
            <a:solidFill>
              <a:schemeClr val="accent1"/>
            </a:solidFill>
          </a:endParaRPr>
        </a:p>
      </dgm:t>
    </dgm:pt>
    <dgm:pt modelId="{C5C2704F-7329-41E0-96BC-F16EC9DA6CA7}" type="sibTrans" cxnId="{94EF3051-5C4A-4D54-8CBC-FF6D278C8E5E}">
      <dgm:prSet custT="1"/>
      <dgm:spPr>
        <a:noFill/>
        <a:ln w="6350" cap="flat" cmpd="sng" algn="ctr">
          <a:solidFill>
            <a:schemeClr val="accent1">
              <a:hueOff val="0"/>
              <a:satOff val="0"/>
              <a:lumOff val="0"/>
              <a:alphaOff val="0"/>
            </a:schemeClr>
          </a:solidFill>
          <a:prstDash val="solid"/>
          <a:miter lim="800000"/>
          <a:tailEnd type="arrow"/>
        </a:ln>
      </dgm:spPr>
      <dgm:t>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gm:t>
    </dgm:pt>
    <dgm:pt modelId="{F2A0A091-A05B-4557-9569-68011627BCCD}" type="parTrans" cxnId="{7B47810C-F566-4B89-B7C5-B407E66AFE45}">
      <dgm:prSet custT="1"/>
      <dgm:spPr/>
      <dgm:t>
        <a:bodyPr/>
        <a:lstStyle/>
        <a:p>
          <a:endParaRPr lang="en-GB" sz="3600">
            <a:solidFill>
              <a:schemeClr val="accent1"/>
            </a:solidFill>
          </a:endParaRPr>
        </a:p>
      </dgm:t>
    </dgm:pt>
    <dgm:pt modelId="{68B612C1-4D39-43E4-B621-545AADF8E7AD}">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a:solidFill>
                <a:schemeClr val="accent1"/>
              </a:solidFill>
            </a:rPr>
            <a:t>Her Değeri Tanımlayın</a:t>
          </a:r>
          <a:endParaRPr lang="en-US" sz="1400">
            <a:solidFill>
              <a:schemeClr val="accent1"/>
            </a:solidFill>
          </a:endParaRPr>
        </a:p>
      </dgm:t>
    </dgm:pt>
    <dgm:pt modelId="{40BAFBB6-7C5F-4883-A4E4-03AEC89396F8}" type="parTrans" cxnId="{0D01300F-62EB-45BE-B58F-387CDA527976}">
      <dgm:prSet custT="1"/>
      <dgm:spPr/>
      <dgm:t>
        <a:bodyPr/>
        <a:lstStyle/>
        <a:p>
          <a:endParaRPr lang="en-GB" sz="3600">
            <a:solidFill>
              <a:schemeClr val="accent1"/>
            </a:solidFill>
          </a:endParaRPr>
        </a:p>
      </dgm:t>
    </dgm:pt>
    <dgm:pt modelId="{E30D8523-D01D-42AD-A3D1-C492123452D3}">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Kurum genelinde tutarlı bir anlayış sağlamak için net tanımlar sağlayın.</a:t>
          </a:r>
        </a:p>
      </dgm:t>
    </dgm:pt>
    <dgm:pt modelId="{F9E16A7F-1967-4A28-A89E-5BAF6A905551}" type="sibTrans" cxnId="{0D01300F-62EB-45BE-B58F-387CDA527976}">
      <dgm:prSet custT="1"/>
      <dgm:spPr/>
      <dgm:t>
        <a:bodyPr/>
        <a:lstStyle/>
        <a:p>
          <a:endParaRPr lang="en-GB" sz="3600">
            <a:solidFill>
              <a:schemeClr val="accent1"/>
            </a:solidFill>
          </a:endParaRPr>
        </a:p>
      </dgm:t>
    </dgm:pt>
    <dgm:pt modelId="{13DCA131-7459-4C9B-BA37-46DDB40476C3}" type="sibTrans" cxnId="{7B47810C-F566-4B89-B7C5-B407E66AFE45}">
      <dgm:prSet custT="1"/>
      <dgm:spPr>
        <a:noFill/>
        <a:ln w="6350" cap="flat" cmpd="sng" algn="ctr">
          <a:solidFill>
            <a:schemeClr val="accent1">
              <a:hueOff val="0"/>
              <a:satOff val="0"/>
              <a:lumOff val="0"/>
              <a:alphaOff val="0"/>
            </a:schemeClr>
          </a:solidFill>
          <a:prstDash val="solid"/>
          <a:miter lim="800000"/>
          <a:tailEnd type="arrow"/>
        </a:ln>
      </dgm:spPr>
      <dgm:t>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gm:t>
    </dgm:pt>
    <dgm:pt modelId="{37EDE4C5-0F85-4C0E-9AE4-7973E2FB81A4}" type="parTrans" cxnId="{3CA8485F-4093-4E6C-9D58-BB6A84EF1B7E}">
      <dgm:prSet custT="1"/>
      <dgm:spPr/>
      <dgm:t>
        <a:bodyPr/>
        <a:lstStyle/>
        <a:p>
          <a:endParaRPr lang="en-GB" sz="3600">
            <a:solidFill>
              <a:schemeClr val="accent1"/>
            </a:solidFill>
          </a:endParaRPr>
        </a:p>
      </dgm:t>
    </dgm:pt>
    <dgm:pt modelId="{3766C8FB-AC38-4048-A681-10AF0285A710}">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a:solidFill>
                <a:schemeClr val="accent1"/>
              </a:solidFill>
            </a:rPr>
            <a:t>Değerleri Önceliklendirin</a:t>
          </a:r>
          <a:endParaRPr lang="en-US" sz="1400">
            <a:solidFill>
              <a:schemeClr val="accent1"/>
            </a:solidFill>
          </a:endParaRPr>
        </a:p>
      </dgm:t>
    </dgm:pt>
    <dgm:pt modelId="{EAE90D47-936D-47CB-B5FC-1736DF283456}" type="parTrans" cxnId="{B359B0B7-F124-428B-9D0A-FFF20EE412E1}">
      <dgm:prSet custT="1"/>
      <dgm:spPr/>
      <dgm:t>
        <a:bodyPr/>
        <a:lstStyle/>
        <a:p>
          <a:endParaRPr lang="en-GB" sz="3600">
            <a:solidFill>
              <a:schemeClr val="accent1"/>
            </a:solidFill>
          </a:endParaRPr>
        </a:p>
      </dgm:t>
    </dgm:pt>
    <dgm:pt modelId="{1ABEC166-8B53-4711-9090-6AFCAC22CFE4}">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Karar alma sürecinde hangilerinin en kritik öneme sahip olduğunu netleştirmek için temel değerleri sıralayın.</a:t>
          </a:r>
        </a:p>
      </dgm:t>
    </dgm:pt>
    <dgm:pt modelId="{2D83B866-CE78-47D8-9050-91497C6AA7E3}" type="sibTrans" cxnId="{B359B0B7-F124-428B-9D0A-FFF20EE412E1}">
      <dgm:prSet custT="1"/>
      <dgm:spPr/>
      <dgm:t>
        <a:bodyPr/>
        <a:lstStyle/>
        <a:p>
          <a:endParaRPr lang="en-GB" sz="3600">
            <a:solidFill>
              <a:schemeClr val="accent1"/>
            </a:solidFill>
          </a:endParaRPr>
        </a:p>
      </dgm:t>
    </dgm:pt>
    <dgm:pt modelId="{08B1760F-7F03-46BE-B90C-EF8ACA742D44}" type="sibTrans" cxnId="{3CA8485F-4093-4E6C-9D58-BB6A84EF1B7E}">
      <dgm:prSet custT="1"/>
      <dgm:spPr>
        <a:noFill/>
        <a:ln w="6350" cap="flat" cmpd="sng" algn="ctr">
          <a:solidFill>
            <a:schemeClr val="accent1">
              <a:hueOff val="0"/>
              <a:satOff val="0"/>
              <a:lumOff val="0"/>
              <a:alphaOff val="0"/>
            </a:schemeClr>
          </a:solidFill>
          <a:prstDash val="solid"/>
          <a:miter lim="800000"/>
          <a:tailEnd type="arrow"/>
        </a:ln>
      </dgm:spPr>
      <dgm:t>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gm:t>
    </dgm:pt>
    <dgm:pt modelId="{415ECD8B-3049-4355-B09E-01362DDD4A00}" type="parTrans" cxnId="{895212E5-8AAB-404B-B77D-EA77046D88E7}">
      <dgm:prSet custT="1"/>
      <dgm:spPr/>
      <dgm:t>
        <a:bodyPr/>
        <a:lstStyle/>
        <a:p>
          <a:endParaRPr lang="en-GB" sz="3600">
            <a:solidFill>
              <a:schemeClr val="accent1"/>
            </a:solidFill>
          </a:endParaRPr>
        </a:p>
      </dgm:t>
    </dgm:pt>
    <dgm:pt modelId="{2E7FF14C-9934-4E7D-9406-3AF21CE17320}">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a:solidFill>
                <a:schemeClr val="accent1"/>
              </a:solidFill>
            </a:rPr>
            <a:t>Değerleri Test Edin</a:t>
          </a:r>
          <a:endParaRPr lang="en-US" sz="1400">
            <a:solidFill>
              <a:schemeClr val="accent1"/>
            </a:solidFill>
          </a:endParaRPr>
        </a:p>
      </dgm:t>
    </dgm:pt>
    <dgm:pt modelId="{32997B43-F948-4C6D-9EBC-6A310B304FE7}" type="parTrans" cxnId="{98AE6506-E69B-4296-BE09-4B5EAFEC5EBE}">
      <dgm:prSet custT="1"/>
      <dgm:spPr/>
      <dgm:t>
        <a:bodyPr/>
        <a:lstStyle/>
        <a:p>
          <a:endParaRPr lang="en-GB" sz="3600">
            <a:solidFill>
              <a:schemeClr val="accent1"/>
            </a:solidFill>
          </a:endParaRPr>
        </a:p>
      </dgm:t>
    </dgm:pt>
    <dgm:pt modelId="{D41AA828-DF79-4469-8203-EAA82A4DA242}">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Önerilen değerleri şirket içindeki gerçek hayat senaryoları ve kararlarıyla uyumlu hale getirin.</a:t>
          </a:r>
        </a:p>
      </dgm:t>
    </dgm:pt>
    <dgm:pt modelId="{6E19CEF5-CB78-4583-BBE2-8E54D83D0594}" type="sibTrans" cxnId="{98AE6506-E69B-4296-BE09-4B5EAFEC5EBE}">
      <dgm:prSet custT="1"/>
      <dgm:spPr/>
      <dgm:t>
        <a:bodyPr/>
        <a:lstStyle/>
        <a:p>
          <a:endParaRPr lang="en-GB" sz="3600">
            <a:solidFill>
              <a:schemeClr val="accent1"/>
            </a:solidFill>
          </a:endParaRPr>
        </a:p>
      </dgm:t>
    </dgm:pt>
    <dgm:pt modelId="{ED5F211E-AAD6-413F-8AF4-2037370F2227}" type="sibTrans" cxnId="{895212E5-8AAB-404B-B77D-EA77046D88E7}">
      <dgm:prSet custT="1"/>
      <dgm:spPr>
        <a:noFill/>
        <a:ln w="6350" cap="flat" cmpd="sng" algn="ctr">
          <a:solidFill>
            <a:schemeClr val="accent1">
              <a:hueOff val="0"/>
              <a:satOff val="0"/>
              <a:lumOff val="0"/>
              <a:alphaOff val="0"/>
            </a:schemeClr>
          </a:solidFill>
          <a:prstDash val="solid"/>
          <a:miter lim="800000"/>
          <a:tailEnd type="arrow"/>
        </a:ln>
      </dgm:spPr>
      <dgm:t>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gm:t>
    </dgm:pt>
    <dgm:pt modelId="{E3AB309D-7768-4209-BDFF-B2B7536E075B}" type="parTrans" cxnId="{329186B5-0709-4D22-82C0-EEB9D03DF684}">
      <dgm:prSet custT="1"/>
      <dgm:spPr/>
      <dgm:t>
        <a:bodyPr/>
        <a:lstStyle/>
        <a:p>
          <a:endParaRPr lang="en-GB" sz="3600">
            <a:solidFill>
              <a:schemeClr val="accent1"/>
            </a:solidFill>
          </a:endParaRPr>
        </a:p>
      </dgm:t>
    </dgm:pt>
    <dgm:pt modelId="{1CB4D289-D62F-4FB4-A24C-589AEF9C6047}">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a:solidFill>
                <a:schemeClr val="accent1"/>
              </a:solidFill>
            </a:rPr>
            <a:t>Değerleri İletin</a:t>
          </a:r>
          <a:endParaRPr lang="en-US" sz="1400">
            <a:solidFill>
              <a:schemeClr val="accent1"/>
            </a:solidFill>
          </a:endParaRPr>
        </a:p>
      </dgm:t>
    </dgm:pt>
    <dgm:pt modelId="{72AB4770-73EF-4A21-BCE0-EEA9917BFFC4}" type="parTrans" cxnId="{331D17FB-62CA-42EF-B25A-92FA0BA8926A}">
      <dgm:prSet custT="1"/>
      <dgm:spPr/>
      <dgm:t>
        <a:bodyPr/>
        <a:lstStyle/>
        <a:p>
          <a:endParaRPr lang="en-GB" sz="3600">
            <a:solidFill>
              <a:schemeClr val="accent1"/>
            </a:solidFill>
          </a:endParaRPr>
        </a:p>
      </dgm:t>
    </dgm:pt>
    <dgm:pt modelId="{45C8FAA8-2692-47B5-B6AA-1852B4B8D4C4}">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Temel değerleri tüm çalışanlar ve paydaşlarla paylaşarak uyumu sağlayın.</a:t>
          </a:r>
        </a:p>
      </dgm:t>
    </dgm:pt>
    <dgm:pt modelId="{90986E56-B817-48AE-8090-6D4F55843B7A}" type="sibTrans" cxnId="{331D17FB-62CA-42EF-B25A-92FA0BA8926A}">
      <dgm:prSet custT="1"/>
      <dgm:spPr/>
      <dgm:t>
        <a:bodyPr/>
        <a:lstStyle/>
        <a:p>
          <a:endParaRPr lang="en-GB" sz="3600">
            <a:solidFill>
              <a:schemeClr val="accent1"/>
            </a:solidFill>
          </a:endParaRPr>
        </a:p>
      </dgm:t>
    </dgm:pt>
    <dgm:pt modelId="{6D671F37-2A21-466D-823B-702DAD39A6C2}" type="sibTrans" cxnId="{329186B5-0709-4D22-82C0-EEB9D03DF684}">
      <dgm:prSet custT="1"/>
      <dgm:spPr>
        <a:noFill/>
        <a:ln w="6350" cap="flat" cmpd="sng" algn="ctr">
          <a:solidFill>
            <a:schemeClr val="accent1">
              <a:hueOff val="0"/>
              <a:satOff val="0"/>
              <a:lumOff val="0"/>
              <a:alphaOff val="0"/>
            </a:schemeClr>
          </a:solidFill>
          <a:prstDash val="solid"/>
          <a:miter lim="800000"/>
          <a:tailEnd type="arrow"/>
        </a:ln>
      </dgm:spPr>
      <dgm:t>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gm:t>
    </dgm:pt>
    <dgm:pt modelId="{B882D035-5115-4D7B-9245-E1C2628F234F}" type="parTrans" cxnId="{F442944E-5C0E-4DBC-BE6F-C23F544B050C}">
      <dgm:prSet custT="1"/>
      <dgm:spPr/>
      <dgm:t>
        <a:bodyPr/>
        <a:lstStyle/>
        <a:p>
          <a:endParaRPr lang="en-GB" sz="3600">
            <a:solidFill>
              <a:schemeClr val="accent1"/>
            </a:solidFill>
          </a:endParaRPr>
        </a:p>
      </dgm:t>
    </dgm:pt>
    <dgm:pt modelId="{FC5AB18D-0723-49A5-ACB3-B32A358DB3D1}">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r>
            <a:rPr lang="en-US" sz="1400" b="1">
              <a:solidFill>
                <a:schemeClr val="accent1"/>
              </a:solidFill>
            </a:rPr>
            <a:t>Değerleri Bütünleştirin ve Güçlendirin</a:t>
          </a:r>
          <a:endParaRPr lang="en-US" sz="1400">
            <a:solidFill>
              <a:schemeClr val="accent1"/>
            </a:solidFill>
          </a:endParaRPr>
        </a:p>
      </dgm:t>
    </dgm:pt>
    <dgm:pt modelId="{40CF5399-B794-4EAE-B10A-0C7A38618444}" type="parTrans" cxnId="{CC4084B1-F736-40EE-BB09-E2365CE66B5F}">
      <dgm:prSet custT="1"/>
      <dgm:spPr/>
      <dgm:t>
        <a:bodyPr/>
        <a:lstStyle/>
        <a:p>
          <a:endParaRPr lang="en-GB" sz="3600">
            <a:solidFill>
              <a:schemeClr val="accent1"/>
            </a:solidFill>
          </a:endParaRPr>
        </a:p>
      </dgm:t>
    </dgm:pt>
    <dgm:pt modelId="{A9A34A10-D2F0-4E03-A36A-EF6EA66A804F}">
      <dgm:prSet custT="1"/>
      <dgm:spPr>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dgm:spPr>
      <dgm:t>
        <a:bodyPr/>
        <a:lstStyle/>
        <a:p>
          <a:pPr>
            <a:buFont typeface="Arial" panose="020B0604020202020204" pitchFamily="34" charset="0"/>
            <a:buChar char="•"/>
          </a:pPr>
          <a:r>
            <a:rPr lang="en-US" sz="1400">
              <a:solidFill>
                <a:schemeClr val="accent1"/>
              </a:solidFill>
            </a:rPr>
            <a:t>Temel değerleri işe alım, eğitim, performans değerlendirmeleri ve günlük operasyonlara yerleştirin.</a:t>
          </a:r>
        </a:p>
      </dgm:t>
    </dgm:pt>
    <dgm:pt modelId="{24F768C2-1E0E-4138-98C0-929A3D346A2B}" type="sibTrans" cxnId="{CC4084B1-F736-40EE-BB09-E2365CE66B5F}">
      <dgm:prSet custT="1"/>
      <dgm:spPr/>
      <dgm:t>
        <a:bodyPr/>
        <a:lstStyle/>
        <a:p>
          <a:endParaRPr lang="en-GB" sz="3600">
            <a:solidFill>
              <a:schemeClr val="accent1"/>
            </a:solidFill>
          </a:endParaRPr>
        </a:p>
      </dgm:t>
    </dgm:pt>
    <dgm:pt modelId="{770AC2A6-84F4-4BD2-93B6-78ACA169F8A4}" type="sibTrans" cxnId="{F442944E-5C0E-4DBC-BE6F-C23F544B050C}">
      <dgm:prSet custT="1"/>
      <dgm:spPr/>
      <dgm:t>
        <a:bodyPr/>
        <a:lstStyle/>
        <a:p>
          <a:endParaRPr lang="en-GB" sz="3600">
            <a:solidFill>
              <a:schemeClr val="accent1"/>
            </a:solidFill>
          </a:endParaRPr>
        </a:p>
      </dgm:t>
    </dgm:pt>
    <dgm:pt modelId="{716C11CE-2137-4A1A-BE97-C819E126D372}" type="pres">
      <dgm:prSet presAssocID="{BB52D931-31EB-46E0-9841-F9C714186E46}" presName="Name0" presStyleCnt="0">
        <dgm:presLayoutVars>
          <dgm:dir/>
          <dgm:resizeHandles val="exact"/>
        </dgm:presLayoutVars>
      </dgm:prSet>
      <dgm:spPr/>
    </dgm:pt>
    <dgm:pt modelId="{705CB258-389C-47D8-AAA6-AF72B1B70AB0}" type="pres">
      <dgm:prSet presAssocID="{B15AC8F4-AA71-417E-B1C0-E67EED70D69D}" presName="node" presStyleLbl="node1" presStyleIdx="0" presStyleCnt="10">
        <dgm:presLayoutVars>
          <dgm:bulletEnabled val="1"/>
        </dgm:presLayoutVars>
      </dgm:prSet>
      <dgm:spPr/>
    </dgm:pt>
    <dgm:pt modelId="{C88EC3F2-4EA9-4AE3-8779-2B99131969AC}" type="pres">
      <dgm:prSet presAssocID="{17338640-FF7E-45D2-97AE-3C864D68DB3A}" presName="sibTrans" presStyleLbl="sibTrans1D1" presStyleIdx="0" presStyleCnt="9"/>
      <dgm:spPr/>
    </dgm:pt>
    <dgm:pt modelId="{501EB926-81FF-42F2-9371-DEEBF6626A71}" type="pres">
      <dgm:prSet presAssocID="{17338640-FF7E-45D2-97AE-3C864D68DB3A}" presName="connectorText" presStyleLbl="sibTrans1D1" presStyleIdx="0" presStyleCnt="9"/>
      <dgm:spPr/>
    </dgm:pt>
    <dgm:pt modelId="{8FD900FE-2B18-4DF1-859C-0D7F719CD4BD}" type="pres">
      <dgm:prSet presAssocID="{EBBFC700-0D2A-49FB-ACB2-374F27E1EF58}" presName="node" presStyleLbl="node1" presStyleIdx="1" presStyleCnt="10">
        <dgm:presLayoutVars>
          <dgm:bulletEnabled val="1"/>
        </dgm:presLayoutVars>
      </dgm:prSet>
      <dgm:spPr/>
    </dgm:pt>
    <dgm:pt modelId="{556715B3-A0AF-4B80-A946-B09F8EF8B98D}" type="pres">
      <dgm:prSet presAssocID="{15E4F67D-B9F6-4245-A5F7-714EB0452089}" presName="sibTrans" presStyleLbl="sibTrans1D1" presStyleIdx="1" presStyleCnt="9"/>
      <dgm:spPr/>
    </dgm:pt>
    <dgm:pt modelId="{A74355F3-356F-4208-B5A9-23F81F08197E}" type="pres">
      <dgm:prSet presAssocID="{15E4F67D-B9F6-4245-A5F7-714EB0452089}" presName="connectorText" presStyleLbl="sibTrans1D1" presStyleIdx="1" presStyleCnt="9"/>
      <dgm:spPr/>
    </dgm:pt>
    <dgm:pt modelId="{BFCB015F-9098-4C57-912A-BEDD6D33F6D8}" type="pres">
      <dgm:prSet presAssocID="{F68BA882-D357-4F48-9446-59D18B3C510B}" presName="node" presStyleLbl="node1" presStyleIdx="2" presStyleCnt="10">
        <dgm:presLayoutVars>
          <dgm:bulletEnabled val="1"/>
        </dgm:presLayoutVars>
      </dgm:prSet>
      <dgm:spPr/>
    </dgm:pt>
    <dgm:pt modelId="{D88B76B6-4462-4A2F-9DC4-306FA659FAC4}" type="pres">
      <dgm:prSet presAssocID="{F3DA338A-36AE-4036-A167-77B55CDAF049}" presName="sibTrans" presStyleLbl="sibTrans1D1" presStyleIdx="2" presStyleCnt="9"/>
      <dgm:spPr/>
    </dgm:pt>
    <dgm:pt modelId="{F7A180FF-AC00-4A14-9E1C-8F2F8EB2E495}" type="pres">
      <dgm:prSet presAssocID="{F3DA338A-36AE-4036-A167-77B55CDAF049}" presName="connectorText" presStyleLbl="sibTrans1D1" presStyleIdx="2" presStyleCnt="9"/>
      <dgm:spPr/>
    </dgm:pt>
    <dgm:pt modelId="{21B06F22-2E58-4937-9712-ED93548ACE6C}" type="pres">
      <dgm:prSet presAssocID="{9A0820A0-CC87-4B62-8595-BEF349D7776F}" presName="node" presStyleLbl="node1" presStyleIdx="3" presStyleCnt="10">
        <dgm:presLayoutVars>
          <dgm:bulletEnabled val="1"/>
        </dgm:presLayoutVars>
      </dgm:prSet>
      <dgm:spPr/>
    </dgm:pt>
    <dgm:pt modelId="{642EE449-5E14-4C08-BCBB-7B8D8AE3D34F}" type="pres">
      <dgm:prSet presAssocID="{F2699DB4-403E-4864-8C87-31EE05A030AB}" presName="sibTrans" presStyleLbl="sibTrans1D1" presStyleIdx="3" presStyleCnt="9"/>
      <dgm:spPr/>
    </dgm:pt>
    <dgm:pt modelId="{92519146-6918-4FAB-9F43-339DBC23BE38}" type="pres">
      <dgm:prSet presAssocID="{F2699DB4-403E-4864-8C87-31EE05A030AB}" presName="connectorText" presStyleLbl="sibTrans1D1" presStyleIdx="3" presStyleCnt="9"/>
      <dgm:spPr/>
    </dgm:pt>
    <dgm:pt modelId="{1FBA04AC-487D-4CF9-A4B8-B87040062B28}" type="pres">
      <dgm:prSet presAssocID="{94FE1B45-E8A7-4945-98A5-AA13F898C8F0}" presName="node" presStyleLbl="node1" presStyleIdx="4" presStyleCnt="10">
        <dgm:presLayoutVars>
          <dgm:bulletEnabled val="1"/>
        </dgm:presLayoutVars>
      </dgm:prSet>
      <dgm:spPr/>
    </dgm:pt>
    <dgm:pt modelId="{E81FC1DB-B365-49C8-9B8E-C497184C4AFC}" type="pres">
      <dgm:prSet presAssocID="{C5C2704F-7329-41E0-96BC-F16EC9DA6CA7}" presName="sibTrans" presStyleLbl="sibTrans1D1" presStyleIdx="4" presStyleCnt="9"/>
      <dgm:spPr/>
    </dgm:pt>
    <dgm:pt modelId="{5ABD65E6-8451-44D4-B65F-B0615DF928B9}" type="pres">
      <dgm:prSet presAssocID="{C5C2704F-7329-41E0-96BC-F16EC9DA6CA7}" presName="connectorText" presStyleLbl="sibTrans1D1" presStyleIdx="4" presStyleCnt="9"/>
      <dgm:spPr/>
    </dgm:pt>
    <dgm:pt modelId="{CD56BEA9-6809-49D5-8FCA-EA812725FCDA}" type="pres">
      <dgm:prSet presAssocID="{68B612C1-4D39-43E4-B621-545AADF8E7AD}" presName="node" presStyleLbl="node1" presStyleIdx="5" presStyleCnt="10">
        <dgm:presLayoutVars>
          <dgm:bulletEnabled val="1"/>
        </dgm:presLayoutVars>
      </dgm:prSet>
      <dgm:spPr/>
    </dgm:pt>
    <dgm:pt modelId="{718DEA6C-351A-4339-B465-C87ECCCAEB2D}" type="pres">
      <dgm:prSet presAssocID="{13DCA131-7459-4C9B-BA37-46DDB40476C3}" presName="sibTrans" presStyleLbl="sibTrans1D1" presStyleIdx="5" presStyleCnt="9"/>
      <dgm:spPr/>
    </dgm:pt>
    <dgm:pt modelId="{E9BA90D7-E9D6-4B77-9FBA-C0397925F03F}" type="pres">
      <dgm:prSet presAssocID="{13DCA131-7459-4C9B-BA37-46DDB40476C3}" presName="connectorText" presStyleLbl="sibTrans1D1" presStyleIdx="5" presStyleCnt="9"/>
      <dgm:spPr/>
    </dgm:pt>
    <dgm:pt modelId="{46E6C23F-1EB2-4613-9196-88AD6E57FB3A}" type="pres">
      <dgm:prSet presAssocID="{3766C8FB-AC38-4048-A681-10AF0285A710}" presName="node" presStyleLbl="node1" presStyleIdx="6" presStyleCnt="10">
        <dgm:presLayoutVars>
          <dgm:bulletEnabled val="1"/>
        </dgm:presLayoutVars>
      </dgm:prSet>
      <dgm:spPr/>
    </dgm:pt>
    <dgm:pt modelId="{30775FE0-C3D0-468A-8BB5-D50EA6EB569C}" type="pres">
      <dgm:prSet presAssocID="{08B1760F-7F03-46BE-B90C-EF8ACA742D44}" presName="sibTrans" presStyleLbl="sibTrans1D1" presStyleIdx="6" presStyleCnt="9"/>
      <dgm:spPr/>
    </dgm:pt>
    <dgm:pt modelId="{3EF83485-6926-4E61-9509-980598F0149C}" type="pres">
      <dgm:prSet presAssocID="{08B1760F-7F03-46BE-B90C-EF8ACA742D44}" presName="connectorText" presStyleLbl="sibTrans1D1" presStyleIdx="6" presStyleCnt="9"/>
      <dgm:spPr/>
    </dgm:pt>
    <dgm:pt modelId="{DDE4483C-D601-4E80-96C7-8A6D0387A3D2}" type="pres">
      <dgm:prSet presAssocID="{2E7FF14C-9934-4E7D-9406-3AF21CE17320}" presName="node" presStyleLbl="node1" presStyleIdx="7" presStyleCnt="10">
        <dgm:presLayoutVars>
          <dgm:bulletEnabled val="1"/>
        </dgm:presLayoutVars>
      </dgm:prSet>
      <dgm:spPr/>
    </dgm:pt>
    <dgm:pt modelId="{2FA3A4FC-3A6B-4F08-9D56-98B43D665F55}" type="pres">
      <dgm:prSet presAssocID="{ED5F211E-AAD6-413F-8AF4-2037370F2227}" presName="sibTrans" presStyleLbl="sibTrans1D1" presStyleIdx="7" presStyleCnt="9"/>
      <dgm:spPr/>
    </dgm:pt>
    <dgm:pt modelId="{9FFC3B7B-78BE-44C8-AFE9-0BB5819AEF12}" type="pres">
      <dgm:prSet presAssocID="{ED5F211E-AAD6-413F-8AF4-2037370F2227}" presName="connectorText" presStyleLbl="sibTrans1D1" presStyleIdx="7" presStyleCnt="9"/>
      <dgm:spPr/>
    </dgm:pt>
    <dgm:pt modelId="{B412ABD8-27D5-4A60-A2DA-AD18F119B10B}" type="pres">
      <dgm:prSet presAssocID="{1CB4D289-D62F-4FB4-A24C-589AEF9C6047}" presName="node" presStyleLbl="node1" presStyleIdx="8" presStyleCnt="10">
        <dgm:presLayoutVars>
          <dgm:bulletEnabled val="1"/>
        </dgm:presLayoutVars>
      </dgm:prSet>
      <dgm:spPr/>
    </dgm:pt>
    <dgm:pt modelId="{648B8BCF-1BF6-472D-90D2-CD305F4AB7F4}" type="pres">
      <dgm:prSet presAssocID="{6D671F37-2A21-466D-823B-702DAD39A6C2}" presName="sibTrans" presStyleLbl="sibTrans1D1" presStyleIdx="8" presStyleCnt="9"/>
      <dgm:spPr/>
    </dgm:pt>
    <dgm:pt modelId="{4810CE36-2160-429D-B37E-FCE3F2377F38}" type="pres">
      <dgm:prSet presAssocID="{6D671F37-2A21-466D-823B-702DAD39A6C2}" presName="connectorText" presStyleLbl="sibTrans1D1" presStyleIdx="8" presStyleCnt="9"/>
      <dgm:spPr/>
    </dgm:pt>
    <dgm:pt modelId="{50BB51F1-DBF0-4449-9E28-059E06C43A69}" type="pres">
      <dgm:prSet presAssocID="{FC5AB18D-0723-49A5-ACB3-B32A358DB3D1}" presName="node" presStyleLbl="node1" presStyleIdx="9" presStyleCnt="10">
        <dgm:presLayoutVars>
          <dgm:bulletEnabled val="1"/>
        </dgm:presLayoutVars>
      </dgm:prSet>
      <dgm:spPr/>
    </dgm:pt>
  </dgm:ptLst>
  <dgm:cxnLst>
    <dgm:cxn modelId="{98AE6506-E69B-4296-BE09-4B5EAFEC5EBE}" srcId="{2E7FF14C-9934-4E7D-9406-3AF21CE17320}" destId="{D41AA828-DF79-4469-8203-EAA82A4DA242}" srcOrd="0" destOrd="0" parTransId="{32997B43-F948-4C6D-9EBC-6A310B304FE7}" sibTransId="{6E19CEF5-CB78-4583-BBE2-8E54D83D0594}"/>
    <dgm:cxn modelId="{7B47810C-F566-4B89-B7C5-B407E66AFE45}" srcId="{BB52D931-31EB-46E0-9841-F9C714186E46}" destId="{68B612C1-4D39-43E4-B621-545AADF8E7AD}" srcOrd="5" destOrd="0" parTransId="{F2A0A091-A05B-4557-9569-68011627BCCD}" sibTransId="{13DCA131-7459-4C9B-BA37-46DDB40476C3}"/>
    <dgm:cxn modelId="{0D01300F-62EB-45BE-B58F-387CDA527976}" srcId="{68B612C1-4D39-43E4-B621-545AADF8E7AD}" destId="{E30D8523-D01D-42AD-A3D1-C492123452D3}" srcOrd="0" destOrd="0" parTransId="{40BAFBB6-7C5F-4883-A4E4-03AEC89396F8}" sibTransId="{F9E16A7F-1967-4A28-A89E-5BAF6A905551}"/>
    <dgm:cxn modelId="{974EEF15-563C-4E41-BC40-8CEA49D4DCC3}" type="presOf" srcId="{13DCA131-7459-4C9B-BA37-46DDB40476C3}" destId="{E9BA90D7-E9D6-4B77-9FBA-C0397925F03F}" srcOrd="1" destOrd="0" presId="urn:microsoft.com/office/officeart/2005/8/layout/bProcess3"/>
    <dgm:cxn modelId="{19486418-A3DB-44AA-807E-47493CB6D209}" type="presOf" srcId="{1ABEC166-8B53-4711-9090-6AFCAC22CFE4}" destId="{46E6C23F-1EB2-4613-9196-88AD6E57FB3A}" srcOrd="0" destOrd="1" presId="urn:microsoft.com/office/officeart/2005/8/layout/bProcess3"/>
    <dgm:cxn modelId="{CE03371A-5637-4372-B705-5D6E02EF67D8}" type="presOf" srcId="{F68BA882-D357-4F48-9446-59D18B3C510B}" destId="{BFCB015F-9098-4C57-912A-BEDD6D33F6D8}" srcOrd="0" destOrd="0" presId="urn:microsoft.com/office/officeart/2005/8/layout/bProcess3"/>
    <dgm:cxn modelId="{B0E34F1C-6819-4D85-8F40-DECE908714A5}" srcId="{94FE1B45-E8A7-4945-98A5-AA13F898C8F0}" destId="{39A898F4-990F-4CB8-8225-6B014F7BEF0D}" srcOrd="0" destOrd="0" parTransId="{7CA427E3-7D8A-4393-A61F-90BFAA8088C0}" sibTransId="{7FD67F2D-7156-429A-8783-8EA006D1A20F}"/>
    <dgm:cxn modelId="{ECB0AF1D-2E17-45DE-A869-F2203E732899}" type="presOf" srcId="{BB52D931-31EB-46E0-9841-F9C714186E46}" destId="{716C11CE-2137-4A1A-BE97-C819E126D372}" srcOrd="0" destOrd="0" presId="urn:microsoft.com/office/officeart/2005/8/layout/bProcess3"/>
    <dgm:cxn modelId="{05F4751F-5352-49C3-AC46-F067D069A9CE}" type="presOf" srcId="{3398F105-D94F-447B-B3EE-CFF43F9E96CA}" destId="{21B06F22-2E58-4937-9712-ED93548ACE6C}" srcOrd="0" destOrd="1" presId="urn:microsoft.com/office/officeart/2005/8/layout/bProcess3"/>
    <dgm:cxn modelId="{E0E84E22-2AFB-482D-854F-E7F35CC148F9}" type="presOf" srcId="{39A898F4-990F-4CB8-8225-6B014F7BEF0D}" destId="{1FBA04AC-487D-4CF9-A4B8-B87040062B28}" srcOrd="0" destOrd="1" presId="urn:microsoft.com/office/officeart/2005/8/layout/bProcess3"/>
    <dgm:cxn modelId="{3CBBA42A-FA67-4536-8ED2-0E103D95A3D7}" type="presOf" srcId="{3766C8FB-AC38-4048-A681-10AF0285A710}" destId="{46E6C23F-1EB2-4613-9196-88AD6E57FB3A}" srcOrd="0" destOrd="0" presId="urn:microsoft.com/office/officeart/2005/8/layout/bProcess3"/>
    <dgm:cxn modelId="{0D18B232-6695-477F-8206-9042E4458993}" srcId="{EBBFC700-0D2A-49FB-ACB2-374F27E1EF58}" destId="{5294A21A-03EF-46F6-96EC-6145D3CCE60C}" srcOrd="0" destOrd="0" parTransId="{A76D67D6-2F62-48D9-8FD2-2AFF953DD86C}" sibTransId="{3798D3FD-9B00-41B7-BDE2-D2D62BCFAC78}"/>
    <dgm:cxn modelId="{4E620E34-4162-4638-B95A-4DAEEDA57F54}" type="presOf" srcId="{29B59A5F-F3AE-4AB5-BE46-CE8EDD8B8E4B}" destId="{BFCB015F-9098-4C57-912A-BEDD6D33F6D8}" srcOrd="0" destOrd="1" presId="urn:microsoft.com/office/officeart/2005/8/layout/bProcess3"/>
    <dgm:cxn modelId="{3D437437-D34E-4400-9442-30F7FEAA698F}" type="presOf" srcId="{15E4F67D-B9F6-4245-A5F7-714EB0452089}" destId="{556715B3-A0AF-4B80-A946-B09F8EF8B98D}" srcOrd="0" destOrd="0" presId="urn:microsoft.com/office/officeart/2005/8/layout/bProcess3"/>
    <dgm:cxn modelId="{629DC55B-6341-4319-B232-FEFB10227E05}" type="presOf" srcId="{08B1760F-7F03-46BE-B90C-EF8ACA742D44}" destId="{30775FE0-C3D0-468A-8BB5-D50EA6EB569C}" srcOrd="0" destOrd="0" presId="urn:microsoft.com/office/officeart/2005/8/layout/bProcess3"/>
    <dgm:cxn modelId="{3CA8485F-4093-4E6C-9D58-BB6A84EF1B7E}" srcId="{BB52D931-31EB-46E0-9841-F9C714186E46}" destId="{3766C8FB-AC38-4048-A681-10AF0285A710}" srcOrd="6" destOrd="0" parTransId="{37EDE4C5-0F85-4C0E-9AE4-7973E2FB81A4}" sibTransId="{08B1760F-7F03-46BE-B90C-EF8ACA742D44}"/>
    <dgm:cxn modelId="{14982B44-78DA-4C25-8C54-375229F56757}" srcId="{BB52D931-31EB-46E0-9841-F9C714186E46}" destId="{EBBFC700-0D2A-49FB-ACB2-374F27E1EF58}" srcOrd="1" destOrd="0" parTransId="{9D3274C4-E6F8-473E-9103-89A2059DCD16}" sibTransId="{15E4F67D-B9F6-4245-A5F7-714EB0452089}"/>
    <dgm:cxn modelId="{9E3E7B44-3C1E-4595-8EA1-AC5B8161D25A}" srcId="{B15AC8F4-AA71-417E-B1C0-E67EED70D69D}" destId="{DC4DAC46-2C02-4D2F-A1A4-1427D72B3548}" srcOrd="0" destOrd="0" parTransId="{426791DF-6D83-4485-A2F6-792C6E3E1D92}" sibTransId="{9FA5CB6B-29E5-436F-801D-810653C1CB43}"/>
    <dgm:cxn modelId="{EA0F2445-190C-42EF-A38C-31B4E0268CBA}" type="presOf" srcId="{F2699DB4-403E-4864-8C87-31EE05A030AB}" destId="{642EE449-5E14-4C08-BCBB-7B8D8AE3D34F}" srcOrd="0" destOrd="0" presId="urn:microsoft.com/office/officeart/2005/8/layout/bProcess3"/>
    <dgm:cxn modelId="{735F3A66-7930-40C0-8DFF-0DA09BD17243}" type="presOf" srcId="{6D671F37-2A21-466D-823B-702DAD39A6C2}" destId="{4810CE36-2160-429D-B37E-FCE3F2377F38}" srcOrd="1" destOrd="0" presId="urn:microsoft.com/office/officeart/2005/8/layout/bProcess3"/>
    <dgm:cxn modelId="{4C134B66-941B-4B94-9D37-81C549A923FF}" srcId="{BB52D931-31EB-46E0-9841-F9C714186E46}" destId="{9A0820A0-CC87-4B62-8595-BEF349D7776F}" srcOrd="3" destOrd="0" parTransId="{D1415850-72B9-4903-B289-3C7FAE9260BF}" sibTransId="{F2699DB4-403E-4864-8C87-31EE05A030AB}"/>
    <dgm:cxn modelId="{4714A966-A91F-4EF7-B300-EAA7A2F0E796}" type="presOf" srcId="{EBBFC700-0D2A-49FB-ACB2-374F27E1EF58}" destId="{8FD900FE-2B18-4DF1-859C-0D7F719CD4BD}" srcOrd="0" destOrd="0" presId="urn:microsoft.com/office/officeart/2005/8/layout/bProcess3"/>
    <dgm:cxn modelId="{C5FF616B-BD2B-4B26-8F42-9D3D4E86C096}" srcId="{9A0820A0-CC87-4B62-8595-BEF349D7776F}" destId="{3398F105-D94F-447B-B3EE-CFF43F9E96CA}" srcOrd="0" destOrd="0" parTransId="{93C17BF1-9ECC-4371-BAC2-852207013538}" sibTransId="{6346BC19-C872-48CD-A0B5-31869F8A3C49}"/>
    <dgm:cxn modelId="{F442944E-5C0E-4DBC-BE6F-C23F544B050C}" srcId="{BB52D931-31EB-46E0-9841-F9C714186E46}" destId="{FC5AB18D-0723-49A5-ACB3-B32A358DB3D1}" srcOrd="9" destOrd="0" parTransId="{B882D035-5115-4D7B-9245-E1C2628F234F}" sibTransId="{770AC2A6-84F4-4BD2-93B6-78ACA169F8A4}"/>
    <dgm:cxn modelId="{94EF3051-5C4A-4D54-8CBC-FF6D278C8E5E}" srcId="{BB52D931-31EB-46E0-9841-F9C714186E46}" destId="{94FE1B45-E8A7-4945-98A5-AA13F898C8F0}" srcOrd="4" destOrd="0" parTransId="{2FD6F714-690A-41B5-92E9-EAEFC2CE4E5B}" sibTransId="{C5C2704F-7329-41E0-96BC-F16EC9DA6CA7}"/>
    <dgm:cxn modelId="{9A17D651-00D2-4774-9C57-08D7AC35296F}" type="presOf" srcId="{C5C2704F-7329-41E0-96BC-F16EC9DA6CA7}" destId="{E81FC1DB-B365-49C8-9B8E-C497184C4AFC}" srcOrd="0" destOrd="0" presId="urn:microsoft.com/office/officeart/2005/8/layout/bProcess3"/>
    <dgm:cxn modelId="{BA26C653-A3F2-4593-86AB-70E517FB387C}" type="presOf" srcId="{FC5AB18D-0723-49A5-ACB3-B32A358DB3D1}" destId="{50BB51F1-DBF0-4449-9E28-059E06C43A69}" srcOrd="0" destOrd="0" presId="urn:microsoft.com/office/officeart/2005/8/layout/bProcess3"/>
    <dgm:cxn modelId="{B2ABA676-BFE1-4AB9-9829-C1A3FBA06907}" type="presOf" srcId="{F3DA338A-36AE-4036-A167-77B55CDAF049}" destId="{D88B76B6-4462-4A2F-9DC4-306FA659FAC4}" srcOrd="0" destOrd="0" presId="urn:microsoft.com/office/officeart/2005/8/layout/bProcess3"/>
    <dgm:cxn modelId="{A4720B77-D4FC-4198-A480-7A8BE394C1F8}" type="presOf" srcId="{ED5F211E-AAD6-413F-8AF4-2037370F2227}" destId="{9FFC3B7B-78BE-44C8-AFE9-0BB5819AEF12}" srcOrd="1" destOrd="0" presId="urn:microsoft.com/office/officeart/2005/8/layout/bProcess3"/>
    <dgm:cxn modelId="{A3345D5A-7097-4FF5-962C-BD17CAF2CA20}" type="presOf" srcId="{1CB4D289-D62F-4FB4-A24C-589AEF9C6047}" destId="{B412ABD8-27D5-4A60-A2DA-AD18F119B10B}" srcOrd="0" destOrd="0" presId="urn:microsoft.com/office/officeart/2005/8/layout/bProcess3"/>
    <dgm:cxn modelId="{E9E2B27A-7822-40F8-A51B-4DE5FF4A2699}" type="presOf" srcId="{F2699DB4-403E-4864-8C87-31EE05A030AB}" destId="{92519146-6918-4FAB-9F43-339DBC23BE38}" srcOrd="1" destOrd="0" presId="urn:microsoft.com/office/officeart/2005/8/layout/bProcess3"/>
    <dgm:cxn modelId="{E4940186-E174-4E29-AD9C-C0AEB733AB2B}" type="presOf" srcId="{5294A21A-03EF-46F6-96EC-6145D3CCE60C}" destId="{8FD900FE-2B18-4DF1-859C-0D7F719CD4BD}" srcOrd="0" destOrd="1" presId="urn:microsoft.com/office/officeart/2005/8/layout/bProcess3"/>
    <dgm:cxn modelId="{3643C68E-6FE9-4CA1-9A86-43BCE7968B06}" type="presOf" srcId="{94FE1B45-E8A7-4945-98A5-AA13F898C8F0}" destId="{1FBA04AC-487D-4CF9-A4B8-B87040062B28}" srcOrd="0" destOrd="0" presId="urn:microsoft.com/office/officeart/2005/8/layout/bProcess3"/>
    <dgm:cxn modelId="{3C165591-7E2D-4399-A6D3-300901B0ACB4}" type="presOf" srcId="{C5C2704F-7329-41E0-96BC-F16EC9DA6CA7}" destId="{5ABD65E6-8451-44D4-B65F-B0615DF928B9}" srcOrd="1" destOrd="0" presId="urn:microsoft.com/office/officeart/2005/8/layout/bProcess3"/>
    <dgm:cxn modelId="{441F1C95-1872-4001-B0CF-0168EDCA5DD6}" type="presOf" srcId="{E30D8523-D01D-42AD-A3D1-C492123452D3}" destId="{CD56BEA9-6809-49D5-8FCA-EA812725FCDA}" srcOrd="0" destOrd="1" presId="urn:microsoft.com/office/officeart/2005/8/layout/bProcess3"/>
    <dgm:cxn modelId="{C5DF3197-F303-419B-B080-F43A8927248F}" type="presOf" srcId="{9A0820A0-CC87-4B62-8595-BEF349D7776F}" destId="{21B06F22-2E58-4937-9712-ED93548ACE6C}" srcOrd="0" destOrd="0" presId="urn:microsoft.com/office/officeart/2005/8/layout/bProcess3"/>
    <dgm:cxn modelId="{5AC20A98-F040-47D1-AA38-09205E23B1C0}" srcId="{F68BA882-D357-4F48-9446-59D18B3C510B}" destId="{29B59A5F-F3AE-4AB5-BE46-CE8EDD8B8E4B}" srcOrd="0" destOrd="0" parTransId="{E8E38385-FE81-46AA-B672-A5A8DF944AF9}" sibTransId="{BC67982A-F2D4-45B2-85D2-556BCD93FFA6}"/>
    <dgm:cxn modelId="{96F5DBA8-812E-4B54-ADF9-41ECAB3C7980}" type="presOf" srcId="{17338640-FF7E-45D2-97AE-3C864D68DB3A}" destId="{501EB926-81FF-42F2-9371-DEEBF6626A71}" srcOrd="1" destOrd="0" presId="urn:microsoft.com/office/officeart/2005/8/layout/bProcess3"/>
    <dgm:cxn modelId="{3A5A78AA-C60E-4F70-9D53-0F7DEAFA0EFC}" type="presOf" srcId="{17338640-FF7E-45D2-97AE-3C864D68DB3A}" destId="{C88EC3F2-4EA9-4AE3-8779-2B99131969AC}" srcOrd="0" destOrd="0" presId="urn:microsoft.com/office/officeart/2005/8/layout/bProcess3"/>
    <dgm:cxn modelId="{A6AAA1AB-D44B-4A96-B57F-E495F1E77348}" type="presOf" srcId="{D41AA828-DF79-4469-8203-EAA82A4DA242}" destId="{DDE4483C-D601-4E80-96C7-8A6D0387A3D2}" srcOrd="0" destOrd="1" presId="urn:microsoft.com/office/officeart/2005/8/layout/bProcess3"/>
    <dgm:cxn modelId="{8548F1AD-3392-4106-BE55-82F7A4BC6541}" type="presOf" srcId="{45C8FAA8-2692-47B5-B6AA-1852B4B8D4C4}" destId="{B412ABD8-27D5-4A60-A2DA-AD18F119B10B}" srcOrd="0" destOrd="1" presId="urn:microsoft.com/office/officeart/2005/8/layout/bProcess3"/>
    <dgm:cxn modelId="{C3C54AAE-6C4D-495A-832F-988B04F358B6}" type="presOf" srcId="{08B1760F-7F03-46BE-B90C-EF8ACA742D44}" destId="{3EF83485-6926-4E61-9509-980598F0149C}" srcOrd="1" destOrd="0" presId="urn:microsoft.com/office/officeart/2005/8/layout/bProcess3"/>
    <dgm:cxn modelId="{6FD9E9AE-743A-4891-B014-0E681C92CDEA}" type="presOf" srcId="{68B612C1-4D39-43E4-B621-545AADF8E7AD}" destId="{CD56BEA9-6809-49D5-8FCA-EA812725FCDA}" srcOrd="0" destOrd="0" presId="urn:microsoft.com/office/officeart/2005/8/layout/bProcess3"/>
    <dgm:cxn modelId="{B81A62AF-06FA-4407-978E-207F37CBDEE4}" type="presOf" srcId="{A9A34A10-D2F0-4E03-A36A-EF6EA66A804F}" destId="{50BB51F1-DBF0-4449-9E28-059E06C43A69}" srcOrd="0" destOrd="1" presId="urn:microsoft.com/office/officeart/2005/8/layout/bProcess3"/>
    <dgm:cxn modelId="{CD68B9AF-8611-43A4-8E84-4EB91CBB5787}" type="presOf" srcId="{2E7FF14C-9934-4E7D-9406-3AF21CE17320}" destId="{DDE4483C-D601-4E80-96C7-8A6D0387A3D2}" srcOrd="0" destOrd="0" presId="urn:microsoft.com/office/officeart/2005/8/layout/bProcess3"/>
    <dgm:cxn modelId="{C22DBDAF-1A52-4D74-AE3C-374527AEDE86}" srcId="{BB52D931-31EB-46E0-9841-F9C714186E46}" destId="{F68BA882-D357-4F48-9446-59D18B3C510B}" srcOrd="2" destOrd="0" parTransId="{CBAD79FE-4C80-49FA-AEBA-D164463BF19A}" sibTransId="{F3DA338A-36AE-4036-A167-77B55CDAF049}"/>
    <dgm:cxn modelId="{CC4084B1-F736-40EE-BB09-E2365CE66B5F}" srcId="{FC5AB18D-0723-49A5-ACB3-B32A358DB3D1}" destId="{A9A34A10-D2F0-4E03-A36A-EF6EA66A804F}" srcOrd="0" destOrd="0" parTransId="{40CF5399-B794-4EAE-B10A-0C7A38618444}" sibTransId="{24F768C2-1E0E-4138-98C0-929A3D346A2B}"/>
    <dgm:cxn modelId="{0F0607B2-3275-456D-8908-7F54DFD9A638}" type="presOf" srcId="{DC4DAC46-2C02-4D2F-A1A4-1427D72B3548}" destId="{705CB258-389C-47D8-AAA6-AF72B1B70AB0}" srcOrd="0" destOrd="1" presId="urn:microsoft.com/office/officeart/2005/8/layout/bProcess3"/>
    <dgm:cxn modelId="{329186B5-0709-4D22-82C0-EEB9D03DF684}" srcId="{BB52D931-31EB-46E0-9841-F9C714186E46}" destId="{1CB4D289-D62F-4FB4-A24C-589AEF9C6047}" srcOrd="8" destOrd="0" parTransId="{E3AB309D-7768-4209-BDFF-B2B7536E075B}" sibTransId="{6D671F37-2A21-466D-823B-702DAD39A6C2}"/>
    <dgm:cxn modelId="{B359B0B7-F124-428B-9D0A-FFF20EE412E1}" srcId="{3766C8FB-AC38-4048-A681-10AF0285A710}" destId="{1ABEC166-8B53-4711-9090-6AFCAC22CFE4}" srcOrd="0" destOrd="0" parTransId="{EAE90D47-936D-47CB-B5FC-1736DF283456}" sibTransId="{2D83B866-CE78-47D8-9050-91497C6AA7E3}"/>
    <dgm:cxn modelId="{1646E7BB-90A0-454A-8A4B-3A8539C49DF6}" type="presOf" srcId="{F3DA338A-36AE-4036-A167-77B55CDAF049}" destId="{F7A180FF-AC00-4A14-9E1C-8F2F8EB2E495}" srcOrd="1" destOrd="0" presId="urn:microsoft.com/office/officeart/2005/8/layout/bProcess3"/>
    <dgm:cxn modelId="{43CB8DC7-7C8C-4D9F-80A7-7414E5A36DE1}" type="presOf" srcId="{6D671F37-2A21-466D-823B-702DAD39A6C2}" destId="{648B8BCF-1BF6-472D-90D2-CD305F4AB7F4}" srcOrd="0" destOrd="0" presId="urn:microsoft.com/office/officeart/2005/8/layout/bProcess3"/>
    <dgm:cxn modelId="{24A0A7CC-6DAD-4EE8-B3EC-4491750B7D14}" srcId="{BB52D931-31EB-46E0-9841-F9C714186E46}" destId="{B15AC8F4-AA71-417E-B1C0-E67EED70D69D}" srcOrd="0" destOrd="0" parTransId="{1557AF42-1962-46E6-85F8-CDE46928CAE2}" sibTransId="{17338640-FF7E-45D2-97AE-3C864D68DB3A}"/>
    <dgm:cxn modelId="{29E844D2-8459-4F28-AEC3-2783E2B20346}" type="presOf" srcId="{13DCA131-7459-4C9B-BA37-46DDB40476C3}" destId="{718DEA6C-351A-4339-B465-C87ECCCAEB2D}" srcOrd="0" destOrd="0" presId="urn:microsoft.com/office/officeart/2005/8/layout/bProcess3"/>
    <dgm:cxn modelId="{BB79B1D6-738B-44C5-9C76-D3D8E568C0F7}" type="presOf" srcId="{B15AC8F4-AA71-417E-B1C0-E67EED70D69D}" destId="{705CB258-389C-47D8-AAA6-AF72B1B70AB0}" srcOrd="0" destOrd="0" presId="urn:microsoft.com/office/officeart/2005/8/layout/bProcess3"/>
    <dgm:cxn modelId="{4EC33EDE-2800-4BE4-AFD6-B78CDAF168BB}" type="presOf" srcId="{15E4F67D-B9F6-4245-A5F7-714EB0452089}" destId="{A74355F3-356F-4208-B5A9-23F81F08197E}" srcOrd="1" destOrd="0" presId="urn:microsoft.com/office/officeart/2005/8/layout/bProcess3"/>
    <dgm:cxn modelId="{895212E5-8AAB-404B-B77D-EA77046D88E7}" srcId="{BB52D931-31EB-46E0-9841-F9C714186E46}" destId="{2E7FF14C-9934-4E7D-9406-3AF21CE17320}" srcOrd="7" destOrd="0" parTransId="{415ECD8B-3049-4355-B09E-01362DDD4A00}" sibTransId="{ED5F211E-AAD6-413F-8AF4-2037370F2227}"/>
    <dgm:cxn modelId="{C24AE0F2-AD14-41E8-B15B-25C7BABE4C50}" type="presOf" srcId="{ED5F211E-AAD6-413F-8AF4-2037370F2227}" destId="{2FA3A4FC-3A6B-4F08-9D56-98B43D665F55}" srcOrd="0" destOrd="0" presId="urn:microsoft.com/office/officeart/2005/8/layout/bProcess3"/>
    <dgm:cxn modelId="{331D17FB-62CA-42EF-B25A-92FA0BA8926A}" srcId="{1CB4D289-D62F-4FB4-A24C-589AEF9C6047}" destId="{45C8FAA8-2692-47B5-B6AA-1852B4B8D4C4}" srcOrd="0" destOrd="0" parTransId="{72AB4770-73EF-4A21-BCE0-EEA9917BFFC4}" sibTransId="{90986E56-B817-48AE-8090-6D4F55843B7A}"/>
    <dgm:cxn modelId="{39EE9CFA-6BD8-4097-AAAB-A63A2C9ECD5F}" type="presParOf" srcId="{716C11CE-2137-4A1A-BE97-C819E126D372}" destId="{705CB258-389C-47D8-AAA6-AF72B1B70AB0}" srcOrd="0" destOrd="0" presId="urn:microsoft.com/office/officeart/2005/8/layout/bProcess3"/>
    <dgm:cxn modelId="{20114321-53AD-42AD-AFF3-B79D2AE6A5A1}" type="presParOf" srcId="{716C11CE-2137-4A1A-BE97-C819E126D372}" destId="{C88EC3F2-4EA9-4AE3-8779-2B99131969AC}" srcOrd="1" destOrd="0" presId="urn:microsoft.com/office/officeart/2005/8/layout/bProcess3"/>
    <dgm:cxn modelId="{2DBBDD01-46A6-4777-8CB5-27BE3C6EACD8}" type="presParOf" srcId="{C88EC3F2-4EA9-4AE3-8779-2B99131969AC}" destId="{501EB926-81FF-42F2-9371-DEEBF6626A71}" srcOrd="0" destOrd="0" presId="urn:microsoft.com/office/officeart/2005/8/layout/bProcess3"/>
    <dgm:cxn modelId="{AE7B6252-235B-4613-B168-9476FACB874C}" type="presParOf" srcId="{716C11CE-2137-4A1A-BE97-C819E126D372}" destId="{8FD900FE-2B18-4DF1-859C-0D7F719CD4BD}" srcOrd="2" destOrd="0" presId="urn:microsoft.com/office/officeart/2005/8/layout/bProcess3"/>
    <dgm:cxn modelId="{AEBB9D0C-8D16-44E8-B9D7-92E39E18833F}" type="presParOf" srcId="{716C11CE-2137-4A1A-BE97-C819E126D372}" destId="{556715B3-A0AF-4B80-A946-B09F8EF8B98D}" srcOrd="3" destOrd="0" presId="urn:microsoft.com/office/officeart/2005/8/layout/bProcess3"/>
    <dgm:cxn modelId="{14A3C492-4561-4BAB-B475-2CABFCD32461}" type="presParOf" srcId="{556715B3-A0AF-4B80-A946-B09F8EF8B98D}" destId="{A74355F3-356F-4208-B5A9-23F81F08197E}" srcOrd="0" destOrd="0" presId="urn:microsoft.com/office/officeart/2005/8/layout/bProcess3"/>
    <dgm:cxn modelId="{2BFA03F2-B3B5-4E2C-909B-166BD9F260E9}" type="presParOf" srcId="{716C11CE-2137-4A1A-BE97-C819E126D372}" destId="{BFCB015F-9098-4C57-912A-BEDD6D33F6D8}" srcOrd="4" destOrd="0" presId="urn:microsoft.com/office/officeart/2005/8/layout/bProcess3"/>
    <dgm:cxn modelId="{467A381D-3AC2-4564-BB86-0C463AE7A271}" type="presParOf" srcId="{716C11CE-2137-4A1A-BE97-C819E126D372}" destId="{D88B76B6-4462-4A2F-9DC4-306FA659FAC4}" srcOrd="5" destOrd="0" presId="urn:microsoft.com/office/officeart/2005/8/layout/bProcess3"/>
    <dgm:cxn modelId="{31E90F4C-D484-4F96-83AC-E36B1318C680}" type="presParOf" srcId="{D88B76B6-4462-4A2F-9DC4-306FA659FAC4}" destId="{F7A180FF-AC00-4A14-9E1C-8F2F8EB2E495}" srcOrd="0" destOrd="0" presId="urn:microsoft.com/office/officeart/2005/8/layout/bProcess3"/>
    <dgm:cxn modelId="{D0EA78EC-00CF-4B84-92D8-3EFC78D32792}" type="presParOf" srcId="{716C11CE-2137-4A1A-BE97-C819E126D372}" destId="{21B06F22-2E58-4937-9712-ED93548ACE6C}" srcOrd="6" destOrd="0" presId="urn:microsoft.com/office/officeart/2005/8/layout/bProcess3"/>
    <dgm:cxn modelId="{39B1B78D-2AEA-4241-9C8C-3DA08A1096E3}" type="presParOf" srcId="{716C11CE-2137-4A1A-BE97-C819E126D372}" destId="{642EE449-5E14-4C08-BCBB-7B8D8AE3D34F}" srcOrd="7" destOrd="0" presId="urn:microsoft.com/office/officeart/2005/8/layout/bProcess3"/>
    <dgm:cxn modelId="{563D9E03-0CB1-47D7-982C-31A2A965C259}" type="presParOf" srcId="{642EE449-5E14-4C08-BCBB-7B8D8AE3D34F}" destId="{92519146-6918-4FAB-9F43-339DBC23BE38}" srcOrd="0" destOrd="0" presId="urn:microsoft.com/office/officeart/2005/8/layout/bProcess3"/>
    <dgm:cxn modelId="{5337AE8E-2301-439F-BF4B-F19AFD05A69D}" type="presParOf" srcId="{716C11CE-2137-4A1A-BE97-C819E126D372}" destId="{1FBA04AC-487D-4CF9-A4B8-B87040062B28}" srcOrd="8" destOrd="0" presId="urn:microsoft.com/office/officeart/2005/8/layout/bProcess3"/>
    <dgm:cxn modelId="{14E7A141-75D4-4768-97FA-36B15A20C3DF}" type="presParOf" srcId="{716C11CE-2137-4A1A-BE97-C819E126D372}" destId="{E81FC1DB-B365-49C8-9B8E-C497184C4AFC}" srcOrd="9" destOrd="0" presId="urn:microsoft.com/office/officeart/2005/8/layout/bProcess3"/>
    <dgm:cxn modelId="{7EF13F2E-C777-4152-B1A2-72EB9B7B7889}" type="presParOf" srcId="{E81FC1DB-B365-49C8-9B8E-C497184C4AFC}" destId="{5ABD65E6-8451-44D4-B65F-B0615DF928B9}" srcOrd="0" destOrd="0" presId="urn:microsoft.com/office/officeart/2005/8/layout/bProcess3"/>
    <dgm:cxn modelId="{33DC62E6-95E5-4AB5-9A46-089DF23C9BFC}" type="presParOf" srcId="{716C11CE-2137-4A1A-BE97-C819E126D372}" destId="{CD56BEA9-6809-49D5-8FCA-EA812725FCDA}" srcOrd="10" destOrd="0" presId="urn:microsoft.com/office/officeart/2005/8/layout/bProcess3"/>
    <dgm:cxn modelId="{A2299AC9-9CD4-4C2C-873E-E42243783744}" type="presParOf" srcId="{716C11CE-2137-4A1A-BE97-C819E126D372}" destId="{718DEA6C-351A-4339-B465-C87ECCCAEB2D}" srcOrd="11" destOrd="0" presId="urn:microsoft.com/office/officeart/2005/8/layout/bProcess3"/>
    <dgm:cxn modelId="{49879B02-13DC-4381-A5BF-B5AFCA242D2A}" type="presParOf" srcId="{718DEA6C-351A-4339-B465-C87ECCCAEB2D}" destId="{E9BA90D7-E9D6-4B77-9FBA-C0397925F03F}" srcOrd="0" destOrd="0" presId="urn:microsoft.com/office/officeart/2005/8/layout/bProcess3"/>
    <dgm:cxn modelId="{AF19B297-AC35-4A52-AEC1-C52770B94CDB}" type="presParOf" srcId="{716C11CE-2137-4A1A-BE97-C819E126D372}" destId="{46E6C23F-1EB2-4613-9196-88AD6E57FB3A}" srcOrd="12" destOrd="0" presId="urn:microsoft.com/office/officeart/2005/8/layout/bProcess3"/>
    <dgm:cxn modelId="{CEF93096-0255-43EA-B20C-CD8031482663}" type="presParOf" srcId="{716C11CE-2137-4A1A-BE97-C819E126D372}" destId="{30775FE0-C3D0-468A-8BB5-D50EA6EB569C}" srcOrd="13" destOrd="0" presId="urn:microsoft.com/office/officeart/2005/8/layout/bProcess3"/>
    <dgm:cxn modelId="{724B179C-5EE0-49D3-A02A-08391B145EAD}" type="presParOf" srcId="{30775FE0-C3D0-468A-8BB5-D50EA6EB569C}" destId="{3EF83485-6926-4E61-9509-980598F0149C}" srcOrd="0" destOrd="0" presId="urn:microsoft.com/office/officeart/2005/8/layout/bProcess3"/>
    <dgm:cxn modelId="{6A7F416A-83AE-4DFD-B993-6E63846B56BB}" type="presParOf" srcId="{716C11CE-2137-4A1A-BE97-C819E126D372}" destId="{DDE4483C-D601-4E80-96C7-8A6D0387A3D2}" srcOrd="14" destOrd="0" presId="urn:microsoft.com/office/officeart/2005/8/layout/bProcess3"/>
    <dgm:cxn modelId="{7373323B-E349-4955-95AD-B62F0EBC23D6}" type="presParOf" srcId="{716C11CE-2137-4A1A-BE97-C819E126D372}" destId="{2FA3A4FC-3A6B-4F08-9D56-98B43D665F55}" srcOrd="15" destOrd="0" presId="urn:microsoft.com/office/officeart/2005/8/layout/bProcess3"/>
    <dgm:cxn modelId="{E5C01726-07EE-4235-B6C5-8015FE777B02}" type="presParOf" srcId="{2FA3A4FC-3A6B-4F08-9D56-98B43D665F55}" destId="{9FFC3B7B-78BE-44C8-AFE9-0BB5819AEF12}" srcOrd="0" destOrd="0" presId="urn:microsoft.com/office/officeart/2005/8/layout/bProcess3"/>
    <dgm:cxn modelId="{070B17EC-67DA-4C30-9574-78D277F7AF95}" type="presParOf" srcId="{716C11CE-2137-4A1A-BE97-C819E126D372}" destId="{B412ABD8-27D5-4A60-A2DA-AD18F119B10B}" srcOrd="16" destOrd="0" presId="urn:microsoft.com/office/officeart/2005/8/layout/bProcess3"/>
    <dgm:cxn modelId="{13188102-435B-47DB-A6D9-BE1962F0F71F}" type="presParOf" srcId="{716C11CE-2137-4A1A-BE97-C819E126D372}" destId="{648B8BCF-1BF6-472D-90D2-CD305F4AB7F4}" srcOrd="17" destOrd="0" presId="urn:microsoft.com/office/officeart/2005/8/layout/bProcess3"/>
    <dgm:cxn modelId="{E9F9E086-C4C8-4168-8745-4AE412505FDE}" type="presParOf" srcId="{648B8BCF-1BF6-472D-90D2-CD305F4AB7F4}" destId="{4810CE36-2160-429D-B37E-FCE3F2377F38}" srcOrd="0" destOrd="0" presId="urn:microsoft.com/office/officeart/2005/8/layout/bProcess3"/>
    <dgm:cxn modelId="{A63BAD59-2B9F-4F3E-9292-1ABCC216A188}" type="presParOf" srcId="{716C11CE-2137-4A1A-BE97-C819E126D372}" destId="{50BB51F1-DBF0-4449-9E28-059E06C43A69}" srcOrd="18" destOrd="0" presId="urn:microsoft.com/office/officeart/2005/8/layout/bProcess3"/>
  </dgm:cxnLst>
  <dgm:bg/>
  <dgm:whole/>
  <dgm:extLst>
    <a:ext uri="http://schemas.microsoft.com/office/drawing/2008/diagram">
      <dsp:dataModelExt xmlns:dsp="http://schemas.microsoft.com/office/drawing/2008/diagram" relId="rId8" minVer="http://schemas.openxmlformats.org/drawingml/2006/main"/>
    </a:ext>
  </dgm:extLst>
</dgm:dataModel>
</file>

<file path=ppt/diagrams/data8.xml><?xml version="1.0" encoding="utf-8"?>
<dgm:dataModel xmlns:dgm="http://schemas.openxmlformats.org/drawingml/2006/diagram" xmlns:a="http://schemas.openxmlformats.org/drawingml/2006/main">
  <dgm:ptLst>
    <dgm:pt modelId="{62D714C5-5F82-4050-924C-92769633C1CA}"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GB"/>
        </a:p>
      </dgm:t>
    </dgm:pt>
    <dgm:pt modelId="{A7212BF1-2D83-4123-84E7-8B82DA3A6F58}" type="parTrans" cxnId="{2ECEFDCE-DE52-4479-BDE5-3FB8F753E68C}">
      <dgm:prSet custT="1"/>
      <dgm:spPr/>
      <dgm:t>
        <a:bodyPr/>
        <a:lstStyle/>
        <a:p>
          <a:pPr>
            <a:lnSpc>
              <a:spcPct val="100000"/>
            </a:lnSpc>
          </a:pPr>
          <a:endParaRPr lang="en-GB" sz="1600">
            <a:solidFill>
              <a:schemeClr val="accent1"/>
            </a:solidFill>
          </a:endParaRPr>
        </a:p>
      </dgm:t>
    </dgm:pt>
    <dgm:pt modelId="{A29719E4-05B7-4FE4-A47C-D07C49965D02}">
      <dgm:prSet custT="1"/>
      <dgm:spPr/>
      <dgm:t>
        <a:bodyPr/>
        <a:lstStyle/>
        <a:p>
          <a:pPr>
            <a:lnSpc>
              <a:spcPct val="100000"/>
            </a:lnSpc>
            <a:buFont typeface="Arial" panose="020B0604020202020204" pitchFamily="34" charset="0"/>
            <a:buChar char="•"/>
          </a:pPr>
          <a:r>
            <a:rPr lang="en-US" sz="1600" b="1">
              <a:solidFill>
                <a:schemeClr val="accent1"/>
              </a:solidFill>
            </a:rPr>
            <a:t>Vizyon</a:t>
          </a:r>
          <a:endParaRPr lang="en-US" sz="1600">
            <a:solidFill>
              <a:schemeClr val="accent1"/>
            </a:solidFill>
          </a:endParaRPr>
        </a:p>
      </dgm:t>
    </dgm:pt>
    <dgm:pt modelId="{F0833BA8-29F4-464B-9AE1-9686DBEB8DE4}" type="parTrans" cxnId="{246BF7E3-B522-40F2-B279-63A968F76462}">
      <dgm:prSet custT="1"/>
      <dgm:spPr/>
      <dgm:t>
        <a:bodyPr/>
        <a:lstStyle/>
        <a:p>
          <a:pPr>
            <a:lnSpc>
              <a:spcPct val="100000"/>
            </a:lnSpc>
          </a:pPr>
          <a:endParaRPr lang="en-GB" sz="1600">
            <a:solidFill>
              <a:schemeClr val="accent1"/>
            </a:solidFill>
          </a:endParaRPr>
        </a:p>
      </dgm:t>
    </dgm:pt>
    <dgm:pt modelId="{1FFF29D9-BAC4-4941-BC46-2AEEB16288F1}">
      <dgm:prSet custT="1"/>
      <dgm:spPr>
        <a:noFill/>
        <a:ln w="12700" cap="flat" cmpd="sng" algn="ctr">
          <a:noFill/>
          <a:prstDash val="solid"/>
          <a:miter lim="800000"/>
        </a:ln>
      </dgm:spPr>
      <dgm:t>
        <a:bodyPr/>
        <a:lstStyle/>
        <a:p>
          <a:pPr>
            <a:lnSpc>
              <a:spcPct val="100000"/>
            </a:lnSpc>
            <a:buFont typeface="Arial" panose="020B0604020202020204" pitchFamily="34" charset="0"/>
            <a:buChar char="•"/>
          </a:pPr>
          <a:r>
            <a:rPr lang="en-US" sz="1600" b="1">
              <a:solidFill>
                <a:schemeClr val="accent1"/>
              </a:solidFill>
            </a:rPr>
            <a:t>Amaç</a:t>
          </a:r>
          <a:r>
            <a:rPr lang="en-US" sz="1600">
              <a:solidFill>
                <a:schemeClr val="accent1"/>
              </a:solidFill>
            </a:rPr>
            <a:t>: Şirketin arzu edilen gelecekteki durumunu belirler.</a:t>
          </a:r>
        </a:p>
      </dgm:t>
    </dgm:pt>
    <dgm:pt modelId="{AEDF892C-7D2A-4D3B-9EAD-296CC2A14FA0}" type="sibTrans" cxnId="{246BF7E3-B522-40F2-B279-63A968F76462}">
      <dgm:prSet custT="1"/>
      <dgm:spPr/>
      <dgm:t>
        <a:bodyPr/>
        <a:lstStyle/>
        <a:p>
          <a:pPr>
            <a:lnSpc>
              <a:spcPct val="100000"/>
            </a:lnSpc>
          </a:pPr>
          <a:endParaRPr lang="en-GB" sz="1600">
            <a:solidFill>
              <a:schemeClr val="accent1"/>
            </a:solidFill>
          </a:endParaRPr>
        </a:p>
      </dgm:t>
    </dgm:pt>
    <dgm:pt modelId="{276291D0-A4EB-4ADD-9254-A26E65586C29}" type="parTrans" cxnId="{B898016D-4147-4F11-B61A-EA406CDA197A}">
      <dgm:prSet custT="1"/>
      <dgm:spPr/>
      <dgm:t>
        <a:bodyPr/>
        <a:lstStyle/>
        <a:p>
          <a:pPr>
            <a:lnSpc>
              <a:spcPct val="100000"/>
            </a:lnSpc>
          </a:pPr>
          <a:endParaRPr lang="en-GB" sz="1600">
            <a:solidFill>
              <a:schemeClr val="accent1"/>
            </a:solidFill>
          </a:endParaRPr>
        </a:p>
      </dgm:t>
    </dgm:pt>
    <dgm:pt modelId="{03F65FE8-9F9E-40C3-9327-9CA3C8850735}">
      <dgm:prSet custT="1"/>
      <dgm:spPr>
        <a:noFill/>
        <a:ln w="12700" cap="flat" cmpd="sng" algn="ctr">
          <a:noFill/>
          <a:prstDash val="solid"/>
          <a:miter lim="800000"/>
        </a:ln>
      </dgm:spPr>
      <dgm:t>
        <a:bodyPr/>
        <a:lstStyle/>
        <a:p>
          <a:pPr>
            <a:lnSpc>
              <a:spcPct val="100000"/>
            </a:lnSpc>
            <a:buFont typeface="Arial" panose="020B0604020202020204" pitchFamily="34" charset="0"/>
            <a:buChar char="•"/>
          </a:pPr>
          <a:r>
            <a:rPr lang="en-US" sz="1600" b="1">
              <a:solidFill>
                <a:schemeClr val="accent1"/>
              </a:solidFill>
            </a:rPr>
            <a:t>Hizalama Rolü</a:t>
          </a:r>
          <a:r>
            <a:rPr lang="en-US" sz="1600">
              <a:solidFill>
                <a:schemeClr val="accent1"/>
              </a:solidFill>
            </a:rPr>
            <a:t>: Tüm stratejiler ve girişimler için uzun vadeli rehber olarak hareket eder.</a:t>
          </a:r>
        </a:p>
      </dgm:t>
    </dgm:pt>
    <dgm:pt modelId="{22C201CA-8668-499F-8A13-45EB405E0C44}" type="sibTrans" cxnId="{B898016D-4147-4F11-B61A-EA406CDA197A}">
      <dgm:prSet custT="1"/>
      <dgm:spPr/>
      <dgm:t>
        <a:bodyPr/>
        <a:lstStyle/>
        <a:p>
          <a:pPr>
            <a:lnSpc>
              <a:spcPct val="100000"/>
            </a:lnSpc>
          </a:pPr>
          <a:endParaRPr lang="en-GB" sz="1600">
            <a:solidFill>
              <a:schemeClr val="accent1"/>
            </a:solidFill>
          </a:endParaRPr>
        </a:p>
      </dgm:t>
    </dgm:pt>
    <dgm:pt modelId="{6A659226-A579-4FD6-BCE0-0D57010D687D}" type="sibTrans" cxnId="{2ECEFDCE-DE52-4479-BDE5-3FB8F753E68C}">
      <dgm:prSet custT="1"/>
      <dgm:spPr/>
      <dgm:t>
        <a:bodyPr/>
        <a:lstStyle/>
        <a:p>
          <a:pPr>
            <a:lnSpc>
              <a:spcPct val="100000"/>
            </a:lnSpc>
          </a:pPr>
          <a:endParaRPr lang="en-GB" sz="1600">
            <a:solidFill>
              <a:schemeClr val="accent1"/>
            </a:solidFill>
          </a:endParaRPr>
        </a:p>
      </dgm:t>
    </dgm:pt>
    <dgm:pt modelId="{ED010C48-02B2-4771-ACEB-A573C7358D30}" type="parTrans" cxnId="{2E809BE5-5462-4860-AA32-4AC7D7020F40}">
      <dgm:prSet custT="1"/>
      <dgm:spPr/>
      <dgm:t>
        <a:bodyPr/>
        <a:lstStyle/>
        <a:p>
          <a:pPr>
            <a:lnSpc>
              <a:spcPct val="100000"/>
            </a:lnSpc>
          </a:pPr>
          <a:endParaRPr lang="en-GB" sz="1600">
            <a:solidFill>
              <a:schemeClr val="accent1"/>
            </a:solidFill>
          </a:endParaRPr>
        </a:p>
      </dgm:t>
    </dgm:pt>
    <dgm:pt modelId="{F6338F26-3E20-4ACC-AB2E-22FD708D6D2E}">
      <dgm:prSet custT="1"/>
      <dgm:spPr/>
      <dgm:t>
        <a:bodyPr/>
        <a:lstStyle/>
        <a:p>
          <a:pPr>
            <a:lnSpc>
              <a:spcPct val="100000"/>
            </a:lnSpc>
            <a:buFont typeface="Arial" panose="020B0604020202020204" pitchFamily="34" charset="0"/>
            <a:buChar char="•"/>
          </a:pPr>
          <a:r>
            <a:rPr lang="en-US" sz="1600" b="1">
              <a:solidFill>
                <a:schemeClr val="accent1"/>
              </a:solidFill>
            </a:rPr>
            <a:t>Görev</a:t>
          </a:r>
          <a:endParaRPr lang="en-US" sz="1600">
            <a:solidFill>
              <a:schemeClr val="accent1"/>
            </a:solidFill>
          </a:endParaRPr>
        </a:p>
      </dgm:t>
    </dgm:pt>
    <dgm:pt modelId="{F1283409-652F-40B3-A16C-E4BB944A1000}" type="parTrans" cxnId="{C1603E66-72E8-4EAA-8886-47539BC1247E}">
      <dgm:prSet custT="1"/>
      <dgm:spPr/>
      <dgm:t>
        <a:bodyPr/>
        <a:lstStyle/>
        <a:p>
          <a:pPr>
            <a:lnSpc>
              <a:spcPct val="100000"/>
            </a:lnSpc>
          </a:pPr>
          <a:endParaRPr lang="en-GB" sz="1600">
            <a:solidFill>
              <a:schemeClr val="accent1"/>
            </a:solidFill>
          </a:endParaRPr>
        </a:p>
      </dgm:t>
    </dgm:pt>
    <dgm:pt modelId="{DFEE00AD-41D5-4297-A31B-82EC56B5F9AC}">
      <dgm:prSet custT="1"/>
      <dgm:spPr>
        <a:noFill/>
        <a:ln w="12700" cap="flat" cmpd="sng" algn="ctr">
          <a:noFill/>
          <a:prstDash val="solid"/>
          <a:miter lim="800000"/>
        </a:ln>
      </dgm:spPr>
      <dgm:t>
        <a:bodyPr/>
        <a:lstStyle/>
        <a:p>
          <a:pPr>
            <a:lnSpc>
              <a:spcPct val="100000"/>
            </a:lnSpc>
            <a:buFont typeface="Arial" panose="020B0604020202020204" pitchFamily="34" charset="0"/>
            <a:buChar char="•"/>
          </a:pPr>
          <a:r>
            <a:rPr lang="en-US" sz="1600" b="1">
              <a:solidFill>
                <a:schemeClr val="accent1"/>
              </a:solidFill>
            </a:rPr>
            <a:t>Amaç</a:t>
          </a:r>
          <a:r>
            <a:rPr lang="en-US" sz="1600">
              <a:solidFill>
                <a:schemeClr val="accent1"/>
              </a:solidFill>
            </a:rPr>
            <a:t>: Şirketin temel amacını ve faaliyetlerini tanımlar.</a:t>
          </a:r>
        </a:p>
      </dgm:t>
    </dgm:pt>
    <dgm:pt modelId="{C9C51FA9-B715-40C8-A301-F75CCA6B6A16}" type="sibTrans" cxnId="{C1603E66-72E8-4EAA-8886-47539BC1247E}">
      <dgm:prSet custT="1"/>
      <dgm:spPr/>
      <dgm:t>
        <a:bodyPr/>
        <a:lstStyle/>
        <a:p>
          <a:pPr>
            <a:lnSpc>
              <a:spcPct val="100000"/>
            </a:lnSpc>
          </a:pPr>
          <a:endParaRPr lang="en-GB" sz="1600">
            <a:solidFill>
              <a:schemeClr val="accent1"/>
            </a:solidFill>
          </a:endParaRPr>
        </a:p>
      </dgm:t>
    </dgm:pt>
    <dgm:pt modelId="{59FE55D8-AE9A-4880-91DE-5EE47FF7F1A4}" type="parTrans" cxnId="{E4B1C9D9-2489-4AFE-B16E-156E0F74F1D8}">
      <dgm:prSet custT="1"/>
      <dgm:spPr/>
      <dgm:t>
        <a:bodyPr/>
        <a:lstStyle/>
        <a:p>
          <a:pPr>
            <a:lnSpc>
              <a:spcPct val="100000"/>
            </a:lnSpc>
          </a:pPr>
          <a:endParaRPr lang="en-GB" sz="1600">
            <a:solidFill>
              <a:schemeClr val="accent1"/>
            </a:solidFill>
          </a:endParaRPr>
        </a:p>
      </dgm:t>
    </dgm:pt>
    <dgm:pt modelId="{20D45F3B-D7B6-4DA2-BFB8-450F53C478F9}">
      <dgm:prSet custT="1"/>
      <dgm:spPr>
        <a:noFill/>
        <a:ln w="12700" cap="flat" cmpd="sng" algn="ctr">
          <a:noFill/>
          <a:prstDash val="solid"/>
          <a:miter lim="800000"/>
        </a:ln>
      </dgm:spPr>
      <dgm:t>
        <a:bodyPr/>
        <a:lstStyle/>
        <a:p>
          <a:pPr>
            <a:lnSpc>
              <a:spcPct val="100000"/>
            </a:lnSpc>
            <a:buFont typeface="Arial" panose="020B0604020202020204" pitchFamily="34" charset="0"/>
            <a:buChar char="•"/>
          </a:pPr>
          <a:r>
            <a:rPr lang="en-US" sz="1600" b="1">
              <a:solidFill>
                <a:schemeClr val="accent1"/>
              </a:solidFill>
            </a:rPr>
            <a:t>Hizalama Rolü</a:t>
          </a:r>
          <a:r>
            <a:rPr lang="en-US" sz="1600">
              <a:solidFill>
                <a:schemeClr val="accent1"/>
              </a:solidFill>
            </a:rPr>
            <a:t>: Şirketin paydaşlarına nasıl hizmet ettiğini detaylandırarak vizyona ulaşmak için yol haritası sağlar.</a:t>
          </a:r>
        </a:p>
      </dgm:t>
    </dgm:pt>
    <dgm:pt modelId="{3216F29F-B7BA-4591-B46F-EA3011F70F4F}" type="sibTrans" cxnId="{E4B1C9D9-2489-4AFE-B16E-156E0F74F1D8}">
      <dgm:prSet custT="1"/>
      <dgm:spPr/>
      <dgm:t>
        <a:bodyPr/>
        <a:lstStyle/>
        <a:p>
          <a:pPr>
            <a:lnSpc>
              <a:spcPct val="100000"/>
            </a:lnSpc>
          </a:pPr>
          <a:endParaRPr lang="en-GB" sz="1600">
            <a:solidFill>
              <a:schemeClr val="accent1"/>
            </a:solidFill>
          </a:endParaRPr>
        </a:p>
      </dgm:t>
    </dgm:pt>
    <dgm:pt modelId="{BB9CC51E-38E0-40CC-8C78-CDD00F8B3E2E}" type="sibTrans" cxnId="{2E809BE5-5462-4860-AA32-4AC7D7020F40}">
      <dgm:prSet custT="1"/>
      <dgm:spPr/>
      <dgm:t>
        <a:bodyPr/>
        <a:lstStyle/>
        <a:p>
          <a:pPr>
            <a:lnSpc>
              <a:spcPct val="100000"/>
            </a:lnSpc>
          </a:pPr>
          <a:endParaRPr lang="en-GB" sz="1600">
            <a:solidFill>
              <a:schemeClr val="accent1"/>
            </a:solidFill>
          </a:endParaRPr>
        </a:p>
      </dgm:t>
    </dgm:pt>
    <dgm:pt modelId="{4C5ABE6A-96D5-4494-9BDC-253135661CFE}" type="parTrans" cxnId="{98F441BA-6329-4012-95F4-F6E4059B34A5}">
      <dgm:prSet custT="1"/>
      <dgm:spPr/>
      <dgm:t>
        <a:bodyPr/>
        <a:lstStyle/>
        <a:p>
          <a:pPr>
            <a:lnSpc>
              <a:spcPct val="100000"/>
            </a:lnSpc>
          </a:pPr>
          <a:endParaRPr lang="en-GB" sz="1600">
            <a:solidFill>
              <a:schemeClr val="accent1"/>
            </a:solidFill>
          </a:endParaRPr>
        </a:p>
      </dgm:t>
    </dgm:pt>
    <dgm:pt modelId="{476AE7B5-04CA-450E-9B2E-F841E60A61C6}">
      <dgm:prSet custT="1"/>
      <dgm:spPr/>
      <dgm:t>
        <a:bodyPr/>
        <a:lstStyle/>
        <a:p>
          <a:pPr>
            <a:lnSpc>
              <a:spcPct val="100000"/>
            </a:lnSpc>
            <a:buFont typeface="Arial" panose="020B0604020202020204" pitchFamily="34" charset="0"/>
            <a:buChar char="•"/>
          </a:pPr>
          <a:r>
            <a:rPr lang="en-US" sz="1600" b="1">
              <a:solidFill>
                <a:schemeClr val="accent1"/>
              </a:solidFill>
            </a:rPr>
            <a:t>Değerler</a:t>
          </a:r>
          <a:endParaRPr lang="en-US" sz="1600">
            <a:solidFill>
              <a:schemeClr val="accent1"/>
            </a:solidFill>
          </a:endParaRPr>
        </a:p>
      </dgm:t>
    </dgm:pt>
    <dgm:pt modelId="{46884E5D-F36A-4A51-8429-871D91EF474B}" type="parTrans" cxnId="{D7DC0079-F542-40C1-94CF-1ADC6544264D}">
      <dgm:prSet custT="1"/>
      <dgm:spPr/>
      <dgm:t>
        <a:bodyPr/>
        <a:lstStyle/>
        <a:p>
          <a:pPr>
            <a:lnSpc>
              <a:spcPct val="100000"/>
            </a:lnSpc>
          </a:pPr>
          <a:endParaRPr lang="en-GB" sz="1600">
            <a:solidFill>
              <a:schemeClr val="accent1"/>
            </a:solidFill>
          </a:endParaRPr>
        </a:p>
      </dgm:t>
    </dgm:pt>
    <dgm:pt modelId="{36F2E0DF-045A-49E6-A8FC-A843C65926E4}">
      <dgm:prSet custT="1"/>
      <dgm:spPr>
        <a:noFill/>
        <a:ln w="12700" cap="flat" cmpd="sng" algn="ctr">
          <a:noFill/>
          <a:prstDash val="solid"/>
          <a:miter lim="800000"/>
        </a:ln>
      </dgm:spPr>
      <dgm:t>
        <a:bodyPr/>
        <a:lstStyle/>
        <a:p>
          <a:pPr>
            <a:lnSpc>
              <a:spcPct val="100000"/>
            </a:lnSpc>
            <a:buFont typeface="Arial" panose="020B0604020202020204" pitchFamily="34" charset="0"/>
            <a:buChar char="•"/>
          </a:pPr>
          <a:r>
            <a:rPr lang="en-US" sz="1600" b="1">
              <a:solidFill>
                <a:schemeClr val="accent1"/>
              </a:solidFill>
            </a:rPr>
            <a:t>Amaç</a:t>
          </a:r>
          <a:r>
            <a:rPr lang="en-US" sz="1600">
              <a:solidFill>
                <a:schemeClr val="accent1"/>
              </a:solidFill>
            </a:rPr>
            <a:t>: Şirketin etik ve kültürel temelini oluşturur.</a:t>
          </a:r>
        </a:p>
      </dgm:t>
    </dgm:pt>
    <dgm:pt modelId="{6C595C81-E67A-4362-A90F-703613EF2F9D}" type="sibTrans" cxnId="{D7DC0079-F542-40C1-94CF-1ADC6544264D}">
      <dgm:prSet custT="1"/>
      <dgm:spPr/>
      <dgm:t>
        <a:bodyPr/>
        <a:lstStyle/>
        <a:p>
          <a:pPr>
            <a:lnSpc>
              <a:spcPct val="100000"/>
            </a:lnSpc>
          </a:pPr>
          <a:endParaRPr lang="en-GB" sz="1600">
            <a:solidFill>
              <a:schemeClr val="accent1"/>
            </a:solidFill>
          </a:endParaRPr>
        </a:p>
      </dgm:t>
    </dgm:pt>
    <dgm:pt modelId="{EDC005EF-3B4E-45DD-8C9D-DD6D1F82E9F2}" type="parTrans" cxnId="{CC57F8A5-FB34-4509-8DCF-59DFBC17E1B1}">
      <dgm:prSet custT="1"/>
      <dgm:spPr/>
      <dgm:t>
        <a:bodyPr/>
        <a:lstStyle/>
        <a:p>
          <a:pPr>
            <a:lnSpc>
              <a:spcPct val="100000"/>
            </a:lnSpc>
          </a:pPr>
          <a:endParaRPr lang="en-GB" sz="1600">
            <a:solidFill>
              <a:schemeClr val="accent1"/>
            </a:solidFill>
          </a:endParaRPr>
        </a:p>
      </dgm:t>
    </dgm:pt>
    <dgm:pt modelId="{A59139E8-90D2-4737-A268-43AD582817A0}">
      <dgm:prSet custT="1"/>
      <dgm:spPr>
        <a:noFill/>
        <a:ln w="12700" cap="flat" cmpd="sng" algn="ctr">
          <a:noFill/>
          <a:prstDash val="solid"/>
          <a:miter lim="800000"/>
        </a:ln>
      </dgm:spPr>
      <dgm:t>
        <a:bodyPr/>
        <a:lstStyle/>
        <a:p>
          <a:pPr>
            <a:lnSpc>
              <a:spcPct val="100000"/>
            </a:lnSpc>
            <a:buFont typeface="Arial" panose="020B0604020202020204" pitchFamily="34" charset="0"/>
            <a:buChar char="•"/>
          </a:pPr>
          <a:r>
            <a:rPr lang="en-US" sz="1600" b="1">
              <a:solidFill>
                <a:schemeClr val="accent1"/>
              </a:solidFill>
            </a:rPr>
            <a:t>Hizalama Rolü</a:t>
          </a:r>
          <a:r>
            <a:rPr lang="en-US" sz="1600">
              <a:solidFill>
                <a:schemeClr val="accent1"/>
              </a:solidFill>
            </a:rPr>
            <a:t>: Tüm eylem ve kararların şirketin temel inanç ve ilkelerine dayanmasını sağlar.</a:t>
          </a:r>
        </a:p>
      </dgm:t>
    </dgm:pt>
    <dgm:pt modelId="{6A9A36DA-D32F-4EC3-B73D-BADC53652F52}" type="sibTrans" cxnId="{CC57F8A5-FB34-4509-8DCF-59DFBC17E1B1}">
      <dgm:prSet custT="1"/>
      <dgm:spPr/>
      <dgm:t>
        <a:bodyPr/>
        <a:lstStyle/>
        <a:p>
          <a:pPr>
            <a:lnSpc>
              <a:spcPct val="100000"/>
            </a:lnSpc>
          </a:pPr>
          <a:endParaRPr lang="en-GB" sz="1600">
            <a:solidFill>
              <a:schemeClr val="accent1"/>
            </a:solidFill>
          </a:endParaRPr>
        </a:p>
      </dgm:t>
    </dgm:pt>
    <dgm:pt modelId="{6B224DAC-7313-4B94-91CD-1CB0BE8158AF}" type="sibTrans" cxnId="{98F441BA-6329-4012-95F4-F6E4059B34A5}">
      <dgm:prSet custT="1"/>
      <dgm:spPr/>
      <dgm:t>
        <a:bodyPr/>
        <a:lstStyle/>
        <a:p>
          <a:pPr>
            <a:lnSpc>
              <a:spcPct val="100000"/>
            </a:lnSpc>
          </a:pPr>
          <a:endParaRPr lang="en-GB" sz="1600">
            <a:solidFill>
              <a:schemeClr val="accent1"/>
            </a:solidFill>
          </a:endParaRPr>
        </a:p>
      </dgm:t>
    </dgm:pt>
    <dgm:pt modelId="{05544116-E0F8-4D9E-AE89-688933632042}" type="pres">
      <dgm:prSet presAssocID="{62D714C5-5F82-4050-924C-92769633C1CA}" presName="Name0" presStyleCnt="0">
        <dgm:presLayoutVars>
          <dgm:chMax val="7"/>
          <dgm:dir/>
          <dgm:animLvl val="lvl"/>
          <dgm:resizeHandles val="exact"/>
        </dgm:presLayoutVars>
      </dgm:prSet>
      <dgm:spPr/>
    </dgm:pt>
    <dgm:pt modelId="{BFAEBAB4-41B1-4116-8E75-72C8EFBA6C5C}" type="pres">
      <dgm:prSet presAssocID="{A29719E4-05B7-4FE4-A47C-D07C49965D02}" presName="circle1" presStyleLbl="node1" presStyleIdx="0"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74BC0415-A364-45F8-B1C4-2052F6780C52}" type="pres">
      <dgm:prSet presAssocID="{A29719E4-05B7-4FE4-A47C-D07C49965D02}" presName="space" presStyleCnt="0"/>
      <dgm:spPr/>
    </dgm:pt>
    <dgm:pt modelId="{CB4B5E58-C65B-4F6A-BDEB-CAE9670831E5}" type="pres">
      <dgm:prSet presAssocID="{A29719E4-05B7-4FE4-A47C-D07C49965D02}" presName="rect1" presStyleLbl="alignAcc1" presStyleIdx="0" presStyleCnt="3" custScaleY="100000"/>
      <dgm:spPr/>
    </dgm:pt>
    <dgm:pt modelId="{D85B6618-4D7A-4E24-8951-FFF63DEAB624}" type="pres">
      <dgm:prSet presAssocID="{F6338F26-3E20-4ACC-AB2E-22FD708D6D2E}" presName="vertSpace2" presStyleLbl="node1" presStyleIdx="0" presStyleCnt="3"/>
      <dgm:spPr/>
    </dgm:pt>
    <dgm:pt modelId="{C9A0D5CA-BDE6-4A8E-813E-9F25E46AD326}" type="pres">
      <dgm:prSet presAssocID="{F6338F26-3E20-4ACC-AB2E-22FD708D6D2E}" presName="circle2" presStyleLbl="node1" presStyleIdx="1"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90CBC7EE-6A80-45E4-AB4F-3769F4AE7909}" type="pres">
      <dgm:prSet presAssocID="{F6338F26-3E20-4ACC-AB2E-22FD708D6D2E}" presName="rect2" presStyleLbl="alignAcc1" presStyleIdx="1" presStyleCnt="3"/>
      <dgm:spPr/>
    </dgm:pt>
    <dgm:pt modelId="{EFE2E27C-5332-4575-919C-85F3444D05D4}" type="pres">
      <dgm:prSet presAssocID="{476AE7B5-04CA-450E-9B2E-F841E60A61C6}" presName="vertSpace3" presStyleLbl="node1" presStyleIdx="1" presStyleCnt="3"/>
      <dgm:spPr/>
    </dgm:pt>
    <dgm:pt modelId="{24F77769-5533-4B94-B49D-E61BBE1A0D2B}" type="pres">
      <dgm:prSet presAssocID="{476AE7B5-04CA-450E-9B2E-F841E60A61C6}" presName="circle3" presStyleLbl="node1" presStyleIdx="2" presStyleCnt="3"/>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pt>
    <dgm:pt modelId="{A68E526F-4404-4D4E-A0CF-A39CC1535C66}" type="pres">
      <dgm:prSet presAssocID="{476AE7B5-04CA-450E-9B2E-F841E60A61C6}" presName="rect3" presStyleLbl="alignAcc1" presStyleIdx="2" presStyleCnt="3"/>
      <dgm:spPr/>
    </dgm:pt>
    <dgm:pt modelId="{07B8D01B-7A67-46AC-8F72-19AE2234B703}" type="pres">
      <dgm:prSet presAssocID="{A29719E4-05B7-4FE4-A47C-D07C49965D02}" presName="rect1ParTx" presStyleLbl="alignAcc1" presStyleIdx="2" presStyleCnt="3">
        <dgm:presLayoutVars>
          <dgm:chMax val="1"/>
          <dgm:bulletEnabled val="1"/>
        </dgm:presLayoutVars>
      </dgm:prSet>
      <dgm:spPr/>
    </dgm:pt>
    <dgm:pt modelId="{8DEB5127-1D81-4A4A-AE3D-5953B0BA7A93}" type="pres">
      <dgm:prSet presAssocID="{A29719E4-05B7-4FE4-A47C-D07C49965D02}" presName="rect1ChTx" presStyleLbl="alignAcc1" presStyleIdx="2" presStyleCnt="3" custScaleX="106301">
        <dgm:presLayoutVars>
          <dgm:bulletEnabled val="1"/>
        </dgm:presLayoutVars>
      </dgm:prSet>
      <dgm:spPr/>
    </dgm:pt>
    <dgm:pt modelId="{630049BF-761F-4031-923E-0327123BA999}" type="pres">
      <dgm:prSet presAssocID="{F6338F26-3E20-4ACC-AB2E-22FD708D6D2E}" presName="rect2ParTx" presStyleLbl="alignAcc1" presStyleIdx="2" presStyleCnt="3">
        <dgm:presLayoutVars>
          <dgm:chMax val="1"/>
          <dgm:bulletEnabled val="1"/>
        </dgm:presLayoutVars>
      </dgm:prSet>
      <dgm:spPr/>
    </dgm:pt>
    <dgm:pt modelId="{E5F127EB-48C1-4954-A8EC-C9B6408B4DE9}" type="pres">
      <dgm:prSet presAssocID="{F6338F26-3E20-4ACC-AB2E-22FD708D6D2E}" presName="rect2ChTx" presStyleLbl="alignAcc1" presStyleIdx="2" presStyleCnt="3" custScaleX="107887">
        <dgm:presLayoutVars>
          <dgm:bulletEnabled val="1"/>
        </dgm:presLayoutVars>
      </dgm:prSet>
      <dgm:spPr/>
    </dgm:pt>
    <dgm:pt modelId="{041E5EF4-ADB6-431A-AF0F-DA360A4F4441}" type="pres">
      <dgm:prSet presAssocID="{476AE7B5-04CA-450E-9B2E-F841E60A61C6}" presName="rect3ParTx" presStyleLbl="alignAcc1" presStyleIdx="2" presStyleCnt="3">
        <dgm:presLayoutVars>
          <dgm:chMax val="1"/>
          <dgm:bulletEnabled val="1"/>
        </dgm:presLayoutVars>
      </dgm:prSet>
      <dgm:spPr/>
    </dgm:pt>
    <dgm:pt modelId="{D516B3FA-90E0-4D86-A2E5-B58FD98A6432}" type="pres">
      <dgm:prSet presAssocID="{476AE7B5-04CA-450E-9B2E-F841E60A61C6}" presName="rect3ChTx" presStyleLbl="alignAcc1" presStyleIdx="2" presStyleCnt="3" custScaleX="109156">
        <dgm:presLayoutVars>
          <dgm:bulletEnabled val="1"/>
        </dgm:presLayoutVars>
      </dgm:prSet>
      <dgm:spPr/>
    </dgm:pt>
  </dgm:ptLst>
  <dgm:cxnLst>
    <dgm:cxn modelId="{CAB3B014-8CCC-4D4D-9710-E39CE2E9EF12}" type="presOf" srcId="{DFEE00AD-41D5-4297-A31B-82EC56B5F9AC}" destId="{E5F127EB-48C1-4954-A8EC-C9B6408B4DE9}" srcOrd="0" destOrd="0" presId="urn:microsoft.com/office/officeart/2005/8/layout/target3"/>
    <dgm:cxn modelId="{60B3FB1D-7B68-4BA4-90EF-B50CB43C8EEA}" type="presOf" srcId="{1FFF29D9-BAC4-4941-BC46-2AEEB16288F1}" destId="{8DEB5127-1D81-4A4A-AE3D-5953B0BA7A93}" srcOrd="0" destOrd="0" presId="urn:microsoft.com/office/officeart/2005/8/layout/target3"/>
    <dgm:cxn modelId="{99820E60-AE8B-4D02-BA36-97E4876435D3}" type="presOf" srcId="{476AE7B5-04CA-450E-9B2E-F841E60A61C6}" destId="{041E5EF4-ADB6-431A-AF0F-DA360A4F4441}" srcOrd="1" destOrd="0" presId="urn:microsoft.com/office/officeart/2005/8/layout/target3"/>
    <dgm:cxn modelId="{C1603E66-72E8-4EAA-8886-47539BC1247E}" srcId="{F6338F26-3E20-4ACC-AB2E-22FD708D6D2E}" destId="{DFEE00AD-41D5-4297-A31B-82EC56B5F9AC}" srcOrd="0" destOrd="0" parTransId="{F1283409-652F-40B3-A16C-E4BB944A1000}" sibTransId="{C9C51FA9-B715-40C8-A301-F75CCA6B6A16}"/>
    <dgm:cxn modelId="{B898016D-4147-4F11-B61A-EA406CDA197A}" srcId="{A29719E4-05B7-4FE4-A47C-D07C49965D02}" destId="{03F65FE8-9F9E-40C3-9327-9CA3C8850735}" srcOrd="1" destOrd="0" parTransId="{276291D0-A4EB-4ADD-9254-A26E65586C29}" sibTransId="{22C201CA-8668-499F-8A13-45EB405E0C44}"/>
    <dgm:cxn modelId="{E1E4226F-37B4-474A-8176-409377B406A5}" type="presOf" srcId="{A59139E8-90D2-4737-A268-43AD582817A0}" destId="{D516B3FA-90E0-4D86-A2E5-B58FD98A6432}" srcOrd="0" destOrd="1" presId="urn:microsoft.com/office/officeart/2005/8/layout/target3"/>
    <dgm:cxn modelId="{AA57B657-0D4A-4EFB-ABA7-DA6ABD3F4C22}" type="presOf" srcId="{62D714C5-5F82-4050-924C-92769633C1CA}" destId="{05544116-E0F8-4D9E-AE89-688933632042}" srcOrd="0" destOrd="0" presId="urn:microsoft.com/office/officeart/2005/8/layout/target3"/>
    <dgm:cxn modelId="{D7DC0079-F542-40C1-94CF-1ADC6544264D}" srcId="{476AE7B5-04CA-450E-9B2E-F841E60A61C6}" destId="{36F2E0DF-045A-49E6-A8FC-A843C65926E4}" srcOrd="0" destOrd="0" parTransId="{46884E5D-F36A-4A51-8429-871D91EF474B}" sibTransId="{6C595C81-E67A-4362-A90F-703613EF2F9D}"/>
    <dgm:cxn modelId="{762F5C5A-5A2A-4E05-9597-9DD7FEE1A937}" type="presOf" srcId="{F6338F26-3E20-4ACC-AB2E-22FD708D6D2E}" destId="{90CBC7EE-6A80-45E4-AB4F-3769F4AE7909}" srcOrd="0" destOrd="0" presId="urn:microsoft.com/office/officeart/2005/8/layout/target3"/>
    <dgm:cxn modelId="{85481A85-EB24-4BE2-A7D6-FAE22801E3BB}" type="presOf" srcId="{03F65FE8-9F9E-40C3-9327-9CA3C8850735}" destId="{8DEB5127-1D81-4A4A-AE3D-5953B0BA7A93}" srcOrd="0" destOrd="1" presId="urn:microsoft.com/office/officeart/2005/8/layout/target3"/>
    <dgm:cxn modelId="{734EB49D-2A17-4769-9CF3-BBE0A27BFB8C}" type="presOf" srcId="{20D45F3B-D7B6-4DA2-BFB8-450F53C478F9}" destId="{E5F127EB-48C1-4954-A8EC-C9B6408B4DE9}" srcOrd="0" destOrd="1" presId="urn:microsoft.com/office/officeart/2005/8/layout/target3"/>
    <dgm:cxn modelId="{CC57F8A5-FB34-4509-8DCF-59DFBC17E1B1}" srcId="{476AE7B5-04CA-450E-9B2E-F841E60A61C6}" destId="{A59139E8-90D2-4737-A268-43AD582817A0}" srcOrd="1" destOrd="0" parTransId="{EDC005EF-3B4E-45DD-8C9D-DD6D1F82E9F2}" sibTransId="{6A9A36DA-D32F-4EC3-B73D-BADC53652F52}"/>
    <dgm:cxn modelId="{98F441BA-6329-4012-95F4-F6E4059B34A5}" srcId="{62D714C5-5F82-4050-924C-92769633C1CA}" destId="{476AE7B5-04CA-450E-9B2E-F841E60A61C6}" srcOrd="2" destOrd="0" parTransId="{4C5ABE6A-96D5-4494-9BDC-253135661CFE}" sibTransId="{6B224DAC-7313-4B94-91CD-1CB0BE8158AF}"/>
    <dgm:cxn modelId="{2ECEFDCE-DE52-4479-BDE5-3FB8F753E68C}" srcId="{62D714C5-5F82-4050-924C-92769633C1CA}" destId="{A29719E4-05B7-4FE4-A47C-D07C49965D02}" srcOrd="0" destOrd="0" parTransId="{A7212BF1-2D83-4123-84E7-8B82DA3A6F58}" sibTransId="{6A659226-A579-4FD6-BCE0-0D57010D687D}"/>
    <dgm:cxn modelId="{A940BFD1-4817-416B-8C99-726586CCF615}" type="presOf" srcId="{F6338F26-3E20-4ACC-AB2E-22FD708D6D2E}" destId="{630049BF-761F-4031-923E-0327123BA999}" srcOrd="1" destOrd="0" presId="urn:microsoft.com/office/officeart/2005/8/layout/target3"/>
    <dgm:cxn modelId="{E4B1C9D9-2489-4AFE-B16E-156E0F74F1D8}" srcId="{F6338F26-3E20-4ACC-AB2E-22FD708D6D2E}" destId="{20D45F3B-D7B6-4DA2-BFB8-450F53C478F9}" srcOrd="1" destOrd="0" parTransId="{59FE55D8-AE9A-4880-91DE-5EE47FF7F1A4}" sibTransId="{3216F29F-B7BA-4591-B46F-EA3011F70F4F}"/>
    <dgm:cxn modelId="{246BF7E3-B522-40F2-B279-63A968F76462}" srcId="{A29719E4-05B7-4FE4-A47C-D07C49965D02}" destId="{1FFF29D9-BAC4-4941-BC46-2AEEB16288F1}" srcOrd="0" destOrd="0" parTransId="{F0833BA8-29F4-464B-9AE1-9686DBEB8DE4}" sibTransId="{AEDF892C-7D2A-4D3B-9EAD-296CC2A14FA0}"/>
    <dgm:cxn modelId="{2E809BE5-5462-4860-AA32-4AC7D7020F40}" srcId="{62D714C5-5F82-4050-924C-92769633C1CA}" destId="{F6338F26-3E20-4ACC-AB2E-22FD708D6D2E}" srcOrd="1" destOrd="0" parTransId="{ED010C48-02B2-4771-ACEB-A573C7358D30}" sibTransId="{BB9CC51E-38E0-40CC-8C78-CDD00F8B3E2E}"/>
    <dgm:cxn modelId="{1E9BAEE7-ECDA-4AA4-A305-29D5DF5201C4}" type="presOf" srcId="{A29719E4-05B7-4FE4-A47C-D07C49965D02}" destId="{07B8D01B-7A67-46AC-8F72-19AE2234B703}" srcOrd="1" destOrd="0" presId="urn:microsoft.com/office/officeart/2005/8/layout/target3"/>
    <dgm:cxn modelId="{0324A6E9-4AC9-4F53-BBEE-5B7094CC2532}" type="presOf" srcId="{476AE7B5-04CA-450E-9B2E-F841E60A61C6}" destId="{A68E526F-4404-4D4E-A0CF-A39CC1535C66}" srcOrd="0" destOrd="0" presId="urn:microsoft.com/office/officeart/2005/8/layout/target3"/>
    <dgm:cxn modelId="{999A12F1-7B5F-4D52-A581-E8017E3ACABC}" type="presOf" srcId="{A29719E4-05B7-4FE4-A47C-D07C49965D02}" destId="{CB4B5E58-C65B-4F6A-BDEB-CAE9670831E5}" srcOrd="0" destOrd="0" presId="urn:microsoft.com/office/officeart/2005/8/layout/target3"/>
    <dgm:cxn modelId="{DE67F4F2-B607-4163-8C26-A7A02AE5A7B2}" type="presOf" srcId="{36F2E0DF-045A-49E6-A8FC-A843C65926E4}" destId="{D516B3FA-90E0-4D86-A2E5-B58FD98A6432}" srcOrd="0" destOrd="0" presId="urn:microsoft.com/office/officeart/2005/8/layout/target3"/>
    <dgm:cxn modelId="{5B647BDB-1267-4CCF-A819-209F7CBE8C09}" type="presParOf" srcId="{05544116-E0F8-4D9E-AE89-688933632042}" destId="{BFAEBAB4-41B1-4116-8E75-72C8EFBA6C5C}" srcOrd="0" destOrd="0" presId="urn:microsoft.com/office/officeart/2005/8/layout/target3"/>
    <dgm:cxn modelId="{63D4DB99-785F-4EAF-A955-AF3CFCC4F2FF}" type="presParOf" srcId="{05544116-E0F8-4D9E-AE89-688933632042}" destId="{74BC0415-A364-45F8-B1C4-2052F6780C52}" srcOrd="1" destOrd="0" presId="urn:microsoft.com/office/officeart/2005/8/layout/target3"/>
    <dgm:cxn modelId="{3714134D-5ED4-4FA9-AD07-CAB3E3526529}" type="presParOf" srcId="{05544116-E0F8-4D9E-AE89-688933632042}" destId="{CB4B5E58-C65B-4F6A-BDEB-CAE9670831E5}" srcOrd="2" destOrd="0" presId="urn:microsoft.com/office/officeart/2005/8/layout/target3"/>
    <dgm:cxn modelId="{14A805FB-D6D6-46CE-BE7C-CEAD0EE4DF0E}" type="presParOf" srcId="{05544116-E0F8-4D9E-AE89-688933632042}" destId="{D85B6618-4D7A-4E24-8951-FFF63DEAB624}" srcOrd="3" destOrd="0" presId="urn:microsoft.com/office/officeart/2005/8/layout/target3"/>
    <dgm:cxn modelId="{D0356836-AE48-4BB4-A3ED-F383730CA715}" type="presParOf" srcId="{05544116-E0F8-4D9E-AE89-688933632042}" destId="{C9A0D5CA-BDE6-4A8E-813E-9F25E46AD326}" srcOrd="4" destOrd="0" presId="urn:microsoft.com/office/officeart/2005/8/layout/target3"/>
    <dgm:cxn modelId="{01C37B35-3804-49C2-ACED-B21FB9921BA0}" type="presParOf" srcId="{05544116-E0F8-4D9E-AE89-688933632042}" destId="{90CBC7EE-6A80-45E4-AB4F-3769F4AE7909}" srcOrd="5" destOrd="0" presId="urn:microsoft.com/office/officeart/2005/8/layout/target3"/>
    <dgm:cxn modelId="{1B364DF6-4311-4190-8C7C-ECC66A48DED8}" type="presParOf" srcId="{05544116-E0F8-4D9E-AE89-688933632042}" destId="{EFE2E27C-5332-4575-919C-85F3444D05D4}" srcOrd="6" destOrd="0" presId="urn:microsoft.com/office/officeart/2005/8/layout/target3"/>
    <dgm:cxn modelId="{34D22F47-6F81-4E82-8A66-858EAB2F8937}" type="presParOf" srcId="{05544116-E0F8-4D9E-AE89-688933632042}" destId="{24F77769-5533-4B94-B49D-E61BBE1A0D2B}" srcOrd="7" destOrd="0" presId="urn:microsoft.com/office/officeart/2005/8/layout/target3"/>
    <dgm:cxn modelId="{14698AFB-18A2-471C-AB57-59D376DEFD0B}" type="presParOf" srcId="{05544116-E0F8-4D9E-AE89-688933632042}" destId="{A68E526F-4404-4D4E-A0CF-A39CC1535C66}" srcOrd="8" destOrd="0" presId="urn:microsoft.com/office/officeart/2005/8/layout/target3"/>
    <dgm:cxn modelId="{A5E5593D-BAE5-4BE4-8D01-5DBFE9C86281}" type="presParOf" srcId="{05544116-E0F8-4D9E-AE89-688933632042}" destId="{07B8D01B-7A67-46AC-8F72-19AE2234B703}" srcOrd="9" destOrd="0" presId="urn:microsoft.com/office/officeart/2005/8/layout/target3"/>
    <dgm:cxn modelId="{E82E7827-C022-42A3-8F75-10C3794BA180}" type="presParOf" srcId="{05544116-E0F8-4D9E-AE89-688933632042}" destId="{8DEB5127-1D81-4A4A-AE3D-5953B0BA7A93}" srcOrd="10" destOrd="0" presId="urn:microsoft.com/office/officeart/2005/8/layout/target3"/>
    <dgm:cxn modelId="{5ECD461A-C27D-4AB0-879E-51AB1F126EF2}" type="presParOf" srcId="{05544116-E0F8-4D9E-AE89-688933632042}" destId="{630049BF-761F-4031-923E-0327123BA999}" srcOrd="11" destOrd="0" presId="urn:microsoft.com/office/officeart/2005/8/layout/target3"/>
    <dgm:cxn modelId="{FB69CC15-F74A-4EE6-94D5-3BC09AF36F22}" type="presParOf" srcId="{05544116-E0F8-4D9E-AE89-688933632042}" destId="{E5F127EB-48C1-4954-A8EC-C9B6408B4DE9}" srcOrd="12" destOrd="0" presId="urn:microsoft.com/office/officeart/2005/8/layout/target3"/>
    <dgm:cxn modelId="{EC56B4F0-69CE-4CBD-A9C9-3FE64F9FEAF8}" type="presParOf" srcId="{05544116-E0F8-4D9E-AE89-688933632042}" destId="{041E5EF4-ADB6-431A-AF0F-DA360A4F4441}" srcOrd="13" destOrd="0" presId="urn:microsoft.com/office/officeart/2005/8/layout/target3"/>
    <dgm:cxn modelId="{EB524ECC-2B61-4BFD-9615-2A636F23E081}" type="presParOf" srcId="{05544116-E0F8-4D9E-AE89-688933632042}" destId="{D516B3FA-90E0-4D86-A2E5-B58FD98A6432}"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9.xml><?xml version="1.0" encoding="utf-8"?>
<dgm:dataModel xmlns:dgm="http://schemas.openxmlformats.org/drawingml/2006/diagram" xmlns:a="http://schemas.openxmlformats.org/drawingml/2006/main">
  <dgm:ptLst>
    <dgm:pt modelId="{B1038568-F6E6-45AD-8B12-841E47ED7915}"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en-GB"/>
        </a:p>
      </dgm:t>
    </dgm:pt>
    <dgm:pt modelId="{E3154DD1-2A23-4793-9004-B266E05E86CE}" type="parTrans" cxnId="{ACC1182D-892A-449F-B814-D7FF0177F8CC}">
      <dgm:prSet custT="1"/>
      <dgm:spPr/>
      <dgm:t>
        <a:bodyPr/>
        <a:lstStyle/>
        <a:p>
          <a:pPr>
            <a:lnSpc>
              <a:spcPct val="150000"/>
            </a:lnSpc>
          </a:pPr>
          <a:endParaRPr lang="en-GB" sz="4400">
            <a:solidFill>
              <a:schemeClr val="accent1"/>
            </a:solidFill>
          </a:endParaRPr>
        </a:p>
      </dgm:t>
    </dgm:pt>
    <dgm:pt modelId="{1E86CC07-6A3C-4CDD-89F2-71A02A9A6DA7}">
      <dgm:prSet phldrT="[Text]" custT="1"/>
      <dgm:spPr>
        <a:noFill/>
        <a:ln>
          <a:noFill/>
        </a:ln>
      </dgm:spPr>
      <dgm:t>
        <a:bodyPr/>
        <a:lstStyle/>
        <a:p>
          <a:pPr algn="ctr">
            <a:lnSpc>
              <a:spcPct val="150000"/>
            </a:lnSpc>
          </a:pPr>
          <a:r>
            <a:rPr lang="en-US" sz="1600" b="1">
              <a:solidFill>
                <a:schemeClr val="accent1"/>
              </a:solidFill>
            </a:rPr>
            <a:t>Net İnovasyon Hedefleri Belirleyin:</a:t>
          </a:r>
          <a:endParaRPr lang="en-GB" sz="1600">
            <a:solidFill>
              <a:schemeClr val="accent1"/>
            </a:solidFill>
          </a:endParaRPr>
        </a:p>
      </dgm:t>
    </dgm:pt>
    <dgm:pt modelId="{9DD4E5B8-8486-4514-A79D-F76F75E46AB1}" type="parTrans" cxnId="{F0E0D738-F8CD-453D-A7A2-616C97057402}">
      <dgm:prSet custT="1"/>
      <dgm:spPr/>
      <dgm:t>
        <a:bodyPr/>
        <a:lstStyle/>
        <a:p>
          <a:pPr>
            <a:lnSpc>
              <a:spcPct val="150000"/>
            </a:lnSpc>
          </a:pPr>
          <a:endParaRPr lang="en-GB" sz="4400">
            <a:solidFill>
              <a:schemeClr val="accent1"/>
            </a:solidFill>
          </a:endParaRPr>
        </a:p>
      </dgm:t>
    </dgm:pt>
    <dgm:pt modelId="{8FC67AAE-25C2-45B9-B071-05228FD1040A}">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Belirli inovasyon hedeflerini tanımlayın ve iletin.</a:t>
          </a:r>
        </a:p>
      </dgm:t>
    </dgm:pt>
    <dgm:pt modelId="{AF98BE1D-1A7E-4AC3-ABFB-F1BCF06A19EB}" type="sibTrans" cxnId="{F0E0D738-F8CD-453D-A7A2-616C97057402}">
      <dgm:prSet custT="1"/>
      <dgm:spPr/>
      <dgm:t>
        <a:bodyPr/>
        <a:lstStyle/>
        <a:p>
          <a:pPr>
            <a:lnSpc>
              <a:spcPct val="150000"/>
            </a:lnSpc>
          </a:pPr>
          <a:endParaRPr lang="en-GB" sz="4400">
            <a:solidFill>
              <a:schemeClr val="accent1"/>
            </a:solidFill>
          </a:endParaRPr>
        </a:p>
      </dgm:t>
    </dgm:pt>
    <dgm:pt modelId="{EBE7A29F-3831-472F-81A1-45C86C622992}" type="parTrans" cxnId="{91F32DDC-F16D-4DAD-839B-277C544B0A96}">
      <dgm:prSet custT="1"/>
      <dgm:spPr/>
      <dgm:t>
        <a:bodyPr/>
        <a:lstStyle/>
        <a:p>
          <a:pPr>
            <a:lnSpc>
              <a:spcPct val="150000"/>
            </a:lnSpc>
          </a:pPr>
          <a:endParaRPr lang="en-GB" sz="4400">
            <a:solidFill>
              <a:schemeClr val="accent1"/>
            </a:solidFill>
          </a:endParaRPr>
        </a:p>
      </dgm:t>
    </dgm:pt>
    <dgm:pt modelId="{179AA0DD-C672-43AB-B514-9AA64E0105AD}">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Genel iş hedefleriyle uyum sağlayın.</a:t>
          </a:r>
        </a:p>
      </dgm:t>
    </dgm:pt>
    <dgm:pt modelId="{702096A0-B1BE-4B5B-99FA-7186E687F7BE}" type="sibTrans" cxnId="{91F32DDC-F16D-4DAD-839B-277C544B0A96}">
      <dgm:prSet custT="1"/>
      <dgm:spPr/>
      <dgm:t>
        <a:bodyPr/>
        <a:lstStyle/>
        <a:p>
          <a:pPr>
            <a:lnSpc>
              <a:spcPct val="150000"/>
            </a:lnSpc>
          </a:pPr>
          <a:endParaRPr lang="en-GB" sz="4400">
            <a:solidFill>
              <a:schemeClr val="accent1"/>
            </a:solidFill>
          </a:endParaRPr>
        </a:p>
      </dgm:t>
    </dgm:pt>
    <dgm:pt modelId="{6FCD8624-61EB-4E36-80BE-6203196ECA94}" type="sibTrans" cxnId="{ACC1182D-892A-449F-B814-D7FF0177F8CC}">
      <dgm:prSet custT="1"/>
      <dgm:spPr/>
      <dgm:t>
        <a:bodyPr/>
        <a:lstStyle/>
        <a:p>
          <a:pPr>
            <a:lnSpc>
              <a:spcPct val="150000"/>
            </a:lnSpc>
          </a:pPr>
          <a:endParaRPr lang="en-GB" sz="4400">
            <a:solidFill>
              <a:schemeClr val="accent1"/>
            </a:solidFill>
          </a:endParaRPr>
        </a:p>
      </dgm:t>
    </dgm:pt>
    <dgm:pt modelId="{6F7F0843-737E-46A2-A477-0DE79BC5037A}" type="parTrans" cxnId="{87A09414-A371-4416-84A7-F488F5B8A3F5}">
      <dgm:prSet custT="1"/>
      <dgm:spPr/>
      <dgm:t>
        <a:bodyPr/>
        <a:lstStyle/>
        <a:p>
          <a:pPr>
            <a:lnSpc>
              <a:spcPct val="150000"/>
            </a:lnSpc>
          </a:pPr>
          <a:endParaRPr lang="en-GB" sz="4400">
            <a:solidFill>
              <a:schemeClr val="accent1"/>
            </a:solidFill>
          </a:endParaRPr>
        </a:p>
      </dgm:t>
    </dgm:pt>
    <dgm:pt modelId="{115667CB-8AE2-4B13-8503-746DF8DC8AA4}">
      <dgm:prSet custT="1"/>
      <dgm:spPr>
        <a:noFill/>
        <a:ln>
          <a:noFill/>
        </a:ln>
      </dgm:spPr>
      <dgm:t>
        <a:bodyPr/>
        <a:lstStyle/>
        <a:p>
          <a:pPr algn="ctr">
            <a:lnSpc>
              <a:spcPct val="150000"/>
            </a:lnSpc>
          </a:pPr>
          <a:r>
            <a:rPr lang="en-US" sz="1600" b="1">
              <a:solidFill>
                <a:schemeClr val="accent1"/>
              </a:solidFill>
            </a:rPr>
            <a:t>Fonksiyonlar Arası İşbirliğini Teşvik Edin:</a:t>
          </a:r>
        </a:p>
      </dgm:t>
    </dgm:pt>
    <dgm:pt modelId="{58E51C4F-F77E-43D7-8CFA-871BFBC47559}" type="parTrans" cxnId="{FD1E11A1-3B03-47D0-936A-229E045C210B}">
      <dgm:prSet custT="1"/>
      <dgm:spPr/>
      <dgm:t>
        <a:bodyPr/>
        <a:lstStyle/>
        <a:p>
          <a:pPr>
            <a:lnSpc>
              <a:spcPct val="150000"/>
            </a:lnSpc>
          </a:pPr>
          <a:endParaRPr lang="en-GB" sz="4400">
            <a:solidFill>
              <a:schemeClr val="accent1"/>
            </a:solidFill>
          </a:endParaRPr>
        </a:p>
      </dgm:t>
    </dgm:pt>
    <dgm:pt modelId="{D2D038DE-E308-45EB-8747-8A157A12D58A}">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Departmanlar arasındaki siloları yıkın.</a:t>
          </a:r>
        </a:p>
      </dgm:t>
    </dgm:pt>
    <dgm:pt modelId="{A63D8AF0-B400-4654-98C4-200F7525CC47}" type="sibTrans" cxnId="{FD1E11A1-3B03-47D0-936A-229E045C210B}">
      <dgm:prSet custT="1"/>
      <dgm:spPr/>
      <dgm:t>
        <a:bodyPr/>
        <a:lstStyle/>
        <a:p>
          <a:pPr>
            <a:lnSpc>
              <a:spcPct val="150000"/>
            </a:lnSpc>
          </a:pPr>
          <a:endParaRPr lang="en-GB" sz="4400">
            <a:solidFill>
              <a:schemeClr val="accent1"/>
            </a:solidFill>
          </a:endParaRPr>
        </a:p>
      </dgm:t>
    </dgm:pt>
    <dgm:pt modelId="{2BDE8F5B-6BC5-41F1-ACAF-BF26F50581DF}" type="parTrans" cxnId="{86FB7084-357B-4399-992C-D75C1D131221}">
      <dgm:prSet custT="1"/>
      <dgm:spPr/>
      <dgm:t>
        <a:bodyPr/>
        <a:lstStyle/>
        <a:p>
          <a:pPr>
            <a:lnSpc>
              <a:spcPct val="150000"/>
            </a:lnSpc>
          </a:pPr>
          <a:endParaRPr lang="en-GB" sz="4400">
            <a:solidFill>
              <a:schemeClr val="accent1"/>
            </a:solidFill>
          </a:endParaRPr>
        </a:p>
      </dgm:t>
    </dgm:pt>
    <dgm:pt modelId="{13E875FC-1309-446D-91E7-4D00B59E8066}">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Ekip çalışmasını ve farklı bakış açılarını teşvik edin.</a:t>
          </a:r>
        </a:p>
      </dgm:t>
    </dgm:pt>
    <dgm:pt modelId="{47145565-C81B-4E8A-BEED-307FEEFA6F4F}" type="sibTrans" cxnId="{86FB7084-357B-4399-992C-D75C1D131221}">
      <dgm:prSet custT="1"/>
      <dgm:spPr/>
      <dgm:t>
        <a:bodyPr/>
        <a:lstStyle/>
        <a:p>
          <a:pPr>
            <a:lnSpc>
              <a:spcPct val="150000"/>
            </a:lnSpc>
          </a:pPr>
          <a:endParaRPr lang="en-GB" sz="4400">
            <a:solidFill>
              <a:schemeClr val="accent1"/>
            </a:solidFill>
          </a:endParaRPr>
        </a:p>
      </dgm:t>
    </dgm:pt>
    <dgm:pt modelId="{63CF2906-464E-4B7D-A037-D196AA1BA466}" type="sibTrans" cxnId="{87A09414-A371-4416-84A7-F488F5B8A3F5}">
      <dgm:prSet custT="1"/>
      <dgm:spPr/>
      <dgm:t>
        <a:bodyPr/>
        <a:lstStyle/>
        <a:p>
          <a:pPr>
            <a:lnSpc>
              <a:spcPct val="150000"/>
            </a:lnSpc>
          </a:pPr>
          <a:endParaRPr lang="en-GB" sz="4400">
            <a:solidFill>
              <a:schemeClr val="accent1"/>
            </a:solidFill>
          </a:endParaRPr>
        </a:p>
      </dgm:t>
    </dgm:pt>
    <dgm:pt modelId="{B5A4531E-8ECE-410F-BC25-F1ABEC7E6B29}" type="parTrans" cxnId="{84B39EBA-A03B-4B59-9DF1-AB76B884E0A5}">
      <dgm:prSet custT="1"/>
      <dgm:spPr/>
      <dgm:t>
        <a:bodyPr/>
        <a:lstStyle/>
        <a:p>
          <a:pPr>
            <a:lnSpc>
              <a:spcPct val="150000"/>
            </a:lnSpc>
          </a:pPr>
          <a:endParaRPr lang="en-GB" sz="4400">
            <a:solidFill>
              <a:schemeClr val="accent1"/>
            </a:solidFill>
          </a:endParaRPr>
        </a:p>
      </dgm:t>
    </dgm:pt>
    <dgm:pt modelId="{559DC25F-EF9F-47A9-93F9-3EE264AB224C}">
      <dgm:prSet custT="1"/>
      <dgm:spPr>
        <a:noFill/>
        <a:ln>
          <a:noFill/>
        </a:ln>
      </dgm:spPr>
      <dgm:t>
        <a:bodyPr/>
        <a:lstStyle/>
        <a:p>
          <a:pPr algn="ctr">
            <a:lnSpc>
              <a:spcPct val="150000"/>
            </a:lnSpc>
          </a:pPr>
          <a:r>
            <a:rPr lang="en-US" sz="1600" b="1">
              <a:solidFill>
                <a:schemeClr val="accent1"/>
              </a:solidFill>
            </a:rPr>
            <a:t>İnovasyonu Ödüllendirin ve Tanıyın:</a:t>
          </a:r>
        </a:p>
      </dgm:t>
    </dgm:pt>
    <dgm:pt modelId="{6259CCA0-DFA5-46A0-B6AC-E2D4402A4142}" type="parTrans" cxnId="{D848E40D-00DC-469E-AD8B-996BBD6DAEA7}">
      <dgm:prSet custT="1"/>
      <dgm:spPr/>
      <dgm:t>
        <a:bodyPr/>
        <a:lstStyle/>
        <a:p>
          <a:pPr>
            <a:lnSpc>
              <a:spcPct val="150000"/>
            </a:lnSpc>
          </a:pPr>
          <a:endParaRPr lang="en-GB" sz="4400">
            <a:solidFill>
              <a:schemeClr val="accent1"/>
            </a:solidFill>
          </a:endParaRPr>
        </a:p>
      </dgm:t>
    </dgm:pt>
    <dgm:pt modelId="{11427F67-95F7-4F63-AB02-D81E47507959}">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Yenilikçi fikirler için bir takdir sistemi uygulayın.</a:t>
          </a:r>
        </a:p>
      </dgm:t>
    </dgm:pt>
    <dgm:pt modelId="{A97387D4-ECFB-4F3F-B8E1-F5FD61AE9D69}" type="sibTrans" cxnId="{D848E40D-00DC-469E-AD8B-996BBD6DAEA7}">
      <dgm:prSet custT="1"/>
      <dgm:spPr/>
      <dgm:t>
        <a:bodyPr/>
        <a:lstStyle/>
        <a:p>
          <a:pPr>
            <a:lnSpc>
              <a:spcPct val="150000"/>
            </a:lnSpc>
          </a:pPr>
          <a:endParaRPr lang="en-GB" sz="4400">
            <a:solidFill>
              <a:schemeClr val="accent1"/>
            </a:solidFill>
          </a:endParaRPr>
        </a:p>
      </dgm:t>
    </dgm:pt>
    <dgm:pt modelId="{95F6B950-A3DE-4390-852C-12FF65A6358D}" type="parTrans" cxnId="{F8174B99-1E0B-45ED-BB91-6A3486B96341}">
      <dgm:prSet custT="1"/>
      <dgm:spPr/>
      <dgm:t>
        <a:bodyPr/>
        <a:lstStyle/>
        <a:p>
          <a:pPr>
            <a:lnSpc>
              <a:spcPct val="150000"/>
            </a:lnSpc>
          </a:pPr>
          <a:endParaRPr lang="en-GB" sz="4400">
            <a:solidFill>
              <a:schemeClr val="accent1"/>
            </a:solidFill>
          </a:endParaRPr>
        </a:p>
      </dgm:t>
    </dgm:pt>
    <dgm:pt modelId="{2C040BE9-6D06-4D06-AF5E-CFC8ED9DDC06}">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Başarıları kutlayın ve başarısızlıklardan ders çıkarın.</a:t>
          </a:r>
        </a:p>
      </dgm:t>
    </dgm:pt>
    <dgm:pt modelId="{07A0E455-18D9-4582-AEA4-A857708C73CD}" type="sibTrans" cxnId="{F8174B99-1E0B-45ED-BB91-6A3486B96341}">
      <dgm:prSet custT="1"/>
      <dgm:spPr/>
      <dgm:t>
        <a:bodyPr/>
        <a:lstStyle/>
        <a:p>
          <a:pPr>
            <a:lnSpc>
              <a:spcPct val="150000"/>
            </a:lnSpc>
          </a:pPr>
          <a:endParaRPr lang="en-GB" sz="4400">
            <a:solidFill>
              <a:schemeClr val="accent1"/>
            </a:solidFill>
          </a:endParaRPr>
        </a:p>
      </dgm:t>
    </dgm:pt>
    <dgm:pt modelId="{90C4C706-8502-4275-BDA7-B19E4F817282}" type="sibTrans" cxnId="{84B39EBA-A03B-4B59-9DF1-AB76B884E0A5}">
      <dgm:prSet custT="1"/>
      <dgm:spPr/>
      <dgm:t>
        <a:bodyPr/>
        <a:lstStyle/>
        <a:p>
          <a:pPr>
            <a:lnSpc>
              <a:spcPct val="150000"/>
            </a:lnSpc>
          </a:pPr>
          <a:endParaRPr lang="en-GB" sz="4400">
            <a:solidFill>
              <a:schemeClr val="accent1"/>
            </a:solidFill>
          </a:endParaRPr>
        </a:p>
      </dgm:t>
    </dgm:pt>
    <dgm:pt modelId="{1B8CF92B-DF49-41BF-9AE9-DE87D6F2275D}" type="parTrans" cxnId="{3A3C4C73-0F2D-4F58-88F8-289948C1BA80}">
      <dgm:prSet custT="1"/>
      <dgm:spPr/>
      <dgm:t>
        <a:bodyPr/>
        <a:lstStyle/>
        <a:p>
          <a:pPr>
            <a:lnSpc>
              <a:spcPct val="150000"/>
            </a:lnSpc>
          </a:pPr>
          <a:endParaRPr lang="en-GB" sz="4400">
            <a:solidFill>
              <a:schemeClr val="accent1"/>
            </a:solidFill>
          </a:endParaRPr>
        </a:p>
      </dgm:t>
    </dgm:pt>
    <dgm:pt modelId="{FA238F79-715A-4423-9CD0-5E70EB746E81}">
      <dgm:prSet custT="1"/>
      <dgm:spPr>
        <a:noFill/>
        <a:ln>
          <a:noFill/>
        </a:ln>
      </dgm:spPr>
      <dgm:t>
        <a:bodyPr/>
        <a:lstStyle/>
        <a:p>
          <a:pPr algn="ctr">
            <a:lnSpc>
              <a:spcPct val="150000"/>
            </a:lnSpc>
          </a:pPr>
          <a:r>
            <a:rPr lang="en-US" sz="1600" b="1">
              <a:solidFill>
                <a:schemeClr val="accent1"/>
              </a:solidFill>
            </a:rPr>
            <a:t>Kaynak ve Eğitim Sağlayın</a:t>
          </a:r>
          <a:r>
            <a:rPr lang="en-US" sz="1600">
              <a:solidFill>
                <a:schemeClr val="accent1"/>
              </a:solidFill>
            </a:rPr>
            <a:t>:</a:t>
          </a:r>
        </a:p>
      </dgm:t>
    </dgm:pt>
    <dgm:pt modelId="{16FA2BCC-62C8-4FB4-8D78-8ACD48C1B5F4}" type="parTrans" cxnId="{106C6E78-EDE7-4418-BDD2-BD4085695E24}">
      <dgm:prSet custT="1"/>
      <dgm:spPr/>
      <dgm:t>
        <a:bodyPr/>
        <a:lstStyle/>
        <a:p>
          <a:pPr>
            <a:lnSpc>
              <a:spcPct val="150000"/>
            </a:lnSpc>
          </a:pPr>
          <a:endParaRPr lang="en-GB" sz="4400">
            <a:solidFill>
              <a:schemeClr val="accent1"/>
            </a:solidFill>
          </a:endParaRPr>
        </a:p>
      </dgm:t>
    </dgm:pt>
    <dgm:pt modelId="{07EF4F57-F205-4E75-BD3D-0C42DB9BD26E}">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Yaratıcılık ve yenilikçilik için araçlar ve eğitimler sunun.</a:t>
          </a:r>
        </a:p>
      </dgm:t>
    </dgm:pt>
    <dgm:pt modelId="{C91C5286-DA8B-458C-AEBF-FD70543099DA}" type="sibTrans" cxnId="{106C6E78-EDE7-4418-BDD2-BD4085695E24}">
      <dgm:prSet custT="1"/>
      <dgm:spPr/>
      <dgm:t>
        <a:bodyPr/>
        <a:lstStyle/>
        <a:p>
          <a:pPr>
            <a:lnSpc>
              <a:spcPct val="150000"/>
            </a:lnSpc>
          </a:pPr>
          <a:endParaRPr lang="en-GB" sz="4400">
            <a:solidFill>
              <a:schemeClr val="accent1"/>
            </a:solidFill>
          </a:endParaRPr>
        </a:p>
      </dgm:t>
    </dgm:pt>
    <dgm:pt modelId="{988E2F6E-EC9F-4BF6-B7AC-6F62AB551B72}" type="parTrans" cxnId="{1FAF1519-78B2-4B13-92C6-EAC6EAFB2C63}">
      <dgm:prSet custT="1"/>
      <dgm:spPr/>
      <dgm:t>
        <a:bodyPr/>
        <a:lstStyle/>
        <a:p>
          <a:pPr>
            <a:lnSpc>
              <a:spcPct val="150000"/>
            </a:lnSpc>
          </a:pPr>
          <a:endParaRPr lang="en-GB" sz="4400">
            <a:solidFill>
              <a:schemeClr val="accent1"/>
            </a:solidFill>
          </a:endParaRPr>
        </a:p>
      </dgm:t>
    </dgm:pt>
    <dgm:pt modelId="{4AEDA98E-39E8-41A2-AF45-3C607C003A1C}">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Yan projeleri destekleyin ve keşif için zaman tanıyın.</a:t>
          </a:r>
        </a:p>
      </dgm:t>
    </dgm:pt>
    <dgm:pt modelId="{39EC496E-6E8D-4AC8-9764-213442FFBADD}" type="sibTrans" cxnId="{1FAF1519-78B2-4B13-92C6-EAC6EAFB2C63}">
      <dgm:prSet custT="1"/>
      <dgm:spPr/>
      <dgm:t>
        <a:bodyPr/>
        <a:lstStyle/>
        <a:p>
          <a:pPr>
            <a:lnSpc>
              <a:spcPct val="150000"/>
            </a:lnSpc>
          </a:pPr>
          <a:endParaRPr lang="en-GB" sz="4400">
            <a:solidFill>
              <a:schemeClr val="accent1"/>
            </a:solidFill>
          </a:endParaRPr>
        </a:p>
      </dgm:t>
    </dgm:pt>
    <dgm:pt modelId="{6968DC73-6E53-4FF9-8D50-C4508AA733C7}" type="sibTrans" cxnId="{3A3C4C73-0F2D-4F58-88F8-289948C1BA80}">
      <dgm:prSet custT="1"/>
      <dgm:spPr/>
      <dgm:t>
        <a:bodyPr/>
        <a:lstStyle/>
        <a:p>
          <a:pPr>
            <a:lnSpc>
              <a:spcPct val="150000"/>
            </a:lnSpc>
          </a:pPr>
          <a:endParaRPr lang="en-GB" sz="4400">
            <a:solidFill>
              <a:schemeClr val="accent1"/>
            </a:solidFill>
          </a:endParaRPr>
        </a:p>
      </dgm:t>
    </dgm:pt>
    <dgm:pt modelId="{DC85AF97-0A80-491E-9EB9-499B4A8609E7}" type="parTrans" cxnId="{C41E016E-B1C7-4860-81C4-A660A42A0508}">
      <dgm:prSet custT="1"/>
      <dgm:spPr/>
      <dgm:t>
        <a:bodyPr/>
        <a:lstStyle/>
        <a:p>
          <a:pPr>
            <a:lnSpc>
              <a:spcPct val="150000"/>
            </a:lnSpc>
          </a:pPr>
          <a:endParaRPr lang="en-GB" sz="4400">
            <a:solidFill>
              <a:schemeClr val="accent1"/>
            </a:solidFill>
          </a:endParaRPr>
        </a:p>
      </dgm:t>
    </dgm:pt>
    <dgm:pt modelId="{CB01F38F-A992-4298-925F-D5D04FACE615}">
      <dgm:prSet custT="1"/>
      <dgm:spPr>
        <a:noFill/>
        <a:ln>
          <a:noFill/>
        </a:ln>
      </dgm:spPr>
      <dgm:t>
        <a:bodyPr/>
        <a:lstStyle/>
        <a:p>
          <a:pPr algn="ctr">
            <a:lnSpc>
              <a:spcPct val="150000"/>
            </a:lnSpc>
          </a:pPr>
          <a:r>
            <a:rPr lang="en-US" sz="1600" b="1">
              <a:solidFill>
                <a:schemeClr val="accent1"/>
              </a:solidFill>
            </a:rPr>
            <a:t>Risk Almak için Güvenli Bir Ortamı Teşvik Edin</a:t>
          </a:r>
          <a:r>
            <a:rPr lang="en-US" sz="1600">
              <a:solidFill>
                <a:schemeClr val="accent1"/>
              </a:solidFill>
            </a:rPr>
            <a:t>:</a:t>
          </a:r>
        </a:p>
      </dgm:t>
    </dgm:pt>
    <dgm:pt modelId="{A6D5E1C6-A65A-403E-9789-B5DC34F5D2B6}" type="parTrans" cxnId="{FA8A6537-FA79-4E6B-A82C-4E8BD87704E5}">
      <dgm:prSet custT="1"/>
      <dgm:spPr/>
      <dgm:t>
        <a:bodyPr/>
        <a:lstStyle/>
        <a:p>
          <a:pPr>
            <a:lnSpc>
              <a:spcPct val="150000"/>
            </a:lnSpc>
          </a:pPr>
          <a:endParaRPr lang="en-GB" sz="4400">
            <a:solidFill>
              <a:schemeClr val="accent1"/>
            </a:solidFill>
          </a:endParaRPr>
        </a:p>
      </dgm:t>
    </dgm:pt>
    <dgm:pt modelId="{8D17AA8B-78B2-49F4-B041-B9096AB3BDDC}">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Çalışanları eleştirilme korkusu olmadan fikirlerini paylaşmaları için teşvik edin.</a:t>
          </a:r>
        </a:p>
      </dgm:t>
    </dgm:pt>
    <dgm:pt modelId="{DE02D4DF-A156-4B14-A4F9-C56E9938E2E8}" type="sibTrans" cxnId="{FA8A6537-FA79-4E6B-A82C-4E8BD87704E5}">
      <dgm:prSet custT="1"/>
      <dgm:spPr/>
      <dgm:t>
        <a:bodyPr/>
        <a:lstStyle/>
        <a:p>
          <a:pPr>
            <a:lnSpc>
              <a:spcPct val="150000"/>
            </a:lnSpc>
          </a:pPr>
          <a:endParaRPr lang="en-GB" sz="4400">
            <a:solidFill>
              <a:schemeClr val="accent1"/>
            </a:solidFill>
          </a:endParaRPr>
        </a:p>
      </dgm:t>
    </dgm:pt>
    <dgm:pt modelId="{56851DF1-5ABE-4E0A-933F-4F3FE2F31DC2}" type="parTrans" cxnId="{20074FB0-871D-4FF3-BA5E-81AC8882AE91}">
      <dgm:prSet custT="1"/>
      <dgm:spPr/>
      <dgm:t>
        <a:bodyPr/>
        <a:lstStyle/>
        <a:p>
          <a:pPr>
            <a:lnSpc>
              <a:spcPct val="150000"/>
            </a:lnSpc>
          </a:pPr>
          <a:endParaRPr lang="en-GB" sz="4400">
            <a:solidFill>
              <a:schemeClr val="accent1"/>
            </a:solidFill>
          </a:endParaRPr>
        </a:p>
      </dgm:t>
    </dgm:pt>
    <dgm:pt modelId="{376C9920-D8E3-4B62-B6BD-2A444EE75D82}">
      <dgm:prSet custT="1"/>
      <dgm:spPr>
        <a:noFill/>
        <a:ln>
          <a:noFill/>
        </a:ln>
      </dgm:spPr>
      <dgm:t>
        <a:bodyPr/>
        <a:lstStyle/>
        <a:p>
          <a:pPr>
            <a:lnSpc>
              <a:spcPct val="150000"/>
            </a:lnSpc>
            <a:buFont typeface="Arial" panose="020B0604020202020204" pitchFamily="34" charset="0"/>
            <a:buChar char="•"/>
          </a:pPr>
          <a:r>
            <a:rPr lang="en-US" sz="1200">
              <a:solidFill>
                <a:schemeClr val="accent1"/>
              </a:solidFill>
            </a:rPr>
            <a:t>Psikolojik olarak güvenli bir iş yeri oluşturun.</a:t>
          </a:r>
        </a:p>
      </dgm:t>
    </dgm:pt>
    <dgm:pt modelId="{15D4C912-113A-4ACA-BD3C-30C81964E7D0}" type="sibTrans" cxnId="{20074FB0-871D-4FF3-BA5E-81AC8882AE91}">
      <dgm:prSet custT="1"/>
      <dgm:spPr/>
      <dgm:t>
        <a:bodyPr/>
        <a:lstStyle/>
        <a:p>
          <a:pPr>
            <a:lnSpc>
              <a:spcPct val="150000"/>
            </a:lnSpc>
          </a:pPr>
          <a:endParaRPr lang="en-GB" sz="4400">
            <a:solidFill>
              <a:schemeClr val="accent1"/>
            </a:solidFill>
          </a:endParaRPr>
        </a:p>
      </dgm:t>
    </dgm:pt>
    <dgm:pt modelId="{F8F0EDDD-B057-4793-80C5-B8944D7AFB01}" type="sibTrans" cxnId="{C41E016E-B1C7-4860-81C4-A660A42A0508}">
      <dgm:prSet custT="1"/>
      <dgm:spPr/>
      <dgm:t>
        <a:bodyPr/>
        <a:lstStyle/>
        <a:p>
          <a:pPr>
            <a:lnSpc>
              <a:spcPct val="150000"/>
            </a:lnSpc>
          </a:pPr>
          <a:endParaRPr lang="en-GB" sz="4400">
            <a:solidFill>
              <a:schemeClr val="accent1"/>
            </a:solidFill>
          </a:endParaRPr>
        </a:p>
      </dgm:t>
    </dgm:pt>
    <dgm:pt modelId="{EBA2D720-BFF4-4C2A-B8A4-C5888EE42D5A}" type="pres">
      <dgm:prSet presAssocID="{B1038568-F6E6-45AD-8B12-841E47ED7915}" presName="layout" presStyleCnt="0">
        <dgm:presLayoutVars>
          <dgm:chMax/>
          <dgm:chPref/>
          <dgm:dir/>
          <dgm:resizeHandles/>
        </dgm:presLayoutVars>
      </dgm:prSet>
      <dgm:spPr/>
    </dgm:pt>
    <dgm:pt modelId="{0653A4AA-9294-4604-845A-5A924BC96CB1}" type="pres">
      <dgm:prSet presAssocID="{1E86CC07-6A3C-4CDD-89F2-71A02A9A6DA7}" presName="root" presStyleCnt="0">
        <dgm:presLayoutVars>
          <dgm:chMax/>
          <dgm:chPref/>
        </dgm:presLayoutVars>
      </dgm:prSet>
      <dgm:spPr/>
    </dgm:pt>
    <dgm:pt modelId="{A5D3457C-AF1F-4259-A830-0586A4864E1E}" type="pres">
      <dgm:prSet presAssocID="{1E86CC07-6A3C-4CDD-89F2-71A02A9A6DA7}" presName="rootComposite" presStyleCnt="0">
        <dgm:presLayoutVars/>
      </dgm:prSet>
      <dgm:spPr/>
    </dgm:pt>
    <dgm:pt modelId="{F4C7420F-DAA8-44E1-8386-CF0849858075}" type="pres">
      <dgm:prSet presAssocID="{1E86CC07-6A3C-4CDD-89F2-71A02A9A6DA7}" presName="ParentAccent" presStyleLbl="alignNode1" presStyleIdx="0" presStyleCnt="5" custScaleY="186630" custLinFactY="131140" custLinFactNeighborX="3246" custLinFactNeighborY="200000"/>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7B21838E-9A5D-4D8D-8AE7-0CA0A8D83690}" type="pres">
      <dgm:prSet presAssocID="{1E86CC07-6A3C-4CDD-89F2-71A02A9A6DA7}" presName="ParentSmallAccent" presStyleLbl="fgAcc1" presStyleIdx="0" presStyleCnt="5" custScaleY="186630" custLinFactY="225454" custLinFactNeighborX="13219" custLinFactNeighborY="300000"/>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C4CC83A0-8E7C-4B17-8D1F-623A069888CD}" type="pres">
      <dgm:prSet presAssocID="{1E86CC07-6A3C-4CDD-89F2-71A02A9A6DA7}" presName="Parent" presStyleLbl="revTx" presStyleIdx="0" presStyleCnt="15" custScaleY="186630" custLinFactY="35824" custLinFactNeighborX="4103" custLinFactNeighborY="100000">
        <dgm:presLayoutVars>
          <dgm:chMax/>
          <dgm:chPref val="4"/>
          <dgm:bulletEnabled val="1"/>
        </dgm:presLayoutVars>
      </dgm:prSet>
      <dgm:spPr/>
    </dgm:pt>
    <dgm:pt modelId="{201B51BA-2113-4708-AF83-9F072FE75790}" type="pres">
      <dgm:prSet presAssocID="{1E86CC07-6A3C-4CDD-89F2-71A02A9A6DA7}" presName="childShape" presStyleCnt="0">
        <dgm:presLayoutVars>
          <dgm:chMax val="0"/>
          <dgm:chPref val="0"/>
        </dgm:presLayoutVars>
      </dgm:prSet>
      <dgm:spPr/>
    </dgm:pt>
    <dgm:pt modelId="{43AF15E4-4E50-489C-B0F8-6AD9E0FB42A2}" type="pres">
      <dgm:prSet presAssocID="{8FC67AAE-25C2-45B9-B071-05228FD1040A}" presName="childComposite" presStyleCnt="0">
        <dgm:presLayoutVars>
          <dgm:chMax val="0"/>
          <dgm:chPref val="0"/>
        </dgm:presLayoutVars>
      </dgm:prSet>
      <dgm:spPr/>
    </dgm:pt>
    <dgm:pt modelId="{E584CE55-6749-4CA1-A4C0-9242F00CA24E}" type="pres">
      <dgm:prSet presAssocID="{8FC67AAE-25C2-45B9-B071-05228FD1040A}" presName="ChildAccent" presStyleLbl="solidFgAcc1" presStyleIdx="0"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0EFAE48F-E864-4A2C-A825-993E05AD6527}" type="pres">
      <dgm:prSet presAssocID="{8FC67AAE-25C2-45B9-B071-05228FD1040A}" presName="Child" presStyleLbl="revTx" presStyleIdx="1" presStyleCnt="15" custScaleY="186630" custLinFactY="100000" custLinFactNeighborX="1044" custLinFactNeighborY="125426">
        <dgm:presLayoutVars>
          <dgm:chMax val="0"/>
          <dgm:chPref val="0"/>
          <dgm:bulletEnabled val="1"/>
        </dgm:presLayoutVars>
      </dgm:prSet>
      <dgm:spPr/>
    </dgm:pt>
    <dgm:pt modelId="{A65BE435-1BA4-453E-8868-55F924E3315C}" type="pres">
      <dgm:prSet presAssocID="{179AA0DD-C672-43AB-B514-9AA64E0105AD}" presName="childComposite" presStyleCnt="0">
        <dgm:presLayoutVars>
          <dgm:chMax val="0"/>
          <dgm:chPref val="0"/>
        </dgm:presLayoutVars>
      </dgm:prSet>
      <dgm:spPr/>
    </dgm:pt>
    <dgm:pt modelId="{017E756B-873F-4FCA-95BB-39A34266EACD}" type="pres">
      <dgm:prSet presAssocID="{179AA0DD-C672-43AB-B514-9AA64E0105AD}" presName="ChildAccent" presStyleLbl="solidFgAcc1" presStyleIdx="1"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D18D9847-9BBA-415F-AA3C-EC5AD9529DDA}" type="pres">
      <dgm:prSet presAssocID="{179AA0DD-C672-43AB-B514-9AA64E0105AD}" presName="Child" presStyleLbl="revTx" presStyleIdx="2" presStyleCnt="15" custScaleY="186630" custLinFactY="100000" custLinFactNeighborX="1044" custLinFactNeighborY="125426">
        <dgm:presLayoutVars>
          <dgm:chMax val="0"/>
          <dgm:chPref val="0"/>
          <dgm:bulletEnabled val="1"/>
        </dgm:presLayoutVars>
      </dgm:prSet>
      <dgm:spPr/>
    </dgm:pt>
    <dgm:pt modelId="{319F825F-B821-49BC-9062-FEF1B817AB1B}" type="pres">
      <dgm:prSet presAssocID="{115667CB-8AE2-4B13-8503-746DF8DC8AA4}" presName="root" presStyleCnt="0">
        <dgm:presLayoutVars>
          <dgm:chMax/>
          <dgm:chPref/>
        </dgm:presLayoutVars>
      </dgm:prSet>
      <dgm:spPr/>
    </dgm:pt>
    <dgm:pt modelId="{D9AE8AA3-6403-4758-A058-54F5031350FD}" type="pres">
      <dgm:prSet presAssocID="{115667CB-8AE2-4B13-8503-746DF8DC8AA4}" presName="rootComposite" presStyleCnt="0">
        <dgm:presLayoutVars/>
      </dgm:prSet>
      <dgm:spPr/>
    </dgm:pt>
    <dgm:pt modelId="{190260F4-3CEB-4BAD-A943-3FF2FEAAA78A}" type="pres">
      <dgm:prSet presAssocID="{115667CB-8AE2-4B13-8503-746DF8DC8AA4}" presName="ParentAccent" presStyleLbl="alignNode1" presStyleIdx="1" presStyleCnt="5" custScaleY="186630" custLinFactY="128114" custLinFactNeighborX="971" custLinFactNeighborY="200000"/>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6FC2D693-A5AF-4D3F-9D01-EC8A7B397B5B}" type="pres">
      <dgm:prSet presAssocID="{115667CB-8AE2-4B13-8503-746DF8DC8AA4}" presName="ParentSmallAccent" presStyleLbl="fgAcc1" presStyleIdx="1" presStyleCnt="5" custScaleY="186630" custLinFactY="225454" custLinFactNeighborX="13219" custLinFactNeighborY="300000"/>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31EEFCD2-DF54-49C8-81D6-7CCC7AEC17AF}" type="pres">
      <dgm:prSet presAssocID="{115667CB-8AE2-4B13-8503-746DF8DC8AA4}" presName="Parent" presStyleLbl="revTx" presStyleIdx="3" presStyleCnt="15" custScaleY="186630" custLinFactY="3485" custLinFactNeighborX="683" custLinFactNeighborY="100000">
        <dgm:presLayoutVars>
          <dgm:chMax/>
          <dgm:chPref val="4"/>
          <dgm:bulletEnabled val="1"/>
        </dgm:presLayoutVars>
      </dgm:prSet>
      <dgm:spPr/>
    </dgm:pt>
    <dgm:pt modelId="{C993B78E-BE7F-41CD-B1D1-D711ADBE8063}" type="pres">
      <dgm:prSet presAssocID="{115667CB-8AE2-4B13-8503-746DF8DC8AA4}" presName="childShape" presStyleCnt="0">
        <dgm:presLayoutVars>
          <dgm:chMax val="0"/>
          <dgm:chPref val="0"/>
        </dgm:presLayoutVars>
      </dgm:prSet>
      <dgm:spPr/>
    </dgm:pt>
    <dgm:pt modelId="{5E80C1D9-835B-406C-B224-0A61D3FED1EB}" type="pres">
      <dgm:prSet presAssocID="{D2D038DE-E308-45EB-8747-8A157A12D58A}" presName="childComposite" presStyleCnt="0">
        <dgm:presLayoutVars>
          <dgm:chMax val="0"/>
          <dgm:chPref val="0"/>
        </dgm:presLayoutVars>
      </dgm:prSet>
      <dgm:spPr/>
    </dgm:pt>
    <dgm:pt modelId="{F07450FA-3BC7-4783-9FE5-6241F1B23E6A}" type="pres">
      <dgm:prSet presAssocID="{D2D038DE-E308-45EB-8747-8A157A12D58A}" presName="ChildAccent" presStyleLbl="solidFgAcc1" presStyleIdx="2"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80464C16-59F1-4805-B414-5666CFDD9CC6}" type="pres">
      <dgm:prSet presAssocID="{D2D038DE-E308-45EB-8747-8A157A12D58A}" presName="Child" presStyleLbl="revTx" presStyleIdx="4" presStyleCnt="15" custScaleY="186630" custLinFactY="100000" custLinFactNeighborX="1044" custLinFactNeighborY="125426">
        <dgm:presLayoutVars>
          <dgm:chMax val="0"/>
          <dgm:chPref val="0"/>
          <dgm:bulletEnabled val="1"/>
        </dgm:presLayoutVars>
      </dgm:prSet>
      <dgm:spPr/>
    </dgm:pt>
    <dgm:pt modelId="{671B178C-F9D6-4F27-AE5B-C9103C72A7C9}" type="pres">
      <dgm:prSet presAssocID="{13E875FC-1309-446D-91E7-4D00B59E8066}" presName="childComposite" presStyleCnt="0">
        <dgm:presLayoutVars>
          <dgm:chMax val="0"/>
          <dgm:chPref val="0"/>
        </dgm:presLayoutVars>
      </dgm:prSet>
      <dgm:spPr/>
    </dgm:pt>
    <dgm:pt modelId="{BAF3E2B2-C0A0-4A90-BF8B-99B489EC46BC}" type="pres">
      <dgm:prSet presAssocID="{13E875FC-1309-446D-91E7-4D00B59E8066}" presName="ChildAccent" presStyleLbl="solidFgAcc1" presStyleIdx="3"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659FC8A2-9A53-4B18-B749-A3E5BC29456C}" type="pres">
      <dgm:prSet presAssocID="{13E875FC-1309-446D-91E7-4D00B59E8066}" presName="Child" presStyleLbl="revTx" presStyleIdx="5" presStyleCnt="15" custScaleY="186630" custLinFactY="100000" custLinFactNeighborX="1044" custLinFactNeighborY="125426">
        <dgm:presLayoutVars>
          <dgm:chMax val="0"/>
          <dgm:chPref val="0"/>
          <dgm:bulletEnabled val="1"/>
        </dgm:presLayoutVars>
      </dgm:prSet>
      <dgm:spPr/>
    </dgm:pt>
    <dgm:pt modelId="{174700D6-F9F9-4E94-9C92-A536E4460741}" type="pres">
      <dgm:prSet presAssocID="{559DC25F-EF9F-47A9-93F9-3EE264AB224C}" presName="root" presStyleCnt="0">
        <dgm:presLayoutVars>
          <dgm:chMax/>
          <dgm:chPref/>
        </dgm:presLayoutVars>
      </dgm:prSet>
      <dgm:spPr/>
    </dgm:pt>
    <dgm:pt modelId="{ADECC3E1-9C7E-4E14-95B0-1899EB55AF83}" type="pres">
      <dgm:prSet presAssocID="{559DC25F-EF9F-47A9-93F9-3EE264AB224C}" presName="rootComposite" presStyleCnt="0">
        <dgm:presLayoutVars/>
      </dgm:prSet>
      <dgm:spPr/>
    </dgm:pt>
    <dgm:pt modelId="{757D3954-4385-428D-B413-D8EE16E0C59F}" type="pres">
      <dgm:prSet presAssocID="{559DC25F-EF9F-47A9-93F9-3EE264AB224C}" presName="ParentAccent" presStyleLbl="alignNode1" presStyleIdx="2" presStyleCnt="5" custScaleY="186630" custLinFactY="128114" custLinFactNeighborX="971" custLinFactNeighborY="200000"/>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F506CC4B-5B54-4540-85AB-0D0DF172F0A2}" type="pres">
      <dgm:prSet presAssocID="{559DC25F-EF9F-47A9-93F9-3EE264AB224C}" presName="ParentSmallAccent" presStyleLbl="fgAcc1" presStyleIdx="2" presStyleCnt="5" custScaleY="186630" custLinFactY="225454" custLinFactNeighborX="13219" custLinFactNeighborY="300000"/>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F1DD44A8-2A12-4762-8949-97A5BCD26361}" type="pres">
      <dgm:prSet presAssocID="{559DC25F-EF9F-47A9-93F9-3EE264AB224C}" presName="Parent" presStyleLbl="revTx" presStyleIdx="6" presStyleCnt="15" custScaleY="186630" custLinFactY="3485" custLinFactNeighborX="683" custLinFactNeighborY="100000">
        <dgm:presLayoutVars>
          <dgm:chMax/>
          <dgm:chPref val="4"/>
          <dgm:bulletEnabled val="1"/>
        </dgm:presLayoutVars>
      </dgm:prSet>
      <dgm:spPr/>
    </dgm:pt>
    <dgm:pt modelId="{ADC955C3-A2D3-4EB6-B397-907B5BB53F59}" type="pres">
      <dgm:prSet presAssocID="{559DC25F-EF9F-47A9-93F9-3EE264AB224C}" presName="childShape" presStyleCnt="0">
        <dgm:presLayoutVars>
          <dgm:chMax val="0"/>
          <dgm:chPref val="0"/>
        </dgm:presLayoutVars>
      </dgm:prSet>
      <dgm:spPr/>
    </dgm:pt>
    <dgm:pt modelId="{415F4E5B-94BE-4E3B-81DE-360E43D3180C}" type="pres">
      <dgm:prSet presAssocID="{11427F67-95F7-4F63-AB02-D81E47507959}" presName="childComposite" presStyleCnt="0">
        <dgm:presLayoutVars>
          <dgm:chMax val="0"/>
          <dgm:chPref val="0"/>
        </dgm:presLayoutVars>
      </dgm:prSet>
      <dgm:spPr/>
    </dgm:pt>
    <dgm:pt modelId="{A3B2A2C6-2E7B-45C3-AB0C-D7F7FC6289B6}" type="pres">
      <dgm:prSet presAssocID="{11427F67-95F7-4F63-AB02-D81E47507959}" presName="ChildAccent" presStyleLbl="solidFgAcc1" presStyleIdx="4"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3F273555-FB23-4996-8881-08F87CB0E1B4}" type="pres">
      <dgm:prSet presAssocID="{11427F67-95F7-4F63-AB02-D81E47507959}" presName="Child" presStyleLbl="revTx" presStyleIdx="7" presStyleCnt="15" custScaleY="186630" custLinFactY="100000" custLinFactNeighborX="1044" custLinFactNeighborY="125426">
        <dgm:presLayoutVars>
          <dgm:chMax val="0"/>
          <dgm:chPref val="0"/>
          <dgm:bulletEnabled val="1"/>
        </dgm:presLayoutVars>
      </dgm:prSet>
      <dgm:spPr/>
    </dgm:pt>
    <dgm:pt modelId="{1F106E4F-072E-41E7-A9EA-109E66C99904}" type="pres">
      <dgm:prSet presAssocID="{2C040BE9-6D06-4D06-AF5E-CFC8ED9DDC06}" presName="childComposite" presStyleCnt="0">
        <dgm:presLayoutVars>
          <dgm:chMax val="0"/>
          <dgm:chPref val="0"/>
        </dgm:presLayoutVars>
      </dgm:prSet>
      <dgm:spPr/>
    </dgm:pt>
    <dgm:pt modelId="{1BB3700C-4AAC-4986-8BCA-607D4131ED58}" type="pres">
      <dgm:prSet presAssocID="{2C040BE9-6D06-4D06-AF5E-CFC8ED9DDC06}" presName="ChildAccent" presStyleLbl="solidFgAcc1" presStyleIdx="5"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9129FDDE-2EE5-466F-92AA-68EE8F7836D9}" type="pres">
      <dgm:prSet presAssocID="{2C040BE9-6D06-4D06-AF5E-CFC8ED9DDC06}" presName="Child" presStyleLbl="revTx" presStyleIdx="8" presStyleCnt="15" custScaleY="186630" custLinFactY="100000" custLinFactNeighborX="1044" custLinFactNeighborY="125426">
        <dgm:presLayoutVars>
          <dgm:chMax val="0"/>
          <dgm:chPref val="0"/>
          <dgm:bulletEnabled val="1"/>
        </dgm:presLayoutVars>
      </dgm:prSet>
      <dgm:spPr/>
    </dgm:pt>
    <dgm:pt modelId="{0B4635AA-D89F-4182-B217-3D73CB79BAEC}" type="pres">
      <dgm:prSet presAssocID="{FA238F79-715A-4423-9CD0-5E70EB746E81}" presName="root" presStyleCnt="0">
        <dgm:presLayoutVars>
          <dgm:chMax/>
          <dgm:chPref/>
        </dgm:presLayoutVars>
      </dgm:prSet>
      <dgm:spPr/>
    </dgm:pt>
    <dgm:pt modelId="{426CE555-8CB6-44EC-8EC1-A391A4F72222}" type="pres">
      <dgm:prSet presAssocID="{FA238F79-715A-4423-9CD0-5E70EB746E81}" presName="rootComposite" presStyleCnt="0">
        <dgm:presLayoutVars/>
      </dgm:prSet>
      <dgm:spPr/>
    </dgm:pt>
    <dgm:pt modelId="{ECD801AC-D940-4433-BA37-411529D9F1BC}" type="pres">
      <dgm:prSet presAssocID="{FA238F79-715A-4423-9CD0-5E70EB746E81}" presName="ParentAccent" presStyleLbl="alignNode1" presStyleIdx="3" presStyleCnt="5" custScaleY="186630" custLinFactY="128114" custLinFactNeighborX="971" custLinFactNeighborY="200000"/>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B2FEDD4E-4980-4C53-9B5D-6406A8B415A3}" type="pres">
      <dgm:prSet presAssocID="{FA238F79-715A-4423-9CD0-5E70EB746E81}" presName="ParentSmallAccent" presStyleLbl="fgAcc1" presStyleIdx="3" presStyleCnt="5" custScaleY="186630" custLinFactY="225454" custLinFactNeighborX="13219" custLinFactNeighborY="300000"/>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8A960745-D56D-4954-B9B2-B82F9A8FE6BE}" type="pres">
      <dgm:prSet presAssocID="{FA238F79-715A-4423-9CD0-5E70EB746E81}" presName="Parent" presStyleLbl="revTx" presStyleIdx="9" presStyleCnt="15" custScaleY="186630" custLinFactY="3485" custLinFactNeighborX="683" custLinFactNeighborY="100000">
        <dgm:presLayoutVars>
          <dgm:chMax/>
          <dgm:chPref val="4"/>
          <dgm:bulletEnabled val="1"/>
        </dgm:presLayoutVars>
      </dgm:prSet>
      <dgm:spPr/>
    </dgm:pt>
    <dgm:pt modelId="{F72A383D-5F71-4450-9678-E8DF11C821E9}" type="pres">
      <dgm:prSet presAssocID="{FA238F79-715A-4423-9CD0-5E70EB746E81}" presName="childShape" presStyleCnt="0">
        <dgm:presLayoutVars>
          <dgm:chMax val="0"/>
          <dgm:chPref val="0"/>
        </dgm:presLayoutVars>
      </dgm:prSet>
      <dgm:spPr/>
    </dgm:pt>
    <dgm:pt modelId="{A63138BA-1A6C-4698-B560-D25A8C0F8161}" type="pres">
      <dgm:prSet presAssocID="{07EF4F57-F205-4E75-BD3D-0C42DB9BD26E}" presName="childComposite" presStyleCnt="0">
        <dgm:presLayoutVars>
          <dgm:chMax val="0"/>
          <dgm:chPref val="0"/>
        </dgm:presLayoutVars>
      </dgm:prSet>
      <dgm:spPr/>
    </dgm:pt>
    <dgm:pt modelId="{843FC66A-5A9C-44EB-B983-B2CC2619E47E}" type="pres">
      <dgm:prSet presAssocID="{07EF4F57-F205-4E75-BD3D-0C42DB9BD26E}" presName="ChildAccent" presStyleLbl="solidFgAcc1" presStyleIdx="6"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8BF2EAA1-E4DD-4C14-9579-F7439C9BB6DF}" type="pres">
      <dgm:prSet presAssocID="{07EF4F57-F205-4E75-BD3D-0C42DB9BD26E}" presName="Child" presStyleLbl="revTx" presStyleIdx="10" presStyleCnt="15" custScaleY="186630" custLinFactY="100000" custLinFactNeighborX="1044" custLinFactNeighborY="125426">
        <dgm:presLayoutVars>
          <dgm:chMax val="0"/>
          <dgm:chPref val="0"/>
          <dgm:bulletEnabled val="1"/>
        </dgm:presLayoutVars>
      </dgm:prSet>
      <dgm:spPr/>
    </dgm:pt>
    <dgm:pt modelId="{22E45555-7C3B-41D3-B7C1-170514071145}" type="pres">
      <dgm:prSet presAssocID="{4AEDA98E-39E8-41A2-AF45-3C607C003A1C}" presName="childComposite" presStyleCnt="0">
        <dgm:presLayoutVars>
          <dgm:chMax val="0"/>
          <dgm:chPref val="0"/>
        </dgm:presLayoutVars>
      </dgm:prSet>
      <dgm:spPr/>
    </dgm:pt>
    <dgm:pt modelId="{64D1ADC7-0BEC-4B98-9970-C1B1632EB4FD}" type="pres">
      <dgm:prSet presAssocID="{4AEDA98E-39E8-41A2-AF45-3C607C003A1C}" presName="ChildAccent" presStyleLbl="solidFgAcc1" presStyleIdx="7"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F80859D3-441C-4C62-909A-96B9C72C6136}" type="pres">
      <dgm:prSet presAssocID="{4AEDA98E-39E8-41A2-AF45-3C607C003A1C}" presName="Child" presStyleLbl="revTx" presStyleIdx="11" presStyleCnt="15" custScaleY="186630" custLinFactY="100000" custLinFactNeighborX="1044" custLinFactNeighborY="125426">
        <dgm:presLayoutVars>
          <dgm:chMax val="0"/>
          <dgm:chPref val="0"/>
          <dgm:bulletEnabled val="1"/>
        </dgm:presLayoutVars>
      </dgm:prSet>
      <dgm:spPr/>
    </dgm:pt>
    <dgm:pt modelId="{3BF11B02-AC14-45AA-B814-D114ABED4B37}" type="pres">
      <dgm:prSet presAssocID="{CB01F38F-A992-4298-925F-D5D04FACE615}" presName="root" presStyleCnt="0">
        <dgm:presLayoutVars>
          <dgm:chMax/>
          <dgm:chPref/>
        </dgm:presLayoutVars>
      </dgm:prSet>
      <dgm:spPr/>
    </dgm:pt>
    <dgm:pt modelId="{117A52C4-06E0-4D74-B144-5697708C32E8}" type="pres">
      <dgm:prSet presAssocID="{CB01F38F-A992-4298-925F-D5D04FACE615}" presName="rootComposite" presStyleCnt="0">
        <dgm:presLayoutVars/>
      </dgm:prSet>
      <dgm:spPr/>
    </dgm:pt>
    <dgm:pt modelId="{BF7BEAC4-C6E1-4873-80F0-5D2EC8E84EB5}" type="pres">
      <dgm:prSet presAssocID="{CB01F38F-A992-4298-925F-D5D04FACE615}" presName="ParentAccent" presStyleLbl="alignNode1" presStyleIdx="4" presStyleCnt="5" custScaleY="186630" custLinFactY="128114" custLinFactNeighborX="971" custLinFactNeighborY="200000"/>
      <dgm:spPr>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4AAE53E2-5D26-4185-916A-19276B81CFA9}" type="pres">
      <dgm:prSet presAssocID="{CB01F38F-A992-4298-925F-D5D04FACE615}" presName="ParentSmallAccent" presStyleLbl="fgAcc1" presStyleIdx="4" presStyleCnt="5" custScaleY="186630" custLinFactY="225454" custLinFactNeighborX="13219" custLinFactNeighborY="300000"/>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86EF2FDD-8965-433A-93D7-FC15E4CAF5A0}" type="pres">
      <dgm:prSet presAssocID="{CB01F38F-A992-4298-925F-D5D04FACE615}" presName="Parent" presStyleLbl="revTx" presStyleIdx="12" presStyleCnt="15" custScaleY="186630" custLinFactY="3485" custLinFactNeighborX="683" custLinFactNeighborY="100000">
        <dgm:presLayoutVars>
          <dgm:chMax/>
          <dgm:chPref val="4"/>
          <dgm:bulletEnabled val="1"/>
        </dgm:presLayoutVars>
      </dgm:prSet>
      <dgm:spPr/>
    </dgm:pt>
    <dgm:pt modelId="{A220BC2B-9B57-4BB6-8609-92EDDB7A55B0}" type="pres">
      <dgm:prSet presAssocID="{CB01F38F-A992-4298-925F-D5D04FACE615}" presName="childShape" presStyleCnt="0">
        <dgm:presLayoutVars>
          <dgm:chMax val="0"/>
          <dgm:chPref val="0"/>
        </dgm:presLayoutVars>
      </dgm:prSet>
      <dgm:spPr/>
    </dgm:pt>
    <dgm:pt modelId="{F0C3E65C-11EE-41EF-A703-8F08FC170322}" type="pres">
      <dgm:prSet presAssocID="{8D17AA8B-78B2-49F4-B041-B9096AB3BDDC}" presName="childComposite" presStyleCnt="0">
        <dgm:presLayoutVars>
          <dgm:chMax val="0"/>
          <dgm:chPref val="0"/>
        </dgm:presLayoutVars>
      </dgm:prSet>
      <dgm:spPr/>
    </dgm:pt>
    <dgm:pt modelId="{DE4E8A87-CC3A-4BBF-B7A2-340098A479AC}" type="pres">
      <dgm:prSet presAssocID="{8D17AA8B-78B2-49F4-B041-B9096AB3BDDC}" presName="ChildAccent" presStyleLbl="solidFgAcc1" presStyleIdx="8"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0D0AE373-111A-4455-B9D9-B6C630736BF6}" type="pres">
      <dgm:prSet presAssocID="{8D17AA8B-78B2-49F4-B041-B9096AB3BDDC}" presName="Child" presStyleLbl="revTx" presStyleIdx="13" presStyleCnt="15" custScaleY="186630" custLinFactY="100000" custLinFactNeighborX="1044" custLinFactNeighborY="125426">
        <dgm:presLayoutVars>
          <dgm:chMax val="0"/>
          <dgm:chPref val="0"/>
          <dgm:bulletEnabled val="1"/>
        </dgm:presLayoutVars>
      </dgm:prSet>
      <dgm:spPr/>
    </dgm:pt>
    <dgm:pt modelId="{1D1A133E-3E3D-46FC-889D-048E2532367B}" type="pres">
      <dgm:prSet presAssocID="{376C9920-D8E3-4B62-B6BD-2A444EE75D82}" presName="childComposite" presStyleCnt="0">
        <dgm:presLayoutVars>
          <dgm:chMax val="0"/>
          <dgm:chPref val="0"/>
        </dgm:presLayoutVars>
      </dgm:prSet>
      <dgm:spPr/>
    </dgm:pt>
    <dgm:pt modelId="{41883235-B01A-4B70-B8A7-FD767556942B}" type="pres">
      <dgm:prSet presAssocID="{376C9920-D8E3-4B62-B6BD-2A444EE75D82}" presName="ChildAccent" presStyleLbl="solidFgAcc1" presStyleIdx="9" presStyleCnt="10" custScaleY="186630" custLinFactY="225467" custLinFactNeighborX="13220" custLinFactNeighborY="300000"/>
      <dgm:spPr>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dgm:spPr>
    </dgm:pt>
    <dgm:pt modelId="{9A97A18F-F61D-4A76-8F63-AFF0477DF0EA}" type="pres">
      <dgm:prSet presAssocID="{376C9920-D8E3-4B62-B6BD-2A444EE75D82}" presName="Child" presStyleLbl="revTx" presStyleIdx="14" presStyleCnt="15" custScaleY="186630" custLinFactY="100000" custLinFactNeighborX="1044" custLinFactNeighborY="125426">
        <dgm:presLayoutVars>
          <dgm:chMax val="0"/>
          <dgm:chPref val="0"/>
          <dgm:bulletEnabled val="1"/>
        </dgm:presLayoutVars>
      </dgm:prSet>
      <dgm:spPr/>
    </dgm:pt>
  </dgm:ptLst>
  <dgm:cxnLst>
    <dgm:cxn modelId="{3B23DC07-1471-4FE1-8389-BA44A4D0FA84}" type="presOf" srcId="{D2D038DE-E308-45EB-8747-8A157A12D58A}" destId="{80464C16-59F1-4805-B414-5666CFDD9CC6}" srcOrd="0" destOrd="0" presId="urn:microsoft.com/office/officeart/2008/layout/SquareAccentList"/>
    <dgm:cxn modelId="{47F92E0A-BB5B-4345-BDCA-B71449062852}" type="presOf" srcId="{115667CB-8AE2-4B13-8503-746DF8DC8AA4}" destId="{31EEFCD2-DF54-49C8-81D6-7CCC7AEC17AF}" srcOrd="0" destOrd="0" presId="urn:microsoft.com/office/officeart/2008/layout/SquareAccentList"/>
    <dgm:cxn modelId="{B1B4FE0A-3F50-4A54-B378-72BCC3709D40}" type="presOf" srcId="{13E875FC-1309-446D-91E7-4D00B59E8066}" destId="{659FC8A2-9A53-4B18-B749-A3E5BC29456C}" srcOrd="0" destOrd="0" presId="urn:microsoft.com/office/officeart/2008/layout/SquareAccentList"/>
    <dgm:cxn modelId="{D848E40D-00DC-469E-AD8B-996BBD6DAEA7}" srcId="{559DC25F-EF9F-47A9-93F9-3EE264AB224C}" destId="{11427F67-95F7-4F63-AB02-D81E47507959}" srcOrd="0" destOrd="0" parTransId="{6259CCA0-DFA5-46A0-B6AC-E2D4402A4142}" sibTransId="{A97387D4-ECFB-4F3F-B8E1-F5FD61AE9D69}"/>
    <dgm:cxn modelId="{87A09414-A371-4416-84A7-F488F5B8A3F5}" srcId="{B1038568-F6E6-45AD-8B12-841E47ED7915}" destId="{115667CB-8AE2-4B13-8503-746DF8DC8AA4}" srcOrd="1" destOrd="0" parTransId="{6F7F0843-737E-46A2-A477-0DE79BC5037A}" sibTransId="{63CF2906-464E-4B7D-A037-D196AA1BA466}"/>
    <dgm:cxn modelId="{70CEA518-473E-42C4-BC3B-95101BB71A55}" type="presOf" srcId="{07EF4F57-F205-4E75-BD3D-0C42DB9BD26E}" destId="{8BF2EAA1-E4DD-4C14-9579-F7439C9BB6DF}" srcOrd="0" destOrd="0" presId="urn:microsoft.com/office/officeart/2008/layout/SquareAccentList"/>
    <dgm:cxn modelId="{1FAF1519-78B2-4B13-92C6-EAC6EAFB2C63}" srcId="{FA238F79-715A-4423-9CD0-5E70EB746E81}" destId="{4AEDA98E-39E8-41A2-AF45-3C607C003A1C}" srcOrd="1" destOrd="0" parTransId="{988E2F6E-EC9F-4BF6-B7AC-6F62AB551B72}" sibTransId="{39EC496E-6E8D-4AC8-9764-213442FFBADD}"/>
    <dgm:cxn modelId="{88BC1A21-7921-4B4F-9158-50C4420A1313}" type="presOf" srcId="{CB01F38F-A992-4298-925F-D5D04FACE615}" destId="{86EF2FDD-8965-433A-93D7-FC15E4CAF5A0}" srcOrd="0" destOrd="0" presId="urn:microsoft.com/office/officeart/2008/layout/SquareAccentList"/>
    <dgm:cxn modelId="{ACC1182D-892A-449F-B814-D7FF0177F8CC}" srcId="{B1038568-F6E6-45AD-8B12-841E47ED7915}" destId="{1E86CC07-6A3C-4CDD-89F2-71A02A9A6DA7}" srcOrd="0" destOrd="0" parTransId="{E3154DD1-2A23-4793-9004-B266E05E86CE}" sibTransId="{6FCD8624-61EB-4E36-80BE-6203196ECA94}"/>
    <dgm:cxn modelId="{FA8A6537-FA79-4E6B-A82C-4E8BD87704E5}" srcId="{CB01F38F-A992-4298-925F-D5D04FACE615}" destId="{8D17AA8B-78B2-49F4-B041-B9096AB3BDDC}" srcOrd="0" destOrd="0" parTransId="{A6D5E1C6-A65A-403E-9789-B5DC34F5D2B6}" sibTransId="{DE02D4DF-A156-4B14-A4F9-C56E9938E2E8}"/>
    <dgm:cxn modelId="{F0E0D738-F8CD-453D-A7A2-616C97057402}" srcId="{1E86CC07-6A3C-4CDD-89F2-71A02A9A6DA7}" destId="{8FC67AAE-25C2-45B9-B071-05228FD1040A}" srcOrd="0" destOrd="0" parTransId="{9DD4E5B8-8486-4514-A79D-F76F75E46AB1}" sibTransId="{AF98BE1D-1A7E-4AC3-ABFB-F1BCF06A19EB}"/>
    <dgm:cxn modelId="{3DEEBF3B-C157-498F-BB81-4AB1302E9AAA}" type="presOf" srcId="{4AEDA98E-39E8-41A2-AF45-3C607C003A1C}" destId="{F80859D3-441C-4C62-909A-96B9C72C6136}" srcOrd="0" destOrd="0" presId="urn:microsoft.com/office/officeart/2008/layout/SquareAccentList"/>
    <dgm:cxn modelId="{4E8CCC68-E059-4856-9FC8-7FF9CB7B0493}" type="presOf" srcId="{2C040BE9-6D06-4D06-AF5E-CFC8ED9DDC06}" destId="{9129FDDE-2EE5-466F-92AA-68EE8F7836D9}" srcOrd="0" destOrd="0" presId="urn:microsoft.com/office/officeart/2008/layout/SquareAccentList"/>
    <dgm:cxn modelId="{C41E016E-B1C7-4860-81C4-A660A42A0508}" srcId="{B1038568-F6E6-45AD-8B12-841E47ED7915}" destId="{CB01F38F-A992-4298-925F-D5D04FACE615}" srcOrd="4" destOrd="0" parTransId="{DC85AF97-0A80-491E-9EB9-499B4A8609E7}" sibTransId="{F8F0EDDD-B057-4793-80C5-B8944D7AFB01}"/>
    <dgm:cxn modelId="{37940652-BC4B-4710-9160-CA428CA54FB7}" type="presOf" srcId="{8D17AA8B-78B2-49F4-B041-B9096AB3BDDC}" destId="{0D0AE373-111A-4455-B9D9-B6C630736BF6}" srcOrd="0" destOrd="0" presId="urn:microsoft.com/office/officeart/2008/layout/SquareAccentList"/>
    <dgm:cxn modelId="{3A3C4C73-0F2D-4F58-88F8-289948C1BA80}" srcId="{B1038568-F6E6-45AD-8B12-841E47ED7915}" destId="{FA238F79-715A-4423-9CD0-5E70EB746E81}" srcOrd="3" destOrd="0" parTransId="{1B8CF92B-DF49-41BF-9AE9-DE87D6F2275D}" sibTransId="{6968DC73-6E53-4FF9-8D50-C4508AA733C7}"/>
    <dgm:cxn modelId="{106C6E78-EDE7-4418-BDD2-BD4085695E24}" srcId="{FA238F79-715A-4423-9CD0-5E70EB746E81}" destId="{07EF4F57-F205-4E75-BD3D-0C42DB9BD26E}" srcOrd="0" destOrd="0" parTransId="{16FA2BCC-62C8-4FB4-8D78-8ACD48C1B5F4}" sibTransId="{C91C5286-DA8B-458C-AEBF-FD70543099DA}"/>
    <dgm:cxn modelId="{A1638483-E267-4547-B6C8-836A3F6F9097}" type="presOf" srcId="{FA238F79-715A-4423-9CD0-5E70EB746E81}" destId="{8A960745-D56D-4954-B9B2-B82F9A8FE6BE}" srcOrd="0" destOrd="0" presId="urn:microsoft.com/office/officeart/2008/layout/SquareAccentList"/>
    <dgm:cxn modelId="{86FB7084-357B-4399-992C-D75C1D131221}" srcId="{115667CB-8AE2-4B13-8503-746DF8DC8AA4}" destId="{13E875FC-1309-446D-91E7-4D00B59E8066}" srcOrd="1" destOrd="0" parTransId="{2BDE8F5B-6BC5-41F1-ACAF-BF26F50581DF}" sibTransId="{47145565-C81B-4E8A-BEED-307FEEFA6F4F}"/>
    <dgm:cxn modelId="{69D0E98E-3C9C-4882-8F7F-A993162FCA8F}" type="presOf" srcId="{1E86CC07-6A3C-4CDD-89F2-71A02A9A6DA7}" destId="{C4CC83A0-8E7C-4B17-8D1F-623A069888CD}" srcOrd="0" destOrd="0" presId="urn:microsoft.com/office/officeart/2008/layout/SquareAccentList"/>
    <dgm:cxn modelId="{F8174B99-1E0B-45ED-BB91-6A3486B96341}" srcId="{559DC25F-EF9F-47A9-93F9-3EE264AB224C}" destId="{2C040BE9-6D06-4D06-AF5E-CFC8ED9DDC06}" srcOrd="1" destOrd="0" parTransId="{95F6B950-A3DE-4390-852C-12FF65A6358D}" sibTransId="{07A0E455-18D9-4582-AEA4-A857708C73CD}"/>
    <dgm:cxn modelId="{DAB6F19D-90C4-4AC1-B889-EF71B1788D8B}" type="presOf" srcId="{B1038568-F6E6-45AD-8B12-841E47ED7915}" destId="{EBA2D720-BFF4-4C2A-B8A4-C5888EE42D5A}" srcOrd="0" destOrd="0" presId="urn:microsoft.com/office/officeart/2008/layout/SquareAccentList"/>
    <dgm:cxn modelId="{FD1E11A1-3B03-47D0-936A-229E045C210B}" srcId="{115667CB-8AE2-4B13-8503-746DF8DC8AA4}" destId="{D2D038DE-E308-45EB-8747-8A157A12D58A}" srcOrd="0" destOrd="0" parTransId="{58E51C4F-F77E-43D7-8CFA-871BFBC47559}" sibTransId="{A63D8AF0-B400-4654-98C4-200F7525CC47}"/>
    <dgm:cxn modelId="{20074FB0-871D-4FF3-BA5E-81AC8882AE91}" srcId="{CB01F38F-A992-4298-925F-D5D04FACE615}" destId="{376C9920-D8E3-4B62-B6BD-2A444EE75D82}" srcOrd="1" destOrd="0" parTransId="{56851DF1-5ABE-4E0A-933F-4F3FE2F31DC2}" sibTransId="{15D4C912-113A-4ACA-BD3C-30C81964E7D0}"/>
    <dgm:cxn modelId="{C3F3A3B8-F244-4BE3-9749-E478406BC80F}" type="presOf" srcId="{8FC67AAE-25C2-45B9-B071-05228FD1040A}" destId="{0EFAE48F-E864-4A2C-A825-993E05AD6527}" srcOrd="0" destOrd="0" presId="urn:microsoft.com/office/officeart/2008/layout/SquareAccentList"/>
    <dgm:cxn modelId="{84B39EBA-A03B-4B59-9DF1-AB76B884E0A5}" srcId="{B1038568-F6E6-45AD-8B12-841E47ED7915}" destId="{559DC25F-EF9F-47A9-93F9-3EE264AB224C}" srcOrd="2" destOrd="0" parTransId="{B5A4531E-8ECE-410F-BC25-F1ABEC7E6B29}" sibTransId="{90C4C706-8502-4275-BDA7-B19E4F817282}"/>
    <dgm:cxn modelId="{064295D3-443B-4479-B308-E6B507D7BA05}" type="presOf" srcId="{376C9920-D8E3-4B62-B6BD-2A444EE75D82}" destId="{9A97A18F-F61D-4A76-8F63-AFF0477DF0EA}" srcOrd="0" destOrd="0" presId="urn:microsoft.com/office/officeart/2008/layout/SquareAccentList"/>
    <dgm:cxn modelId="{91F32DDC-F16D-4DAD-839B-277C544B0A96}" srcId="{1E86CC07-6A3C-4CDD-89F2-71A02A9A6DA7}" destId="{179AA0DD-C672-43AB-B514-9AA64E0105AD}" srcOrd="1" destOrd="0" parTransId="{EBE7A29F-3831-472F-81A1-45C86C622992}" sibTransId="{702096A0-B1BE-4B5B-99FA-7186E687F7BE}"/>
    <dgm:cxn modelId="{860F20E8-E0C1-4DDA-8161-CF4D33CF5121}" type="presOf" srcId="{11427F67-95F7-4F63-AB02-D81E47507959}" destId="{3F273555-FB23-4996-8881-08F87CB0E1B4}" srcOrd="0" destOrd="0" presId="urn:microsoft.com/office/officeart/2008/layout/SquareAccentList"/>
    <dgm:cxn modelId="{75AE23E9-4316-47E5-90ED-96EADFD0F255}" type="presOf" srcId="{559DC25F-EF9F-47A9-93F9-3EE264AB224C}" destId="{F1DD44A8-2A12-4762-8949-97A5BCD26361}" srcOrd="0" destOrd="0" presId="urn:microsoft.com/office/officeart/2008/layout/SquareAccentList"/>
    <dgm:cxn modelId="{F109F1FC-0F19-4278-8E78-E13E6C30C068}" type="presOf" srcId="{179AA0DD-C672-43AB-B514-9AA64E0105AD}" destId="{D18D9847-9BBA-415F-AA3C-EC5AD9529DDA}" srcOrd="0" destOrd="0" presId="urn:microsoft.com/office/officeart/2008/layout/SquareAccentList"/>
    <dgm:cxn modelId="{93ED05FE-D378-4D8C-A68B-39CC6DC36501}" type="presParOf" srcId="{EBA2D720-BFF4-4C2A-B8A4-C5888EE42D5A}" destId="{0653A4AA-9294-4604-845A-5A924BC96CB1}" srcOrd="0" destOrd="0" presId="urn:microsoft.com/office/officeart/2008/layout/SquareAccentList"/>
    <dgm:cxn modelId="{401755C0-DEDB-4D58-B298-2F6E72F13EB2}" type="presParOf" srcId="{0653A4AA-9294-4604-845A-5A924BC96CB1}" destId="{A5D3457C-AF1F-4259-A830-0586A4864E1E}" srcOrd="0" destOrd="0" presId="urn:microsoft.com/office/officeart/2008/layout/SquareAccentList"/>
    <dgm:cxn modelId="{6AE30C50-3575-434B-8F4F-091F56FCE47F}" type="presParOf" srcId="{A5D3457C-AF1F-4259-A830-0586A4864E1E}" destId="{F4C7420F-DAA8-44E1-8386-CF0849858075}" srcOrd="0" destOrd="0" presId="urn:microsoft.com/office/officeart/2008/layout/SquareAccentList"/>
    <dgm:cxn modelId="{321F57C1-CB1F-49D5-9A74-C7DFFBC49102}" type="presParOf" srcId="{A5D3457C-AF1F-4259-A830-0586A4864E1E}" destId="{7B21838E-9A5D-4D8D-8AE7-0CA0A8D83690}" srcOrd="1" destOrd="0" presId="urn:microsoft.com/office/officeart/2008/layout/SquareAccentList"/>
    <dgm:cxn modelId="{AF7E3297-E620-4F94-9ABA-F14B001BDE02}" type="presParOf" srcId="{A5D3457C-AF1F-4259-A830-0586A4864E1E}" destId="{C4CC83A0-8E7C-4B17-8D1F-623A069888CD}" srcOrd="2" destOrd="0" presId="urn:microsoft.com/office/officeart/2008/layout/SquareAccentList"/>
    <dgm:cxn modelId="{C93DF175-2ACC-469D-BA9B-63B3D3FC5DF0}" type="presParOf" srcId="{0653A4AA-9294-4604-845A-5A924BC96CB1}" destId="{201B51BA-2113-4708-AF83-9F072FE75790}" srcOrd="1" destOrd="0" presId="urn:microsoft.com/office/officeart/2008/layout/SquareAccentList"/>
    <dgm:cxn modelId="{C62F413B-F7B9-4566-9ECB-67EA59E2C5FF}" type="presParOf" srcId="{201B51BA-2113-4708-AF83-9F072FE75790}" destId="{43AF15E4-4E50-489C-B0F8-6AD9E0FB42A2}" srcOrd="0" destOrd="0" presId="urn:microsoft.com/office/officeart/2008/layout/SquareAccentList"/>
    <dgm:cxn modelId="{29B050B3-1C54-4423-B82F-E9FED437BCF3}" type="presParOf" srcId="{43AF15E4-4E50-489C-B0F8-6AD9E0FB42A2}" destId="{E584CE55-6749-4CA1-A4C0-9242F00CA24E}" srcOrd="0" destOrd="0" presId="urn:microsoft.com/office/officeart/2008/layout/SquareAccentList"/>
    <dgm:cxn modelId="{0DD39B9C-C615-4B0F-B7AF-6D1BBC9A84B1}" type="presParOf" srcId="{43AF15E4-4E50-489C-B0F8-6AD9E0FB42A2}" destId="{0EFAE48F-E864-4A2C-A825-993E05AD6527}" srcOrd="1" destOrd="0" presId="urn:microsoft.com/office/officeart/2008/layout/SquareAccentList"/>
    <dgm:cxn modelId="{032B3305-955C-4C76-B4AC-0DD3A9166590}" type="presParOf" srcId="{201B51BA-2113-4708-AF83-9F072FE75790}" destId="{A65BE435-1BA4-453E-8868-55F924E3315C}" srcOrd="1" destOrd="0" presId="urn:microsoft.com/office/officeart/2008/layout/SquareAccentList"/>
    <dgm:cxn modelId="{A8EEB8E5-EF52-4FB0-AD5F-4037B2C45E34}" type="presParOf" srcId="{A65BE435-1BA4-453E-8868-55F924E3315C}" destId="{017E756B-873F-4FCA-95BB-39A34266EACD}" srcOrd="0" destOrd="0" presId="urn:microsoft.com/office/officeart/2008/layout/SquareAccentList"/>
    <dgm:cxn modelId="{4F0191C3-FFF4-4E41-AD7A-6E4065429101}" type="presParOf" srcId="{A65BE435-1BA4-453E-8868-55F924E3315C}" destId="{D18D9847-9BBA-415F-AA3C-EC5AD9529DDA}" srcOrd="1" destOrd="0" presId="urn:microsoft.com/office/officeart/2008/layout/SquareAccentList"/>
    <dgm:cxn modelId="{CAD3926A-2B33-48F7-BAC4-20AE08B6AA01}" type="presParOf" srcId="{EBA2D720-BFF4-4C2A-B8A4-C5888EE42D5A}" destId="{319F825F-B821-49BC-9062-FEF1B817AB1B}" srcOrd="1" destOrd="0" presId="urn:microsoft.com/office/officeart/2008/layout/SquareAccentList"/>
    <dgm:cxn modelId="{6A5D6F8F-4C83-4925-BA96-73788CA84BFB}" type="presParOf" srcId="{319F825F-B821-49BC-9062-FEF1B817AB1B}" destId="{D9AE8AA3-6403-4758-A058-54F5031350FD}" srcOrd="0" destOrd="0" presId="urn:microsoft.com/office/officeart/2008/layout/SquareAccentList"/>
    <dgm:cxn modelId="{08DF3D4A-B635-4D15-A4C7-AE76DA6360AA}" type="presParOf" srcId="{D9AE8AA3-6403-4758-A058-54F5031350FD}" destId="{190260F4-3CEB-4BAD-A943-3FF2FEAAA78A}" srcOrd="0" destOrd="0" presId="urn:microsoft.com/office/officeart/2008/layout/SquareAccentList"/>
    <dgm:cxn modelId="{1344F186-5BE6-4AB6-AF2C-411554DC14CB}" type="presParOf" srcId="{D9AE8AA3-6403-4758-A058-54F5031350FD}" destId="{6FC2D693-A5AF-4D3F-9D01-EC8A7B397B5B}" srcOrd="1" destOrd="0" presId="urn:microsoft.com/office/officeart/2008/layout/SquareAccentList"/>
    <dgm:cxn modelId="{DAE35598-CFF4-4307-B05A-9BEE2B2121F3}" type="presParOf" srcId="{D9AE8AA3-6403-4758-A058-54F5031350FD}" destId="{31EEFCD2-DF54-49C8-81D6-7CCC7AEC17AF}" srcOrd="2" destOrd="0" presId="urn:microsoft.com/office/officeart/2008/layout/SquareAccentList"/>
    <dgm:cxn modelId="{234434F6-A520-4009-9340-AD5387881D87}" type="presParOf" srcId="{319F825F-B821-49BC-9062-FEF1B817AB1B}" destId="{C993B78E-BE7F-41CD-B1D1-D711ADBE8063}" srcOrd="1" destOrd="0" presId="urn:microsoft.com/office/officeart/2008/layout/SquareAccentList"/>
    <dgm:cxn modelId="{E7B7EAAF-C512-47D4-A9D5-0CDE740BC17F}" type="presParOf" srcId="{C993B78E-BE7F-41CD-B1D1-D711ADBE8063}" destId="{5E80C1D9-835B-406C-B224-0A61D3FED1EB}" srcOrd="0" destOrd="0" presId="urn:microsoft.com/office/officeart/2008/layout/SquareAccentList"/>
    <dgm:cxn modelId="{38BA75D0-B2EE-48BF-9988-E087CA1E75A2}" type="presParOf" srcId="{5E80C1D9-835B-406C-B224-0A61D3FED1EB}" destId="{F07450FA-3BC7-4783-9FE5-6241F1B23E6A}" srcOrd="0" destOrd="0" presId="urn:microsoft.com/office/officeart/2008/layout/SquareAccentList"/>
    <dgm:cxn modelId="{5869E904-5EE7-40DB-B582-996EDAA2CC3C}" type="presParOf" srcId="{5E80C1D9-835B-406C-B224-0A61D3FED1EB}" destId="{80464C16-59F1-4805-B414-5666CFDD9CC6}" srcOrd="1" destOrd="0" presId="urn:microsoft.com/office/officeart/2008/layout/SquareAccentList"/>
    <dgm:cxn modelId="{A5178639-2001-42F1-A501-8798F4CF2EEC}" type="presParOf" srcId="{C993B78E-BE7F-41CD-B1D1-D711ADBE8063}" destId="{671B178C-F9D6-4F27-AE5B-C9103C72A7C9}" srcOrd="1" destOrd="0" presId="urn:microsoft.com/office/officeart/2008/layout/SquareAccentList"/>
    <dgm:cxn modelId="{579F3422-53E2-43C4-B8E2-09C9F5C0F2F6}" type="presParOf" srcId="{671B178C-F9D6-4F27-AE5B-C9103C72A7C9}" destId="{BAF3E2B2-C0A0-4A90-BF8B-99B489EC46BC}" srcOrd="0" destOrd="0" presId="urn:microsoft.com/office/officeart/2008/layout/SquareAccentList"/>
    <dgm:cxn modelId="{A9BE7B6A-2FED-4D51-BD98-E9C2188057D6}" type="presParOf" srcId="{671B178C-F9D6-4F27-AE5B-C9103C72A7C9}" destId="{659FC8A2-9A53-4B18-B749-A3E5BC29456C}" srcOrd="1" destOrd="0" presId="urn:microsoft.com/office/officeart/2008/layout/SquareAccentList"/>
    <dgm:cxn modelId="{6D8D7D20-B8EA-4D18-B96D-CD1E2A8D934B}" type="presParOf" srcId="{EBA2D720-BFF4-4C2A-B8A4-C5888EE42D5A}" destId="{174700D6-F9F9-4E94-9C92-A536E4460741}" srcOrd="2" destOrd="0" presId="urn:microsoft.com/office/officeart/2008/layout/SquareAccentList"/>
    <dgm:cxn modelId="{E0D5270B-1EEB-4738-9847-7F675624B6FB}" type="presParOf" srcId="{174700D6-F9F9-4E94-9C92-A536E4460741}" destId="{ADECC3E1-9C7E-4E14-95B0-1899EB55AF83}" srcOrd="0" destOrd="0" presId="urn:microsoft.com/office/officeart/2008/layout/SquareAccentList"/>
    <dgm:cxn modelId="{84163BCB-C6A5-4F8C-96DE-EC611A17B708}" type="presParOf" srcId="{ADECC3E1-9C7E-4E14-95B0-1899EB55AF83}" destId="{757D3954-4385-428D-B413-D8EE16E0C59F}" srcOrd="0" destOrd="0" presId="urn:microsoft.com/office/officeart/2008/layout/SquareAccentList"/>
    <dgm:cxn modelId="{EB6C15CB-756F-4024-85C2-2052E69790DA}" type="presParOf" srcId="{ADECC3E1-9C7E-4E14-95B0-1899EB55AF83}" destId="{F506CC4B-5B54-4540-85AB-0D0DF172F0A2}" srcOrd="1" destOrd="0" presId="urn:microsoft.com/office/officeart/2008/layout/SquareAccentList"/>
    <dgm:cxn modelId="{C8CDCF5B-AE38-4EC1-90A8-3FCEE98E0F27}" type="presParOf" srcId="{ADECC3E1-9C7E-4E14-95B0-1899EB55AF83}" destId="{F1DD44A8-2A12-4762-8949-97A5BCD26361}" srcOrd="2" destOrd="0" presId="urn:microsoft.com/office/officeart/2008/layout/SquareAccentList"/>
    <dgm:cxn modelId="{2C509BC8-5EE4-411C-BAF4-629C984AD84B}" type="presParOf" srcId="{174700D6-F9F9-4E94-9C92-A536E4460741}" destId="{ADC955C3-A2D3-4EB6-B397-907B5BB53F59}" srcOrd="1" destOrd="0" presId="urn:microsoft.com/office/officeart/2008/layout/SquareAccentList"/>
    <dgm:cxn modelId="{1FDF961D-02D8-4716-9549-4DE240DFD9B1}" type="presParOf" srcId="{ADC955C3-A2D3-4EB6-B397-907B5BB53F59}" destId="{415F4E5B-94BE-4E3B-81DE-360E43D3180C}" srcOrd="0" destOrd="0" presId="urn:microsoft.com/office/officeart/2008/layout/SquareAccentList"/>
    <dgm:cxn modelId="{994A0183-001C-47EF-8A2C-E2F241C35C88}" type="presParOf" srcId="{415F4E5B-94BE-4E3B-81DE-360E43D3180C}" destId="{A3B2A2C6-2E7B-45C3-AB0C-D7F7FC6289B6}" srcOrd="0" destOrd="0" presId="urn:microsoft.com/office/officeart/2008/layout/SquareAccentList"/>
    <dgm:cxn modelId="{C36D5B5A-37A5-4354-8A39-862379BBC383}" type="presParOf" srcId="{415F4E5B-94BE-4E3B-81DE-360E43D3180C}" destId="{3F273555-FB23-4996-8881-08F87CB0E1B4}" srcOrd="1" destOrd="0" presId="urn:microsoft.com/office/officeart/2008/layout/SquareAccentList"/>
    <dgm:cxn modelId="{872F1136-A81B-4359-A69F-430EB3426E00}" type="presParOf" srcId="{ADC955C3-A2D3-4EB6-B397-907B5BB53F59}" destId="{1F106E4F-072E-41E7-A9EA-109E66C99904}" srcOrd="1" destOrd="0" presId="urn:microsoft.com/office/officeart/2008/layout/SquareAccentList"/>
    <dgm:cxn modelId="{61F1E30A-11EA-46F4-B914-3F2F4A104F3A}" type="presParOf" srcId="{1F106E4F-072E-41E7-A9EA-109E66C99904}" destId="{1BB3700C-4AAC-4986-8BCA-607D4131ED58}" srcOrd="0" destOrd="0" presId="urn:microsoft.com/office/officeart/2008/layout/SquareAccentList"/>
    <dgm:cxn modelId="{09F3A8E7-9641-4086-B018-5C066D1DA9D5}" type="presParOf" srcId="{1F106E4F-072E-41E7-A9EA-109E66C99904}" destId="{9129FDDE-2EE5-466F-92AA-68EE8F7836D9}" srcOrd="1" destOrd="0" presId="urn:microsoft.com/office/officeart/2008/layout/SquareAccentList"/>
    <dgm:cxn modelId="{B8D6C873-6FC7-4BD9-AFFF-C23B190B1F4E}" type="presParOf" srcId="{EBA2D720-BFF4-4C2A-B8A4-C5888EE42D5A}" destId="{0B4635AA-D89F-4182-B217-3D73CB79BAEC}" srcOrd="3" destOrd="0" presId="urn:microsoft.com/office/officeart/2008/layout/SquareAccentList"/>
    <dgm:cxn modelId="{11AD8821-92AC-4043-8321-491DEF3155EB}" type="presParOf" srcId="{0B4635AA-D89F-4182-B217-3D73CB79BAEC}" destId="{426CE555-8CB6-44EC-8EC1-A391A4F72222}" srcOrd="0" destOrd="0" presId="urn:microsoft.com/office/officeart/2008/layout/SquareAccentList"/>
    <dgm:cxn modelId="{6B935717-619D-445D-BC29-BCF14138302F}" type="presParOf" srcId="{426CE555-8CB6-44EC-8EC1-A391A4F72222}" destId="{ECD801AC-D940-4433-BA37-411529D9F1BC}" srcOrd="0" destOrd="0" presId="urn:microsoft.com/office/officeart/2008/layout/SquareAccentList"/>
    <dgm:cxn modelId="{A18374FB-2739-4040-B308-EEBFC7EC58C7}" type="presParOf" srcId="{426CE555-8CB6-44EC-8EC1-A391A4F72222}" destId="{B2FEDD4E-4980-4C53-9B5D-6406A8B415A3}" srcOrd="1" destOrd="0" presId="urn:microsoft.com/office/officeart/2008/layout/SquareAccentList"/>
    <dgm:cxn modelId="{E15C7D68-D562-4B75-8A5C-718CD7A4780A}" type="presParOf" srcId="{426CE555-8CB6-44EC-8EC1-A391A4F72222}" destId="{8A960745-D56D-4954-B9B2-B82F9A8FE6BE}" srcOrd="2" destOrd="0" presId="urn:microsoft.com/office/officeart/2008/layout/SquareAccentList"/>
    <dgm:cxn modelId="{B9544C2E-75E6-4A7D-A775-5C7FA00A917E}" type="presParOf" srcId="{0B4635AA-D89F-4182-B217-3D73CB79BAEC}" destId="{F72A383D-5F71-4450-9678-E8DF11C821E9}" srcOrd="1" destOrd="0" presId="urn:microsoft.com/office/officeart/2008/layout/SquareAccentList"/>
    <dgm:cxn modelId="{3ADAD149-80B8-42A2-8E2C-948C229D1E0F}" type="presParOf" srcId="{F72A383D-5F71-4450-9678-E8DF11C821E9}" destId="{A63138BA-1A6C-4698-B560-D25A8C0F8161}" srcOrd="0" destOrd="0" presId="urn:microsoft.com/office/officeart/2008/layout/SquareAccentList"/>
    <dgm:cxn modelId="{2A661145-9BBE-4B84-B5AE-6195F7675B75}" type="presParOf" srcId="{A63138BA-1A6C-4698-B560-D25A8C0F8161}" destId="{843FC66A-5A9C-44EB-B983-B2CC2619E47E}" srcOrd="0" destOrd="0" presId="urn:microsoft.com/office/officeart/2008/layout/SquareAccentList"/>
    <dgm:cxn modelId="{818CFA4F-F695-4C9A-AC47-D6B90969D9B7}" type="presParOf" srcId="{A63138BA-1A6C-4698-B560-D25A8C0F8161}" destId="{8BF2EAA1-E4DD-4C14-9579-F7439C9BB6DF}" srcOrd="1" destOrd="0" presId="urn:microsoft.com/office/officeart/2008/layout/SquareAccentList"/>
    <dgm:cxn modelId="{C42AB7D3-E39F-4BFF-B849-4D25989EF64A}" type="presParOf" srcId="{F72A383D-5F71-4450-9678-E8DF11C821E9}" destId="{22E45555-7C3B-41D3-B7C1-170514071145}" srcOrd="1" destOrd="0" presId="urn:microsoft.com/office/officeart/2008/layout/SquareAccentList"/>
    <dgm:cxn modelId="{68AF981C-5BCD-4A06-AAC7-DAE354F3E771}" type="presParOf" srcId="{22E45555-7C3B-41D3-B7C1-170514071145}" destId="{64D1ADC7-0BEC-4B98-9970-C1B1632EB4FD}" srcOrd="0" destOrd="0" presId="urn:microsoft.com/office/officeart/2008/layout/SquareAccentList"/>
    <dgm:cxn modelId="{2663177C-9666-4AD3-AD32-C5C86DBF7BEA}" type="presParOf" srcId="{22E45555-7C3B-41D3-B7C1-170514071145}" destId="{F80859D3-441C-4C62-909A-96B9C72C6136}" srcOrd="1" destOrd="0" presId="urn:microsoft.com/office/officeart/2008/layout/SquareAccentList"/>
    <dgm:cxn modelId="{5EBB3E48-270E-4C9F-A33C-671F1007A7BD}" type="presParOf" srcId="{EBA2D720-BFF4-4C2A-B8A4-C5888EE42D5A}" destId="{3BF11B02-AC14-45AA-B814-D114ABED4B37}" srcOrd="4" destOrd="0" presId="urn:microsoft.com/office/officeart/2008/layout/SquareAccentList"/>
    <dgm:cxn modelId="{829180DE-2577-4388-A6B0-6B8CA5EF0F52}" type="presParOf" srcId="{3BF11B02-AC14-45AA-B814-D114ABED4B37}" destId="{117A52C4-06E0-4D74-B144-5697708C32E8}" srcOrd="0" destOrd="0" presId="urn:microsoft.com/office/officeart/2008/layout/SquareAccentList"/>
    <dgm:cxn modelId="{70624B1E-325C-40D5-BDE6-1BAAA1455C04}" type="presParOf" srcId="{117A52C4-06E0-4D74-B144-5697708C32E8}" destId="{BF7BEAC4-C6E1-4873-80F0-5D2EC8E84EB5}" srcOrd="0" destOrd="0" presId="urn:microsoft.com/office/officeart/2008/layout/SquareAccentList"/>
    <dgm:cxn modelId="{85A7409B-7063-47F8-B5B4-25B7469C6EEE}" type="presParOf" srcId="{117A52C4-06E0-4D74-B144-5697708C32E8}" destId="{4AAE53E2-5D26-4185-916A-19276B81CFA9}" srcOrd="1" destOrd="0" presId="urn:microsoft.com/office/officeart/2008/layout/SquareAccentList"/>
    <dgm:cxn modelId="{43A516A1-A1ED-4CFD-B4F9-1C5516CD6383}" type="presParOf" srcId="{117A52C4-06E0-4D74-B144-5697708C32E8}" destId="{86EF2FDD-8965-433A-93D7-FC15E4CAF5A0}" srcOrd="2" destOrd="0" presId="urn:microsoft.com/office/officeart/2008/layout/SquareAccentList"/>
    <dgm:cxn modelId="{65536C23-D14F-4073-8778-D5F2F6AF998C}" type="presParOf" srcId="{3BF11B02-AC14-45AA-B814-D114ABED4B37}" destId="{A220BC2B-9B57-4BB6-8609-92EDDB7A55B0}" srcOrd="1" destOrd="0" presId="urn:microsoft.com/office/officeart/2008/layout/SquareAccentList"/>
    <dgm:cxn modelId="{C8F94A7F-4B81-43D0-91ED-E0A7139714F7}" type="presParOf" srcId="{A220BC2B-9B57-4BB6-8609-92EDDB7A55B0}" destId="{F0C3E65C-11EE-41EF-A703-8F08FC170322}" srcOrd="0" destOrd="0" presId="urn:microsoft.com/office/officeart/2008/layout/SquareAccentList"/>
    <dgm:cxn modelId="{FC22A63C-D3C3-4370-B1FF-9E557078E755}" type="presParOf" srcId="{F0C3E65C-11EE-41EF-A703-8F08FC170322}" destId="{DE4E8A87-CC3A-4BBF-B7A2-340098A479AC}" srcOrd="0" destOrd="0" presId="urn:microsoft.com/office/officeart/2008/layout/SquareAccentList"/>
    <dgm:cxn modelId="{BD902680-3E09-42B9-BFB6-23CA78739C9E}" type="presParOf" srcId="{F0C3E65C-11EE-41EF-A703-8F08FC170322}" destId="{0D0AE373-111A-4455-B9D9-B6C630736BF6}" srcOrd="1" destOrd="0" presId="urn:microsoft.com/office/officeart/2008/layout/SquareAccentList"/>
    <dgm:cxn modelId="{B978A089-BB5F-462A-AC8D-4CA6B508A028}" type="presParOf" srcId="{A220BC2B-9B57-4BB6-8609-92EDDB7A55B0}" destId="{1D1A133E-3E3D-46FC-889D-048E2532367B}" srcOrd="1" destOrd="0" presId="urn:microsoft.com/office/officeart/2008/layout/SquareAccentList"/>
    <dgm:cxn modelId="{0BE6D79A-C9A0-42D0-B8E7-4A4AC002E224}" type="presParOf" srcId="{1D1A133E-3E3D-46FC-889D-048E2532367B}" destId="{41883235-B01A-4B70-B8A7-FD767556942B}" srcOrd="0" destOrd="0" presId="urn:microsoft.com/office/officeart/2008/layout/SquareAccentList"/>
    <dgm:cxn modelId="{3869E3F6-F099-4B1A-B92F-FC872CFA017A}" type="presParOf" srcId="{1D1A133E-3E3D-46FC-889D-048E2532367B}" destId="{9A97A18F-F61D-4A76-8F63-AFF0477DF0EA}" srcOrd="1" destOrd="0" presId="urn:microsoft.com/office/officeart/2008/layout/SquareAccentList"/>
  </dgm:cxnLst>
  <dgm:bg>
    <a:noFill/>
  </dgm:bg>
  <dgm:whole/>
  <dgm:extLst>
    <a:ext uri="http://schemas.microsoft.com/office/drawing/2008/diagram">
      <dsp:dataModelExt xmlns:dsp="http://schemas.microsoft.com/office/drawing/2008/diagram" relId="rId6"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4FAF25-6ADD-4825-A244-38481BC5766C}">
      <dsp:nvSpPr>
        <dsp:cNvPr id="0" name=""/>
        <dsp:cNvSpPr/>
      </dsp:nvSpPr>
      <dsp:spPr>
        <a:xfrm>
          <a:off x="1169924" y="1037237"/>
          <a:ext cx="4400550" cy="4400550"/>
        </a:xfrm>
        <a:prstGeom prst="ellipse">
          <a:avLst/>
        </a:prstGeom>
        <a:solidFill>
          <a:schemeClr val="accent1">
            <a:shade val="80000"/>
            <a:hueOff val="0"/>
            <a:satOff val="-3651"/>
            <a:lumOff val="495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A1FB4D-0C21-40F2-BF63-1D95F4F9CA55}">
      <dsp:nvSpPr>
        <dsp:cNvPr id="0" name=""/>
        <dsp:cNvSpPr/>
      </dsp:nvSpPr>
      <dsp:spPr>
        <a:xfrm>
          <a:off x="1981834" y="1932837"/>
          <a:ext cx="2640330" cy="2640330"/>
        </a:xfrm>
        <a:prstGeom prst="ellipse">
          <a:avLst/>
        </a:prstGeom>
        <a:solidFill>
          <a:schemeClr val="accent1">
            <a:shade val="80000"/>
            <a:hueOff val="0"/>
            <a:satOff val="-1826"/>
            <a:lumOff val="247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880148-9A95-4F00-BEB1-32463401DC1A}">
      <dsp:nvSpPr>
        <dsp:cNvPr id="0" name=""/>
        <dsp:cNvSpPr/>
      </dsp:nvSpPr>
      <dsp:spPr>
        <a:xfrm>
          <a:off x="2889245" y="2824414"/>
          <a:ext cx="880110" cy="880110"/>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986DB5-2361-4484-91A5-9D6D2DD95C08}">
      <dsp:nvSpPr>
        <dsp:cNvPr id="0" name=""/>
        <dsp:cNvSpPr/>
      </dsp:nvSpPr>
      <dsp:spPr>
        <a:xfrm>
          <a:off x="6082474" y="3247"/>
          <a:ext cx="6072076" cy="191933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n-US" sz="1600" b="1" kern="1200">
              <a:solidFill>
                <a:schemeClr val="accent1"/>
              </a:solidFill>
            </a:rPr>
            <a:t>- Yol Gösterici Kuzey Yıldızı: </a:t>
          </a:r>
          <a:r>
            <a:rPr lang="en-US" sz="1600" b="0" kern="1200">
              <a:solidFill>
                <a:schemeClr val="accent1"/>
              </a:solidFill>
            </a:rPr>
            <a:t>Net bir yön ve uzun vadeli hedefler sağlar.</a:t>
          </a:r>
        </a:p>
        <a:p>
          <a:pPr marL="0" lvl="0" indent="0" algn="l" defTabSz="711200">
            <a:lnSpc>
              <a:spcPct val="150000"/>
            </a:lnSpc>
            <a:spcBef>
              <a:spcPct val="0"/>
            </a:spcBef>
            <a:spcAft>
              <a:spcPct val="35000"/>
            </a:spcAft>
            <a:buNone/>
          </a:pPr>
          <a:r>
            <a:rPr lang="en-US" sz="1600" b="1" kern="1200">
              <a:solidFill>
                <a:schemeClr val="accent1"/>
              </a:solidFill>
            </a:rPr>
            <a:t>- İnovasyona İlham Verir: </a:t>
          </a:r>
          <a:r>
            <a:rPr lang="en-US" sz="1600" b="0" kern="1200">
              <a:solidFill>
                <a:schemeClr val="accent1"/>
              </a:solidFill>
            </a:rPr>
            <a:t>Çalışanları şirketin gelecek hedeflerine uyum sağlamaya teşvik eder, yaratıcılığı ve yeniliği teşvik eder</a:t>
          </a:r>
          <a:r>
            <a:rPr lang="en-US" sz="1600" b="1" kern="1200">
              <a:solidFill>
                <a:schemeClr val="accent1"/>
              </a:solidFill>
            </a:rPr>
            <a:t>.</a:t>
          </a:r>
          <a:endParaRPr lang="en-GB" sz="1600" kern="1200">
            <a:solidFill>
              <a:schemeClr val="accent1"/>
            </a:solidFill>
          </a:endParaRPr>
        </a:p>
      </dsp:txBody>
      <dsp:txXfrm>
        <a:off x="6082474" y="3247"/>
        <a:ext cx="6072076" cy="1919336"/>
      </dsp:txXfrm>
    </dsp:sp>
    <dsp:sp modelId="{A2191F67-55DA-4EB8-9E66-00FF2A7559FB}">
      <dsp:nvSpPr>
        <dsp:cNvPr id="0" name=""/>
        <dsp:cNvSpPr/>
      </dsp:nvSpPr>
      <dsp:spPr>
        <a:xfrm>
          <a:off x="5548236" y="2967573"/>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9EFCD-5C91-4170-897D-7B53CB2A6A39}">
      <dsp:nvSpPr>
        <dsp:cNvPr id="0" name=""/>
        <dsp:cNvSpPr/>
      </dsp:nvSpPr>
      <dsp:spPr>
        <a:xfrm rot="5400000">
          <a:off x="3703531" y="1217226"/>
          <a:ext cx="1609080" cy="1924243"/>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00B3B7-91E4-427D-BBF2-81B75B5993DC}">
      <dsp:nvSpPr>
        <dsp:cNvPr id="0" name=""/>
        <dsp:cNvSpPr/>
      </dsp:nvSpPr>
      <dsp:spPr>
        <a:xfrm>
          <a:off x="6106182" y="2055675"/>
          <a:ext cx="6096918" cy="157837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n-US" sz="1600" b="1" kern="1200">
              <a:solidFill>
                <a:schemeClr val="accent1"/>
              </a:solidFill>
            </a:rPr>
            <a:t>- Amacı Tanımlar: </a:t>
          </a:r>
          <a:r>
            <a:rPr lang="en-US" sz="1600" b="0" kern="1200">
              <a:solidFill>
                <a:schemeClr val="accent1"/>
              </a:solidFill>
            </a:rPr>
            <a:t>Şirketin temel amacını ve benzersiz değer önerisini netleştirir.                    </a:t>
          </a:r>
        </a:p>
        <a:p>
          <a:pPr marL="0" lvl="0" indent="0" algn="l" defTabSz="711200">
            <a:lnSpc>
              <a:spcPct val="150000"/>
            </a:lnSpc>
            <a:spcBef>
              <a:spcPct val="0"/>
            </a:spcBef>
            <a:spcAft>
              <a:spcPct val="35000"/>
            </a:spcAft>
            <a:buNone/>
          </a:pPr>
          <a:r>
            <a:rPr lang="en-US" sz="1600" b="1" kern="1200">
              <a:solidFill>
                <a:schemeClr val="accent1"/>
              </a:solidFill>
            </a:rPr>
            <a:t>- Stratejik Kararları Yönlendirir</a:t>
          </a:r>
          <a:r>
            <a:rPr lang="en-US" sz="1600" b="0" kern="1200">
              <a:solidFill>
                <a:schemeClr val="accent1"/>
              </a:solidFill>
            </a:rPr>
            <a:t>: Tüm faaliyetlerin şirketin amaç ve hedefleriyle uyumlu olmasını sağlar.</a:t>
          </a:r>
          <a:endParaRPr lang="en-GB" sz="1600" b="0" kern="1200">
            <a:solidFill>
              <a:schemeClr val="accent1"/>
            </a:solidFill>
          </a:endParaRPr>
        </a:p>
      </dsp:txBody>
      <dsp:txXfrm>
        <a:off x="6106182" y="2055675"/>
        <a:ext cx="6096918" cy="1578376"/>
      </dsp:txXfrm>
    </dsp:sp>
    <dsp:sp modelId="{F2147B87-F632-4CC9-ADE7-DB332B26FD4A}">
      <dsp:nvSpPr>
        <dsp:cNvPr id="0" name=""/>
        <dsp:cNvSpPr/>
      </dsp:nvSpPr>
      <dsp:spPr>
        <a:xfrm>
          <a:off x="5440544" y="1365702"/>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2EFCC9-9580-426F-A06E-E68ECF091EF7}">
      <dsp:nvSpPr>
        <dsp:cNvPr id="0" name=""/>
        <dsp:cNvSpPr/>
      </dsp:nvSpPr>
      <dsp:spPr>
        <a:xfrm rot="5400000">
          <a:off x="4423057" y="2720368"/>
          <a:ext cx="876638" cy="1409564"/>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474A0F-80F2-4F5C-AD6E-BF33AC2F842D}">
      <dsp:nvSpPr>
        <dsp:cNvPr id="0" name=""/>
        <dsp:cNvSpPr/>
      </dsp:nvSpPr>
      <dsp:spPr>
        <a:xfrm>
          <a:off x="6120682" y="3768350"/>
          <a:ext cx="6068754" cy="1808725"/>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n-US" sz="1600" b="1" kern="1200">
              <a:solidFill>
                <a:schemeClr val="accent1"/>
              </a:solidFill>
            </a:rPr>
            <a:t>- Kültürel Temel: </a:t>
          </a:r>
          <a:r>
            <a:rPr lang="en-US" sz="1600" b="0" kern="1200">
              <a:solidFill>
                <a:schemeClr val="accent1"/>
              </a:solidFill>
            </a:rPr>
            <a:t>Davranışları, normları ve şirket kültürünü şekillendirir. </a:t>
          </a:r>
        </a:p>
        <a:p>
          <a:pPr marL="0" lvl="0" indent="0" algn="l" defTabSz="711200">
            <a:lnSpc>
              <a:spcPct val="150000"/>
            </a:lnSpc>
            <a:spcBef>
              <a:spcPct val="0"/>
            </a:spcBef>
            <a:spcAft>
              <a:spcPct val="35000"/>
            </a:spcAft>
            <a:buNone/>
          </a:pPr>
          <a:r>
            <a:rPr lang="en-US" sz="1600" b="1" kern="1200">
              <a:solidFill>
                <a:schemeClr val="accent1"/>
              </a:solidFill>
            </a:rPr>
            <a:t>- Karar Alma Sürecini Güçlendirir: </a:t>
          </a:r>
          <a:r>
            <a:rPr lang="en-US" sz="1600" b="0" kern="1200">
              <a:solidFill>
                <a:schemeClr val="accent1"/>
              </a:solidFill>
            </a:rPr>
            <a:t>Çalışanlar için bir pusula görevi görür, eylemlere rehberlik eder ve birleşik bir yaklaşımı teşvik eder.</a:t>
          </a:r>
          <a:endParaRPr lang="en-GB" sz="1600" b="0" kern="1200">
            <a:solidFill>
              <a:schemeClr val="accent1"/>
            </a:solidFill>
          </a:endParaRPr>
        </a:p>
      </dsp:txBody>
      <dsp:txXfrm>
        <a:off x="6120682" y="3768350"/>
        <a:ext cx="6068754" cy="1808725"/>
      </dsp:txXfrm>
    </dsp:sp>
    <dsp:sp modelId="{96EF363A-0C5F-43D1-B266-6BF6683B209B}">
      <dsp:nvSpPr>
        <dsp:cNvPr id="0" name=""/>
        <dsp:cNvSpPr/>
      </dsp:nvSpPr>
      <dsp:spPr>
        <a:xfrm>
          <a:off x="5588369" y="4867446"/>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E7502C-CDCC-4547-972F-BA20D8BBD299}">
      <dsp:nvSpPr>
        <dsp:cNvPr id="0" name=""/>
        <dsp:cNvSpPr/>
      </dsp:nvSpPr>
      <dsp:spPr>
        <a:xfrm rot="16200000" flipH="1">
          <a:off x="4797477" y="4076604"/>
          <a:ext cx="442035" cy="1169508"/>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946EB-8173-4EDD-BBBB-85986A4470CF}">
      <dsp:nvSpPr>
        <dsp:cNvPr id="0" name=""/>
        <dsp:cNvSpPr/>
      </dsp:nvSpPr>
      <dsp:spPr>
        <a:xfrm>
          <a:off x="8849"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Liderler net bir vizyon belirler ve yenilikçiliğe ilham verir.</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Kurumun misyonunu yenilikçi hedeflerle uyumlu hale getirin.</a:t>
          </a:r>
        </a:p>
      </dsp:txBody>
      <dsp:txXfrm>
        <a:off x="44099" y="2233332"/>
        <a:ext cx="1786660" cy="1133032"/>
      </dsp:txXfrm>
    </dsp:sp>
    <dsp:sp modelId="{E3075CD7-6DF0-484D-A207-0F9C6CD40E52}">
      <dsp:nvSpPr>
        <dsp:cNvPr id="0" name=""/>
        <dsp:cNvSpPr/>
      </dsp:nvSpPr>
      <dsp:spPr>
        <a:xfrm>
          <a:off x="1053432"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AA355942-0B02-4403-B0C5-D8F1A76559CE}">
      <dsp:nvSpPr>
        <dsp:cNvPr id="0" name=""/>
        <dsp:cNvSpPr/>
      </dsp:nvSpPr>
      <dsp:spPr>
        <a:xfrm>
          <a:off x="421551"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Vizyoner Liderlik</a:t>
          </a:r>
          <a:r>
            <a:rPr lang="en-US" sz="1400" kern="1200"/>
            <a:t>:</a:t>
          </a:r>
          <a:endParaRPr lang="en-GB" sz="1400" kern="1200"/>
        </a:p>
      </dsp:txBody>
      <dsp:txXfrm>
        <a:off x="440778" y="3420842"/>
        <a:ext cx="1612355" cy="618018"/>
      </dsp:txXfrm>
    </dsp:sp>
    <dsp:sp modelId="{438DA9A9-FAAD-4387-AAB6-0965AFEAB954}">
      <dsp:nvSpPr>
        <dsp:cNvPr id="0" name=""/>
        <dsp:cNvSpPr/>
      </dsp:nvSpPr>
      <dsp:spPr>
        <a:xfrm>
          <a:off x="2377002"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Çalışanlara yeni fikirler keşfetmeleri için özerklik verin.</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Ekip üyelerine karar verme ve inisiyatif alma konusunda güvenin.</a:t>
          </a:r>
        </a:p>
      </dsp:txBody>
      <dsp:txXfrm>
        <a:off x="2412252" y="2561569"/>
        <a:ext cx="1786660" cy="1133032"/>
      </dsp:txXfrm>
    </dsp:sp>
    <dsp:sp modelId="{2A3E3185-76D1-454C-A962-C3590B84505C}">
      <dsp:nvSpPr>
        <dsp:cNvPr id="0" name=""/>
        <dsp:cNvSpPr/>
      </dsp:nvSpPr>
      <dsp:spPr>
        <a:xfrm>
          <a:off x="3406109"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DFC6C3CC-4292-4E7A-8DF5-4C92D7678DDB}">
      <dsp:nvSpPr>
        <dsp:cNvPr id="0" name=""/>
        <dsp:cNvSpPr/>
      </dsp:nvSpPr>
      <dsp:spPr>
        <a:xfrm>
          <a:off x="2789705"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Güçlendirme ve Özerklik</a:t>
          </a:r>
          <a:r>
            <a:rPr lang="en-US" sz="1400" kern="1200"/>
            <a:t>:</a:t>
          </a:r>
        </a:p>
      </dsp:txBody>
      <dsp:txXfrm>
        <a:off x="2808932" y="1889073"/>
        <a:ext cx="1612355" cy="618018"/>
      </dsp:txXfrm>
    </dsp:sp>
    <dsp:sp modelId="{63233BA4-D0BE-4718-8355-FA73D949DB38}">
      <dsp:nvSpPr>
        <dsp:cNvPr id="0" name=""/>
        <dsp:cNvSpPr/>
      </dsp:nvSpPr>
      <dsp:spPr>
        <a:xfrm>
          <a:off x="4745156"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Liderler yenilikçi düşünce ve uygulamaları benimsemelidir.</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Sürekli öğrenmeyi ve uyarlanabilirliği teşvik edin.</a:t>
          </a:r>
        </a:p>
      </dsp:txBody>
      <dsp:txXfrm>
        <a:off x="4780406" y="2233332"/>
        <a:ext cx="1786660" cy="1133032"/>
      </dsp:txXfrm>
    </dsp:sp>
    <dsp:sp modelId="{B4F162AB-2C92-4794-8D74-8EE11B51B0E0}">
      <dsp:nvSpPr>
        <dsp:cNvPr id="0" name=""/>
        <dsp:cNvSpPr/>
      </dsp:nvSpPr>
      <dsp:spPr>
        <a:xfrm>
          <a:off x="5789739"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7043CCD5-AD47-4CD1-BFBB-70A641F16382}">
      <dsp:nvSpPr>
        <dsp:cNvPr id="0" name=""/>
        <dsp:cNvSpPr/>
      </dsp:nvSpPr>
      <dsp:spPr>
        <a:xfrm>
          <a:off x="5157858"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Yenilikçi Davranışın Modellenmesi</a:t>
          </a:r>
          <a:r>
            <a:rPr lang="en-US" sz="1400" kern="1200"/>
            <a:t>:</a:t>
          </a:r>
        </a:p>
      </dsp:txBody>
      <dsp:txXfrm>
        <a:off x="5177085" y="3420842"/>
        <a:ext cx="1612355" cy="618018"/>
      </dsp:txXfrm>
    </dsp:sp>
    <dsp:sp modelId="{663FDEAD-333C-4969-A7FD-7C8D259699FC}">
      <dsp:nvSpPr>
        <dsp:cNvPr id="0" name=""/>
        <dsp:cNvSpPr/>
      </dsp:nvSpPr>
      <dsp:spPr>
        <a:xfrm>
          <a:off x="7113310"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İnovasyonun önemini açık bir şekilde anlatın.</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İnovasyon çalışmaları hakkında düzenli güncellemeler ve geri bildirim sağlayın.</a:t>
          </a:r>
        </a:p>
      </dsp:txBody>
      <dsp:txXfrm>
        <a:off x="7148560" y="2561569"/>
        <a:ext cx="1786660" cy="1133032"/>
      </dsp:txXfrm>
    </dsp:sp>
    <dsp:sp modelId="{745315D6-E2C3-4244-8FDD-34DE8A84EC11}">
      <dsp:nvSpPr>
        <dsp:cNvPr id="0" name=""/>
        <dsp:cNvSpPr/>
      </dsp:nvSpPr>
      <dsp:spPr>
        <a:xfrm>
          <a:off x="8142416"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55AC40C0-D74D-42FD-82BD-3FEB16582E2C}">
      <dsp:nvSpPr>
        <dsp:cNvPr id="0" name=""/>
        <dsp:cNvSpPr/>
      </dsp:nvSpPr>
      <dsp:spPr>
        <a:xfrm>
          <a:off x="7526012"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Etkili İletişim:</a:t>
          </a:r>
        </a:p>
      </dsp:txBody>
      <dsp:txXfrm>
        <a:off x="7545239" y="1889073"/>
        <a:ext cx="1612355" cy="618018"/>
      </dsp:txXfrm>
    </dsp:sp>
    <dsp:sp modelId="{1BAB2332-8B0D-4D00-9DAE-E57DFC3A9CD7}">
      <dsp:nvSpPr>
        <dsp:cNvPr id="0" name=""/>
        <dsp:cNvSpPr/>
      </dsp:nvSpPr>
      <dsp:spPr>
        <a:xfrm>
          <a:off x="9481464"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İnovasyon projeleri için yeterli kaynağın mevcut olduğundan emin olun.</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Yeni fikirlerin geliştirilmesini destekleyin ve bunlara yatırım yapın.</a:t>
          </a:r>
        </a:p>
      </dsp:txBody>
      <dsp:txXfrm>
        <a:off x="9516714" y="2233332"/>
        <a:ext cx="1786660" cy="1133032"/>
      </dsp:txXfrm>
    </dsp:sp>
    <dsp:sp modelId="{B3AB3E52-98B0-4CB8-8E81-1F1CFBF81EF0}">
      <dsp:nvSpPr>
        <dsp:cNvPr id="0" name=""/>
        <dsp:cNvSpPr/>
      </dsp:nvSpPr>
      <dsp:spPr>
        <a:xfrm>
          <a:off x="9894166"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Kaynak Tahsisi</a:t>
          </a:r>
          <a:r>
            <a:rPr lang="en-US" sz="1400" kern="1200"/>
            <a:t>:</a:t>
          </a:r>
        </a:p>
      </dsp:txBody>
      <dsp:txXfrm>
        <a:off x="9913393" y="3420842"/>
        <a:ext cx="1612355" cy="61801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A4CE8F-8E2D-4E2E-BF43-DA1E11153BA2}">
      <dsp:nvSpPr>
        <dsp:cNvPr id="0" name=""/>
        <dsp:cNvSpPr/>
      </dsp:nvSpPr>
      <dsp:spPr>
        <a:xfrm rot="5400000">
          <a:off x="-701500" y="1619229"/>
          <a:ext cx="3712833" cy="259898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b="1" kern="1200"/>
            <a:t>Türleri</a:t>
          </a:r>
          <a:endParaRPr lang="en-GB" sz="4000" kern="1200"/>
        </a:p>
      </dsp:txBody>
      <dsp:txXfrm rot="-5400000">
        <a:off x="-144574" y="2361796"/>
        <a:ext cx="2598983" cy="1113850"/>
      </dsp:txXfrm>
    </dsp:sp>
    <dsp:sp modelId="{A9614270-DA90-455A-AC93-2EBE5B5E80E8}">
      <dsp:nvSpPr>
        <dsp:cNvPr id="0" name=""/>
        <dsp:cNvSpPr/>
      </dsp:nvSpPr>
      <dsp:spPr>
        <a:xfrm rot="5400000">
          <a:off x="3921412" y="-1683745"/>
          <a:ext cx="4889333" cy="840164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Kitle pazarı</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Geniş, farklılaştırılmamış bir kitleyi hedefler. Tüketici elektroniği ve ev eşyalarında yaygındır.</a:t>
          </a:r>
        </a:p>
        <a:p>
          <a:pPr marL="171450" lvl="1" indent="-171450" algn="l" defTabSz="711200">
            <a:lnSpc>
              <a:spcPct val="90000"/>
            </a:lnSpc>
            <a:spcBef>
              <a:spcPct val="0"/>
            </a:spcBef>
            <a:spcAft>
              <a:spcPct val="15000"/>
            </a:spcAft>
            <a:buFont typeface="Arial" panose="020B0604020202020204" pitchFamily="34" charset="0"/>
            <a:buChar char="•"/>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Niş Pazar</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Benzersiz ihtiyaçları olan dar, uzmanlaşmış bir segmente odaklanır. Örnekler arasında lüks mallar veya özel gıda ürünleri yer alır.</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342900" lvl="2"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Bölümlere ayrılmış</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Farklı gelir düzeylerine farklı bankacılık hizmetleri sunmak gibi, daha geniş pazarlar içinde biraz farklı ihtiyaçlar arasında ayrım yapar.</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Çeşitlendirilmiş</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Hem kişisel hem de kurumsal finansal hizmetler sunan bir şirket gibi farklı ihtiyaçları olan ilgisiz müşteri segmentlerine hizmet verir.</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Çok Taraflı Platformlar</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Hem kart sahiplerine hem de tacirlere hizmet veren kredi kartı şirketleri gibi birbirine bağlı segmentlere hitap eder.</a:t>
          </a:r>
        </a:p>
      </dsp:txBody>
      <dsp:txXfrm rot="-5400000">
        <a:off x="2165256" y="311089"/>
        <a:ext cx="8162967" cy="441197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424BC-0349-43B2-A68B-6E108E20322B}">
      <dsp:nvSpPr>
        <dsp:cNvPr id="0" name=""/>
        <dsp:cNvSpPr/>
      </dsp:nvSpPr>
      <dsp:spPr>
        <a:xfrm>
          <a:off x="0" y="5523326"/>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4DD445-E71F-4D42-87C7-E4FACABDFDCD}">
      <dsp:nvSpPr>
        <dsp:cNvPr id="0" name=""/>
        <dsp:cNvSpPr/>
      </dsp:nvSpPr>
      <dsp:spPr>
        <a:xfrm>
          <a:off x="0" y="4408821"/>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674D37-54F5-4A45-86E1-E342798B03D1}">
      <dsp:nvSpPr>
        <dsp:cNvPr id="0" name=""/>
        <dsp:cNvSpPr/>
      </dsp:nvSpPr>
      <dsp:spPr>
        <a:xfrm>
          <a:off x="0" y="329431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B46A75-35D4-48F3-A5C3-5011C6FB042B}">
      <dsp:nvSpPr>
        <dsp:cNvPr id="0" name=""/>
        <dsp:cNvSpPr/>
      </dsp:nvSpPr>
      <dsp:spPr>
        <a:xfrm>
          <a:off x="0" y="2179812"/>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889975-75C0-4C10-9F0B-8A56D22A5C1F}">
      <dsp:nvSpPr>
        <dsp:cNvPr id="0" name=""/>
        <dsp:cNvSpPr/>
      </dsp:nvSpPr>
      <dsp:spPr>
        <a:xfrm>
          <a:off x="0" y="106530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310812-77F5-41F9-A7F5-9B488FF25462}">
      <dsp:nvSpPr>
        <dsp:cNvPr id="0" name=""/>
        <dsp:cNvSpPr/>
      </dsp:nvSpPr>
      <dsp:spPr>
        <a:xfrm>
          <a:off x="2419540" y="3874"/>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Daha önce var olmayan tamamen yeni ürünler veya yenilikler sunarak erken benimseyenlere hitap etmek.</a:t>
          </a:r>
          <a:endParaRPr lang="en-GB" sz="1600" kern="1200">
            <a:solidFill>
              <a:schemeClr val="accent1"/>
            </a:solidFill>
          </a:endParaRPr>
        </a:p>
      </dsp:txBody>
      <dsp:txXfrm>
        <a:off x="2419540" y="3874"/>
        <a:ext cx="6886384" cy="1061433"/>
      </dsp:txXfrm>
    </dsp:sp>
    <dsp:sp modelId="{81F8082C-B172-4F72-8057-3A7C41A5CC40}">
      <dsp:nvSpPr>
        <dsp:cNvPr id="0" name=""/>
        <dsp:cNvSpPr/>
      </dsp:nvSpPr>
      <dsp:spPr>
        <a:xfrm>
          <a:off x="0" y="3874"/>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Yeni</a:t>
          </a:r>
          <a:r>
            <a:rPr lang="en-US" sz="1600" kern="1200">
              <a:solidFill>
                <a:schemeClr val="bg1"/>
              </a:solidFill>
            </a:rPr>
            <a:t>:</a:t>
          </a:r>
          <a:endParaRPr lang="en-GB" sz="1600" kern="1200">
            <a:solidFill>
              <a:schemeClr val="bg1"/>
            </a:solidFill>
          </a:endParaRPr>
        </a:p>
      </dsp:txBody>
      <dsp:txXfrm>
        <a:off x="51824" y="55698"/>
        <a:ext cx="2315892" cy="1009609"/>
      </dsp:txXfrm>
    </dsp:sp>
    <dsp:sp modelId="{C409B313-2044-4AA7-BF56-A4A111BF3AF4}">
      <dsp:nvSpPr>
        <dsp:cNvPr id="0" name=""/>
        <dsp:cNvSpPr/>
      </dsp:nvSpPr>
      <dsp:spPr>
        <a:xfrm>
          <a:off x="2419540" y="1118379"/>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Mevcut ürünlerin performansını veya kalitesini artırmak, daha iyi çözümler arayan müşterileri çekmek.</a:t>
          </a:r>
          <a:endParaRPr lang="el-GR" sz="1600" kern="1200">
            <a:solidFill>
              <a:schemeClr val="accent1"/>
            </a:solidFill>
          </a:endParaRPr>
        </a:p>
      </dsp:txBody>
      <dsp:txXfrm>
        <a:off x="2419540" y="1118379"/>
        <a:ext cx="6886384" cy="1061433"/>
      </dsp:txXfrm>
    </dsp:sp>
    <dsp:sp modelId="{938E9394-7124-4311-95F4-0F6088E68D46}">
      <dsp:nvSpPr>
        <dsp:cNvPr id="0" name=""/>
        <dsp:cNvSpPr/>
      </dsp:nvSpPr>
      <dsp:spPr>
        <a:xfrm>
          <a:off x="0" y="1118379"/>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Performans</a:t>
          </a:r>
          <a:r>
            <a:rPr lang="en-US" sz="1600" kern="1200">
              <a:solidFill>
                <a:schemeClr val="bg1"/>
              </a:solidFill>
            </a:rPr>
            <a:t>:</a:t>
          </a:r>
          <a:endParaRPr lang="el-GR" sz="1600" kern="1200">
            <a:solidFill>
              <a:schemeClr val="bg1"/>
            </a:solidFill>
          </a:endParaRPr>
        </a:p>
      </dsp:txBody>
      <dsp:txXfrm>
        <a:off x="51824" y="1170203"/>
        <a:ext cx="2315892" cy="1009609"/>
      </dsp:txXfrm>
    </dsp:sp>
    <dsp:sp modelId="{2591555B-A691-464F-BBC5-F3A5AF6DEFA0}">
      <dsp:nvSpPr>
        <dsp:cNvPr id="0" name=""/>
        <dsp:cNvSpPr/>
      </dsp:nvSpPr>
      <dsp:spPr>
        <a:xfrm>
          <a:off x="2419540" y="223288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Belirli müşteri ihtiyaçlarına göre uyarlanmış kişiselleştirilmiş ürün veya hizmetler sunarak daha samimi bir müşteri deneyimi yaratmak.</a:t>
          </a:r>
          <a:endParaRPr lang="el-GR" sz="1600" kern="1200">
            <a:solidFill>
              <a:schemeClr val="accent1"/>
            </a:solidFill>
          </a:endParaRPr>
        </a:p>
      </dsp:txBody>
      <dsp:txXfrm>
        <a:off x="2419540" y="2232883"/>
        <a:ext cx="6886384" cy="1061433"/>
      </dsp:txXfrm>
    </dsp:sp>
    <dsp:sp modelId="{B1809A7C-F5DF-4BF1-9A7B-8F347D402867}">
      <dsp:nvSpPr>
        <dsp:cNvPr id="0" name=""/>
        <dsp:cNvSpPr/>
      </dsp:nvSpPr>
      <dsp:spPr>
        <a:xfrm>
          <a:off x="0" y="223288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Özelleştirme</a:t>
          </a:r>
          <a:r>
            <a:rPr lang="en-US" sz="1600" kern="1200">
              <a:solidFill>
                <a:schemeClr val="bg1"/>
              </a:solidFill>
            </a:rPr>
            <a:t>:</a:t>
          </a:r>
          <a:endParaRPr lang="el-GR" sz="1600" kern="1200">
            <a:solidFill>
              <a:schemeClr val="bg1"/>
            </a:solidFill>
          </a:endParaRPr>
        </a:p>
      </dsp:txBody>
      <dsp:txXfrm>
        <a:off x="51824" y="2284707"/>
        <a:ext cx="2315892" cy="1009609"/>
      </dsp:txXfrm>
    </dsp:sp>
    <dsp:sp modelId="{1F384DE9-9EF4-4989-9AB7-4B53C9C3F0DE}">
      <dsp:nvSpPr>
        <dsp:cNvPr id="0" name=""/>
        <dsp:cNvSpPr/>
      </dsp:nvSpPr>
      <dsp:spPr>
        <a:xfrm>
          <a:off x="2419540" y="3347388"/>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Müşterilerin belirli görevleri daha etkili veya verimli bir şekilde yerine getirmesine yardımcı olan çözümler.</a:t>
          </a:r>
          <a:endParaRPr lang="el-GR" sz="1600" kern="1200">
            <a:solidFill>
              <a:schemeClr val="accent1"/>
            </a:solidFill>
          </a:endParaRPr>
        </a:p>
      </dsp:txBody>
      <dsp:txXfrm>
        <a:off x="2419540" y="3347388"/>
        <a:ext cx="6886384" cy="1061433"/>
      </dsp:txXfrm>
    </dsp:sp>
    <dsp:sp modelId="{480EB8C6-69C6-4772-B098-089AE747F852}">
      <dsp:nvSpPr>
        <dsp:cNvPr id="0" name=""/>
        <dsp:cNvSpPr/>
      </dsp:nvSpPr>
      <dsp:spPr>
        <a:xfrm>
          <a:off x="0" y="3347388"/>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İşi bitirmek:</a:t>
          </a:r>
          <a:endParaRPr lang="el-GR" sz="1600" kern="1200">
            <a:solidFill>
              <a:schemeClr val="bg1"/>
            </a:solidFill>
          </a:endParaRPr>
        </a:p>
      </dsp:txBody>
      <dsp:txXfrm>
        <a:off x="51824" y="3399212"/>
        <a:ext cx="2315892" cy="1009609"/>
      </dsp:txXfrm>
    </dsp:sp>
    <dsp:sp modelId="{D54A36B3-3C10-4019-B25E-96BD6DF04980}">
      <dsp:nvSpPr>
        <dsp:cNvPr id="0" name=""/>
        <dsp:cNvSpPr/>
      </dsp:nvSpPr>
      <dsp:spPr>
        <a:xfrm>
          <a:off x="2419540" y="446189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Bir ürünü farklılaştıran estetik olarak hoş veya işlevsel olarak üstün tasarım öğeleri...</a:t>
          </a:r>
          <a:endParaRPr lang="el-GR" sz="1600" kern="1200">
            <a:solidFill>
              <a:schemeClr val="accent1"/>
            </a:solidFill>
          </a:endParaRPr>
        </a:p>
      </dsp:txBody>
      <dsp:txXfrm>
        <a:off x="2419540" y="4461893"/>
        <a:ext cx="6886384" cy="1061433"/>
      </dsp:txXfrm>
    </dsp:sp>
    <dsp:sp modelId="{6F69C0CB-D836-4DB0-8D88-C6E799EE3451}">
      <dsp:nvSpPr>
        <dsp:cNvPr id="0" name=""/>
        <dsp:cNvSpPr/>
      </dsp:nvSpPr>
      <dsp:spPr>
        <a:xfrm>
          <a:off x="0" y="446189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Tasarım</a:t>
          </a:r>
          <a:r>
            <a:rPr lang="en-US" sz="1600" kern="1200">
              <a:solidFill>
                <a:schemeClr val="bg1"/>
              </a:solidFill>
            </a:rPr>
            <a:t>:</a:t>
          </a:r>
          <a:endParaRPr lang="el-GR" sz="1600" kern="1200">
            <a:solidFill>
              <a:schemeClr val="bg1"/>
            </a:solidFill>
          </a:endParaRPr>
        </a:p>
      </dsp:txBody>
      <dsp:txXfrm>
        <a:off x="51824" y="4513717"/>
        <a:ext cx="2315892" cy="100960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4A950C-CED7-4FD1-A66E-109C572ACB63}">
      <dsp:nvSpPr>
        <dsp:cNvPr id="0" name=""/>
        <dsp:cNvSpPr/>
      </dsp:nvSpPr>
      <dsp:spPr>
        <a:xfrm>
          <a:off x="0" y="5523326"/>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0AC849-F754-44C8-BB1F-8C72D174CDE2}">
      <dsp:nvSpPr>
        <dsp:cNvPr id="0" name=""/>
        <dsp:cNvSpPr/>
      </dsp:nvSpPr>
      <dsp:spPr>
        <a:xfrm>
          <a:off x="0" y="4408821"/>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27F55D-D781-41AD-8881-68C89DA0DDE5}">
      <dsp:nvSpPr>
        <dsp:cNvPr id="0" name=""/>
        <dsp:cNvSpPr/>
      </dsp:nvSpPr>
      <dsp:spPr>
        <a:xfrm>
          <a:off x="0" y="3294317"/>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6FB248-2B40-4169-BA8F-D6B11F4B02B7}">
      <dsp:nvSpPr>
        <dsp:cNvPr id="0" name=""/>
        <dsp:cNvSpPr/>
      </dsp:nvSpPr>
      <dsp:spPr>
        <a:xfrm>
          <a:off x="0" y="2179812"/>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1316B9-D4A9-4C15-A1E0-17753BB476B7}">
      <dsp:nvSpPr>
        <dsp:cNvPr id="0" name=""/>
        <dsp:cNvSpPr/>
      </dsp:nvSpPr>
      <dsp:spPr>
        <a:xfrm>
          <a:off x="0" y="1065307"/>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D16AE1-D568-4B25-B82A-97447C8DF8B9}">
      <dsp:nvSpPr>
        <dsp:cNvPr id="0" name=""/>
        <dsp:cNvSpPr/>
      </dsp:nvSpPr>
      <dsp:spPr>
        <a:xfrm>
          <a:off x="2458573" y="3874"/>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Tanınma veya prestij arayan müşterilere hitap etmek için marka itibarından veya statüsünden yararlanma.</a:t>
          </a:r>
          <a:endParaRPr lang="el-GR" sz="1600" kern="1200">
            <a:solidFill>
              <a:schemeClr val="accent1"/>
            </a:solidFill>
          </a:endParaRPr>
        </a:p>
      </dsp:txBody>
      <dsp:txXfrm>
        <a:off x="2458573" y="3874"/>
        <a:ext cx="6997477" cy="1061433"/>
      </dsp:txXfrm>
    </dsp:sp>
    <dsp:sp modelId="{6D516ED4-7D0B-4DC7-8085-8B811A400EBD}">
      <dsp:nvSpPr>
        <dsp:cNvPr id="0" name=""/>
        <dsp:cNvSpPr/>
      </dsp:nvSpPr>
      <dsp:spPr>
        <a:xfrm>
          <a:off x="0" y="3874"/>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Marka/Statü</a:t>
          </a:r>
          <a:r>
            <a:rPr lang="en-US" sz="1600" kern="1200">
              <a:solidFill>
                <a:schemeClr val="bg1"/>
              </a:solidFill>
            </a:rPr>
            <a:t>:</a:t>
          </a:r>
          <a:endParaRPr lang="el-GR" sz="1600" kern="1200">
            <a:solidFill>
              <a:schemeClr val="bg1"/>
            </a:solidFill>
          </a:endParaRPr>
        </a:p>
      </dsp:txBody>
      <dsp:txXfrm>
        <a:off x="51824" y="55698"/>
        <a:ext cx="2354925" cy="1009609"/>
      </dsp:txXfrm>
    </dsp:sp>
    <dsp:sp modelId="{4B3EB407-58C4-4DC9-B813-025E98E576E1}">
      <dsp:nvSpPr>
        <dsp:cNvPr id="0" name=""/>
        <dsp:cNvSpPr/>
      </dsp:nvSpPr>
      <dsp:spPr>
        <a:xfrm>
          <a:off x="2458573" y="1118379"/>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Bütçe bilincine sahip müşterilere hitap eden uygun maliyetli çözümler sunmak.</a:t>
          </a:r>
          <a:endParaRPr lang="el-GR" sz="1600" kern="1200">
            <a:solidFill>
              <a:schemeClr val="accent1"/>
            </a:solidFill>
          </a:endParaRPr>
        </a:p>
      </dsp:txBody>
      <dsp:txXfrm>
        <a:off x="2458573" y="1118379"/>
        <a:ext cx="6997477" cy="1061433"/>
      </dsp:txXfrm>
    </dsp:sp>
    <dsp:sp modelId="{3862384A-28C9-4B45-A8B8-B867AD7E4C6F}">
      <dsp:nvSpPr>
        <dsp:cNvPr id="0" name=""/>
        <dsp:cNvSpPr/>
      </dsp:nvSpPr>
      <dsp:spPr>
        <a:xfrm>
          <a:off x="0" y="1118379"/>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Fiyat</a:t>
          </a:r>
          <a:r>
            <a:rPr lang="en-US" sz="1600" kern="1200">
              <a:solidFill>
                <a:schemeClr val="bg1"/>
              </a:solidFill>
            </a:rPr>
            <a:t>:</a:t>
          </a:r>
          <a:endParaRPr lang="el-GR" sz="1600" kern="1200">
            <a:solidFill>
              <a:schemeClr val="bg1"/>
            </a:solidFill>
          </a:endParaRPr>
        </a:p>
      </dsp:txBody>
      <dsp:txXfrm>
        <a:off x="51824" y="1170203"/>
        <a:ext cx="2354925" cy="1009609"/>
      </dsp:txXfrm>
    </dsp:sp>
    <dsp:sp modelId="{250DF056-2A40-4B60-9121-43D235E89FD1}">
      <dsp:nvSpPr>
        <dsp:cNvPr id="0" name=""/>
        <dsp:cNvSpPr/>
      </dsp:nvSpPr>
      <dsp:spPr>
        <a:xfrm>
          <a:off x="2458573" y="2232883"/>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Daha verimli ürünler ya da ilgili maliyetlerin azaltılması yoluyla müşterilerin tasarruf etmesine yardımcı olmak.</a:t>
          </a:r>
          <a:endParaRPr lang="el-GR" sz="1600" kern="1200">
            <a:solidFill>
              <a:schemeClr val="accent1"/>
            </a:solidFill>
          </a:endParaRPr>
        </a:p>
      </dsp:txBody>
      <dsp:txXfrm>
        <a:off x="2458573" y="2232883"/>
        <a:ext cx="6997477" cy="1061433"/>
      </dsp:txXfrm>
    </dsp:sp>
    <dsp:sp modelId="{C780A0CE-35D7-42D2-96A3-616BFA44ED84}">
      <dsp:nvSpPr>
        <dsp:cNvPr id="0" name=""/>
        <dsp:cNvSpPr/>
      </dsp:nvSpPr>
      <dsp:spPr>
        <a:xfrm>
          <a:off x="0" y="2232883"/>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Maliyet Azaltma</a:t>
          </a:r>
          <a:r>
            <a:rPr lang="en-US" sz="1600" kern="1200">
              <a:solidFill>
                <a:schemeClr val="bg1"/>
              </a:solidFill>
            </a:rPr>
            <a:t>:</a:t>
          </a:r>
          <a:endParaRPr lang="el-GR" sz="1600" kern="1200">
            <a:solidFill>
              <a:schemeClr val="bg1"/>
            </a:solidFill>
          </a:endParaRPr>
        </a:p>
      </dsp:txBody>
      <dsp:txXfrm>
        <a:off x="51824" y="2284707"/>
        <a:ext cx="2354925" cy="1009609"/>
      </dsp:txXfrm>
    </dsp:sp>
    <dsp:sp modelId="{8898CF35-E6A7-4CE2-879D-429A564E2F5D}">
      <dsp:nvSpPr>
        <dsp:cNvPr id="0" name=""/>
        <dsp:cNvSpPr/>
      </dsp:nvSpPr>
      <dsp:spPr>
        <a:xfrm>
          <a:off x="2458573" y="3347388"/>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Ürünün satın alınması veya kullanılmasıyla ilgili potansiyel risklerin veya belirsizliklerin en aza indirilmesi.</a:t>
          </a:r>
          <a:endParaRPr lang="el-GR" sz="1600" kern="1200">
            <a:solidFill>
              <a:schemeClr val="accent1"/>
            </a:solidFill>
          </a:endParaRPr>
        </a:p>
      </dsp:txBody>
      <dsp:txXfrm>
        <a:off x="2458573" y="3347388"/>
        <a:ext cx="6997477" cy="1061433"/>
      </dsp:txXfrm>
    </dsp:sp>
    <dsp:sp modelId="{A261BD2F-2414-41D6-99FA-CB470D28F209}">
      <dsp:nvSpPr>
        <dsp:cNvPr id="0" name=""/>
        <dsp:cNvSpPr/>
      </dsp:nvSpPr>
      <dsp:spPr>
        <a:xfrm>
          <a:off x="0" y="3347388"/>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Risk Azaltma</a:t>
          </a:r>
          <a:r>
            <a:rPr lang="en-US" sz="1600" kern="1200">
              <a:solidFill>
                <a:schemeClr val="bg1"/>
              </a:solidFill>
            </a:rPr>
            <a:t>:</a:t>
          </a:r>
          <a:endParaRPr lang="el-GR" sz="1600" kern="1200">
            <a:solidFill>
              <a:schemeClr val="bg1"/>
            </a:solidFill>
          </a:endParaRPr>
        </a:p>
      </dsp:txBody>
      <dsp:txXfrm>
        <a:off x="51824" y="3399212"/>
        <a:ext cx="2354925" cy="1009609"/>
      </dsp:txXfrm>
    </dsp:sp>
    <dsp:sp modelId="{3EE1F81F-F33E-4D15-8446-98BC778AC4F8}">
      <dsp:nvSpPr>
        <dsp:cNvPr id="0" name=""/>
        <dsp:cNvSpPr/>
      </dsp:nvSpPr>
      <dsp:spPr>
        <a:xfrm>
          <a:off x="2458573" y="4461893"/>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Ürünlerin kullanımını veya erişimini kolaylaştırmak, müşteri rahatlığını artırmak.</a:t>
          </a:r>
          <a:endParaRPr lang="el-GR" sz="1600" kern="1200">
            <a:solidFill>
              <a:schemeClr val="accent1"/>
            </a:solidFill>
          </a:endParaRPr>
        </a:p>
      </dsp:txBody>
      <dsp:txXfrm>
        <a:off x="2458573" y="4461893"/>
        <a:ext cx="6997477" cy="1061433"/>
      </dsp:txXfrm>
    </dsp:sp>
    <dsp:sp modelId="{5CF54CC3-F17E-4685-94B4-A85FBFED4B9C}">
      <dsp:nvSpPr>
        <dsp:cNvPr id="0" name=""/>
        <dsp:cNvSpPr/>
      </dsp:nvSpPr>
      <dsp:spPr>
        <a:xfrm>
          <a:off x="0" y="4461893"/>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Kolaylık/Kullanılabilirlik</a:t>
          </a:r>
          <a:r>
            <a:rPr lang="en-US" sz="1600" kern="1200">
              <a:solidFill>
                <a:schemeClr val="bg1"/>
              </a:solidFill>
            </a:rPr>
            <a:t>:</a:t>
          </a:r>
          <a:endParaRPr lang="el-GR" sz="1600" kern="1200">
            <a:solidFill>
              <a:schemeClr val="bg1"/>
            </a:solidFill>
          </a:endParaRPr>
        </a:p>
      </dsp:txBody>
      <dsp:txXfrm>
        <a:off x="51824" y="4513717"/>
        <a:ext cx="2354925" cy="100960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3ADB18-D204-4695-87EA-B65B268A4B82}">
      <dsp:nvSpPr>
        <dsp:cNvPr id="0" name=""/>
        <dsp:cNvSpPr/>
      </dsp:nvSpPr>
      <dsp:spPr>
        <a:xfrm>
          <a:off x="4558552" y="1907688"/>
          <a:ext cx="2424755" cy="2097511"/>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a:t>Fonksiyonlar:</a:t>
          </a:r>
          <a:endParaRPr lang="en-GB" sz="2000" kern="1200"/>
        </a:p>
      </dsp:txBody>
      <dsp:txXfrm>
        <a:off x="4960368" y="2255275"/>
        <a:ext cx="1621123" cy="1402337"/>
      </dsp:txXfrm>
    </dsp:sp>
    <dsp:sp modelId="{F0525994-9ED3-4265-A594-71986B359B11}">
      <dsp:nvSpPr>
        <dsp:cNvPr id="0" name=""/>
        <dsp:cNvSpPr/>
      </dsp:nvSpPr>
      <dsp:spPr>
        <a:xfrm>
          <a:off x="6076915" y="904171"/>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B6AFC1-7F3E-4365-9510-A6010238FF31}">
      <dsp:nvSpPr>
        <dsp:cNvPr id="0" name=""/>
        <dsp:cNvSpPr/>
      </dsp:nvSpPr>
      <dsp:spPr>
        <a:xfrm>
          <a:off x="4781907" y="0"/>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Farkındalık:</a:t>
          </a:r>
          <a:endParaRPr lang="en-GB" sz="1200" kern="1200"/>
        </a:p>
        <a:p>
          <a:pPr marL="57150" lvl="1" indent="-57150" algn="ctr" defTabSz="466725">
            <a:lnSpc>
              <a:spcPct val="90000"/>
            </a:lnSpc>
            <a:spcBef>
              <a:spcPct val="0"/>
            </a:spcBef>
            <a:spcAft>
              <a:spcPct val="15000"/>
            </a:spcAft>
            <a:buChar char="•"/>
          </a:pPr>
          <a:r>
            <a:rPr lang="en-US" sz="1050" b="0" kern="1200"/>
            <a:t>Reklam ve pazarlama kampanyaları yoluyla ürün veya hizmet hakkında farkındalık yaratmak.</a:t>
          </a:r>
          <a:endParaRPr lang="en-GB" sz="1050" b="0" kern="1200"/>
        </a:p>
      </dsp:txBody>
      <dsp:txXfrm>
        <a:off x="5111207" y="284883"/>
        <a:ext cx="1328470" cy="1149282"/>
      </dsp:txXfrm>
    </dsp:sp>
    <dsp:sp modelId="{0089CD56-2B86-4113-BCFA-A39E46918A3C}">
      <dsp:nvSpPr>
        <dsp:cNvPr id="0" name=""/>
        <dsp:cNvSpPr/>
      </dsp:nvSpPr>
      <dsp:spPr>
        <a:xfrm>
          <a:off x="7144620" y="2377810"/>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20BAB-8218-45EF-9AED-DA12774C3B60}">
      <dsp:nvSpPr>
        <dsp:cNvPr id="0" name=""/>
        <dsp:cNvSpPr/>
      </dsp:nvSpPr>
      <dsp:spPr>
        <a:xfrm>
          <a:off x="6604281" y="1057330"/>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Değerlendirme:</a:t>
          </a:r>
          <a:endParaRPr lang="el-GR" sz="1200" kern="1200"/>
        </a:p>
        <a:p>
          <a:pPr marL="57150" lvl="1" indent="-57150" algn="ctr" defTabSz="466725">
            <a:lnSpc>
              <a:spcPct val="90000"/>
            </a:lnSpc>
            <a:spcBef>
              <a:spcPct val="0"/>
            </a:spcBef>
            <a:spcAft>
              <a:spcPct val="15000"/>
            </a:spcAft>
            <a:buChar char="•"/>
          </a:pPr>
          <a:r>
            <a:rPr lang="en-US" sz="1050" b="0" kern="1200"/>
            <a:t>Potansiyel müşterilerin tanıtımlar, incelemeler ve karşılaştırmalar yoluyla değer teklifini değerlendirmelerine yardımcı olmak.</a:t>
          </a:r>
          <a:endParaRPr lang="el-GR" sz="1050" b="0" kern="1200"/>
        </a:p>
      </dsp:txBody>
      <dsp:txXfrm>
        <a:off x="6933581" y="1342213"/>
        <a:ext cx="1328470" cy="1149282"/>
      </dsp:txXfrm>
    </dsp:sp>
    <dsp:sp modelId="{C1D637D4-D2F4-4531-94BA-F347F54944F2}">
      <dsp:nvSpPr>
        <dsp:cNvPr id="0" name=""/>
        <dsp:cNvSpPr/>
      </dsp:nvSpPr>
      <dsp:spPr>
        <a:xfrm>
          <a:off x="6402923" y="4041272"/>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1B7DAB-1FD9-410C-98E0-C5C38A704C94}">
      <dsp:nvSpPr>
        <dsp:cNvPr id="0" name=""/>
        <dsp:cNvSpPr/>
      </dsp:nvSpPr>
      <dsp:spPr>
        <a:xfrm>
          <a:off x="6604281" y="3135918"/>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Satın alın:</a:t>
          </a:r>
          <a:endParaRPr lang="el-GR" sz="1200" kern="1200"/>
        </a:p>
        <a:p>
          <a:pPr marL="57150" lvl="1" indent="-57150" algn="ctr" defTabSz="466725">
            <a:lnSpc>
              <a:spcPct val="90000"/>
            </a:lnSpc>
            <a:spcBef>
              <a:spcPct val="0"/>
            </a:spcBef>
            <a:spcAft>
              <a:spcPct val="15000"/>
            </a:spcAft>
            <a:buChar char="•"/>
          </a:pPr>
          <a:r>
            <a:rPr lang="en-US" sz="1050" b="0" kern="1200"/>
            <a:t>İster e-ticaret, ister perakende mağazaları veya doğrudan satış yoluyla olsun, satın alma sürecini kolaylaştırmak.</a:t>
          </a:r>
          <a:endParaRPr lang="el-GR" sz="1050" b="0" kern="1200"/>
        </a:p>
      </dsp:txBody>
      <dsp:txXfrm>
        <a:off x="6933581" y="3420801"/>
        <a:ext cx="1328470" cy="1149282"/>
      </dsp:txXfrm>
    </dsp:sp>
    <dsp:sp modelId="{7ED13AD5-9AA1-4A52-8290-D944B2F01CCC}">
      <dsp:nvSpPr>
        <dsp:cNvPr id="0" name=""/>
        <dsp:cNvSpPr/>
      </dsp:nvSpPr>
      <dsp:spPr>
        <a:xfrm>
          <a:off x="4563064" y="4213946"/>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448A9D-E23B-4156-BD5B-00B371247B9A}">
      <dsp:nvSpPr>
        <dsp:cNvPr id="0" name=""/>
        <dsp:cNvSpPr/>
      </dsp:nvSpPr>
      <dsp:spPr>
        <a:xfrm>
          <a:off x="4781907" y="4194432"/>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Teslimat:</a:t>
          </a:r>
          <a:endParaRPr lang="el-GR" sz="1200" kern="1200"/>
        </a:p>
        <a:p>
          <a:pPr marL="57150" lvl="1" indent="-57150" algn="ctr" defTabSz="466725">
            <a:lnSpc>
              <a:spcPct val="90000"/>
            </a:lnSpc>
            <a:spcBef>
              <a:spcPct val="0"/>
            </a:spcBef>
            <a:spcAft>
              <a:spcPct val="15000"/>
            </a:spcAft>
            <a:buChar char="•"/>
          </a:pPr>
          <a:r>
            <a:rPr lang="en-US" sz="1050" b="0" kern="1200"/>
            <a:t>Lojistik ve yerine getirme süreçleri de dahil olmak üzere ürünün müşteriye ulaşmasını sağlamak.</a:t>
          </a:r>
          <a:endParaRPr lang="el-GR" sz="1050" b="0" kern="1200"/>
        </a:p>
      </dsp:txBody>
      <dsp:txXfrm>
        <a:off x="5111207" y="4479315"/>
        <a:ext cx="1328470" cy="1149282"/>
      </dsp:txXfrm>
    </dsp:sp>
    <dsp:sp modelId="{98F4C660-DC97-43D8-A3AD-48FCA1250E82}">
      <dsp:nvSpPr>
        <dsp:cNvPr id="0" name=""/>
        <dsp:cNvSpPr/>
      </dsp:nvSpPr>
      <dsp:spPr>
        <a:xfrm>
          <a:off x="2951073" y="3137101"/>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Satış sonrası:</a:t>
          </a:r>
          <a:endParaRPr lang="el-GR" sz="1200" kern="1200"/>
        </a:p>
        <a:p>
          <a:pPr marL="57150" lvl="1" indent="-57150" algn="ctr" defTabSz="466725">
            <a:lnSpc>
              <a:spcPct val="90000"/>
            </a:lnSpc>
            <a:spcBef>
              <a:spcPct val="0"/>
            </a:spcBef>
            <a:spcAft>
              <a:spcPct val="15000"/>
            </a:spcAft>
            <a:buChar char="•"/>
          </a:pPr>
          <a:r>
            <a:rPr lang="en-US" sz="1050" b="0" kern="1200"/>
            <a:t>Garanti, onarım veya müşteri hizmetleri gibi satın alma sonrası müşteri desteği ve hizmetlerinin sağlanması.</a:t>
          </a:r>
          <a:endParaRPr lang="el-GR" sz="1050" b="0" kern="1200"/>
        </a:p>
      </dsp:txBody>
      <dsp:txXfrm>
        <a:off x="3280373" y="3421984"/>
        <a:ext cx="1328470" cy="114928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1F54E5-CDF8-4871-A780-6543BC6BD8A7}">
      <dsp:nvSpPr>
        <dsp:cNvPr id="0" name=""/>
        <dsp:cNvSpPr/>
      </dsp:nvSpPr>
      <dsp:spPr>
        <a:xfrm>
          <a:off x="10197539"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3970A4-5E26-463D-B8C7-8511C27DF0D9}">
      <dsp:nvSpPr>
        <dsp:cNvPr id="0" name=""/>
        <dsp:cNvSpPr/>
      </dsp:nvSpPr>
      <dsp:spPr>
        <a:xfrm>
          <a:off x="6651205"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778A77-F776-4F2E-82AB-E05FB7F65133}">
      <dsp:nvSpPr>
        <dsp:cNvPr id="0" name=""/>
        <dsp:cNvSpPr/>
      </dsp:nvSpPr>
      <dsp:spPr>
        <a:xfrm>
          <a:off x="3104872"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F8F238-3FA8-44DE-91E9-FAF4FBEDD0C8}">
      <dsp:nvSpPr>
        <dsp:cNvPr id="0" name=""/>
        <dsp:cNvSpPr/>
      </dsp:nvSpPr>
      <dsp:spPr>
        <a:xfrm>
          <a:off x="1634377"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9AFABD-CF5A-4E93-91FA-D809CB40A04B}">
      <dsp:nvSpPr>
        <dsp:cNvPr id="0" name=""/>
        <dsp:cNvSpPr/>
      </dsp:nvSpPr>
      <dsp:spPr>
        <a:xfrm>
          <a:off x="1891330"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1" kern="1200">
              <a:solidFill>
                <a:schemeClr val="accent1"/>
              </a:solidFill>
            </a:rPr>
            <a:t>İşlemsel:</a:t>
          </a:r>
          <a:endParaRPr lang="en-GB" sz="1600" kern="1200">
            <a:solidFill>
              <a:schemeClr val="accent1"/>
            </a:solidFill>
          </a:endParaRPr>
        </a:p>
      </dsp:txBody>
      <dsp:txXfrm>
        <a:off x="1934340" y="288038"/>
        <a:ext cx="2946408" cy="1382462"/>
      </dsp:txXfrm>
    </dsp:sp>
    <dsp:sp modelId="{E8BC7441-67EB-4429-A048-16FB94273AB4}">
      <dsp:nvSpPr>
        <dsp:cNvPr id="0" name=""/>
        <dsp:cNvSpPr/>
      </dsp:nvSpPr>
      <dsp:spPr>
        <a:xfrm>
          <a:off x="1634377"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DE44B0-CED1-46D5-A8D6-E5E370487C90}">
      <dsp:nvSpPr>
        <dsp:cNvPr id="0" name=""/>
        <dsp:cNvSpPr/>
      </dsp:nvSpPr>
      <dsp:spPr>
        <a:xfrm>
          <a:off x="1891330"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0" kern="1200">
              <a:solidFill>
                <a:schemeClr val="accent1"/>
              </a:solidFill>
            </a:rPr>
            <a:t>Düşük katılımlı satın alımlarda tipik olan, devam eden katılımın olmadığı tek seferlik etkileşimler.</a:t>
          </a:r>
          <a:endParaRPr lang="en-GB" sz="1600" b="0" kern="1200">
            <a:solidFill>
              <a:schemeClr val="accent1"/>
            </a:solidFill>
          </a:endParaRPr>
        </a:p>
      </dsp:txBody>
      <dsp:txXfrm>
        <a:off x="1934340" y="2429094"/>
        <a:ext cx="2946408" cy="1382462"/>
      </dsp:txXfrm>
    </dsp:sp>
    <dsp:sp modelId="{19238666-00F7-4EEF-9F84-D42956874FD2}">
      <dsp:nvSpPr>
        <dsp:cNvPr id="0" name=""/>
        <dsp:cNvSpPr/>
      </dsp:nvSpPr>
      <dsp:spPr>
        <a:xfrm>
          <a:off x="5180711"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433D51-EFCC-404C-8E3B-01E10BE4E740}">
      <dsp:nvSpPr>
        <dsp:cNvPr id="0" name=""/>
        <dsp:cNvSpPr/>
      </dsp:nvSpPr>
      <dsp:spPr>
        <a:xfrm>
          <a:off x="5437663"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1" kern="1200">
              <a:solidFill>
                <a:schemeClr val="accent1"/>
              </a:solidFill>
            </a:rPr>
            <a:t>Uzun vadeli:</a:t>
          </a:r>
          <a:endParaRPr lang="el-GR" sz="1600" kern="1200">
            <a:solidFill>
              <a:schemeClr val="accent1"/>
            </a:solidFill>
          </a:endParaRPr>
        </a:p>
      </dsp:txBody>
      <dsp:txXfrm>
        <a:off x="5480673" y="288038"/>
        <a:ext cx="2946408" cy="1382462"/>
      </dsp:txXfrm>
    </dsp:sp>
    <dsp:sp modelId="{D0C80679-9107-4945-8B73-CF5C0259283C}">
      <dsp:nvSpPr>
        <dsp:cNvPr id="0" name=""/>
        <dsp:cNvSpPr/>
      </dsp:nvSpPr>
      <dsp:spPr>
        <a:xfrm>
          <a:off x="5180711"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81087B-E2B4-458B-8130-CEC435F6EF25}">
      <dsp:nvSpPr>
        <dsp:cNvPr id="0" name=""/>
        <dsp:cNvSpPr/>
      </dsp:nvSpPr>
      <dsp:spPr>
        <a:xfrm>
          <a:off x="5437663"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0" kern="1200">
              <a:solidFill>
                <a:schemeClr val="accent1"/>
              </a:solidFill>
            </a:rPr>
            <a:t>Abonelik modellerinde veya sadakat programlarında yaygın olan, sadakati ve tekrarlanan işleri teşvik eden sürekli etkileşimler.</a:t>
          </a:r>
          <a:endParaRPr lang="el-GR" sz="1600" b="0" kern="1200">
            <a:solidFill>
              <a:schemeClr val="accent1"/>
            </a:solidFill>
          </a:endParaRPr>
        </a:p>
      </dsp:txBody>
      <dsp:txXfrm>
        <a:off x="5480673" y="2429094"/>
        <a:ext cx="2946408" cy="1382462"/>
      </dsp:txXfrm>
    </dsp:sp>
    <dsp:sp modelId="{77E07542-A1C2-4A8F-97C0-3B6B8485AC4D}">
      <dsp:nvSpPr>
        <dsp:cNvPr id="0" name=""/>
        <dsp:cNvSpPr/>
      </dsp:nvSpPr>
      <dsp:spPr>
        <a:xfrm>
          <a:off x="8727044"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094B34-F62F-4117-9CA3-1CC6C70F082E}">
      <dsp:nvSpPr>
        <dsp:cNvPr id="0" name=""/>
        <dsp:cNvSpPr/>
      </dsp:nvSpPr>
      <dsp:spPr>
        <a:xfrm>
          <a:off x="8983997"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1" kern="1200">
              <a:solidFill>
                <a:schemeClr val="accent1"/>
              </a:solidFill>
            </a:rPr>
            <a:t>Kişisel Yardım:</a:t>
          </a:r>
          <a:endParaRPr lang="el-GR" sz="1600" kern="1200">
            <a:solidFill>
              <a:schemeClr val="accent1"/>
            </a:solidFill>
          </a:endParaRPr>
        </a:p>
      </dsp:txBody>
      <dsp:txXfrm>
        <a:off x="9027007" y="288038"/>
        <a:ext cx="2946408" cy="1382462"/>
      </dsp:txXfrm>
    </dsp:sp>
    <dsp:sp modelId="{C65ACE7A-863A-4AE4-8E13-554955628458}">
      <dsp:nvSpPr>
        <dsp:cNvPr id="0" name=""/>
        <dsp:cNvSpPr/>
      </dsp:nvSpPr>
      <dsp:spPr>
        <a:xfrm>
          <a:off x="8727044"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D98E9C-C739-4D78-BC79-B5F659897CF2}">
      <dsp:nvSpPr>
        <dsp:cNvPr id="0" name=""/>
        <dsp:cNvSpPr/>
      </dsp:nvSpPr>
      <dsp:spPr>
        <a:xfrm>
          <a:off x="8983997"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0" kern="1200">
              <a:solidFill>
                <a:schemeClr val="accent1"/>
              </a:solidFill>
            </a:rPr>
            <a:t> Müşteri hizmetleri temsilcileri ile müşteriler arasında kişiselleştirilmiş tavsiye veya destek sunan doğrudan etkileşim.</a:t>
          </a:r>
          <a:endParaRPr lang="el-GR" sz="1600" b="0" kern="1200">
            <a:solidFill>
              <a:schemeClr val="accent1"/>
            </a:solidFill>
          </a:endParaRPr>
        </a:p>
      </dsp:txBody>
      <dsp:txXfrm>
        <a:off x="9027007" y="2429094"/>
        <a:ext cx="2946408" cy="138246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F5490D-13E8-4452-9880-93B6F435A5DD}">
      <dsp:nvSpPr>
        <dsp:cNvPr id="0" name=""/>
        <dsp:cNvSpPr/>
      </dsp:nvSpPr>
      <dsp:spPr>
        <a:xfrm>
          <a:off x="9449969"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067FFB-7995-4CA0-B421-536E82FA4B88}">
      <dsp:nvSpPr>
        <dsp:cNvPr id="0" name=""/>
        <dsp:cNvSpPr/>
      </dsp:nvSpPr>
      <dsp:spPr>
        <a:xfrm>
          <a:off x="582872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FA2D89-6EDA-48CE-95F1-112F6E2A4F6E}">
      <dsp:nvSpPr>
        <dsp:cNvPr id="0" name=""/>
        <dsp:cNvSpPr/>
      </dsp:nvSpPr>
      <dsp:spPr>
        <a:xfrm>
          <a:off x="220748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733ADD-76A9-47A2-BBE1-640F9415D1E5}">
      <dsp:nvSpPr>
        <dsp:cNvPr id="0" name=""/>
        <dsp:cNvSpPr/>
      </dsp:nvSpPr>
      <dsp:spPr>
        <a:xfrm>
          <a:off x="701446"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0A8FE9-EFD2-4ECA-83B3-0E38A5E4D162}">
      <dsp:nvSpPr>
        <dsp:cNvPr id="0" name=""/>
        <dsp:cNvSpPr/>
      </dsp:nvSpPr>
      <dsp:spPr>
        <a:xfrm>
          <a:off x="96030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accent1"/>
              </a:solidFill>
            </a:rPr>
            <a:t>Self Servis:</a:t>
          </a:r>
          <a:endParaRPr lang="el-GR" sz="1600" kern="1200">
            <a:solidFill>
              <a:schemeClr val="accent1"/>
            </a:solidFill>
          </a:endParaRPr>
        </a:p>
      </dsp:txBody>
      <dsp:txXfrm>
        <a:off x="1003634" y="289522"/>
        <a:ext cx="3016865" cy="1392718"/>
      </dsp:txXfrm>
    </dsp:sp>
    <dsp:sp modelId="{5DD12423-E131-428E-BCCC-98B9E3835EDF}">
      <dsp:nvSpPr>
        <dsp:cNvPr id="0" name=""/>
        <dsp:cNvSpPr/>
      </dsp:nvSpPr>
      <dsp:spPr>
        <a:xfrm>
          <a:off x="701446"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E91423-E4A8-4A6F-847E-E4BF5B9CDA4C}">
      <dsp:nvSpPr>
        <dsp:cNvPr id="0" name=""/>
        <dsp:cNvSpPr/>
      </dsp:nvSpPr>
      <dsp:spPr>
        <a:xfrm>
          <a:off x="96030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a:solidFill>
                <a:schemeClr val="accent1"/>
              </a:solidFill>
            </a:rPr>
            <a:t>Müşterilerin kendi kendilerine hizmet verebilmeleri için çevrimiçi SSS'ler veya kendi kendine ödeme seçenekleri gibi araçlar ve kaynaklar sağlamak.</a:t>
          </a:r>
          <a:endParaRPr lang="el-GR" sz="1600" b="0" kern="1200">
            <a:solidFill>
              <a:schemeClr val="accent1"/>
            </a:solidFill>
          </a:endParaRPr>
        </a:p>
      </dsp:txBody>
      <dsp:txXfrm>
        <a:off x="1003634" y="2446462"/>
        <a:ext cx="3016865" cy="1392718"/>
      </dsp:txXfrm>
    </dsp:sp>
    <dsp:sp modelId="{442789F9-7D62-4AFF-AF70-CAE800B85DE1}">
      <dsp:nvSpPr>
        <dsp:cNvPr id="0" name=""/>
        <dsp:cNvSpPr/>
      </dsp:nvSpPr>
      <dsp:spPr>
        <a:xfrm>
          <a:off x="432268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DCEB63-BD3C-4751-8EE5-72FD77FBE4A6}">
      <dsp:nvSpPr>
        <dsp:cNvPr id="0" name=""/>
        <dsp:cNvSpPr/>
      </dsp:nvSpPr>
      <dsp:spPr>
        <a:xfrm>
          <a:off x="458154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accent1"/>
              </a:solidFill>
            </a:rPr>
            <a:t>Otomatik Hizmetler:</a:t>
          </a:r>
          <a:endParaRPr lang="el-GR" sz="1600" kern="1200">
            <a:solidFill>
              <a:schemeClr val="accent1"/>
            </a:solidFill>
          </a:endParaRPr>
        </a:p>
      </dsp:txBody>
      <dsp:txXfrm>
        <a:off x="4624874" y="289522"/>
        <a:ext cx="3016865" cy="1392718"/>
      </dsp:txXfrm>
    </dsp:sp>
    <dsp:sp modelId="{F55D5A0B-AF5F-4B44-A43B-4EF807341768}">
      <dsp:nvSpPr>
        <dsp:cNvPr id="0" name=""/>
        <dsp:cNvSpPr/>
      </dsp:nvSpPr>
      <dsp:spPr>
        <a:xfrm>
          <a:off x="432268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F3EACB-EF86-47FF-A01D-4CF28A3ED5B4}">
      <dsp:nvSpPr>
        <dsp:cNvPr id="0" name=""/>
        <dsp:cNvSpPr/>
      </dsp:nvSpPr>
      <dsp:spPr>
        <a:xfrm>
          <a:off x="458154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a:solidFill>
                <a:schemeClr val="accent1"/>
              </a:solidFill>
            </a:rPr>
            <a:t>Müşterilerle etkileşim kurmak için otomatik e-postalar, sohbet robotları veya öneri motorları gibi teknolojilerin kullanılması.</a:t>
          </a:r>
          <a:endParaRPr lang="el-GR" sz="1600" b="0" kern="1200">
            <a:solidFill>
              <a:schemeClr val="accent1"/>
            </a:solidFill>
          </a:endParaRPr>
        </a:p>
      </dsp:txBody>
      <dsp:txXfrm>
        <a:off x="4624874" y="2446462"/>
        <a:ext cx="3016865" cy="1392718"/>
      </dsp:txXfrm>
    </dsp:sp>
    <dsp:sp modelId="{8CE22AFE-ADB2-4F8D-8B6B-892DBB193B30}">
      <dsp:nvSpPr>
        <dsp:cNvPr id="0" name=""/>
        <dsp:cNvSpPr/>
      </dsp:nvSpPr>
      <dsp:spPr>
        <a:xfrm>
          <a:off x="794392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445D99-2388-41AC-ABB0-1DE36BDAED43}">
      <dsp:nvSpPr>
        <dsp:cNvPr id="0" name=""/>
        <dsp:cNvSpPr/>
      </dsp:nvSpPr>
      <dsp:spPr>
        <a:xfrm>
          <a:off x="8202786"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accent1"/>
              </a:solidFill>
            </a:rPr>
            <a:t>Topluluklar:</a:t>
          </a:r>
          <a:endParaRPr lang="el-GR" sz="1600" kern="1200">
            <a:solidFill>
              <a:schemeClr val="accent1"/>
            </a:solidFill>
          </a:endParaRPr>
        </a:p>
      </dsp:txBody>
      <dsp:txXfrm>
        <a:off x="8246115" y="289522"/>
        <a:ext cx="3016865" cy="1392718"/>
      </dsp:txXfrm>
    </dsp:sp>
    <dsp:sp modelId="{D72FA7D3-08A2-4A3A-A4C7-9A734A214251}">
      <dsp:nvSpPr>
        <dsp:cNvPr id="0" name=""/>
        <dsp:cNvSpPr/>
      </dsp:nvSpPr>
      <dsp:spPr>
        <a:xfrm>
          <a:off x="794392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F3FD14-9F56-4655-8C3C-3A87389716A3}">
      <dsp:nvSpPr>
        <dsp:cNvPr id="0" name=""/>
        <dsp:cNvSpPr/>
      </dsp:nvSpPr>
      <dsp:spPr>
        <a:xfrm>
          <a:off x="8202786"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a:solidFill>
                <a:schemeClr val="accent1"/>
              </a:solidFill>
            </a:rPr>
            <a:t>Müşterilerin birbirleriyle ve markayla etkileşime girebileceği forumlar veya gruplar oluşturmak, genellikle yaşam tarzı markalarında veya teknoloji ürünlerinde görülür.</a:t>
          </a:r>
          <a:endParaRPr lang="el-GR" sz="1600" b="0" kern="1200">
            <a:solidFill>
              <a:schemeClr val="accent1"/>
            </a:solidFill>
          </a:endParaRPr>
        </a:p>
      </dsp:txBody>
      <dsp:txXfrm>
        <a:off x="8246115" y="2446462"/>
        <a:ext cx="3016865" cy="13927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F53A70-75A3-4BDE-BCEF-45CBEACC1A6D}">
      <dsp:nvSpPr>
        <dsp:cNvPr id="0" name=""/>
        <dsp:cNvSpPr/>
      </dsp:nvSpPr>
      <dsp:spPr>
        <a:xfrm>
          <a:off x="0" y="352267"/>
          <a:ext cx="9295111" cy="77726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37388"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Fiziksel bir ürünün mülkiyet haklarının satılması (örn. perakende satışlar).</a:t>
          </a:r>
          <a:endParaRPr lang="en-GB" sz="1600" kern="1200">
            <a:solidFill>
              <a:schemeClr val="accent1"/>
            </a:solidFill>
          </a:endParaRPr>
        </a:p>
      </dsp:txBody>
      <dsp:txXfrm>
        <a:off x="0" y="352267"/>
        <a:ext cx="9295111" cy="777262"/>
      </dsp:txXfrm>
    </dsp:sp>
    <dsp:sp modelId="{B62FCFC5-5EA9-48F7-83FB-B568A14F0C15}">
      <dsp:nvSpPr>
        <dsp:cNvPr id="0" name=""/>
        <dsp:cNvSpPr/>
      </dsp:nvSpPr>
      <dsp:spPr>
        <a:xfrm>
          <a:off x="464755" y="42307"/>
          <a:ext cx="6506577"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Varlık Satışı:</a:t>
          </a:r>
          <a:endParaRPr lang="en-GB" sz="1600" kern="1200">
            <a:solidFill>
              <a:schemeClr val="bg1"/>
            </a:solidFill>
          </a:endParaRPr>
        </a:p>
      </dsp:txBody>
      <dsp:txXfrm>
        <a:off x="495017" y="72569"/>
        <a:ext cx="6446053" cy="559396"/>
      </dsp:txXfrm>
    </dsp:sp>
    <dsp:sp modelId="{72FBDE6C-0788-45D1-937D-BFC4B1BAC63E}">
      <dsp:nvSpPr>
        <dsp:cNvPr id="0" name=""/>
        <dsp:cNvSpPr/>
      </dsp:nvSpPr>
      <dsp:spPr>
        <a:xfrm>
          <a:off x="0" y="1552889"/>
          <a:ext cx="9295111" cy="992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37388"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Müşterilerin belirli bir hizmetin kullanımı için ücretlendirilmesi (örneğin, telekom hizmetleri).</a:t>
          </a:r>
        </a:p>
      </dsp:txBody>
      <dsp:txXfrm>
        <a:off x="0" y="1552889"/>
        <a:ext cx="9295111" cy="992250"/>
      </dsp:txXfrm>
    </dsp:sp>
    <dsp:sp modelId="{E522136B-6423-4C8B-9752-E340DCE99111}">
      <dsp:nvSpPr>
        <dsp:cNvPr id="0" name=""/>
        <dsp:cNvSpPr/>
      </dsp:nvSpPr>
      <dsp:spPr>
        <a:xfrm>
          <a:off x="464755" y="1242929"/>
          <a:ext cx="6506577"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Kullanım Ücreti:</a:t>
          </a:r>
        </a:p>
      </dsp:txBody>
      <dsp:txXfrm>
        <a:off x="495017" y="1273191"/>
        <a:ext cx="6446053" cy="559396"/>
      </dsp:txXfrm>
    </dsp:sp>
    <dsp:sp modelId="{394CCC9B-A33C-4ABE-8CB5-4B072D07ADDA}">
      <dsp:nvSpPr>
        <dsp:cNvPr id="0" name=""/>
        <dsp:cNvSpPr/>
      </dsp:nvSpPr>
      <dsp:spPr>
        <a:xfrm>
          <a:off x="0" y="2968499"/>
          <a:ext cx="9295111" cy="992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37388"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Bir ürün veya hizmete sürekli erişim için yapılan düzenli ödemeler (örn. yayın hizmetleri).</a:t>
          </a:r>
        </a:p>
      </dsp:txBody>
      <dsp:txXfrm>
        <a:off x="0" y="2968499"/>
        <a:ext cx="9295111" cy="992250"/>
      </dsp:txXfrm>
    </dsp:sp>
    <dsp:sp modelId="{894EDDC2-D6AD-4C88-A538-2CA0DD3993B2}">
      <dsp:nvSpPr>
        <dsp:cNvPr id="0" name=""/>
        <dsp:cNvSpPr/>
      </dsp:nvSpPr>
      <dsp:spPr>
        <a:xfrm>
          <a:off x="464755" y="2658539"/>
          <a:ext cx="6506577"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Abonelik Ücretleri:</a:t>
          </a:r>
        </a:p>
      </dsp:txBody>
      <dsp:txXfrm>
        <a:off x="495017" y="2688801"/>
        <a:ext cx="6446053" cy="559396"/>
      </dsp:txXfrm>
    </dsp:sp>
    <dsp:sp modelId="{47D8DE49-BABC-44BD-8204-8DC40C22B156}">
      <dsp:nvSpPr>
        <dsp:cNvPr id="0" name=""/>
        <dsp:cNvSpPr/>
      </dsp:nvSpPr>
      <dsp:spPr>
        <a:xfrm>
          <a:off x="0" y="4384109"/>
          <a:ext cx="9295111" cy="992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37388"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Müşterilere bir ücret karşılığında geçici olarak bir ürüne erişim izni verilmesi (örn. ekipman kiralama).</a:t>
          </a:r>
        </a:p>
      </dsp:txBody>
      <dsp:txXfrm>
        <a:off x="0" y="4384109"/>
        <a:ext cx="9295111" cy="992250"/>
      </dsp:txXfrm>
    </dsp:sp>
    <dsp:sp modelId="{CAF84CF4-0216-4788-A10D-972A14DDAA0E}">
      <dsp:nvSpPr>
        <dsp:cNvPr id="0" name=""/>
        <dsp:cNvSpPr/>
      </dsp:nvSpPr>
      <dsp:spPr>
        <a:xfrm>
          <a:off x="464755" y="4074149"/>
          <a:ext cx="6506577"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Ödünç Verme/Kiralama/Kiraya Verme:</a:t>
          </a:r>
        </a:p>
      </dsp:txBody>
      <dsp:txXfrm>
        <a:off x="495017" y="4104411"/>
        <a:ext cx="6446053" cy="55939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81FD0-87D1-4380-A6CE-BDB50B075381}">
      <dsp:nvSpPr>
        <dsp:cNvPr id="0" name=""/>
        <dsp:cNvSpPr/>
      </dsp:nvSpPr>
      <dsp:spPr>
        <a:xfrm>
          <a:off x="0" y="440214"/>
          <a:ext cx="9822706" cy="926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Fikri mülkiyetin ücret karşılığında kullanımına izin verilmesi (örneğin, yazılım lisansları).</a:t>
          </a:r>
        </a:p>
      </dsp:txBody>
      <dsp:txXfrm>
        <a:off x="0" y="440214"/>
        <a:ext cx="9822706" cy="926100"/>
      </dsp:txXfrm>
    </dsp:sp>
    <dsp:sp modelId="{C6914186-86F6-4DD6-9D41-F9E80B776DF4}">
      <dsp:nvSpPr>
        <dsp:cNvPr id="0" name=""/>
        <dsp:cNvSpPr/>
      </dsp:nvSpPr>
      <dsp:spPr>
        <a:xfrm>
          <a:off x="491135" y="26934"/>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Lisanslama:</a:t>
          </a:r>
        </a:p>
      </dsp:txBody>
      <dsp:txXfrm>
        <a:off x="531484" y="67283"/>
        <a:ext cx="6795196" cy="745862"/>
      </dsp:txXfrm>
    </dsp:sp>
    <dsp:sp modelId="{99EA2A13-F44C-4D79-96D3-281A1CE31158}">
      <dsp:nvSpPr>
        <dsp:cNvPr id="0" name=""/>
        <dsp:cNvSpPr/>
      </dsp:nvSpPr>
      <dsp:spPr>
        <a:xfrm>
          <a:off x="0" y="1930795"/>
          <a:ext cx="9822706" cy="1146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İki taraf arasındaki aracılık hizmetlerinden elde edilen gelir (örneğin, emlak komisyonları).</a:t>
          </a:r>
        </a:p>
      </dsp:txBody>
      <dsp:txXfrm>
        <a:off x="0" y="1930795"/>
        <a:ext cx="9822706" cy="1146600"/>
      </dsp:txXfrm>
    </dsp:sp>
    <dsp:sp modelId="{8247FDE0-F0B0-4978-BA7C-AC48A4DBF58F}">
      <dsp:nvSpPr>
        <dsp:cNvPr id="0" name=""/>
        <dsp:cNvSpPr/>
      </dsp:nvSpPr>
      <dsp:spPr>
        <a:xfrm>
          <a:off x="491135" y="1517514"/>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Aracılık Ücretleri:</a:t>
          </a:r>
        </a:p>
      </dsp:txBody>
      <dsp:txXfrm>
        <a:off x="531484" y="1557863"/>
        <a:ext cx="6795196" cy="745862"/>
      </dsp:txXfrm>
    </dsp:sp>
    <dsp:sp modelId="{0C1458AA-710D-4558-8D12-151763BB4C3F}">
      <dsp:nvSpPr>
        <dsp:cNvPr id="0" name=""/>
        <dsp:cNvSpPr/>
      </dsp:nvSpPr>
      <dsp:spPr>
        <a:xfrm>
          <a:off x="0" y="3641875"/>
          <a:ext cx="9822706" cy="1146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 Bir ürün, hizmet veya markanın bir müşteri tabanına reklamının yapılmasından elde edilen gelir (ör. çevrimiçi reklamlar)</a:t>
          </a:r>
          <a:endParaRPr lang="en-GB" sz="1600" kern="1200">
            <a:solidFill>
              <a:schemeClr val="accent1"/>
            </a:solidFill>
          </a:endParaRPr>
        </a:p>
      </dsp:txBody>
      <dsp:txXfrm>
        <a:off x="0" y="3641875"/>
        <a:ext cx="9822706" cy="1146600"/>
      </dsp:txXfrm>
    </dsp:sp>
    <dsp:sp modelId="{EC6E9218-6571-44F5-B35B-6C8D724F6034}">
      <dsp:nvSpPr>
        <dsp:cNvPr id="0" name=""/>
        <dsp:cNvSpPr/>
      </dsp:nvSpPr>
      <dsp:spPr>
        <a:xfrm>
          <a:off x="491135" y="3228595"/>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Reklamcılık:</a:t>
          </a:r>
          <a:endParaRPr lang="en-GB" sz="1600" kern="1200">
            <a:solidFill>
              <a:schemeClr val="bg1"/>
            </a:solidFill>
          </a:endParaRPr>
        </a:p>
      </dsp:txBody>
      <dsp:txXfrm>
        <a:off x="531484" y="3268944"/>
        <a:ext cx="6795196" cy="74586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66DEAA-2E80-4DC4-AA6A-1EDC347526C1}">
      <dsp:nvSpPr>
        <dsp:cNvPr id="0" name=""/>
        <dsp:cNvSpPr/>
      </dsp:nvSpPr>
      <dsp:spPr>
        <a:xfrm>
          <a:off x="1118677"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Fiziksel Kaynaklar</a:t>
          </a:r>
          <a:r>
            <a:rPr lang="en-US" sz="1600" kern="1200"/>
            <a:t>:</a:t>
          </a:r>
          <a:endParaRPr lang="en-GB" sz="1600" kern="1200"/>
        </a:p>
        <a:p>
          <a:pPr marL="171450" lvl="1" indent="-171450" algn="l" defTabSz="711200">
            <a:lnSpc>
              <a:spcPct val="150000"/>
            </a:lnSpc>
            <a:spcBef>
              <a:spcPct val="0"/>
            </a:spcBef>
            <a:spcAft>
              <a:spcPct val="15000"/>
            </a:spcAft>
            <a:buChar char="•"/>
          </a:pPr>
          <a:r>
            <a:rPr lang="en-US" sz="1600" kern="1200"/>
            <a:t>Binalar, araçlar, makineler ve dağıtım ağları gibi maddi varlıklar.</a:t>
          </a:r>
          <a:endParaRPr lang="en-GB" sz="1600" kern="1200"/>
        </a:p>
      </dsp:txBody>
      <dsp:txXfrm>
        <a:off x="1118677" y="2103"/>
        <a:ext cx="3223866" cy="1934320"/>
      </dsp:txXfrm>
    </dsp:sp>
    <dsp:sp modelId="{F52C6C01-93BF-44D5-B32D-39C7B83B4391}">
      <dsp:nvSpPr>
        <dsp:cNvPr id="0" name=""/>
        <dsp:cNvSpPr/>
      </dsp:nvSpPr>
      <dsp:spPr>
        <a:xfrm>
          <a:off x="4664930"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Entelektüel Kaynaklar</a:t>
          </a:r>
          <a:r>
            <a:rPr lang="en-US" sz="1600" kern="1200"/>
            <a:t>:</a:t>
          </a:r>
          <a:endParaRPr lang="el-GR" sz="1600" kern="1200"/>
        </a:p>
        <a:p>
          <a:pPr marL="171450" lvl="1" indent="-171450" algn="l" defTabSz="711200">
            <a:lnSpc>
              <a:spcPct val="150000"/>
            </a:lnSpc>
            <a:spcBef>
              <a:spcPct val="0"/>
            </a:spcBef>
            <a:spcAft>
              <a:spcPct val="15000"/>
            </a:spcAft>
            <a:buChar char="•"/>
          </a:pPr>
          <a:r>
            <a:rPr lang="en-US" sz="1600" kern="1200"/>
            <a:t>Markalar, tescilli bilgi, patentler ve telif hakları gibi maddi olmayan varlıklar.</a:t>
          </a:r>
          <a:endParaRPr lang="el-GR" sz="1600" kern="1200"/>
        </a:p>
      </dsp:txBody>
      <dsp:txXfrm>
        <a:off x="4664930" y="2103"/>
        <a:ext cx="3223866" cy="1934320"/>
      </dsp:txXfrm>
    </dsp:sp>
    <dsp:sp modelId="{96A41C53-17B7-412F-8D75-A6FD21343975}">
      <dsp:nvSpPr>
        <dsp:cNvPr id="0" name=""/>
        <dsp:cNvSpPr/>
      </dsp:nvSpPr>
      <dsp:spPr>
        <a:xfrm>
          <a:off x="1118677"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İnsan Kaynakları:</a:t>
          </a:r>
          <a:endParaRPr lang="el-GR" sz="1600" kern="1200"/>
        </a:p>
        <a:p>
          <a:pPr marL="171450" lvl="1" indent="-171450" algn="l" defTabSz="711200">
            <a:lnSpc>
              <a:spcPct val="150000"/>
            </a:lnSpc>
            <a:spcBef>
              <a:spcPct val="0"/>
            </a:spcBef>
            <a:spcAft>
              <a:spcPct val="15000"/>
            </a:spcAft>
            <a:buChar char="•"/>
          </a:pPr>
          <a:r>
            <a:rPr lang="en-US" sz="1600" kern="1200"/>
            <a:t> İş operasyonları için hayati önem taşıyan belirli becerilere ve uzmanlığa sahip çalışanlar.</a:t>
          </a:r>
          <a:endParaRPr lang="el-GR" sz="1600" kern="1200"/>
        </a:p>
      </dsp:txBody>
      <dsp:txXfrm>
        <a:off x="1118677" y="2258809"/>
        <a:ext cx="3223866" cy="1934320"/>
      </dsp:txXfrm>
    </dsp:sp>
    <dsp:sp modelId="{89121286-D67C-4E4A-83E5-64A2909E32CE}">
      <dsp:nvSpPr>
        <dsp:cNvPr id="0" name=""/>
        <dsp:cNvSpPr/>
      </dsp:nvSpPr>
      <dsp:spPr>
        <a:xfrm>
          <a:off x="4664930"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Finansal Kaynaklar</a:t>
          </a:r>
          <a:r>
            <a:rPr lang="en-US" sz="1600" kern="1200"/>
            <a:t>:</a:t>
          </a:r>
          <a:endParaRPr lang="el-GR" sz="1600" kern="1200"/>
        </a:p>
        <a:p>
          <a:pPr marL="171450" lvl="1" indent="-171450" algn="l" defTabSz="711200">
            <a:lnSpc>
              <a:spcPct val="150000"/>
            </a:lnSpc>
            <a:spcBef>
              <a:spcPct val="0"/>
            </a:spcBef>
            <a:spcAft>
              <a:spcPct val="15000"/>
            </a:spcAft>
            <a:buChar char="•"/>
          </a:pPr>
          <a:r>
            <a:rPr lang="en-US" sz="1600" kern="1200"/>
            <a:t>İş faaliyetlerini destekleyen fonlar ve finansal araçlar.</a:t>
          </a:r>
          <a:endParaRPr lang="el-GR" sz="1600" kern="1200"/>
        </a:p>
      </dsp:txBody>
      <dsp:txXfrm>
        <a:off x="4664930" y="2258809"/>
        <a:ext cx="3223866" cy="1934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101FC3-44F8-4C16-8C85-B0655F317D69}">
      <dsp:nvSpPr>
        <dsp:cNvPr id="0" name=""/>
        <dsp:cNvSpPr/>
      </dsp:nvSpPr>
      <dsp:spPr>
        <a:xfrm>
          <a:off x="0" y="2362"/>
          <a:ext cx="1144866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795F0C-AF7B-4F64-A9B4-1FF97C559B27}">
      <dsp:nvSpPr>
        <dsp:cNvPr id="0" name=""/>
        <dsp:cNvSpPr/>
      </dsp:nvSpPr>
      <dsp:spPr>
        <a:xfrm>
          <a:off x="251258" y="0"/>
          <a:ext cx="2122384" cy="4841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endParaRPr lang="en-US" sz="1600" b="1" kern="1200" dirty="0">
            <a:solidFill>
              <a:schemeClr val="bg2"/>
            </a:solidFill>
          </a:endParaRPr>
        </a:p>
        <a:p>
          <a:pPr marL="0" lvl="0" indent="0" algn="l" defTabSz="711200">
            <a:lnSpc>
              <a:spcPct val="150000"/>
            </a:lnSpc>
            <a:spcBef>
              <a:spcPct val="0"/>
            </a:spcBef>
            <a:spcAft>
              <a:spcPct val="35000"/>
            </a:spcAft>
            <a:buNone/>
          </a:pPr>
          <a:endParaRPr lang="en-US" sz="1600" b="1" kern="1200" dirty="0">
            <a:solidFill>
              <a:schemeClr val="bg2"/>
            </a:solidFill>
          </a:endParaRPr>
        </a:p>
        <a:p>
          <a:pPr marL="0" lvl="0" indent="0" algn="l" defTabSz="711200">
            <a:lnSpc>
              <a:spcPct val="150000"/>
            </a:lnSpc>
            <a:spcBef>
              <a:spcPct val="0"/>
            </a:spcBef>
            <a:spcAft>
              <a:spcPct val="35000"/>
            </a:spcAft>
            <a:buNone/>
          </a:pPr>
          <a:endParaRPr lang="en-US" sz="1600" b="1" kern="1200" dirty="0">
            <a:solidFill>
              <a:schemeClr val="bg1"/>
            </a:solidFill>
          </a:endParaRPr>
        </a:p>
        <a:p>
          <a:pPr marL="0" lvl="0" indent="0" algn="l" defTabSz="711200">
            <a:lnSpc>
              <a:spcPct val="150000"/>
            </a:lnSpc>
            <a:spcBef>
              <a:spcPct val="0"/>
            </a:spcBef>
            <a:spcAft>
              <a:spcPct val="35000"/>
            </a:spcAft>
            <a:buNone/>
          </a:pPr>
          <a:r>
            <a:rPr lang="en-US" sz="1600" b="1" kern="1200" dirty="0">
              <a:solidFill>
                <a:schemeClr val="bg1"/>
              </a:solidFill>
            </a:rPr>
            <a:t>ŞIRKET KÜLTÜRÜ ILE</a:t>
          </a:r>
          <a:r>
            <a:rPr lang="tr-TR" sz="1600" b="1" kern="1200" dirty="0">
              <a:solidFill>
                <a:schemeClr val="bg1"/>
              </a:solidFill>
            </a:rPr>
            <a:t> ÖNEM HİZALAMA</a:t>
          </a:r>
          <a:endParaRPr lang="en-GB" sz="1600" b="1" kern="1200" dirty="0">
            <a:solidFill>
              <a:schemeClr val="bg1"/>
            </a:solidFill>
          </a:endParaRPr>
        </a:p>
      </dsp:txBody>
      <dsp:txXfrm>
        <a:off x="251258" y="0"/>
        <a:ext cx="2122384" cy="4841156"/>
      </dsp:txXfrm>
    </dsp:sp>
    <dsp:sp modelId="{573442EF-0A2A-4708-92BC-8D6F7FD8E529}">
      <dsp:nvSpPr>
        <dsp:cNvPr id="0" name=""/>
        <dsp:cNvSpPr/>
      </dsp:nvSpPr>
      <dsp:spPr>
        <a:xfrm>
          <a:off x="2293946" y="59216"/>
          <a:ext cx="4403430" cy="113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GB" sz="1600" b="1" kern="1200">
              <a:solidFill>
                <a:schemeClr val="accent1"/>
              </a:solidFill>
            </a:rPr>
            <a:t>Tutarlılık</a:t>
          </a:r>
        </a:p>
      </dsp:txBody>
      <dsp:txXfrm>
        <a:off x="2293946" y="59216"/>
        <a:ext cx="4403430" cy="1137077"/>
      </dsp:txXfrm>
    </dsp:sp>
    <dsp:sp modelId="{24A63FC7-31BF-483C-B80D-B9F138616F35}">
      <dsp:nvSpPr>
        <dsp:cNvPr id="0" name=""/>
        <dsp:cNvSpPr/>
      </dsp:nvSpPr>
      <dsp:spPr>
        <a:xfrm>
          <a:off x="6868939" y="59216"/>
          <a:ext cx="4403430" cy="113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Vizyon, misyon ve değerlerin günlük operasyonlara ve karar alma süreçlerine entegre edilmesini sağlar.</a:t>
          </a:r>
          <a:endParaRPr lang="en-GB" sz="1600" kern="1200">
            <a:solidFill>
              <a:schemeClr val="accent1"/>
            </a:solidFill>
          </a:endParaRPr>
        </a:p>
      </dsp:txBody>
      <dsp:txXfrm>
        <a:off x="6868939" y="59216"/>
        <a:ext cx="4403430" cy="1137077"/>
      </dsp:txXfrm>
    </dsp:sp>
    <dsp:sp modelId="{1D73DC33-0006-45B6-B28D-39FEFA821553}">
      <dsp:nvSpPr>
        <dsp:cNvPr id="0" name=""/>
        <dsp:cNvSpPr/>
      </dsp:nvSpPr>
      <dsp:spPr>
        <a:xfrm>
          <a:off x="2122384" y="1196293"/>
          <a:ext cx="9149984"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25FFE280-4F29-4DF1-8387-B57F035A9BBF}">
      <dsp:nvSpPr>
        <dsp:cNvPr id="0" name=""/>
        <dsp:cNvSpPr/>
      </dsp:nvSpPr>
      <dsp:spPr>
        <a:xfrm>
          <a:off x="2293946" y="1253147"/>
          <a:ext cx="4403430" cy="113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GB" sz="1600" b="1" kern="1200">
              <a:solidFill>
                <a:schemeClr val="accent1"/>
              </a:solidFill>
            </a:rPr>
            <a:t>Çalışan Bağlılığı</a:t>
          </a:r>
        </a:p>
      </dsp:txBody>
      <dsp:txXfrm>
        <a:off x="2293946" y="1253147"/>
        <a:ext cx="4403430" cy="1137077"/>
      </dsp:txXfrm>
    </dsp:sp>
    <dsp:sp modelId="{79ED3B64-B252-410B-ADA7-9F83C00D5B6D}">
      <dsp:nvSpPr>
        <dsp:cNvPr id="0" name=""/>
        <dsp:cNvSpPr/>
      </dsp:nvSpPr>
      <dsp:spPr>
        <a:xfrm>
          <a:off x="6895579" y="1283496"/>
          <a:ext cx="4403430" cy="113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dirty="0">
              <a:solidFill>
                <a:schemeClr val="accent1"/>
              </a:solidFill>
            </a:rPr>
            <a:t>Net </a:t>
          </a:r>
          <a:r>
            <a:rPr lang="en-US" sz="1600" kern="1200" dirty="0" err="1">
              <a:solidFill>
                <a:schemeClr val="accent1"/>
              </a:solidFill>
            </a:rPr>
            <a:t>ve</a:t>
          </a:r>
          <a:r>
            <a:rPr lang="en-US" sz="1600" kern="1200" dirty="0">
              <a:solidFill>
                <a:schemeClr val="accent1"/>
              </a:solidFill>
            </a:rPr>
            <a:t> </a:t>
          </a:r>
          <a:r>
            <a:rPr lang="en-US" sz="1600" kern="1200" dirty="0" err="1">
              <a:solidFill>
                <a:schemeClr val="accent1"/>
              </a:solidFill>
            </a:rPr>
            <a:t>tutarlı</a:t>
          </a:r>
          <a:r>
            <a:rPr lang="en-US" sz="1600" kern="1200" dirty="0">
              <a:solidFill>
                <a:schemeClr val="accent1"/>
              </a:solidFill>
            </a:rPr>
            <a:t> </a:t>
          </a:r>
          <a:r>
            <a:rPr lang="en-US" sz="1600" kern="1200" dirty="0" err="1">
              <a:solidFill>
                <a:schemeClr val="accent1"/>
              </a:solidFill>
            </a:rPr>
            <a:t>bir</a:t>
          </a:r>
          <a:r>
            <a:rPr lang="en-US" sz="1600" kern="1200" dirty="0">
              <a:solidFill>
                <a:schemeClr val="accent1"/>
              </a:solidFill>
            </a:rPr>
            <a:t> </a:t>
          </a:r>
          <a:r>
            <a:rPr lang="en-US" sz="1600" kern="1200" dirty="0" err="1">
              <a:solidFill>
                <a:schemeClr val="accent1"/>
              </a:solidFill>
            </a:rPr>
            <a:t>uyum</a:t>
          </a:r>
          <a:r>
            <a:rPr lang="en-US" sz="1600" kern="1200" dirty="0">
              <a:solidFill>
                <a:schemeClr val="accent1"/>
              </a:solidFill>
            </a:rPr>
            <a:t>, </a:t>
          </a:r>
          <a:r>
            <a:rPr lang="en-US" sz="1600" kern="1200" dirty="0" err="1">
              <a:solidFill>
                <a:schemeClr val="accent1"/>
              </a:solidFill>
            </a:rPr>
            <a:t>çalışanlar</a:t>
          </a:r>
          <a:r>
            <a:rPr lang="en-US" sz="1600" kern="1200" dirty="0">
              <a:solidFill>
                <a:schemeClr val="accent1"/>
              </a:solidFill>
            </a:rPr>
            <a:t> </a:t>
          </a:r>
          <a:r>
            <a:rPr lang="en-US" sz="1600" kern="1200" dirty="0" err="1">
              <a:solidFill>
                <a:schemeClr val="accent1"/>
              </a:solidFill>
            </a:rPr>
            <a:t>arasında</a:t>
          </a:r>
          <a:r>
            <a:rPr lang="en-US" sz="1600" kern="1200" dirty="0">
              <a:solidFill>
                <a:schemeClr val="accent1"/>
              </a:solidFill>
            </a:rPr>
            <a:t> </a:t>
          </a:r>
          <a:r>
            <a:rPr lang="en-US" sz="1600" kern="1200" dirty="0" err="1">
              <a:solidFill>
                <a:schemeClr val="accent1"/>
              </a:solidFill>
            </a:rPr>
            <a:t>güçlü</a:t>
          </a:r>
          <a:r>
            <a:rPr lang="en-US" sz="1600" kern="1200" dirty="0">
              <a:solidFill>
                <a:schemeClr val="accent1"/>
              </a:solidFill>
            </a:rPr>
            <a:t> </a:t>
          </a:r>
          <a:r>
            <a:rPr lang="en-US" sz="1600" kern="1200" dirty="0" err="1">
              <a:solidFill>
                <a:schemeClr val="accent1"/>
              </a:solidFill>
            </a:rPr>
            <a:t>bir</a:t>
          </a:r>
          <a:r>
            <a:rPr lang="en-US" sz="1600" kern="1200" dirty="0">
              <a:solidFill>
                <a:schemeClr val="accent1"/>
              </a:solidFill>
            </a:rPr>
            <a:t> </a:t>
          </a:r>
          <a:r>
            <a:rPr lang="en-US" sz="1600" kern="1200" dirty="0" err="1">
              <a:solidFill>
                <a:schemeClr val="accent1"/>
              </a:solidFill>
            </a:rPr>
            <a:t>amaç</a:t>
          </a:r>
          <a:r>
            <a:rPr lang="en-US" sz="1600" kern="1200" dirty="0">
              <a:solidFill>
                <a:schemeClr val="accent1"/>
              </a:solidFill>
            </a:rPr>
            <a:t> </a:t>
          </a:r>
          <a:r>
            <a:rPr lang="en-US" sz="1600" kern="1200" dirty="0" err="1">
              <a:solidFill>
                <a:schemeClr val="accent1"/>
              </a:solidFill>
            </a:rPr>
            <a:t>duygusu</a:t>
          </a:r>
          <a:r>
            <a:rPr lang="en-US" sz="1600" kern="1200" dirty="0">
              <a:solidFill>
                <a:schemeClr val="accent1"/>
              </a:solidFill>
            </a:rPr>
            <a:t> </a:t>
          </a:r>
          <a:r>
            <a:rPr lang="en-US" sz="1600" kern="1200" dirty="0" err="1">
              <a:solidFill>
                <a:schemeClr val="accent1"/>
              </a:solidFill>
            </a:rPr>
            <a:t>yaratarak</a:t>
          </a:r>
          <a:r>
            <a:rPr lang="en-US" sz="1600" kern="1200" dirty="0">
              <a:solidFill>
                <a:schemeClr val="accent1"/>
              </a:solidFill>
            </a:rPr>
            <a:t> </a:t>
          </a:r>
          <a:r>
            <a:rPr lang="en-US" sz="1600" kern="1200" dirty="0" err="1">
              <a:solidFill>
                <a:schemeClr val="accent1"/>
              </a:solidFill>
            </a:rPr>
            <a:t>motivasyonu</a:t>
          </a:r>
          <a:r>
            <a:rPr lang="en-US" sz="1600" kern="1200" dirty="0">
              <a:solidFill>
                <a:schemeClr val="accent1"/>
              </a:solidFill>
            </a:rPr>
            <a:t> </a:t>
          </a:r>
          <a:r>
            <a:rPr lang="en-US" sz="1600" kern="1200" dirty="0" err="1">
              <a:solidFill>
                <a:schemeClr val="accent1"/>
              </a:solidFill>
            </a:rPr>
            <a:t>ve</a:t>
          </a:r>
          <a:r>
            <a:rPr lang="en-US" sz="1600" kern="1200" dirty="0">
              <a:solidFill>
                <a:schemeClr val="accent1"/>
              </a:solidFill>
            </a:rPr>
            <a:t> </a:t>
          </a:r>
          <a:r>
            <a:rPr lang="en-US" sz="1600" kern="1200" dirty="0" err="1">
              <a:solidFill>
                <a:schemeClr val="accent1"/>
              </a:solidFill>
            </a:rPr>
            <a:t>inovasyonu</a:t>
          </a:r>
          <a:r>
            <a:rPr lang="en-US" sz="1600" kern="1200" dirty="0">
              <a:solidFill>
                <a:schemeClr val="accent1"/>
              </a:solidFill>
            </a:rPr>
            <a:t> </a:t>
          </a:r>
          <a:r>
            <a:rPr lang="en-US" sz="1600" kern="1200" dirty="0" err="1">
              <a:solidFill>
                <a:schemeClr val="accent1"/>
              </a:solidFill>
            </a:rPr>
            <a:t>artırır</a:t>
          </a:r>
          <a:r>
            <a:rPr lang="en-US" sz="1600" kern="1200" dirty="0">
              <a:solidFill>
                <a:schemeClr val="accent1"/>
              </a:solidFill>
            </a:rPr>
            <a:t>.</a:t>
          </a:r>
          <a:endParaRPr lang="en-GB" sz="1600" kern="1200" dirty="0">
            <a:solidFill>
              <a:schemeClr val="accent1"/>
            </a:solidFill>
          </a:endParaRPr>
        </a:p>
      </dsp:txBody>
      <dsp:txXfrm>
        <a:off x="6895579" y="1283496"/>
        <a:ext cx="4403430" cy="1137077"/>
      </dsp:txXfrm>
    </dsp:sp>
    <dsp:sp modelId="{748C2743-62AC-4126-850D-653549A05FCC}">
      <dsp:nvSpPr>
        <dsp:cNvPr id="0" name=""/>
        <dsp:cNvSpPr/>
      </dsp:nvSpPr>
      <dsp:spPr>
        <a:xfrm>
          <a:off x="2122384" y="2390224"/>
          <a:ext cx="9149984"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A510337F-681A-4BE4-A76A-FF2AEA8DB347}">
      <dsp:nvSpPr>
        <dsp:cNvPr id="0" name=""/>
        <dsp:cNvSpPr/>
      </dsp:nvSpPr>
      <dsp:spPr>
        <a:xfrm>
          <a:off x="2293946" y="2447078"/>
          <a:ext cx="4403430" cy="113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solidFill>
                <a:schemeClr val="accent1"/>
              </a:solidFill>
            </a:rPr>
            <a:t>Marka Kimliği ve Güven</a:t>
          </a:r>
          <a:endParaRPr lang="en-GB" sz="1600" b="1" kern="1200">
            <a:solidFill>
              <a:schemeClr val="accent1"/>
            </a:solidFill>
          </a:endParaRPr>
        </a:p>
      </dsp:txBody>
      <dsp:txXfrm>
        <a:off x="2293946" y="2447078"/>
        <a:ext cx="4403430" cy="1137077"/>
      </dsp:txXfrm>
    </dsp:sp>
    <dsp:sp modelId="{AF10BDD0-E1E9-4560-B17A-AF5CCDB29E63}">
      <dsp:nvSpPr>
        <dsp:cNvPr id="0" name=""/>
        <dsp:cNvSpPr/>
      </dsp:nvSpPr>
      <dsp:spPr>
        <a:xfrm>
          <a:off x="6868939" y="2447078"/>
          <a:ext cx="4403430" cy="113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İç ve dış mesajları uyumlu hale getirerek güçlü ve güvenilir bir marka kimliği oluşturmaya yardımcı olur.</a:t>
          </a:r>
          <a:endParaRPr lang="en-GB" sz="1600" kern="1200">
            <a:solidFill>
              <a:schemeClr val="accent1"/>
            </a:solidFill>
          </a:endParaRPr>
        </a:p>
      </dsp:txBody>
      <dsp:txXfrm>
        <a:off x="6868939" y="2447078"/>
        <a:ext cx="4403430" cy="1137077"/>
      </dsp:txXfrm>
    </dsp:sp>
    <dsp:sp modelId="{1257CC65-AA98-41B8-A8E4-EE1B4F362038}">
      <dsp:nvSpPr>
        <dsp:cNvPr id="0" name=""/>
        <dsp:cNvSpPr/>
      </dsp:nvSpPr>
      <dsp:spPr>
        <a:xfrm>
          <a:off x="2122384" y="3584156"/>
          <a:ext cx="9149984"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1AF0208B-5DA2-40C7-B3BF-2D3C18C69915}">
      <dsp:nvSpPr>
        <dsp:cNvPr id="0" name=""/>
        <dsp:cNvSpPr/>
      </dsp:nvSpPr>
      <dsp:spPr>
        <a:xfrm>
          <a:off x="2293946" y="3641010"/>
          <a:ext cx="4403430" cy="113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GB" sz="1600" b="1" kern="1200">
              <a:solidFill>
                <a:schemeClr val="accent1"/>
              </a:solidFill>
            </a:rPr>
            <a:t>Uyarlanabilirlik</a:t>
          </a:r>
        </a:p>
      </dsp:txBody>
      <dsp:txXfrm>
        <a:off x="2293946" y="3641010"/>
        <a:ext cx="4403430" cy="1137077"/>
      </dsp:txXfrm>
    </dsp:sp>
    <dsp:sp modelId="{3BB96538-C14E-43D2-9707-A4CAF526CEBB}">
      <dsp:nvSpPr>
        <dsp:cNvPr id="0" name=""/>
        <dsp:cNvSpPr/>
      </dsp:nvSpPr>
      <dsp:spPr>
        <a:xfrm>
          <a:off x="6868939" y="3641010"/>
          <a:ext cx="4403430" cy="113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Şirketin temel ilkelerine sadık kalarak pazardaki değişikliklere uyum sağlamasını kolaylaştırır.</a:t>
          </a:r>
          <a:endParaRPr lang="en-GB" sz="1600" kern="1200">
            <a:solidFill>
              <a:schemeClr val="accent1"/>
            </a:solidFill>
          </a:endParaRPr>
        </a:p>
      </dsp:txBody>
      <dsp:txXfrm>
        <a:off x="6868939" y="3641010"/>
        <a:ext cx="4403430" cy="1137077"/>
      </dsp:txXfrm>
    </dsp:sp>
    <dsp:sp modelId="{8295BC59-B715-40E2-8B30-B7EC151FDDA7}">
      <dsp:nvSpPr>
        <dsp:cNvPr id="0" name=""/>
        <dsp:cNvSpPr/>
      </dsp:nvSpPr>
      <dsp:spPr>
        <a:xfrm>
          <a:off x="2122384" y="4778087"/>
          <a:ext cx="9149984"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AFE81E-A69D-417C-8B7B-1DA31EC05743}">
      <dsp:nvSpPr>
        <dsp:cNvPr id="0" name=""/>
        <dsp:cNvSpPr/>
      </dsp:nvSpPr>
      <dsp:spPr>
        <a:xfrm>
          <a:off x="2945"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t>Üretim:</a:t>
          </a:r>
          <a:endParaRPr lang="en-GB" sz="1600" kern="1200"/>
        </a:p>
      </dsp:txBody>
      <dsp:txXfrm>
        <a:off x="35811" y="804082"/>
        <a:ext cx="3093327" cy="1056397"/>
      </dsp:txXfrm>
    </dsp:sp>
    <dsp:sp modelId="{B82B9BDE-C552-45BC-9B2B-7E0EED0062CF}">
      <dsp:nvSpPr>
        <dsp:cNvPr id="0" name=""/>
        <dsp:cNvSpPr/>
      </dsp:nvSpPr>
      <dsp:spPr>
        <a:xfrm>
          <a:off x="318851"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A09CB7-2F40-46F3-BEB6-043F46EFA31C}">
      <dsp:nvSpPr>
        <dsp:cNvPr id="0" name=""/>
        <dsp:cNvSpPr/>
      </dsp:nvSpPr>
      <dsp:spPr>
        <a:xfrm>
          <a:off x="634757"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0" kern="1200">
              <a:solidFill>
                <a:schemeClr val="accent1"/>
              </a:solidFill>
            </a:rPr>
            <a:t>Bir ürünün önemli miktarlarda veya üstün kalitede tasarlanması, üretilmesi ve teslim edilmesi.</a:t>
          </a:r>
          <a:endParaRPr lang="en-GB" sz="1600" b="0" kern="1200">
            <a:solidFill>
              <a:schemeClr val="accent1"/>
            </a:solidFill>
          </a:endParaRPr>
        </a:p>
      </dsp:txBody>
      <dsp:txXfrm>
        <a:off x="681020" y="2334491"/>
        <a:ext cx="2782622" cy="1487003"/>
      </dsp:txXfrm>
    </dsp:sp>
    <dsp:sp modelId="{64B38F9D-604A-4A03-AE6A-13E69A0871E4}">
      <dsp:nvSpPr>
        <dsp:cNvPr id="0" name=""/>
        <dsp:cNvSpPr/>
      </dsp:nvSpPr>
      <dsp:spPr>
        <a:xfrm>
          <a:off x="3951769"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t>Problem Çözme:</a:t>
          </a:r>
          <a:endParaRPr lang="el-GR" sz="1600" kern="1200"/>
        </a:p>
      </dsp:txBody>
      <dsp:txXfrm>
        <a:off x="3984635" y="804082"/>
        <a:ext cx="3093327" cy="1056397"/>
      </dsp:txXfrm>
    </dsp:sp>
    <dsp:sp modelId="{42476BF7-D9C0-4210-AEC8-23089F5A56C1}">
      <dsp:nvSpPr>
        <dsp:cNvPr id="0" name=""/>
        <dsp:cNvSpPr/>
      </dsp:nvSpPr>
      <dsp:spPr>
        <a:xfrm>
          <a:off x="4267675"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75A1A6-7596-4574-8E1E-87F56076F1E9}">
      <dsp:nvSpPr>
        <dsp:cNvPr id="0" name=""/>
        <dsp:cNvSpPr/>
      </dsp:nvSpPr>
      <dsp:spPr>
        <a:xfrm>
          <a:off x="4583581"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0" kern="1200">
              <a:solidFill>
                <a:schemeClr val="accent1"/>
              </a:solidFill>
            </a:rPr>
            <a:t>Danışmanlık gibi hizmetler aracılığıyla bireysel müşteri sorunlarına yeni çözümler sunmak.</a:t>
          </a:r>
          <a:endParaRPr lang="el-GR" sz="1600" b="0" kern="1200">
            <a:solidFill>
              <a:schemeClr val="accent1"/>
            </a:solidFill>
          </a:endParaRPr>
        </a:p>
      </dsp:txBody>
      <dsp:txXfrm>
        <a:off x="4629844" y="2334491"/>
        <a:ext cx="2782622" cy="1487003"/>
      </dsp:txXfrm>
    </dsp:sp>
    <dsp:sp modelId="{DD2983CA-F783-47AA-8FF2-89D0311B0544}">
      <dsp:nvSpPr>
        <dsp:cNvPr id="0" name=""/>
        <dsp:cNvSpPr/>
      </dsp:nvSpPr>
      <dsp:spPr>
        <a:xfrm>
          <a:off x="7900594"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t>Platform/Ağ:</a:t>
          </a:r>
          <a:endParaRPr lang="el-GR" sz="1600" kern="1200"/>
        </a:p>
      </dsp:txBody>
      <dsp:txXfrm>
        <a:off x="7933460" y="804082"/>
        <a:ext cx="3093327" cy="1056397"/>
      </dsp:txXfrm>
    </dsp:sp>
    <dsp:sp modelId="{AB23DCDE-556E-4AE3-B126-12889BDFCB98}">
      <dsp:nvSpPr>
        <dsp:cNvPr id="0" name=""/>
        <dsp:cNvSpPr/>
      </dsp:nvSpPr>
      <dsp:spPr>
        <a:xfrm>
          <a:off x="8216499"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5A912E-0413-4D8F-AD09-DDC4483714FA}">
      <dsp:nvSpPr>
        <dsp:cNvPr id="0" name=""/>
        <dsp:cNvSpPr/>
      </dsp:nvSpPr>
      <dsp:spPr>
        <a:xfrm>
          <a:off x="8532405"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0" kern="1200">
              <a:solidFill>
                <a:schemeClr val="accent1"/>
              </a:solidFill>
            </a:rPr>
            <a:t>Müşteri etkileşimlerini ve işlemlerini kolaylaştıran platformlar oluşturmak ve sürdürmek.</a:t>
          </a:r>
          <a:endParaRPr lang="el-GR" sz="1600" b="0" kern="1200">
            <a:solidFill>
              <a:schemeClr val="accent1"/>
            </a:solidFill>
          </a:endParaRPr>
        </a:p>
      </dsp:txBody>
      <dsp:txXfrm>
        <a:off x="8578668" y="2334491"/>
        <a:ext cx="2782622" cy="1487003"/>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3B1537-1369-4F6D-AA4E-46E1BA7F3015}">
      <dsp:nvSpPr>
        <dsp:cNvPr id="0" name=""/>
        <dsp:cNvSpPr/>
      </dsp:nvSpPr>
      <dsp:spPr>
        <a:xfrm>
          <a:off x="3819" y="521312"/>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t>Stratejik İttifaklar:</a:t>
          </a:r>
          <a:endParaRPr lang="en-GB" sz="1600" kern="1200"/>
        </a:p>
      </dsp:txBody>
      <dsp:txXfrm>
        <a:off x="3819" y="521312"/>
        <a:ext cx="2296913" cy="918765"/>
      </dsp:txXfrm>
    </dsp:sp>
    <dsp:sp modelId="{D7B1BD6C-7FE9-4718-96A4-7BC9176E5012}">
      <dsp:nvSpPr>
        <dsp:cNvPr id="0" name=""/>
        <dsp:cNvSpPr/>
      </dsp:nvSpPr>
      <dsp:spPr>
        <a:xfrm>
          <a:off x="3819" y="1440078"/>
          <a:ext cx="2296913" cy="339687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n-US" sz="1600" kern="1200">
              <a:solidFill>
                <a:schemeClr val="accent1"/>
              </a:solidFill>
            </a:rPr>
            <a:t>Rekabetçi olmayan şirketler, ortak pazarlama veya ortak Ar-Ge çalışmaları gibi karşılıklı faydalar elde etmek için birlikte çalışırlar.</a:t>
          </a:r>
          <a:endParaRPr lang="en-GB" sz="1600" kern="1200">
            <a:solidFill>
              <a:schemeClr val="accent1"/>
            </a:solidFill>
          </a:endParaRPr>
        </a:p>
      </dsp:txBody>
      <dsp:txXfrm>
        <a:off x="3819" y="1440078"/>
        <a:ext cx="2296913" cy="3396870"/>
      </dsp:txXfrm>
    </dsp:sp>
    <dsp:sp modelId="{9F455813-D37E-4E31-9143-21F48594A140}">
      <dsp:nvSpPr>
        <dsp:cNvPr id="0" name=""/>
        <dsp:cNvSpPr/>
      </dsp:nvSpPr>
      <dsp:spPr>
        <a:xfrm>
          <a:off x="2622301" y="521312"/>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latin typeface="Raleway SemiBold"/>
            </a:rPr>
            <a:t>Eş yarışma</a:t>
          </a:r>
          <a:r>
            <a:rPr lang="en-US" sz="1600" kern="1200"/>
            <a:t>:</a:t>
          </a:r>
          <a:endParaRPr lang="el-GR" sz="1600" kern="1200"/>
        </a:p>
      </dsp:txBody>
      <dsp:txXfrm>
        <a:off x="2622301" y="521312"/>
        <a:ext cx="2296913" cy="918765"/>
      </dsp:txXfrm>
    </dsp:sp>
    <dsp:sp modelId="{768BAD7E-129D-4A6B-B1BA-E3371ECAA5B2}">
      <dsp:nvSpPr>
        <dsp:cNvPr id="0" name=""/>
        <dsp:cNvSpPr/>
      </dsp:nvSpPr>
      <dsp:spPr>
        <a:xfrm>
          <a:off x="2622301" y="1440078"/>
          <a:ext cx="2296913" cy="339687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n-US" sz="1600" kern="1200">
              <a:solidFill>
                <a:schemeClr val="accent1"/>
              </a:solidFill>
            </a:rPr>
            <a:t>Rakipler, endüstri standartlarının belirlenmesi veya teknoloji paylaşımı gibi karşılıklı fayda sağlayan projelerde işbirliği yapar.</a:t>
          </a:r>
          <a:endParaRPr lang="el-GR" sz="1600" kern="1200">
            <a:solidFill>
              <a:schemeClr val="accent1"/>
            </a:solidFill>
          </a:endParaRPr>
        </a:p>
      </dsp:txBody>
      <dsp:txXfrm>
        <a:off x="2622301" y="1440078"/>
        <a:ext cx="2296913" cy="3396870"/>
      </dsp:txXfrm>
    </dsp:sp>
    <dsp:sp modelId="{B04A6231-8DD1-4BD2-B065-0A9A1E9FB12B}">
      <dsp:nvSpPr>
        <dsp:cNvPr id="0" name=""/>
        <dsp:cNvSpPr/>
      </dsp:nvSpPr>
      <dsp:spPr>
        <a:xfrm>
          <a:off x="5240783" y="521312"/>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t>Ortak Girişimler</a:t>
          </a:r>
          <a:r>
            <a:rPr lang="en-US" sz="1600" kern="1200"/>
            <a:t>:</a:t>
          </a:r>
          <a:endParaRPr lang="el-GR" sz="1600" kern="1200"/>
        </a:p>
      </dsp:txBody>
      <dsp:txXfrm>
        <a:off x="5240783" y="521312"/>
        <a:ext cx="2296913" cy="918765"/>
      </dsp:txXfrm>
    </dsp:sp>
    <dsp:sp modelId="{53718599-0751-48A0-AB75-575F2BA4672C}">
      <dsp:nvSpPr>
        <dsp:cNvPr id="0" name=""/>
        <dsp:cNvSpPr/>
      </dsp:nvSpPr>
      <dsp:spPr>
        <a:xfrm>
          <a:off x="5240783" y="1440078"/>
          <a:ext cx="2296913" cy="339687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n-US" sz="1600" kern="1200">
              <a:solidFill>
                <a:schemeClr val="accent1"/>
              </a:solidFill>
            </a:rPr>
            <a:t>İki veya daha fazla taraf, yeni fırsatları takip etmek için kaynakları ve riskleri paylaşarak yeni bir ticari varlık oluşturur.</a:t>
          </a:r>
          <a:endParaRPr lang="el-GR" sz="1600" kern="1200">
            <a:solidFill>
              <a:schemeClr val="accent1"/>
            </a:solidFill>
          </a:endParaRPr>
        </a:p>
      </dsp:txBody>
      <dsp:txXfrm>
        <a:off x="5240783" y="1440078"/>
        <a:ext cx="2296913" cy="3396870"/>
      </dsp:txXfrm>
    </dsp:sp>
    <dsp:sp modelId="{854B1733-A049-453F-ABF3-27C90BB00677}">
      <dsp:nvSpPr>
        <dsp:cNvPr id="0" name=""/>
        <dsp:cNvSpPr/>
      </dsp:nvSpPr>
      <dsp:spPr>
        <a:xfrm>
          <a:off x="7859265" y="521312"/>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t>Alıcı-Tedarikçi İlişkileri:</a:t>
          </a:r>
          <a:endParaRPr lang="el-GR" sz="1600" kern="1200"/>
        </a:p>
      </dsp:txBody>
      <dsp:txXfrm>
        <a:off x="7859265" y="521312"/>
        <a:ext cx="2296913" cy="918765"/>
      </dsp:txXfrm>
    </dsp:sp>
    <dsp:sp modelId="{507CDC8A-0F69-477A-A506-1D7F72E52B78}">
      <dsp:nvSpPr>
        <dsp:cNvPr id="0" name=""/>
        <dsp:cNvSpPr/>
      </dsp:nvSpPr>
      <dsp:spPr>
        <a:xfrm>
          <a:off x="7859265" y="1440078"/>
          <a:ext cx="2296913" cy="339687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n-US" sz="1600" kern="1200">
              <a:solidFill>
                <a:schemeClr val="accent1"/>
              </a:solidFill>
            </a:rPr>
            <a:t>Genellikle uzun vadeli sözleşmeler ve müzakereler içeren, temel mal ve hizmetlerin istikrarlı bir şekilde tedarik edilmesini sağlamak için tedarikçilerle ortaklıklar.</a:t>
          </a:r>
          <a:endParaRPr lang="el-GR" sz="1600" kern="1200">
            <a:solidFill>
              <a:schemeClr val="accent1"/>
            </a:solidFill>
          </a:endParaRPr>
        </a:p>
      </dsp:txBody>
      <dsp:txXfrm>
        <a:off x="7859265" y="1440078"/>
        <a:ext cx="2296913" cy="339687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052B8-6082-4DD8-9A67-5E1AC9A714BE}">
      <dsp:nvSpPr>
        <dsp:cNvPr id="0" name=""/>
        <dsp:cNvSpPr/>
      </dsp:nvSpPr>
      <dsp:spPr>
        <a:xfrm>
          <a:off x="2845" y="0"/>
          <a:ext cx="689683" cy="68968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14D4E2-69AF-4BB3-9CDC-C8BFBEAEDA4F}">
      <dsp:nvSpPr>
        <dsp:cNvPr id="0" name=""/>
        <dsp:cNvSpPr/>
      </dsp:nvSpPr>
      <dsp:spPr>
        <a:xfrm>
          <a:off x="71813" y="68968"/>
          <a:ext cx="551746" cy="551746"/>
        </a:xfrm>
        <a:prstGeom prst="chord">
          <a:avLst>
            <a:gd name="adj1" fmla="val 1800000"/>
            <a:gd name="adj2" fmla="val 90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EF971-9B76-433E-8DC0-B04279FFF28D}">
      <dsp:nvSpPr>
        <dsp:cNvPr id="0" name=""/>
        <dsp:cNvSpPr/>
      </dsp:nvSpPr>
      <dsp:spPr>
        <a:xfrm>
          <a:off x="836212" y="689683"/>
          <a:ext cx="2040313" cy="2902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a:solidFill>
                <a:schemeClr val="accent1"/>
              </a:solidFill>
            </a:rPr>
            <a:t>Kira, maaşlar ve sigorta gibi üretim seviyelerine göre değişmeyen giderler. Bunlar öngörülebilir ve yinelenen giderlerdir ve finansal planlamada istikrar sağlar.</a:t>
          </a:r>
          <a:endParaRPr lang="en-GB" sz="1600" kern="1200">
            <a:solidFill>
              <a:schemeClr val="accent1"/>
            </a:solidFill>
          </a:endParaRPr>
        </a:p>
      </dsp:txBody>
      <dsp:txXfrm>
        <a:off x="836212" y="689683"/>
        <a:ext cx="2040313" cy="2902417"/>
      </dsp:txXfrm>
    </dsp:sp>
    <dsp:sp modelId="{8DCFE669-267F-49A5-98CB-A9877CF3D1AC}">
      <dsp:nvSpPr>
        <dsp:cNvPr id="0" name=""/>
        <dsp:cNvSpPr/>
      </dsp:nvSpPr>
      <dsp:spPr>
        <a:xfrm>
          <a:off x="836212" y="0"/>
          <a:ext cx="2040313" cy="689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a:solidFill>
                <a:schemeClr val="accent1"/>
              </a:solidFill>
            </a:rPr>
            <a:t>Sabit Maliyetler</a:t>
          </a:r>
          <a:r>
            <a:rPr lang="en-US" sz="1600" kern="1200">
              <a:solidFill>
                <a:schemeClr val="accent1"/>
              </a:solidFill>
            </a:rPr>
            <a:t>:</a:t>
          </a:r>
          <a:endParaRPr lang="en-GB" sz="1600" kern="1200">
            <a:solidFill>
              <a:schemeClr val="accent1"/>
            </a:solidFill>
          </a:endParaRPr>
        </a:p>
      </dsp:txBody>
      <dsp:txXfrm>
        <a:off x="836212" y="0"/>
        <a:ext cx="2040313" cy="689683"/>
      </dsp:txXfrm>
    </dsp:sp>
    <dsp:sp modelId="{0ACBB80F-1715-4FE3-9A34-B1918E88DF5C}">
      <dsp:nvSpPr>
        <dsp:cNvPr id="0" name=""/>
        <dsp:cNvSpPr/>
      </dsp:nvSpPr>
      <dsp:spPr>
        <a:xfrm>
          <a:off x="3020210" y="0"/>
          <a:ext cx="689683" cy="68968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851879-1A16-4116-9AD6-59CBFFF63516}">
      <dsp:nvSpPr>
        <dsp:cNvPr id="0" name=""/>
        <dsp:cNvSpPr/>
      </dsp:nvSpPr>
      <dsp:spPr>
        <a:xfrm>
          <a:off x="3089178" y="68968"/>
          <a:ext cx="551746" cy="551746"/>
        </a:xfrm>
        <a:prstGeom prst="chord">
          <a:avLst>
            <a:gd name="adj1" fmla="val 0"/>
            <a:gd name="adj2" fmla="val 108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356D85-44C1-468E-820D-74F22FC3CBEB}">
      <dsp:nvSpPr>
        <dsp:cNvPr id="0" name=""/>
        <dsp:cNvSpPr/>
      </dsp:nvSpPr>
      <dsp:spPr>
        <a:xfrm>
          <a:off x="3853577" y="689683"/>
          <a:ext cx="2040313" cy="2902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dirty="0" err="1">
              <a:solidFill>
                <a:schemeClr val="accent1"/>
              </a:solidFill>
            </a:rPr>
            <a:t>Hammaddeler</a:t>
          </a:r>
          <a:r>
            <a:rPr lang="en-US" sz="1600" kern="1200" dirty="0">
              <a:solidFill>
                <a:schemeClr val="accent1"/>
              </a:solidFill>
            </a:rPr>
            <a:t>, </a:t>
          </a:r>
          <a:r>
            <a:rPr lang="en-US" sz="1600" kern="1200" dirty="0" err="1">
              <a:solidFill>
                <a:schemeClr val="accent1"/>
              </a:solidFill>
            </a:rPr>
            <a:t>kamu</a:t>
          </a:r>
          <a:r>
            <a:rPr lang="en-US" sz="1600" kern="1200" dirty="0">
              <a:solidFill>
                <a:schemeClr val="accent1"/>
              </a:solidFill>
            </a:rPr>
            <a:t> </a:t>
          </a:r>
          <a:r>
            <a:rPr lang="en-US" sz="1600" kern="1200" dirty="0" err="1">
              <a:solidFill>
                <a:schemeClr val="accent1"/>
              </a:solidFill>
            </a:rPr>
            <a:t>hizmeti</a:t>
          </a:r>
          <a:r>
            <a:rPr lang="en-US" sz="1600" kern="1200" dirty="0">
              <a:solidFill>
                <a:schemeClr val="accent1"/>
              </a:solidFill>
            </a:rPr>
            <a:t> </a:t>
          </a:r>
          <a:r>
            <a:rPr lang="en-US" sz="1600" kern="1200" dirty="0" err="1">
              <a:solidFill>
                <a:schemeClr val="accent1"/>
              </a:solidFill>
            </a:rPr>
            <a:t>giderleri</a:t>
          </a:r>
          <a:r>
            <a:rPr lang="en-US" sz="1600" kern="1200" dirty="0">
              <a:solidFill>
                <a:schemeClr val="accent1"/>
              </a:solidFill>
            </a:rPr>
            <a:t> </a:t>
          </a:r>
          <a:r>
            <a:rPr lang="en-US" sz="1600" kern="1200" dirty="0" err="1">
              <a:solidFill>
                <a:schemeClr val="accent1"/>
              </a:solidFill>
            </a:rPr>
            <a:t>ve</a:t>
          </a:r>
          <a:r>
            <a:rPr lang="en-US" sz="1600" kern="1200" dirty="0">
              <a:solidFill>
                <a:schemeClr val="accent1"/>
              </a:solidFill>
            </a:rPr>
            <a:t> </a:t>
          </a:r>
          <a:r>
            <a:rPr lang="en-US" sz="1600" kern="1200" dirty="0" err="1">
              <a:solidFill>
                <a:schemeClr val="accent1"/>
              </a:solidFill>
            </a:rPr>
            <a:t>nakliye</a:t>
          </a:r>
          <a:r>
            <a:rPr lang="en-US" sz="1600" kern="1200" dirty="0">
              <a:solidFill>
                <a:schemeClr val="accent1"/>
              </a:solidFill>
            </a:rPr>
            <a:t> </a:t>
          </a:r>
          <a:r>
            <a:rPr lang="en-US" sz="1600" kern="1200" dirty="0" err="1">
              <a:solidFill>
                <a:schemeClr val="accent1"/>
              </a:solidFill>
            </a:rPr>
            <a:t>maliyetleri</a:t>
          </a:r>
          <a:r>
            <a:rPr lang="en-US" sz="1600" kern="1200" dirty="0">
              <a:solidFill>
                <a:schemeClr val="accent1"/>
              </a:solidFill>
            </a:rPr>
            <a:t> </a:t>
          </a:r>
          <a:r>
            <a:rPr lang="en-US" sz="1600" kern="1200" dirty="0" err="1">
              <a:solidFill>
                <a:schemeClr val="accent1"/>
              </a:solidFill>
            </a:rPr>
            <a:t>dahil</a:t>
          </a:r>
          <a:r>
            <a:rPr lang="en-US" sz="1600" kern="1200" dirty="0">
              <a:solidFill>
                <a:schemeClr val="accent1"/>
              </a:solidFill>
            </a:rPr>
            <a:t> </a:t>
          </a:r>
          <a:r>
            <a:rPr lang="en-US" sz="1600" kern="1200" dirty="0" err="1">
              <a:solidFill>
                <a:schemeClr val="accent1"/>
              </a:solidFill>
            </a:rPr>
            <a:t>olmak</a:t>
          </a:r>
          <a:r>
            <a:rPr lang="en-US" sz="1600" kern="1200" dirty="0">
              <a:solidFill>
                <a:schemeClr val="accent1"/>
              </a:solidFill>
            </a:rPr>
            <a:t> </a:t>
          </a:r>
          <a:r>
            <a:rPr lang="en-US" sz="1600" kern="1200" dirty="0" err="1">
              <a:solidFill>
                <a:schemeClr val="accent1"/>
              </a:solidFill>
            </a:rPr>
            <a:t>üzere</a:t>
          </a:r>
          <a:r>
            <a:rPr lang="en-US" sz="1600" kern="1200" dirty="0">
              <a:solidFill>
                <a:schemeClr val="accent1"/>
              </a:solidFill>
            </a:rPr>
            <a:t> </a:t>
          </a:r>
          <a:r>
            <a:rPr lang="en-US" sz="1600" kern="1200" dirty="0" err="1">
              <a:solidFill>
                <a:schemeClr val="accent1"/>
              </a:solidFill>
            </a:rPr>
            <a:t>üretim</a:t>
          </a:r>
          <a:r>
            <a:rPr lang="en-US" sz="1600" kern="1200" dirty="0">
              <a:solidFill>
                <a:schemeClr val="accent1"/>
              </a:solidFill>
            </a:rPr>
            <a:t> </a:t>
          </a:r>
          <a:r>
            <a:rPr lang="en-US" sz="1600" kern="1200" dirty="0" err="1">
              <a:solidFill>
                <a:schemeClr val="accent1"/>
              </a:solidFill>
            </a:rPr>
            <a:t>hacmiyle</a:t>
          </a:r>
          <a:r>
            <a:rPr lang="en-US" sz="1600" kern="1200" dirty="0">
              <a:solidFill>
                <a:schemeClr val="accent1"/>
              </a:solidFill>
            </a:rPr>
            <a:t> </a:t>
          </a:r>
          <a:r>
            <a:rPr lang="en-US" sz="1600" kern="1200" dirty="0" err="1">
              <a:solidFill>
                <a:schemeClr val="accent1"/>
              </a:solidFill>
            </a:rPr>
            <a:t>dalgalanan</a:t>
          </a:r>
          <a:r>
            <a:rPr lang="en-US" sz="1600" kern="1200" dirty="0">
              <a:solidFill>
                <a:schemeClr val="accent1"/>
              </a:solidFill>
            </a:rPr>
            <a:t> </a:t>
          </a:r>
          <a:r>
            <a:rPr lang="en-US" sz="1600" kern="1200" dirty="0" err="1">
              <a:solidFill>
                <a:schemeClr val="accent1"/>
              </a:solidFill>
            </a:rPr>
            <a:t>maliyetler</a:t>
          </a:r>
          <a:r>
            <a:rPr lang="en-US" sz="1600" kern="1200" dirty="0">
              <a:solidFill>
                <a:schemeClr val="accent1"/>
              </a:solidFill>
            </a:rPr>
            <a:t>. </a:t>
          </a:r>
          <a:r>
            <a:rPr lang="en-US" sz="1600" kern="1200" dirty="0" err="1">
              <a:solidFill>
                <a:schemeClr val="accent1"/>
              </a:solidFill>
            </a:rPr>
            <a:t>Bunlar</a:t>
          </a:r>
          <a:r>
            <a:rPr lang="en-US" sz="1600" kern="1200" dirty="0">
              <a:solidFill>
                <a:schemeClr val="accent1"/>
              </a:solidFill>
            </a:rPr>
            <a:t> </a:t>
          </a:r>
          <a:r>
            <a:rPr lang="en-US" sz="1600" kern="1200" dirty="0" err="1">
              <a:solidFill>
                <a:schemeClr val="accent1"/>
              </a:solidFill>
            </a:rPr>
            <a:t>doğrudan</a:t>
          </a:r>
          <a:r>
            <a:rPr lang="en-US" sz="1600" kern="1200" dirty="0">
              <a:solidFill>
                <a:schemeClr val="accent1"/>
              </a:solidFill>
            </a:rPr>
            <a:t> </a:t>
          </a:r>
          <a:r>
            <a:rPr lang="en-US" sz="1600" kern="1200" dirty="0" err="1">
              <a:solidFill>
                <a:schemeClr val="accent1"/>
              </a:solidFill>
            </a:rPr>
            <a:t>operasyonların</a:t>
          </a:r>
          <a:r>
            <a:rPr lang="en-US" sz="1600" kern="1200" dirty="0">
              <a:solidFill>
                <a:schemeClr val="accent1"/>
              </a:solidFill>
            </a:rPr>
            <a:t> </a:t>
          </a:r>
          <a:r>
            <a:rPr lang="en-US" sz="1600" kern="1200" dirty="0" err="1">
              <a:solidFill>
                <a:schemeClr val="accent1"/>
              </a:solidFill>
            </a:rPr>
            <a:t>ölçeğine</a:t>
          </a:r>
          <a:r>
            <a:rPr lang="en-US" sz="1600" kern="1200" dirty="0">
              <a:solidFill>
                <a:schemeClr val="accent1"/>
              </a:solidFill>
            </a:rPr>
            <a:t> </a:t>
          </a:r>
          <a:r>
            <a:rPr lang="en-US" sz="1600" kern="1200" dirty="0" err="1">
              <a:solidFill>
                <a:schemeClr val="accent1"/>
              </a:solidFill>
            </a:rPr>
            <a:t>bağlıdır</a:t>
          </a:r>
          <a:r>
            <a:rPr lang="en-US" sz="1600" kern="1200" dirty="0">
              <a:solidFill>
                <a:schemeClr val="accent1"/>
              </a:solidFill>
            </a:rPr>
            <a:t>.</a:t>
          </a:r>
        </a:p>
      </dsp:txBody>
      <dsp:txXfrm>
        <a:off x="3853577" y="689683"/>
        <a:ext cx="2040313" cy="2902417"/>
      </dsp:txXfrm>
    </dsp:sp>
    <dsp:sp modelId="{39464305-3B2F-4F1C-8562-C58B7189439B}">
      <dsp:nvSpPr>
        <dsp:cNvPr id="0" name=""/>
        <dsp:cNvSpPr/>
      </dsp:nvSpPr>
      <dsp:spPr>
        <a:xfrm>
          <a:off x="3853577" y="0"/>
          <a:ext cx="2040313" cy="689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a:solidFill>
                <a:schemeClr val="accent1"/>
              </a:solidFill>
            </a:rPr>
            <a:t>Değişken Maliyetler</a:t>
          </a:r>
          <a:r>
            <a:rPr lang="en-US" sz="1600" kern="1200">
              <a:solidFill>
                <a:schemeClr val="accent1"/>
              </a:solidFill>
            </a:rPr>
            <a:t>:</a:t>
          </a:r>
        </a:p>
      </dsp:txBody>
      <dsp:txXfrm>
        <a:off x="3853577" y="0"/>
        <a:ext cx="2040313" cy="689683"/>
      </dsp:txXfrm>
    </dsp:sp>
    <dsp:sp modelId="{913FA436-5C06-48F9-9350-C679FC61BD13}">
      <dsp:nvSpPr>
        <dsp:cNvPr id="0" name=""/>
        <dsp:cNvSpPr/>
      </dsp:nvSpPr>
      <dsp:spPr>
        <a:xfrm>
          <a:off x="6037575" y="0"/>
          <a:ext cx="689683" cy="68968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0F7988-4799-46DA-ACC9-DB21EC394C9B}">
      <dsp:nvSpPr>
        <dsp:cNvPr id="0" name=""/>
        <dsp:cNvSpPr/>
      </dsp:nvSpPr>
      <dsp:spPr>
        <a:xfrm>
          <a:off x="6106543" y="68968"/>
          <a:ext cx="551746" cy="551746"/>
        </a:xfrm>
        <a:prstGeom prst="chord">
          <a:avLst>
            <a:gd name="adj1" fmla="val 19800000"/>
            <a:gd name="adj2" fmla="val 126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B9338A-6270-418E-B18C-CF439F605092}">
      <dsp:nvSpPr>
        <dsp:cNvPr id="0" name=""/>
        <dsp:cNvSpPr/>
      </dsp:nvSpPr>
      <dsp:spPr>
        <a:xfrm>
          <a:off x="6870942" y="689683"/>
          <a:ext cx="2040313" cy="2902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dirty="0">
              <a:solidFill>
                <a:schemeClr val="accent1"/>
              </a:solidFill>
            </a:rPr>
            <a:t>Bir </a:t>
          </a:r>
          <a:r>
            <a:rPr lang="en-US" sz="1600" kern="1200" dirty="0" err="1">
              <a:solidFill>
                <a:schemeClr val="accent1"/>
              </a:solidFill>
            </a:rPr>
            <a:t>şirket</a:t>
          </a:r>
          <a:r>
            <a:rPr lang="en-US" sz="1600" kern="1200" dirty="0">
              <a:solidFill>
                <a:schemeClr val="accent1"/>
              </a:solidFill>
            </a:rPr>
            <a:t> </a:t>
          </a:r>
          <a:r>
            <a:rPr lang="en-US" sz="1600" kern="1200" dirty="0" err="1">
              <a:solidFill>
                <a:schemeClr val="accent1"/>
              </a:solidFill>
            </a:rPr>
            <a:t>üretimi</a:t>
          </a:r>
          <a:r>
            <a:rPr lang="en-US" sz="1600" kern="1200" dirty="0">
              <a:solidFill>
                <a:schemeClr val="accent1"/>
              </a:solidFill>
            </a:rPr>
            <a:t> </a:t>
          </a:r>
          <a:r>
            <a:rPr lang="en-US" sz="1600" kern="1200" dirty="0" err="1">
              <a:solidFill>
                <a:schemeClr val="accent1"/>
              </a:solidFill>
            </a:rPr>
            <a:t>artırdığında</a:t>
          </a:r>
          <a:r>
            <a:rPr lang="en-US" sz="1600" kern="1200" dirty="0">
              <a:solidFill>
                <a:schemeClr val="accent1"/>
              </a:solidFill>
            </a:rPr>
            <a:t> </a:t>
          </a:r>
          <a:r>
            <a:rPr lang="en-US" sz="1600" kern="1200" dirty="0" err="1">
              <a:solidFill>
                <a:schemeClr val="accent1"/>
              </a:solidFill>
            </a:rPr>
            <a:t>elde</a:t>
          </a:r>
          <a:r>
            <a:rPr lang="en-US" sz="1600" kern="1200" dirty="0">
              <a:solidFill>
                <a:schemeClr val="accent1"/>
              </a:solidFill>
            </a:rPr>
            <a:t> </a:t>
          </a:r>
          <a:r>
            <a:rPr lang="en-US" sz="1600" kern="1200" dirty="0" err="1">
              <a:solidFill>
                <a:schemeClr val="accent1"/>
              </a:solidFill>
            </a:rPr>
            <a:t>edilen</a:t>
          </a:r>
          <a:r>
            <a:rPr lang="en-US" sz="1600" kern="1200" dirty="0">
              <a:solidFill>
                <a:schemeClr val="accent1"/>
              </a:solidFill>
            </a:rPr>
            <a:t> </a:t>
          </a:r>
          <a:r>
            <a:rPr lang="en-US" sz="1600" kern="1200" dirty="0" err="1">
              <a:solidFill>
                <a:schemeClr val="accent1"/>
              </a:solidFill>
            </a:rPr>
            <a:t>maliyet</a:t>
          </a:r>
          <a:r>
            <a:rPr lang="en-US" sz="1600" kern="1200" dirty="0">
              <a:solidFill>
                <a:schemeClr val="accent1"/>
              </a:solidFill>
            </a:rPr>
            <a:t> </a:t>
          </a:r>
          <a:r>
            <a:rPr lang="en-US" sz="1600" kern="1200" dirty="0" err="1">
              <a:solidFill>
                <a:schemeClr val="accent1"/>
              </a:solidFill>
            </a:rPr>
            <a:t>avantajları</a:t>
          </a:r>
          <a:r>
            <a:rPr lang="en-US" sz="1600" kern="1200" dirty="0">
              <a:solidFill>
                <a:schemeClr val="accent1"/>
              </a:solidFill>
            </a:rPr>
            <a:t>, </a:t>
          </a:r>
          <a:r>
            <a:rPr lang="en-US" sz="1600" kern="1200" dirty="0" err="1">
              <a:solidFill>
                <a:schemeClr val="accent1"/>
              </a:solidFill>
            </a:rPr>
            <a:t>birim</a:t>
          </a:r>
          <a:r>
            <a:rPr lang="en-US" sz="1600" kern="1200" dirty="0">
              <a:solidFill>
                <a:schemeClr val="accent1"/>
              </a:solidFill>
            </a:rPr>
            <a:t> </a:t>
          </a:r>
          <a:r>
            <a:rPr lang="en-US" sz="1600" kern="1200" dirty="0" err="1">
              <a:solidFill>
                <a:schemeClr val="accent1"/>
              </a:solidFill>
            </a:rPr>
            <a:t>başına</a:t>
          </a:r>
          <a:r>
            <a:rPr lang="en-US" sz="1600" kern="1200" dirty="0">
              <a:solidFill>
                <a:schemeClr val="accent1"/>
              </a:solidFill>
            </a:rPr>
            <a:t> </a:t>
          </a:r>
          <a:r>
            <a:rPr lang="en-US" sz="1600" kern="1200" dirty="0" err="1">
              <a:solidFill>
                <a:schemeClr val="accent1"/>
              </a:solidFill>
            </a:rPr>
            <a:t>daha</a:t>
          </a:r>
          <a:r>
            <a:rPr lang="en-US" sz="1600" kern="1200" dirty="0">
              <a:solidFill>
                <a:schemeClr val="accent1"/>
              </a:solidFill>
            </a:rPr>
            <a:t> </a:t>
          </a:r>
          <a:r>
            <a:rPr lang="en-US" sz="1600" kern="1200" dirty="0" err="1">
              <a:solidFill>
                <a:schemeClr val="accent1"/>
              </a:solidFill>
            </a:rPr>
            <a:t>düşük</a:t>
          </a:r>
          <a:r>
            <a:rPr lang="en-US" sz="1600" kern="1200" dirty="0">
              <a:solidFill>
                <a:schemeClr val="accent1"/>
              </a:solidFill>
            </a:rPr>
            <a:t> </a:t>
          </a:r>
          <a:r>
            <a:rPr lang="en-US" sz="1600" kern="1200" dirty="0" err="1">
              <a:solidFill>
                <a:schemeClr val="accent1"/>
              </a:solidFill>
            </a:rPr>
            <a:t>maliyetlerle</a:t>
          </a:r>
          <a:r>
            <a:rPr lang="en-US" sz="1600" kern="1200" dirty="0">
              <a:solidFill>
                <a:schemeClr val="accent1"/>
              </a:solidFill>
            </a:rPr>
            <a:t> </a:t>
          </a:r>
          <a:r>
            <a:rPr lang="en-US" sz="1600" kern="1200" dirty="0" err="1">
              <a:solidFill>
                <a:schemeClr val="accent1"/>
              </a:solidFill>
            </a:rPr>
            <a:t>sonuçlanır</a:t>
          </a:r>
          <a:r>
            <a:rPr lang="en-US" sz="1600" kern="1200" dirty="0">
              <a:solidFill>
                <a:schemeClr val="accent1"/>
              </a:solidFill>
            </a:rPr>
            <a:t>. Bunun </a:t>
          </a:r>
          <a:r>
            <a:rPr lang="en-US" sz="1600" kern="1200" dirty="0" err="1">
              <a:solidFill>
                <a:schemeClr val="accent1"/>
              </a:solidFill>
            </a:rPr>
            <a:t>nedeni</a:t>
          </a:r>
          <a:r>
            <a:rPr lang="en-US" sz="1600" kern="1200" dirty="0">
              <a:solidFill>
                <a:schemeClr val="accent1"/>
              </a:solidFill>
            </a:rPr>
            <a:t> </a:t>
          </a:r>
          <a:r>
            <a:rPr lang="en-US" sz="1600" kern="1200" dirty="0" err="1">
              <a:solidFill>
                <a:schemeClr val="accent1"/>
              </a:solidFill>
            </a:rPr>
            <a:t>genellikle</a:t>
          </a:r>
          <a:r>
            <a:rPr lang="en-US" sz="1600" kern="1200" dirty="0">
              <a:solidFill>
                <a:schemeClr val="accent1"/>
              </a:solidFill>
            </a:rPr>
            <a:t> </a:t>
          </a:r>
          <a:r>
            <a:rPr lang="en-US" sz="1600" kern="1200" dirty="0" err="1">
              <a:solidFill>
                <a:schemeClr val="accent1"/>
              </a:solidFill>
            </a:rPr>
            <a:t>üretimdeki</a:t>
          </a:r>
          <a:r>
            <a:rPr lang="en-US" sz="1600" kern="1200" dirty="0">
              <a:solidFill>
                <a:schemeClr val="accent1"/>
              </a:solidFill>
            </a:rPr>
            <a:t> </a:t>
          </a:r>
          <a:r>
            <a:rPr lang="en-US" sz="1600" kern="1200" dirty="0" err="1">
              <a:solidFill>
                <a:schemeClr val="accent1"/>
              </a:solidFill>
            </a:rPr>
            <a:t>verimlilik</a:t>
          </a:r>
          <a:r>
            <a:rPr lang="en-US" sz="1600" kern="1200" dirty="0">
              <a:solidFill>
                <a:schemeClr val="accent1"/>
              </a:solidFill>
            </a:rPr>
            <a:t>, </a:t>
          </a:r>
          <a:r>
            <a:rPr lang="en-US" sz="1600" kern="1200" dirty="0" err="1">
              <a:solidFill>
                <a:schemeClr val="accent1"/>
              </a:solidFill>
            </a:rPr>
            <a:t>toplu</a:t>
          </a:r>
          <a:r>
            <a:rPr lang="en-US" sz="1600" kern="1200" dirty="0">
              <a:solidFill>
                <a:schemeClr val="accent1"/>
              </a:solidFill>
            </a:rPr>
            <a:t> </a:t>
          </a:r>
          <a:r>
            <a:rPr lang="en-US" sz="1600" kern="1200" dirty="0" err="1">
              <a:solidFill>
                <a:schemeClr val="accent1"/>
              </a:solidFill>
            </a:rPr>
            <a:t>satın</a:t>
          </a:r>
          <a:r>
            <a:rPr lang="en-US" sz="1600" kern="1200" dirty="0">
              <a:solidFill>
                <a:schemeClr val="accent1"/>
              </a:solidFill>
            </a:rPr>
            <a:t> alma </a:t>
          </a:r>
          <a:r>
            <a:rPr lang="en-US" sz="1600" kern="1200" dirty="0" err="1">
              <a:solidFill>
                <a:schemeClr val="accent1"/>
              </a:solidFill>
            </a:rPr>
            <a:t>veya</a:t>
          </a:r>
          <a:r>
            <a:rPr lang="en-US" sz="1600" kern="1200" dirty="0">
              <a:solidFill>
                <a:schemeClr val="accent1"/>
              </a:solidFill>
            </a:rPr>
            <a:t> </a:t>
          </a:r>
          <a:r>
            <a:rPr lang="en-US" sz="1600" kern="1200" dirty="0" err="1">
              <a:solidFill>
                <a:schemeClr val="accent1"/>
              </a:solidFill>
            </a:rPr>
            <a:t>genel</a:t>
          </a:r>
          <a:r>
            <a:rPr lang="en-US" sz="1600" kern="1200" dirty="0">
              <a:solidFill>
                <a:schemeClr val="accent1"/>
              </a:solidFill>
            </a:rPr>
            <a:t> </a:t>
          </a:r>
          <a:r>
            <a:rPr lang="en-US" sz="1600" kern="1200" dirty="0" err="1">
              <a:solidFill>
                <a:schemeClr val="accent1"/>
              </a:solidFill>
            </a:rPr>
            <a:t>giderlerin</a:t>
          </a:r>
          <a:r>
            <a:rPr lang="en-US" sz="1600" kern="1200" dirty="0">
              <a:solidFill>
                <a:schemeClr val="accent1"/>
              </a:solidFill>
            </a:rPr>
            <a:t> </a:t>
          </a:r>
          <a:r>
            <a:rPr lang="en-US" sz="1600" kern="1200" dirty="0" err="1">
              <a:solidFill>
                <a:schemeClr val="accent1"/>
              </a:solidFill>
            </a:rPr>
            <a:t>daha</a:t>
          </a:r>
          <a:r>
            <a:rPr lang="en-US" sz="1600" kern="1200" dirty="0">
              <a:solidFill>
                <a:schemeClr val="accent1"/>
              </a:solidFill>
            </a:rPr>
            <a:t> </a:t>
          </a:r>
          <a:r>
            <a:rPr lang="en-US" sz="1600" kern="1200" dirty="0" err="1">
              <a:solidFill>
                <a:schemeClr val="accent1"/>
              </a:solidFill>
            </a:rPr>
            <a:t>fazla</a:t>
          </a:r>
          <a:r>
            <a:rPr lang="en-US" sz="1600" kern="1200" dirty="0">
              <a:solidFill>
                <a:schemeClr val="accent1"/>
              </a:solidFill>
            </a:rPr>
            <a:t> </a:t>
          </a:r>
          <a:r>
            <a:rPr lang="en-US" sz="1600" kern="1200" dirty="0" err="1">
              <a:solidFill>
                <a:schemeClr val="accent1"/>
              </a:solidFill>
            </a:rPr>
            <a:t>birime</a:t>
          </a:r>
          <a:r>
            <a:rPr lang="en-US" sz="1600" kern="1200" dirty="0">
              <a:solidFill>
                <a:schemeClr val="accent1"/>
              </a:solidFill>
            </a:rPr>
            <a:t> </a:t>
          </a:r>
          <a:r>
            <a:rPr lang="en-US" sz="1600" kern="1200" dirty="0" err="1">
              <a:solidFill>
                <a:schemeClr val="accent1"/>
              </a:solidFill>
            </a:rPr>
            <a:t>yayılmasıdır</a:t>
          </a:r>
          <a:r>
            <a:rPr lang="en-US" sz="1600" kern="1200" dirty="0">
              <a:solidFill>
                <a:schemeClr val="accent1"/>
              </a:solidFill>
            </a:rPr>
            <a:t>.</a:t>
          </a:r>
        </a:p>
      </dsp:txBody>
      <dsp:txXfrm>
        <a:off x="6870942" y="689683"/>
        <a:ext cx="2040313" cy="2902417"/>
      </dsp:txXfrm>
    </dsp:sp>
    <dsp:sp modelId="{3A338092-171E-4B4A-A42F-33C278EDD45C}">
      <dsp:nvSpPr>
        <dsp:cNvPr id="0" name=""/>
        <dsp:cNvSpPr/>
      </dsp:nvSpPr>
      <dsp:spPr>
        <a:xfrm>
          <a:off x="6870942" y="0"/>
          <a:ext cx="2040313" cy="689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a:solidFill>
                <a:schemeClr val="accent1"/>
              </a:solidFill>
            </a:rPr>
            <a:t>Ölçek Ekonomileri</a:t>
          </a:r>
          <a:r>
            <a:rPr lang="en-US" sz="1600" kern="1200">
              <a:solidFill>
                <a:schemeClr val="accent1"/>
              </a:solidFill>
            </a:rPr>
            <a:t>:</a:t>
          </a:r>
        </a:p>
      </dsp:txBody>
      <dsp:txXfrm>
        <a:off x="6870942" y="0"/>
        <a:ext cx="2040313" cy="689683"/>
      </dsp:txXfrm>
    </dsp:sp>
    <dsp:sp modelId="{49BB1871-0047-4066-9AC3-3BB0372082BB}">
      <dsp:nvSpPr>
        <dsp:cNvPr id="0" name=""/>
        <dsp:cNvSpPr/>
      </dsp:nvSpPr>
      <dsp:spPr>
        <a:xfrm>
          <a:off x="9054939" y="0"/>
          <a:ext cx="689683" cy="68968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5DA4EF-B65F-4584-A6B3-B5D3D1C5E464}">
      <dsp:nvSpPr>
        <dsp:cNvPr id="0" name=""/>
        <dsp:cNvSpPr/>
      </dsp:nvSpPr>
      <dsp:spPr>
        <a:xfrm>
          <a:off x="9123908" y="68968"/>
          <a:ext cx="551746" cy="551746"/>
        </a:xfrm>
        <a:prstGeom prst="chord">
          <a:avLst>
            <a:gd name="adj1" fmla="val 16200000"/>
            <a:gd name="adj2" fmla="val 162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E0C98F-C9A5-4CB2-8A94-27E2FC22240F}">
      <dsp:nvSpPr>
        <dsp:cNvPr id="0" name=""/>
        <dsp:cNvSpPr/>
      </dsp:nvSpPr>
      <dsp:spPr>
        <a:xfrm>
          <a:off x="9888307" y="689683"/>
          <a:ext cx="2040313" cy="2902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a:solidFill>
                <a:schemeClr val="accent1"/>
              </a:solidFill>
            </a:rPr>
            <a:t> Kaynakları paylaşan ve ürün başına toplam maliyeti düşüren çeşitli ürün veya hizmetler sunarak elde edilen maliyet avantajları.</a:t>
          </a:r>
        </a:p>
      </dsp:txBody>
      <dsp:txXfrm>
        <a:off x="9888307" y="689683"/>
        <a:ext cx="2040313" cy="2902417"/>
      </dsp:txXfrm>
    </dsp:sp>
    <dsp:sp modelId="{608CFB1C-EBAC-4AA2-A23A-353B22A6F8FD}">
      <dsp:nvSpPr>
        <dsp:cNvPr id="0" name=""/>
        <dsp:cNvSpPr/>
      </dsp:nvSpPr>
      <dsp:spPr>
        <a:xfrm>
          <a:off x="9888307" y="0"/>
          <a:ext cx="2040313" cy="689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a:solidFill>
                <a:schemeClr val="accent1"/>
              </a:solidFill>
            </a:rPr>
            <a:t>Kapsam Ekonomileri</a:t>
          </a:r>
          <a:r>
            <a:rPr lang="en-US" sz="1600" kern="1200">
              <a:solidFill>
                <a:schemeClr val="accent1"/>
              </a:solidFill>
            </a:rPr>
            <a:t>:</a:t>
          </a:r>
        </a:p>
      </dsp:txBody>
      <dsp:txXfrm>
        <a:off x="9888307" y="0"/>
        <a:ext cx="2040313" cy="68968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80E5C6-C868-4EEF-AF92-C722989664C9}">
      <dsp:nvSpPr>
        <dsp:cNvPr id="0" name=""/>
        <dsp:cNvSpPr/>
      </dsp:nvSpPr>
      <dsp:spPr>
        <a:xfrm>
          <a:off x="0"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E14E7F-97D7-4362-8FE6-589267249C79}">
      <dsp:nvSpPr>
        <dsp:cNvPr id="0" name=""/>
        <dsp:cNvSpPr/>
      </dsp:nvSpPr>
      <dsp:spPr>
        <a:xfrm>
          <a:off x="328612"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b="1" kern="1200" err="1">
              <a:solidFill>
                <a:schemeClr val="tx1">
                  <a:lumMod val="20000"/>
                  <a:lumOff val="80000"/>
                </a:schemeClr>
              </a:solidFill>
            </a:rPr>
            <a:t>Onaylanmış </a:t>
          </a:r>
          <a:r>
            <a:rPr lang="en-US" sz="1600" b="1" kern="1200" noProof="0">
              <a:solidFill>
                <a:schemeClr val="tx1">
                  <a:lumMod val="20000"/>
                  <a:lumOff val="80000"/>
                </a:schemeClr>
              </a:solidFill>
            </a:rPr>
            <a:t>İş </a:t>
          </a:r>
          <a:r>
            <a:rPr lang="es-ES" sz="1600" b="1" kern="1200">
              <a:solidFill>
                <a:schemeClr val="tx1">
                  <a:lumMod val="20000"/>
                  <a:lumOff val="80000"/>
                </a:schemeClr>
              </a:solidFill>
            </a:rPr>
            <a:t>Modeli Canva</a:t>
          </a:r>
          <a:endParaRPr lang="en-US" sz="1600" b="1" kern="1200">
            <a:solidFill>
              <a:schemeClr val="tx1">
                <a:lumMod val="20000"/>
                <a:lumOff val="80000"/>
              </a:schemeClr>
            </a:solidFill>
          </a:endParaRPr>
        </a:p>
      </dsp:txBody>
      <dsp:txXfrm>
        <a:off x="383617" y="1447754"/>
        <a:ext cx="2847502" cy="1768010"/>
      </dsp:txXfrm>
    </dsp:sp>
    <dsp:sp modelId="{69011871-1702-4351-BC0E-004919A74363}">
      <dsp:nvSpPr>
        <dsp:cNvPr id="0" name=""/>
        <dsp:cNvSpPr/>
      </dsp:nvSpPr>
      <dsp:spPr>
        <a:xfrm>
          <a:off x="3614737"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F2A897-A2D1-40CB-B729-22FBB81553FE}">
      <dsp:nvSpPr>
        <dsp:cNvPr id="0" name=""/>
        <dsp:cNvSpPr/>
      </dsp:nvSpPr>
      <dsp:spPr>
        <a:xfrm>
          <a:off x="3943350"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kern="1200"/>
            <a:t> </a:t>
          </a:r>
          <a:endParaRPr lang="en-US" sz="1600" kern="1200"/>
        </a:p>
      </dsp:txBody>
      <dsp:txXfrm>
        <a:off x="3998355" y="1447754"/>
        <a:ext cx="2847502" cy="1768010"/>
      </dsp:txXfrm>
    </dsp:sp>
    <dsp:sp modelId="{2BA44185-4570-4C32-9759-E87D3F148DA7}">
      <dsp:nvSpPr>
        <dsp:cNvPr id="0" name=""/>
        <dsp:cNvSpPr/>
      </dsp:nvSpPr>
      <dsp:spPr>
        <a:xfrm>
          <a:off x="7229475"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F19859-05AA-4A13-938C-88388B8D402E}">
      <dsp:nvSpPr>
        <dsp:cNvPr id="0" name=""/>
        <dsp:cNvSpPr/>
      </dsp:nvSpPr>
      <dsp:spPr>
        <a:xfrm>
          <a:off x="7558087"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b="1" kern="1200" err="1">
              <a:solidFill>
                <a:schemeClr val="tx1">
                  <a:lumMod val="20000"/>
                  <a:lumOff val="80000"/>
                </a:schemeClr>
              </a:solidFill>
            </a:rPr>
            <a:t>Stratejik Yol Haritası</a:t>
          </a:r>
          <a:endParaRPr lang="en-US" sz="1600" b="1" kern="1200">
            <a:solidFill>
              <a:schemeClr val="tx1">
                <a:lumMod val="20000"/>
                <a:lumOff val="80000"/>
              </a:schemeClr>
            </a:solidFill>
          </a:endParaRPr>
        </a:p>
      </dsp:txBody>
      <dsp:txXfrm>
        <a:off x="7613092" y="1447754"/>
        <a:ext cx="2847502" cy="17680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18075D-269F-4432-8705-1203C061C17B}">
      <dsp:nvSpPr>
        <dsp:cNvPr id="0" name=""/>
        <dsp:cNvSpPr/>
      </dsp:nvSpPr>
      <dsp:spPr>
        <a:xfrm rot="16200000">
          <a:off x="-1511916"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kern="1200">
            <a:solidFill>
              <a:srgbClr val="FFFFFF"/>
            </a:solidFill>
          </a:endParaRPr>
        </a:p>
      </dsp:txBody>
      <dsp:txXfrm>
        <a:off x="-1511916" y="2375971"/>
        <a:ext cx="3592266" cy="457727"/>
      </dsp:txXfrm>
    </dsp:sp>
    <dsp:sp modelId="{C817AA52-779E-4C59-A1A2-AC4550444C02}">
      <dsp:nvSpPr>
        <dsp:cNvPr id="0" name=""/>
        <dsp:cNvSpPr/>
      </dsp:nvSpPr>
      <dsp:spPr>
        <a:xfrm>
          <a:off x="503526" y="772563"/>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ClrTx/>
            <a:buSzTx/>
            <a:buFontTx/>
            <a:buNone/>
          </a:pPr>
          <a:r>
            <a:rPr kumimoji="0" lang="en-US" sz="1600" b="0" i="1" u="none" strike="noStrike" kern="1200" cap="none" spc="0" normalizeH="0" baseline="0" noProof="0">
              <a:ln>
                <a:noFill/>
              </a:ln>
              <a:solidFill>
                <a:schemeClr val="accent1"/>
              </a:solidFill>
              <a:effectLst/>
              <a:uLnTx/>
              <a:uFillTx/>
              <a:latin typeface="Raleway"/>
              <a:ea typeface="+mn-ea"/>
              <a:cs typeface="+mn-cs"/>
            </a:rPr>
            <a:t>"Profesyonel yaratıcıların mecralarının kısıtlamalarından kurtulabilecekleri kültürel bir platform oluşturmak"</a:t>
          </a:r>
          <a:endParaRPr lang="en-GB" sz="1600" kern="1200">
            <a:solidFill>
              <a:schemeClr val="accent1"/>
            </a:solidFill>
          </a:endParaRPr>
        </a:p>
      </dsp:txBody>
      <dsp:txXfrm>
        <a:off x="503526" y="772563"/>
        <a:ext cx="2279967" cy="3592266"/>
      </dsp:txXfrm>
    </dsp:sp>
    <dsp:sp modelId="{44C0422D-9934-410C-B04E-C32F953E3C79}">
      <dsp:nvSpPr>
        <dsp:cNvPr id="0" name=""/>
        <dsp:cNvSpPr/>
      </dsp:nvSpPr>
      <dsp:spPr>
        <a:xfrm>
          <a:off x="55352" y="204501"/>
          <a:ext cx="915454" cy="91545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9DC348D-BC85-4F45-B9B5-948A3931BEDB}">
      <dsp:nvSpPr>
        <dsp:cNvPr id="0" name=""/>
        <dsp:cNvSpPr/>
      </dsp:nvSpPr>
      <dsp:spPr>
        <a:xfrm rot="16200000">
          <a:off x="1822458" y="2369435"/>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kern="1200">
            <a:solidFill>
              <a:srgbClr val="FFFFFF"/>
            </a:solidFill>
          </a:endParaRPr>
        </a:p>
      </dsp:txBody>
      <dsp:txXfrm>
        <a:off x="1822458" y="2369435"/>
        <a:ext cx="3592266" cy="457727"/>
      </dsp:txXfrm>
    </dsp:sp>
    <dsp:sp modelId="{447F3CD8-57F2-4497-8D66-CA35ECF8CE52}">
      <dsp:nvSpPr>
        <dsp:cNvPr id="0" name=""/>
        <dsp:cNvSpPr/>
      </dsp:nvSpPr>
      <dsp:spPr>
        <a:xfrm>
          <a:off x="3847455" y="802165"/>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endParaRPr lang="en-GB" sz="1600" kern="1200">
            <a:solidFill>
              <a:schemeClr val="accent1"/>
            </a:solidFill>
          </a:endParaRPr>
        </a:p>
        <a:p>
          <a:pPr marL="171450" lvl="1" indent="-171450" algn="l" defTabSz="711200">
            <a:lnSpc>
              <a:spcPct val="150000"/>
            </a:lnSpc>
            <a:spcBef>
              <a:spcPct val="0"/>
            </a:spcBef>
            <a:spcAft>
              <a:spcPct val="15000"/>
            </a:spcAft>
            <a:buNone/>
          </a:pPr>
          <a:r>
            <a:rPr lang="en-US" sz="1600" i="1" kern="1200">
              <a:solidFill>
                <a:schemeClr val="accent1"/>
              </a:solidFill>
            </a:rPr>
            <a:t>   "Birçok insan için daha iyi bir günlük yaşam yaratmak."</a:t>
          </a:r>
          <a:endParaRPr lang="en-GB" sz="1600" kern="1200">
            <a:solidFill>
              <a:schemeClr val="accent1"/>
            </a:solidFill>
          </a:endParaRPr>
        </a:p>
      </dsp:txBody>
      <dsp:txXfrm>
        <a:off x="3847455" y="802165"/>
        <a:ext cx="2279967" cy="3592266"/>
      </dsp:txXfrm>
    </dsp:sp>
    <dsp:sp modelId="{9C709BC1-AA67-40F0-9CBC-24A0D656572D}">
      <dsp:nvSpPr>
        <dsp:cNvPr id="0" name=""/>
        <dsp:cNvSpPr/>
      </dsp:nvSpPr>
      <dsp:spPr>
        <a:xfrm>
          <a:off x="3389728" y="204501"/>
          <a:ext cx="915454" cy="902381"/>
        </a:xfrm>
        <a:prstGeom prst="rect">
          <a:avLst/>
        </a:prstGeom>
        <a:blipFill>
          <a:blip xmlns:r="http://schemas.openxmlformats.org/officeDocument/2006/relationships" r:embed="rId2">
            <a:extLst>
              <a:ext uri="{28A0092B-C50C-407E-A947-70E740481C1C}">
                <a14:useLocalDpi xmlns:a14="http://schemas.microsoft.com/office/drawing/2010/main" val="0"/>
              </a:ext>
            </a:extLst>
          </a:blip>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3772CFE-EE21-4598-853A-9B2EF6FCB4B8}">
      <dsp:nvSpPr>
        <dsp:cNvPr id="0" name=""/>
        <dsp:cNvSpPr/>
      </dsp:nvSpPr>
      <dsp:spPr>
        <a:xfrm rot="16200000">
          <a:off x="5156834"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kern="1200">
            <a:solidFill>
              <a:srgbClr val="FFFFFF"/>
            </a:solidFill>
          </a:endParaRPr>
        </a:p>
      </dsp:txBody>
      <dsp:txXfrm>
        <a:off x="5156834" y="2375971"/>
        <a:ext cx="3592266" cy="457727"/>
      </dsp:txXfrm>
    </dsp:sp>
    <dsp:sp modelId="{1C60D586-C2B8-45B5-86E0-988663F86237}">
      <dsp:nvSpPr>
        <dsp:cNvPr id="0" name=""/>
        <dsp:cNvSpPr/>
      </dsp:nvSpPr>
      <dsp:spPr>
        <a:xfrm>
          <a:off x="7181831" y="808701"/>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r>
            <a:rPr lang="en-US" sz="1600" i="1" kern="1200">
              <a:solidFill>
                <a:schemeClr val="accent1"/>
              </a:solidFill>
            </a:rPr>
            <a:t>"Dünyanın dört bir yanındaki insanlar için ilerlemeyi sağlayan ve yaşam kalitesini artıran yenilikçi teknoloji çözümlerinde küresel lider olmak."</a:t>
          </a:r>
          <a:endParaRPr lang="en-GB" sz="1600" kern="1200">
            <a:solidFill>
              <a:schemeClr val="accent1"/>
            </a:solidFill>
          </a:endParaRPr>
        </a:p>
      </dsp:txBody>
      <dsp:txXfrm>
        <a:off x="7181831" y="808701"/>
        <a:ext cx="2279967" cy="3592266"/>
      </dsp:txXfrm>
    </dsp:sp>
    <dsp:sp modelId="{83673E96-4240-477F-A294-5AC42A71BE74}">
      <dsp:nvSpPr>
        <dsp:cNvPr id="0" name=""/>
        <dsp:cNvSpPr/>
      </dsp:nvSpPr>
      <dsp:spPr>
        <a:xfrm>
          <a:off x="6724104" y="204501"/>
          <a:ext cx="915454" cy="91545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B9B74-B08B-4DE0-9FBE-926CB3F1F06B}">
      <dsp:nvSpPr>
        <dsp:cNvPr id="0" name=""/>
        <dsp:cNvSpPr/>
      </dsp:nvSpPr>
      <dsp:spPr>
        <a:xfrm>
          <a:off x="115821" y="2376669"/>
          <a:ext cx="1668034" cy="549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Sonucu Netleştirin:</a:t>
          </a:r>
          <a:endParaRPr lang="en-GB" sz="1800" kern="1200">
            <a:solidFill>
              <a:schemeClr val="accent1"/>
            </a:solidFill>
          </a:endParaRPr>
        </a:p>
      </dsp:txBody>
      <dsp:txXfrm>
        <a:off x="115821" y="2376669"/>
        <a:ext cx="1668034" cy="549693"/>
      </dsp:txXfrm>
    </dsp:sp>
    <dsp:sp modelId="{EA2AEAC7-CDA0-41F3-960B-219B543B0C12}">
      <dsp:nvSpPr>
        <dsp:cNvPr id="0" name=""/>
        <dsp:cNvSpPr/>
      </dsp:nvSpPr>
      <dsp:spPr>
        <a:xfrm>
          <a:off x="130416" y="3927139"/>
          <a:ext cx="1668034"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a:solidFill>
                <a:schemeClr val="accent1"/>
              </a:solidFill>
            </a:rPr>
            <a:t>Kuruluşunuzun nihai olarak neyi başarmayı hedeflediğini tanımlayın. </a:t>
          </a:r>
          <a:endParaRPr lang="en-GB" sz="1600" kern="1200">
            <a:solidFill>
              <a:schemeClr val="accent1"/>
            </a:solidFill>
          </a:endParaRPr>
        </a:p>
      </dsp:txBody>
      <dsp:txXfrm>
        <a:off x="130416" y="3927139"/>
        <a:ext cx="1668034" cy="1029857"/>
      </dsp:txXfrm>
    </dsp:sp>
    <dsp:sp modelId="{256A25B9-CC6D-4C2C-AA9A-8EFE61C9AFA0}">
      <dsp:nvSpPr>
        <dsp:cNvPr id="0" name=""/>
        <dsp:cNvSpPr/>
      </dsp:nvSpPr>
      <dsp:spPr>
        <a:xfrm>
          <a:off x="113926" y="2209487"/>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ADDD79-E3F3-4703-B743-6B77A8DA6A7D}">
      <dsp:nvSpPr>
        <dsp:cNvPr id="0" name=""/>
        <dsp:cNvSpPr/>
      </dsp:nvSpPr>
      <dsp:spPr>
        <a:xfrm>
          <a:off x="206805" y="2023728"/>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F012A8-4AF2-4422-B278-C528B11A0F4E}">
      <dsp:nvSpPr>
        <dsp:cNvPr id="0" name=""/>
        <dsp:cNvSpPr/>
      </dsp:nvSpPr>
      <dsp:spPr>
        <a:xfrm>
          <a:off x="429715" y="2060880"/>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3DC940-92C5-4BB5-AFF6-22B165349627}">
      <dsp:nvSpPr>
        <dsp:cNvPr id="0" name=""/>
        <dsp:cNvSpPr/>
      </dsp:nvSpPr>
      <dsp:spPr>
        <a:xfrm>
          <a:off x="615473" y="1856546"/>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446AA4-490C-4D96-9175-A3D6DFE25A8F}">
      <dsp:nvSpPr>
        <dsp:cNvPr id="0" name=""/>
        <dsp:cNvSpPr/>
      </dsp:nvSpPr>
      <dsp:spPr>
        <a:xfrm>
          <a:off x="856959" y="1782242"/>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9FC568-32B4-4169-937B-29F8F96D4A34}">
      <dsp:nvSpPr>
        <dsp:cNvPr id="0" name=""/>
        <dsp:cNvSpPr/>
      </dsp:nvSpPr>
      <dsp:spPr>
        <a:xfrm>
          <a:off x="1154173" y="1912273"/>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71C84C-8C63-4C6F-978C-0721DD477F24}">
      <dsp:nvSpPr>
        <dsp:cNvPr id="0" name=""/>
        <dsp:cNvSpPr/>
      </dsp:nvSpPr>
      <dsp:spPr>
        <a:xfrm>
          <a:off x="1339931" y="2005152"/>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0CEF82-49BE-4AB7-BC85-A76C6EF43A59}">
      <dsp:nvSpPr>
        <dsp:cNvPr id="0" name=""/>
        <dsp:cNvSpPr/>
      </dsp:nvSpPr>
      <dsp:spPr>
        <a:xfrm>
          <a:off x="1599993" y="2209487"/>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4877ED-7F8A-4627-84FF-CE5AE74E4CEB}">
      <dsp:nvSpPr>
        <dsp:cNvPr id="0" name=""/>
        <dsp:cNvSpPr/>
      </dsp:nvSpPr>
      <dsp:spPr>
        <a:xfrm>
          <a:off x="1711448" y="2413821"/>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B251A0-A9C4-446D-B6BC-40955714817A}">
      <dsp:nvSpPr>
        <dsp:cNvPr id="0" name=""/>
        <dsp:cNvSpPr/>
      </dsp:nvSpPr>
      <dsp:spPr>
        <a:xfrm>
          <a:off x="745504" y="2023728"/>
          <a:ext cx="341188" cy="34118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07FCB8-AA8D-45B5-9D88-17E83753D0AE}">
      <dsp:nvSpPr>
        <dsp:cNvPr id="0" name=""/>
        <dsp:cNvSpPr/>
      </dsp:nvSpPr>
      <dsp:spPr>
        <a:xfrm>
          <a:off x="21046" y="2729610"/>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057B8F-B853-49FF-8ECB-482770A79CA9}">
      <dsp:nvSpPr>
        <dsp:cNvPr id="0" name=""/>
        <dsp:cNvSpPr/>
      </dsp:nvSpPr>
      <dsp:spPr>
        <a:xfrm>
          <a:off x="132501" y="2896793"/>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C4B3AC-6C43-49CC-AEFD-90853B43838A}">
      <dsp:nvSpPr>
        <dsp:cNvPr id="0" name=""/>
        <dsp:cNvSpPr/>
      </dsp:nvSpPr>
      <dsp:spPr>
        <a:xfrm>
          <a:off x="411139" y="3045400"/>
          <a:ext cx="303279" cy="303279"/>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163149-8C9C-4798-9E36-0AB53FE5B07A}">
      <dsp:nvSpPr>
        <dsp:cNvPr id="0" name=""/>
        <dsp:cNvSpPr/>
      </dsp:nvSpPr>
      <dsp:spPr>
        <a:xfrm>
          <a:off x="801232" y="3286886"/>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27F996-178E-442C-825F-84A189643E75}">
      <dsp:nvSpPr>
        <dsp:cNvPr id="0" name=""/>
        <dsp:cNvSpPr/>
      </dsp:nvSpPr>
      <dsp:spPr>
        <a:xfrm>
          <a:off x="875535" y="3045400"/>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446B14-FB23-423E-80A6-1F9E6F082C0A}">
      <dsp:nvSpPr>
        <dsp:cNvPr id="0" name=""/>
        <dsp:cNvSpPr/>
      </dsp:nvSpPr>
      <dsp:spPr>
        <a:xfrm>
          <a:off x="1061294" y="3305462"/>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E02C24-DCCF-4E32-A9A8-8919A615C8D7}">
      <dsp:nvSpPr>
        <dsp:cNvPr id="0" name=""/>
        <dsp:cNvSpPr/>
      </dsp:nvSpPr>
      <dsp:spPr>
        <a:xfrm>
          <a:off x="1228476" y="3008248"/>
          <a:ext cx="303279" cy="303279"/>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585DCD-19AF-48F2-A3C9-167F1A264ECD}">
      <dsp:nvSpPr>
        <dsp:cNvPr id="0" name=""/>
        <dsp:cNvSpPr/>
      </dsp:nvSpPr>
      <dsp:spPr>
        <a:xfrm>
          <a:off x="1637145" y="2933945"/>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995218-F6CD-4EC4-88E7-459C049C7C52}">
      <dsp:nvSpPr>
        <dsp:cNvPr id="0" name=""/>
        <dsp:cNvSpPr/>
      </dsp:nvSpPr>
      <dsp:spPr>
        <a:xfrm>
          <a:off x="1845649"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C40639-AACC-4221-91CB-F46C1070D11B}">
      <dsp:nvSpPr>
        <dsp:cNvPr id="0" name=""/>
        <dsp:cNvSpPr/>
      </dsp:nvSpPr>
      <dsp:spPr>
        <a:xfrm>
          <a:off x="2457997" y="2061139"/>
          <a:ext cx="1670039" cy="1169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Benzersiz Satış Noktanızı (USP) Belirleyin:</a:t>
          </a:r>
          <a:endParaRPr lang="el-GR" sz="1800" kern="1200">
            <a:solidFill>
              <a:schemeClr val="accent1"/>
            </a:solidFill>
          </a:endParaRPr>
        </a:p>
      </dsp:txBody>
      <dsp:txXfrm>
        <a:off x="2457997" y="2061139"/>
        <a:ext cx="1670039" cy="1169027"/>
      </dsp:txXfrm>
    </dsp:sp>
    <dsp:sp modelId="{C9A0A4E1-82D8-470C-A97B-710E2175AED7}">
      <dsp:nvSpPr>
        <dsp:cNvPr id="0" name=""/>
        <dsp:cNvSpPr/>
      </dsp:nvSpPr>
      <dsp:spPr>
        <a:xfrm>
          <a:off x="2516682" y="3940002"/>
          <a:ext cx="1670039"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a:solidFill>
                <a:schemeClr val="accent1"/>
              </a:solidFill>
            </a:rPr>
            <a:t>Kuruluşunuzu diğerlerinden ayıran özellikleri vurgulayın. </a:t>
          </a:r>
          <a:endParaRPr lang="el-GR" sz="1600" kern="1200">
            <a:solidFill>
              <a:schemeClr val="accent1"/>
            </a:solidFill>
          </a:endParaRPr>
        </a:p>
      </dsp:txBody>
      <dsp:txXfrm>
        <a:off x="2516682" y="3940002"/>
        <a:ext cx="1670039" cy="1029857"/>
      </dsp:txXfrm>
    </dsp:sp>
    <dsp:sp modelId="{25A05587-4F63-4C5E-9AAC-891D47C8D454}">
      <dsp:nvSpPr>
        <dsp:cNvPr id="0" name=""/>
        <dsp:cNvSpPr/>
      </dsp:nvSpPr>
      <dsp:spPr>
        <a:xfrm>
          <a:off x="4128036"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20C0483-999E-4D6E-926C-44127F34A314}">
      <dsp:nvSpPr>
        <dsp:cNvPr id="0" name=""/>
        <dsp:cNvSpPr/>
      </dsp:nvSpPr>
      <dsp:spPr>
        <a:xfrm>
          <a:off x="4820938" y="2061139"/>
          <a:ext cx="1670039" cy="1169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Vizyonu Ölçün:</a:t>
          </a:r>
          <a:endParaRPr lang="el-GR" sz="1800" kern="1200">
            <a:solidFill>
              <a:schemeClr val="accent1"/>
            </a:solidFill>
          </a:endParaRPr>
        </a:p>
      </dsp:txBody>
      <dsp:txXfrm>
        <a:off x="4820938" y="2061139"/>
        <a:ext cx="1670039" cy="1169027"/>
      </dsp:txXfrm>
    </dsp:sp>
    <dsp:sp modelId="{F993D2A7-3106-4EF0-BE67-E1DE8E5B387B}">
      <dsp:nvSpPr>
        <dsp:cNvPr id="0" name=""/>
        <dsp:cNvSpPr/>
      </dsp:nvSpPr>
      <dsp:spPr>
        <a:xfrm>
          <a:off x="4777241" y="4060475"/>
          <a:ext cx="1831147"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a:solidFill>
                <a:schemeClr val="accent1"/>
              </a:solidFill>
            </a:rPr>
            <a:t>Gelecekteki olasılıkları sınırlamadan yön sağlayan uzun vadeli, idealist bir duruma odaklanın.</a:t>
          </a:r>
          <a:endParaRPr lang="el-GR" sz="1600" kern="1200">
            <a:solidFill>
              <a:schemeClr val="accent1"/>
            </a:solidFill>
          </a:endParaRPr>
        </a:p>
      </dsp:txBody>
      <dsp:txXfrm>
        <a:off x="4777241" y="4060475"/>
        <a:ext cx="1831147" cy="1029857"/>
      </dsp:txXfrm>
    </dsp:sp>
    <dsp:sp modelId="{B3567D4E-3640-4F0F-B9BB-391E680A5594}">
      <dsp:nvSpPr>
        <dsp:cNvPr id="0" name=""/>
        <dsp:cNvSpPr/>
      </dsp:nvSpPr>
      <dsp:spPr>
        <a:xfrm>
          <a:off x="6571531"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2D966A-092A-4F9A-86A7-53570FA7EA16}">
      <dsp:nvSpPr>
        <dsp:cNvPr id="0" name=""/>
        <dsp:cNvSpPr/>
      </dsp:nvSpPr>
      <dsp:spPr>
        <a:xfrm>
          <a:off x="7306334" y="2061139"/>
          <a:ext cx="1670039" cy="1169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İnsani Bir Bağlantı Kurun:</a:t>
          </a:r>
          <a:endParaRPr lang="el-GR" sz="1800" kern="1200">
            <a:solidFill>
              <a:schemeClr val="accent1"/>
            </a:solidFill>
          </a:endParaRPr>
        </a:p>
      </dsp:txBody>
      <dsp:txXfrm>
        <a:off x="7306334" y="2061139"/>
        <a:ext cx="1670039" cy="1169027"/>
      </dsp:txXfrm>
    </dsp:sp>
    <dsp:sp modelId="{B7FEB9B2-AFC2-4669-85B0-C9F2CFA46855}">
      <dsp:nvSpPr>
        <dsp:cNvPr id="0" name=""/>
        <dsp:cNvSpPr/>
      </dsp:nvSpPr>
      <dsp:spPr>
        <a:xfrm>
          <a:off x="7178267" y="4013493"/>
          <a:ext cx="1914950"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a:solidFill>
                <a:schemeClr val="accent1"/>
              </a:solidFill>
            </a:rPr>
            <a:t> Hem çalışanlar hem de paydaşlar arasında kişisel düzeyde yankı uyandıran unsurları dahil edin. </a:t>
          </a:r>
          <a:endParaRPr lang="el-GR" sz="1600" kern="1200">
            <a:solidFill>
              <a:schemeClr val="accent1"/>
            </a:solidFill>
          </a:endParaRPr>
        </a:p>
      </dsp:txBody>
      <dsp:txXfrm>
        <a:off x="7178267" y="4013493"/>
        <a:ext cx="1914950" cy="1029857"/>
      </dsp:txXfrm>
    </dsp:sp>
    <dsp:sp modelId="{A0156234-A76D-49B3-840D-430B1DDC1EBC}">
      <dsp:nvSpPr>
        <dsp:cNvPr id="0" name=""/>
        <dsp:cNvSpPr/>
      </dsp:nvSpPr>
      <dsp:spPr>
        <a:xfrm>
          <a:off x="9098829"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5A0262-39D1-499B-B45B-02C67E5072BA}">
      <dsp:nvSpPr>
        <dsp:cNvPr id="0" name=""/>
        <dsp:cNvSpPr/>
      </dsp:nvSpPr>
      <dsp:spPr>
        <a:xfrm>
          <a:off x="9836430" y="1977637"/>
          <a:ext cx="1419533" cy="1419533"/>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Kısa ve Net Tutun:</a:t>
          </a:r>
          <a:endParaRPr lang="el-GR" sz="1800" kern="1200">
            <a:solidFill>
              <a:schemeClr val="accent1"/>
            </a:solidFill>
          </a:endParaRPr>
        </a:p>
      </dsp:txBody>
      <dsp:txXfrm>
        <a:off x="10044316" y="2185523"/>
        <a:ext cx="1003761" cy="1003761"/>
      </dsp:txXfrm>
    </dsp:sp>
    <dsp:sp modelId="{A601F32C-61D9-4FDF-8C36-3CF766E18662}">
      <dsp:nvSpPr>
        <dsp:cNvPr id="0" name=""/>
        <dsp:cNvSpPr/>
      </dsp:nvSpPr>
      <dsp:spPr>
        <a:xfrm>
          <a:off x="9650454" y="4031866"/>
          <a:ext cx="1670039"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a:solidFill>
                <a:schemeClr val="accent1"/>
              </a:solidFill>
            </a:rPr>
            <a:t> Vizyon beyanının kısa, anlaşılması kolay ve jargondan uzak olduğundan emin olun.</a:t>
          </a:r>
          <a:endParaRPr lang="el-GR" sz="1600" kern="1200">
            <a:solidFill>
              <a:schemeClr val="accent1"/>
            </a:solidFill>
          </a:endParaRPr>
        </a:p>
      </dsp:txBody>
      <dsp:txXfrm>
        <a:off x="9650454" y="4031866"/>
        <a:ext cx="1670039" cy="102985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378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5790" y="9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bg1"/>
              </a:solidFill>
            </a:rPr>
            <a:t>Amacı Tanımlayın</a:t>
          </a:r>
          <a:r>
            <a:rPr lang="en-US" sz="1600" kern="1200">
              <a:solidFill>
                <a:schemeClr val="bg1"/>
              </a:solidFill>
            </a:rPr>
            <a:t>: Kuruluşun temel varoluş nedenini açıkça ifade edin.</a:t>
          </a:r>
          <a:endParaRPr lang="en-GB" sz="1600" kern="1200">
            <a:solidFill>
              <a:schemeClr val="bg1"/>
            </a:solidFill>
          </a:endParaRPr>
        </a:p>
      </dsp:txBody>
      <dsp:txXfrm>
        <a:off x="641816" y="45588"/>
        <a:ext cx="8409008" cy="665948"/>
      </dsp:txXfrm>
    </dsp:sp>
    <dsp:sp modelId="{B1FFF257-9330-4404-BB77-7745D3E40271}">
      <dsp:nvSpPr>
        <dsp:cNvPr id="0" name=""/>
        <dsp:cNvSpPr/>
      </dsp:nvSpPr>
      <dsp:spPr>
        <a:xfrm>
          <a:off x="0" y="1512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AF8FC3-F4D1-4FB1-819C-8D9A528715A6}">
      <dsp:nvSpPr>
        <dsp:cNvPr id="0" name=""/>
        <dsp:cNvSpPr/>
      </dsp:nvSpPr>
      <dsp:spPr>
        <a:xfrm>
          <a:off x="605790" y="1143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n-US" sz="1600" b="1" kern="1200">
              <a:solidFill>
                <a:schemeClr val="bg1"/>
              </a:solidFill>
            </a:rPr>
            <a:t>Stratejiyi Yönlendirin</a:t>
          </a:r>
          <a:r>
            <a:rPr lang="en-US" sz="1600" kern="1200">
              <a:solidFill>
                <a:schemeClr val="bg1"/>
              </a:solidFill>
            </a:rPr>
            <a:t>: Stratejik kararlar ve planlama için bir temel sağlar.</a:t>
          </a:r>
        </a:p>
      </dsp:txBody>
      <dsp:txXfrm>
        <a:off x="641816" y="1179588"/>
        <a:ext cx="8409008" cy="665948"/>
      </dsp:txXfrm>
    </dsp:sp>
    <dsp:sp modelId="{C1C4A847-93B9-4FC1-94B8-BAB40B02BDC4}">
      <dsp:nvSpPr>
        <dsp:cNvPr id="0" name=""/>
        <dsp:cNvSpPr/>
      </dsp:nvSpPr>
      <dsp:spPr>
        <a:xfrm>
          <a:off x="0" y="2646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5466D9-5BE1-4B8A-ACA6-5B6269D6DB2E}">
      <dsp:nvSpPr>
        <dsp:cNvPr id="0" name=""/>
        <dsp:cNvSpPr/>
      </dsp:nvSpPr>
      <dsp:spPr>
        <a:xfrm>
          <a:off x="605790" y="2277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n-US" sz="1600" b="1" kern="1200">
              <a:solidFill>
                <a:schemeClr val="bg1"/>
              </a:solidFill>
            </a:rPr>
            <a:t>İlham Verin ve Katılım Sağlayın:</a:t>
          </a:r>
          <a:r>
            <a:rPr lang="en-US" sz="1600" kern="1200">
              <a:solidFill>
                <a:schemeClr val="bg1"/>
              </a:solidFill>
            </a:rPr>
            <a:t> Çalışanları motive edin ve paydaşlarla bağlantı kurun.</a:t>
          </a:r>
        </a:p>
      </dsp:txBody>
      <dsp:txXfrm>
        <a:off x="641816" y="2313588"/>
        <a:ext cx="8409008" cy="6659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421162"/>
          <a:ext cx="11927238"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596361" y="52162"/>
          <a:ext cx="8349066"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575" tIns="0" rIns="315575"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dirty="0">
              <a:solidFill>
                <a:schemeClr val="bg1"/>
              </a:solidFill>
            </a:rPr>
            <a:t>Temel </a:t>
          </a:r>
          <a:r>
            <a:rPr lang="en-US" sz="1600" b="1" kern="1200" dirty="0" err="1">
              <a:solidFill>
                <a:schemeClr val="bg1"/>
              </a:solidFill>
            </a:rPr>
            <a:t>Amaç</a:t>
          </a:r>
          <a:r>
            <a:rPr lang="en-US" sz="1600" b="1" kern="1200" dirty="0">
              <a:solidFill>
                <a:schemeClr val="bg1"/>
              </a:solidFill>
            </a:rPr>
            <a:t>: </a:t>
          </a:r>
          <a:r>
            <a:rPr lang="en-US" sz="1600" kern="1200" dirty="0" err="1">
              <a:solidFill>
                <a:schemeClr val="bg1"/>
              </a:solidFill>
            </a:rPr>
            <a:t>Kuruluşun</a:t>
          </a:r>
          <a:r>
            <a:rPr lang="en-US" sz="1600" kern="1200" dirty="0">
              <a:solidFill>
                <a:schemeClr val="bg1"/>
              </a:solidFill>
            </a:rPr>
            <a:t> ana </a:t>
          </a:r>
          <a:r>
            <a:rPr lang="en-US" sz="1600" kern="1200" dirty="0" err="1">
              <a:solidFill>
                <a:schemeClr val="bg1"/>
              </a:solidFill>
            </a:rPr>
            <a:t>faaliyetlerinin</a:t>
          </a:r>
          <a:r>
            <a:rPr lang="en-US" sz="1600" kern="1200" dirty="0">
              <a:solidFill>
                <a:schemeClr val="bg1"/>
              </a:solidFill>
            </a:rPr>
            <a:t> </a:t>
          </a:r>
          <a:r>
            <a:rPr lang="en-US" sz="1600" kern="1200" dirty="0" err="1">
              <a:solidFill>
                <a:schemeClr val="bg1"/>
              </a:solidFill>
            </a:rPr>
            <a:t>açık</a:t>
          </a:r>
          <a:r>
            <a:rPr lang="en-US" sz="1600" kern="1200" dirty="0">
              <a:solidFill>
                <a:schemeClr val="bg1"/>
              </a:solidFill>
            </a:rPr>
            <a:t> </a:t>
          </a:r>
          <a:r>
            <a:rPr lang="en-US" sz="1600" kern="1200" dirty="0" err="1">
              <a:solidFill>
                <a:schemeClr val="bg1"/>
              </a:solidFill>
            </a:rPr>
            <a:t>ve</a:t>
          </a:r>
          <a:r>
            <a:rPr lang="en-US" sz="1600" kern="1200" dirty="0">
              <a:solidFill>
                <a:schemeClr val="bg1"/>
              </a:solidFill>
            </a:rPr>
            <a:t> </a:t>
          </a:r>
          <a:r>
            <a:rPr lang="en-US" sz="1600" kern="1200" dirty="0" err="1">
              <a:solidFill>
                <a:schemeClr val="bg1"/>
              </a:solidFill>
            </a:rPr>
            <a:t>özlü</a:t>
          </a:r>
          <a:r>
            <a:rPr lang="en-US" sz="1600" kern="1200" dirty="0">
              <a:solidFill>
                <a:schemeClr val="bg1"/>
              </a:solidFill>
            </a:rPr>
            <a:t> </a:t>
          </a:r>
          <a:r>
            <a:rPr lang="en-US" sz="1600" kern="1200" dirty="0" err="1">
              <a:solidFill>
                <a:schemeClr val="bg1"/>
              </a:solidFill>
            </a:rPr>
            <a:t>bir</a:t>
          </a:r>
          <a:r>
            <a:rPr lang="en-US" sz="1600" kern="1200" dirty="0">
              <a:solidFill>
                <a:schemeClr val="bg1"/>
              </a:solidFill>
            </a:rPr>
            <a:t> </a:t>
          </a:r>
          <a:r>
            <a:rPr lang="en-US" sz="1600" kern="1200" dirty="0" err="1">
              <a:solidFill>
                <a:schemeClr val="bg1"/>
              </a:solidFill>
            </a:rPr>
            <a:t>ifadesi</a:t>
          </a:r>
          <a:r>
            <a:rPr lang="en-US" sz="1600" kern="1200" dirty="0">
              <a:solidFill>
                <a:schemeClr val="bg1"/>
              </a:solidFill>
            </a:rPr>
            <a:t>.</a:t>
          </a:r>
          <a:endParaRPr lang="en-GB" sz="1600" kern="1200" dirty="0">
            <a:solidFill>
              <a:schemeClr val="bg1"/>
            </a:solidFill>
          </a:endParaRPr>
        </a:p>
      </dsp:txBody>
      <dsp:txXfrm>
        <a:off x="632387" y="88188"/>
        <a:ext cx="8277014" cy="665948"/>
      </dsp:txXfrm>
    </dsp:sp>
    <dsp:sp modelId="{486ABB32-FB6E-42DE-9508-7C7132E8ED64}">
      <dsp:nvSpPr>
        <dsp:cNvPr id="0" name=""/>
        <dsp:cNvSpPr/>
      </dsp:nvSpPr>
      <dsp:spPr>
        <a:xfrm>
          <a:off x="0" y="1555162"/>
          <a:ext cx="11927238"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33A644-A13E-4507-AA90-87B57298D712}">
      <dsp:nvSpPr>
        <dsp:cNvPr id="0" name=""/>
        <dsp:cNvSpPr/>
      </dsp:nvSpPr>
      <dsp:spPr>
        <a:xfrm>
          <a:off x="596361" y="1186162"/>
          <a:ext cx="8349066"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575" tIns="0" rIns="315575"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bg1"/>
              </a:solidFill>
            </a:rPr>
            <a:t>Hedef Kitle: </a:t>
          </a:r>
          <a:r>
            <a:rPr lang="en-US" sz="1600" kern="1200">
              <a:solidFill>
                <a:schemeClr val="bg1"/>
              </a:solidFill>
            </a:rPr>
            <a:t>Kuruluşun etkilemeyi amaçladığı kilit grupları veya toplulukları belirtin.</a:t>
          </a:r>
        </a:p>
      </dsp:txBody>
      <dsp:txXfrm>
        <a:off x="632387" y="1222188"/>
        <a:ext cx="8277014" cy="665948"/>
      </dsp:txXfrm>
    </dsp:sp>
    <dsp:sp modelId="{503B4C29-E76D-44A7-92B2-DB239032B5B7}">
      <dsp:nvSpPr>
        <dsp:cNvPr id="0" name=""/>
        <dsp:cNvSpPr/>
      </dsp:nvSpPr>
      <dsp:spPr>
        <a:xfrm>
          <a:off x="0" y="2689162"/>
          <a:ext cx="11927238"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0DBB76-E8F8-4276-8BC4-306E3713C681}">
      <dsp:nvSpPr>
        <dsp:cNvPr id="0" name=""/>
        <dsp:cNvSpPr/>
      </dsp:nvSpPr>
      <dsp:spPr>
        <a:xfrm>
          <a:off x="596361" y="2320162"/>
          <a:ext cx="8349066"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575" tIns="0" rIns="315575"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bg1"/>
              </a:solidFill>
            </a:rPr>
            <a:t>Temel Değerler: </a:t>
          </a:r>
          <a:r>
            <a:rPr lang="en-US" sz="1600" kern="1200">
              <a:solidFill>
                <a:schemeClr val="bg1"/>
              </a:solidFill>
            </a:rPr>
            <a:t>Kurumu yönlendiren temel inançları ve değerleri yansıtır.</a:t>
          </a:r>
        </a:p>
      </dsp:txBody>
      <dsp:txXfrm>
        <a:off x="632387" y="2356188"/>
        <a:ext cx="8277014" cy="665948"/>
      </dsp:txXfrm>
    </dsp:sp>
    <dsp:sp modelId="{85FE9A70-7810-4AA1-8522-85A4A5A829F0}">
      <dsp:nvSpPr>
        <dsp:cNvPr id="0" name=""/>
        <dsp:cNvSpPr/>
      </dsp:nvSpPr>
      <dsp:spPr>
        <a:xfrm>
          <a:off x="0" y="3823162"/>
          <a:ext cx="11927238"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45C47E-AAAD-4D3C-ABEB-F86753FFA391}">
      <dsp:nvSpPr>
        <dsp:cNvPr id="0" name=""/>
        <dsp:cNvSpPr/>
      </dsp:nvSpPr>
      <dsp:spPr>
        <a:xfrm>
          <a:off x="596361" y="3454162"/>
          <a:ext cx="8349066"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575" tIns="0" rIns="315575"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bg1"/>
              </a:solidFill>
            </a:rPr>
            <a:t>Benzersiz Satış Teklifi (USP): </a:t>
          </a:r>
          <a:r>
            <a:rPr lang="en-US" sz="1600" kern="1200">
              <a:solidFill>
                <a:schemeClr val="bg1"/>
              </a:solidFill>
            </a:rPr>
            <a:t>Kurumu rakiplerinden ayıran farklı yönleri vurgulayın.</a:t>
          </a:r>
        </a:p>
      </dsp:txBody>
      <dsp:txXfrm>
        <a:off x="632387" y="3490188"/>
        <a:ext cx="8277014" cy="6659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8EC3F2-4EA9-4AE3-8779-2B99131969AC}">
      <dsp:nvSpPr>
        <dsp:cNvPr id="0" name=""/>
        <dsp:cNvSpPr/>
      </dsp:nvSpPr>
      <dsp:spPr>
        <a:xfrm>
          <a:off x="2535840"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899900"/>
        <a:ext cx="29089" cy="5823"/>
      </dsp:txXfrm>
    </dsp:sp>
    <dsp:sp modelId="{705CB258-389C-47D8-AAA6-AF72B1B70AB0}">
      <dsp:nvSpPr>
        <dsp:cNvPr id="0" name=""/>
        <dsp:cNvSpPr/>
      </dsp:nvSpPr>
      <dsp:spPr>
        <a:xfrm>
          <a:off x="8162"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err="1">
              <a:solidFill>
                <a:schemeClr val="accent1"/>
              </a:solidFill>
            </a:rPr>
            <a:t>Farklı</a:t>
          </a:r>
          <a:r>
            <a:rPr lang="en-US" sz="1400" b="1" kern="1200" dirty="0">
              <a:solidFill>
                <a:schemeClr val="accent1"/>
              </a:solidFill>
            </a:rPr>
            <a:t> Bir </a:t>
          </a:r>
          <a:r>
            <a:rPr lang="en-US" sz="1400" b="1" kern="1200" dirty="0" err="1">
              <a:solidFill>
                <a:schemeClr val="accent1"/>
              </a:solidFill>
            </a:rPr>
            <a:t>Ekip</a:t>
          </a:r>
          <a:r>
            <a:rPr lang="en-US" sz="1400" b="1" kern="1200" dirty="0">
              <a:solidFill>
                <a:schemeClr val="accent1"/>
              </a:solidFill>
            </a:rPr>
            <a:t> </a:t>
          </a:r>
          <a:r>
            <a:rPr lang="en-US" sz="1400" b="1" kern="1200" dirty="0" err="1">
              <a:solidFill>
                <a:schemeClr val="accent1"/>
              </a:solidFill>
            </a:rPr>
            <a:t>Oluşturun</a:t>
          </a:r>
          <a:endParaRPr lang="en-GB"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Kapsamlı bir bakış açısı sağlamak için çeşitli departmanlardan ve seviyelerden üyeleri dahil edin.</a:t>
          </a:r>
        </a:p>
      </dsp:txBody>
      <dsp:txXfrm>
        <a:off x="8162" y="143968"/>
        <a:ext cx="2529478" cy="1517687"/>
      </dsp:txXfrm>
    </dsp:sp>
    <dsp:sp modelId="{556715B3-A0AF-4B80-A946-B09F8EF8B98D}">
      <dsp:nvSpPr>
        <dsp:cNvPr id="0" name=""/>
        <dsp:cNvSpPr/>
      </dsp:nvSpPr>
      <dsp:spPr>
        <a:xfrm>
          <a:off x="5647099"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45" y="899900"/>
        <a:ext cx="29089" cy="5823"/>
      </dsp:txXfrm>
    </dsp:sp>
    <dsp:sp modelId="{8FD900FE-2B18-4DF1-859C-0D7F719CD4BD}">
      <dsp:nvSpPr>
        <dsp:cNvPr id="0" name=""/>
        <dsp:cNvSpPr/>
      </dsp:nvSpPr>
      <dsp:spPr>
        <a:xfrm>
          <a:off x="3119421"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Şirketin Amacı Üzerine Düşünmek</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Şirketin misyonunu ve müşteriler, çalışanlar ve paydaşlar üzerinde yaratmayı hedeflediği etkiyi tartışın.</a:t>
          </a:r>
        </a:p>
      </dsp:txBody>
      <dsp:txXfrm>
        <a:off x="3119421" y="143968"/>
        <a:ext cx="2529478" cy="1517687"/>
      </dsp:txXfrm>
    </dsp:sp>
    <dsp:sp modelId="{D88B76B6-4462-4A2F-9DC4-306FA659FAC4}">
      <dsp:nvSpPr>
        <dsp:cNvPr id="0" name=""/>
        <dsp:cNvSpPr/>
      </dsp:nvSpPr>
      <dsp:spPr>
        <a:xfrm>
          <a:off x="8758358"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9404" y="899900"/>
        <a:ext cx="29089" cy="5823"/>
      </dsp:txXfrm>
    </dsp:sp>
    <dsp:sp modelId="{BFCB015F-9098-4C57-912A-BEDD6D33F6D8}">
      <dsp:nvSpPr>
        <dsp:cNvPr id="0" name=""/>
        <dsp:cNvSpPr/>
      </dsp:nvSpPr>
      <dsp:spPr>
        <a:xfrm>
          <a:off x="6230680"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Mevcut Davranışları ve Uygulamaları Analiz Edin</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Şirketin başarısına katkıda bulunan mevcut davranışları ve uygulamaları belirleyin.</a:t>
          </a:r>
        </a:p>
      </dsp:txBody>
      <dsp:txXfrm>
        <a:off x="6230680" y="143968"/>
        <a:ext cx="2529478" cy="1517687"/>
      </dsp:txXfrm>
    </dsp:sp>
    <dsp:sp modelId="{642EE449-5E14-4C08-BCBB-7B8D8AE3D34F}">
      <dsp:nvSpPr>
        <dsp:cNvPr id="0" name=""/>
        <dsp:cNvSpPr/>
      </dsp:nvSpPr>
      <dsp:spPr>
        <a:xfrm>
          <a:off x="1272901" y="1659856"/>
          <a:ext cx="9333777" cy="551180"/>
        </a:xfrm>
        <a:custGeom>
          <a:avLst/>
          <a:gdLst/>
          <a:ahLst/>
          <a:cxnLst/>
          <a:rect l="0" t="0" r="0" b="0"/>
          <a:pathLst>
            <a:path>
              <a:moveTo>
                <a:pt x="9333777" y="0"/>
              </a:moveTo>
              <a:lnTo>
                <a:pt x="9333777" y="292690"/>
              </a:lnTo>
              <a:lnTo>
                <a:pt x="0" y="292690"/>
              </a:lnTo>
              <a:lnTo>
                <a:pt x="0" y="55118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5992" y="1932534"/>
        <a:ext cx="467594" cy="5823"/>
      </dsp:txXfrm>
    </dsp:sp>
    <dsp:sp modelId="{21B06F22-2E58-4937-9712-ED93548ACE6C}">
      <dsp:nvSpPr>
        <dsp:cNvPr id="0" name=""/>
        <dsp:cNvSpPr/>
      </dsp:nvSpPr>
      <dsp:spPr>
        <a:xfrm>
          <a:off x="9341939"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Beyin Fırtınası Değerleri</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Ekip üyelerini, şirketin başarısı için çok önemli olduğuna inandıkları değerleri önermeye teşvik edin.</a:t>
          </a:r>
        </a:p>
      </dsp:txBody>
      <dsp:txXfrm>
        <a:off x="9341939" y="143968"/>
        <a:ext cx="2529478" cy="1517687"/>
      </dsp:txXfrm>
    </dsp:sp>
    <dsp:sp modelId="{E81FC1DB-B365-49C8-9B8E-C497184C4AFC}">
      <dsp:nvSpPr>
        <dsp:cNvPr id="0" name=""/>
        <dsp:cNvSpPr/>
      </dsp:nvSpPr>
      <dsp:spPr>
        <a:xfrm>
          <a:off x="2535840"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2999368"/>
        <a:ext cx="29089" cy="5823"/>
      </dsp:txXfrm>
    </dsp:sp>
    <dsp:sp modelId="{1FBA04AC-487D-4CF9-A4B8-B87040062B28}">
      <dsp:nvSpPr>
        <dsp:cNvPr id="0" name=""/>
        <dsp:cNvSpPr/>
      </dsp:nvSpPr>
      <dsp:spPr>
        <a:xfrm>
          <a:off x="8162"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Listeyi Daraltın</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5-10 temel değere odaklanmayı hedefleyerek önerilen değerleri değerlendirin ve önceliklendirin.</a:t>
          </a:r>
        </a:p>
      </dsp:txBody>
      <dsp:txXfrm>
        <a:off x="8162" y="2243436"/>
        <a:ext cx="2529478" cy="1517687"/>
      </dsp:txXfrm>
    </dsp:sp>
    <dsp:sp modelId="{718DEA6C-351A-4339-B465-C87ECCCAEB2D}">
      <dsp:nvSpPr>
        <dsp:cNvPr id="0" name=""/>
        <dsp:cNvSpPr/>
      </dsp:nvSpPr>
      <dsp:spPr>
        <a:xfrm>
          <a:off x="5647099"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45" y="2999368"/>
        <a:ext cx="29089" cy="5823"/>
      </dsp:txXfrm>
    </dsp:sp>
    <dsp:sp modelId="{CD56BEA9-6809-49D5-8FCA-EA812725FCDA}">
      <dsp:nvSpPr>
        <dsp:cNvPr id="0" name=""/>
        <dsp:cNvSpPr/>
      </dsp:nvSpPr>
      <dsp:spPr>
        <a:xfrm>
          <a:off x="3119421"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Her Değeri Tanımlayın</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Kurum genelinde tutarlı bir anlayış sağlamak için net tanımlar sağlayın.</a:t>
          </a:r>
        </a:p>
      </dsp:txBody>
      <dsp:txXfrm>
        <a:off x="3119421" y="2243436"/>
        <a:ext cx="2529478" cy="1517687"/>
      </dsp:txXfrm>
    </dsp:sp>
    <dsp:sp modelId="{30775FE0-C3D0-468A-8BB5-D50EA6EB569C}">
      <dsp:nvSpPr>
        <dsp:cNvPr id="0" name=""/>
        <dsp:cNvSpPr/>
      </dsp:nvSpPr>
      <dsp:spPr>
        <a:xfrm>
          <a:off x="8758358"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9404" y="2999368"/>
        <a:ext cx="29089" cy="5823"/>
      </dsp:txXfrm>
    </dsp:sp>
    <dsp:sp modelId="{46E6C23F-1EB2-4613-9196-88AD6E57FB3A}">
      <dsp:nvSpPr>
        <dsp:cNvPr id="0" name=""/>
        <dsp:cNvSpPr/>
      </dsp:nvSpPr>
      <dsp:spPr>
        <a:xfrm>
          <a:off x="6230680"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Değerleri Önceliklendirin</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Karar alma sürecinde hangilerinin en kritik öneme sahip olduğunu netleştirmek için temel değerleri sıralayın.</a:t>
          </a:r>
        </a:p>
      </dsp:txBody>
      <dsp:txXfrm>
        <a:off x="6230680" y="2243436"/>
        <a:ext cx="2529478" cy="1517687"/>
      </dsp:txXfrm>
    </dsp:sp>
    <dsp:sp modelId="{2FA3A4FC-3A6B-4F08-9D56-98B43D665F55}">
      <dsp:nvSpPr>
        <dsp:cNvPr id="0" name=""/>
        <dsp:cNvSpPr/>
      </dsp:nvSpPr>
      <dsp:spPr>
        <a:xfrm>
          <a:off x="1272901" y="3759323"/>
          <a:ext cx="9333777" cy="551180"/>
        </a:xfrm>
        <a:custGeom>
          <a:avLst/>
          <a:gdLst/>
          <a:ahLst/>
          <a:cxnLst/>
          <a:rect l="0" t="0" r="0" b="0"/>
          <a:pathLst>
            <a:path>
              <a:moveTo>
                <a:pt x="9333777" y="0"/>
              </a:moveTo>
              <a:lnTo>
                <a:pt x="9333777" y="292690"/>
              </a:lnTo>
              <a:lnTo>
                <a:pt x="0" y="292690"/>
              </a:lnTo>
              <a:lnTo>
                <a:pt x="0" y="55118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5992" y="4032001"/>
        <a:ext cx="467594" cy="5823"/>
      </dsp:txXfrm>
    </dsp:sp>
    <dsp:sp modelId="{DDE4483C-D601-4E80-96C7-8A6D0387A3D2}">
      <dsp:nvSpPr>
        <dsp:cNvPr id="0" name=""/>
        <dsp:cNvSpPr/>
      </dsp:nvSpPr>
      <dsp:spPr>
        <a:xfrm>
          <a:off x="9341939"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Değerleri Test Edin</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Önerilen değerleri şirket içindeki gerçek hayat senaryoları ve kararlarıyla uyumlu hale getirin.</a:t>
          </a:r>
        </a:p>
      </dsp:txBody>
      <dsp:txXfrm>
        <a:off x="9341939" y="2243436"/>
        <a:ext cx="2529478" cy="1517687"/>
      </dsp:txXfrm>
    </dsp:sp>
    <dsp:sp modelId="{648B8BCF-1BF6-472D-90D2-CD305F4AB7F4}">
      <dsp:nvSpPr>
        <dsp:cNvPr id="0" name=""/>
        <dsp:cNvSpPr/>
      </dsp:nvSpPr>
      <dsp:spPr>
        <a:xfrm>
          <a:off x="2535840" y="5056027"/>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5098835"/>
        <a:ext cx="29089" cy="5823"/>
      </dsp:txXfrm>
    </dsp:sp>
    <dsp:sp modelId="{B412ABD8-27D5-4A60-A2DA-AD18F119B10B}">
      <dsp:nvSpPr>
        <dsp:cNvPr id="0" name=""/>
        <dsp:cNvSpPr/>
      </dsp:nvSpPr>
      <dsp:spPr>
        <a:xfrm>
          <a:off x="8162" y="4342903"/>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Değerleri İletin</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Temel değerleri tüm çalışanlar ve paydaşlarla paylaşarak uyumu sağlayın.</a:t>
          </a:r>
        </a:p>
      </dsp:txBody>
      <dsp:txXfrm>
        <a:off x="8162" y="4342903"/>
        <a:ext cx="2529478" cy="1517687"/>
      </dsp:txXfrm>
    </dsp:sp>
    <dsp:sp modelId="{50BB51F1-DBF0-4449-9E28-059E06C43A69}">
      <dsp:nvSpPr>
        <dsp:cNvPr id="0" name=""/>
        <dsp:cNvSpPr/>
      </dsp:nvSpPr>
      <dsp:spPr>
        <a:xfrm>
          <a:off x="3119421" y="4342903"/>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Değerleri Bütünleştirin ve Güçlendirin</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Temel değerleri işe alım, eğitim, performans değerlendirmeleri ve günlük operasyonlara yerleştirin.</a:t>
          </a:r>
        </a:p>
      </dsp:txBody>
      <dsp:txXfrm>
        <a:off x="3119421" y="4342903"/>
        <a:ext cx="2529478" cy="15176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AEBAB4-41B1-4116-8E75-72C8EFBA6C5C}">
      <dsp:nvSpPr>
        <dsp:cNvPr id="0" name=""/>
        <dsp:cNvSpPr/>
      </dsp:nvSpPr>
      <dsp:spPr>
        <a:xfrm>
          <a:off x="-100703" y="0"/>
          <a:ext cx="5252824" cy="5252824"/>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4B5E58-C65B-4F6A-BDEB-CAE9670831E5}">
      <dsp:nvSpPr>
        <dsp:cNvPr id="0" name=""/>
        <dsp:cNvSpPr/>
      </dsp:nvSpPr>
      <dsp:spPr>
        <a:xfrm>
          <a:off x="2525708" y="0"/>
          <a:ext cx="8798922" cy="5252824"/>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b="1" kern="1200">
              <a:solidFill>
                <a:schemeClr val="accent1"/>
              </a:solidFill>
            </a:rPr>
            <a:t>Vizyon</a:t>
          </a:r>
          <a:endParaRPr lang="en-US" sz="1600" kern="1200">
            <a:solidFill>
              <a:schemeClr val="accent1"/>
            </a:solidFill>
          </a:endParaRPr>
        </a:p>
      </dsp:txBody>
      <dsp:txXfrm>
        <a:off x="2525708" y="0"/>
        <a:ext cx="4399461" cy="1575850"/>
      </dsp:txXfrm>
    </dsp:sp>
    <dsp:sp modelId="{C9A0D5CA-BDE6-4A8E-813E-9F25E46AD326}">
      <dsp:nvSpPr>
        <dsp:cNvPr id="0" name=""/>
        <dsp:cNvSpPr/>
      </dsp:nvSpPr>
      <dsp:spPr>
        <a:xfrm>
          <a:off x="818542" y="1575850"/>
          <a:ext cx="3414332" cy="3414332"/>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CBC7EE-6A80-45E4-AB4F-3769F4AE7909}">
      <dsp:nvSpPr>
        <dsp:cNvPr id="0" name=""/>
        <dsp:cNvSpPr/>
      </dsp:nvSpPr>
      <dsp:spPr>
        <a:xfrm>
          <a:off x="2525708" y="1575850"/>
          <a:ext cx="8798922" cy="341433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b="1" kern="1200">
              <a:solidFill>
                <a:schemeClr val="accent1"/>
              </a:solidFill>
            </a:rPr>
            <a:t>Görev</a:t>
          </a:r>
          <a:endParaRPr lang="en-US" sz="1600" kern="1200">
            <a:solidFill>
              <a:schemeClr val="accent1"/>
            </a:solidFill>
          </a:endParaRPr>
        </a:p>
      </dsp:txBody>
      <dsp:txXfrm>
        <a:off x="2525708" y="1575850"/>
        <a:ext cx="4399461" cy="1575845"/>
      </dsp:txXfrm>
    </dsp:sp>
    <dsp:sp modelId="{24F77769-5533-4B94-B49D-E61BBE1A0D2B}">
      <dsp:nvSpPr>
        <dsp:cNvPr id="0" name=""/>
        <dsp:cNvSpPr/>
      </dsp:nvSpPr>
      <dsp:spPr>
        <a:xfrm>
          <a:off x="1737785" y="3151695"/>
          <a:ext cx="1575845" cy="1575845"/>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8E526F-4404-4D4E-A0CF-A39CC1535C66}">
      <dsp:nvSpPr>
        <dsp:cNvPr id="0" name=""/>
        <dsp:cNvSpPr/>
      </dsp:nvSpPr>
      <dsp:spPr>
        <a:xfrm>
          <a:off x="2525708" y="3151695"/>
          <a:ext cx="8798922" cy="157584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b="1" kern="1200">
              <a:solidFill>
                <a:schemeClr val="accent1"/>
              </a:solidFill>
            </a:rPr>
            <a:t>Değerler</a:t>
          </a:r>
          <a:endParaRPr lang="en-US" sz="1600" kern="1200">
            <a:solidFill>
              <a:schemeClr val="accent1"/>
            </a:solidFill>
          </a:endParaRPr>
        </a:p>
      </dsp:txBody>
      <dsp:txXfrm>
        <a:off x="2525708" y="3151695"/>
        <a:ext cx="4399461" cy="1575845"/>
      </dsp:txXfrm>
    </dsp:sp>
    <dsp:sp modelId="{8DEB5127-1D81-4A4A-AE3D-5953B0BA7A93}">
      <dsp:nvSpPr>
        <dsp:cNvPr id="0" name=""/>
        <dsp:cNvSpPr/>
      </dsp:nvSpPr>
      <dsp:spPr>
        <a:xfrm>
          <a:off x="6786564" y="0"/>
          <a:ext cx="4676671" cy="157585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Amaç</a:t>
          </a:r>
          <a:r>
            <a:rPr lang="en-US" sz="1600" kern="1200">
              <a:solidFill>
                <a:schemeClr val="accent1"/>
              </a:solidFill>
            </a:rPr>
            <a:t>: Şirketin arzu edilen gelecekteki durumunu belirler.</a:t>
          </a:r>
        </a:p>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Hizalama Rolü</a:t>
          </a:r>
          <a:r>
            <a:rPr lang="en-US" sz="1600" kern="1200">
              <a:solidFill>
                <a:schemeClr val="accent1"/>
              </a:solidFill>
            </a:rPr>
            <a:t>: Tüm stratejiler ve girişimler için uzun vadeli rehber olarak hareket eder.</a:t>
          </a:r>
        </a:p>
      </dsp:txBody>
      <dsp:txXfrm>
        <a:off x="6786564" y="0"/>
        <a:ext cx="4676671" cy="1575850"/>
      </dsp:txXfrm>
    </dsp:sp>
    <dsp:sp modelId="{E5F127EB-48C1-4954-A8EC-C9B6408B4DE9}">
      <dsp:nvSpPr>
        <dsp:cNvPr id="0" name=""/>
        <dsp:cNvSpPr/>
      </dsp:nvSpPr>
      <dsp:spPr>
        <a:xfrm>
          <a:off x="6751677" y="1575850"/>
          <a:ext cx="4746447" cy="157584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Amaç</a:t>
          </a:r>
          <a:r>
            <a:rPr lang="en-US" sz="1600" kern="1200">
              <a:solidFill>
                <a:schemeClr val="accent1"/>
              </a:solidFill>
            </a:rPr>
            <a:t>: Şirketin temel amacını ve faaliyetlerini tanımlar.</a:t>
          </a:r>
        </a:p>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Hizalama Rolü</a:t>
          </a:r>
          <a:r>
            <a:rPr lang="en-US" sz="1600" kern="1200">
              <a:solidFill>
                <a:schemeClr val="accent1"/>
              </a:solidFill>
            </a:rPr>
            <a:t>: Şirketin paydaşlarına nasıl hizmet ettiğini detaylandırarak vizyona ulaşmak için yol haritası sağlar.</a:t>
          </a:r>
        </a:p>
      </dsp:txBody>
      <dsp:txXfrm>
        <a:off x="6751677" y="1575850"/>
        <a:ext cx="4746447" cy="1575845"/>
      </dsp:txXfrm>
    </dsp:sp>
    <dsp:sp modelId="{D516B3FA-90E0-4D86-A2E5-B58FD98A6432}">
      <dsp:nvSpPr>
        <dsp:cNvPr id="0" name=""/>
        <dsp:cNvSpPr/>
      </dsp:nvSpPr>
      <dsp:spPr>
        <a:xfrm>
          <a:off x="6723762" y="3151695"/>
          <a:ext cx="4802276" cy="157584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Amaç</a:t>
          </a:r>
          <a:r>
            <a:rPr lang="en-US" sz="1600" kern="1200">
              <a:solidFill>
                <a:schemeClr val="accent1"/>
              </a:solidFill>
            </a:rPr>
            <a:t>: Şirketin etik ve kültürel temelini oluşturur.</a:t>
          </a:r>
        </a:p>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Hizalama Rolü</a:t>
          </a:r>
          <a:r>
            <a:rPr lang="en-US" sz="1600" kern="1200">
              <a:solidFill>
                <a:schemeClr val="accent1"/>
              </a:solidFill>
            </a:rPr>
            <a:t>: Tüm eylem ve kararların şirketin temel inanç ve ilkelerine dayanmasını sağlar.</a:t>
          </a:r>
        </a:p>
      </dsp:txBody>
      <dsp:txXfrm>
        <a:off x="6723762" y="3151695"/>
        <a:ext cx="4802276" cy="157584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C7420F-DAA8-44E1-8386-CF0849858075}">
      <dsp:nvSpPr>
        <dsp:cNvPr id="0" name=""/>
        <dsp:cNvSpPr/>
      </dsp:nvSpPr>
      <dsp:spPr>
        <a:xfrm>
          <a:off x="79220" y="1453644"/>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21838E-9A5D-4D8D-8AE7-0CA0A8D83690}">
      <dsp:nvSpPr>
        <dsp:cNvPr id="0" name=""/>
        <dsp:cNvSpPr/>
      </dsp:nvSpPr>
      <dsp:spPr>
        <a:xfrm>
          <a:off x="27671"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CC83A0-8E7C-4B17-8D1F-623A069888CD}">
      <dsp:nvSpPr>
        <dsp:cNvPr id="0" name=""/>
        <dsp:cNvSpPr/>
      </dsp:nvSpPr>
      <dsp:spPr>
        <a:xfrm>
          <a:off x="98639" y="650465"/>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accent1"/>
              </a:solidFill>
            </a:rPr>
            <a:t>Net İnovasyon Hedefleri Belirleyin:</a:t>
          </a:r>
          <a:endParaRPr lang="en-GB" sz="1600" kern="1200">
            <a:solidFill>
              <a:schemeClr val="accent1"/>
            </a:solidFill>
          </a:endParaRPr>
        </a:p>
      </dsp:txBody>
      <dsp:txXfrm>
        <a:off x="98639" y="650465"/>
        <a:ext cx="2265991" cy="893776"/>
      </dsp:txXfrm>
    </dsp:sp>
    <dsp:sp modelId="{E584CE55-6749-4CA1-A4C0-9242F00CA24E}">
      <dsp:nvSpPr>
        <dsp:cNvPr id="0" name=""/>
        <dsp:cNvSpPr/>
      </dsp:nvSpPr>
      <dsp:spPr>
        <a:xfrm>
          <a:off x="27672"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FAE48F-E864-4A2C-A825-993E05AD6527}">
      <dsp:nvSpPr>
        <dsp:cNvPr id="0" name=""/>
        <dsp:cNvSpPr/>
      </dsp:nvSpPr>
      <dsp:spPr>
        <a:xfrm>
          <a:off x="186286"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Belirli inovasyon hedeflerini tanımlayın ve iletin.</a:t>
          </a:r>
        </a:p>
      </dsp:txBody>
      <dsp:txXfrm>
        <a:off x="186286" y="2053896"/>
        <a:ext cx="2107372" cy="724175"/>
      </dsp:txXfrm>
    </dsp:sp>
    <dsp:sp modelId="{017E756B-873F-4FCA-95BB-39A34266EACD}">
      <dsp:nvSpPr>
        <dsp:cNvPr id="0" name=""/>
        <dsp:cNvSpPr/>
      </dsp:nvSpPr>
      <dsp:spPr>
        <a:xfrm>
          <a:off x="27672"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8D9847-9BBA-415F-AA3C-EC5AD9529DDA}">
      <dsp:nvSpPr>
        <dsp:cNvPr id="0" name=""/>
        <dsp:cNvSpPr/>
      </dsp:nvSpPr>
      <dsp:spPr>
        <a:xfrm>
          <a:off x="186286"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Genel iş hedefleriyle uyum sağlayın.</a:t>
          </a:r>
        </a:p>
      </dsp:txBody>
      <dsp:txXfrm>
        <a:off x="186286" y="2778072"/>
        <a:ext cx="2107372" cy="724175"/>
      </dsp:txXfrm>
    </dsp:sp>
    <dsp:sp modelId="{190260F4-3CEB-4BAD-A943-3FF2FEAAA78A}">
      <dsp:nvSpPr>
        <dsp:cNvPr id="0" name=""/>
        <dsp:cNvSpPr/>
      </dsp:nvSpPr>
      <dsp:spPr>
        <a:xfrm>
          <a:off x="2406960"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C2D693-A5AF-4D3F-9D01-EC8A7B397B5B}">
      <dsp:nvSpPr>
        <dsp:cNvPr id="0" name=""/>
        <dsp:cNvSpPr/>
      </dsp:nvSpPr>
      <dsp:spPr>
        <a:xfrm>
          <a:off x="2406962"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EEFCD2-DF54-49C8-81D6-7CCC7AEC17AF}">
      <dsp:nvSpPr>
        <dsp:cNvPr id="0" name=""/>
        <dsp:cNvSpPr/>
      </dsp:nvSpPr>
      <dsp:spPr>
        <a:xfrm>
          <a:off x="2400434"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accent1"/>
              </a:solidFill>
            </a:rPr>
            <a:t>Fonksiyonlar Arası İşbirliğini Teşvik Edin:</a:t>
          </a:r>
        </a:p>
      </dsp:txBody>
      <dsp:txXfrm>
        <a:off x="2400434" y="495592"/>
        <a:ext cx="2265991" cy="893776"/>
      </dsp:txXfrm>
    </dsp:sp>
    <dsp:sp modelId="{F07450FA-3BC7-4783-9FE5-6241F1B23E6A}">
      <dsp:nvSpPr>
        <dsp:cNvPr id="0" name=""/>
        <dsp:cNvSpPr/>
      </dsp:nvSpPr>
      <dsp:spPr>
        <a:xfrm>
          <a:off x="2406964"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464C16-59F1-4805-B414-5666CFDD9CC6}">
      <dsp:nvSpPr>
        <dsp:cNvPr id="0" name=""/>
        <dsp:cNvSpPr/>
      </dsp:nvSpPr>
      <dsp:spPr>
        <a:xfrm>
          <a:off x="256557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Departmanlar arasındaki siloları yıkın.</a:t>
          </a:r>
        </a:p>
      </dsp:txBody>
      <dsp:txXfrm>
        <a:off x="2565577" y="2053896"/>
        <a:ext cx="2107372" cy="724175"/>
      </dsp:txXfrm>
    </dsp:sp>
    <dsp:sp modelId="{BAF3E2B2-C0A0-4A90-BF8B-99B489EC46BC}">
      <dsp:nvSpPr>
        <dsp:cNvPr id="0" name=""/>
        <dsp:cNvSpPr/>
      </dsp:nvSpPr>
      <dsp:spPr>
        <a:xfrm>
          <a:off x="2406964"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9FC8A2-9A53-4B18-B749-A3E5BC29456C}">
      <dsp:nvSpPr>
        <dsp:cNvPr id="0" name=""/>
        <dsp:cNvSpPr/>
      </dsp:nvSpPr>
      <dsp:spPr>
        <a:xfrm>
          <a:off x="256557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Ekip çalışmasını ve farklı bakış açılarını teşvik edin.</a:t>
          </a:r>
        </a:p>
      </dsp:txBody>
      <dsp:txXfrm>
        <a:off x="2565577" y="2778072"/>
        <a:ext cx="2107372" cy="724175"/>
      </dsp:txXfrm>
    </dsp:sp>
    <dsp:sp modelId="{757D3954-4385-428D-B413-D8EE16E0C59F}">
      <dsp:nvSpPr>
        <dsp:cNvPr id="0" name=""/>
        <dsp:cNvSpPr/>
      </dsp:nvSpPr>
      <dsp:spPr>
        <a:xfrm>
          <a:off x="4786251"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06CC4B-5B54-4540-85AB-0D0DF172F0A2}">
      <dsp:nvSpPr>
        <dsp:cNvPr id="0" name=""/>
        <dsp:cNvSpPr/>
      </dsp:nvSpPr>
      <dsp:spPr>
        <a:xfrm>
          <a:off x="4786254"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DD44A8-2A12-4762-8949-97A5BCD26361}">
      <dsp:nvSpPr>
        <dsp:cNvPr id="0" name=""/>
        <dsp:cNvSpPr/>
      </dsp:nvSpPr>
      <dsp:spPr>
        <a:xfrm>
          <a:off x="4779725"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accent1"/>
              </a:solidFill>
            </a:rPr>
            <a:t>İnovasyonu Ödüllendirin ve Tanıyın:</a:t>
          </a:r>
        </a:p>
      </dsp:txBody>
      <dsp:txXfrm>
        <a:off x="4779725" y="495592"/>
        <a:ext cx="2265991" cy="893776"/>
      </dsp:txXfrm>
    </dsp:sp>
    <dsp:sp modelId="{A3B2A2C6-2E7B-45C3-AB0C-D7F7FC6289B6}">
      <dsp:nvSpPr>
        <dsp:cNvPr id="0" name=""/>
        <dsp:cNvSpPr/>
      </dsp:nvSpPr>
      <dsp:spPr>
        <a:xfrm>
          <a:off x="4786255"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273555-FB23-4996-8881-08F87CB0E1B4}">
      <dsp:nvSpPr>
        <dsp:cNvPr id="0" name=""/>
        <dsp:cNvSpPr/>
      </dsp:nvSpPr>
      <dsp:spPr>
        <a:xfrm>
          <a:off x="4944869"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Yenilikçi fikirler için bir takdir sistemi uygulayın.</a:t>
          </a:r>
        </a:p>
      </dsp:txBody>
      <dsp:txXfrm>
        <a:off x="4944869" y="2053896"/>
        <a:ext cx="2107372" cy="724175"/>
      </dsp:txXfrm>
    </dsp:sp>
    <dsp:sp modelId="{1BB3700C-4AAC-4986-8BCA-607D4131ED58}">
      <dsp:nvSpPr>
        <dsp:cNvPr id="0" name=""/>
        <dsp:cNvSpPr/>
      </dsp:nvSpPr>
      <dsp:spPr>
        <a:xfrm>
          <a:off x="4786255"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29FDDE-2EE5-466F-92AA-68EE8F7836D9}">
      <dsp:nvSpPr>
        <dsp:cNvPr id="0" name=""/>
        <dsp:cNvSpPr/>
      </dsp:nvSpPr>
      <dsp:spPr>
        <a:xfrm>
          <a:off x="4944869"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Başarıları kutlayın ve başarısızlıklardan ders çıkarın.</a:t>
          </a:r>
        </a:p>
      </dsp:txBody>
      <dsp:txXfrm>
        <a:off x="4944869" y="2778072"/>
        <a:ext cx="2107372" cy="724175"/>
      </dsp:txXfrm>
    </dsp:sp>
    <dsp:sp modelId="{ECD801AC-D940-4433-BA37-411529D9F1BC}">
      <dsp:nvSpPr>
        <dsp:cNvPr id="0" name=""/>
        <dsp:cNvSpPr/>
      </dsp:nvSpPr>
      <dsp:spPr>
        <a:xfrm>
          <a:off x="7165543"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FEDD4E-4980-4C53-9B5D-6406A8B415A3}">
      <dsp:nvSpPr>
        <dsp:cNvPr id="0" name=""/>
        <dsp:cNvSpPr/>
      </dsp:nvSpPr>
      <dsp:spPr>
        <a:xfrm>
          <a:off x="7165545"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960745-D56D-4954-B9B2-B82F9A8FE6BE}">
      <dsp:nvSpPr>
        <dsp:cNvPr id="0" name=""/>
        <dsp:cNvSpPr/>
      </dsp:nvSpPr>
      <dsp:spPr>
        <a:xfrm>
          <a:off x="7159017"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accent1"/>
              </a:solidFill>
            </a:rPr>
            <a:t>Kaynak ve Eğitim Sağlayın</a:t>
          </a:r>
          <a:r>
            <a:rPr lang="en-US" sz="1600" kern="1200">
              <a:solidFill>
                <a:schemeClr val="accent1"/>
              </a:solidFill>
            </a:rPr>
            <a:t>:</a:t>
          </a:r>
        </a:p>
      </dsp:txBody>
      <dsp:txXfrm>
        <a:off x="7159017" y="495592"/>
        <a:ext cx="2265991" cy="893776"/>
      </dsp:txXfrm>
    </dsp:sp>
    <dsp:sp modelId="{843FC66A-5A9C-44EB-B983-B2CC2619E47E}">
      <dsp:nvSpPr>
        <dsp:cNvPr id="0" name=""/>
        <dsp:cNvSpPr/>
      </dsp:nvSpPr>
      <dsp:spPr>
        <a:xfrm>
          <a:off x="7165547"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F2EAA1-E4DD-4C14-9579-F7439C9BB6DF}">
      <dsp:nvSpPr>
        <dsp:cNvPr id="0" name=""/>
        <dsp:cNvSpPr/>
      </dsp:nvSpPr>
      <dsp:spPr>
        <a:xfrm>
          <a:off x="7324160"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Yaratıcılık ve yenilikçilik için araçlar ve eğitimler sunun.</a:t>
          </a:r>
        </a:p>
      </dsp:txBody>
      <dsp:txXfrm>
        <a:off x="7324160" y="2053896"/>
        <a:ext cx="2107372" cy="724175"/>
      </dsp:txXfrm>
    </dsp:sp>
    <dsp:sp modelId="{64D1ADC7-0BEC-4B98-9970-C1B1632EB4FD}">
      <dsp:nvSpPr>
        <dsp:cNvPr id="0" name=""/>
        <dsp:cNvSpPr/>
      </dsp:nvSpPr>
      <dsp:spPr>
        <a:xfrm>
          <a:off x="7165547"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0859D3-441C-4C62-909A-96B9C72C6136}">
      <dsp:nvSpPr>
        <dsp:cNvPr id="0" name=""/>
        <dsp:cNvSpPr/>
      </dsp:nvSpPr>
      <dsp:spPr>
        <a:xfrm>
          <a:off x="7324160"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Yan projeleri destekleyin ve keşif için zaman tanıyın.</a:t>
          </a:r>
        </a:p>
      </dsp:txBody>
      <dsp:txXfrm>
        <a:off x="7324160" y="2778072"/>
        <a:ext cx="2107372" cy="724175"/>
      </dsp:txXfrm>
    </dsp:sp>
    <dsp:sp modelId="{BF7BEAC4-C6E1-4873-80F0-5D2EC8E84EB5}">
      <dsp:nvSpPr>
        <dsp:cNvPr id="0" name=""/>
        <dsp:cNvSpPr/>
      </dsp:nvSpPr>
      <dsp:spPr>
        <a:xfrm>
          <a:off x="9528498"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AE53E2-5D26-4185-916A-19276B81CFA9}">
      <dsp:nvSpPr>
        <dsp:cNvPr id="0" name=""/>
        <dsp:cNvSpPr/>
      </dsp:nvSpPr>
      <dsp:spPr>
        <a:xfrm>
          <a:off x="9544837"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EF2FDD-8965-433A-93D7-FC15E4CAF5A0}">
      <dsp:nvSpPr>
        <dsp:cNvPr id="0" name=""/>
        <dsp:cNvSpPr/>
      </dsp:nvSpPr>
      <dsp:spPr>
        <a:xfrm>
          <a:off x="9528498"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accent1"/>
              </a:solidFill>
            </a:rPr>
            <a:t>Risk Almak için Güvenli Bir Ortamı Teşvik Edin</a:t>
          </a:r>
          <a:r>
            <a:rPr lang="en-US" sz="1600" kern="1200">
              <a:solidFill>
                <a:schemeClr val="accent1"/>
              </a:solidFill>
            </a:rPr>
            <a:t>:</a:t>
          </a:r>
        </a:p>
      </dsp:txBody>
      <dsp:txXfrm>
        <a:off x="9528498" y="495592"/>
        <a:ext cx="2265991" cy="893776"/>
      </dsp:txXfrm>
    </dsp:sp>
    <dsp:sp modelId="{DE4E8A87-CC3A-4BBF-B7A2-340098A479AC}">
      <dsp:nvSpPr>
        <dsp:cNvPr id="0" name=""/>
        <dsp:cNvSpPr/>
      </dsp:nvSpPr>
      <dsp:spPr>
        <a:xfrm>
          <a:off x="9544838"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0AE373-111A-4455-B9D9-B6C630736BF6}">
      <dsp:nvSpPr>
        <dsp:cNvPr id="0" name=""/>
        <dsp:cNvSpPr/>
      </dsp:nvSpPr>
      <dsp:spPr>
        <a:xfrm>
          <a:off x="968711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Çalışanları eleştirilme korkusu olmadan fikirlerini paylaşmaları için teşvik edin.</a:t>
          </a:r>
        </a:p>
      </dsp:txBody>
      <dsp:txXfrm>
        <a:off x="9687117" y="2053896"/>
        <a:ext cx="2107372" cy="724175"/>
      </dsp:txXfrm>
    </dsp:sp>
    <dsp:sp modelId="{41883235-B01A-4B70-B8A7-FD767556942B}">
      <dsp:nvSpPr>
        <dsp:cNvPr id="0" name=""/>
        <dsp:cNvSpPr/>
      </dsp:nvSpPr>
      <dsp:spPr>
        <a:xfrm>
          <a:off x="9544838"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97A18F-F61D-4A76-8F63-AFF0477DF0EA}">
      <dsp:nvSpPr>
        <dsp:cNvPr id="0" name=""/>
        <dsp:cNvSpPr/>
      </dsp:nvSpPr>
      <dsp:spPr>
        <a:xfrm>
          <a:off x="968711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Psikolojik olarak güvenli bir iş yeri oluşturun.</a:t>
          </a:r>
        </a:p>
      </dsp:txBody>
      <dsp:txXfrm>
        <a:off x="9687117" y="2778072"/>
        <a:ext cx="2107372" cy="724175"/>
      </dsp:txXfrm>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0B9228-EFE5-421B-9275-B9C3173F70E0}" type="datetimeFigureOut">
              <a:rPr lang="en-GB" smtClean="0"/>
              <a:t>22/07/2025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Ana metin stillerini düzenlemek için tıklayın</a:t>
            </a:r>
          </a:p>
          <a:p>
            <a:pPr lvl="1"/>
            <a:r>
              <a:rPr lang="en-US"/>
              <a:t>İkinci seviye</a:t>
            </a:r>
          </a:p>
          <a:p>
            <a:pPr lvl="2"/>
            <a:r>
              <a:rPr lang="en-US"/>
              <a:t>Üçüncü seviye</a:t>
            </a:r>
          </a:p>
          <a:p>
            <a:pPr lvl="3"/>
            <a:r>
              <a:rPr lang="en-US"/>
              <a:t>Dördüncü seviye</a:t>
            </a:r>
          </a:p>
          <a:p>
            <a:pPr lvl="4"/>
            <a:r>
              <a:rPr lang="en-US"/>
              <a:t>Beşinci seviye</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A435CE-136E-4100-8A12-9AD1DF049B22}" type="slidenum">
              <a:rPr lang="en-GB" smtClean="0"/>
              <a:t>‹#›</a:t>
            </a:fld>
            <a:endParaRPr lang="en-GB"/>
          </a:p>
        </p:txBody>
      </p:sp>
    </p:spTree>
    <p:extLst>
      <p:ext uri="{BB962C8B-B14F-4D97-AF65-F5344CB8AC3E}">
        <p14:creationId xmlns:p14="http://schemas.microsoft.com/office/powerpoint/2010/main" val="438164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8A435CE-136E-4100-8A12-9AD1DF049B22}" type="slidenum">
              <a:rPr lang="en-GB" smtClean="0"/>
              <a:t>10</a:t>
            </a:fld>
            <a:endParaRPr lang="en-GB"/>
          </a:p>
        </p:txBody>
      </p:sp>
    </p:spTree>
    <p:extLst>
      <p:ext uri="{BB962C8B-B14F-4D97-AF65-F5344CB8AC3E}">
        <p14:creationId xmlns:p14="http://schemas.microsoft.com/office/powerpoint/2010/main" val="3230326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16</a:t>
            </a:fld>
            <a:endParaRPr lang="en-GB"/>
          </a:p>
        </p:txBody>
      </p:sp>
    </p:spTree>
    <p:extLst>
      <p:ext uri="{BB962C8B-B14F-4D97-AF65-F5344CB8AC3E}">
        <p14:creationId xmlns:p14="http://schemas.microsoft.com/office/powerpoint/2010/main" val="1803582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38A435CE-136E-4100-8A12-9AD1DF049B22}" type="slidenum">
              <a:rPr lang="en-GB" smtClean="0"/>
              <a:t>19</a:t>
            </a:fld>
            <a:endParaRPr lang="en-GB"/>
          </a:p>
        </p:txBody>
      </p:sp>
    </p:spTree>
    <p:extLst>
      <p:ext uri="{BB962C8B-B14F-4D97-AF65-F5344CB8AC3E}">
        <p14:creationId xmlns:p14="http://schemas.microsoft.com/office/powerpoint/2010/main" val="1805776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38A435CE-136E-4100-8A12-9AD1DF049B22}" type="slidenum">
              <a:rPr lang="en-GB" smtClean="0"/>
              <a:t>25</a:t>
            </a:fld>
            <a:endParaRPr lang="en-GB"/>
          </a:p>
        </p:txBody>
      </p:sp>
    </p:spTree>
    <p:extLst>
      <p:ext uri="{BB962C8B-B14F-4D97-AF65-F5344CB8AC3E}">
        <p14:creationId xmlns:p14="http://schemas.microsoft.com/office/powerpoint/2010/main" val="2755390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38A435CE-136E-4100-8A12-9AD1DF049B22}" type="slidenum">
              <a:rPr lang="en-GB" smtClean="0"/>
              <a:t>54</a:t>
            </a:fld>
            <a:endParaRPr lang="en-GB"/>
          </a:p>
        </p:txBody>
      </p:sp>
    </p:spTree>
    <p:extLst>
      <p:ext uri="{BB962C8B-B14F-4D97-AF65-F5344CB8AC3E}">
        <p14:creationId xmlns:p14="http://schemas.microsoft.com/office/powerpoint/2010/main" val="2885283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8A435CE-136E-4100-8A12-9AD1DF049B22}" type="slidenum">
              <a:rPr lang="en-GB" smtClean="0"/>
              <a:t>87</a:t>
            </a:fld>
            <a:endParaRPr lang="en-GB"/>
          </a:p>
        </p:txBody>
      </p:sp>
    </p:spTree>
    <p:extLst>
      <p:ext uri="{BB962C8B-B14F-4D97-AF65-F5344CB8AC3E}">
        <p14:creationId xmlns:p14="http://schemas.microsoft.com/office/powerpoint/2010/main" val="1741161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a:blip r:embed="rId2">
            <a:alphaModFix amt="70000"/>
          </a:blip>
          <a:srcRect l="10900"/>
          <a:stretch>
            <a:fillRect/>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Objective</a:t>
            </a:r>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ransition/>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Patronun tanıtım stilini değiştirmek için tıklayın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Patronun metin özelliklerini değiştirmek için tıklayın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ransition/>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8.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8.pn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8.png"/><Relationship Id="rId7" Type="http://schemas.openxmlformats.org/officeDocument/2006/relationships/diagramColors" Target="../diagrams/colors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8.pn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8.pn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8.png"/><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6.sv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8.svg"/></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8.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8.png"/><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8.png"/><Relationship Id="rId2" Type="http://schemas.openxmlformats.org/officeDocument/2006/relationships/diagramData" Target="../diagrams/data13.xml"/><Relationship Id="rId1" Type="http://schemas.openxmlformats.org/officeDocument/2006/relationships/slideLayout" Target="../slideLayouts/slideLayout5.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8.png"/><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4.sv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image" Target="../media/image8.png"/><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image" Target="../media/image8.png"/><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8.pn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8.xml"/><Relationship Id="rId7" Type="http://schemas.openxmlformats.org/officeDocument/2006/relationships/image" Target="../media/image8.png"/><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9.xml"/><Relationship Id="rId7" Type="http://schemas.openxmlformats.org/officeDocument/2006/relationships/image" Target="../media/image8.png"/><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8.png"/><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2.xml"/><Relationship Id="rId7" Type="http://schemas.openxmlformats.org/officeDocument/2006/relationships/image" Target="../media/image8.png"/><Relationship Id="rId2" Type="http://schemas.openxmlformats.org/officeDocument/2006/relationships/diagramData" Target="../diagrams/data22.xml"/><Relationship Id="rId1" Type="http://schemas.openxmlformats.org/officeDocument/2006/relationships/slideLayout" Target="../slideLayouts/slideLayout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8.svg"/></Relationships>
</file>

<file path=ppt/slides/_rels/slide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8.xml.rels><?xml version="1.0" encoding="UTF-8" standalone="yes"?>
<Relationships xmlns="http://schemas.openxmlformats.org/package/2006/relationships"><Relationship Id="rId3" Type="http://schemas.openxmlformats.org/officeDocument/2006/relationships/hyperlink" Target="https://businessmap.io/strategy-execution/strategic-portfolio-management/strategic-roadmap#:~:text=At%20its%20core%2C%20a%20strategic,monitor%20progress%20toward%20overall%20goals." TargetMode="External"/><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s://roadmunk.com/guides/what-is-a-business-roadmap/" TargetMode="Externa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3.xml"/><Relationship Id="rId7" Type="http://schemas.openxmlformats.org/officeDocument/2006/relationships/image" Target="../media/image8.png"/><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8.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reload=9&amp;v=hyQIW7hRbv0"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santanderopenacademy.com/en/blog/porter-s-5-forces.html" TargetMode="External"/><Relationship Id="rId7" Type="http://schemas.openxmlformats.org/officeDocument/2006/relationships/image" Target="../media/image28.svg"/><Relationship Id="rId2" Type="http://schemas.openxmlformats.org/officeDocument/2006/relationships/hyperlink" Target="https://www.investopedia.com/terms/p/porter.asp&#8203;" TargetMode="Externa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74.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s://www.youtube.com/watch?v=noSF-R1JfGk&amp;t=4s" TargetMode="External"/><Relationship Id="rId2" Type="http://schemas.openxmlformats.org/officeDocument/2006/relationships/hyperlink" Target="https://corporatefinanceinstitute.com/resources/management/pestel-analysis/&#8203;" TargetMode="Externa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48.png"/></Relationships>
</file>

<file path=ppt/slides/_rels/slide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8.sv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8.png"/><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0.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www.youtube.com/watch?v=kG0ljsQKEV0" TargetMode="External"/><Relationship Id="rId2" Type="http://schemas.openxmlformats.org/officeDocument/2006/relationships/hyperlink" Target="https://asana.com/resources/smart-goals" TargetMode="Externa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51.png"/></Relationships>
</file>

<file path=ppt/slides/_rels/slide84.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8.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0.xml.rels><?xml version="1.0" encoding="UTF-8" standalone="yes"?>
<Relationships xmlns="http://schemas.openxmlformats.org/package/2006/relationships"><Relationship Id="rId3" Type="http://schemas.openxmlformats.org/officeDocument/2006/relationships/hyperlink" Target="https://roadmunk.com/guides/business-roadmap-examples/" TargetMode="External"/><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s://piktochart.com/" TargetMode="External"/><Relationship Id="rId7" Type="http://schemas.openxmlformats.org/officeDocument/2006/relationships/image" Target="../media/image8.png"/><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jpeg"/></Relationships>
</file>

<file path=ppt/slides/_rels/slide93.xml.rels><?xml version="1.0" encoding="UTF-8" standalone="yes"?>
<Relationships xmlns="http://schemas.openxmlformats.org/package/2006/relationships"><Relationship Id="rId3" Type="http://schemas.openxmlformats.org/officeDocument/2006/relationships/hyperlink" Target="https://piktochart.com/" TargetMode="External"/><Relationship Id="rId7" Type="http://schemas.openxmlformats.org/officeDocument/2006/relationships/image" Target="../media/image8.png"/><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jpeg"/></Relationships>
</file>

<file path=ppt/slides/_rels/slide94.xml.rels><?xml version="1.0" encoding="UTF-8" standalone="yes"?>
<Relationships xmlns="http://schemas.openxmlformats.org/package/2006/relationships"><Relationship Id="rId3" Type="http://schemas.openxmlformats.org/officeDocument/2006/relationships/hyperlink" Target="https://www.investopedia.com/terms/p/porter.asp" TargetMode="External"/><Relationship Id="rId2" Type="http://schemas.openxmlformats.org/officeDocument/2006/relationships/hyperlink" Target="https://www.youtube.com/watch?v=noSF-R1JfGk&amp;t=4s" TargetMode="Externa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s://www.youtube.com/watch?v=kG0ljsQKEV0" TargetMode="External"/></Relationships>
</file>

<file path=ppt/slides/_rels/slide95.xml.rels><?xml version="1.0" encoding="UTF-8" standalone="yes"?>
<Relationships xmlns="http://schemas.openxmlformats.org/package/2006/relationships"><Relationship Id="rId3" Type="http://schemas.openxmlformats.org/officeDocument/2006/relationships/hyperlink" Target="https://www.linkedin.com/pulse/how-align-your-mission-vision-values-3-ways-impact-peterson-stone/" TargetMode="External"/><Relationship Id="rId2" Type="http://schemas.openxmlformats.org/officeDocument/2006/relationships/hyperlink" Target="https://roadmunk.com/roadmap-templates/strategic-roadmap/"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linkedin.com/pulse/power-vision-mission-values-driving-success-business-bob-theriot-mp85c/" TargetMode="Externa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3.xml"/><Relationship Id="rId4" Type="http://schemas.openxmlformats.org/officeDocument/2006/relationships/image" Target="../media/image6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973114" y="3722168"/>
            <a:ext cx="7016218" cy="2219419"/>
          </a:xfrm>
        </p:spPr>
        <p:txBody>
          <a:bodyPr/>
          <a:lstStyle/>
          <a:p>
            <a:r>
              <a:rPr lang="en-GB" dirty="0" err="1"/>
              <a:t>İş</a:t>
            </a:r>
            <a:r>
              <a:rPr lang="en-GB" dirty="0"/>
              <a:t> </a:t>
            </a:r>
            <a:r>
              <a:rPr lang="en-GB" dirty="0" err="1"/>
              <a:t>Planlama</a:t>
            </a:r>
            <a:r>
              <a:rPr lang="en-GB" dirty="0"/>
              <a:t> </a:t>
            </a:r>
            <a:r>
              <a:rPr lang="en-GB" dirty="0" err="1"/>
              <a:t>ve</a:t>
            </a:r>
            <a:r>
              <a:rPr lang="en-GB" dirty="0"/>
              <a:t> </a:t>
            </a:r>
            <a:r>
              <a:rPr lang="en-GB" dirty="0" err="1"/>
              <a:t>Strateji</a:t>
            </a:r>
            <a:endParaRPr lang="es-ES" dirty="0"/>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7253462" y="4003611"/>
            <a:ext cx="4259262" cy="1658937"/>
          </a:xfrm>
        </p:spPr>
        <p:txBody>
          <a:bodyPr/>
          <a:lstStyle/>
          <a:p>
            <a:r>
              <a:rPr lang="tr-TR" sz="2000" b="0">
                <a:solidFill>
                  <a:schemeClr val="accent1"/>
                </a:solidFill>
              </a:rPr>
              <a:t>ÜNİTEYE </a:t>
            </a:r>
            <a:r>
              <a:rPr lang="it-IT" sz="2000" b="0">
                <a:solidFill>
                  <a:schemeClr val="accent1"/>
                </a:solidFill>
              </a:rPr>
              <a:t>HOŞ </a:t>
            </a:r>
            <a:r>
              <a:rPr lang="it-IT" sz="2000" b="0" dirty="0">
                <a:solidFill>
                  <a:schemeClr val="accent1"/>
                </a:solidFill>
              </a:rPr>
              <a:t>GELDİNİZ</a:t>
            </a:r>
            <a:endParaRPr lang="it-IT" dirty="0">
              <a:solidFill>
                <a:schemeClr val="accent1"/>
              </a:solidFill>
            </a:endParaRPr>
          </a:p>
        </p:txBody>
      </p:sp>
      <p:pic>
        <p:nvPicPr>
          <p:cNvPr id="7" name="Resim 6">
            <a:extLst>
              <a:ext uri="{FF2B5EF4-FFF2-40B4-BE49-F238E27FC236}">
                <a16:creationId xmlns:a16="http://schemas.microsoft.com/office/drawing/2014/main" id="{C90F017C-4411-EF3C-F1E7-A26784805368}"/>
              </a:ext>
            </a:extLst>
          </p:cNvPr>
          <p:cNvPicPr>
            <a:picLocks noChangeAspect="1"/>
          </p:cNvPicPr>
          <p:nvPr/>
        </p:nvPicPr>
        <p:blipFill>
          <a:blip r:embed="rId2"/>
          <a:stretch>
            <a:fillRect/>
          </a:stretch>
        </p:blipFill>
        <p:spPr>
          <a:xfrm>
            <a:off x="432040" y="5412875"/>
            <a:ext cx="3400900" cy="1057423"/>
          </a:xfrm>
          <a:prstGeom prst="rect">
            <a:avLst/>
          </a:prstGeom>
        </p:spPr>
      </p:pic>
    </p:spTree>
    <p:extLst>
      <p:ext uri="{BB962C8B-B14F-4D97-AF65-F5344CB8AC3E}">
        <p14:creationId xmlns:p14="http://schemas.microsoft.com/office/powerpoint/2010/main" val="1641378024"/>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571500" y="417512"/>
            <a:ext cx="6724650" cy="1758950"/>
          </a:xfrm>
        </p:spPr>
        <p:txBody>
          <a:bodyPr>
            <a:noAutofit/>
          </a:bodyPr>
          <a:lstStyle/>
          <a:p>
            <a:r>
              <a:rPr lang="en-US" sz="3400"/>
              <a:t>Misyon Bildirimi</a:t>
            </a:r>
            <a:endParaRPr lang="sl-SI" sz="3400"/>
          </a:p>
        </p:txBody>
      </p:sp>
      <p:sp>
        <p:nvSpPr>
          <p:cNvPr id="4" name="TextBox 3">
            <a:extLst>
              <a:ext uri="{FF2B5EF4-FFF2-40B4-BE49-F238E27FC236}">
                <a16:creationId xmlns:a16="http://schemas.microsoft.com/office/drawing/2014/main" id="{22BCF8B9-ADDA-93C6-FA15-6DC1155ED6FA}"/>
              </a:ext>
            </a:extLst>
          </p:cNvPr>
          <p:cNvSpPr txBox="1"/>
          <p:nvPr/>
        </p:nvSpPr>
        <p:spPr>
          <a:xfrm>
            <a:off x="5876925" y="4228237"/>
            <a:ext cx="5886450" cy="2519023"/>
          </a:xfrm>
          <a:prstGeom prst="rect">
            <a:avLst/>
          </a:prstGeom>
          <a:noFill/>
        </p:spPr>
        <p:txBody>
          <a:bodyPr wrap="square">
            <a:spAutoFit/>
          </a:bodyPr>
          <a:lstStyle/>
          <a:p>
            <a:pPr algn="just">
              <a:lnSpc>
                <a:spcPct val="150000"/>
              </a:lnSpc>
            </a:pPr>
            <a:r>
              <a:rPr lang="en-US" sz="1600">
                <a:solidFill>
                  <a:schemeClr val="accent1"/>
                </a:solidFill>
              </a:rPr>
              <a:t>Bir misyon beyanı, bir kuruluşun temel amacını ifade ederek ne yaptığını, kime hizmet ettiğini ve benzersiz değer önerisini ana hatlarıyla belirtir. </a:t>
            </a:r>
          </a:p>
          <a:p>
            <a:pPr algn="just">
              <a:lnSpc>
                <a:spcPct val="150000"/>
              </a:lnSpc>
            </a:pPr>
            <a:endParaRPr lang="en-US" sz="1050">
              <a:solidFill>
                <a:schemeClr val="accent1"/>
              </a:solidFill>
            </a:endParaRPr>
          </a:p>
          <a:p>
            <a:pPr algn="just">
              <a:lnSpc>
                <a:spcPct val="150000"/>
              </a:lnSpc>
            </a:pPr>
            <a:r>
              <a:rPr lang="en-US" sz="1600">
                <a:solidFill>
                  <a:schemeClr val="accent1"/>
                </a:solidFill>
              </a:rPr>
              <a:t>Karar alma ve stratejik planlama için yol gösterici bir güç olarak hizmet eder ve kuruluşun günlük faaliyetlerini uzun vadeli hedefleriyle uyumlu hale getirmeye yardımcı olur.</a:t>
            </a:r>
            <a:endParaRPr lang="en-GB" sz="1600">
              <a:solidFill>
                <a:schemeClr val="accent1"/>
              </a:solidFill>
            </a:endParaRPr>
          </a:p>
        </p:txBody>
      </p:sp>
      <p:grpSp>
        <p:nvGrpSpPr>
          <p:cNvPr id="12" name="Group 11">
            <a:extLst>
              <a:ext uri="{FF2B5EF4-FFF2-40B4-BE49-F238E27FC236}">
                <a16:creationId xmlns:a16="http://schemas.microsoft.com/office/drawing/2014/main" id="{AE4A2C6E-6EDC-4B19-7925-C7A45EB2CBCD}"/>
              </a:ext>
            </a:extLst>
          </p:cNvPr>
          <p:cNvGrpSpPr/>
          <p:nvPr/>
        </p:nvGrpSpPr>
        <p:grpSpPr>
          <a:xfrm>
            <a:off x="653142" y="257175"/>
            <a:ext cx="10967357" cy="5593119"/>
            <a:chOff x="571500" y="257175"/>
            <a:chExt cx="11049000" cy="5848350"/>
          </a:xfrm>
          <a:blipFill>
            <a:blip r:embed="rId3"/>
            <a:stretch>
              <a:fillRect t="-1000" b="-1000"/>
            </a:stretch>
          </a:blipFill>
          <a:effectLst>
            <a:outerShdw blurRad="50800" dist="38100" dir="18900000" algn="bl" rotWithShape="0">
              <a:prstClr val="black">
                <a:alpha val="40000"/>
              </a:prstClr>
            </a:outerShdw>
          </a:effectLst>
        </p:grpSpPr>
        <p:sp>
          <p:nvSpPr>
            <p:cNvPr id="10" name="Rectangle 9">
              <a:extLst>
                <a:ext uri="{FF2B5EF4-FFF2-40B4-BE49-F238E27FC236}">
                  <a16:creationId xmlns:a16="http://schemas.microsoft.com/office/drawing/2014/main" id="{040C47E1-74DE-1D4D-F054-9854BBF58675}"/>
                </a:ext>
              </a:extLst>
            </p:cNvPr>
            <p:cNvSpPr/>
            <p:nvPr/>
          </p:nvSpPr>
          <p:spPr>
            <a:xfrm>
              <a:off x="5734050" y="257175"/>
              <a:ext cx="5886450" cy="38385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B5BE483-5E78-B46F-6875-60E2FEDD122D}"/>
                </a:ext>
              </a:extLst>
            </p:cNvPr>
            <p:cNvSpPr/>
            <p:nvPr/>
          </p:nvSpPr>
          <p:spPr>
            <a:xfrm>
              <a:off x="571500" y="2600325"/>
              <a:ext cx="4995862" cy="35052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33103D09-996C-DF09-4661-ADF824F70B04}"/>
              </a:ext>
            </a:extLst>
          </p:cNvPr>
          <p:cNvSpPr txBox="1"/>
          <p:nvPr/>
        </p:nvSpPr>
        <p:spPr>
          <a:xfrm>
            <a:off x="571500" y="226528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Yapay zeka oluşturuldu</a:t>
            </a:r>
          </a:p>
        </p:txBody>
      </p:sp>
      <p:pic>
        <p:nvPicPr>
          <p:cNvPr id="6" name="Resim 5">
            <a:extLst>
              <a:ext uri="{FF2B5EF4-FFF2-40B4-BE49-F238E27FC236}">
                <a16:creationId xmlns:a16="http://schemas.microsoft.com/office/drawing/2014/main" id="{C18BF037-D59D-7AC3-5562-FB0B1D40D66F}"/>
              </a:ext>
            </a:extLst>
          </p:cNvPr>
          <p:cNvPicPr>
            <a:picLocks noChangeAspect="1"/>
          </p:cNvPicPr>
          <p:nvPr/>
        </p:nvPicPr>
        <p:blipFill>
          <a:blip r:embed="rId4"/>
          <a:stretch>
            <a:fillRect/>
          </a:stretch>
        </p:blipFill>
        <p:spPr>
          <a:xfrm>
            <a:off x="162125" y="6013733"/>
            <a:ext cx="1324160" cy="733527"/>
          </a:xfrm>
          <a:prstGeom prst="rect">
            <a:avLst/>
          </a:prstGeom>
        </p:spPr>
      </p:pic>
    </p:spTree>
    <p:extLst>
      <p:ext uri="{BB962C8B-B14F-4D97-AF65-F5344CB8AC3E}">
        <p14:creationId xmlns:p14="http://schemas.microsoft.com/office/powerpoint/2010/main" val="8010643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190500" y="-70039"/>
            <a:ext cx="10515600" cy="1325563"/>
          </a:xfrm>
        </p:spPr>
        <p:txBody>
          <a:bodyPr>
            <a:normAutofit/>
          </a:bodyPr>
          <a:lstStyle/>
          <a:p>
            <a:r>
              <a:rPr lang="en-US" sz="3400"/>
              <a:t>Misyon Bildirimi</a:t>
            </a:r>
            <a:endParaRPr lang="sl-SI" sz="3400"/>
          </a:p>
        </p:txBody>
      </p:sp>
      <p:sp>
        <p:nvSpPr>
          <p:cNvPr id="7" name="TextBox 6">
            <a:extLst>
              <a:ext uri="{FF2B5EF4-FFF2-40B4-BE49-F238E27FC236}">
                <a16:creationId xmlns:a16="http://schemas.microsoft.com/office/drawing/2014/main" id="{93C02962-0707-8548-0829-981C08D0FD95}"/>
              </a:ext>
            </a:extLst>
          </p:cNvPr>
          <p:cNvSpPr txBox="1"/>
          <p:nvPr/>
        </p:nvSpPr>
        <p:spPr>
          <a:xfrm>
            <a:off x="4160520" y="454716"/>
            <a:ext cx="6096000" cy="369332"/>
          </a:xfrm>
          <a:prstGeom prst="rect">
            <a:avLst/>
          </a:prstGeom>
          <a:noFill/>
        </p:spPr>
        <p:txBody>
          <a:bodyPr wrap="square">
            <a:spAutoFit/>
          </a:bodyPr>
          <a:lstStyle/>
          <a:p>
            <a:r>
              <a:rPr lang="en-US" b="1">
                <a:solidFill>
                  <a:schemeClr val="accent1"/>
                </a:solidFill>
              </a:rPr>
              <a:t>Etkili misyon ifadelerine örnekler</a:t>
            </a:r>
            <a:endParaRPr lang="el-GR" b="1">
              <a:solidFill>
                <a:schemeClr val="accent1"/>
              </a:solidFill>
            </a:endParaRPr>
          </a:p>
        </p:txBody>
      </p:sp>
      <p:sp>
        <p:nvSpPr>
          <p:cNvPr id="6" name="TextBox 5">
            <a:extLst>
              <a:ext uri="{FF2B5EF4-FFF2-40B4-BE49-F238E27FC236}">
                <a16:creationId xmlns:a16="http://schemas.microsoft.com/office/drawing/2014/main" id="{C00094FC-6B1E-6C70-B2C7-9130811D1BC4}"/>
              </a:ext>
            </a:extLst>
          </p:cNvPr>
          <p:cNvSpPr txBox="1"/>
          <p:nvPr/>
        </p:nvSpPr>
        <p:spPr>
          <a:xfrm>
            <a:off x="361951" y="4169153"/>
            <a:ext cx="3695700" cy="1526444"/>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n-US" sz="1600" i="1" dirty="0">
                <a:solidFill>
                  <a:schemeClr val="accent1"/>
                </a:solidFill>
              </a:rPr>
              <a:t>"</a:t>
            </a:r>
            <a:r>
              <a:rPr lang="en-US" sz="1600" i="1" dirty="0" err="1">
                <a:solidFill>
                  <a:schemeClr val="accent1"/>
                </a:solidFill>
              </a:rPr>
              <a:t>Tüketicilere</a:t>
            </a:r>
            <a:r>
              <a:rPr lang="en-US" sz="1600" i="1" dirty="0">
                <a:solidFill>
                  <a:schemeClr val="accent1"/>
                </a:solidFill>
              </a:rPr>
              <a:t> </a:t>
            </a:r>
            <a:r>
              <a:rPr lang="en-US" sz="1600" i="1" dirty="0" err="1">
                <a:solidFill>
                  <a:schemeClr val="accent1"/>
                </a:solidFill>
              </a:rPr>
              <a:t>çok</a:t>
            </a:r>
            <a:r>
              <a:rPr lang="en-US" sz="1600" i="1" dirty="0">
                <a:solidFill>
                  <a:schemeClr val="accent1"/>
                </a:solidFill>
              </a:rPr>
              <a:t> </a:t>
            </a:r>
            <a:r>
              <a:rPr lang="en-US" sz="1600" i="1" dirty="0" err="1">
                <a:solidFill>
                  <a:schemeClr val="accent1"/>
                </a:solidFill>
              </a:rPr>
              <a:t>çeşitli</a:t>
            </a:r>
            <a:r>
              <a:rPr lang="en-US" sz="1600" i="1" dirty="0">
                <a:solidFill>
                  <a:schemeClr val="accent1"/>
                </a:solidFill>
              </a:rPr>
              <a:t> </a:t>
            </a:r>
            <a:r>
              <a:rPr lang="en-US" sz="1600" i="1" dirty="0" err="1">
                <a:solidFill>
                  <a:schemeClr val="accent1"/>
                </a:solidFill>
              </a:rPr>
              <a:t>yiyecek</a:t>
            </a:r>
            <a:r>
              <a:rPr lang="en-US" sz="1600" i="1" dirty="0">
                <a:solidFill>
                  <a:schemeClr val="accent1"/>
                </a:solidFill>
              </a:rPr>
              <a:t> </a:t>
            </a:r>
            <a:r>
              <a:rPr lang="en-US" sz="1600" i="1" dirty="0" err="1">
                <a:solidFill>
                  <a:schemeClr val="accent1"/>
                </a:solidFill>
              </a:rPr>
              <a:t>ve</a:t>
            </a:r>
            <a:r>
              <a:rPr lang="en-US" sz="1600" i="1" dirty="0">
                <a:solidFill>
                  <a:schemeClr val="accent1"/>
                </a:solidFill>
              </a:rPr>
              <a:t> </a:t>
            </a:r>
            <a:r>
              <a:rPr lang="en-US" sz="1600" i="1" dirty="0" err="1">
                <a:solidFill>
                  <a:schemeClr val="accent1"/>
                </a:solidFill>
              </a:rPr>
              <a:t>içecek</a:t>
            </a:r>
            <a:r>
              <a:rPr lang="en-US" sz="1600" i="1" dirty="0">
                <a:solidFill>
                  <a:schemeClr val="accent1"/>
                </a:solidFill>
              </a:rPr>
              <a:t> </a:t>
            </a:r>
            <a:r>
              <a:rPr lang="en-US" sz="1600" i="1" dirty="0" err="1">
                <a:solidFill>
                  <a:schemeClr val="accent1"/>
                </a:solidFill>
              </a:rPr>
              <a:t>kategorilerinde</a:t>
            </a:r>
            <a:r>
              <a:rPr lang="en-US" sz="1600" i="1" dirty="0">
                <a:solidFill>
                  <a:schemeClr val="accent1"/>
                </a:solidFill>
              </a:rPr>
              <a:t> </a:t>
            </a:r>
            <a:r>
              <a:rPr lang="en-US" sz="1600" i="1" dirty="0" err="1">
                <a:solidFill>
                  <a:schemeClr val="accent1"/>
                </a:solidFill>
              </a:rPr>
              <a:t>ve</a:t>
            </a:r>
            <a:r>
              <a:rPr lang="en-US" sz="1600" i="1" dirty="0">
                <a:solidFill>
                  <a:schemeClr val="accent1"/>
                </a:solidFill>
              </a:rPr>
              <a:t> </a:t>
            </a:r>
            <a:r>
              <a:rPr lang="en-US" sz="1600" i="1" dirty="0" err="1">
                <a:solidFill>
                  <a:schemeClr val="accent1"/>
                </a:solidFill>
              </a:rPr>
              <a:t>yemek</a:t>
            </a:r>
            <a:r>
              <a:rPr lang="en-US" sz="1600" i="1" dirty="0">
                <a:solidFill>
                  <a:schemeClr val="accent1"/>
                </a:solidFill>
              </a:rPr>
              <a:t> </a:t>
            </a:r>
            <a:r>
              <a:rPr lang="en-US" sz="1600" i="1" dirty="0" err="1">
                <a:solidFill>
                  <a:schemeClr val="accent1"/>
                </a:solidFill>
              </a:rPr>
              <a:t>yeme</a:t>
            </a:r>
            <a:r>
              <a:rPr lang="en-US" sz="1600" i="1" dirty="0">
                <a:solidFill>
                  <a:schemeClr val="accent1"/>
                </a:solidFill>
              </a:rPr>
              <a:t> </a:t>
            </a:r>
            <a:r>
              <a:rPr lang="en-US" sz="1600" i="1" dirty="0" err="1">
                <a:solidFill>
                  <a:schemeClr val="accent1"/>
                </a:solidFill>
              </a:rPr>
              <a:t>ortamlarında</a:t>
            </a:r>
            <a:r>
              <a:rPr lang="en-US" sz="1600" i="1" dirty="0">
                <a:solidFill>
                  <a:schemeClr val="accent1"/>
                </a:solidFill>
              </a:rPr>
              <a:t> </a:t>
            </a:r>
            <a:r>
              <a:rPr lang="en-US" sz="1600" i="1" dirty="0" err="1">
                <a:solidFill>
                  <a:schemeClr val="accent1"/>
                </a:solidFill>
              </a:rPr>
              <a:t>en</a:t>
            </a:r>
            <a:r>
              <a:rPr lang="en-US" sz="1600" i="1" dirty="0">
                <a:solidFill>
                  <a:schemeClr val="accent1"/>
                </a:solidFill>
              </a:rPr>
              <a:t> </a:t>
            </a:r>
            <a:r>
              <a:rPr lang="en-US" sz="1600" i="1" dirty="0" err="1">
                <a:solidFill>
                  <a:schemeClr val="accent1"/>
                </a:solidFill>
              </a:rPr>
              <a:t>lezzetli</a:t>
            </a:r>
            <a:r>
              <a:rPr lang="en-US" sz="1600" i="1" dirty="0">
                <a:solidFill>
                  <a:schemeClr val="accent1"/>
                </a:solidFill>
              </a:rPr>
              <a:t>, </a:t>
            </a:r>
            <a:r>
              <a:rPr lang="en-US" sz="1600" i="1" dirty="0" err="1">
                <a:solidFill>
                  <a:schemeClr val="accent1"/>
                </a:solidFill>
              </a:rPr>
              <a:t>en</a:t>
            </a:r>
            <a:r>
              <a:rPr lang="en-US" sz="1600" i="1" dirty="0">
                <a:solidFill>
                  <a:schemeClr val="accent1"/>
                </a:solidFill>
              </a:rPr>
              <a:t> </a:t>
            </a:r>
            <a:r>
              <a:rPr lang="en-US" sz="1600" i="1" dirty="0" err="1">
                <a:solidFill>
                  <a:schemeClr val="accent1"/>
                </a:solidFill>
              </a:rPr>
              <a:t>besleyici</a:t>
            </a:r>
            <a:r>
              <a:rPr lang="en-US" sz="1600" i="1" dirty="0">
                <a:solidFill>
                  <a:schemeClr val="accent1"/>
                </a:solidFill>
              </a:rPr>
              <a:t> </a:t>
            </a:r>
            <a:r>
              <a:rPr lang="en-US" sz="1600" i="1" dirty="0" err="1">
                <a:solidFill>
                  <a:schemeClr val="accent1"/>
                </a:solidFill>
              </a:rPr>
              <a:t>seçenekleri</a:t>
            </a:r>
            <a:r>
              <a:rPr lang="en-US" sz="1600" i="1" dirty="0">
                <a:solidFill>
                  <a:schemeClr val="accent1"/>
                </a:solidFill>
              </a:rPr>
              <a:t> </a:t>
            </a:r>
            <a:r>
              <a:rPr lang="en-US" sz="1600" i="1" dirty="0" err="1">
                <a:solidFill>
                  <a:schemeClr val="accent1"/>
                </a:solidFill>
              </a:rPr>
              <a:t>sunmak</a:t>
            </a:r>
            <a:r>
              <a:rPr lang="en-US" sz="1600" i="1" dirty="0">
                <a:solidFill>
                  <a:schemeClr val="accent1"/>
                </a:solidFill>
              </a:rPr>
              <a:t>."</a:t>
            </a:r>
            <a:endParaRPr lang="en-GB" sz="1600" i="1" dirty="0">
              <a:solidFill>
                <a:schemeClr val="accent1"/>
              </a:solidFill>
            </a:endParaRPr>
          </a:p>
        </p:txBody>
      </p:sp>
      <p:sp>
        <p:nvSpPr>
          <p:cNvPr id="8" name="TextBox 7">
            <a:extLst>
              <a:ext uri="{FF2B5EF4-FFF2-40B4-BE49-F238E27FC236}">
                <a16:creationId xmlns:a16="http://schemas.microsoft.com/office/drawing/2014/main" id="{AAEEA320-253C-A0F9-562B-DE0494C28630}"/>
              </a:ext>
            </a:extLst>
          </p:cNvPr>
          <p:cNvSpPr txBox="1"/>
          <p:nvPr/>
        </p:nvSpPr>
        <p:spPr>
          <a:xfrm>
            <a:off x="4095750" y="1952816"/>
            <a:ext cx="3615690" cy="1544638"/>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n-US" sz="1600" i="1" dirty="0">
                <a:solidFill>
                  <a:schemeClr val="accent1"/>
                </a:solidFill>
              </a:rPr>
              <a:t> "</a:t>
            </a:r>
            <a:r>
              <a:rPr lang="en-US" sz="1600" i="1" dirty="0" err="1">
                <a:solidFill>
                  <a:schemeClr val="accent1"/>
                </a:solidFill>
              </a:rPr>
              <a:t>Bireysel</a:t>
            </a:r>
            <a:r>
              <a:rPr lang="en-US" sz="1600" i="1" dirty="0">
                <a:solidFill>
                  <a:schemeClr val="accent1"/>
                </a:solidFill>
              </a:rPr>
              <a:t> </a:t>
            </a:r>
            <a:r>
              <a:rPr lang="en-US" sz="1600" i="1" dirty="0" err="1">
                <a:solidFill>
                  <a:schemeClr val="accent1"/>
                </a:solidFill>
              </a:rPr>
              <a:t>mobilite</a:t>
            </a:r>
            <a:r>
              <a:rPr lang="en-US" sz="1600" i="1" dirty="0">
                <a:solidFill>
                  <a:schemeClr val="accent1"/>
                </a:solidFill>
              </a:rPr>
              <a:t> </a:t>
            </a:r>
            <a:r>
              <a:rPr lang="en-US" sz="1600" i="1" dirty="0" err="1">
                <a:solidFill>
                  <a:schemeClr val="accent1"/>
                </a:solidFill>
              </a:rPr>
              <a:t>için</a:t>
            </a:r>
            <a:r>
              <a:rPr lang="en-US" sz="1600" i="1" dirty="0">
                <a:solidFill>
                  <a:schemeClr val="accent1"/>
                </a:solidFill>
              </a:rPr>
              <a:t> </a:t>
            </a:r>
            <a:r>
              <a:rPr lang="en-US" sz="1600" i="1" dirty="0" err="1">
                <a:solidFill>
                  <a:schemeClr val="accent1"/>
                </a:solidFill>
              </a:rPr>
              <a:t>dünyanın</a:t>
            </a:r>
            <a:r>
              <a:rPr lang="en-US" sz="1600" i="1" dirty="0">
                <a:solidFill>
                  <a:schemeClr val="accent1"/>
                </a:solidFill>
              </a:rPr>
              <a:t> </a:t>
            </a:r>
            <a:r>
              <a:rPr lang="en-US" sz="1600" i="1" dirty="0" err="1">
                <a:solidFill>
                  <a:schemeClr val="accent1"/>
                </a:solidFill>
              </a:rPr>
              <a:t>önde</a:t>
            </a:r>
            <a:r>
              <a:rPr lang="en-US" sz="1600" i="1" dirty="0">
                <a:solidFill>
                  <a:schemeClr val="accent1"/>
                </a:solidFill>
              </a:rPr>
              <a:t> </a:t>
            </a:r>
            <a:r>
              <a:rPr lang="en-US" sz="1600" i="1" dirty="0" err="1">
                <a:solidFill>
                  <a:schemeClr val="accent1"/>
                </a:solidFill>
              </a:rPr>
              <a:t>gelen</a:t>
            </a:r>
            <a:r>
              <a:rPr lang="en-US" sz="1600" i="1" dirty="0">
                <a:solidFill>
                  <a:schemeClr val="accent1"/>
                </a:solidFill>
              </a:rPr>
              <a:t> premium </a:t>
            </a:r>
            <a:r>
              <a:rPr lang="en-US" sz="1600" i="1" dirty="0" err="1">
                <a:solidFill>
                  <a:schemeClr val="accent1"/>
                </a:solidFill>
              </a:rPr>
              <a:t>ürün</a:t>
            </a:r>
            <a:r>
              <a:rPr lang="en-US" sz="1600" i="1" dirty="0">
                <a:solidFill>
                  <a:schemeClr val="accent1"/>
                </a:solidFill>
              </a:rPr>
              <a:t> </a:t>
            </a:r>
            <a:r>
              <a:rPr lang="en-US" sz="1600" i="1" dirty="0" err="1">
                <a:solidFill>
                  <a:schemeClr val="accent1"/>
                </a:solidFill>
              </a:rPr>
              <a:t>ve</a:t>
            </a:r>
            <a:r>
              <a:rPr lang="en-US" sz="1600" i="1" dirty="0">
                <a:solidFill>
                  <a:schemeClr val="accent1"/>
                </a:solidFill>
              </a:rPr>
              <a:t> premium </a:t>
            </a:r>
            <a:r>
              <a:rPr lang="en-US" sz="1600" i="1" dirty="0" err="1">
                <a:solidFill>
                  <a:schemeClr val="accent1"/>
                </a:solidFill>
              </a:rPr>
              <a:t>hizmet</a:t>
            </a:r>
            <a:r>
              <a:rPr lang="en-US" sz="1600" i="1" dirty="0">
                <a:solidFill>
                  <a:schemeClr val="accent1"/>
                </a:solidFill>
              </a:rPr>
              <a:t> </a:t>
            </a:r>
            <a:r>
              <a:rPr lang="en-US" sz="1600" i="1" dirty="0" err="1">
                <a:solidFill>
                  <a:schemeClr val="accent1"/>
                </a:solidFill>
              </a:rPr>
              <a:t>sağlayıcısı</a:t>
            </a:r>
            <a:r>
              <a:rPr lang="en-US" sz="1600" i="1" dirty="0">
                <a:solidFill>
                  <a:schemeClr val="accent1"/>
                </a:solidFill>
              </a:rPr>
              <a:t> </a:t>
            </a:r>
            <a:r>
              <a:rPr lang="en-US" sz="1600" i="1" dirty="0" err="1">
                <a:solidFill>
                  <a:schemeClr val="accent1"/>
                </a:solidFill>
              </a:rPr>
              <a:t>olmak</a:t>
            </a:r>
            <a:r>
              <a:rPr lang="en-US" sz="1600" i="1" dirty="0">
                <a:solidFill>
                  <a:schemeClr val="accent1"/>
                </a:solidFill>
              </a:rPr>
              <a:t>." </a:t>
            </a:r>
            <a:endParaRPr lang="en-GB" sz="1600" i="1" dirty="0">
              <a:solidFill>
                <a:schemeClr val="accent1"/>
              </a:solidFill>
            </a:endParaRPr>
          </a:p>
        </p:txBody>
      </p:sp>
      <p:sp>
        <p:nvSpPr>
          <p:cNvPr id="10" name="TextBox 9">
            <a:extLst>
              <a:ext uri="{FF2B5EF4-FFF2-40B4-BE49-F238E27FC236}">
                <a16:creationId xmlns:a16="http://schemas.microsoft.com/office/drawing/2014/main" id="{2BFA4B15-B865-0373-B432-BC03C7AF23C9}"/>
              </a:ext>
            </a:extLst>
          </p:cNvPr>
          <p:cNvSpPr txBox="1"/>
          <p:nvPr/>
        </p:nvSpPr>
        <p:spPr>
          <a:xfrm>
            <a:off x="8013382" y="4789738"/>
            <a:ext cx="3695700" cy="787780"/>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n-US" sz="1600" i="1">
                <a:solidFill>
                  <a:schemeClr val="accent1"/>
                </a:solidFill>
              </a:rPr>
              <a:t>"Anlamlı yenilikler yoluyla insanların sağlığını ve refahını iyileştirmek."</a:t>
            </a:r>
            <a:endParaRPr lang="en-GB" sz="1600" i="1">
              <a:solidFill>
                <a:schemeClr val="accent1"/>
              </a:solidFill>
            </a:endParaRPr>
          </a:p>
        </p:txBody>
      </p:sp>
      <p:sp>
        <p:nvSpPr>
          <p:cNvPr id="14" name="Isosceles Triangle 13">
            <a:extLst>
              <a:ext uri="{FF2B5EF4-FFF2-40B4-BE49-F238E27FC236}">
                <a16:creationId xmlns:a16="http://schemas.microsoft.com/office/drawing/2014/main" id="{15E5F68B-AC1A-3C92-7EEA-E6E075C31005}"/>
              </a:ext>
            </a:extLst>
          </p:cNvPr>
          <p:cNvSpPr/>
          <p:nvPr/>
        </p:nvSpPr>
        <p:spPr>
          <a:xfrm>
            <a:off x="5572125" y="4072572"/>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538242FA-DE18-BD80-1A41-A2E1E05BFA62}"/>
              </a:ext>
            </a:extLst>
          </p:cNvPr>
          <p:cNvSpPr/>
          <p:nvPr/>
        </p:nvSpPr>
        <p:spPr>
          <a:xfrm>
            <a:off x="5676900" y="3690686"/>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36E3D8F9-BA89-1875-109C-4DAF8F7D2640}"/>
              </a:ext>
            </a:extLst>
          </p:cNvPr>
          <p:cNvGrpSpPr/>
          <p:nvPr/>
        </p:nvGrpSpPr>
        <p:grpSpPr>
          <a:xfrm rot="10800000">
            <a:off x="1895476" y="3063873"/>
            <a:ext cx="628650" cy="942574"/>
            <a:chOff x="3915899" y="4948183"/>
            <a:chExt cx="628650" cy="942574"/>
          </a:xfrm>
        </p:grpSpPr>
        <p:sp>
          <p:nvSpPr>
            <p:cNvPr id="16" name="Isosceles Triangle 15">
              <a:extLst>
                <a:ext uri="{FF2B5EF4-FFF2-40B4-BE49-F238E27FC236}">
                  <a16:creationId xmlns:a16="http://schemas.microsoft.com/office/drawing/2014/main" id="{1F7EF80B-B583-90C5-9C1B-CB7A5BB1A545}"/>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16">
              <a:extLst>
                <a:ext uri="{FF2B5EF4-FFF2-40B4-BE49-F238E27FC236}">
                  <a16:creationId xmlns:a16="http://schemas.microsoft.com/office/drawing/2014/main" id="{C8084507-6410-9D5D-9E3B-5118A9431755}"/>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a:extLst>
              <a:ext uri="{FF2B5EF4-FFF2-40B4-BE49-F238E27FC236}">
                <a16:creationId xmlns:a16="http://schemas.microsoft.com/office/drawing/2014/main" id="{DD984F12-5224-3962-9DAC-2E7509059E80}"/>
              </a:ext>
            </a:extLst>
          </p:cNvPr>
          <p:cNvGrpSpPr/>
          <p:nvPr/>
        </p:nvGrpSpPr>
        <p:grpSpPr>
          <a:xfrm rot="10800000">
            <a:off x="9562726" y="3415607"/>
            <a:ext cx="628650" cy="942574"/>
            <a:chOff x="3915899" y="4948183"/>
            <a:chExt cx="628650" cy="942574"/>
          </a:xfrm>
        </p:grpSpPr>
        <p:sp>
          <p:nvSpPr>
            <p:cNvPr id="20" name="Isosceles Triangle 19">
              <a:extLst>
                <a:ext uri="{FF2B5EF4-FFF2-40B4-BE49-F238E27FC236}">
                  <a16:creationId xmlns:a16="http://schemas.microsoft.com/office/drawing/2014/main" id="{926AADBD-0549-C2A6-4186-E1EA4073BFE6}"/>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sosceles Triangle 20">
              <a:extLst>
                <a:ext uri="{FF2B5EF4-FFF2-40B4-BE49-F238E27FC236}">
                  <a16:creationId xmlns:a16="http://schemas.microsoft.com/office/drawing/2014/main" id="{B4B8A3ED-88C4-5339-FBA0-1283778786A8}"/>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10" descr="A logo of a nest with birds&#10;&#10;Description automatically generated">
            <a:extLst>
              <a:ext uri="{FF2B5EF4-FFF2-40B4-BE49-F238E27FC236}">
                <a16:creationId xmlns:a16="http://schemas.microsoft.com/office/drawing/2014/main" id="{AD154273-3800-3C27-9819-D48C5F074E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5655" y="1405936"/>
            <a:ext cx="1288290" cy="1325564"/>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C386CA5F-A8BD-48FB-B65A-166A3BC6B5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3668" y="4789738"/>
            <a:ext cx="1325563" cy="1325563"/>
          </a:xfrm>
          <a:prstGeom prst="rect">
            <a:avLst/>
          </a:prstGeom>
        </p:spPr>
      </p:pic>
      <p:pic>
        <p:nvPicPr>
          <p:cNvPr id="23" name="Picture 22" descr="A blue and white logo&#10;&#10;Description automatically generated">
            <a:extLst>
              <a:ext uri="{FF2B5EF4-FFF2-40B4-BE49-F238E27FC236}">
                <a16:creationId xmlns:a16="http://schemas.microsoft.com/office/drawing/2014/main" id="{B1113D7E-1273-7D96-E8C3-604AFE0640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3064" y="1748411"/>
            <a:ext cx="1156336" cy="1472222"/>
          </a:xfrm>
          <a:prstGeom prst="rect">
            <a:avLst/>
          </a:prstGeom>
        </p:spPr>
      </p:pic>
      <p:sp>
        <p:nvSpPr>
          <p:cNvPr id="24" name="PoljeZBesedilom 1">
            <a:extLst>
              <a:ext uri="{FF2B5EF4-FFF2-40B4-BE49-F238E27FC236}">
                <a16:creationId xmlns:a16="http://schemas.microsoft.com/office/drawing/2014/main" id="{F38D1734-7FF0-DA09-46A7-B0BAAC34DDB8}"/>
              </a:ext>
            </a:extLst>
          </p:cNvPr>
          <p:cNvSpPr txBox="1"/>
          <p:nvPr/>
        </p:nvSpPr>
        <p:spPr>
          <a:xfrm>
            <a:off x="1455909" y="2743247"/>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Kaynak</a:t>
            </a:r>
            <a:r>
              <a:rPr lang="en-US" sz="800">
                <a:solidFill>
                  <a:schemeClr val="accent1"/>
                </a:solidFill>
              </a:rPr>
              <a:t> Edigitalagency</a:t>
            </a:r>
            <a:endParaRPr lang="sl-SI" sz="800">
              <a:solidFill>
                <a:schemeClr val="accent1"/>
              </a:solidFill>
            </a:endParaRPr>
          </a:p>
        </p:txBody>
      </p:sp>
      <p:sp>
        <p:nvSpPr>
          <p:cNvPr id="25" name="PoljeZBesedilom 1">
            <a:extLst>
              <a:ext uri="{FF2B5EF4-FFF2-40B4-BE49-F238E27FC236}">
                <a16:creationId xmlns:a16="http://schemas.microsoft.com/office/drawing/2014/main" id="{83D28716-E198-070F-5A55-8CE1ECD76E96}"/>
              </a:ext>
            </a:extLst>
          </p:cNvPr>
          <p:cNvSpPr txBox="1"/>
          <p:nvPr/>
        </p:nvSpPr>
        <p:spPr>
          <a:xfrm>
            <a:off x="5261768" y="458699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Kaynak</a:t>
            </a:r>
            <a:r>
              <a:rPr lang="en-US" sz="800">
                <a:solidFill>
                  <a:schemeClr val="accent1"/>
                </a:solidFill>
              </a:rPr>
              <a:t> Freebiesupply</a:t>
            </a:r>
            <a:endParaRPr lang="sl-SI" sz="800">
              <a:solidFill>
                <a:schemeClr val="accent1"/>
              </a:solidFill>
            </a:endParaRPr>
          </a:p>
        </p:txBody>
      </p:sp>
      <p:sp>
        <p:nvSpPr>
          <p:cNvPr id="26" name="PoljeZBesedilom 1">
            <a:extLst>
              <a:ext uri="{FF2B5EF4-FFF2-40B4-BE49-F238E27FC236}">
                <a16:creationId xmlns:a16="http://schemas.microsoft.com/office/drawing/2014/main" id="{0E79783B-DDEA-02D2-B929-A103BC93F835}"/>
              </a:ext>
            </a:extLst>
          </p:cNvPr>
          <p:cNvSpPr txBox="1"/>
          <p:nvPr/>
        </p:nvSpPr>
        <p:spPr>
          <a:xfrm>
            <a:off x="9214860" y="318285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Kaynak</a:t>
            </a:r>
            <a:r>
              <a:rPr lang="en-US" sz="800">
                <a:solidFill>
                  <a:schemeClr val="accent1"/>
                </a:solidFill>
              </a:rPr>
              <a:t> Companieslogo</a:t>
            </a:r>
            <a:endParaRPr lang="sl-SI" sz="800">
              <a:solidFill>
                <a:schemeClr val="accent1"/>
              </a:solidFill>
            </a:endParaRPr>
          </a:p>
        </p:txBody>
      </p:sp>
      <p:pic>
        <p:nvPicPr>
          <p:cNvPr id="4" name="Resim 3">
            <a:extLst>
              <a:ext uri="{FF2B5EF4-FFF2-40B4-BE49-F238E27FC236}">
                <a16:creationId xmlns:a16="http://schemas.microsoft.com/office/drawing/2014/main" id="{D447644A-D9E8-B2A6-80E8-7B8ED15C88D6}"/>
              </a:ext>
            </a:extLst>
          </p:cNvPr>
          <p:cNvPicPr>
            <a:picLocks noChangeAspect="1"/>
          </p:cNvPicPr>
          <p:nvPr/>
        </p:nvPicPr>
        <p:blipFill>
          <a:blip r:embed="rId5"/>
          <a:stretch>
            <a:fillRect/>
          </a:stretch>
        </p:blipFill>
        <p:spPr>
          <a:xfrm>
            <a:off x="190500" y="6048032"/>
            <a:ext cx="1324160" cy="733527"/>
          </a:xfrm>
          <a:prstGeom prst="rect">
            <a:avLst/>
          </a:prstGeom>
        </p:spPr>
      </p:pic>
    </p:spTree>
    <p:extLst>
      <p:ext uri="{BB962C8B-B14F-4D97-AF65-F5344CB8AC3E}">
        <p14:creationId xmlns:p14="http://schemas.microsoft.com/office/powerpoint/2010/main" val="254674160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1696941482"/>
              </p:ext>
            </p:extLst>
          </p:nvPr>
        </p:nvGraphicFramePr>
        <p:xfrm>
          <a:off x="1" y="2352675"/>
          <a:ext cx="12115800" cy="3286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n-US" sz="3400"/>
              <a:t>Bir Misyon Bildirimi Oluşturmak</a:t>
            </a:r>
            <a:endParaRPr lang="sl-SI" sz="3400"/>
          </a:p>
        </p:txBody>
      </p:sp>
      <p:sp>
        <p:nvSpPr>
          <p:cNvPr id="8" name="TextBox 7">
            <a:extLst>
              <a:ext uri="{FF2B5EF4-FFF2-40B4-BE49-F238E27FC236}">
                <a16:creationId xmlns:a16="http://schemas.microsoft.com/office/drawing/2014/main" id="{0A55DC10-24E5-99C9-9701-D58907BA68FB}"/>
              </a:ext>
            </a:extLst>
          </p:cNvPr>
          <p:cNvSpPr txBox="1"/>
          <p:nvPr/>
        </p:nvSpPr>
        <p:spPr>
          <a:xfrm>
            <a:off x="2972990" y="1546731"/>
            <a:ext cx="7145735" cy="523220"/>
          </a:xfrm>
          <a:prstGeom prst="rect">
            <a:avLst/>
          </a:prstGeom>
          <a:noFill/>
        </p:spPr>
        <p:txBody>
          <a:bodyPr wrap="square">
            <a:spAutoFit/>
          </a:bodyPr>
          <a:lstStyle/>
          <a:p>
            <a:r>
              <a:rPr lang="en-US" sz="2800" b="1">
                <a:solidFill>
                  <a:schemeClr val="accent1"/>
                </a:solidFill>
              </a:rPr>
              <a:t>1.  Amaç ve Önem:</a:t>
            </a:r>
            <a:endParaRPr lang="en-US" sz="2800">
              <a:solidFill>
                <a:schemeClr val="accent1"/>
              </a:solidFill>
            </a:endParaRPr>
          </a:p>
        </p:txBody>
      </p:sp>
      <p:pic>
        <p:nvPicPr>
          <p:cNvPr id="4" name="Resim 3">
            <a:extLst>
              <a:ext uri="{FF2B5EF4-FFF2-40B4-BE49-F238E27FC236}">
                <a16:creationId xmlns:a16="http://schemas.microsoft.com/office/drawing/2014/main" id="{2CCDFE66-58EC-5766-6E1A-BCC3D682C3D1}"/>
              </a:ext>
            </a:extLst>
          </p:cNvPr>
          <p:cNvPicPr>
            <a:picLocks noChangeAspect="1"/>
          </p:cNvPicPr>
          <p:nvPr/>
        </p:nvPicPr>
        <p:blipFill>
          <a:blip r:embed="rId7"/>
          <a:stretch>
            <a:fillRect/>
          </a:stretch>
        </p:blipFill>
        <p:spPr>
          <a:xfrm>
            <a:off x="124801" y="6073155"/>
            <a:ext cx="1324160" cy="733527"/>
          </a:xfrm>
          <a:prstGeom prst="rect">
            <a:avLst/>
          </a:prstGeom>
        </p:spPr>
      </p:pic>
    </p:spTree>
    <p:extLst>
      <p:ext uri="{BB962C8B-B14F-4D97-AF65-F5344CB8AC3E}">
        <p14:creationId xmlns:p14="http://schemas.microsoft.com/office/powerpoint/2010/main" val="311208431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247044876"/>
              </p:ext>
            </p:extLst>
          </p:nvPr>
        </p:nvGraphicFramePr>
        <p:xfrm>
          <a:off x="177283" y="1579362"/>
          <a:ext cx="11927238" cy="4505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n-US" sz="3400"/>
              <a:t>Bir Misyon Bildirimi Oluşturmak</a:t>
            </a:r>
            <a:endParaRPr lang="sl-SI" sz="3400"/>
          </a:p>
        </p:txBody>
      </p:sp>
      <p:sp>
        <p:nvSpPr>
          <p:cNvPr id="8" name="TextBox 7">
            <a:extLst>
              <a:ext uri="{FF2B5EF4-FFF2-40B4-BE49-F238E27FC236}">
                <a16:creationId xmlns:a16="http://schemas.microsoft.com/office/drawing/2014/main" id="{0A55DC10-24E5-99C9-9701-D58907BA68FB}"/>
              </a:ext>
            </a:extLst>
          </p:cNvPr>
          <p:cNvSpPr txBox="1"/>
          <p:nvPr/>
        </p:nvSpPr>
        <p:spPr>
          <a:xfrm>
            <a:off x="3945512" y="929243"/>
            <a:ext cx="7145735" cy="523220"/>
          </a:xfrm>
          <a:prstGeom prst="rect">
            <a:avLst/>
          </a:prstGeom>
          <a:noFill/>
        </p:spPr>
        <p:txBody>
          <a:bodyPr wrap="square">
            <a:spAutoFit/>
          </a:bodyPr>
          <a:lstStyle/>
          <a:p>
            <a:r>
              <a:rPr lang="en-US" sz="2800" b="1" dirty="0">
                <a:solidFill>
                  <a:schemeClr val="accent1"/>
                </a:solidFill>
              </a:rPr>
              <a:t>2. Temel </a:t>
            </a:r>
            <a:r>
              <a:rPr lang="en-US" sz="2800" b="1" dirty="0" err="1">
                <a:solidFill>
                  <a:schemeClr val="accent1"/>
                </a:solidFill>
              </a:rPr>
              <a:t>Unsurlar</a:t>
            </a:r>
            <a:r>
              <a:rPr lang="en-US" sz="2800" b="1" dirty="0">
                <a:solidFill>
                  <a:schemeClr val="accent1"/>
                </a:solidFill>
              </a:rPr>
              <a:t>:</a:t>
            </a:r>
            <a:endParaRPr lang="en-US" sz="2800" dirty="0">
              <a:solidFill>
                <a:schemeClr val="accent1"/>
              </a:solidFill>
            </a:endParaRPr>
          </a:p>
        </p:txBody>
      </p:sp>
      <p:pic>
        <p:nvPicPr>
          <p:cNvPr id="4" name="Resim 3">
            <a:extLst>
              <a:ext uri="{FF2B5EF4-FFF2-40B4-BE49-F238E27FC236}">
                <a16:creationId xmlns:a16="http://schemas.microsoft.com/office/drawing/2014/main" id="{89265547-5DEA-DB78-A1CD-1F2AA78E03EA}"/>
              </a:ext>
            </a:extLst>
          </p:cNvPr>
          <p:cNvPicPr>
            <a:picLocks noChangeAspect="1"/>
          </p:cNvPicPr>
          <p:nvPr/>
        </p:nvPicPr>
        <p:blipFill>
          <a:blip r:embed="rId7"/>
          <a:stretch>
            <a:fillRect/>
          </a:stretch>
        </p:blipFill>
        <p:spPr>
          <a:xfrm>
            <a:off x="87480" y="6084687"/>
            <a:ext cx="1324160" cy="733527"/>
          </a:xfrm>
          <a:prstGeom prst="rect">
            <a:avLst/>
          </a:prstGeom>
        </p:spPr>
      </p:pic>
    </p:spTree>
    <p:extLst>
      <p:ext uri="{BB962C8B-B14F-4D97-AF65-F5344CB8AC3E}">
        <p14:creationId xmlns:p14="http://schemas.microsoft.com/office/powerpoint/2010/main" val="260527698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526121" y="191625"/>
            <a:ext cx="9263332" cy="825320"/>
          </a:xfrm>
        </p:spPr>
        <p:txBody>
          <a:bodyPr>
            <a:noAutofit/>
          </a:bodyPr>
          <a:lstStyle/>
          <a:p>
            <a:r>
              <a:rPr lang="en-US" sz="3400"/>
              <a:t>Temel Değerler</a:t>
            </a:r>
            <a:endParaRPr lang="sl-SI" sz="3400"/>
          </a:p>
        </p:txBody>
      </p:sp>
      <p:sp>
        <p:nvSpPr>
          <p:cNvPr id="7" name="TextBox 6">
            <a:extLst>
              <a:ext uri="{FF2B5EF4-FFF2-40B4-BE49-F238E27FC236}">
                <a16:creationId xmlns:a16="http://schemas.microsoft.com/office/drawing/2014/main" id="{48805AD3-4963-11F8-1056-EE0BF4F4D018}"/>
              </a:ext>
            </a:extLst>
          </p:cNvPr>
          <p:cNvSpPr txBox="1"/>
          <p:nvPr/>
        </p:nvSpPr>
        <p:spPr>
          <a:xfrm>
            <a:off x="1324160" y="1117205"/>
            <a:ext cx="6723673" cy="3569310"/>
          </a:xfrm>
          <a:prstGeom prst="rect">
            <a:avLst/>
          </a:prstGeom>
          <a:noFill/>
        </p:spPr>
        <p:txBody>
          <a:bodyPr wrap="square">
            <a:spAutoFit/>
          </a:bodyPr>
          <a:lstStyle/>
          <a:p>
            <a:pPr algn="just">
              <a:lnSpc>
                <a:spcPct val="150000"/>
              </a:lnSpc>
            </a:pPr>
            <a:r>
              <a:rPr lang="en-US" sz="1600" dirty="0">
                <a:solidFill>
                  <a:schemeClr val="accent1"/>
                </a:solidFill>
              </a:rPr>
              <a:t>Temel </a:t>
            </a:r>
            <a:r>
              <a:rPr lang="en-US" sz="1600" dirty="0" err="1">
                <a:solidFill>
                  <a:schemeClr val="accent1"/>
                </a:solidFill>
              </a:rPr>
              <a:t>değerler</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kuruluşun</a:t>
            </a:r>
            <a:r>
              <a:rPr lang="en-US" sz="1600" dirty="0">
                <a:solidFill>
                  <a:schemeClr val="accent1"/>
                </a:solidFill>
              </a:rPr>
              <a:t> </a:t>
            </a:r>
            <a:r>
              <a:rPr lang="en-US" sz="1600" dirty="0" err="1">
                <a:solidFill>
                  <a:schemeClr val="accent1"/>
                </a:solidFill>
              </a:rPr>
              <a:t>temel</a:t>
            </a:r>
            <a:r>
              <a:rPr lang="en-US" sz="1600" dirty="0">
                <a:solidFill>
                  <a:schemeClr val="accent1"/>
                </a:solidFill>
              </a:rPr>
              <a:t> </a:t>
            </a:r>
            <a:r>
              <a:rPr lang="en-US" sz="1600" dirty="0" err="1">
                <a:solidFill>
                  <a:schemeClr val="accent1"/>
                </a:solidFill>
              </a:rPr>
              <a:t>inançları</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yol</a:t>
            </a:r>
            <a:r>
              <a:rPr lang="en-US" sz="1600" dirty="0">
                <a:solidFill>
                  <a:schemeClr val="accent1"/>
                </a:solidFill>
              </a:rPr>
              <a:t> </a:t>
            </a:r>
            <a:r>
              <a:rPr lang="en-US" sz="1600" dirty="0" err="1">
                <a:solidFill>
                  <a:schemeClr val="accent1"/>
                </a:solidFill>
              </a:rPr>
              <a:t>gösterici</a:t>
            </a:r>
            <a:r>
              <a:rPr lang="en-US" sz="1600" dirty="0">
                <a:solidFill>
                  <a:schemeClr val="accent1"/>
                </a:solidFill>
              </a:rPr>
              <a:t> </a:t>
            </a:r>
            <a:r>
              <a:rPr lang="en-US" sz="1600" dirty="0" err="1">
                <a:solidFill>
                  <a:schemeClr val="accent1"/>
                </a:solidFill>
              </a:rPr>
              <a:t>ilkeleridir</a:t>
            </a:r>
            <a:r>
              <a:rPr lang="en-US" sz="1600" dirty="0">
                <a:solidFill>
                  <a:schemeClr val="accent1"/>
                </a:solidFill>
              </a:rPr>
              <a:t>. </a:t>
            </a:r>
            <a:r>
              <a:rPr lang="en-US" sz="1600" dirty="0" err="1">
                <a:solidFill>
                  <a:schemeClr val="accent1"/>
                </a:solidFill>
              </a:rPr>
              <a:t>Şirketin</a:t>
            </a:r>
            <a:r>
              <a:rPr lang="en-US" sz="1600" dirty="0">
                <a:solidFill>
                  <a:schemeClr val="accent1"/>
                </a:solidFill>
              </a:rPr>
              <a:t> </a:t>
            </a:r>
            <a:r>
              <a:rPr lang="en-US" sz="1600" dirty="0" err="1">
                <a:solidFill>
                  <a:schemeClr val="accent1"/>
                </a:solidFill>
              </a:rPr>
              <a:t>kültürünün</a:t>
            </a:r>
            <a:r>
              <a:rPr lang="en-US" sz="1600" dirty="0">
                <a:solidFill>
                  <a:schemeClr val="accent1"/>
                </a:solidFill>
              </a:rPr>
              <a:t>, </a:t>
            </a:r>
            <a:r>
              <a:rPr lang="en-US" sz="1600" dirty="0" err="1">
                <a:solidFill>
                  <a:schemeClr val="accent1"/>
                </a:solidFill>
              </a:rPr>
              <a:t>davranışlarının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karar</a:t>
            </a:r>
            <a:r>
              <a:rPr lang="en-US" sz="1600" dirty="0">
                <a:solidFill>
                  <a:schemeClr val="accent1"/>
                </a:solidFill>
              </a:rPr>
              <a:t> alma </a:t>
            </a:r>
            <a:r>
              <a:rPr lang="en-US" sz="1600" dirty="0" err="1">
                <a:solidFill>
                  <a:schemeClr val="accent1"/>
                </a:solidFill>
              </a:rPr>
              <a:t>süreçlerinin</a:t>
            </a:r>
            <a:r>
              <a:rPr lang="en-US" sz="1600" dirty="0">
                <a:solidFill>
                  <a:schemeClr val="accent1"/>
                </a:solidFill>
              </a:rPr>
              <a:t> </a:t>
            </a:r>
            <a:r>
              <a:rPr lang="en-US" sz="1600" dirty="0" err="1">
                <a:solidFill>
                  <a:schemeClr val="accent1"/>
                </a:solidFill>
              </a:rPr>
              <a:t>temelini</a:t>
            </a:r>
            <a:r>
              <a:rPr lang="en-US" sz="1600" dirty="0">
                <a:solidFill>
                  <a:schemeClr val="accent1"/>
                </a:solidFill>
              </a:rPr>
              <a:t> </a:t>
            </a:r>
            <a:r>
              <a:rPr lang="en-US" sz="1600" dirty="0" err="1">
                <a:solidFill>
                  <a:schemeClr val="accent1"/>
                </a:solidFill>
              </a:rPr>
              <a:t>oluştururlar</a:t>
            </a:r>
            <a:endParaRPr lang="en-US" sz="1600" dirty="0">
              <a:solidFill>
                <a:schemeClr val="accent1"/>
              </a:solidFill>
            </a:endParaRPr>
          </a:p>
          <a:p>
            <a:pPr algn="just">
              <a:lnSpc>
                <a:spcPct val="150000"/>
              </a:lnSpc>
            </a:pPr>
            <a:endParaRPr lang="en-US" sz="1050" dirty="0">
              <a:solidFill>
                <a:schemeClr val="accent1"/>
              </a:solidFill>
            </a:endParaRPr>
          </a:p>
          <a:p>
            <a:pPr algn="just">
              <a:lnSpc>
                <a:spcPct val="150000"/>
              </a:lnSpc>
            </a:pPr>
            <a:r>
              <a:rPr lang="en-US" sz="1600" dirty="0" err="1">
                <a:solidFill>
                  <a:schemeClr val="accent1"/>
                </a:solidFill>
              </a:rPr>
              <a:t>Değerler</a:t>
            </a:r>
            <a:r>
              <a:rPr lang="en-US" sz="1600" dirty="0">
                <a:solidFill>
                  <a:schemeClr val="accent1"/>
                </a:solidFill>
              </a:rPr>
              <a:t>, </a:t>
            </a:r>
            <a:r>
              <a:rPr lang="en-US" sz="1600" dirty="0" err="1">
                <a:solidFill>
                  <a:schemeClr val="accent1"/>
                </a:solidFill>
              </a:rPr>
              <a:t>çalışanların</a:t>
            </a:r>
            <a:r>
              <a:rPr lang="en-US" sz="1600" dirty="0">
                <a:solidFill>
                  <a:schemeClr val="accent1"/>
                </a:solidFill>
              </a:rPr>
              <a:t> </a:t>
            </a:r>
            <a:r>
              <a:rPr lang="en-US" sz="1600" dirty="0" err="1">
                <a:solidFill>
                  <a:schemeClr val="accent1"/>
                </a:solidFill>
              </a:rPr>
              <a:t>eylemlerini</a:t>
            </a:r>
            <a:r>
              <a:rPr lang="en-US" sz="1600" dirty="0">
                <a:solidFill>
                  <a:schemeClr val="accent1"/>
                </a:solidFill>
              </a:rPr>
              <a:t> </a:t>
            </a:r>
            <a:r>
              <a:rPr lang="en-US" sz="1600" dirty="0" err="1">
                <a:solidFill>
                  <a:schemeClr val="accent1"/>
                </a:solidFill>
              </a:rPr>
              <a:t>şirketin</a:t>
            </a:r>
            <a:r>
              <a:rPr lang="en-US" sz="1600" dirty="0">
                <a:solidFill>
                  <a:schemeClr val="accent1"/>
                </a:solidFill>
              </a:rPr>
              <a:t> </a:t>
            </a:r>
            <a:r>
              <a:rPr lang="en-US" sz="1600" dirty="0" err="1">
                <a:solidFill>
                  <a:schemeClr val="accent1"/>
                </a:solidFill>
              </a:rPr>
              <a:t>misyonu</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vizyonu</a:t>
            </a:r>
            <a:r>
              <a:rPr lang="en-US" sz="1600" dirty="0">
                <a:solidFill>
                  <a:schemeClr val="accent1"/>
                </a:solidFill>
              </a:rPr>
              <a:t> </a:t>
            </a:r>
            <a:r>
              <a:rPr lang="en-US" sz="1600" dirty="0" err="1">
                <a:solidFill>
                  <a:schemeClr val="accent1"/>
                </a:solidFill>
              </a:rPr>
              <a:t>ile</a:t>
            </a:r>
            <a:r>
              <a:rPr lang="en-US" sz="1600" dirty="0">
                <a:solidFill>
                  <a:schemeClr val="accent1"/>
                </a:solidFill>
              </a:rPr>
              <a:t> </a:t>
            </a:r>
            <a:r>
              <a:rPr lang="en-US" sz="1600" dirty="0" err="1">
                <a:solidFill>
                  <a:schemeClr val="accent1"/>
                </a:solidFill>
              </a:rPr>
              <a:t>uyumlu</a:t>
            </a:r>
            <a:r>
              <a:rPr lang="en-US" sz="1600" dirty="0">
                <a:solidFill>
                  <a:schemeClr val="accent1"/>
                </a:solidFill>
              </a:rPr>
              <a:t> hale </a:t>
            </a:r>
            <a:r>
              <a:rPr lang="en-US" sz="1600" dirty="0" err="1">
                <a:solidFill>
                  <a:schemeClr val="accent1"/>
                </a:solidFill>
              </a:rPr>
              <a:t>getirir</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kuruluşun</a:t>
            </a:r>
            <a:r>
              <a:rPr lang="en-US" sz="1600" dirty="0">
                <a:solidFill>
                  <a:schemeClr val="accent1"/>
                </a:solidFill>
              </a:rPr>
              <a:t> </a:t>
            </a:r>
            <a:r>
              <a:rPr lang="en-US" sz="1600" dirty="0" err="1">
                <a:solidFill>
                  <a:schemeClr val="accent1"/>
                </a:solidFill>
              </a:rPr>
              <a:t>çalışanlar</a:t>
            </a:r>
            <a:r>
              <a:rPr lang="en-US" sz="1600" dirty="0">
                <a:solidFill>
                  <a:schemeClr val="accent1"/>
                </a:solidFill>
              </a:rPr>
              <a:t>, </a:t>
            </a:r>
            <a:r>
              <a:rPr lang="en-US" sz="1600" dirty="0" err="1">
                <a:solidFill>
                  <a:schemeClr val="accent1"/>
                </a:solidFill>
              </a:rPr>
              <a:t>müşteriler</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daha</a:t>
            </a:r>
            <a:r>
              <a:rPr lang="en-US" sz="1600" dirty="0">
                <a:solidFill>
                  <a:schemeClr val="accent1"/>
                </a:solidFill>
              </a:rPr>
              <a:t> </a:t>
            </a:r>
            <a:r>
              <a:rPr lang="en-US" sz="1600" dirty="0" err="1">
                <a:solidFill>
                  <a:schemeClr val="accent1"/>
                </a:solidFill>
              </a:rPr>
              <a:t>geniş</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toplulukla</a:t>
            </a:r>
            <a:r>
              <a:rPr lang="en-US" sz="1600" dirty="0">
                <a:solidFill>
                  <a:schemeClr val="accent1"/>
                </a:solidFill>
              </a:rPr>
              <a:t> </a:t>
            </a:r>
            <a:r>
              <a:rPr lang="en-US" sz="1600" dirty="0" err="1">
                <a:solidFill>
                  <a:schemeClr val="accent1"/>
                </a:solidFill>
              </a:rPr>
              <a:t>nasıl</a:t>
            </a:r>
            <a:r>
              <a:rPr lang="en-US" sz="1600" dirty="0">
                <a:solidFill>
                  <a:schemeClr val="accent1"/>
                </a:solidFill>
              </a:rPr>
              <a:t> </a:t>
            </a:r>
            <a:r>
              <a:rPr lang="en-US" sz="1600" dirty="0" err="1">
                <a:solidFill>
                  <a:schemeClr val="accent1"/>
                </a:solidFill>
              </a:rPr>
              <a:t>etkileşimde</a:t>
            </a:r>
            <a:r>
              <a:rPr lang="en-US" sz="1600" dirty="0">
                <a:solidFill>
                  <a:schemeClr val="accent1"/>
                </a:solidFill>
              </a:rPr>
              <a:t> </a:t>
            </a:r>
            <a:r>
              <a:rPr lang="en-US" sz="1600" dirty="0" err="1">
                <a:solidFill>
                  <a:schemeClr val="accent1"/>
                </a:solidFill>
              </a:rPr>
              <a:t>bulunacağını</a:t>
            </a:r>
            <a:r>
              <a:rPr lang="en-US" sz="1600" dirty="0">
                <a:solidFill>
                  <a:schemeClr val="accent1"/>
                </a:solidFill>
              </a:rPr>
              <a:t> </a:t>
            </a:r>
            <a:r>
              <a:rPr lang="en-US" sz="1600" dirty="0" err="1">
                <a:solidFill>
                  <a:schemeClr val="accent1"/>
                </a:solidFill>
              </a:rPr>
              <a:t>tanımlar</a:t>
            </a:r>
            <a:r>
              <a:rPr lang="en-US" sz="1600" dirty="0">
                <a:solidFill>
                  <a:schemeClr val="accent1"/>
                </a:solidFill>
              </a:rPr>
              <a:t>. </a:t>
            </a:r>
          </a:p>
          <a:p>
            <a:pPr algn="just">
              <a:lnSpc>
                <a:spcPct val="150000"/>
              </a:lnSpc>
            </a:pPr>
            <a:endParaRPr lang="en-US" sz="1100" dirty="0">
              <a:solidFill>
                <a:schemeClr val="accent1"/>
              </a:solidFill>
            </a:endParaRPr>
          </a:p>
          <a:p>
            <a:pPr algn="just">
              <a:lnSpc>
                <a:spcPct val="150000"/>
              </a:lnSpc>
            </a:pPr>
            <a:r>
              <a:rPr lang="en-US" sz="1600" dirty="0">
                <a:solidFill>
                  <a:schemeClr val="accent1"/>
                </a:solidFill>
              </a:rPr>
              <a:t>Temel </a:t>
            </a:r>
            <a:r>
              <a:rPr lang="en-US" sz="1600" dirty="0" err="1">
                <a:solidFill>
                  <a:schemeClr val="accent1"/>
                </a:solidFill>
              </a:rPr>
              <a:t>değerler</a:t>
            </a:r>
            <a:r>
              <a:rPr lang="en-US" sz="1600" dirty="0">
                <a:solidFill>
                  <a:schemeClr val="accent1"/>
                </a:solidFill>
              </a:rPr>
              <a:t> </a:t>
            </a:r>
            <a:r>
              <a:rPr lang="en-US" sz="1600" dirty="0" err="1">
                <a:solidFill>
                  <a:schemeClr val="accent1"/>
                </a:solidFill>
              </a:rPr>
              <a:t>şirketin</a:t>
            </a:r>
            <a:r>
              <a:rPr lang="en-US" sz="1600" dirty="0">
                <a:solidFill>
                  <a:schemeClr val="accent1"/>
                </a:solidFill>
              </a:rPr>
              <a:t> </a:t>
            </a:r>
            <a:r>
              <a:rPr lang="en-US" sz="1600" dirty="0" err="1">
                <a:solidFill>
                  <a:schemeClr val="accent1"/>
                </a:solidFill>
              </a:rPr>
              <a:t>kimliğini</a:t>
            </a:r>
            <a:r>
              <a:rPr lang="en-US" sz="1600" dirty="0">
                <a:solidFill>
                  <a:schemeClr val="accent1"/>
                </a:solidFill>
              </a:rPr>
              <a:t> </a:t>
            </a:r>
            <a:r>
              <a:rPr lang="en-US" sz="1600" dirty="0" err="1">
                <a:solidFill>
                  <a:schemeClr val="accent1"/>
                </a:solidFill>
              </a:rPr>
              <a:t>şekillendirir</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kuruluşun</a:t>
            </a:r>
            <a:r>
              <a:rPr lang="en-US" sz="1600" dirty="0">
                <a:solidFill>
                  <a:schemeClr val="accent1"/>
                </a:solidFill>
              </a:rPr>
              <a:t> </a:t>
            </a:r>
            <a:r>
              <a:rPr lang="en-US" sz="1600" dirty="0" err="1">
                <a:solidFill>
                  <a:schemeClr val="accent1"/>
                </a:solidFill>
              </a:rPr>
              <a:t>neyi</a:t>
            </a:r>
            <a:r>
              <a:rPr lang="en-US" sz="1600" dirty="0">
                <a:solidFill>
                  <a:schemeClr val="accent1"/>
                </a:solidFill>
              </a:rPr>
              <a:t> </a:t>
            </a:r>
            <a:r>
              <a:rPr lang="en-US" sz="1600" dirty="0" err="1">
                <a:solidFill>
                  <a:schemeClr val="accent1"/>
                </a:solidFill>
              </a:rPr>
              <a:t>temsil</a:t>
            </a:r>
            <a:r>
              <a:rPr lang="en-US" sz="1600" dirty="0">
                <a:solidFill>
                  <a:schemeClr val="accent1"/>
                </a:solidFill>
              </a:rPr>
              <a:t> </a:t>
            </a:r>
            <a:r>
              <a:rPr lang="en-US" sz="1600" dirty="0" err="1">
                <a:solidFill>
                  <a:schemeClr val="accent1"/>
                </a:solidFill>
              </a:rPr>
              <a:t>ettiğine</a:t>
            </a:r>
            <a:r>
              <a:rPr lang="en-US" sz="1600" dirty="0">
                <a:solidFill>
                  <a:schemeClr val="accent1"/>
                </a:solidFill>
              </a:rPr>
              <a:t> </a:t>
            </a:r>
            <a:r>
              <a:rPr lang="en-US" sz="1600" dirty="0" err="1">
                <a:solidFill>
                  <a:schemeClr val="accent1"/>
                </a:solidFill>
              </a:rPr>
              <a:t>dair</a:t>
            </a:r>
            <a:r>
              <a:rPr lang="en-US" sz="1600" dirty="0">
                <a:solidFill>
                  <a:schemeClr val="accent1"/>
                </a:solidFill>
              </a:rPr>
              <a:t> </a:t>
            </a:r>
            <a:r>
              <a:rPr lang="en-US" sz="1600" dirty="0" err="1">
                <a:solidFill>
                  <a:schemeClr val="accent1"/>
                </a:solidFill>
              </a:rPr>
              <a:t>birleşik</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anlayış</a:t>
            </a:r>
            <a:r>
              <a:rPr lang="en-US" sz="1600" dirty="0">
                <a:solidFill>
                  <a:schemeClr val="accent1"/>
                </a:solidFill>
              </a:rPr>
              <a:t> </a:t>
            </a:r>
            <a:r>
              <a:rPr lang="en-US" sz="1600" dirty="0" err="1">
                <a:solidFill>
                  <a:schemeClr val="accent1"/>
                </a:solidFill>
              </a:rPr>
              <a:t>yaratır</a:t>
            </a:r>
            <a:r>
              <a:rPr lang="en-US" sz="1600" dirty="0">
                <a:solidFill>
                  <a:schemeClr val="accent1"/>
                </a:solidFill>
              </a:rPr>
              <a:t>.</a:t>
            </a:r>
            <a:endParaRPr lang="el-GR" sz="1600" dirty="0">
              <a:solidFill>
                <a:schemeClr val="accent1"/>
              </a:solidFill>
            </a:endParaRPr>
          </a:p>
        </p:txBody>
      </p:sp>
      <p:grpSp>
        <p:nvGrpSpPr>
          <p:cNvPr id="9" name="Group 8">
            <a:extLst>
              <a:ext uri="{FF2B5EF4-FFF2-40B4-BE49-F238E27FC236}">
                <a16:creationId xmlns:a16="http://schemas.microsoft.com/office/drawing/2014/main" id="{F814DD31-F89A-CBC6-BBEC-7B2A1D4DB381}"/>
              </a:ext>
            </a:extLst>
          </p:cNvPr>
          <p:cNvGrpSpPr/>
          <p:nvPr/>
        </p:nvGrpSpPr>
        <p:grpSpPr>
          <a:xfrm>
            <a:off x="1455576" y="252413"/>
            <a:ext cx="10603074" cy="6274832"/>
            <a:chOff x="1228725" y="252412"/>
            <a:chExt cx="10829925" cy="6353175"/>
          </a:xfrm>
          <a:blipFill>
            <a:blip r:embed="rId2"/>
            <a:stretch>
              <a:fillRect l="-4868" t="426" r="1155" b="1"/>
            </a:stretch>
          </a:blipFill>
        </p:grpSpPr>
        <p:sp>
          <p:nvSpPr>
            <p:cNvPr id="8" name="Rectangle 7">
              <a:extLst>
                <a:ext uri="{FF2B5EF4-FFF2-40B4-BE49-F238E27FC236}">
                  <a16:creationId xmlns:a16="http://schemas.microsoft.com/office/drawing/2014/main" id="{D3CF8CA9-0C81-CB4F-E766-A32B9D344CAD}"/>
                </a:ext>
              </a:extLst>
            </p:cNvPr>
            <p:cNvSpPr/>
            <p:nvPr/>
          </p:nvSpPr>
          <p:spPr>
            <a:xfrm>
              <a:off x="1228725" y="4872037"/>
              <a:ext cx="6867525" cy="173355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708F279C-9B99-5683-2FEA-D06798E41595}"/>
                </a:ext>
              </a:extLst>
            </p:cNvPr>
            <p:cNvSpPr/>
            <p:nvPr/>
          </p:nvSpPr>
          <p:spPr>
            <a:xfrm>
              <a:off x="8220075" y="252412"/>
              <a:ext cx="3838575" cy="6353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93468841-DBB3-4E34-06DB-FDA28ED81ABE}"/>
              </a:ext>
            </a:extLst>
          </p:cNvPr>
          <p:cNvSpPr txBox="1"/>
          <p:nvPr/>
        </p:nvSpPr>
        <p:spPr>
          <a:xfrm>
            <a:off x="1228725" y="62810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Yapay zeka oluşturuldu</a:t>
            </a:r>
          </a:p>
        </p:txBody>
      </p:sp>
      <p:pic>
        <p:nvPicPr>
          <p:cNvPr id="5" name="Resim 4">
            <a:extLst>
              <a:ext uri="{FF2B5EF4-FFF2-40B4-BE49-F238E27FC236}">
                <a16:creationId xmlns:a16="http://schemas.microsoft.com/office/drawing/2014/main" id="{3E8A5F01-2103-8D37-3BE9-8D94511EE994}"/>
              </a:ext>
            </a:extLst>
          </p:cNvPr>
          <p:cNvPicPr>
            <a:picLocks noChangeAspect="1"/>
          </p:cNvPicPr>
          <p:nvPr/>
        </p:nvPicPr>
        <p:blipFill>
          <a:blip r:embed="rId3"/>
          <a:stretch>
            <a:fillRect/>
          </a:stretch>
        </p:blipFill>
        <p:spPr>
          <a:xfrm>
            <a:off x="0" y="6037369"/>
            <a:ext cx="1324160" cy="733527"/>
          </a:xfrm>
          <a:prstGeom prst="rect">
            <a:avLst/>
          </a:prstGeom>
        </p:spPr>
      </p:pic>
    </p:spTree>
    <p:extLst>
      <p:ext uri="{BB962C8B-B14F-4D97-AF65-F5344CB8AC3E}">
        <p14:creationId xmlns:p14="http://schemas.microsoft.com/office/powerpoint/2010/main" val="280227249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238125" y="-57040"/>
            <a:ext cx="9263332" cy="825320"/>
          </a:xfrm>
        </p:spPr>
        <p:txBody>
          <a:bodyPr>
            <a:noAutofit/>
          </a:bodyPr>
          <a:lstStyle/>
          <a:p>
            <a:r>
              <a:rPr lang="en-US" sz="3400"/>
              <a:t>Temel Değerler</a:t>
            </a:r>
            <a:endParaRPr lang="sl-SI" sz="3400"/>
          </a:p>
        </p:txBody>
      </p:sp>
      <p:sp>
        <p:nvSpPr>
          <p:cNvPr id="7" name="TextBox 6">
            <a:extLst>
              <a:ext uri="{FF2B5EF4-FFF2-40B4-BE49-F238E27FC236}">
                <a16:creationId xmlns:a16="http://schemas.microsoft.com/office/drawing/2014/main" id="{48805AD3-4963-11F8-1056-EE0BF4F4D018}"/>
              </a:ext>
            </a:extLst>
          </p:cNvPr>
          <p:cNvSpPr txBox="1"/>
          <p:nvPr/>
        </p:nvSpPr>
        <p:spPr>
          <a:xfrm>
            <a:off x="229652" y="607170"/>
            <a:ext cx="6096000" cy="369332"/>
          </a:xfrm>
          <a:prstGeom prst="rect">
            <a:avLst/>
          </a:prstGeom>
          <a:noFill/>
        </p:spPr>
        <p:txBody>
          <a:bodyPr wrap="square">
            <a:spAutoFit/>
          </a:bodyPr>
          <a:lstStyle/>
          <a:p>
            <a:pPr marR="0" lvl="0" algn="l" defTabSz="914400" rtl="0" eaLnBrk="1" fontAlgn="auto" latinLnBrk="0" hangingPunct="1">
              <a:lnSpc>
                <a:spcPct val="100000"/>
              </a:lnSpc>
              <a:spcBef>
                <a:spcPct val="0"/>
              </a:spcBef>
              <a:spcAft>
                <a:spcPct val="0"/>
              </a:spcAft>
              <a:buClrTx/>
              <a:buSzTx/>
              <a:defRPr/>
            </a:pPr>
            <a:r>
              <a:rPr kumimoji="0" lang="en-US" sz="1800" b="1" i="0" u="none" strike="noStrike" kern="1200" cap="none" spc="0" normalizeH="0" baseline="0" noProof="0">
                <a:ln>
                  <a:noFill/>
                </a:ln>
                <a:solidFill>
                  <a:srgbClr val="1D1D1B"/>
                </a:solidFill>
                <a:effectLst/>
                <a:uLnTx/>
                <a:uFillTx/>
                <a:latin typeface="Raleway"/>
                <a:ea typeface="+mn-ea"/>
                <a:cs typeface="+mn-cs"/>
              </a:rPr>
              <a:t>Şirketlerdeki temel değerlere örnekler</a:t>
            </a:r>
            <a:endParaRPr kumimoji="0" lang="el-GR" sz="1800" b="1" i="0" u="none" strike="noStrike" kern="1200" cap="none" spc="0" normalizeH="0" baseline="0" noProof="0">
              <a:ln>
                <a:noFill/>
              </a:ln>
              <a:solidFill>
                <a:srgbClr val="1D1D1B"/>
              </a:solidFill>
              <a:effectLst/>
              <a:uLnTx/>
              <a:uFillTx/>
              <a:latin typeface="Raleway"/>
              <a:ea typeface="+mn-ea"/>
              <a:cs typeface="+mn-cs"/>
            </a:endParaRPr>
          </a:p>
        </p:txBody>
      </p:sp>
      <p:sp>
        <p:nvSpPr>
          <p:cNvPr id="3" name="Rectangle 2">
            <a:extLst>
              <a:ext uri="{FF2B5EF4-FFF2-40B4-BE49-F238E27FC236}">
                <a16:creationId xmlns:a16="http://schemas.microsoft.com/office/drawing/2014/main" id="{770CE5DB-B6A5-793E-CD23-0DC759812912}"/>
              </a:ext>
            </a:extLst>
          </p:cNvPr>
          <p:cNvSpPr/>
          <p:nvPr/>
        </p:nvSpPr>
        <p:spPr>
          <a:xfrm>
            <a:off x="1622802" y="1307240"/>
            <a:ext cx="3246989" cy="5489799"/>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7B15D80-B3BB-2BFD-5347-470F9CA71FC5}"/>
              </a:ext>
            </a:extLst>
          </p:cNvPr>
          <p:cNvSpPr/>
          <p:nvPr/>
        </p:nvSpPr>
        <p:spPr>
          <a:xfrm>
            <a:off x="5223489" y="209660"/>
            <a:ext cx="3304564" cy="570507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2400A0D-68B0-3E10-7428-0C2BADFCCAD1}"/>
              </a:ext>
            </a:extLst>
          </p:cNvPr>
          <p:cNvSpPr/>
          <p:nvPr/>
        </p:nvSpPr>
        <p:spPr>
          <a:xfrm>
            <a:off x="8862060" y="1272666"/>
            <a:ext cx="3105761" cy="558533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FE8A519-4C05-2ECB-0EFB-00C3CE26D6D7}"/>
              </a:ext>
            </a:extLst>
          </p:cNvPr>
          <p:cNvSpPr txBox="1"/>
          <p:nvPr/>
        </p:nvSpPr>
        <p:spPr>
          <a:xfrm>
            <a:off x="1662744" y="1373495"/>
            <a:ext cx="2631042" cy="461665"/>
          </a:xfrm>
          <a:prstGeom prst="rect">
            <a:avLst/>
          </a:prstGeom>
          <a:noFill/>
        </p:spPr>
        <p:txBody>
          <a:bodyPr wrap="square" rtlCol="0">
            <a:spAutoFit/>
          </a:bodyPr>
          <a:lstStyle/>
          <a:p>
            <a:r>
              <a:rPr lang="en-US" sz="2400" b="1">
                <a:solidFill>
                  <a:schemeClr val="accent1"/>
                </a:solidFill>
              </a:rPr>
              <a:t>Nestlé</a:t>
            </a:r>
            <a:endParaRPr lang="en-GB" sz="2400" b="1">
              <a:solidFill>
                <a:schemeClr val="accent1"/>
              </a:solidFill>
            </a:endParaRPr>
          </a:p>
        </p:txBody>
      </p:sp>
      <p:sp>
        <p:nvSpPr>
          <p:cNvPr id="9" name="TextBox 8">
            <a:extLst>
              <a:ext uri="{FF2B5EF4-FFF2-40B4-BE49-F238E27FC236}">
                <a16:creationId xmlns:a16="http://schemas.microsoft.com/office/drawing/2014/main" id="{0F75B839-5852-D12B-EA4C-0F8167F9EFCB}"/>
              </a:ext>
            </a:extLst>
          </p:cNvPr>
          <p:cNvSpPr txBox="1"/>
          <p:nvPr/>
        </p:nvSpPr>
        <p:spPr>
          <a:xfrm>
            <a:off x="5326283" y="818620"/>
            <a:ext cx="2057400" cy="461665"/>
          </a:xfrm>
          <a:prstGeom prst="rect">
            <a:avLst/>
          </a:prstGeom>
          <a:noFill/>
        </p:spPr>
        <p:txBody>
          <a:bodyPr wrap="square" rtlCol="0">
            <a:spAutoFit/>
          </a:bodyPr>
          <a:lstStyle/>
          <a:p>
            <a:r>
              <a:rPr lang="en-US" sz="2400" b="1">
                <a:solidFill>
                  <a:schemeClr val="accent1"/>
                </a:solidFill>
              </a:rPr>
              <a:t>Adidas: </a:t>
            </a:r>
            <a:endParaRPr lang="en-GB" sz="2400" b="1">
              <a:solidFill>
                <a:schemeClr val="accent1"/>
              </a:solidFill>
            </a:endParaRPr>
          </a:p>
        </p:txBody>
      </p:sp>
      <p:sp>
        <p:nvSpPr>
          <p:cNvPr id="10" name="TextBox 9">
            <a:extLst>
              <a:ext uri="{FF2B5EF4-FFF2-40B4-BE49-F238E27FC236}">
                <a16:creationId xmlns:a16="http://schemas.microsoft.com/office/drawing/2014/main" id="{B897BB95-ADDD-C9A5-5A47-1F9C49D3093A}"/>
              </a:ext>
            </a:extLst>
          </p:cNvPr>
          <p:cNvSpPr txBox="1"/>
          <p:nvPr/>
        </p:nvSpPr>
        <p:spPr>
          <a:xfrm>
            <a:off x="8942275" y="1303231"/>
            <a:ext cx="2175263" cy="461665"/>
          </a:xfrm>
          <a:prstGeom prst="rect">
            <a:avLst/>
          </a:prstGeom>
          <a:noFill/>
        </p:spPr>
        <p:txBody>
          <a:bodyPr wrap="square" rtlCol="0">
            <a:spAutoFit/>
          </a:bodyPr>
          <a:lstStyle/>
          <a:p>
            <a:r>
              <a:rPr lang="en-US" sz="2400" b="1">
                <a:solidFill>
                  <a:schemeClr val="accent1"/>
                </a:solidFill>
              </a:rPr>
              <a:t>L'Oréal: </a:t>
            </a:r>
            <a:endParaRPr lang="en-GB" sz="2400" b="1">
              <a:solidFill>
                <a:schemeClr val="accent1"/>
              </a:solidFill>
            </a:endParaRPr>
          </a:p>
        </p:txBody>
      </p:sp>
      <p:sp>
        <p:nvSpPr>
          <p:cNvPr id="17" name="TextBox 16">
            <a:extLst>
              <a:ext uri="{FF2B5EF4-FFF2-40B4-BE49-F238E27FC236}">
                <a16:creationId xmlns:a16="http://schemas.microsoft.com/office/drawing/2014/main" id="{BBA7C51E-9FCD-7FDF-5321-53DD087CD456}"/>
              </a:ext>
            </a:extLst>
          </p:cNvPr>
          <p:cNvSpPr txBox="1"/>
          <p:nvPr/>
        </p:nvSpPr>
        <p:spPr>
          <a:xfrm>
            <a:off x="1740570" y="1835160"/>
            <a:ext cx="3129221" cy="411176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a:solidFill>
                  <a:schemeClr val="accent1"/>
                </a:solidFill>
              </a:rPr>
              <a:t>Bireylere Saygı: </a:t>
            </a:r>
            <a:r>
              <a:rPr lang="en-US" sz="1600">
                <a:solidFill>
                  <a:schemeClr val="accent1"/>
                </a:solidFill>
              </a:rPr>
              <a:t>Çalışanlar ve müşteriler için çeşitlilik içeren ve kapsayıcı bir ortamın teşvik edilmesi.</a:t>
            </a:r>
          </a:p>
          <a:p>
            <a:pPr marL="285750" indent="-285750">
              <a:lnSpc>
                <a:spcPct val="150000"/>
              </a:lnSpc>
              <a:buFont typeface="Arial" panose="020B0604020202020204" pitchFamily="34" charset="0"/>
              <a:buChar char="•"/>
            </a:pPr>
            <a:r>
              <a:rPr lang="en-US" sz="1600" b="1">
                <a:solidFill>
                  <a:schemeClr val="accent1"/>
                </a:solidFill>
              </a:rPr>
              <a:t>Sürdürülebilirlik: </a:t>
            </a:r>
            <a:r>
              <a:rPr lang="en-US" sz="1600">
                <a:solidFill>
                  <a:schemeClr val="accent1"/>
                </a:solidFill>
              </a:rPr>
              <a:t>Çevre yönetiminin teşvik edilmesi ve ekolojik ayak izinin azaltılması</a:t>
            </a:r>
            <a:r>
              <a:rPr lang="en-US" sz="1600" b="1">
                <a:solidFill>
                  <a:schemeClr val="accent1"/>
                </a:solidFill>
              </a:rPr>
              <a:t>.</a:t>
            </a:r>
          </a:p>
          <a:p>
            <a:pPr marL="285750" indent="-285750">
              <a:lnSpc>
                <a:spcPct val="150000"/>
              </a:lnSpc>
              <a:buFont typeface="Arial" panose="020B0604020202020204" pitchFamily="34" charset="0"/>
              <a:buChar char="•"/>
            </a:pPr>
            <a:r>
              <a:rPr lang="en-US" sz="1600" b="1">
                <a:solidFill>
                  <a:schemeClr val="accent1"/>
                </a:solidFill>
              </a:rPr>
              <a:t>Dürüstlük: </a:t>
            </a:r>
            <a:r>
              <a:rPr lang="en-US" sz="1600">
                <a:solidFill>
                  <a:schemeClr val="accent1"/>
                </a:solidFill>
              </a:rPr>
              <a:t>Tüm etkileşimlerde dürüstlük ve adaletle hareket etmek...</a:t>
            </a:r>
            <a:endParaRPr lang="en-GB" sz="1600">
              <a:solidFill>
                <a:schemeClr val="accent1"/>
              </a:solidFill>
            </a:endParaRPr>
          </a:p>
        </p:txBody>
      </p:sp>
      <p:sp>
        <p:nvSpPr>
          <p:cNvPr id="19" name="TextBox 18">
            <a:extLst>
              <a:ext uri="{FF2B5EF4-FFF2-40B4-BE49-F238E27FC236}">
                <a16:creationId xmlns:a16="http://schemas.microsoft.com/office/drawing/2014/main" id="{39289B66-EAA3-25CF-62A6-ACB5D926393B}"/>
              </a:ext>
            </a:extLst>
          </p:cNvPr>
          <p:cNvSpPr txBox="1"/>
          <p:nvPr/>
        </p:nvSpPr>
        <p:spPr>
          <a:xfrm>
            <a:off x="5416221" y="1396975"/>
            <a:ext cx="2919100" cy="411176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a:solidFill>
                  <a:schemeClr val="accent1"/>
                </a:solidFill>
              </a:rPr>
              <a:t>Performans: </a:t>
            </a:r>
            <a:r>
              <a:rPr lang="en-US" sz="1600">
                <a:solidFill>
                  <a:schemeClr val="accent1"/>
                </a:solidFill>
              </a:rPr>
              <a:t>Tüm alanlarda sürekli gelişim için çabalamak.</a:t>
            </a:r>
          </a:p>
          <a:p>
            <a:pPr marL="285750" indent="-285750">
              <a:lnSpc>
                <a:spcPct val="150000"/>
              </a:lnSpc>
              <a:buFont typeface="Arial" panose="020B0604020202020204" pitchFamily="34" charset="0"/>
              <a:buChar char="•"/>
            </a:pPr>
            <a:r>
              <a:rPr lang="en-US" sz="1600" b="1">
                <a:solidFill>
                  <a:schemeClr val="accent1"/>
                </a:solidFill>
              </a:rPr>
              <a:t>Tutku: </a:t>
            </a:r>
            <a:r>
              <a:rPr lang="en-US" sz="1600">
                <a:solidFill>
                  <a:schemeClr val="accent1"/>
                </a:solidFill>
              </a:rPr>
              <a:t>Kendini dünya çapında sporculara ve spor meraklılarına ilham vermeye adamıştır.</a:t>
            </a:r>
          </a:p>
          <a:p>
            <a:pPr marL="285750" indent="-285750">
              <a:lnSpc>
                <a:spcPct val="150000"/>
              </a:lnSpc>
              <a:buFont typeface="Arial" panose="020B0604020202020204" pitchFamily="34" charset="0"/>
              <a:buChar char="•"/>
            </a:pPr>
            <a:r>
              <a:rPr lang="en-US" sz="1600" b="1">
                <a:solidFill>
                  <a:schemeClr val="accent1"/>
                </a:solidFill>
              </a:rPr>
              <a:t>İnovasyon: </a:t>
            </a:r>
            <a:r>
              <a:rPr lang="en-US" sz="1600">
                <a:solidFill>
                  <a:schemeClr val="accent1"/>
                </a:solidFill>
              </a:rPr>
              <a:t>Ürün geliştirme ve teknolojide sınırları zorlamak.</a:t>
            </a:r>
            <a:endParaRPr lang="en-GB" sz="1600">
              <a:solidFill>
                <a:schemeClr val="accent1"/>
              </a:solidFill>
            </a:endParaRPr>
          </a:p>
        </p:txBody>
      </p:sp>
      <p:sp>
        <p:nvSpPr>
          <p:cNvPr id="21" name="TextBox 20">
            <a:extLst>
              <a:ext uri="{FF2B5EF4-FFF2-40B4-BE49-F238E27FC236}">
                <a16:creationId xmlns:a16="http://schemas.microsoft.com/office/drawing/2014/main" id="{421F7FB4-992B-08CB-0BE2-5F634DD94949}"/>
              </a:ext>
            </a:extLst>
          </p:cNvPr>
          <p:cNvSpPr txBox="1"/>
          <p:nvPr/>
        </p:nvSpPr>
        <p:spPr>
          <a:xfrm>
            <a:off x="8942275" y="1786014"/>
            <a:ext cx="2899205" cy="374243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a:solidFill>
                  <a:schemeClr val="accent1"/>
                </a:solidFill>
              </a:rPr>
              <a:t>Dürüstlük: </a:t>
            </a:r>
            <a:r>
              <a:rPr lang="en-US" sz="1600">
                <a:solidFill>
                  <a:schemeClr val="accent1"/>
                </a:solidFill>
              </a:rPr>
              <a:t>Tüm iş uygulamalarında etik ve sorumlu davranmak.</a:t>
            </a:r>
          </a:p>
          <a:p>
            <a:pPr marL="285750" indent="-285750">
              <a:lnSpc>
                <a:spcPct val="150000"/>
              </a:lnSpc>
              <a:buFont typeface="Arial" panose="020B0604020202020204" pitchFamily="34" charset="0"/>
              <a:buChar char="•"/>
            </a:pPr>
            <a:r>
              <a:rPr lang="en-US" sz="1600" b="1">
                <a:solidFill>
                  <a:schemeClr val="accent1"/>
                </a:solidFill>
              </a:rPr>
              <a:t>Mükemmellik: </a:t>
            </a:r>
            <a:r>
              <a:rPr lang="en-US" sz="1600">
                <a:solidFill>
                  <a:schemeClr val="accent1"/>
                </a:solidFill>
              </a:rPr>
              <a:t>Üstün kaliteli ürünler ve deneyimler sunmak.</a:t>
            </a:r>
          </a:p>
          <a:p>
            <a:pPr marL="285750" indent="-285750">
              <a:lnSpc>
                <a:spcPct val="150000"/>
              </a:lnSpc>
              <a:buFont typeface="Arial" panose="020B0604020202020204" pitchFamily="34" charset="0"/>
              <a:buChar char="•"/>
            </a:pPr>
            <a:r>
              <a:rPr lang="en-US" sz="1600" b="1">
                <a:solidFill>
                  <a:schemeClr val="accent1"/>
                </a:solidFill>
              </a:rPr>
              <a:t>Sürdürülebilirlik: </a:t>
            </a:r>
            <a:r>
              <a:rPr lang="en-US" sz="1600">
                <a:solidFill>
                  <a:schemeClr val="accent1"/>
                </a:solidFill>
              </a:rPr>
              <a:t>Çevre ve toplumlar üzerinde olumlu bir etki yaratmak.</a:t>
            </a:r>
            <a:endParaRPr lang="en-GB" sz="1600">
              <a:solidFill>
                <a:schemeClr val="accent1"/>
              </a:solidFill>
            </a:endParaRPr>
          </a:p>
        </p:txBody>
      </p:sp>
      <p:pic>
        <p:nvPicPr>
          <p:cNvPr id="14" name="Picture 13" descr="A logo of a nest with birds&#10;&#10;Description automatically generated">
            <a:extLst>
              <a:ext uri="{FF2B5EF4-FFF2-40B4-BE49-F238E27FC236}">
                <a16:creationId xmlns:a16="http://schemas.microsoft.com/office/drawing/2014/main" id="{FFF2A5CF-11A8-6C9A-7C49-92C3927E2A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8684" y="5914734"/>
            <a:ext cx="745201" cy="766762"/>
          </a:xfrm>
          <a:prstGeom prst="rect">
            <a:avLst/>
          </a:prstGeom>
        </p:spPr>
      </p:pic>
      <p:sp>
        <p:nvSpPr>
          <p:cNvPr id="18" name="PoljeZBesedilom 1">
            <a:extLst>
              <a:ext uri="{FF2B5EF4-FFF2-40B4-BE49-F238E27FC236}">
                <a16:creationId xmlns:a16="http://schemas.microsoft.com/office/drawing/2014/main" id="{5AC8F20F-BFAC-93DB-3144-B0ADBFFFD2DF}"/>
              </a:ext>
            </a:extLst>
          </p:cNvPr>
          <p:cNvSpPr txBox="1"/>
          <p:nvPr/>
        </p:nvSpPr>
        <p:spPr>
          <a:xfrm>
            <a:off x="2621170" y="652382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Kaynak</a:t>
            </a:r>
            <a:r>
              <a:rPr lang="en-US" sz="800">
                <a:solidFill>
                  <a:schemeClr val="accent1"/>
                </a:solidFill>
              </a:rPr>
              <a:t> Edigitalagency</a:t>
            </a:r>
            <a:endParaRPr lang="sl-SI" sz="800">
              <a:solidFill>
                <a:schemeClr val="accent1"/>
              </a:solidFill>
            </a:endParaRPr>
          </a:p>
        </p:txBody>
      </p:sp>
      <p:pic>
        <p:nvPicPr>
          <p:cNvPr id="1028" name="Picture 4">
            <a:extLst>
              <a:ext uri="{FF2B5EF4-FFF2-40B4-BE49-F238E27FC236}">
                <a16:creationId xmlns:a16="http://schemas.microsoft.com/office/drawing/2014/main" id="{8C38124B-88B9-E4AB-612E-6C791D4ABDC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04819" y="338446"/>
            <a:ext cx="937793" cy="631727"/>
          </a:xfrm>
          <a:prstGeom prst="rect">
            <a:avLst/>
          </a:prstGeom>
          <a:noFill/>
          <a:extLst>
            <a:ext uri="{909E8E84-426E-40DD-AFC4-6F175D3DCCD1}">
              <a14:hiddenFill xmlns:a14="http://schemas.microsoft.com/office/drawing/2010/main">
                <a:solidFill>
                  <a:srgbClr val="FFFFFF"/>
                </a:solidFill>
              </a14:hiddenFill>
            </a:ext>
          </a:extLst>
        </p:spPr>
      </p:pic>
      <p:sp>
        <p:nvSpPr>
          <p:cNvPr id="20" name="PoljeZBesedilom 1">
            <a:extLst>
              <a:ext uri="{FF2B5EF4-FFF2-40B4-BE49-F238E27FC236}">
                <a16:creationId xmlns:a16="http://schemas.microsoft.com/office/drawing/2014/main" id="{350839D8-EE1A-9595-FAF8-EC708C582866}"/>
              </a:ext>
            </a:extLst>
          </p:cNvPr>
          <p:cNvSpPr txBox="1"/>
          <p:nvPr/>
        </p:nvSpPr>
        <p:spPr>
          <a:xfrm>
            <a:off x="7471176" y="953348"/>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Kaynak</a:t>
            </a:r>
            <a:r>
              <a:rPr lang="en-US" sz="800">
                <a:solidFill>
                  <a:schemeClr val="accent1"/>
                </a:solidFill>
              </a:rPr>
              <a:t>: Wikimedia</a:t>
            </a:r>
            <a:endParaRPr lang="sl-SI" sz="800">
              <a:solidFill>
                <a:schemeClr val="accent1"/>
              </a:solidFill>
            </a:endParaRPr>
          </a:p>
        </p:txBody>
      </p:sp>
      <p:pic>
        <p:nvPicPr>
          <p:cNvPr id="23" name="Picture 22">
            <a:extLst>
              <a:ext uri="{FF2B5EF4-FFF2-40B4-BE49-F238E27FC236}">
                <a16:creationId xmlns:a16="http://schemas.microsoft.com/office/drawing/2014/main" id="{6CA11356-8316-99CA-4A2C-BFB653A3E7FA}"/>
              </a:ext>
            </a:extLst>
          </p:cNvPr>
          <p:cNvPicPr>
            <a:picLocks noChangeAspect="1"/>
          </p:cNvPicPr>
          <p:nvPr/>
        </p:nvPicPr>
        <p:blipFill>
          <a:blip r:embed="rId4"/>
          <a:stretch>
            <a:fillRect/>
          </a:stretch>
        </p:blipFill>
        <p:spPr>
          <a:xfrm>
            <a:off x="10806500" y="6006334"/>
            <a:ext cx="1034980" cy="1034980"/>
          </a:xfrm>
          <a:prstGeom prst="rect">
            <a:avLst/>
          </a:prstGeom>
        </p:spPr>
      </p:pic>
      <p:sp>
        <p:nvSpPr>
          <p:cNvPr id="24" name="PoljeZBesedilom 1">
            <a:extLst>
              <a:ext uri="{FF2B5EF4-FFF2-40B4-BE49-F238E27FC236}">
                <a16:creationId xmlns:a16="http://schemas.microsoft.com/office/drawing/2014/main" id="{011459AC-C6DD-5EDC-45A9-07D652E75ED5}"/>
              </a:ext>
            </a:extLst>
          </p:cNvPr>
          <p:cNvSpPr txBox="1"/>
          <p:nvPr/>
        </p:nvSpPr>
        <p:spPr>
          <a:xfrm>
            <a:off x="10760738" y="6590319"/>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Kaynak</a:t>
            </a:r>
            <a:r>
              <a:rPr lang="en-US" sz="800">
                <a:solidFill>
                  <a:schemeClr val="accent1"/>
                </a:solidFill>
              </a:rPr>
              <a:t> Brandslogos</a:t>
            </a:r>
            <a:endParaRPr lang="sl-SI" sz="800">
              <a:solidFill>
                <a:schemeClr val="accent1"/>
              </a:solidFill>
            </a:endParaRPr>
          </a:p>
        </p:txBody>
      </p:sp>
      <p:pic>
        <p:nvPicPr>
          <p:cNvPr id="11" name="Resim 10">
            <a:extLst>
              <a:ext uri="{FF2B5EF4-FFF2-40B4-BE49-F238E27FC236}">
                <a16:creationId xmlns:a16="http://schemas.microsoft.com/office/drawing/2014/main" id="{0E49FDEB-8669-BC64-0E80-25D4BB82F4F4}"/>
              </a:ext>
            </a:extLst>
          </p:cNvPr>
          <p:cNvPicPr>
            <a:picLocks noChangeAspect="1"/>
          </p:cNvPicPr>
          <p:nvPr/>
        </p:nvPicPr>
        <p:blipFill>
          <a:blip r:embed="rId5"/>
          <a:stretch>
            <a:fillRect/>
          </a:stretch>
        </p:blipFill>
        <p:spPr>
          <a:xfrm>
            <a:off x="112736" y="6006334"/>
            <a:ext cx="1324160" cy="733527"/>
          </a:xfrm>
          <a:prstGeom prst="rect">
            <a:avLst/>
          </a:prstGeom>
        </p:spPr>
      </p:pic>
    </p:spTree>
    <p:extLst>
      <p:ext uri="{BB962C8B-B14F-4D97-AF65-F5344CB8AC3E}">
        <p14:creationId xmlns:p14="http://schemas.microsoft.com/office/powerpoint/2010/main" val="305443578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57150" y="1"/>
            <a:ext cx="10515600" cy="876300"/>
          </a:xfrm>
        </p:spPr>
        <p:txBody>
          <a:bodyPr>
            <a:normAutofit/>
          </a:bodyPr>
          <a:lstStyle/>
          <a:p>
            <a:r>
              <a:rPr lang="sl-SI" sz="3400"/>
              <a:t>Temel Değerlerin Oluşturulması</a:t>
            </a:r>
          </a:p>
        </p:txBody>
      </p:sp>
      <p:pic>
        <p:nvPicPr>
          <p:cNvPr id="5" name="Resim 4">
            <a:extLst>
              <a:ext uri="{FF2B5EF4-FFF2-40B4-BE49-F238E27FC236}">
                <a16:creationId xmlns:a16="http://schemas.microsoft.com/office/drawing/2014/main" id="{CEFFF152-197E-3D85-6E68-98DAD4A40F8F}"/>
              </a:ext>
            </a:extLst>
          </p:cNvPr>
          <p:cNvPicPr>
            <a:picLocks noChangeAspect="1"/>
          </p:cNvPicPr>
          <p:nvPr/>
        </p:nvPicPr>
        <p:blipFill>
          <a:blip r:embed="rId3"/>
          <a:stretch>
            <a:fillRect/>
          </a:stretch>
        </p:blipFill>
        <p:spPr>
          <a:xfrm>
            <a:off x="57150" y="6001379"/>
            <a:ext cx="1324160" cy="733527"/>
          </a:xfrm>
          <a:prstGeom prst="rect">
            <a:avLst/>
          </a:prstGeom>
        </p:spPr>
      </p:pic>
      <p:graphicFrame>
        <p:nvGraphicFramePr>
          <p:cNvPr id="3" name="Diagram 2">
            <a:extLst>
              <a:ext uri="{FF2B5EF4-FFF2-40B4-BE49-F238E27FC236}">
                <a16:creationId xmlns:a16="http://schemas.microsoft.com/office/drawing/2014/main" id="{3C0C5277-6AFF-7522-367A-700EF0B2D645}"/>
              </a:ext>
            </a:extLst>
          </p:cNvPr>
          <p:cNvGraphicFramePr/>
          <p:nvPr>
            <p:extLst>
              <p:ext uri="{D42A27DB-BD31-4B8C-83A1-F6EECF244321}">
                <p14:modId xmlns:p14="http://schemas.microsoft.com/office/powerpoint/2010/main" val="1039375287"/>
              </p:ext>
            </p:extLst>
          </p:nvPr>
        </p:nvGraphicFramePr>
        <p:xfrm>
          <a:off x="156210" y="641833"/>
          <a:ext cx="11879580" cy="60045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3496100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17170" y="157574"/>
            <a:ext cx="10515600" cy="1325563"/>
          </a:xfrm>
        </p:spPr>
        <p:txBody>
          <a:bodyPr>
            <a:normAutofit/>
          </a:bodyPr>
          <a:lstStyle/>
          <a:p>
            <a:r>
              <a:rPr lang="en-US" sz="3400"/>
              <a:t>Vizyon, Misyon ve Değerlerin Uyumlaştırılması</a:t>
            </a:r>
            <a:endParaRPr lang="sl-SI" sz="3400"/>
          </a:p>
        </p:txBody>
      </p:sp>
      <p:sp>
        <p:nvSpPr>
          <p:cNvPr id="8" name="Rectangle 7">
            <a:extLst>
              <a:ext uri="{FF2B5EF4-FFF2-40B4-BE49-F238E27FC236}">
                <a16:creationId xmlns:a16="http://schemas.microsoft.com/office/drawing/2014/main" id="{30C5B2FC-4B61-FA62-46BC-DD983CA7FB35}"/>
              </a:ext>
            </a:extLst>
          </p:cNvPr>
          <p:cNvSpPr/>
          <p:nvPr/>
        </p:nvSpPr>
        <p:spPr>
          <a:xfrm>
            <a:off x="368300" y="1350557"/>
            <a:ext cx="11455400" cy="4604403"/>
          </a:xfrm>
          <a:prstGeom prst="rect">
            <a:avLst/>
          </a:prstGeom>
          <a:solidFill>
            <a:schemeClr val="tx1">
              <a:alpha val="23000"/>
            </a:scheme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4ECDA343-140C-CCBB-9DA1-F3CD6257433E}"/>
              </a:ext>
            </a:extLst>
          </p:cNvPr>
          <p:cNvSpPr txBox="1"/>
          <p:nvPr/>
        </p:nvSpPr>
        <p:spPr>
          <a:xfrm>
            <a:off x="645160" y="2150874"/>
            <a:ext cx="4559300" cy="3003771"/>
          </a:xfrm>
          <a:prstGeom prst="rect">
            <a:avLst/>
          </a:prstGeom>
          <a:noFill/>
        </p:spPr>
        <p:txBody>
          <a:bodyPr wrap="square">
            <a:spAutoFit/>
          </a:bodyPr>
          <a:lstStyle/>
          <a:p>
            <a:pPr algn="just">
              <a:lnSpc>
                <a:spcPct val="150000"/>
              </a:lnSpc>
            </a:pPr>
            <a:r>
              <a:rPr lang="en-US" sz="1600" dirty="0" err="1">
                <a:solidFill>
                  <a:schemeClr val="accent1"/>
                </a:solidFill>
              </a:rPr>
              <a:t>Vizyon</a:t>
            </a:r>
            <a:r>
              <a:rPr lang="en-US" sz="1600" dirty="0">
                <a:solidFill>
                  <a:schemeClr val="accent1"/>
                </a:solidFill>
              </a:rPr>
              <a:t>, </a:t>
            </a:r>
            <a:r>
              <a:rPr lang="en-US" sz="1600" dirty="0" err="1">
                <a:solidFill>
                  <a:schemeClr val="accent1"/>
                </a:solidFill>
              </a:rPr>
              <a:t>misyon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değerlerin</a:t>
            </a:r>
            <a:r>
              <a:rPr lang="en-US" sz="1600" dirty="0">
                <a:solidFill>
                  <a:schemeClr val="accent1"/>
                </a:solidFill>
              </a:rPr>
              <a:t> </a:t>
            </a:r>
            <a:r>
              <a:rPr lang="en-US" sz="1600" dirty="0" err="1">
                <a:solidFill>
                  <a:schemeClr val="accent1"/>
                </a:solidFill>
              </a:rPr>
              <a:t>uyumlaştırılması</a:t>
            </a:r>
            <a:r>
              <a:rPr lang="en-US" sz="1600" dirty="0">
                <a:solidFill>
                  <a:schemeClr val="accent1"/>
                </a:solidFill>
              </a:rPr>
              <a:t>, </a:t>
            </a:r>
            <a:r>
              <a:rPr lang="en-US" sz="1600" b="1" dirty="0" err="1">
                <a:solidFill>
                  <a:schemeClr val="accent1"/>
                </a:solidFill>
              </a:rPr>
              <a:t>tutarlı</a:t>
            </a:r>
            <a:r>
              <a:rPr lang="en-US" sz="1600" b="1" dirty="0">
                <a:solidFill>
                  <a:schemeClr val="accent1"/>
                </a:solidFill>
              </a:rPr>
              <a:t> </a:t>
            </a:r>
            <a:r>
              <a:rPr lang="en-US" sz="1600" b="1" dirty="0" err="1">
                <a:solidFill>
                  <a:schemeClr val="accent1"/>
                </a:solidFill>
              </a:rPr>
              <a:t>bir</a:t>
            </a:r>
            <a:r>
              <a:rPr lang="en-US" sz="1600" b="1" dirty="0">
                <a:solidFill>
                  <a:schemeClr val="accent1"/>
                </a:solidFill>
              </a:rPr>
              <a:t> </a:t>
            </a:r>
            <a:r>
              <a:rPr lang="en-US" sz="1600" b="1" dirty="0" err="1">
                <a:solidFill>
                  <a:schemeClr val="accent1"/>
                </a:solidFill>
              </a:rPr>
              <a:t>stratejinin</a:t>
            </a:r>
            <a:r>
              <a:rPr lang="en-US" sz="1600" b="1" dirty="0">
                <a:solidFill>
                  <a:schemeClr val="accent1"/>
                </a:solidFill>
              </a:rPr>
              <a:t> </a:t>
            </a:r>
            <a:r>
              <a:rPr lang="en-US" sz="1600" dirty="0" err="1">
                <a:solidFill>
                  <a:schemeClr val="accent1"/>
                </a:solidFill>
              </a:rPr>
              <a:t>sürdürülmesi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tüm</a:t>
            </a:r>
            <a:r>
              <a:rPr lang="en-US" sz="1600" dirty="0">
                <a:solidFill>
                  <a:schemeClr val="accent1"/>
                </a:solidFill>
              </a:rPr>
              <a:t> </a:t>
            </a:r>
            <a:r>
              <a:rPr lang="en-US" sz="1600" dirty="0" err="1">
                <a:solidFill>
                  <a:schemeClr val="accent1"/>
                </a:solidFill>
              </a:rPr>
              <a:t>kurumsal</a:t>
            </a:r>
            <a:r>
              <a:rPr lang="en-US" sz="1600" dirty="0">
                <a:solidFill>
                  <a:schemeClr val="accent1"/>
                </a:solidFill>
              </a:rPr>
              <a:t> </a:t>
            </a:r>
            <a:r>
              <a:rPr lang="en-US" sz="1600" dirty="0" err="1">
                <a:solidFill>
                  <a:schemeClr val="accent1"/>
                </a:solidFill>
              </a:rPr>
              <a:t>çabaların</a:t>
            </a:r>
            <a:r>
              <a:rPr lang="en-US" sz="1600" dirty="0">
                <a:solidFill>
                  <a:schemeClr val="accent1"/>
                </a:solidFill>
              </a:rPr>
              <a:t> </a:t>
            </a:r>
            <a:r>
              <a:rPr lang="en-US" sz="1600" b="1" dirty="0" err="1">
                <a:solidFill>
                  <a:schemeClr val="accent1"/>
                </a:solidFill>
              </a:rPr>
              <a:t>birleşik</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b="1" dirty="0" err="1">
                <a:solidFill>
                  <a:schemeClr val="accent1"/>
                </a:solidFill>
              </a:rPr>
              <a:t>hedefe</a:t>
            </a:r>
            <a:r>
              <a:rPr lang="en-US" sz="1600" b="1" dirty="0">
                <a:solidFill>
                  <a:schemeClr val="accent1"/>
                </a:solidFill>
              </a:rPr>
              <a:t> </a:t>
            </a:r>
            <a:r>
              <a:rPr lang="en-US" sz="1600" dirty="0" err="1">
                <a:solidFill>
                  <a:schemeClr val="accent1"/>
                </a:solidFill>
              </a:rPr>
              <a:t>yönlendirilmesinin</a:t>
            </a:r>
            <a:r>
              <a:rPr lang="en-US" sz="1600" dirty="0">
                <a:solidFill>
                  <a:schemeClr val="accent1"/>
                </a:solidFill>
              </a:rPr>
              <a:t> </a:t>
            </a:r>
            <a:r>
              <a:rPr lang="en-US" sz="1600" dirty="0" err="1">
                <a:solidFill>
                  <a:schemeClr val="accent1"/>
                </a:solidFill>
              </a:rPr>
              <a:t>sağlanması</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çok</a:t>
            </a:r>
            <a:r>
              <a:rPr lang="en-US" sz="1600" dirty="0">
                <a:solidFill>
                  <a:schemeClr val="accent1"/>
                </a:solidFill>
              </a:rPr>
              <a:t> </a:t>
            </a:r>
            <a:r>
              <a:rPr lang="en-US" sz="1600" dirty="0" err="1">
                <a:solidFill>
                  <a:schemeClr val="accent1"/>
                </a:solidFill>
              </a:rPr>
              <a:t>önemlidir</a:t>
            </a:r>
            <a:r>
              <a:rPr lang="en-US" sz="1600" dirty="0">
                <a:solidFill>
                  <a:schemeClr val="accent1"/>
                </a:solidFill>
              </a:rPr>
              <a:t>. Bu </a:t>
            </a:r>
            <a:r>
              <a:rPr lang="en-US" sz="1600" dirty="0" err="1">
                <a:solidFill>
                  <a:schemeClr val="accent1"/>
                </a:solidFill>
              </a:rPr>
              <a:t>uyum</a:t>
            </a:r>
            <a:r>
              <a:rPr lang="en-US" sz="1600" dirty="0">
                <a:solidFill>
                  <a:schemeClr val="accent1"/>
                </a:solidFill>
              </a:rPr>
              <a:t> </a:t>
            </a:r>
            <a:r>
              <a:rPr lang="en-US" sz="1600" dirty="0" err="1">
                <a:solidFill>
                  <a:schemeClr val="accent1"/>
                </a:solidFill>
              </a:rPr>
              <a:t>sadece</a:t>
            </a:r>
            <a:r>
              <a:rPr lang="en-US" sz="1600" dirty="0">
                <a:solidFill>
                  <a:schemeClr val="accent1"/>
                </a:solidFill>
              </a:rPr>
              <a:t> </a:t>
            </a:r>
            <a:r>
              <a:rPr lang="en-US" sz="1600" b="1" dirty="0" err="1">
                <a:solidFill>
                  <a:schemeClr val="accent1"/>
                </a:solidFill>
              </a:rPr>
              <a:t>karar</a:t>
            </a:r>
            <a:r>
              <a:rPr lang="en-US" sz="1600" b="1" dirty="0">
                <a:solidFill>
                  <a:schemeClr val="accent1"/>
                </a:solidFill>
              </a:rPr>
              <a:t> alma </a:t>
            </a:r>
            <a:r>
              <a:rPr lang="en-US" sz="1600" dirty="0" err="1">
                <a:solidFill>
                  <a:schemeClr val="accent1"/>
                </a:solidFill>
              </a:rPr>
              <a:t>süreçlerini</a:t>
            </a:r>
            <a:r>
              <a:rPr lang="en-US" sz="1600" dirty="0">
                <a:solidFill>
                  <a:schemeClr val="accent1"/>
                </a:solidFill>
              </a:rPr>
              <a:t> </a:t>
            </a:r>
            <a:r>
              <a:rPr lang="en-US" sz="1600" b="1" dirty="0" err="1">
                <a:solidFill>
                  <a:schemeClr val="accent1"/>
                </a:solidFill>
              </a:rPr>
              <a:t>kolaylaştırmakla</a:t>
            </a:r>
            <a:r>
              <a:rPr lang="en-US" sz="1600" b="1" dirty="0">
                <a:solidFill>
                  <a:schemeClr val="accent1"/>
                </a:solidFill>
              </a:rPr>
              <a:t> </a:t>
            </a:r>
            <a:r>
              <a:rPr lang="en-US" sz="1600" dirty="0" err="1">
                <a:solidFill>
                  <a:schemeClr val="accent1"/>
                </a:solidFill>
              </a:rPr>
              <a:t>kalmaz</a:t>
            </a:r>
            <a:r>
              <a:rPr lang="en-US" sz="1600" dirty="0">
                <a:solidFill>
                  <a:schemeClr val="accent1"/>
                </a:solidFill>
              </a:rPr>
              <a:t>, </a:t>
            </a:r>
            <a:r>
              <a:rPr lang="en-US" sz="1600" dirty="0" err="1">
                <a:solidFill>
                  <a:schemeClr val="accent1"/>
                </a:solidFill>
              </a:rPr>
              <a:t>aynı</a:t>
            </a:r>
            <a:r>
              <a:rPr lang="en-US" sz="1600" dirty="0">
                <a:solidFill>
                  <a:schemeClr val="accent1"/>
                </a:solidFill>
              </a:rPr>
              <a:t> </a:t>
            </a:r>
            <a:r>
              <a:rPr lang="en-US" sz="1600" dirty="0" err="1">
                <a:solidFill>
                  <a:schemeClr val="accent1"/>
                </a:solidFill>
              </a:rPr>
              <a:t>zamanda</a:t>
            </a:r>
            <a:r>
              <a:rPr lang="en-US" sz="1600" dirty="0">
                <a:solidFill>
                  <a:schemeClr val="accent1"/>
                </a:solidFill>
              </a:rPr>
              <a:t> </a:t>
            </a:r>
            <a:r>
              <a:rPr lang="en-US" sz="1600" dirty="0" err="1">
                <a:solidFill>
                  <a:schemeClr val="accent1"/>
                </a:solidFill>
              </a:rPr>
              <a:t>kurum</a:t>
            </a:r>
            <a:r>
              <a:rPr lang="en-US" sz="1600" dirty="0">
                <a:solidFill>
                  <a:schemeClr val="accent1"/>
                </a:solidFill>
              </a:rPr>
              <a:t> </a:t>
            </a:r>
            <a:r>
              <a:rPr lang="en-US" sz="1600" dirty="0" err="1">
                <a:solidFill>
                  <a:schemeClr val="accent1"/>
                </a:solidFill>
              </a:rPr>
              <a:t>içindeki</a:t>
            </a:r>
            <a:r>
              <a:rPr lang="en-US" sz="1600" dirty="0">
                <a:solidFill>
                  <a:schemeClr val="accent1"/>
                </a:solidFill>
              </a:rPr>
              <a:t> her </a:t>
            </a:r>
            <a:r>
              <a:rPr lang="en-US" sz="1600" dirty="0" err="1">
                <a:solidFill>
                  <a:schemeClr val="accent1"/>
                </a:solidFill>
              </a:rPr>
              <a:t>departman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ekibin</a:t>
            </a:r>
            <a:r>
              <a:rPr lang="en-US" sz="1600" dirty="0">
                <a:solidFill>
                  <a:schemeClr val="accent1"/>
                </a:solidFill>
              </a:rPr>
              <a:t> </a:t>
            </a:r>
            <a:r>
              <a:rPr lang="en-US" sz="1600" b="1" dirty="0" err="1">
                <a:solidFill>
                  <a:schemeClr val="accent1"/>
                </a:solidFill>
              </a:rPr>
              <a:t>ortak</a:t>
            </a:r>
            <a:r>
              <a:rPr lang="en-US" sz="1600" b="1" dirty="0">
                <a:solidFill>
                  <a:schemeClr val="accent1"/>
                </a:solidFill>
              </a:rPr>
              <a:t> </a:t>
            </a:r>
            <a:r>
              <a:rPr lang="en-US" sz="1600" b="1" dirty="0" err="1">
                <a:solidFill>
                  <a:schemeClr val="accent1"/>
                </a:solidFill>
              </a:rPr>
              <a:t>hedefler</a:t>
            </a:r>
            <a:r>
              <a:rPr lang="en-US" sz="1600" b="1" dirty="0">
                <a:solidFill>
                  <a:schemeClr val="accent1"/>
                </a:solidFill>
              </a:rPr>
              <a:t> </a:t>
            </a:r>
            <a:r>
              <a:rPr lang="en-US" sz="1600" dirty="0" err="1">
                <a:solidFill>
                  <a:schemeClr val="accent1"/>
                </a:solidFill>
              </a:rPr>
              <a:t>doğrultusunda</a:t>
            </a:r>
            <a:r>
              <a:rPr lang="en-US" sz="1600" dirty="0">
                <a:solidFill>
                  <a:schemeClr val="accent1"/>
                </a:solidFill>
              </a:rPr>
              <a:t> </a:t>
            </a:r>
            <a:r>
              <a:rPr lang="en-US" sz="1600" dirty="0" err="1">
                <a:solidFill>
                  <a:schemeClr val="accent1"/>
                </a:solidFill>
              </a:rPr>
              <a:t>çalışmasını</a:t>
            </a:r>
            <a:r>
              <a:rPr lang="en-US" sz="1600" dirty="0">
                <a:solidFill>
                  <a:schemeClr val="accent1"/>
                </a:solidFill>
              </a:rPr>
              <a:t> </a:t>
            </a:r>
            <a:r>
              <a:rPr lang="en-US" sz="1600" dirty="0" err="1">
                <a:solidFill>
                  <a:schemeClr val="accent1"/>
                </a:solidFill>
              </a:rPr>
              <a:t>sağlar</a:t>
            </a:r>
            <a:r>
              <a:rPr lang="en-US" sz="1600" dirty="0">
                <a:solidFill>
                  <a:schemeClr val="accent1"/>
                </a:solidFill>
              </a:rPr>
              <a:t>. </a:t>
            </a:r>
            <a:endParaRPr lang="el-GR" sz="1600" b="1" dirty="0">
              <a:solidFill>
                <a:schemeClr val="accent1"/>
              </a:solidFill>
              <a:highlight>
                <a:srgbClr val="FFFF00"/>
              </a:highlight>
            </a:endParaRPr>
          </a:p>
        </p:txBody>
      </p:sp>
      <p:sp>
        <p:nvSpPr>
          <p:cNvPr id="6" name="TextBox 5">
            <a:extLst>
              <a:ext uri="{FF2B5EF4-FFF2-40B4-BE49-F238E27FC236}">
                <a16:creationId xmlns:a16="http://schemas.microsoft.com/office/drawing/2014/main" id="{9781AFF4-6D84-B137-54D3-934370370E7A}"/>
              </a:ext>
            </a:extLst>
          </p:cNvPr>
          <p:cNvSpPr txBox="1"/>
          <p:nvPr/>
        </p:nvSpPr>
        <p:spPr>
          <a:xfrm>
            <a:off x="6371590" y="1907032"/>
            <a:ext cx="5175250" cy="3742435"/>
          </a:xfrm>
          <a:prstGeom prst="rect">
            <a:avLst/>
          </a:prstGeom>
          <a:noFill/>
        </p:spPr>
        <p:txBody>
          <a:bodyPr wrap="square" lIns="91440" tIns="45720" rIns="91440" bIns="45720" anchor="t">
            <a:spAutoFit/>
          </a:bodyPr>
          <a:lstStyle/>
          <a:p>
            <a:pPr algn="just">
              <a:lnSpc>
                <a:spcPct val="150000"/>
              </a:lnSpc>
            </a:pPr>
            <a:r>
              <a:rPr lang="en-US" sz="1600">
                <a:solidFill>
                  <a:schemeClr val="accent1"/>
                </a:solidFill>
              </a:rPr>
              <a:t>Ayrıca, </a:t>
            </a:r>
            <a:r>
              <a:rPr lang="en-US" sz="1600" b="1">
                <a:solidFill>
                  <a:schemeClr val="accent1"/>
                </a:solidFill>
              </a:rPr>
              <a:t>tutarlı mesajlaşmayı </a:t>
            </a:r>
            <a:r>
              <a:rPr lang="en-US" sz="1600">
                <a:solidFill>
                  <a:schemeClr val="accent1"/>
                </a:solidFill>
              </a:rPr>
              <a:t>teşvik ederek çalışanlar, müşteriler ve yatırımcılar da dahil olmak üzere paydaşlarla iletişimi güçlendirir. Kuruluş, açık ve tutarlı bir mesajla </a:t>
            </a:r>
            <a:r>
              <a:rPr lang="en-US" sz="1600" b="1">
                <a:solidFill>
                  <a:schemeClr val="accent1"/>
                </a:solidFill>
              </a:rPr>
              <a:t>güven </a:t>
            </a:r>
            <a:r>
              <a:rPr lang="en-US" sz="1600">
                <a:solidFill>
                  <a:schemeClr val="accent1"/>
                </a:solidFill>
              </a:rPr>
              <a:t>ve </a:t>
            </a:r>
            <a:r>
              <a:rPr lang="en-US" sz="1600" b="1">
                <a:solidFill>
                  <a:schemeClr val="accent1"/>
                </a:solidFill>
              </a:rPr>
              <a:t>inandırıcılık </a:t>
            </a:r>
            <a:r>
              <a:rPr lang="en-US" sz="1600">
                <a:solidFill>
                  <a:schemeClr val="accent1"/>
                </a:solidFill>
              </a:rPr>
              <a:t>inşa edebilir, itibarını ve marka kimliğini geliştirebilir. Bu uyum aynı zamanda çalışanların şirketin hedeflerini anladığı ve bunlara bağlı olduğu </a:t>
            </a:r>
            <a:r>
              <a:rPr lang="en-US" sz="1600" b="1">
                <a:solidFill>
                  <a:schemeClr val="accent1"/>
                </a:solidFill>
              </a:rPr>
              <a:t>uyumlu bir kurum kültürü </a:t>
            </a:r>
            <a:r>
              <a:rPr lang="en-US" sz="1600">
                <a:solidFill>
                  <a:schemeClr val="accent1"/>
                </a:solidFill>
              </a:rPr>
              <a:t>yaratılmasına da yardımcı olur.</a:t>
            </a:r>
            <a:endParaRPr lang="el-GR" sz="1600">
              <a:solidFill>
                <a:schemeClr val="accent1"/>
              </a:solidFill>
              <a:highlight>
                <a:srgbClr val="FFFF00"/>
              </a:highlight>
            </a:endParaRPr>
          </a:p>
        </p:txBody>
      </p:sp>
      <p:cxnSp>
        <p:nvCxnSpPr>
          <p:cNvPr id="11" name="Straight Connector 10">
            <a:extLst>
              <a:ext uri="{FF2B5EF4-FFF2-40B4-BE49-F238E27FC236}">
                <a16:creationId xmlns:a16="http://schemas.microsoft.com/office/drawing/2014/main" id="{678ADAEC-182C-3C8D-C6C5-A80FBD821CB4}"/>
              </a:ext>
            </a:extLst>
          </p:cNvPr>
          <p:cNvCxnSpPr/>
          <p:nvPr/>
        </p:nvCxnSpPr>
        <p:spPr>
          <a:xfrm flipH="1">
            <a:off x="5734050" y="2336800"/>
            <a:ext cx="0" cy="28829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Resim 3">
            <a:extLst>
              <a:ext uri="{FF2B5EF4-FFF2-40B4-BE49-F238E27FC236}">
                <a16:creationId xmlns:a16="http://schemas.microsoft.com/office/drawing/2014/main" id="{5EAE1EC1-43E1-EF51-FB03-E8AA824C6F02}"/>
              </a:ext>
            </a:extLst>
          </p:cNvPr>
          <p:cNvPicPr>
            <a:picLocks noChangeAspect="1"/>
          </p:cNvPicPr>
          <p:nvPr/>
        </p:nvPicPr>
        <p:blipFill>
          <a:blip r:embed="rId2"/>
          <a:stretch>
            <a:fillRect/>
          </a:stretch>
        </p:blipFill>
        <p:spPr>
          <a:xfrm>
            <a:off x="87479" y="5988354"/>
            <a:ext cx="1324160" cy="733527"/>
          </a:xfrm>
          <a:prstGeom prst="rect">
            <a:avLst/>
          </a:prstGeom>
        </p:spPr>
      </p:pic>
    </p:spTree>
    <p:extLst>
      <p:ext uri="{BB962C8B-B14F-4D97-AF65-F5344CB8AC3E}">
        <p14:creationId xmlns:p14="http://schemas.microsoft.com/office/powerpoint/2010/main" val="33321936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05740" y="-197962"/>
            <a:ext cx="10515600" cy="1325563"/>
          </a:xfrm>
        </p:spPr>
        <p:txBody>
          <a:bodyPr>
            <a:normAutofit/>
          </a:bodyPr>
          <a:lstStyle/>
          <a:p>
            <a:r>
              <a:rPr lang="en-US" sz="3400"/>
              <a:t>Vizyon, Misyon ve Değerlerin Uyumlaştırılması</a:t>
            </a:r>
            <a:endParaRPr lang="sl-SI" sz="3400"/>
          </a:p>
        </p:txBody>
      </p:sp>
      <p:graphicFrame>
        <p:nvGraphicFramePr>
          <p:cNvPr id="3" name="Diagram 2">
            <a:extLst>
              <a:ext uri="{FF2B5EF4-FFF2-40B4-BE49-F238E27FC236}">
                <a16:creationId xmlns:a16="http://schemas.microsoft.com/office/drawing/2014/main" id="{83C75698-314C-A6B5-276F-E8332DFD43F5}"/>
              </a:ext>
            </a:extLst>
          </p:cNvPr>
          <p:cNvGraphicFramePr/>
          <p:nvPr>
            <p:extLst>
              <p:ext uri="{D42A27DB-BD31-4B8C-83A1-F6EECF244321}">
                <p14:modId xmlns:p14="http://schemas.microsoft.com/office/powerpoint/2010/main" val="70788082"/>
              </p:ext>
            </p:extLst>
          </p:nvPr>
        </p:nvGraphicFramePr>
        <p:xfrm>
          <a:off x="560925" y="914400"/>
          <a:ext cx="11425335" cy="52528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Resim 4">
            <a:extLst>
              <a:ext uri="{FF2B5EF4-FFF2-40B4-BE49-F238E27FC236}">
                <a16:creationId xmlns:a16="http://schemas.microsoft.com/office/drawing/2014/main" id="{681101DA-2C47-9D64-E5F1-8858D68518E1}"/>
              </a:ext>
            </a:extLst>
          </p:cNvPr>
          <p:cNvPicPr>
            <a:picLocks noChangeAspect="1"/>
          </p:cNvPicPr>
          <p:nvPr/>
        </p:nvPicPr>
        <p:blipFill>
          <a:blip r:embed="rId7"/>
          <a:stretch>
            <a:fillRect/>
          </a:stretch>
        </p:blipFill>
        <p:spPr>
          <a:xfrm>
            <a:off x="124802" y="6029371"/>
            <a:ext cx="1324160" cy="733527"/>
          </a:xfrm>
          <a:prstGeom prst="rect">
            <a:avLst/>
          </a:prstGeom>
        </p:spPr>
      </p:pic>
    </p:spTree>
    <p:extLst>
      <p:ext uri="{BB962C8B-B14F-4D97-AF65-F5344CB8AC3E}">
        <p14:creationId xmlns:p14="http://schemas.microsoft.com/office/powerpoint/2010/main" val="374245231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96850" y="0"/>
            <a:ext cx="10515600" cy="1325563"/>
          </a:xfrm>
        </p:spPr>
        <p:txBody>
          <a:bodyPr>
            <a:normAutofit/>
          </a:bodyPr>
          <a:lstStyle/>
          <a:p>
            <a:r>
              <a:rPr lang="en-US" sz="3400"/>
              <a:t>Vizyon, Misyon ve Değerlerin Uyumlaştırılması</a:t>
            </a:r>
            <a:endParaRPr lang="sl-SI" sz="3400"/>
          </a:p>
        </p:txBody>
      </p:sp>
      <p:sp>
        <p:nvSpPr>
          <p:cNvPr id="7" name="TextBox 6">
            <a:extLst>
              <a:ext uri="{FF2B5EF4-FFF2-40B4-BE49-F238E27FC236}">
                <a16:creationId xmlns:a16="http://schemas.microsoft.com/office/drawing/2014/main" id="{81702059-CA31-8E86-6DA3-B82CF018A906}"/>
              </a:ext>
            </a:extLst>
          </p:cNvPr>
          <p:cNvSpPr txBox="1"/>
          <p:nvPr/>
        </p:nvSpPr>
        <p:spPr>
          <a:xfrm>
            <a:off x="284162" y="1219708"/>
            <a:ext cx="10593387" cy="338554"/>
          </a:xfrm>
          <a:prstGeom prst="rect">
            <a:avLst/>
          </a:prstGeom>
          <a:noFill/>
        </p:spPr>
        <p:txBody>
          <a:bodyPr wrap="square">
            <a:spAutoFit/>
          </a:bodyPr>
          <a:lstStyle/>
          <a:p>
            <a:r>
              <a:rPr lang="en-US" sz="1600">
                <a:solidFill>
                  <a:schemeClr val="accent1"/>
                </a:solidFill>
              </a:rPr>
              <a:t>Bu uyumu sağlamak ve sürdürmek için aşağıdaki unsurlar esastır:</a:t>
            </a:r>
            <a:endParaRPr lang="en-GB" sz="1600">
              <a:solidFill>
                <a:schemeClr val="accent1"/>
              </a:solidFill>
            </a:endParaRPr>
          </a:p>
        </p:txBody>
      </p:sp>
      <p:sp>
        <p:nvSpPr>
          <p:cNvPr id="18" name="TextBox 17">
            <a:extLst>
              <a:ext uri="{FF2B5EF4-FFF2-40B4-BE49-F238E27FC236}">
                <a16:creationId xmlns:a16="http://schemas.microsoft.com/office/drawing/2014/main" id="{D70BEAAE-7588-0B79-6F52-D4764BA275BD}"/>
              </a:ext>
            </a:extLst>
          </p:cNvPr>
          <p:cNvSpPr txBox="1"/>
          <p:nvPr/>
        </p:nvSpPr>
        <p:spPr>
          <a:xfrm>
            <a:off x="652463" y="1793506"/>
            <a:ext cx="6105524" cy="338554"/>
          </a:xfrm>
          <a:prstGeom prst="rect">
            <a:avLst/>
          </a:prstGeom>
          <a:noFill/>
        </p:spPr>
        <p:txBody>
          <a:bodyPr wrap="square">
            <a:spAutoFit/>
          </a:bodyPr>
          <a:lstStyle/>
          <a:p>
            <a:pPr marL="285750" indent="-285750">
              <a:buFont typeface="Webdings" panose="05030102010509060703" pitchFamily="18" charset="2"/>
              <a:buChar char=""/>
            </a:pPr>
            <a:r>
              <a:rPr lang="en-US" sz="1600" b="1">
                <a:solidFill>
                  <a:schemeClr val="accent1"/>
                </a:solidFill>
              </a:rPr>
              <a:t>Düzenli İletişim:</a:t>
            </a:r>
            <a:endParaRPr lang="en-GB" sz="1600">
              <a:solidFill>
                <a:schemeClr val="accent1"/>
              </a:solidFill>
            </a:endParaRPr>
          </a:p>
        </p:txBody>
      </p:sp>
      <p:sp>
        <p:nvSpPr>
          <p:cNvPr id="20" name="TextBox 19">
            <a:extLst>
              <a:ext uri="{FF2B5EF4-FFF2-40B4-BE49-F238E27FC236}">
                <a16:creationId xmlns:a16="http://schemas.microsoft.com/office/drawing/2014/main" id="{A0D79447-8B05-481C-DDD3-BAA4FFDEBF76}"/>
              </a:ext>
            </a:extLst>
          </p:cNvPr>
          <p:cNvSpPr txBox="1"/>
          <p:nvPr/>
        </p:nvSpPr>
        <p:spPr>
          <a:xfrm>
            <a:off x="1193800" y="2102469"/>
            <a:ext cx="10345737" cy="1157112"/>
          </a:xfrm>
          <a:prstGeom prst="rect">
            <a:avLst/>
          </a:prstGeom>
          <a:noFill/>
        </p:spPr>
        <p:txBody>
          <a:bodyPr wrap="square">
            <a:spAutoFit/>
          </a:bodyPr>
          <a:lstStyle/>
          <a:p>
            <a:pPr algn="just">
              <a:lnSpc>
                <a:spcPct val="150000"/>
              </a:lnSpc>
            </a:pPr>
            <a:r>
              <a:rPr lang="en-US" sz="1600">
                <a:solidFill>
                  <a:schemeClr val="accent1"/>
                </a:solidFill>
              </a:rPr>
              <a:t>Her bir unsurun (vizyon, misyon ve değerler) genel stratejiyi nasıl desteklediğine ilişkin sık sık yapılan tartışmalar ve güncellemeler çok önemlidir. Bu, tüm çalışanların şirketin hangi yönde ilerlediğini ve rollerinin bu hedeflere nasıl katkıda bulunduğunu anlamasını sağlar.</a:t>
            </a:r>
            <a:endParaRPr lang="en-GB" sz="1600">
              <a:solidFill>
                <a:schemeClr val="accent1"/>
              </a:solidFill>
            </a:endParaRPr>
          </a:p>
        </p:txBody>
      </p:sp>
      <p:sp>
        <p:nvSpPr>
          <p:cNvPr id="22" name="TextBox 21">
            <a:extLst>
              <a:ext uri="{FF2B5EF4-FFF2-40B4-BE49-F238E27FC236}">
                <a16:creationId xmlns:a16="http://schemas.microsoft.com/office/drawing/2014/main" id="{28C1AFAF-3331-965B-7F86-819C07B234D4}"/>
              </a:ext>
            </a:extLst>
          </p:cNvPr>
          <p:cNvSpPr txBox="1"/>
          <p:nvPr/>
        </p:nvSpPr>
        <p:spPr>
          <a:xfrm>
            <a:off x="652463" y="3332690"/>
            <a:ext cx="6105524" cy="338554"/>
          </a:xfrm>
          <a:prstGeom prst="rect">
            <a:avLst/>
          </a:prstGeom>
          <a:noFill/>
        </p:spPr>
        <p:txBody>
          <a:bodyPr wrap="square">
            <a:spAutoFit/>
          </a:bodyPr>
          <a:lstStyle/>
          <a:p>
            <a:pPr marL="285750" indent="-285750">
              <a:buSzPct val="140000"/>
              <a:buFont typeface="Webdings" panose="05030102010509060703" pitchFamily="18" charset="2"/>
              <a:buChar char=""/>
            </a:pPr>
            <a:r>
              <a:rPr lang="en-US" sz="1600" b="1">
                <a:solidFill>
                  <a:schemeClr val="accent1"/>
                </a:solidFill>
              </a:rPr>
              <a:t>Liderlik Örneği</a:t>
            </a:r>
            <a:r>
              <a:rPr lang="en-US" sz="1600">
                <a:solidFill>
                  <a:schemeClr val="accent1"/>
                </a:solidFill>
              </a:rPr>
              <a:t>:</a:t>
            </a:r>
            <a:endParaRPr lang="en-GB" sz="1600">
              <a:solidFill>
                <a:schemeClr val="accent1"/>
              </a:solidFill>
            </a:endParaRPr>
          </a:p>
        </p:txBody>
      </p:sp>
      <p:sp>
        <p:nvSpPr>
          <p:cNvPr id="24" name="TextBox 23">
            <a:extLst>
              <a:ext uri="{FF2B5EF4-FFF2-40B4-BE49-F238E27FC236}">
                <a16:creationId xmlns:a16="http://schemas.microsoft.com/office/drawing/2014/main" id="{4DAC79DC-308E-F257-8EEB-34695DB6585E}"/>
              </a:ext>
            </a:extLst>
          </p:cNvPr>
          <p:cNvSpPr txBox="1"/>
          <p:nvPr/>
        </p:nvSpPr>
        <p:spPr>
          <a:xfrm>
            <a:off x="1236661" y="3598135"/>
            <a:ext cx="10504488" cy="1157112"/>
          </a:xfrm>
          <a:prstGeom prst="rect">
            <a:avLst/>
          </a:prstGeom>
          <a:noFill/>
        </p:spPr>
        <p:txBody>
          <a:bodyPr wrap="square">
            <a:spAutoFit/>
          </a:bodyPr>
          <a:lstStyle/>
          <a:p>
            <a:pPr algn="just">
              <a:lnSpc>
                <a:spcPct val="150000"/>
              </a:lnSpc>
            </a:pPr>
            <a:r>
              <a:rPr lang="en-US" sz="1600">
                <a:solidFill>
                  <a:schemeClr val="accent1"/>
                </a:solidFill>
              </a:rPr>
              <a:t>Liderler kurumun vizyonunu, misyonunu ve değerlerini aktif bir şekilde somutlaştırmalıdır. Bunu yaparak güçlü bir örnek oluşturur, çalışanlara eylemlerini ve kararlarını bu temel ilkelerle uyumlu hale getirmeleri için ilham verir ve yol gösterirler.</a:t>
            </a:r>
            <a:endParaRPr lang="en-GB" sz="1600">
              <a:solidFill>
                <a:schemeClr val="accent1"/>
              </a:solidFill>
            </a:endParaRPr>
          </a:p>
        </p:txBody>
      </p:sp>
      <p:sp>
        <p:nvSpPr>
          <p:cNvPr id="26" name="TextBox 25">
            <a:extLst>
              <a:ext uri="{FF2B5EF4-FFF2-40B4-BE49-F238E27FC236}">
                <a16:creationId xmlns:a16="http://schemas.microsoft.com/office/drawing/2014/main" id="{FECD7075-6AC1-F28E-1AED-03BCE4431AEA}"/>
              </a:ext>
            </a:extLst>
          </p:cNvPr>
          <p:cNvSpPr txBox="1"/>
          <p:nvPr/>
        </p:nvSpPr>
        <p:spPr>
          <a:xfrm>
            <a:off x="652463" y="4913172"/>
            <a:ext cx="6105524" cy="338554"/>
          </a:xfrm>
          <a:prstGeom prst="rect">
            <a:avLst/>
          </a:prstGeom>
          <a:noFill/>
        </p:spPr>
        <p:txBody>
          <a:bodyPr wrap="square">
            <a:spAutoFit/>
          </a:bodyPr>
          <a:lstStyle/>
          <a:p>
            <a:pPr marL="285750" indent="-285750">
              <a:buFont typeface="Webdings" panose="05030102010509060703" pitchFamily="18" charset="2"/>
              <a:buChar char="^"/>
            </a:pPr>
            <a:r>
              <a:rPr lang="en-US" sz="1600" b="1">
                <a:solidFill>
                  <a:schemeClr val="accent1"/>
                </a:solidFill>
              </a:rPr>
              <a:t>Geri Bildirim Mekanizmaları:</a:t>
            </a:r>
            <a:endParaRPr lang="en-GB" sz="1600" b="1">
              <a:solidFill>
                <a:schemeClr val="accent1"/>
              </a:solidFill>
            </a:endParaRPr>
          </a:p>
        </p:txBody>
      </p:sp>
      <p:pic>
        <p:nvPicPr>
          <p:cNvPr id="4" name="Resim 3">
            <a:extLst>
              <a:ext uri="{FF2B5EF4-FFF2-40B4-BE49-F238E27FC236}">
                <a16:creationId xmlns:a16="http://schemas.microsoft.com/office/drawing/2014/main" id="{56A5911D-B92E-4136-8FD1-4BE3B4403EBF}"/>
              </a:ext>
            </a:extLst>
          </p:cNvPr>
          <p:cNvPicPr>
            <a:picLocks noChangeAspect="1"/>
          </p:cNvPicPr>
          <p:nvPr/>
        </p:nvPicPr>
        <p:blipFill>
          <a:blip r:embed="rId3"/>
          <a:stretch>
            <a:fillRect/>
          </a:stretch>
        </p:blipFill>
        <p:spPr>
          <a:xfrm>
            <a:off x="106140" y="6042074"/>
            <a:ext cx="1324160" cy="733527"/>
          </a:xfrm>
          <a:prstGeom prst="rect">
            <a:avLst/>
          </a:prstGeom>
        </p:spPr>
      </p:pic>
      <p:sp>
        <p:nvSpPr>
          <p:cNvPr id="28" name="TextBox 27">
            <a:extLst>
              <a:ext uri="{FF2B5EF4-FFF2-40B4-BE49-F238E27FC236}">
                <a16:creationId xmlns:a16="http://schemas.microsoft.com/office/drawing/2014/main" id="{3D67BE59-0B00-925A-1920-4BB751CD2DF4}"/>
              </a:ext>
            </a:extLst>
          </p:cNvPr>
          <p:cNvSpPr txBox="1"/>
          <p:nvPr/>
        </p:nvSpPr>
        <p:spPr>
          <a:xfrm>
            <a:off x="1236661" y="5251726"/>
            <a:ext cx="10415587" cy="1157112"/>
          </a:xfrm>
          <a:prstGeom prst="rect">
            <a:avLst/>
          </a:prstGeom>
          <a:noFill/>
        </p:spPr>
        <p:txBody>
          <a:bodyPr wrap="square">
            <a:spAutoFit/>
          </a:bodyPr>
          <a:lstStyle/>
          <a:p>
            <a:pPr algn="just">
              <a:lnSpc>
                <a:spcPct val="150000"/>
              </a:lnSpc>
            </a:pPr>
            <a:r>
              <a:rPr lang="en-US" sz="1600" dirty="0" err="1">
                <a:solidFill>
                  <a:schemeClr val="accent1"/>
                </a:solidFill>
              </a:rPr>
              <a:t>Çalışanlardan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diğer</a:t>
            </a:r>
            <a:r>
              <a:rPr lang="en-US" sz="1600" dirty="0">
                <a:solidFill>
                  <a:schemeClr val="accent1"/>
                </a:solidFill>
              </a:rPr>
              <a:t> </a:t>
            </a:r>
            <a:r>
              <a:rPr lang="en-US" sz="1600" dirty="0" err="1">
                <a:solidFill>
                  <a:schemeClr val="accent1"/>
                </a:solidFill>
              </a:rPr>
              <a:t>paydaşlardan</a:t>
            </a:r>
            <a:r>
              <a:rPr lang="en-US" sz="1600" dirty="0">
                <a:solidFill>
                  <a:schemeClr val="accent1"/>
                </a:solidFill>
              </a:rPr>
              <a:t> </a:t>
            </a:r>
            <a:r>
              <a:rPr lang="en-US" sz="1600" dirty="0" err="1">
                <a:solidFill>
                  <a:schemeClr val="accent1"/>
                </a:solidFill>
              </a:rPr>
              <a:t>düzenli</a:t>
            </a:r>
            <a:r>
              <a:rPr lang="en-US" sz="1600" dirty="0">
                <a:solidFill>
                  <a:schemeClr val="accent1"/>
                </a:solidFill>
              </a:rPr>
              <a:t> </a:t>
            </a:r>
            <a:r>
              <a:rPr lang="en-US" sz="1600" dirty="0" err="1">
                <a:solidFill>
                  <a:schemeClr val="accent1"/>
                </a:solidFill>
              </a:rPr>
              <a:t>olarak</a:t>
            </a:r>
            <a:r>
              <a:rPr lang="en-US" sz="1600" dirty="0">
                <a:solidFill>
                  <a:schemeClr val="accent1"/>
                </a:solidFill>
              </a:rPr>
              <a:t> </a:t>
            </a:r>
            <a:r>
              <a:rPr lang="en-US" sz="1600" dirty="0" err="1">
                <a:solidFill>
                  <a:schemeClr val="accent1"/>
                </a:solidFill>
              </a:rPr>
              <a:t>geri</a:t>
            </a:r>
            <a:r>
              <a:rPr lang="en-US" sz="1600" dirty="0">
                <a:solidFill>
                  <a:schemeClr val="accent1"/>
                </a:solidFill>
              </a:rPr>
              <a:t> </a:t>
            </a:r>
            <a:r>
              <a:rPr lang="en-US" sz="1600" dirty="0" err="1">
                <a:solidFill>
                  <a:schemeClr val="accent1"/>
                </a:solidFill>
              </a:rPr>
              <a:t>bildirim</a:t>
            </a:r>
            <a:r>
              <a:rPr lang="en-US" sz="1600" dirty="0">
                <a:solidFill>
                  <a:schemeClr val="accent1"/>
                </a:solidFill>
              </a:rPr>
              <a:t> </a:t>
            </a:r>
            <a:r>
              <a:rPr lang="en-US" sz="1600" dirty="0" err="1">
                <a:solidFill>
                  <a:schemeClr val="accent1"/>
                </a:solidFill>
              </a:rPr>
              <a:t>toplamak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bunlara</a:t>
            </a:r>
            <a:r>
              <a:rPr lang="en-US" sz="1600" dirty="0">
                <a:solidFill>
                  <a:schemeClr val="accent1"/>
                </a:solidFill>
              </a:rPr>
              <a:t> </a:t>
            </a:r>
            <a:r>
              <a:rPr lang="en-US" sz="1600" dirty="0" err="1">
                <a:solidFill>
                  <a:schemeClr val="accent1"/>
                </a:solidFill>
              </a:rPr>
              <a:t>göre</a:t>
            </a:r>
            <a:r>
              <a:rPr lang="en-US" sz="1600" dirty="0">
                <a:solidFill>
                  <a:schemeClr val="accent1"/>
                </a:solidFill>
              </a:rPr>
              <a:t> </a:t>
            </a:r>
            <a:r>
              <a:rPr lang="en-US" sz="1600" dirty="0" err="1">
                <a:solidFill>
                  <a:schemeClr val="accent1"/>
                </a:solidFill>
              </a:rPr>
              <a:t>hareket</a:t>
            </a:r>
            <a:r>
              <a:rPr lang="en-US" sz="1600" dirty="0">
                <a:solidFill>
                  <a:schemeClr val="accent1"/>
                </a:solidFill>
              </a:rPr>
              <a:t> </a:t>
            </a:r>
            <a:r>
              <a:rPr lang="en-US" sz="1600" dirty="0" err="1">
                <a:solidFill>
                  <a:schemeClr val="accent1"/>
                </a:solidFill>
              </a:rPr>
              <a:t>etmek</a:t>
            </a:r>
            <a:r>
              <a:rPr lang="en-US" sz="1600" dirty="0">
                <a:solidFill>
                  <a:schemeClr val="accent1"/>
                </a:solidFill>
              </a:rPr>
              <a:t> </a:t>
            </a:r>
            <a:r>
              <a:rPr lang="en-US" sz="1600" dirty="0" err="1">
                <a:solidFill>
                  <a:schemeClr val="accent1"/>
                </a:solidFill>
              </a:rPr>
              <a:t>önemlidir</a:t>
            </a:r>
            <a:r>
              <a:rPr lang="en-US" sz="1600" dirty="0">
                <a:solidFill>
                  <a:schemeClr val="accent1"/>
                </a:solidFill>
              </a:rPr>
              <a:t>. Bu, </a:t>
            </a:r>
            <a:r>
              <a:rPr lang="en-US" sz="1600" dirty="0" err="1">
                <a:solidFill>
                  <a:schemeClr val="accent1"/>
                </a:solidFill>
              </a:rPr>
              <a:t>vizyon</a:t>
            </a:r>
            <a:r>
              <a:rPr lang="en-US" sz="1600" dirty="0">
                <a:solidFill>
                  <a:schemeClr val="accent1"/>
                </a:solidFill>
              </a:rPr>
              <a:t>, </a:t>
            </a:r>
            <a:r>
              <a:rPr lang="en-US" sz="1600" dirty="0" err="1">
                <a:solidFill>
                  <a:schemeClr val="accent1"/>
                </a:solidFill>
              </a:rPr>
              <a:t>misyon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değerler</a:t>
            </a:r>
            <a:r>
              <a:rPr lang="en-US" sz="1600" dirty="0">
                <a:solidFill>
                  <a:schemeClr val="accent1"/>
                </a:solidFill>
              </a:rPr>
              <a:t> </a:t>
            </a:r>
            <a:r>
              <a:rPr lang="en-US" sz="1600" dirty="0" err="1">
                <a:solidFill>
                  <a:schemeClr val="accent1"/>
                </a:solidFill>
              </a:rPr>
              <a:t>uyumunun</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ortamındaki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kurum</a:t>
            </a:r>
            <a:r>
              <a:rPr lang="en-US" sz="1600" dirty="0">
                <a:solidFill>
                  <a:schemeClr val="accent1"/>
                </a:solidFill>
              </a:rPr>
              <a:t> </a:t>
            </a:r>
            <a:r>
              <a:rPr lang="en-US" sz="1600" dirty="0" err="1">
                <a:solidFill>
                  <a:schemeClr val="accent1"/>
                </a:solidFill>
              </a:rPr>
              <a:t>içi</a:t>
            </a:r>
            <a:r>
              <a:rPr lang="en-US" sz="1600" dirty="0">
                <a:solidFill>
                  <a:schemeClr val="accent1"/>
                </a:solidFill>
              </a:rPr>
              <a:t> </a:t>
            </a:r>
            <a:r>
              <a:rPr lang="en-US" sz="1600" dirty="0" err="1">
                <a:solidFill>
                  <a:schemeClr val="accent1"/>
                </a:solidFill>
              </a:rPr>
              <a:t>kültürdeki</a:t>
            </a:r>
            <a:r>
              <a:rPr lang="en-US" sz="1600" dirty="0">
                <a:solidFill>
                  <a:schemeClr val="accent1"/>
                </a:solidFill>
              </a:rPr>
              <a:t> </a:t>
            </a:r>
            <a:r>
              <a:rPr lang="en-US" sz="1600" dirty="0" err="1">
                <a:solidFill>
                  <a:schemeClr val="accent1"/>
                </a:solidFill>
              </a:rPr>
              <a:t>değişikliklere</a:t>
            </a:r>
            <a:r>
              <a:rPr lang="en-US" sz="1600" dirty="0">
                <a:solidFill>
                  <a:schemeClr val="accent1"/>
                </a:solidFill>
              </a:rPr>
              <a:t> </a:t>
            </a:r>
            <a:r>
              <a:rPr lang="en-US" sz="1600" dirty="0" err="1">
                <a:solidFill>
                  <a:schemeClr val="accent1"/>
                </a:solidFill>
              </a:rPr>
              <a:t>uyum</a:t>
            </a:r>
            <a:r>
              <a:rPr lang="en-US" sz="1600" dirty="0">
                <a:solidFill>
                  <a:schemeClr val="accent1"/>
                </a:solidFill>
              </a:rPr>
              <a:t> </a:t>
            </a:r>
            <a:r>
              <a:rPr lang="en-US" sz="1600" dirty="0" err="1">
                <a:solidFill>
                  <a:schemeClr val="accent1"/>
                </a:solidFill>
              </a:rPr>
              <a:t>sağlayarak</a:t>
            </a:r>
            <a:r>
              <a:rPr lang="en-US" sz="1600" dirty="0">
                <a:solidFill>
                  <a:schemeClr val="accent1"/>
                </a:solidFill>
              </a:rPr>
              <a:t> </a:t>
            </a:r>
            <a:r>
              <a:rPr lang="en-US" sz="1600" dirty="0" err="1">
                <a:solidFill>
                  <a:schemeClr val="accent1"/>
                </a:solidFill>
              </a:rPr>
              <a:t>ilgili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etkili</a:t>
            </a:r>
            <a:r>
              <a:rPr lang="en-US" sz="1600" dirty="0">
                <a:solidFill>
                  <a:schemeClr val="accent1"/>
                </a:solidFill>
              </a:rPr>
              <a:t> </a:t>
            </a:r>
            <a:r>
              <a:rPr lang="en-US" sz="1600" dirty="0" err="1">
                <a:solidFill>
                  <a:schemeClr val="accent1"/>
                </a:solidFill>
              </a:rPr>
              <a:t>kalmasını</a:t>
            </a:r>
            <a:r>
              <a:rPr lang="en-US" sz="1600" dirty="0">
                <a:solidFill>
                  <a:schemeClr val="accent1"/>
                </a:solidFill>
              </a:rPr>
              <a:t> </a:t>
            </a:r>
            <a:r>
              <a:rPr lang="en-US" sz="1600" dirty="0" err="1">
                <a:solidFill>
                  <a:schemeClr val="accent1"/>
                </a:solidFill>
              </a:rPr>
              <a:t>sağlamaya</a:t>
            </a:r>
            <a:r>
              <a:rPr lang="en-US" sz="1600" dirty="0">
                <a:solidFill>
                  <a:schemeClr val="accent1"/>
                </a:solidFill>
              </a:rPr>
              <a:t> </a:t>
            </a:r>
            <a:r>
              <a:rPr lang="en-US" sz="1600" dirty="0" err="1">
                <a:solidFill>
                  <a:schemeClr val="accent1"/>
                </a:solidFill>
              </a:rPr>
              <a:t>yardımcı</a:t>
            </a:r>
            <a:r>
              <a:rPr lang="en-US" sz="1600" dirty="0">
                <a:solidFill>
                  <a:schemeClr val="accent1"/>
                </a:solidFill>
              </a:rPr>
              <a:t> </a:t>
            </a:r>
            <a:r>
              <a:rPr lang="en-US" sz="1600" dirty="0" err="1">
                <a:solidFill>
                  <a:schemeClr val="accent1"/>
                </a:solidFill>
              </a:rPr>
              <a:t>olur</a:t>
            </a:r>
            <a:r>
              <a:rPr lang="en-US" sz="1600" dirty="0">
                <a:solidFill>
                  <a:schemeClr val="accent1"/>
                </a:solidFill>
              </a:rPr>
              <a:t>.</a:t>
            </a:r>
            <a:endParaRPr lang="en-GB" sz="1600" dirty="0">
              <a:solidFill>
                <a:schemeClr val="accent1"/>
              </a:solidFill>
            </a:endParaRPr>
          </a:p>
        </p:txBody>
      </p:sp>
    </p:spTree>
    <p:extLst>
      <p:ext uri="{BB962C8B-B14F-4D97-AF65-F5344CB8AC3E}">
        <p14:creationId xmlns:p14="http://schemas.microsoft.com/office/powerpoint/2010/main" val="27376425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301926" y="366301"/>
            <a:ext cx="10179170" cy="568894"/>
          </a:xfrm>
        </p:spPr>
        <p:txBody>
          <a:bodyPr>
            <a:normAutofit/>
          </a:bodyPr>
          <a:lstStyle/>
          <a:p>
            <a:pPr>
              <a:spcBef>
                <a:spcPts val="600"/>
              </a:spcBef>
              <a:spcAft>
                <a:spcPts val="600"/>
              </a:spcAft>
            </a:pPr>
            <a:r>
              <a:rPr lang="sl-SI" sz="3400"/>
              <a:t>Ünitenin amacı</a:t>
            </a: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993696"/>
            <a:ext cx="11353800" cy="5409212"/>
          </a:xfrm>
        </p:spPr>
        <p:txBody>
          <a:bodyPr vert="horz" lIns="91440" tIns="45720" rIns="91440" bIns="45720" rtlCol="0" anchor="t">
            <a:normAutofit/>
          </a:bodyPr>
          <a:lstStyle/>
          <a:p>
            <a:pPr marL="0" indent="0">
              <a:lnSpc>
                <a:spcPct val="150000"/>
              </a:lnSpc>
              <a:spcBef>
                <a:spcPts val="600"/>
              </a:spcBef>
              <a:spcAft>
                <a:spcPts val="600"/>
              </a:spcAft>
              <a:buNone/>
              <a:defRPr/>
            </a:pPr>
            <a:r>
              <a:rPr lang="en-US" sz="1900" dirty="0">
                <a:solidFill>
                  <a:srgbClr val="FFC000"/>
                </a:solidFill>
              </a:rPr>
              <a:t>1. </a:t>
            </a:r>
            <a:r>
              <a:rPr kumimoji="0" lang="en-US" sz="1900" i="0" u="none" strike="noStrike" kern="1200" cap="none" spc="0" normalizeH="0" baseline="0" noProof="0" dirty="0" err="1">
                <a:ln>
                  <a:noFill/>
                </a:ln>
                <a:solidFill>
                  <a:srgbClr val="FFC000"/>
                </a:solidFill>
                <a:effectLst/>
                <a:uLnTx/>
                <a:uFillTx/>
                <a:ea typeface="+mn-ea"/>
                <a:cs typeface="+mn-cs"/>
              </a:rPr>
              <a:t>Genel</a:t>
            </a:r>
            <a:r>
              <a:rPr kumimoji="0" lang="en-US" sz="1900" i="0" u="none" strike="noStrike" kern="1200" cap="none" spc="0" normalizeH="0" baseline="0" noProof="0" dirty="0">
                <a:ln>
                  <a:noFill/>
                </a:ln>
                <a:solidFill>
                  <a:srgbClr val="FFC000"/>
                </a:solidFill>
                <a:effectLst/>
                <a:uLnTx/>
                <a:uFillTx/>
                <a:ea typeface="+mn-ea"/>
                <a:cs typeface="+mn-cs"/>
              </a:rPr>
              <a:t> </a:t>
            </a:r>
            <a:r>
              <a:rPr kumimoji="0" lang="en-US" sz="1900" i="0" u="none" strike="noStrike" kern="1200" cap="none" spc="0" normalizeH="0" baseline="0" noProof="0" dirty="0" err="1">
                <a:ln>
                  <a:noFill/>
                </a:ln>
                <a:solidFill>
                  <a:srgbClr val="FFC000"/>
                </a:solidFill>
                <a:effectLst/>
                <a:uLnTx/>
                <a:uFillTx/>
                <a:ea typeface="+mn-ea"/>
                <a:cs typeface="+mn-cs"/>
              </a:rPr>
              <a:t>amaç</a:t>
            </a:r>
            <a:r>
              <a:rPr lang="sl-SI" sz="1900" dirty="0">
                <a:solidFill>
                  <a:srgbClr val="FFC000"/>
                </a:solidFill>
              </a:rPr>
              <a:t>:</a:t>
            </a:r>
            <a:r>
              <a:rPr kumimoji="0" lang="en-US" sz="1900" i="0" u="none" strike="noStrike" kern="1200" cap="none" spc="0" normalizeH="0" baseline="0" noProof="0" dirty="0">
                <a:ln>
                  <a:noFill/>
                </a:ln>
                <a:solidFill>
                  <a:srgbClr val="FFC000"/>
                </a:solidFill>
                <a:effectLst/>
                <a:uLnTx/>
                <a:uFillTx/>
                <a:ea typeface="+mn-ea"/>
                <a:cs typeface="+mn-cs"/>
              </a:rPr>
              <a:t> </a:t>
            </a:r>
            <a:r>
              <a:rPr kumimoji="0" lang="tr-TR" sz="1600" b="0" i="0" u="none" strike="noStrike" kern="1200" cap="none" spc="0" normalizeH="0" baseline="0" noProof="0" dirty="0">
                <a:ln>
                  <a:noFill/>
                </a:ln>
                <a:solidFill>
                  <a:srgbClr val="1D1D1B"/>
                </a:solidFill>
                <a:effectLst/>
                <a:uLnTx/>
                <a:uFillTx/>
                <a:latin typeface="Raleway"/>
                <a:ea typeface="+mn-ea"/>
                <a:cs typeface="+mn-cs"/>
              </a:rPr>
              <a:t>Ö</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ğrencileri</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i="0" u="none" strike="noStrike" kern="1200" cap="none" spc="0" normalizeH="0" baseline="0" noProof="0" dirty="0" err="1">
                <a:ln>
                  <a:noFill/>
                </a:ln>
                <a:solidFill>
                  <a:srgbClr val="1D1D1B"/>
                </a:solidFill>
                <a:effectLst/>
                <a:uLnTx/>
                <a:uFillTx/>
                <a:latin typeface="Raleway"/>
                <a:ea typeface="+mn-ea"/>
                <a:cs typeface="+mn-cs"/>
              </a:rPr>
              <a:t>yenilikçi</a:t>
            </a:r>
            <a:r>
              <a:rPr kumimoji="0" lang="en-US" sz="1600" i="0" u="none" strike="noStrike" kern="1200" cap="none" spc="0" normalizeH="0" baseline="0" noProof="0" dirty="0">
                <a:ln>
                  <a:noFill/>
                </a:ln>
                <a:solidFill>
                  <a:srgbClr val="1D1D1B"/>
                </a:solidFill>
                <a:effectLst/>
                <a:uLnTx/>
                <a:uFillTx/>
                <a:latin typeface="Raleway"/>
                <a:ea typeface="+mn-ea"/>
                <a:cs typeface="+mn-cs"/>
              </a:rPr>
              <a:t> </a:t>
            </a:r>
            <a:r>
              <a:rPr kumimoji="0" lang="en-US" sz="1600" i="0" u="none" strike="noStrike" kern="1200" cap="none" spc="0" normalizeH="0" baseline="0" noProof="0" dirty="0" err="1">
                <a:ln>
                  <a:noFill/>
                </a:ln>
                <a:solidFill>
                  <a:srgbClr val="1D1D1B"/>
                </a:solidFill>
                <a:effectLst/>
                <a:uLnTx/>
                <a:uFillTx/>
                <a:latin typeface="Raleway"/>
                <a:ea typeface="+mn-ea"/>
                <a:cs typeface="+mn-cs"/>
              </a:rPr>
              <a:t>işletmeler</a:t>
            </a:r>
            <a:r>
              <a:rPr kumimoji="0" lang="en-US" sz="160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geliştirmek</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ve</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sürdürmek</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için</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gerekli</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araç</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ve</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bilgilerle</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donatmaktır</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Sürdürülebilir</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inovasyon</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kültürü</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iş</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modeli</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araştırması</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stratejik</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planlama</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ve</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pratik</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vaka</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çalışmaları</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hakkında</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içgörüler</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sağlayarak</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öğrenciler</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güçlü</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iş</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temelleri</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ve</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eyleme</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geçirilebilir</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stratejiler</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oluşturma</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becerileri</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kumimoji="0" lang="en-US" sz="1600" b="0" i="0" u="none" strike="noStrike" kern="1200" cap="none" spc="0" normalizeH="0" baseline="0" noProof="0" dirty="0" err="1">
                <a:ln>
                  <a:noFill/>
                </a:ln>
                <a:solidFill>
                  <a:srgbClr val="1D1D1B"/>
                </a:solidFill>
                <a:effectLst/>
                <a:uLnTx/>
                <a:uFillTx/>
                <a:latin typeface="Raleway"/>
                <a:ea typeface="+mn-ea"/>
                <a:cs typeface="+mn-cs"/>
              </a:rPr>
              <a:t>kazanacaklardır</a:t>
            </a:r>
            <a:r>
              <a:rPr kumimoji="0" lang="en-US" sz="1600" b="0" i="0" u="none" strike="noStrike" kern="1200" cap="none" spc="0" normalizeH="0" baseline="0" noProof="0" dirty="0">
                <a:ln>
                  <a:noFill/>
                </a:ln>
                <a:solidFill>
                  <a:srgbClr val="1D1D1B"/>
                </a:solidFill>
                <a:effectLst/>
                <a:uLnTx/>
                <a:uFillTx/>
                <a:latin typeface="Raleway"/>
                <a:ea typeface="+mn-ea"/>
                <a:cs typeface="+mn-cs"/>
              </a:rPr>
              <a:t>. </a:t>
            </a:r>
            <a:r>
              <a:rPr lang="en-US" sz="1600" b="0" dirty="0" err="1">
                <a:solidFill>
                  <a:srgbClr val="1D1D1B"/>
                </a:solidFill>
                <a:ea typeface="+mn-lt"/>
                <a:cs typeface="+mn-lt"/>
              </a:rPr>
              <a:t>Vizyon</a:t>
            </a:r>
            <a:r>
              <a:rPr lang="en-US" sz="1600" b="0" dirty="0">
                <a:solidFill>
                  <a:srgbClr val="1D1D1B"/>
                </a:solidFill>
                <a:ea typeface="+mn-lt"/>
                <a:cs typeface="+mn-lt"/>
              </a:rPr>
              <a:t>, </a:t>
            </a:r>
            <a:r>
              <a:rPr lang="en-US" sz="1600" b="0" dirty="0" err="1">
                <a:solidFill>
                  <a:srgbClr val="1D1D1B"/>
                </a:solidFill>
                <a:ea typeface="+mn-lt"/>
                <a:cs typeface="+mn-lt"/>
              </a:rPr>
              <a:t>misyon</a:t>
            </a:r>
            <a:r>
              <a:rPr lang="en-US" sz="1600" b="0" dirty="0">
                <a:solidFill>
                  <a:srgbClr val="1D1D1B"/>
                </a:solidFill>
                <a:ea typeface="+mn-lt"/>
                <a:cs typeface="+mn-lt"/>
              </a:rPr>
              <a:t> </a:t>
            </a:r>
            <a:r>
              <a:rPr lang="en-US" sz="1600" b="0" dirty="0" err="1">
                <a:solidFill>
                  <a:srgbClr val="1D1D1B"/>
                </a:solidFill>
                <a:ea typeface="+mn-lt"/>
                <a:cs typeface="+mn-lt"/>
              </a:rPr>
              <a:t>ve</a:t>
            </a:r>
            <a:r>
              <a:rPr lang="en-US" sz="1600" b="0" dirty="0">
                <a:solidFill>
                  <a:srgbClr val="1D1D1B"/>
                </a:solidFill>
                <a:ea typeface="+mn-lt"/>
                <a:cs typeface="+mn-lt"/>
              </a:rPr>
              <a:t> </a:t>
            </a:r>
            <a:r>
              <a:rPr lang="en-US" sz="1600" b="0" dirty="0" err="1">
                <a:solidFill>
                  <a:srgbClr val="1D1D1B"/>
                </a:solidFill>
                <a:ea typeface="+mn-lt"/>
                <a:cs typeface="+mn-lt"/>
              </a:rPr>
              <a:t>değerlerin</a:t>
            </a:r>
            <a:r>
              <a:rPr lang="en-US" sz="1600" b="0" dirty="0">
                <a:solidFill>
                  <a:srgbClr val="1D1D1B"/>
                </a:solidFill>
                <a:ea typeface="+mn-lt"/>
                <a:cs typeface="+mn-lt"/>
              </a:rPr>
              <a:t> </a:t>
            </a:r>
            <a:r>
              <a:rPr lang="en-US" sz="1600" b="0" dirty="0" err="1">
                <a:solidFill>
                  <a:srgbClr val="1D1D1B"/>
                </a:solidFill>
                <a:ea typeface="+mn-lt"/>
                <a:cs typeface="+mn-lt"/>
              </a:rPr>
              <a:t>hizalanmasına</a:t>
            </a:r>
            <a:r>
              <a:rPr lang="en-US" sz="1600" b="0" dirty="0">
                <a:solidFill>
                  <a:srgbClr val="1D1D1B"/>
                </a:solidFill>
                <a:ea typeface="+mn-lt"/>
                <a:cs typeface="+mn-lt"/>
              </a:rPr>
              <a:t> </a:t>
            </a:r>
            <a:r>
              <a:rPr lang="en-US" sz="1600" b="0" dirty="0" err="1">
                <a:solidFill>
                  <a:srgbClr val="1D1D1B"/>
                </a:solidFill>
                <a:ea typeface="+mn-lt"/>
                <a:cs typeface="+mn-lt"/>
              </a:rPr>
              <a:t>odaklanarak</a:t>
            </a:r>
            <a:r>
              <a:rPr lang="en-US" sz="1600" b="0" dirty="0">
                <a:solidFill>
                  <a:srgbClr val="1D1D1B"/>
                </a:solidFill>
                <a:ea typeface="+mn-lt"/>
                <a:cs typeface="+mn-lt"/>
              </a:rPr>
              <a:t> </a:t>
            </a:r>
            <a:r>
              <a:rPr lang="en-US" sz="1600" b="0" dirty="0" err="1">
                <a:solidFill>
                  <a:srgbClr val="1D1D1B"/>
                </a:solidFill>
                <a:ea typeface="+mn-lt"/>
                <a:cs typeface="+mn-lt"/>
              </a:rPr>
              <a:t>bir</a:t>
            </a:r>
            <a:r>
              <a:rPr lang="en-US" sz="1600" b="0" dirty="0">
                <a:solidFill>
                  <a:srgbClr val="1D1D1B"/>
                </a:solidFill>
                <a:ea typeface="+mn-lt"/>
                <a:cs typeface="+mn-lt"/>
              </a:rPr>
              <a:t> </a:t>
            </a:r>
            <a:r>
              <a:rPr lang="en-US" sz="1600" b="0" dirty="0" err="1">
                <a:solidFill>
                  <a:srgbClr val="1D1D1B"/>
                </a:solidFill>
                <a:ea typeface="+mn-lt"/>
                <a:cs typeface="+mn-lt"/>
              </a:rPr>
              <a:t>şirket</a:t>
            </a:r>
            <a:r>
              <a:rPr lang="en-US" sz="1600" b="0" dirty="0">
                <a:solidFill>
                  <a:srgbClr val="1D1D1B"/>
                </a:solidFill>
                <a:ea typeface="+mn-lt"/>
                <a:cs typeface="+mn-lt"/>
              </a:rPr>
              <a:t> </a:t>
            </a:r>
            <a:r>
              <a:rPr lang="en-US" sz="1600" b="0" dirty="0" err="1">
                <a:solidFill>
                  <a:srgbClr val="1D1D1B"/>
                </a:solidFill>
                <a:ea typeface="+mn-lt"/>
                <a:cs typeface="+mn-lt"/>
              </a:rPr>
              <a:t>içinde</a:t>
            </a:r>
            <a:r>
              <a:rPr lang="en-US" sz="1600" b="0" dirty="0">
                <a:solidFill>
                  <a:srgbClr val="1D1D1B"/>
                </a:solidFill>
                <a:ea typeface="+mn-lt"/>
                <a:cs typeface="+mn-lt"/>
              </a:rPr>
              <a:t> </a:t>
            </a:r>
            <a:r>
              <a:rPr lang="en-US" sz="1600" b="0" dirty="0" err="1">
                <a:solidFill>
                  <a:srgbClr val="1D1D1B"/>
                </a:solidFill>
                <a:ea typeface="+mn-lt"/>
                <a:cs typeface="+mn-lt"/>
              </a:rPr>
              <a:t>sürdürülebilir</a:t>
            </a:r>
            <a:r>
              <a:rPr lang="en-US" sz="1600" b="0" dirty="0">
                <a:solidFill>
                  <a:srgbClr val="1D1D1B"/>
                </a:solidFill>
                <a:ea typeface="+mn-lt"/>
                <a:cs typeface="+mn-lt"/>
              </a:rPr>
              <a:t> </a:t>
            </a:r>
            <a:r>
              <a:rPr lang="en-US" sz="1600" b="0" dirty="0" err="1">
                <a:solidFill>
                  <a:srgbClr val="1D1D1B"/>
                </a:solidFill>
                <a:ea typeface="+mn-lt"/>
                <a:cs typeface="+mn-lt"/>
              </a:rPr>
              <a:t>bir</a:t>
            </a:r>
            <a:r>
              <a:rPr lang="en-US" sz="1600" b="0" dirty="0">
                <a:solidFill>
                  <a:srgbClr val="1D1D1B"/>
                </a:solidFill>
                <a:ea typeface="+mn-lt"/>
                <a:cs typeface="+mn-lt"/>
              </a:rPr>
              <a:t> </a:t>
            </a:r>
            <a:r>
              <a:rPr lang="en-US" sz="1600" b="0" dirty="0" err="1">
                <a:solidFill>
                  <a:srgbClr val="1D1D1B"/>
                </a:solidFill>
                <a:ea typeface="+mn-lt"/>
                <a:cs typeface="+mn-lt"/>
              </a:rPr>
              <a:t>inovasyon</a:t>
            </a:r>
            <a:r>
              <a:rPr lang="en-US" sz="1600" b="0" dirty="0">
                <a:solidFill>
                  <a:srgbClr val="1D1D1B"/>
                </a:solidFill>
                <a:ea typeface="+mn-lt"/>
                <a:cs typeface="+mn-lt"/>
              </a:rPr>
              <a:t> </a:t>
            </a:r>
            <a:r>
              <a:rPr lang="en-US" sz="1600" b="0" dirty="0" err="1">
                <a:solidFill>
                  <a:srgbClr val="1D1D1B"/>
                </a:solidFill>
                <a:ea typeface="+mn-lt"/>
                <a:cs typeface="+mn-lt"/>
              </a:rPr>
              <a:t>kültürünün</a:t>
            </a:r>
            <a:r>
              <a:rPr lang="en-US" sz="1600" b="0" dirty="0">
                <a:solidFill>
                  <a:srgbClr val="1D1D1B"/>
                </a:solidFill>
                <a:ea typeface="+mn-lt"/>
                <a:cs typeface="+mn-lt"/>
              </a:rPr>
              <a:t> </a:t>
            </a:r>
            <a:r>
              <a:rPr lang="en-US" sz="1600" b="0" dirty="0" err="1">
                <a:solidFill>
                  <a:srgbClr val="1D1D1B"/>
                </a:solidFill>
                <a:ea typeface="+mn-lt"/>
                <a:cs typeface="+mn-lt"/>
              </a:rPr>
              <a:t>nasıl</a:t>
            </a:r>
            <a:r>
              <a:rPr lang="en-US" sz="1600" b="0" dirty="0">
                <a:solidFill>
                  <a:srgbClr val="1D1D1B"/>
                </a:solidFill>
                <a:ea typeface="+mn-lt"/>
                <a:cs typeface="+mn-lt"/>
              </a:rPr>
              <a:t> </a:t>
            </a:r>
            <a:r>
              <a:rPr lang="en-US" sz="1600" b="0" dirty="0" err="1">
                <a:solidFill>
                  <a:srgbClr val="1D1D1B"/>
                </a:solidFill>
                <a:ea typeface="+mn-lt"/>
                <a:cs typeface="+mn-lt"/>
              </a:rPr>
              <a:t>oluşturulacağını</a:t>
            </a:r>
            <a:r>
              <a:rPr lang="en-US" sz="1600" b="0" dirty="0">
                <a:solidFill>
                  <a:srgbClr val="1D1D1B"/>
                </a:solidFill>
                <a:ea typeface="+mn-lt"/>
                <a:cs typeface="+mn-lt"/>
              </a:rPr>
              <a:t> </a:t>
            </a:r>
            <a:r>
              <a:rPr lang="en-US" sz="1600" b="0" dirty="0" err="1">
                <a:solidFill>
                  <a:srgbClr val="1D1D1B"/>
                </a:solidFill>
                <a:ea typeface="+mn-lt"/>
                <a:cs typeface="+mn-lt"/>
              </a:rPr>
              <a:t>keşfederek</a:t>
            </a:r>
            <a:r>
              <a:rPr lang="en-US" sz="1600" b="0" dirty="0">
                <a:solidFill>
                  <a:srgbClr val="1D1D1B"/>
                </a:solidFill>
                <a:ea typeface="+mn-lt"/>
                <a:cs typeface="+mn-lt"/>
              </a:rPr>
              <a:t> </a:t>
            </a:r>
            <a:r>
              <a:rPr lang="en-US" sz="1600" b="0" dirty="0" err="1">
                <a:solidFill>
                  <a:srgbClr val="1D1D1B"/>
                </a:solidFill>
                <a:ea typeface="+mn-lt"/>
                <a:cs typeface="+mn-lt"/>
              </a:rPr>
              <a:t>başlayacağız</a:t>
            </a:r>
            <a:r>
              <a:rPr lang="en-US" sz="1600" b="0" dirty="0">
                <a:solidFill>
                  <a:srgbClr val="1D1D1B"/>
                </a:solidFill>
                <a:ea typeface="+mn-lt"/>
                <a:cs typeface="+mn-lt"/>
              </a:rPr>
              <a:t>. </a:t>
            </a:r>
            <a:r>
              <a:rPr lang="en-US" sz="1600" b="0" dirty="0" err="1">
                <a:solidFill>
                  <a:srgbClr val="1D1D1B"/>
                </a:solidFill>
                <a:ea typeface="+mn-lt"/>
                <a:cs typeface="+mn-lt"/>
              </a:rPr>
              <a:t>Buradan</a:t>
            </a:r>
            <a:r>
              <a:rPr lang="en-US" sz="1600" b="0" dirty="0">
                <a:solidFill>
                  <a:srgbClr val="1D1D1B"/>
                </a:solidFill>
                <a:ea typeface="+mn-lt"/>
                <a:cs typeface="+mn-lt"/>
              </a:rPr>
              <a:t>, </a:t>
            </a:r>
            <a:r>
              <a:rPr lang="en-US" sz="1600" b="0" dirty="0" err="1">
                <a:solidFill>
                  <a:srgbClr val="1D1D1B"/>
                </a:solidFill>
                <a:ea typeface="+mn-lt"/>
                <a:cs typeface="+mn-lt"/>
              </a:rPr>
              <a:t>başarıyı</a:t>
            </a:r>
            <a:r>
              <a:rPr lang="en-US" sz="1600" b="0" dirty="0">
                <a:solidFill>
                  <a:srgbClr val="1D1D1B"/>
                </a:solidFill>
                <a:ea typeface="+mn-lt"/>
                <a:cs typeface="+mn-lt"/>
              </a:rPr>
              <a:t> </a:t>
            </a:r>
            <a:r>
              <a:rPr lang="en-US" sz="1600" b="0" dirty="0" err="1">
                <a:solidFill>
                  <a:srgbClr val="1D1D1B"/>
                </a:solidFill>
                <a:ea typeface="+mn-lt"/>
                <a:cs typeface="+mn-lt"/>
              </a:rPr>
              <a:t>sağlayacak</a:t>
            </a:r>
            <a:r>
              <a:rPr lang="en-US" sz="1600" b="0" dirty="0">
                <a:solidFill>
                  <a:srgbClr val="1D1D1B"/>
                </a:solidFill>
                <a:ea typeface="+mn-lt"/>
                <a:cs typeface="+mn-lt"/>
              </a:rPr>
              <a:t> </a:t>
            </a:r>
            <a:r>
              <a:rPr lang="en-US" sz="1600" b="0" dirty="0" err="1">
                <a:solidFill>
                  <a:srgbClr val="1D1D1B"/>
                </a:solidFill>
                <a:ea typeface="+mn-lt"/>
                <a:cs typeface="+mn-lt"/>
              </a:rPr>
              <a:t>temel</a:t>
            </a:r>
            <a:r>
              <a:rPr lang="en-US" sz="1600" b="0" dirty="0">
                <a:solidFill>
                  <a:srgbClr val="1D1D1B"/>
                </a:solidFill>
                <a:ea typeface="+mn-lt"/>
                <a:cs typeface="+mn-lt"/>
              </a:rPr>
              <a:t> </a:t>
            </a:r>
            <a:r>
              <a:rPr lang="en-US" sz="1600" b="0" dirty="0" err="1">
                <a:solidFill>
                  <a:srgbClr val="1D1D1B"/>
                </a:solidFill>
                <a:ea typeface="+mn-lt"/>
                <a:cs typeface="+mn-lt"/>
              </a:rPr>
              <a:t>unsurları</a:t>
            </a:r>
            <a:r>
              <a:rPr lang="en-US" sz="1600" b="0" dirty="0">
                <a:solidFill>
                  <a:srgbClr val="1D1D1B"/>
                </a:solidFill>
                <a:ea typeface="+mn-lt"/>
                <a:cs typeface="+mn-lt"/>
              </a:rPr>
              <a:t> </a:t>
            </a:r>
            <a:r>
              <a:rPr lang="en-US" sz="1600" b="0" dirty="0" err="1">
                <a:solidFill>
                  <a:srgbClr val="1D1D1B"/>
                </a:solidFill>
                <a:ea typeface="+mn-lt"/>
                <a:cs typeface="+mn-lt"/>
              </a:rPr>
              <a:t>belirlemek</a:t>
            </a:r>
            <a:r>
              <a:rPr lang="en-US" sz="1600" b="0" dirty="0">
                <a:solidFill>
                  <a:srgbClr val="1D1D1B"/>
                </a:solidFill>
                <a:ea typeface="+mn-lt"/>
                <a:cs typeface="+mn-lt"/>
              </a:rPr>
              <a:t> </a:t>
            </a:r>
            <a:r>
              <a:rPr lang="en-US" sz="1600" b="0" dirty="0" err="1">
                <a:solidFill>
                  <a:srgbClr val="1D1D1B"/>
                </a:solidFill>
                <a:ea typeface="+mn-lt"/>
                <a:cs typeface="+mn-lt"/>
              </a:rPr>
              <a:t>için</a:t>
            </a:r>
            <a:r>
              <a:rPr lang="en-US" sz="1600" b="0" dirty="0">
                <a:solidFill>
                  <a:srgbClr val="1D1D1B"/>
                </a:solidFill>
                <a:ea typeface="+mn-lt"/>
                <a:cs typeface="+mn-lt"/>
              </a:rPr>
              <a:t> </a:t>
            </a:r>
            <a:r>
              <a:rPr lang="en-US" sz="1600" dirty="0" err="1">
                <a:solidFill>
                  <a:srgbClr val="1D1D1B"/>
                </a:solidFill>
                <a:ea typeface="+mn-lt"/>
                <a:cs typeface="+mn-lt"/>
              </a:rPr>
              <a:t>İş</a:t>
            </a:r>
            <a:r>
              <a:rPr lang="en-US" sz="1600" dirty="0">
                <a:solidFill>
                  <a:srgbClr val="1D1D1B"/>
                </a:solidFill>
                <a:ea typeface="+mn-lt"/>
                <a:cs typeface="+mn-lt"/>
              </a:rPr>
              <a:t> </a:t>
            </a:r>
            <a:r>
              <a:rPr lang="en-US" sz="1600" dirty="0" err="1">
                <a:solidFill>
                  <a:srgbClr val="1D1D1B"/>
                </a:solidFill>
                <a:ea typeface="+mn-lt"/>
                <a:cs typeface="+mn-lt"/>
              </a:rPr>
              <a:t>Modeli</a:t>
            </a:r>
            <a:r>
              <a:rPr lang="en-US" sz="1600" dirty="0">
                <a:solidFill>
                  <a:srgbClr val="1D1D1B"/>
                </a:solidFill>
                <a:ea typeface="+mn-lt"/>
                <a:cs typeface="+mn-lt"/>
              </a:rPr>
              <a:t> </a:t>
            </a:r>
            <a:r>
              <a:rPr lang="en-US" sz="1600" dirty="0" err="1">
                <a:solidFill>
                  <a:srgbClr val="1D1D1B"/>
                </a:solidFill>
                <a:ea typeface="+mn-lt"/>
                <a:cs typeface="+mn-lt"/>
              </a:rPr>
              <a:t>Kanvasını</a:t>
            </a:r>
            <a:r>
              <a:rPr lang="en-US" sz="1600" dirty="0">
                <a:solidFill>
                  <a:srgbClr val="1D1D1B"/>
                </a:solidFill>
                <a:ea typeface="+mn-lt"/>
                <a:cs typeface="+mn-lt"/>
              </a:rPr>
              <a:t> </a:t>
            </a:r>
            <a:r>
              <a:rPr lang="en-US" sz="1600" b="0" dirty="0" err="1">
                <a:solidFill>
                  <a:srgbClr val="1D1D1B"/>
                </a:solidFill>
                <a:ea typeface="+mn-lt"/>
                <a:cs typeface="+mn-lt"/>
              </a:rPr>
              <a:t>kullanarak</a:t>
            </a:r>
            <a:r>
              <a:rPr lang="en-US" sz="1600" b="0" dirty="0">
                <a:solidFill>
                  <a:srgbClr val="1D1D1B"/>
                </a:solidFill>
                <a:ea typeface="+mn-lt"/>
                <a:cs typeface="+mn-lt"/>
              </a:rPr>
              <a:t> </a:t>
            </a:r>
            <a:r>
              <a:rPr lang="en-US" sz="1600" b="0" dirty="0" err="1">
                <a:solidFill>
                  <a:srgbClr val="1D1D1B"/>
                </a:solidFill>
                <a:ea typeface="+mn-lt"/>
                <a:cs typeface="+mn-lt"/>
              </a:rPr>
              <a:t>güçlü</a:t>
            </a:r>
            <a:r>
              <a:rPr lang="en-US" sz="1600" b="0" dirty="0">
                <a:solidFill>
                  <a:srgbClr val="1D1D1B"/>
                </a:solidFill>
                <a:ea typeface="+mn-lt"/>
                <a:cs typeface="+mn-lt"/>
              </a:rPr>
              <a:t> </a:t>
            </a:r>
            <a:r>
              <a:rPr lang="en-US" sz="1600" b="0" dirty="0" err="1">
                <a:solidFill>
                  <a:srgbClr val="1D1D1B"/>
                </a:solidFill>
                <a:ea typeface="+mn-lt"/>
                <a:cs typeface="+mn-lt"/>
              </a:rPr>
              <a:t>bir</a:t>
            </a:r>
            <a:r>
              <a:rPr lang="en-US" sz="1600" b="0" dirty="0">
                <a:solidFill>
                  <a:srgbClr val="1D1D1B"/>
                </a:solidFill>
                <a:ea typeface="+mn-lt"/>
                <a:cs typeface="+mn-lt"/>
              </a:rPr>
              <a:t> </a:t>
            </a:r>
            <a:r>
              <a:rPr lang="en-US" sz="1600" b="0" dirty="0" err="1">
                <a:solidFill>
                  <a:srgbClr val="1D1D1B"/>
                </a:solidFill>
                <a:ea typeface="+mn-lt"/>
                <a:cs typeface="+mn-lt"/>
              </a:rPr>
              <a:t>iş</a:t>
            </a:r>
            <a:r>
              <a:rPr lang="en-US" sz="1600" b="0" dirty="0">
                <a:solidFill>
                  <a:srgbClr val="1D1D1B"/>
                </a:solidFill>
                <a:ea typeface="+mn-lt"/>
                <a:cs typeface="+mn-lt"/>
              </a:rPr>
              <a:t> </a:t>
            </a:r>
            <a:r>
              <a:rPr lang="en-US" sz="1600" b="0" dirty="0" err="1">
                <a:solidFill>
                  <a:srgbClr val="1D1D1B"/>
                </a:solidFill>
                <a:ea typeface="+mn-lt"/>
                <a:cs typeface="+mn-lt"/>
              </a:rPr>
              <a:t>modeli</a:t>
            </a:r>
            <a:r>
              <a:rPr lang="en-US" sz="1600" b="0" dirty="0">
                <a:solidFill>
                  <a:srgbClr val="1D1D1B"/>
                </a:solidFill>
                <a:ea typeface="+mn-lt"/>
                <a:cs typeface="+mn-lt"/>
              </a:rPr>
              <a:t> </a:t>
            </a:r>
            <a:r>
              <a:rPr lang="en-US" sz="1600" b="0" dirty="0" err="1">
                <a:solidFill>
                  <a:srgbClr val="1D1D1B"/>
                </a:solidFill>
                <a:ea typeface="+mn-lt"/>
                <a:cs typeface="+mn-lt"/>
              </a:rPr>
              <a:t>oluşturmaya</a:t>
            </a:r>
            <a:r>
              <a:rPr lang="en-US" sz="1600" b="0" dirty="0">
                <a:solidFill>
                  <a:srgbClr val="1D1D1B"/>
                </a:solidFill>
                <a:ea typeface="+mn-lt"/>
                <a:cs typeface="+mn-lt"/>
              </a:rPr>
              <a:t> </a:t>
            </a:r>
            <a:r>
              <a:rPr lang="en-US" sz="1600" b="0" dirty="0" err="1">
                <a:solidFill>
                  <a:srgbClr val="1D1D1B"/>
                </a:solidFill>
                <a:ea typeface="+mn-lt"/>
                <a:cs typeface="+mn-lt"/>
              </a:rPr>
              <a:t>geçeceğiz</a:t>
            </a:r>
            <a:r>
              <a:rPr lang="en-US" sz="1600" b="0" dirty="0">
                <a:solidFill>
                  <a:srgbClr val="1D1D1B"/>
                </a:solidFill>
                <a:ea typeface="+mn-lt"/>
                <a:cs typeface="+mn-lt"/>
              </a:rPr>
              <a:t>. </a:t>
            </a:r>
            <a:endParaRPr lang="sl-SI" sz="1600" b="0" dirty="0">
              <a:solidFill>
                <a:srgbClr val="1D1D1B"/>
              </a:solidFill>
              <a:ea typeface="+mn-lt"/>
              <a:cs typeface="+mn-lt"/>
            </a:endParaRPr>
          </a:p>
          <a:p>
            <a:pPr marL="0" indent="0">
              <a:lnSpc>
                <a:spcPct val="150000"/>
              </a:lnSpc>
              <a:spcBef>
                <a:spcPts val="600"/>
              </a:spcBef>
              <a:spcAft>
                <a:spcPts val="600"/>
              </a:spcAft>
              <a:buNone/>
              <a:defRPr/>
            </a:pPr>
            <a:r>
              <a:rPr lang="en-US" sz="1500" b="0" dirty="0" err="1">
                <a:solidFill>
                  <a:srgbClr val="1D1D1B"/>
                </a:solidFill>
                <a:ea typeface="+mn-lt"/>
                <a:cs typeface="+mn-lt"/>
              </a:rPr>
              <a:t>Ardından</a:t>
            </a:r>
            <a:r>
              <a:rPr lang="en-US" sz="1500" b="0" dirty="0">
                <a:solidFill>
                  <a:srgbClr val="1D1D1B"/>
                </a:solidFill>
                <a:ea typeface="+mn-lt"/>
                <a:cs typeface="+mn-lt"/>
              </a:rPr>
              <a:t>, </a:t>
            </a:r>
            <a:r>
              <a:rPr lang="en-US" sz="1500" b="0" dirty="0" err="1">
                <a:solidFill>
                  <a:srgbClr val="1D1D1B"/>
                </a:solidFill>
                <a:ea typeface="+mn-lt"/>
                <a:cs typeface="+mn-lt"/>
              </a:rPr>
              <a:t>vizyonunuzu</a:t>
            </a:r>
            <a:r>
              <a:rPr lang="en-US" sz="1500" b="0" dirty="0">
                <a:solidFill>
                  <a:srgbClr val="1D1D1B"/>
                </a:solidFill>
                <a:ea typeface="+mn-lt"/>
                <a:cs typeface="+mn-lt"/>
              </a:rPr>
              <a:t> </a:t>
            </a:r>
            <a:r>
              <a:rPr lang="en-US" sz="1500" b="0" dirty="0" err="1">
                <a:solidFill>
                  <a:srgbClr val="1D1D1B"/>
                </a:solidFill>
                <a:ea typeface="+mn-lt"/>
                <a:cs typeface="+mn-lt"/>
              </a:rPr>
              <a:t>gerçekleştirmek</a:t>
            </a:r>
            <a:r>
              <a:rPr lang="en-US" sz="1500" b="0" dirty="0">
                <a:solidFill>
                  <a:srgbClr val="1D1D1B"/>
                </a:solidFill>
                <a:ea typeface="+mn-lt"/>
                <a:cs typeface="+mn-lt"/>
              </a:rPr>
              <a:t> </a:t>
            </a:r>
            <a:r>
              <a:rPr lang="en-US" sz="1500" b="0" dirty="0" err="1">
                <a:solidFill>
                  <a:srgbClr val="1D1D1B"/>
                </a:solidFill>
                <a:ea typeface="+mn-lt"/>
                <a:cs typeface="+mn-lt"/>
              </a:rPr>
              <a:t>için</a:t>
            </a:r>
            <a:r>
              <a:rPr lang="en-US" sz="1500" b="0" dirty="0">
                <a:solidFill>
                  <a:srgbClr val="1D1D1B"/>
                </a:solidFill>
                <a:ea typeface="+mn-lt"/>
                <a:cs typeface="+mn-lt"/>
              </a:rPr>
              <a:t> net </a:t>
            </a:r>
            <a:r>
              <a:rPr lang="en-US" sz="1500" b="0" dirty="0" err="1">
                <a:solidFill>
                  <a:srgbClr val="1D1D1B"/>
                </a:solidFill>
                <a:ea typeface="+mn-lt"/>
                <a:cs typeface="+mn-lt"/>
              </a:rPr>
              <a:t>adımlar</a:t>
            </a:r>
            <a:r>
              <a:rPr lang="en-US" sz="1500" b="0" dirty="0">
                <a:solidFill>
                  <a:srgbClr val="1D1D1B"/>
                </a:solidFill>
                <a:ea typeface="+mn-lt"/>
                <a:cs typeface="+mn-lt"/>
              </a:rPr>
              <a:t> </a:t>
            </a:r>
            <a:r>
              <a:rPr lang="en-US" sz="1500" b="0" dirty="0" err="1">
                <a:solidFill>
                  <a:srgbClr val="1D1D1B"/>
                </a:solidFill>
                <a:ea typeface="+mn-lt"/>
                <a:cs typeface="+mn-lt"/>
              </a:rPr>
              <a:t>belirlemenize</a:t>
            </a:r>
            <a:r>
              <a:rPr lang="en-US" sz="1500" b="0" dirty="0">
                <a:solidFill>
                  <a:srgbClr val="1D1D1B"/>
                </a:solidFill>
                <a:ea typeface="+mn-lt"/>
                <a:cs typeface="+mn-lt"/>
              </a:rPr>
              <a:t> </a:t>
            </a:r>
            <a:r>
              <a:rPr lang="en-US" sz="1500" b="0" dirty="0" err="1">
                <a:solidFill>
                  <a:srgbClr val="1D1D1B"/>
                </a:solidFill>
                <a:ea typeface="+mn-lt"/>
                <a:cs typeface="+mn-lt"/>
              </a:rPr>
              <a:t>yardımcı</a:t>
            </a:r>
            <a:r>
              <a:rPr lang="en-US" sz="1500" b="0" dirty="0">
                <a:solidFill>
                  <a:srgbClr val="1D1D1B"/>
                </a:solidFill>
                <a:ea typeface="+mn-lt"/>
                <a:cs typeface="+mn-lt"/>
              </a:rPr>
              <a:t> </a:t>
            </a:r>
            <a:r>
              <a:rPr lang="en-US" sz="1500" b="0" dirty="0" err="1">
                <a:solidFill>
                  <a:srgbClr val="1D1D1B"/>
                </a:solidFill>
                <a:ea typeface="+mn-lt"/>
                <a:cs typeface="+mn-lt"/>
              </a:rPr>
              <a:t>olacak</a:t>
            </a:r>
            <a:r>
              <a:rPr lang="en-US" sz="1500" b="0" dirty="0">
                <a:solidFill>
                  <a:srgbClr val="1D1D1B"/>
                </a:solidFill>
                <a:ea typeface="+mn-lt"/>
                <a:cs typeface="+mn-lt"/>
              </a:rPr>
              <a:t> </a:t>
            </a:r>
            <a:r>
              <a:rPr lang="en-US" sz="1500" b="0" dirty="0" err="1">
                <a:solidFill>
                  <a:srgbClr val="1D1D1B"/>
                </a:solidFill>
                <a:ea typeface="+mn-lt"/>
                <a:cs typeface="+mn-lt"/>
              </a:rPr>
              <a:t>stratejik</a:t>
            </a:r>
            <a:r>
              <a:rPr lang="en-US" sz="1500" b="0" dirty="0">
                <a:solidFill>
                  <a:srgbClr val="1D1D1B"/>
                </a:solidFill>
                <a:ea typeface="+mn-lt"/>
                <a:cs typeface="+mn-lt"/>
              </a:rPr>
              <a:t> </a:t>
            </a:r>
            <a:r>
              <a:rPr lang="en-US" sz="1500" dirty="0" err="1">
                <a:solidFill>
                  <a:srgbClr val="1D1D1B"/>
                </a:solidFill>
                <a:ea typeface="+mn-lt"/>
                <a:cs typeface="+mn-lt"/>
              </a:rPr>
              <a:t>yol</a:t>
            </a:r>
            <a:r>
              <a:rPr lang="en-US" sz="1500" dirty="0">
                <a:solidFill>
                  <a:srgbClr val="1D1D1B"/>
                </a:solidFill>
                <a:ea typeface="+mn-lt"/>
                <a:cs typeface="+mn-lt"/>
              </a:rPr>
              <a:t> </a:t>
            </a:r>
            <a:r>
              <a:rPr lang="en-US" sz="1500" dirty="0" err="1">
                <a:solidFill>
                  <a:srgbClr val="1D1D1B"/>
                </a:solidFill>
                <a:ea typeface="+mn-lt"/>
                <a:cs typeface="+mn-lt"/>
              </a:rPr>
              <a:t>haritası</a:t>
            </a:r>
            <a:r>
              <a:rPr lang="en-US" sz="1500" dirty="0">
                <a:solidFill>
                  <a:srgbClr val="1D1D1B"/>
                </a:solidFill>
                <a:ea typeface="+mn-lt"/>
                <a:cs typeface="+mn-lt"/>
              </a:rPr>
              <a:t> </a:t>
            </a:r>
            <a:r>
              <a:rPr lang="en-US" sz="1500" b="0" dirty="0" err="1">
                <a:solidFill>
                  <a:srgbClr val="1D1D1B"/>
                </a:solidFill>
                <a:ea typeface="+mn-lt"/>
                <a:cs typeface="+mn-lt"/>
              </a:rPr>
              <a:t>ve</a:t>
            </a:r>
            <a:r>
              <a:rPr lang="en-US" sz="1500" b="0" dirty="0">
                <a:solidFill>
                  <a:srgbClr val="1D1D1B"/>
                </a:solidFill>
                <a:ea typeface="+mn-lt"/>
                <a:cs typeface="+mn-lt"/>
              </a:rPr>
              <a:t> </a:t>
            </a:r>
            <a:r>
              <a:rPr lang="en-US" sz="1500" b="0" dirty="0" err="1">
                <a:solidFill>
                  <a:srgbClr val="1D1D1B"/>
                </a:solidFill>
                <a:ea typeface="+mn-lt"/>
                <a:cs typeface="+mn-lt"/>
              </a:rPr>
              <a:t>eylem</a:t>
            </a:r>
            <a:r>
              <a:rPr lang="en-US" sz="1500" b="0" dirty="0">
                <a:solidFill>
                  <a:srgbClr val="1D1D1B"/>
                </a:solidFill>
                <a:ea typeface="+mn-lt"/>
                <a:cs typeface="+mn-lt"/>
              </a:rPr>
              <a:t> </a:t>
            </a:r>
            <a:r>
              <a:rPr lang="en-US" sz="1500" b="0" dirty="0" err="1">
                <a:solidFill>
                  <a:srgbClr val="1D1D1B"/>
                </a:solidFill>
                <a:ea typeface="+mn-lt"/>
                <a:cs typeface="+mn-lt"/>
              </a:rPr>
              <a:t>planlamasına</a:t>
            </a:r>
            <a:r>
              <a:rPr lang="en-US" sz="1500" b="0" dirty="0">
                <a:solidFill>
                  <a:srgbClr val="1D1D1B"/>
                </a:solidFill>
                <a:ea typeface="+mn-lt"/>
                <a:cs typeface="+mn-lt"/>
              </a:rPr>
              <a:t> </a:t>
            </a:r>
            <a:r>
              <a:rPr lang="en-US" sz="1500" b="0" dirty="0" err="1">
                <a:solidFill>
                  <a:srgbClr val="1D1D1B"/>
                </a:solidFill>
                <a:ea typeface="+mn-lt"/>
                <a:cs typeface="+mn-lt"/>
              </a:rPr>
              <a:t>geçeceğiz</a:t>
            </a:r>
            <a:r>
              <a:rPr lang="en-US" sz="1500" b="0" dirty="0">
                <a:solidFill>
                  <a:srgbClr val="1D1D1B"/>
                </a:solidFill>
                <a:ea typeface="+mn-lt"/>
                <a:cs typeface="+mn-lt"/>
              </a:rPr>
              <a:t>. </a:t>
            </a:r>
            <a:br>
              <a:rPr lang="en-US" sz="1500" b="0" i="0" u="none" strike="noStrike" kern="1200" cap="none" spc="0" normalizeH="0" baseline="0" noProof="0" dirty="0">
                <a:ln>
                  <a:noFill/>
                </a:ln>
                <a:effectLst/>
                <a:highlight>
                  <a:srgbClr val="FFFF00"/>
                </a:highlight>
                <a:uLnTx/>
                <a:uFillTx/>
                <a:latin typeface="Raleway"/>
              </a:rPr>
            </a:br>
            <a:r>
              <a:rPr lang="sl-SI" sz="1900" dirty="0"/>
              <a:t>2. Ünitenin süresi: </a:t>
            </a:r>
            <a:r>
              <a:rPr lang="sl-SI" sz="1600" b="0" dirty="0">
                <a:solidFill>
                  <a:schemeClr val="accent1"/>
                </a:solidFill>
              </a:rPr>
              <a:t>1 Hafta</a:t>
            </a:r>
          </a:p>
          <a:p>
            <a:pPr marL="0" indent="0">
              <a:lnSpc>
                <a:spcPct val="150000"/>
              </a:lnSpc>
              <a:spcBef>
                <a:spcPts val="600"/>
              </a:spcBef>
              <a:spcAft>
                <a:spcPts val="600"/>
              </a:spcAft>
              <a:buNone/>
            </a:pPr>
            <a:r>
              <a:rPr lang="sl-SI" sz="1900" dirty="0"/>
              <a:t>3. Tahmini iş yükü: </a:t>
            </a:r>
            <a:r>
              <a:rPr lang="sl-SI" sz="1600" b="0" dirty="0">
                <a:solidFill>
                  <a:schemeClr val="accent1"/>
                </a:solidFill>
              </a:rPr>
              <a:t>7-10 saat</a:t>
            </a:r>
          </a:p>
          <a:p>
            <a:pPr marL="0" indent="0">
              <a:lnSpc>
                <a:spcPct val="150000"/>
              </a:lnSpc>
              <a:spcBef>
                <a:spcPts val="600"/>
              </a:spcBef>
              <a:spcAft>
                <a:spcPts val="600"/>
              </a:spcAft>
              <a:buNone/>
            </a:pPr>
            <a:r>
              <a:rPr lang="sl-SI" sz="1900" dirty="0"/>
              <a:t>4. Değerlendirme yöntemi: </a:t>
            </a:r>
            <a:r>
              <a:rPr lang="sl-SI" sz="1600" b="0" dirty="0">
                <a:solidFill>
                  <a:schemeClr val="accent1"/>
                </a:solidFill>
              </a:rPr>
              <a:t>Ödevler ve çoktan seçmeli sınavlar</a:t>
            </a:r>
          </a:p>
        </p:txBody>
      </p:sp>
      <p:pic>
        <p:nvPicPr>
          <p:cNvPr id="5" name="Resim 4">
            <a:extLst>
              <a:ext uri="{FF2B5EF4-FFF2-40B4-BE49-F238E27FC236}">
                <a16:creationId xmlns:a16="http://schemas.microsoft.com/office/drawing/2014/main" id="{05E1FD03-1DDE-AE04-AFBF-CC2A96F5D14C}"/>
              </a:ext>
            </a:extLst>
          </p:cNvPr>
          <p:cNvPicPr>
            <a:picLocks noChangeAspect="1"/>
          </p:cNvPicPr>
          <p:nvPr/>
        </p:nvPicPr>
        <p:blipFill>
          <a:blip r:embed="rId2"/>
          <a:stretch>
            <a:fillRect/>
          </a:stretch>
        </p:blipFill>
        <p:spPr>
          <a:xfrm>
            <a:off x="145420" y="6059960"/>
            <a:ext cx="1133633" cy="685896"/>
          </a:xfrm>
          <a:prstGeom prst="rect">
            <a:avLst/>
          </a:prstGeom>
        </p:spPr>
      </p:pic>
    </p:spTree>
    <p:extLst>
      <p:ext uri="{BB962C8B-B14F-4D97-AF65-F5344CB8AC3E}">
        <p14:creationId xmlns:p14="http://schemas.microsoft.com/office/powerpoint/2010/main" val="104309123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00219" y="-219964"/>
            <a:ext cx="10515600" cy="1325563"/>
          </a:xfrm>
        </p:spPr>
        <p:txBody>
          <a:bodyPr>
            <a:normAutofit/>
          </a:bodyPr>
          <a:lstStyle/>
          <a:p>
            <a:r>
              <a:rPr lang="en-US" sz="3400" dirty="0" err="1"/>
              <a:t>Vizyon</a:t>
            </a:r>
            <a:r>
              <a:rPr lang="en-US" sz="3400" dirty="0"/>
              <a:t>, </a:t>
            </a:r>
            <a:r>
              <a:rPr lang="en-US" sz="3400" dirty="0" err="1"/>
              <a:t>Misyon</a:t>
            </a:r>
            <a:r>
              <a:rPr lang="en-US" sz="3400" dirty="0"/>
              <a:t> </a:t>
            </a:r>
            <a:r>
              <a:rPr lang="en-US" sz="3400" dirty="0" err="1"/>
              <a:t>ve</a:t>
            </a:r>
            <a:r>
              <a:rPr lang="en-US" sz="3400" dirty="0"/>
              <a:t> </a:t>
            </a:r>
            <a:r>
              <a:rPr lang="en-US" sz="3400" dirty="0" err="1"/>
              <a:t>Değerlerin</a:t>
            </a:r>
            <a:r>
              <a:rPr lang="en-US" sz="3400" dirty="0"/>
              <a:t> </a:t>
            </a:r>
            <a:r>
              <a:rPr lang="en-US" sz="3400" dirty="0" err="1"/>
              <a:t>Uyumlaştırılması</a:t>
            </a:r>
            <a:endParaRPr lang="sl-SI" sz="3400" dirty="0"/>
          </a:p>
        </p:txBody>
      </p:sp>
      <p:sp>
        <p:nvSpPr>
          <p:cNvPr id="9" name="TextBox 8">
            <a:extLst>
              <a:ext uri="{FF2B5EF4-FFF2-40B4-BE49-F238E27FC236}">
                <a16:creationId xmlns:a16="http://schemas.microsoft.com/office/drawing/2014/main" id="{4ECDA343-140C-CCBB-9DA1-F3CD6257433E}"/>
              </a:ext>
            </a:extLst>
          </p:cNvPr>
          <p:cNvSpPr txBox="1"/>
          <p:nvPr/>
        </p:nvSpPr>
        <p:spPr>
          <a:xfrm>
            <a:off x="344614" y="1116966"/>
            <a:ext cx="8832850" cy="369332"/>
          </a:xfrm>
          <a:prstGeom prst="rect">
            <a:avLst/>
          </a:prstGeom>
          <a:noFill/>
        </p:spPr>
        <p:txBody>
          <a:bodyPr wrap="square" lIns="91440" tIns="45720" rIns="91440" bIns="45720" anchor="t">
            <a:spAutoFit/>
          </a:bodyPr>
          <a:lstStyle/>
          <a:p>
            <a:r>
              <a:rPr lang="en-US" b="1" dirty="0">
                <a:solidFill>
                  <a:schemeClr val="accent1"/>
                </a:solidFill>
              </a:rPr>
              <a:t>BMW </a:t>
            </a:r>
            <a:r>
              <a:rPr lang="en-US" dirty="0" err="1">
                <a:solidFill>
                  <a:schemeClr val="accent1"/>
                </a:solidFill>
              </a:rPr>
              <a:t>Örneği</a:t>
            </a:r>
            <a:r>
              <a:rPr lang="en-US" dirty="0">
                <a:solidFill>
                  <a:schemeClr val="accent1"/>
                </a:solidFill>
              </a:rPr>
              <a:t>: </a:t>
            </a:r>
            <a:endParaRPr lang="el-GR" dirty="0">
              <a:solidFill>
                <a:schemeClr val="accent1"/>
              </a:solidFill>
            </a:endParaRPr>
          </a:p>
        </p:txBody>
      </p:sp>
      <p:sp>
        <p:nvSpPr>
          <p:cNvPr id="17" name="TextBox 16">
            <a:extLst>
              <a:ext uri="{FF2B5EF4-FFF2-40B4-BE49-F238E27FC236}">
                <a16:creationId xmlns:a16="http://schemas.microsoft.com/office/drawing/2014/main" id="{DC0328B1-22F3-2D8A-06DA-4C09ABF69155}"/>
              </a:ext>
            </a:extLst>
          </p:cNvPr>
          <p:cNvSpPr txBox="1">
            <a:spLocks noGrp="1" noRot="1" noMove="1" noResize="1" noEditPoints="1" noAdjustHandles="1" noChangeArrowheads="1" noChangeShapeType="1"/>
          </p:cNvSpPr>
          <p:nvPr/>
        </p:nvSpPr>
        <p:spPr>
          <a:xfrm>
            <a:off x="3674749" y="1497665"/>
            <a:ext cx="3058007" cy="4154984"/>
          </a:xfrm>
          <a:prstGeom prst="rect">
            <a:avLst/>
          </a:prstGeom>
          <a:noFill/>
        </p:spPr>
        <p:txBody>
          <a:bodyPr wrap="square" rtlCol="0">
            <a:spAutoFit/>
          </a:bodyPr>
          <a:lstStyle/>
          <a:p>
            <a:pPr algn="just"/>
            <a:r>
              <a:rPr lang="en-US" sz="1200" b="1" dirty="0" err="1">
                <a:solidFill>
                  <a:schemeClr val="accent1"/>
                </a:solidFill>
              </a:rPr>
              <a:t>Vizyon</a:t>
            </a:r>
            <a:r>
              <a:rPr lang="en-US" sz="1200" dirty="0">
                <a:solidFill>
                  <a:schemeClr val="accent1"/>
                </a:solidFill>
              </a:rPr>
              <a:t>:</a:t>
            </a:r>
          </a:p>
          <a:p>
            <a:pPr algn="just"/>
            <a:r>
              <a:rPr lang="en-US" sz="1200" dirty="0">
                <a:solidFill>
                  <a:schemeClr val="accent1"/>
                </a:solidFill>
              </a:rPr>
              <a:t>"</a:t>
            </a:r>
            <a:r>
              <a:rPr lang="en-US" sz="1200" dirty="0" err="1">
                <a:solidFill>
                  <a:schemeClr val="accent1"/>
                </a:solidFill>
              </a:rPr>
              <a:t>Bireysel</a:t>
            </a:r>
            <a:r>
              <a:rPr lang="en-US" sz="1200" dirty="0">
                <a:solidFill>
                  <a:schemeClr val="accent1"/>
                </a:solidFill>
              </a:rPr>
              <a:t> </a:t>
            </a:r>
            <a:r>
              <a:rPr lang="en-US" sz="1200" dirty="0" err="1">
                <a:solidFill>
                  <a:schemeClr val="accent1"/>
                </a:solidFill>
              </a:rPr>
              <a:t>mobilitenin</a:t>
            </a:r>
            <a:r>
              <a:rPr lang="en-US" sz="1200" dirty="0">
                <a:solidFill>
                  <a:schemeClr val="accent1"/>
                </a:solidFill>
              </a:rPr>
              <a:t> </a:t>
            </a:r>
            <a:r>
              <a:rPr lang="en-US" sz="1200" dirty="0" err="1">
                <a:solidFill>
                  <a:schemeClr val="accent1"/>
                </a:solidFill>
              </a:rPr>
              <a:t>en</a:t>
            </a:r>
            <a:r>
              <a:rPr lang="en-US" sz="1200" dirty="0">
                <a:solidFill>
                  <a:schemeClr val="accent1"/>
                </a:solidFill>
              </a:rPr>
              <a:t> </a:t>
            </a:r>
            <a:r>
              <a:rPr lang="en-US" sz="1200" dirty="0" err="1">
                <a:solidFill>
                  <a:schemeClr val="accent1"/>
                </a:solidFill>
              </a:rPr>
              <a:t>başarılı</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sürdürülebilir</a:t>
            </a:r>
            <a:r>
              <a:rPr lang="en-US" sz="1200" dirty="0">
                <a:solidFill>
                  <a:schemeClr val="accent1"/>
                </a:solidFill>
              </a:rPr>
              <a:t> premium </a:t>
            </a:r>
            <a:r>
              <a:rPr lang="en-US" sz="1200" dirty="0" err="1">
                <a:solidFill>
                  <a:schemeClr val="accent1"/>
                </a:solidFill>
              </a:rPr>
              <a:t>sağlayıcısı</a:t>
            </a:r>
            <a:r>
              <a:rPr lang="en-US" sz="1200" dirty="0">
                <a:solidFill>
                  <a:schemeClr val="accent1"/>
                </a:solidFill>
              </a:rPr>
              <a:t> </a:t>
            </a:r>
            <a:r>
              <a:rPr lang="en-US" sz="1200" dirty="0" err="1">
                <a:solidFill>
                  <a:schemeClr val="accent1"/>
                </a:solidFill>
              </a:rPr>
              <a:t>olmak</a:t>
            </a:r>
            <a:r>
              <a:rPr lang="en-US" sz="1200" dirty="0">
                <a:solidFill>
                  <a:schemeClr val="accent1"/>
                </a:solidFill>
              </a:rPr>
              <a:t>."</a:t>
            </a:r>
          </a:p>
          <a:p>
            <a:pPr algn="just"/>
            <a:endParaRPr lang="en-US" sz="1200" dirty="0">
              <a:solidFill>
                <a:schemeClr val="accent1"/>
              </a:solidFill>
            </a:endParaRPr>
          </a:p>
          <a:p>
            <a:pPr algn="just"/>
            <a:r>
              <a:rPr lang="en-US" sz="1200" b="1" dirty="0" err="1">
                <a:solidFill>
                  <a:schemeClr val="accent1"/>
                </a:solidFill>
              </a:rPr>
              <a:t>Görevimiz</a:t>
            </a:r>
            <a:r>
              <a:rPr lang="en-US" sz="1200" dirty="0">
                <a:solidFill>
                  <a:schemeClr val="accent1"/>
                </a:solidFill>
              </a:rPr>
              <a:t>:</a:t>
            </a:r>
          </a:p>
          <a:p>
            <a:pPr algn="just"/>
            <a:r>
              <a:rPr lang="en-US" sz="1200" dirty="0">
                <a:solidFill>
                  <a:schemeClr val="accent1"/>
                </a:solidFill>
              </a:rPr>
              <a:t>"</a:t>
            </a:r>
            <a:r>
              <a:rPr lang="en-US" sz="1200" dirty="0" err="1">
                <a:solidFill>
                  <a:schemeClr val="accent1"/>
                </a:solidFill>
              </a:rPr>
              <a:t>İnovasyon</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çevresel</a:t>
            </a:r>
            <a:r>
              <a:rPr lang="en-US" sz="1200" dirty="0">
                <a:solidFill>
                  <a:schemeClr val="accent1"/>
                </a:solidFill>
              </a:rPr>
              <a:t> </a:t>
            </a:r>
            <a:r>
              <a:rPr lang="en-US" sz="1200" dirty="0" err="1">
                <a:solidFill>
                  <a:schemeClr val="accent1"/>
                </a:solidFill>
              </a:rPr>
              <a:t>sorumluluğa</a:t>
            </a:r>
            <a:r>
              <a:rPr lang="en-US" sz="1200" dirty="0">
                <a:solidFill>
                  <a:schemeClr val="accent1"/>
                </a:solidFill>
              </a:rPr>
              <a:t> </a:t>
            </a:r>
            <a:r>
              <a:rPr lang="en-US" sz="1200" dirty="0" err="1">
                <a:solidFill>
                  <a:schemeClr val="accent1"/>
                </a:solidFill>
              </a:rPr>
              <a:t>odaklanırken</a:t>
            </a:r>
            <a:r>
              <a:rPr lang="en-US" sz="1200" dirty="0">
                <a:solidFill>
                  <a:schemeClr val="accent1"/>
                </a:solidFill>
              </a:rPr>
              <a:t> premium </a:t>
            </a:r>
            <a:r>
              <a:rPr lang="en-US" sz="1200" dirty="0" err="1">
                <a:solidFill>
                  <a:schemeClr val="accent1"/>
                </a:solidFill>
              </a:rPr>
              <a:t>araçlar</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hizmetler</a:t>
            </a:r>
            <a:r>
              <a:rPr lang="en-US" sz="1200" dirty="0">
                <a:solidFill>
                  <a:schemeClr val="accent1"/>
                </a:solidFill>
              </a:rPr>
              <a:t> </a:t>
            </a:r>
            <a:r>
              <a:rPr lang="en-US" sz="1200" dirty="0" err="1">
                <a:solidFill>
                  <a:schemeClr val="accent1"/>
                </a:solidFill>
              </a:rPr>
              <a:t>yaratarak</a:t>
            </a:r>
            <a:r>
              <a:rPr lang="en-US" sz="1200" dirty="0">
                <a:solidFill>
                  <a:schemeClr val="accent1"/>
                </a:solidFill>
              </a:rPr>
              <a:t> </a:t>
            </a:r>
            <a:r>
              <a:rPr lang="en-US" sz="1200" dirty="0" err="1">
                <a:solidFill>
                  <a:schemeClr val="accent1"/>
                </a:solidFill>
              </a:rPr>
              <a:t>sürdürülebilir</a:t>
            </a:r>
            <a:r>
              <a:rPr lang="en-US" sz="1200" dirty="0">
                <a:solidFill>
                  <a:schemeClr val="accent1"/>
                </a:solidFill>
              </a:rPr>
              <a:t> </a:t>
            </a:r>
            <a:r>
              <a:rPr lang="en-US" sz="1200" dirty="0" err="1">
                <a:solidFill>
                  <a:schemeClr val="accent1"/>
                </a:solidFill>
              </a:rPr>
              <a:t>mobiliteyi</a:t>
            </a:r>
            <a:r>
              <a:rPr lang="en-US" sz="1200" dirty="0">
                <a:solidFill>
                  <a:schemeClr val="accent1"/>
                </a:solidFill>
              </a:rPr>
              <a:t> </a:t>
            </a:r>
            <a:r>
              <a:rPr lang="en-US" sz="1200" dirty="0" err="1">
                <a:solidFill>
                  <a:schemeClr val="accent1"/>
                </a:solidFill>
              </a:rPr>
              <a:t>ileriye</a:t>
            </a:r>
            <a:r>
              <a:rPr lang="en-US" sz="1200" dirty="0">
                <a:solidFill>
                  <a:schemeClr val="accent1"/>
                </a:solidFill>
              </a:rPr>
              <a:t> </a:t>
            </a:r>
            <a:r>
              <a:rPr lang="en-US" sz="1200" dirty="0" err="1">
                <a:solidFill>
                  <a:schemeClr val="accent1"/>
                </a:solidFill>
              </a:rPr>
              <a:t>taşımak</a:t>
            </a:r>
            <a:r>
              <a:rPr lang="en-US" sz="1200" dirty="0">
                <a:solidFill>
                  <a:schemeClr val="accent1"/>
                </a:solidFill>
              </a:rPr>
              <a:t>."</a:t>
            </a:r>
          </a:p>
          <a:p>
            <a:pPr algn="just"/>
            <a:endParaRPr lang="en-US" sz="1200" dirty="0">
              <a:solidFill>
                <a:schemeClr val="accent1"/>
              </a:solidFill>
            </a:endParaRPr>
          </a:p>
          <a:p>
            <a:pPr algn="just"/>
            <a:r>
              <a:rPr lang="en-US" sz="1200" b="1" dirty="0">
                <a:solidFill>
                  <a:schemeClr val="accent1"/>
                </a:solidFill>
              </a:rPr>
              <a:t>Temel </a:t>
            </a:r>
            <a:r>
              <a:rPr lang="en-US" sz="1200" b="1" dirty="0" err="1">
                <a:solidFill>
                  <a:schemeClr val="accent1"/>
                </a:solidFill>
              </a:rPr>
              <a:t>Değerler</a:t>
            </a:r>
            <a:r>
              <a:rPr lang="en-US" sz="1200" dirty="0">
                <a:solidFill>
                  <a:schemeClr val="accent1"/>
                </a:solidFill>
              </a:rPr>
              <a:t>:</a:t>
            </a:r>
          </a:p>
          <a:p>
            <a:pPr marL="171450" indent="-171450" algn="just">
              <a:buFont typeface="Arial" panose="020B0604020202020204" pitchFamily="34" charset="0"/>
              <a:buChar char="•"/>
            </a:pPr>
            <a:r>
              <a:rPr lang="en-US" sz="1200" u="sng" dirty="0" err="1">
                <a:solidFill>
                  <a:schemeClr val="accent1"/>
                </a:solidFill>
              </a:rPr>
              <a:t>İnovasyon</a:t>
            </a:r>
            <a:r>
              <a:rPr lang="en-US" sz="1200" u="sng" dirty="0">
                <a:solidFill>
                  <a:schemeClr val="accent1"/>
                </a:solidFill>
              </a:rPr>
              <a:t>:</a:t>
            </a:r>
            <a:r>
              <a:rPr lang="en-US" sz="1200" dirty="0">
                <a:solidFill>
                  <a:schemeClr val="accent1"/>
                </a:solidFill>
              </a:rPr>
              <a:t> </a:t>
            </a:r>
            <a:r>
              <a:rPr lang="en-US" sz="1200" dirty="0" err="1">
                <a:solidFill>
                  <a:schemeClr val="accent1"/>
                </a:solidFill>
              </a:rPr>
              <a:t>Elektrikli</a:t>
            </a:r>
            <a:r>
              <a:rPr lang="en-US" sz="1200" dirty="0">
                <a:solidFill>
                  <a:schemeClr val="accent1"/>
                </a:solidFill>
              </a:rPr>
              <a:t> </a:t>
            </a:r>
            <a:r>
              <a:rPr lang="en-US" sz="1200" dirty="0" err="1">
                <a:solidFill>
                  <a:schemeClr val="accent1"/>
                </a:solidFill>
              </a:rPr>
              <a:t>mobilite</a:t>
            </a:r>
            <a:r>
              <a:rPr lang="en-US" sz="1200" dirty="0">
                <a:solidFill>
                  <a:schemeClr val="accent1"/>
                </a:solidFill>
              </a:rPr>
              <a:t>, </a:t>
            </a:r>
            <a:r>
              <a:rPr lang="en-US" sz="1200" dirty="0" err="1">
                <a:solidFill>
                  <a:schemeClr val="accent1"/>
                </a:solidFill>
              </a:rPr>
              <a:t>dijital</a:t>
            </a:r>
            <a:r>
              <a:rPr lang="en-US" sz="1200" dirty="0">
                <a:solidFill>
                  <a:schemeClr val="accent1"/>
                </a:solidFill>
              </a:rPr>
              <a:t> </a:t>
            </a:r>
            <a:r>
              <a:rPr lang="en-US" sz="1200" dirty="0" err="1">
                <a:solidFill>
                  <a:schemeClr val="accent1"/>
                </a:solidFill>
              </a:rPr>
              <a:t>dönüşüm</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otonom</a:t>
            </a:r>
            <a:r>
              <a:rPr lang="en-US" sz="1200" dirty="0">
                <a:solidFill>
                  <a:schemeClr val="accent1"/>
                </a:solidFill>
              </a:rPr>
              <a:t> </a:t>
            </a:r>
            <a:r>
              <a:rPr lang="en-US" sz="1200" dirty="0" err="1">
                <a:solidFill>
                  <a:schemeClr val="accent1"/>
                </a:solidFill>
              </a:rPr>
              <a:t>sürüş</a:t>
            </a:r>
            <a:r>
              <a:rPr lang="en-US" sz="1200" dirty="0">
                <a:solidFill>
                  <a:schemeClr val="accent1"/>
                </a:solidFill>
              </a:rPr>
              <a:t> </a:t>
            </a:r>
            <a:r>
              <a:rPr lang="en-US" sz="1200" dirty="0" err="1">
                <a:solidFill>
                  <a:schemeClr val="accent1"/>
                </a:solidFill>
              </a:rPr>
              <a:t>teknolojisinde</a:t>
            </a:r>
            <a:r>
              <a:rPr lang="en-US" sz="1200" dirty="0">
                <a:solidFill>
                  <a:schemeClr val="accent1"/>
                </a:solidFill>
              </a:rPr>
              <a:t> </a:t>
            </a:r>
            <a:r>
              <a:rPr lang="en-US" sz="1200" dirty="0" err="1">
                <a:solidFill>
                  <a:schemeClr val="accent1"/>
                </a:solidFill>
              </a:rPr>
              <a:t>öncülük</a:t>
            </a:r>
            <a:r>
              <a:rPr lang="en-US" sz="1200" dirty="0">
                <a:solidFill>
                  <a:schemeClr val="accent1"/>
                </a:solidFill>
              </a:rPr>
              <a:t>.</a:t>
            </a:r>
          </a:p>
          <a:p>
            <a:pPr marL="171450" indent="-171450" algn="just">
              <a:buFont typeface="Arial" panose="020B0604020202020204" pitchFamily="34" charset="0"/>
              <a:buChar char="•"/>
            </a:pPr>
            <a:r>
              <a:rPr lang="en-US" sz="1200" u="sng" dirty="0" err="1">
                <a:solidFill>
                  <a:schemeClr val="accent1"/>
                </a:solidFill>
              </a:rPr>
              <a:t>Sürdürülebilirlik</a:t>
            </a:r>
            <a:r>
              <a:rPr lang="en-US" sz="1200" dirty="0">
                <a:solidFill>
                  <a:schemeClr val="accent1"/>
                </a:solidFill>
              </a:rPr>
              <a:t>: CO₂ </a:t>
            </a:r>
            <a:r>
              <a:rPr lang="en-US" sz="1200" dirty="0" err="1">
                <a:solidFill>
                  <a:schemeClr val="accent1"/>
                </a:solidFill>
              </a:rPr>
              <a:t>emisyonlarını</a:t>
            </a:r>
            <a:r>
              <a:rPr lang="en-US" sz="1200" dirty="0">
                <a:solidFill>
                  <a:schemeClr val="accent1"/>
                </a:solidFill>
              </a:rPr>
              <a:t> </a:t>
            </a:r>
            <a:r>
              <a:rPr lang="en-US" sz="1200" dirty="0" err="1">
                <a:solidFill>
                  <a:schemeClr val="accent1"/>
                </a:solidFill>
              </a:rPr>
              <a:t>azaltmayı</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iklim</a:t>
            </a:r>
            <a:r>
              <a:rPr lang="en-US" sz="1200" dirty="0">
                <a:solidFill>
                  <a:schemeClr val="accent1"/>
                </a:solidFill>
              </a:rPr>
              <a:t> </a:t>
            </a:r>
            <a:r>
              <a:rPr lang="en-US" sz="1200" dirty="0" err="1">
                <a:solidFill>
                  <a:schemeClr val="accent1"/>
                </a:solidFill>
              </a:rPr>
              <a:t>açısından</a:t>
            </a:r>
            <a:r>
              <a:rPr lang="en-US" sz="1200" dirty="0">
                <a:solidFill>
                  <a:schemeClr val="accent1"/>
                </a:solidFill>
              </a:rPr>
              <a:t> </a:t>
            </a:r>
            <a:r>
              <a:rPr lang="en-US" sz="1200" dirty="0" err="1">
                <a:solidFill>
                  <a:schemeClr val="accent1"/>
                </a:solidFill>
              </a:rPr>
              <a:t>nötr</a:t>
            </a:r>
            <a:r>
              <a:rPr lang="en-US" sz="1200" dirty="0">
                <a:solidFill>
                  <a:schemeClr val="accent1"/>
                </a:solidFill>
              </a:rPr>
              <a:t> </a:t>
            </a:r>
            <a:r>
              <a:rPr lang="en-US" sz="1200" dirty="0" err="1">
                <a:solidFill>
                  <a:schemeClr val="accent1"/>
                </a:solidFill>
              </a:rPr>
              <a:t>üretim</a:t>
            </a:r>
            <a:r>
              <a:rPr lang="en-US" sz="1200" dirty="0">
                <a:solidFill>
                  <a:schemeClr val="accent1"/>
                </a:solidFill>
              </a:rPr>
              <a:t> </a:t>
            </a:r>
            <a:r>
              <a:rPr lang="en-US" sz="1200" dirty="0" err="1">
                <a:solidFill>
                  <a:schemeClr val="accent1"/>
                </a:solidFill>
              </a:rPr>
              <a:t>süreçleri</a:t>
            </a:r>
            <a:r>
              <a:rPr lang="en-US" sz="1200" dirty="0">
                <a:solidFill>
                  <a:schemeClr val="accent1"/>
                </a:solidFill>
              </a:rPr>
              <a:t> </a:t>
            </a:r>
            <a:r>
              <a:rPr lang="en-US" sz="1200" dirty="0" err="1">
                <a:solidFill>
                  <a:schemeClr val="accent1"/>
                </a:solidFill>
              </a:rPr>
              <a:t>gerçekleştirmeyi</a:t>
            </a:r>
            <a:r>
              <a:rPr lang="en-US" sz="1200" dirty="0">
                <a:solidFill>
                  <a:schemeClr val="accent1"/>
                </a:solidFill>
              </a:rPr>
              <a:t> </a:t>
            </a:r>
            <a:r>
              <a:rPr lang="en-US" sz="1200" dirty="0" err="1">
                <a:solidFill>
                  <a:schemeClr val="accent1"/>
                </a:solidFill>
              </a:rPr>
              <a:t>taahhüt</a:t>
            </a:r>
            <a:r>
              <a:rPr lang="en-US" sz="1200" dirty="0">
                <a:solidFill>
                  <a:schemeClr val="accent1"/>
                </a:solidFill>
              </a:rPr>
              <a:t> </a:t>
            </a:r>
            <a:r>
              <a:rPr lang="en-US" sz="1200" dirty="0" err="1">
                <a:solidFill>
                  <a:schemeClr val="accent1"/>
                </a:solidFill>
              </a:rPr>
              <a:t>eder</a:t>
            </a:r>
            <a:r>
              <a:rPr lang="en-US" sz="1200" dirty="0">
                <a:solidFill>
                  <a:schemeClr val="accent1"/>
                </a:solidFill>
              </a:rPr>
              <a:t>.</a:t>
            </a:r>
          </a:p>
          <a:p>
            <a:pPr marL="171450" indent="-171450" algn="just">
              <a:buFont typeface="Arial" panose="020B0604020202020204" pitchFamily="34" charset="0"/>
              <a:buChar char="•"/>
            </a:pPr>
            <a:r>
              <a:rPr lang="en-US" sz="1200" u="sng" dirty="0" err="1">
                <a:solidFill>
                  <a:schemeClr val="accent1"/>
                </a:solidFill>
              </a:rPr>
              <a:t>Müşteri</a:t>
            </a:r>
            <a:r>
              <a:rPr lang="en-US" sz="1200" u="sng" dirty="0">
                <a:solidFill>
                  <a:schemeClr val="accent1"/>
                </a:solidFill>
              </a:rPr>
              <a:t> </a:t>
            </a:r>
            <a:r>
              <a:rPr lang="en-US" sz="1200" u="sng" dirty="0" err="1">
                <a:solidFill>
                  <a:schemeClr val="accent1"/>
                </a:solidFill>
              </a:rPr>
              <a:t>Odaklılık</a:t>
            </a:r>
            <a:r>
              <a:rPr lang="en-US" sz="1200" u="sng" dirty="0">
                <a:solidFill>
                  <a:schemeClr val="accent1"/>
                </a:solidFill>
              </a:rPr>
              <a:t>:</a:t>
            </a:r>
            <a:r>
              <a:rPr lang="en-US" sz="1200" dirty="0">
                <a:solidFill>
                  <a:schemeClr val="accent1"/>
                </a:solidFill>
              </a:rPr>
              <a:t> </a:t>
            </a:r>
            <a:r>
              <a:rPr lang="en-US" sz="1200" dirty="0" err="1">
                <a:solidFill>
                  <a:schemeClr val="accent1"/>
                </a:solidFill>
              </a:rPr>
              <a:t>Müşteriyi</a:t>
            </a:r>
            <a:r>
              <a:rPr lang="en-US" sz="1200" dirty="0">
                <a:solidFill>
                  <a:schemeClr val="accent1"/>
                </a:solidFill>
              </a:rPr>
              <a:t> </a:t>
            </a:r>
            <a:r>
              <a:rPr lang="en-US" sz="1200" dirty="0" err="1">
                <a:solidFill>
                  <a:schemeClr val="accent1"/>
                </a:solidFill>
              </a:rPr>
              <a:t>tüm</a:t>
            </a:r>
            <a:r>
              <a:rPr lang="en-US" sz="1200" dirty="0">
                <a:solidFill>
                  <a:schemeClr val="accent1"/>
                </a:solidFill>
              </a:rPr>
              <a:t> </a:t>
            </a:r>
            <a:r>
              <a:rPr lang="en-US" sz="1200" dirty="0" err="1">
                <a:solidFill>
                  <a:schemeClr val="accent1"/>
                </a:solidFill>
              </a:rPr>
              <a:t>faaliyetlerin</a:t>
            </a:r>
            <a:r>
              <a:rPr lang="en-US" sz="1200" dirty="0">
                <a:solidFill>
                  <a:schemeClr val="accent1"/>
                </a:solidFill>
              </a:rPr>
              <a:t> </a:t>
            </a:r>
            <a:r>
              <a:rPr lang="en-US" sz="1200" dirty="0" err="1">
                <a:solidFill>
                  <a:schemeClr val="accent1"/>
                </a:solidFill>
              </a:rPr>
              <a:t>merkezine</a:t>
            </a:r>
            <a:r>
              <a:rPr lang="en-US" sz="1200" dirty="0">
                <a:solidFill>
                  <a:schemeClr val="accent1"/>
                </a:solidFill>
              </a:rPr>
              <a:t> </a:t>
            </a:r>
            <a:r>
              <a:rPr lang="en-US" sz="1200" dirty="0" err="1">
                <a:solidFill>
                  <a:schemeClr val="accent1"/>
                </a:solidFill>
              </a:rPr>
              <a:t>yerleştirmek</a:t>
            </a:r>
            <a:r>
              <a:rPr lang="en-US" sz="1200" dirty="0">
                <a:solidFill>
                  <a:schemeClr val="accent1"/>
                </a:solidFill>
              </a:rPr>
              <a:t>, </a:t>
            </a:r>
            <a:r>
              <a:rPr lang="en-US" sz="1200" dirty="0" err="1">
                <a:solidFill>
                  <a:schemeClr val="accent1"/>
                </a:solidFill>
              </a:rPr>
              <a:t>kişiye</a:t>
            </a:r>
            <a:r>
              <a:rPr lang="en-US" sz="1200" dirty="0">
                <a:solidFill>
                  <a:schemeClr val="accent1"/>
                </a:solidFill>
              </a:rPr>
              <a:t> </a:t>
            </a:r>
            <a:r>
              <a:rPr lang="en-US" sz="1200" dirty="0" err="1">
                <a:solidFill>
                  <a:schemeClr val="accent1"/>
                </a:solidFill>
              </a:rPr>
              <a:t>özel</a:t>
            </a:r>
            <a:r>
              <a:rPr lang="en-US" sz="1200" dirty="0">
                <a:solidFill>
                  <a:schemeClr val="accent1"/>
                </a:solidFill>
              </a:rPr>
              <a:t> </a:t>
            </a:r>
            <a:r>
              <a:rPr lang="en-US" sz="1200" dirty="0" err="1">
                <a:solidFill>
                  <a:schemeClr val="accent1"/>
                </a:solidFill>
              </a:rPr>
              <a:t>hizmetler</a:t>
            </a:r>
            <a:r>
              <a:rPr lang="en-US" sz="1200" dirty="0">
                <a:solidFill>
                  <a:schemeClr val="accent1"/>
                </a:solidFill>
              </a:rPr>
              <a:t> </a:t>
            </a:r>
            <a:r>
              <a:rPr lang="en-US" sz="1200" dirty="0" err="1">
                <a:solidFill>
                  <a:schemeClr val="accent1"/>
                </a:solidFill>
              </a:rPr>
              <a:t>ve</a:t>
            </a:r>
            <a:r>
              <a:rPr lang="en-US" sz="1200" dirty="0">
                <a:solidFill>
                  <a:schemeClr val="accent1"/>
                </a:solidFill>
              </a:rPr>
              <a:t> </a:t>
            </a:r>
            <a:r>
              <a:rPr lang="en-US" sz="1200" dirty="0" err="1">
                <a:solidFill>
                  <a:schemeClr val="accent1"/>
                </a:solidFill>
              </a:rPr>
              <a:t>deneyimler</a:t>
            </a:r>
            <a:r>
              <a:rPr lang="en-US" sz="1200" dirty="0">
                <a:solidFill>
                  <a:schemeClr val="accent1"/>
                </a:solidFill>
              </a:rPr>
              <a:t> </a:t>
            </a:r>
            <a:r>
              <a:rPr lang="en-US" sz="1200" dirty="0" err="1">
                <a:solidFill>
                  <a:schemeClr val="accent1"/>
                </a:solidFill>
              </a:rPr>
              <a:t>sunmak</a:t>
            </a:r>
            <a:r>
              <a:rPr lang="en-US" sz="1200" dirty="0">
                <a:solidFill>
                  <a:schemeClr val="accent1"/>
                </a:solidFill>
              </a:rPr>
              <a:t>.</a:t>
            </a:r>
            <a:endParaRPr lang="en-GB" sz="1200" dirty="0">
              <a:solidFill>
                <a:schemeClr val="accent1"/>
              </a:solidFill>
            </a:endParaRPr>
          </a:p>
        </p:txBody>
      </p:sp>
      <p:pic>
        <p:nvPicPr>
          <p:cNvPr id="19" name="Graphic 18" descr="Chevron arrows outline">
            <a:extLst>
              <a:ext uri="{FF2B5EF4-FFF2-40B4-BE49-F238E27FC236}">
                <a16:creationId xmlns:a16="http://schemas.microsoft.com/office/drawing/2014/main" id="{00AFF034-F322-C23E-6AF9-29E70E2A9B6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78259" y="2848408"/>
            <a:ext cx="946579" cy="946579"/>
          </a:xfrm>
          <a:prstGeom prst="rect">
            <a:avLst/>
          </a:prstGeom>
        </p:spPr>
      </p:pic>
      <p:sp>
        <p:nvSpPr>
          <p:cNvPr id="20" name="TextBox 19">
            <a:extLst>
              <a:ext uri="{FF2B5EF4-FFF2-40B4-BE49-F238E27FC236}">
                <a16:creationId xmlns:a16="http://schemas.microsoft.com/office/drawing/2014/main" id="{CF2D8B9A-1C0D-31CF-FE5C-30AD23ED5113}"/>
              </a:ext>
            </a:extLst>
          </p:cNvPr>
          <p:cNvSpPr txBox="1"/>
          <p:nvPr/>
        </p:nvSpPr>
        <p:spPr>
          <a:xfrm>
            <a:off x="8246671" y="-85947"/>
            <a:ext cx="3600715" cy="3880934"/>
          </a:xfrm>
          <a:prstGeom prst="rect">
            <a:avLst/>
          </a:prstGeom>
          <a:noFill/>
        </p:spPr>
        <p:txBody>
          <a:bodyPr wrap="square" rtlCol="0">
            <a:spAutoFit/>
          </a:bodyPr>
          <a:lstStyle/>
          <a:p>
            <a:pPr algn="just">
              <a:lnSpc>
                <a:spcPct val="150000"/>
              </a:lnSpc>
            </a:pPr>
            <a:endParaRPr lang="en-US" b="1" dirty="0">
              <a:solidFill>
                <a:schemeClr val="accent1"/>
              </a:solidFill>
            </a:endParaRPr>
          </a:p>
          <a:p>
            <a:pPr algn="just">
              <a:lnSpc>
                <a:spcPct val="150000"/>
              </a:lnSpc>
            </a:pPr>
            <a:endParaRPr lang="en-US" b="1" dirty="0">
              <a:solidFill>
                <a:schemeClr val="accent1"/>
              </a:solidFill>
            </a:endParaRPr>
          </a:p>
          <a:p>
            <a:pPr algn="just">
              <a:lnSpc>
                <a:spcPct val="150000"/>
              </a:lnSpc>
            </a:pPr>
            <a:endParaRPr lang="en-US" b="1" dirty="0">
              <a:solidFill>
                <a:schemeClr val="accent1"/>
              </a:solidFill>
            </a:endParaRPr>
          </a:p>
          <a:p>
            <a:pPr algn="just">
              <a:lnSpc>
                <a:spcPct val="150000"/>
              </a:lnSpc>
            </a:pPr>
            <a:r>
              <a:rPr lang="en-US" sz="1600" b="1" dirty="0" err="1">
                <a:solidFill>
                  <a:schemeClr val="accent1"/>
                </a:solidFill>
              </a:rPr>
              <a:t>Vizyon</a:t>
            </a:r>
            <a:r>
              <a:rPr lang="en-US" sz="1600" b="1" dirty="0">
                <a:solidFill>
                  <a:schemeClr val="accent1"/>
                </a:solidFill>
              </a:rPr>
              <a:t> </a:t>
            </a:r>
            <a:r>
              <a:rPr lang="en-US" sz="1600" b="1" dirty="0" err="1">
                <a:solidFill>
                  <a:schemeClr val="accent1"/>
                </a:solidFill>
              </a:rPr>
              <a:t>ve</a:t>
            </a:r>
            <a:r>
              <a:rPr lang="en-US" sz="1600" b="1" dirty="0">
                <a:solidFill>
                  <a:schemeClr val="accent1"/>
                </a:solidFill>
              </a:rPr>
              <a:t> </a:t>
            </a:r>
            <a:r>
              <a:rPr lang="en-US" sz="1600" b="1" dirty="0" err="1">
                <a:solidFill>
                  <a:schemeClr val="accent1"/>
                </a:solidFill>
              </a:rPr>
              <a:t>Misyon</a:t>
            </a:r>
            <a:r>
              <a:rPr lang="en-US" sz="1600" b="1" dirty="0">
                <a:solidFill>
                  <a:schemeClr val="accent1"/>
                </a:solidFill>
              </a:rPr>
              <a:t> </a:t>
            </a:r>
            <a:r>
              <a:rPr lang="en-US" sz="1600" b="1" dirty="0" err="1">
                <a:solidFill>
                  <a:schemeClr val="accent1"/>
                </a:solidFill>
              </a:rPr>
              <a:t>Entegrasyonu</a:t>
            </a:r>
            <a:r>
              <a:rPr lang="en-US" sz="1600" dirty="0">
                <a:solidFill>
                  <a:schemeClr val="accent1"/>
                </a:solidFill>
              </a:rPr>
              <a:t>: Her </a:t>
            </a:r>
            <a:r>
              <a:rPr lang="en-US" sz="1600" dirty="0" err="1">
                <a:solidFill>
                  <a:schemeClr val="accent1"/>
                </a:solidFill>
              </a:rPr>
              <a:t>ikisi</a:t>
            </a:r>
            <a:r>
              <a:rPr lang="en-US" sz="1600" dirty="0">
                <a:solidFill>
                  <a:schemeClr val="accent1"/>
                </a:solidFill>
              </a:rPr>
              <a:t> de premium </a:t>
            </a:r>
            <a:r>
              <a:rPr lang="en-US" sz="1600" dirty="0" err="1">
                <a:solidFill>
                  <a:schemeClr val="accent1"/>
                </a:solidFill>
              </a:rPr>
              <a:t>mobilitede</a:t>
            </a:r>
            <a:r>
              <a:rPr lang="en-US" sz="1600" dirty="0">
                <a:solidFill>
                  <a:schemeClr val="accent1"/>
                </a:solidFill>
              </a:rPr>
              <a:t> </a:t>
            </a:r>
            <a:r>
              <a:rPr lang="en-US" sz="1600" dirty="0" err="1">
                <a:solidFill>
                  <a:schemeClr val="accent1"/>
                </a:solidFill>
              </a:rPr>
              <a:t>yenilikçiliği</a:t>
            </a:r>
            <a:r>
              <a:rPr lang="en-US" sz="1600" dirty="0">
                <a:solidFill>
                  <a:schemeClr val="accent1"/>
                </a:solidFill>
              </a:rPr>
              <a:t>, </a:t>
            </a:r>
            <a:r>
              <a:rPr lang="en-US" sz="1600" dirty="0" err="1">
                <a:solidFill>
                  <a:schemeClr val="accent1"/>
                </a:solidFill>
              </a:rPr>
              <a:t>sürdürülebilirliği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memnuniyetini</a:t>
            </a:r>
            <a:r>
              <a:rPr lang="en-US" sz="1600" dirty="0">
                <a:solidFill>
                  <a:schemeClr val="accent1"/>
                </a:solidFill>
              </a:rPr>
              <a:t> </a:t>
            </a:r>
            <a:r>
              <a:rPr lang="en-US" sz="1600" dirty="0" err="1">
                <a:solidFill>
                  <a:schemeClr val="accent1"/>
                </a:solidFill>
              </a:rPr>
              <a:t>vurgulamaktadır</a:t>
            </a:r>
            <a:r>
              <a:rPr lang="en-US" sz="1600" dirty="0">
                <a:solidFill>
                  <a:schemeClr val="accent1"/>
                </a:solidFill>
              </a:rPr>
              <a:t>...</a:t>
            </a:r>
          </a:p>
          <a:p>
            <a:pPr algn="just">
              <a:lnSpc>
                <a:spcPct val="150000"/>
              </a:lnSpc>
              <a:buFont typeface="Arial" panose="020B0604020202020204" pitchFamily="34" charset="0"/>
              <a:buChar char="•"/>
            </a:pPr>
            <a:endParaRPr lang="en-US" sz="1600" dirty="0">
              <a:solidFill>
                <a:schemeClr val="accent1"/>
              </a:solidFill>
            </a:endParaRPr>
          </a:p>
          <a:p>
            <a:pPr algn="just">
              <a:lnSpc>
                <a:spcPct val="150000"/>
              </a:lnSpc>
              <a:buFont typeface="Arial" panose="020B0604020202020204" pitchFamily="34" charset="0"/>
              <a:buChar char="•"/>
            </a:pPr>
            <a:endParaRPr lang="en-US" sz="1600" dirty="0">
              <a:solidFill>
                <a:schemeClr val="accent1"/>
              </a:solidFill>
            </a:endParaRPr>
          </a:p>
          <a:p>
            <a:pPr algn="just">
              <a:lnSpc>
                <a:spcPct val="150000"/>
              </a:lnSpc>
            </a:pPr>
            <a:endParaRPr lang="en-US" sz="1600" dirty="0">
              <a:solidFill>
                <a:schemeClr val="accent1"/>
              </a:solidFill>
            </a:endParaRPr>
          </a:p>
        </p:txBody>
      </p:sp>
      <p:sp>
        <p:nvSpPr>
          <p:cNvPr id="22" name="TextBox 21">
            <a:extLst>
              <a:ext uri="{FF2B5EF4-FFF2-40B4-BE49-F238E27FC236}">
                <a16:creationId xmlns:a16="http://schemas.microsoft.com/office/drawing/2014/main" id="{6C39CF86-BD58-3685-0BF0-263F3EBB45DD}"/>
              </a:ext>
            </a:extLst>
          </p:cNvPr>
          <p:cNvSpPr txBox="1"/>
          <p:nvPr/>
        </p:nvSpPr>
        <p:spPr>
          <a:xfrm>
            <a:off x="7879175" y="723821"/>
            <a:ext cx="3761246" cy="369332"/>
          </a:xfrm>
          <a:prstGeom prst="rect">
            <a:avLst/>
          </a:prstGeom>
          <a:noFill/>
        </p:spPr>
        <p:txBody>
          <a:bodyPr wrap="square">
            <a:spAutoFit/>
          </a:bodyPr>
          <a:lstStyle/>
          <a:p>
            <a:pPr algn="ctr"/>
            <a:r>
              <a:rPr lang="en-US" b="1" dirty="0" err="1">
                <a:solidFill>
                  <a:schemeClr val="accent1"/>
                </a:solidFill>
              </a:rPr>
              <a:t>Uyum</a:t>
            </a:r>
            <a:r>
              <a:rPr lang="en-US" b="1" dirty="0">
                <a:solidFill>
                  <a:schemeClr val="accent1"/>
                </a:solidFill>
              </a:rPr>
              <a:t> </a:t>
            </a:r>
            <a:r>
              <a:rPr lang="en-US" b="1" dirty="0" err="1">
                <a:solidFill>
                  <a:schemeClr val="accent1"/>
                </a:solidFill>
              </a:rPr>
              <a:t>ve</a:t>
            </a:r>
            <a:r>
              <a:rPr lang="en-US" b="1" dirty="0">
                <a:solidFill>
                  <a:schemeClr val="accent1"/>
                </a:solidFill>
              </a:rPr>
              <a:t> </a:t>
            </a:r>
            <a:r>
              <a:rPr lang="en-US" b="1" dirty="0" err="1">
                <a:solidFill>
                  <a:schemeClr val="accent1"/>
                </a:solidFill>
              </a:rPr>
              <a:t>Etki</a:t>
            </a:r>
            <a:endParaRPr lang="en-US" b="1" dirty="0">
              <a:solidFill>
                <a:schemeClr val="accent1"/>
              </a:solidFill>
            </a:endParaRPr>
          </a:p>
        </p:txBody>
      </p:sp>
      <p:sp>
        <p:nvSpPr>
          <p:cNvPr id="25" name="TextBox 24">
            <a:extLst>
              <a:ext uri="{FF2B5EF4-FFF2-40B4-BE49-F238E27FC236}">
                <a16:creationId xmlns:a16="http://schemas.microsoft.com/office/drawing/2014/main" id="{D7AF6026-C82F-3218-86A3-69794A194B7A}"/>
              </a:ext>
            </a:extLst>
          </p:cNvPr>
          <p:cNvSpPr txBox="1"/>
          <p:nvPr/>
        </p:nvSpPr>
        <p:spPr>
          <a:xfrm>
            <a:off x="8166405" y="3032361"/>
            <a:ext cx="3761246" cy="3373103"/>
          </a:xfrm>
          <a:prstGeom prst="rect">
            <a:avLst/>
          </a:prstGeom>
          <a:noFill/>
        </p:spPr>
        <p:txBody>
          <a:bodyPr wrap="square">
            <a:spAutoFit/>
          </a:bodyPr>
          <a:lstStyle/>
          <a:p>
            <a:pPr algn="just">
              <a:lnSpc>
                <a:spcPct val="150000"/>
              </a:lnSpc>
            </a:pPr>
            <a:r>
              <a:rPr lang="en-US" sz="1600" b="1" dirty="0" err="1">
                <a:solidFill>
                  <a:schemeClr val="accent1"/>
                </a:solidFill>
              </a:rPr>
              <a:t>Eylem</a:t>
            </a:r>
            <a:r>
              <a:rPr lang="en-US" sz="1600" b="1" dirty="0">
                <a:solidFill>
                  <a:schemeClr val="accent1"/>
                </a:solidFill>
              </a:rPr>
              <a:t> </a:t>
            </a:r>
            <a:r>
              <a:rPr lang="en-US" sz="1600" b="1" dirty="0" err="1">
                <a:solidFill>
                  <a:schemeClr val="accent1"/>
                </a:solidFill>
              </a:rPr>
              <a:t>Halindeki</a:t>
            </a:r>
            <a:r>
              <a:rPr lang="en-US" sz="1600" b="1" dirty="0">
                <a:solidFill>
                  <a:schemeClr val="accent1"/>
                </a:solidFill>
              </a:rPr>
              <a:t> </a:t>
            </a:r>
            <a:r>
              <a:rPr lang="en-US" sz="1600" b="1" dirty="0" err="1">
                <a:solidFill>
                  <a:schemeClr val="accent1"/>
                </a:solidFill>
              </a:rPr>
              <a:t>Değerler</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dirty="0" err="1">
                <a:solidFill>
                  <a:schemeClr val="accent1"/>
                </a:solidFill>
              </a:rPr>
              <a:t>BMWi</a:t>
            </a:r>
            <a:r>
              <a:rPr lang="en-US" sz="1600" dirty="0">
                <a:solidFill>
                  <a:schemeClr val="accent1"/>
                </a:solidFill>
              </a:rPr>
              <a:t> </a:t>
            </a:r>
            <a:r>
              <a:rPr lang="en-US" sz="1600" dirty="0" err="1">
                <a:solidFill>
                  <a:schemeClr val="accent1"/>
                </a:solidFill>
              </a:rPr>
              <a:t>serisi</a:t>
            </a:r>
            <a:r>
              <a:rPr lang="en-US" sz="1600" dirty="0">
                <a:solidFill>
                  <a:schemeClr val="accent1"/>
                </a:solidFill>
              </a:rPr>
              <a:t> </a:t>
            </a:r>
            <a:r>
              <a:rPr lang="en-US" sz="1600" dirty="0" err="1">
                <a:solidFill>
                  <a:schemeClr val="accent1"/>
                </a:solidFill>
              </a:rPr>
              <a:t>gibi</a:t>
            </a:r>
            <a:r>
              <a:rPr lang="en-US" sz="1600" dirty="0">
                <a:solidFill>
                  <a:schemeClr val="accent1"/>
                </a:solidFill>
              </a:rPr>
              <a:t> </a:t>
            </a:r>
            <a:r>
              <a:rPr lang="en-US" sz="1600" dirty="0" err="1">
                <a:solidFill>
                  <a:schemeClr val="accent1"/>
                </a:solidFill>
              </a:rPr>
              <a:t>elektrikli</a:t>
            </a:r>
            <a:r>
              <a:rPr lang="en-US" sz="1600" dirty="0">
                <a:solidFill>
                  <a:schemeClr val="accent1"/>
                </a:solidFill>
              </a:rPr>
              <a:t> </a:t>
            </a:r>
            <a:r>
              <a:rPr lang="en-US" sz="1600" dirty="0" err="1">
                <a:solidFill>
                  <a:schemeClr val="accent1"/>
                </a:solidFill>
              </a:rPr>
              <a:t>araçlarda</a:t>
            </a:r>
            <a:r>
              <a:rPr lang="en-US" sz="1600" dirty="0">
                <a:solidFill>
                  <a:schemeClr val="accent1"/>
                </a:solidFill>
              </a:rPr>
              <a:t> </a:t>
            </a:r>
            <a:r>
              <a:rPr lang="en-US" sz="1600" dirty="0" err="1">
                <a:solidFill>
                  <a:schemeClr val="accent1"/>
                </a:solidFill>
              </a:rPr>
              <a:t>yenilik</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dirty="0" err="1">
                <a:solidFill>
                  <a:schemeClr val="accent1"/>
                </a:solidFill>
              </a:rPr>
              <a:t>İklim</a:t>
            </a:r>
            <a:r>
              <a:rPr lang="en-US" sz="1600" dirty="0">
                <a:solidFill>
                  <a:schemeClr val="accent1"/>
                </a:solidFill>
              </a:rPr>
              <a:t> </a:t>
            </a:r>
            <a:r>
              <a:rPr lang="en-US" sz="1600" dirty="0" err="1">
                <a:solidFill>
                  <a:schemeClr val="accent1"/>
                </a:solidFill>
              </a:rPr>
              <a:t>nötr</a:t>
            </a:r>
            <a:r>
              <a:rPr lang="en-US" sz="1600" dirty="0">
                <a:solidFill>
                  <a:schemeClr val="accent1"/>
                </a:solidFill>
              </a:rPr>
              <a:t> </a:t>
            </a:r>
            <a:r>
              <a:rPr lang="en-US" sz="1600" dirty="0" err="1">
                <a:solidFill>
                  <a:schemeClr val="accent1"/>
                </a:solidFill>
              </a:rPr>
              <a:t>üretim</a:t>
            </a:r>
            <a:r>
              <a:rPr lang="en-US" sz="1600" dirty="0">
                <a:solidFill>
                  <a:schemeClr val="accent1"/>
                </a:solidFill>
              </a:rPr>
              <a:t> </a:t>
            </a:r>
            <a:r>
              <a:rPr lang="en-US" sz="1600" dirty="0" err="1">
                <a:solidFill>
                  <a:schemeClr val="accent1"/>
                </a:solidFill>
              </a:rPr>
              <a:t>için</a:t>
            </a:r>
            <a:r>
              <a:rPr lang="en-US" sz="1600" dirty="0">
                <a:solidFill>
                  <a:schemeClr val="accent1"/>
                </a:solidFill>
              </a:rPr>
              <a:t> "BMW </a:t>
            </a:r>
            <a:r>
              <a:rPr lang="en-US" sz="1600" dirty="0" err="1">
                <a:solidFill>
                  <a:schemeClr val="accent1"/>
                </a:solidFill>
              </a:rPr>
              <a:t>iFactory</a:t>
            </a:r>
            <a:r>
              <a:rPr lang="en-US" sz="1600" dirty="0">
                <a:solidFill>
                  <a:schemeClr val="accent1"/>
                </a:solidFill>
              </a:rPr>
              <a:t>" </a:t>
            </a:r>
            <a:r>
              <a:rPr lang="en-US" sz="1600" dirty="0" err="1">
                <a:solidFill>
                  <a:schemeClr val="accent1"/>
                </a:solidFill>
              </a:rPr>
              <a:t>gibi</a:t>
            </a:r>
            <a:r>
              <a:rPr lang="en-US" sz="1600" dirty="0">
                <a:solidFill>
                  <a:schemeClr val="accent1"/>
                </a:solidFill>
              </a:rPr>
              <a:t> </a:t>
            </a:r>
            <a:r>
              <a:rPr lang="en-US" sz="1600" dirty="0" err="1">
                <a:solidFill>
                  <a:schemeClr val="accent1"/>
                </a:solidFill>
              </a:rPr>
              <a:t>sürdürülebilirlik</a:t>
            </a:r>
            <a:r>
              <a:rPr lang="en-US" sz="1600" dirty="0">
                <a:solidFill>
                  <a:schemeClr val="accent1"/>
                </a:solidFill>
              </a:rPr>
              <a:t> </a:t>
            </a:r>
            <a:r>
              <a:rPr lang="en-US" sz="1600" dirty="0" err="1">
                <a:solidFill>
                  <a:schemeClr val="accent1"/>
                </a:solidFill>
              </a:rPr>
              <a:t>girişimleri</a:t>
            </a:r>
            <a:endParaRPr lang="en-US" sz="1600" dirty="0">
              <a:solidFill>
                <a:schemeClr val="accent1"/>
              </a:solidFill>
            </a:endParaRPr>
          </a:p>
          <a:p>
            <a:pPr marL="285750" indent="-285750" algn="just">
              <a:lnSpc>
                <a:spcPct val="150000"/>
              </a:lnSpc>
              <a:buFont typeface="Arial" panose="020B0604020202020204" pitchFamily="34" charset="0"/>
              <a:buChar char="•"/>
            </a:pPr>
            <a:r>
              <a:rPr lang="en-US" sz="1600" dirty="0" err="1">
                <a:solidFill>
                  <a:schemeClr val="accent1"/>
                </a:solidFill>
              </a:rPr>
              <a:t>Kalite</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odaklılık</a:t>
            </a:r>
            <a:r>
              <a:rPr lang="en-US" sz="1600" dirty="0">
                <a:solidFill>
                  <a:schemeClr val="accent1"/>
                </a:solidFill>
              </a:rPr>
              <a:t>, </a:t>
            </a:r>
            <a:r>
              <a:rPr lang="en-US" sz="1600" dirty="0" err="1">
                <a:solidFill>
                  <a:schemeClr val="accent1"/>
                </a:solidFill>
              </a:rPr>
              <a:t>yüksek</a:t>
            </a:r>
            <a:r>
              <a:rPr lang="en-US" sz="1600" dirty="0">
                <a:solidFill>
                  <a:schemeClr val="accent1"/>
                </a:solidFill>
              </a:rPr>
              <a:t> </a:t>
            </a: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sadakati</a:t>
            </a:r>
            <a:r>
              <a:rPr lang="en-US" sz="1600" dirty="0">
                <a:solidFill>
                  <a:schemeClr val="accent1"/>
                </a:solidFill>
              </a:rPr>
              <a:t> </a:t>
            </a:r>
            <a:r>
              <a:rPr lang="en-US" sz="1600" dirty="0" err="1">
                <a:solidFill>
                  <a:schemeClr val="accent1"/>
                </a:solidFill>
              </a:rPr>
              <a:t>ve</a:t>
            </a:r>
            <a:r>
              <a:rPr lang="en-US" sz="1600" dirty="0">
                <a:solidFill>
                  <a:schemeClr val="accent1"/>
                </a:solidFill>
              </a:rPr>
              <a:t> premium </a:t>
            </a:r>
            <a:r>
              <a:rPr lang="en-US" sz="1600" dirty="0" err="1">
                <a:solidFill>
                  <a:schemeClr val="accent1"/>
                </a:solidFill>
              </a:rPr>
              <a:t>marka</a:t>
            </a:r>
            <a:r>
              <a:rPr lang="en-US" sz="1600" dirty="0">
                <a:solidFill>
                  <a:schemeClr val="accent1"/>
                </a:solidFill>
              </a:rPr>
              <a:t> </a:t>
            </a:r>
            <a:r>
              <a:rPr lang="en-US" sz="1600" dirty="0" err="1">
                <a:solidFill>
                  <a:schemeClr val="accent1"/>
                </a:solidFill>
              </a:rPr>
              <a:t>imajına</a:t>
            </a:r>
            <a:r>
              <a:rPr lang="en-US" sz="1600" dirty="0">
                <a:solidFill>
                  <a:schemeClr val="accent1"/>
                </a:solidFill>
              </a:rPr>
              <a:t> </a:t>
            </a:r>
            <a:r>
              <a:rPr lang="en-US" sz="1600" dirty="0" err="1">
                <a:solidFill>
                  <a:schemeClr val="accent1"/>
                </a:solidFill>
              </a:rPr>
              <a:t>yansımaktadır</a:t>
            </a:r>
            <a:r>
              <a:rPr lang="en-US" sz="1600" dirty="0">
                <a:solidFill>
                  <a:schemeClr val="accent1"/>
                </a:solidFill>
              </a:rPr>
              <a:t>.</a:t>
            </a:r>
          </a:p>
        </p:txBody>
      </p:sp>
      <p:pic>
        <p:nvPicPr>
          <p:cNvPr id="6" name="Picture 5" descr="A black and white logo&#10;&#10;Description automatically generated">
            <a:extLst>
              <a:ext uri="{FF2B5EF4-FFF2-40B4-BE49-F238E27FC236}">
                <a16:creationId xmlns:a16="http://schemas.microsoft.com/office/drawing/2014/main" id="{1589978E-DA15-7240-391B-A97BE8AD62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712" y="2477515"/>
            <a:ext cx="2085885" cy="2085885"/>
          </a:xfrm>
          <a:prstGeom prst="rect">
            <a:avLst/>
          </a:prstGeom>
        </p:spPr>
      </p:pic>
      <p:sp>
        <p:nvSpPr>
          <p:cNvPr id="7" name="PoljeZBesedilom 1">
            <a:extLst>
              <a:ext uri="{FF2B5EF4-FFF2-40B4-BE49-F238E27FC236}">
                <a16:creationId xmlns:a16="http://schemas.microsoft.com/office/drawing/2014/main" id="{5FD13139-FCC0-0010-9A44-A1A4618638A3}"/>
              </a:ext>
            </a:extLst>
          </p:cNvPr>
          <p:cNvSpPr txBox="1"/>
          <p:nvPr/>
        </p:nvSpPr>
        <p:spPr>
          <a:xfrm>
            <a:off x="643024" y="4701779"/>
            <a:ext cx="192763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a:t>
            </a:r>
            <a:r>
              <a:rPr lang="en-US" sz="1000">
                <a:solidFill>
                  <a:schemeClr val="accent1"/>
                </a:solidFill>
              </a:rPr>
              <a:t> Freebiesupply</a:t>
            </a:r>
            <a:endParaRPr lang="sl-SI" sz="1000">
              <a:solidFill>
                <a:schemeClr val="accent1"/>
              </a:solidFill>
            </a:endParaRPr>
          </a:p>
        </p:txBody>
      </p:sp>
      <p:pic>
        <p:nvPicPr>
          <p:cNvPr id="4" name="Resim 3">
            <a:extLst>
              <a:ext uri="{FF2B5EF4-FFF2-40B4-BE49-F238E27FC236}">
                <a16:creationId xmlns:a16="http://schemas.microsoft.com/office/drawing/2014/main" id="{CB7553D6-4D60-7E6E-E1C8-9562EBDE7658}"/>
              </a:ext>
            </a:extLst>
          </p:cNvPr>
          <p:cNvPicPr>
            <a:picLocks noChangeAspect="1"/>
          </p:cNvPicPr>
          <p:nvPr/>
        </p:nvPicPr>
        <p:blipFill>
          <a:blip r:embed="rId5"/>
          <a:stretch>
            <a:fillRect/>
          </a:stretch>
        </p:blipFill>
        <p:spPr>
          <a:xfrm>
            <a:off x="26734" y="6038701"/>
            <a:ext cx="1324160" cy="733527"/>
          </a:xfrm>
          <a:prstGeom prst="rect">
            <a:avLst/>
          </a:prstGeom>
        </p:spPr>
      </p:pic>
    </p:spTree>
    <p:extLst>
      <p:ext uri="{BB962C8B-B14F-4D97-AF65-F5344CB8AC3E}">
        <p14:creationId xmlns:p14="http://schemas.microsoft.com/office/powerpoint/2010/main" val="98273666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412750" y="803275"/>
            <a:ext cx="11125200" cy="583781"/>
          </a:xfrm>
        </p:spPr>
        <p:txBody>
          <a:bodyPr>
            <a:noAutofit/>
          </a:bodyPr>
          <a:lstStyle/>
          <a:p>
            <a:r>
              <a:rPr lang="en-US" sz="6000" dirty="0" err="1"/>
              <a:t>İnovasyonu</a:t>
            </a:r>
            <a:r>
              <a:rPr lang="en-US" sz="6000" dirty="0"/>
              <a:t> </a:t>
            </a:r>
            <a:r>
              <a:rPr lang="en-US" sz="6000" dirty="0" err="1"/>
              <a:t>Kültüre</a:t>
            </a:r>
            <a:r>
              <a:rPr lang="en-US" sz="6000" dirty="0"/>
              <a:t> </a:t>
            </a:r>
            <a:r>
              <a:rPr lang="en-US" sz="6000" dirty="0" err="1"/>
              <a:t>Yerleştirmek</a:t>
            </a:r>
            <a:endParaRPr lang="sl-SI" sz="6000" dirty="0"/>
          </a:p>
        </p:txBody>
      </p:sp>
      <p:sp>
        <p:nvSpPr>
          <p:cNvPr id="10" name="TextBox 9">
            <a:extLst>
              <a:ext uri="{FF2B5EF4-FFF2-40B4-BE49-F238E27FC236}">
                <a16:creationId xmlns:a16="http://schemas.microsoft.com/office/drawing/2014/main" id="{4514B303-576F-185F-57C9-0FBD4CB0E13D}"/>
              </a:ext>
            </a:extLst>
          </p:cNvPr>
          <p:cNvSpPr txBox="1"/>
          <p:nvPr/>
        </p:nvSpPr>
        <p:spPr>
          <a:xfrm>
            <a:off x="590550" y="2686735"/>
            <a:ext cx="6122658" cy="2031325"/>
          </a:xfrm>
          <a:prstGeom prst="rect">
            <a:avLst/>
          </a:prstGeom>
          <a:noFill/>
        </p:spPr>
        <p:txBody>
          <a:bodyPr wrap="square">
            <a:spAutoFit/>
          </a:bodyPr>
          <a:lstStyle/>
          <a:p>
            <a:pPr algn="just"/>
            <a:r>
              <a:rPr lang="en-US">
                <a:solidFill>
                  <a:schemeClr val="accent1"/>
                </a:solidFill>
              </a:rPr>
              <a:t>İnovasyon, günümüzün hızla gelişen iş dünyasında başarı ve büyümenin kritik bir itici gücüdür. Şirketler rekabetçi kalabilmek için her düzeyde yaratıcılığı ve yeniliği teşvik eden bir kültür geliştirmelidir. Bunun için inovasyonu şirket kültürüne entegre etmeye yönelik stratejik bir yaklaşım ve çalışanları kalıpların dışında düşünmeye teşvik eden güçlü bir liderlik gerekir</a:t>
            </a:r>
            <a:endParaRPr lang="el-GR">
              <a:solidFill>
                <a:schemeClr val="accent1"/>
              </a:solidFill>
            </a:endParaRPr>
          </a:p>
        </p:txBody>
      </p:sp>
      <p:grpSp>
        <p:nvGrpSpPr>
          <p:cNvPr id="8" name="Group 7">
            <a:extLst>
              <a:ext uri="{FF2B5EF4-FFF2-40B4-BE49-F238E27FC236}">
                <a16:creationId xmlns:a16="http://schemas.microsoft.com/office/drawing/2014/main" id="{E9AB5D98-4ACE-5E18-B248-1756132DED6A}"/>
              </a:ext>
            </a:extLst>
          </p:cNvPr>
          <p:cNvGrpSpPr/>
          <p:nvPr/>
        </p:nvGrpSpPr>
        <p:grpSpPr>
          <a:xfrm>
            <a:off x="6969125" y="1903366"/>
            <a:ext cx="5102854" cy="4155656"/>
            <a:chOff x="6959600" y="1963691"/>
            <a:chExt cx="5102854" cy="4155656"/>
          </a:xfrm>
          <a:blipFill>
            <a:blip r:embed="rId2"/>
            <a:stretch>
              <a:fillRect/>
            </a:stretch>
          </a:blipFill>
        </p:grpSpPr>
        <p:sp>
          <p:nvSpPr>
            <p:cNvPr id="5" name="Parallelogram 4">
              <a:extLst>
                <a:ext uri="{FF2B5EF4-FFF2-40B4-BE49-F238E27FC236}">
                  <a16:creationId xmlns:a16="http://schemas.microsoft.com/office/drawing/2014/main" id="{3C71AE78-B140-5067-7EDA-D4730B0F4CC9}"/>
                </a:ext>
              </a:extLst>
            </p:cNvPr>
            <p:cNvSpPr/>
            <p:nvPr/>
          </p:nvSpPr>
          <p:spPr>
            <a:xfrm>
              <a:off x="6959600"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arallelogram 5">
              <a:extLst>
                <a:ext uri="{FF2B5EF4-FFF2-40B4-BE49-F238E27FC236}">
                  <a16:creationId xmlns:a16="http://schemas.microsoft.com/office/drawing/2014/main" id="{DBC5C3F0-A111-B185-3D19-008B0014CD73}"/>
                </a:ext>
              </a:extLst>
            </p:cNvPr>
            <p:cNvSpPr/>
            <p:nvPr/>
          </p:nvSpPr>
          <p:spPr>
            <a:xfrm>
              <a:off x="9230354"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06543FA6-48A7-BD31-A7F9-BD90272D9682}"/>
              </a:ext>
            </a:extLst>
          </p:cNvPr>
          <p:cNvSpPr txBox="1"/>
          <p:nvPr/>
        </p:nvSpPr>
        <p:spPr>
          <a:xfrm>
            <a:off x="6898005" y="6054725"/>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Yapay zeka oluşturuldu</a:t>
            </a:r>
          </a:p>
        </p:txBody>
      </p:sp>
      <p:pic>
        <p:nvPicPr>
          <p:cNvPr id="4" name="Resim 3">
            <a:extLst>
              <a:ext uri="{FF2B5EF4-FFF2-40B4-BE49-F238E27FC236}">
                <a16:creationId xmlns:a16="http://schemas.microsoft.com/office/drawing/2014/main" id="{64EF8D47-67DF-6135-1D5D-E37E6F2ABC30}"/>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35122489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298450" y="625475"/>
            <a:ext cx="11125200" cy="583781"/>
          </a:xfrm>
        </p:spPr>
        <p:txBody>
          <a:bodyPr>
            <a:noAutofit/>
          </a:bodyPr>
          <a:lstStyle/>
          <a:p>
            <a:r>
              <a:rPr lang="en-US" sz="3400"/>
              <a:t>İnovasyonu Şirket Kültürüne Entegre Etme Stratejileri</a:t>
            </a:r>
            <a:endParaRPr lang="sl-SI" sz="3400"/>
          </a:p>
        </p:txBody>
      </p:sp>
      <p:graphicFrame>
        <p:nvGraphicFramePr>
          <p:cNvPr id="3" name="Diagram 2">
            <a:extLst>
              <a:ext uri="{FF2B5EF4-FFF2-40B4-BE49-F238E27FC236}">
                <a16:creationId xmlns:a16="http://schemas.microsoft.com/office/drawing/2014/main" id="{7CCFE05F-C3DE-3ECD-E194-0E1D2FAAE5FC}"/>
              </a:ext>
            </a:extLst>
          </p:cNvPr>
          <p:cNvGraphicFramePr/>
          <p:nvPr>
            <p:extLst>
              <p:ext uri="{D42A27DB-BD31-4B8C-83A1-F6EECF244321}">
                <p14:modId xmlns:p14="http://schemas.microsoft.com/office/powerpoint/2010/main" val="285679963"/>
              </p:ext>
            </p:extLst>
          </p:nvPr>
        </p:nvGraphicFramePr>
        <p:xfrm>
          <a:off x="198755" y="1604327"/>
          <a:ext cx="11794490" cy="7502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Resim 3">
            <a:extLst>
              <a:ext uri="{FF2B5EF4-FFF2-40B4-BE49-F238E27FC236}">
                <a16:creationId xmlns:a16="http://schemas.microsoft.com/office/drawing/2014/main" id="{A164C9E7-50D8-5567-2AF9-B7061DDAF27E}"/>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09349467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327025" y="625475"/>
            <a:ext cx="11125200" cy="583781"/>
          </a:xfrm>
        </p:spPr>
        <p:txBody>
          <a:bodyPr>
            <a:noAutofit/>
          </a:bodyPr>
          <a:lstStyle/>
          <a:p>
            <a:r>
              <a:rPr lang="en-US" sz="3400"/>
              <a:t>İnovasyonun Teşvik Edilmesinde Liderliğin Rolü</a:t>
            </a:r>
            <a:endParaRPr lang="sl-SI" sz="3400"/>
          </a:p>
        </p:txBody>
      </p:sp>
      <p:graphicFrame>
        <p:nvGraphicFramePr>
          <p:cNvPr id="4" name="Diagram 3">
            <a:extLst>
              <a:ext uri="{FF2B5EF4-FFF2-40B4-BE49-F238E27FC236}">
                <a16:creationId xmlns:a16="http://schemas.microsoft.com/office/drawing/2014/main" id="{76857339-2B0B-6F19-CFA7-DADDE579EC44}"/>
              </a:ext>
            </a:extLst>
          </p:cNvPr>
          <p:cNvGraphicFramePr/>
          <p:nvPr>
            <p:extLst>
              <p:ext uri="{D42A27DB-BD31-4B8C-83A1-F6EECF244321}">
                <p14:modId xmlns:p14="http://schemas.microsoft.com/office/powerpoint/2010/main" val="3859967750"/>
              </p:ext>
            </p:extLst>
          </p:nvPr>
        </p:nvGraphicFramePr>
        <p:xfrm>
          <a:off x="419100" y="714375"/>
          <a:ext cx="11553825" cy="5927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Resim 2">
            <a:extLst>
              <a:ext uri="{FF2B5EF4-FFF2-40B4-BE49-F238E27FC236}">
                <a16:creationId xmlns:a16="http://schemas.microsoft.com/office/drawing/2014/main" id="{AE859D9F-6756-AD00-3BB3-04CC7B8516C2}"/>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7308026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984885" y="65572"/>
            <a:ext cx="9555178" cy="766558"/>
          </a:xfrm>
        </p:spPr>
        <p:txBody>
          <a:bodyPr>
            <a:normAutofit/>
          </a:bodyPr>
          <a:lstStyle/>
          <a:p>
            <a:r>
              <a:rPr lang="en-US" sz="3400"/>
              <a:t>İnovasyon Kültürünün Sürdürülmesi</a:t>
            </a:r>
            <a:endParaRPr lang="en-US" sz="3400" b="1"/>
          </a:p>
        </p:txBody>
      </p:sp>
      <p:sp>
        <p:nvSpPr>
          <p:cNvPr id="4" name="TextBox 3">
            <a:extLst>
              <a:ext uri="{FF2B5EF4-FFF2-40B4-BE49-F238E27FC236}">
                <a16:creationId xmlns:a16="http://schemas.microsoft.com/office/drawing/2014/main" id="{2C553E84-8327-15D0-E346-B07C928277A4}"/>
              </a:ext>
            </a:extLst>
          </p:cNvPr>
          <p:cNvSpPr txBox="1"/>
          <p:nvPr/>
        </p:nvSpPr>
        <p:spPr>
          <a:xfrm>
            <a:off x="1096978" y="843677"/>
            <a:ext cx="6096000" cy="3003771"/>
          </a:xfrm>
          <a:prstGeom prst="rect">
            <a:avLst/>
          </a:prstGeom>
          <a:noFill/>
        </p:spPr>
        <p:txBody>
          <a:bodyPr wrap="square">
            <a:spAutoFit/>
          </a:bodyPr>
          <a:lstStyle/>
          <a:p>
            <a:pPr algn="just">
              <a:lnSpc>
                <a:spcPct val="150000"/>
              </a:lnSpc>
            </a:pPr>
            <a:r>
              <a:rPr lang="en-US" sz="1600">
                <a:solidFill>
                  <a:schemeClr val="accent1"/>
                </a:solidFill>
              </a:rPr>
              <a:t>İnovasyon kültürünü sürdürmek için kuruluşlar </a:t>
            </a:r>
            <a:r>
              <a:rPr lang="en-US" sz="1600" b="1">
                <a:solidFill>
                  <a:schemeClr val="accent1"/>
                </a:solidFill>
              </a:rPr>
              <a:t>sürekli öğrenme </a:t>
            </a:r>
            <a:r>
              <a:rPr lang="en-US" sz="1600">
                <a:solidFill>
                  <a:schemeClr val="accent1"/>
                </a:solidFill>
              </a:rPr>
              <a:t>ve </a:t>
            </a:r>
            <a:r>
              <a:rPr lang="en-US" sz="1600" b="1">
                <a:solidFill>
                  <a:schemeClr val="accent1"/>
                </a:solidFill>
              </a:rPr>
              <a:t>gelişime </a:t>
            </a:r>
            <a:r>
              <a:rPr lang="en-US" sz="1600">
                <a:solidFill>
                  <a:schemeClr val="accent1"/>
                </a:solidFill>
              </a:rPr>
              <a:t>odaklanmalı, çalışanları becerilerini geliştirmeye ve meraklı olmaya teşvik etmelidir. </a:t>
            </a:r>
            <a:r>
              <a:rPr lang="en-US" sz="1600" b="1">
                <a:solidFill>
                  <a:schemeClr val="accent1"/>
                </a:solidFill>
              </a:rPr>
              <a:t>Fonksiyonlar arası işbirliğinin </a:t>
            </a:r>
            <a:r>
              <a:rPr lang="en-US" sz="1600">
                <a:solidFill>
                  <a:schemeClr val="accent1"/>
                </a:solidFill>
              </a:rPr>
              <a:t>teşvik edilmesi, farklı bakış açılarının yenilikçi çözümlere katkıda bulunmasını sağlar. </a:t>
            </a:r>
            <a:r>
              <a:rPr lang="en-US" sz="1600" b="1">
                <a:solidFill>
                  <a:schemeClr val="accent1"/>
                </a:solidFill>
              </a:rPr>
              <a:t>İnovasyon </a:t>
            </a:r>
            <a:r>
              <a:rPr lang="en-US" sz="1600">
                <a:solidFill>
                  <a:schemeClr val="accent1"/>
                </a:solidFill>
              </a:rPr>
              <a:t>projelerini </a:t>
            </a:r>
            <a:r>
              <a:rPr lang="en-US" sz="1600" b="1">
                <a:solidFill>
                  <a:schemeClr val="accent1"/>
                </a:solidFill>
              </a:rPr>
              <a:t>şirketin stratejik hedefleriyle </a:t>
            </a:r>
            <a:r>
              <a:rPr lang="en-US" sz="1600">
                <a:solidFill>
                  <a:schemeClr val="accent1"/>
                </a:solidFill>
              </a:rPr>
              <a:t>uyumlu hale getirmek, fikirlerin keşfedilmesi için gerekli kaynakları ve desteği sağlamak çok önemlidir.</a:t>
            </a:r>
            <a:endParaRPr lang="en-GB" sz="1600">
              <a:solidFill>
                <a:schemeClr val="accent1"/>
              </a:solidFill>
            </a:endParaRPr>
          </a:p>
        </p:txBody>
      </p:sp>
      <p:sp>
        <p:nvSpPr>
          <p:cNvPr id="7" name="TextBox 6">
            <a:extLst>
              <a:ext uri="{FF2B5EF4-FFF2-40B4-BE49-F238E27FC236}">
                <a16:creationId xmlns:a16="http://schemas.microsoft.com/office/drawing/2014/main" id="{B539752E-472A-24BD-9168-51F1817D4E08}"/>
              </a:ext>
            </a:extLst>
          </p:cNvPr>
          <p:cNvSpPr txBox="1"/>
          <p:nvPr/>
        </p:nvSpPr>
        <p:spPr>
          <a:xfrm>
            <a:off x="4711700" y="3652102"/>
            <a:ext cx="6915150" cy="3003771"/>
          </a:xfrm>
          <a:prstGeom prst="rect">
            <a:avLst/>
          </a:prstGeom>
          <a:noFill/>
        </p:spPr>
        <p:txBody>
          <a:bodyPr wrap="square">
            <a:spAutoFit/>
          </a:bodyPr>
          <a:lstStyle/>
          <a:p>
            <a:pPr algn="just">
              <a:lnSpc>
                <a:spcPct val="150000"/>
              </a:lnSpc>
            </a:pPr>
            <a:r>
              <a:rPr lang="en-US" sz="1600">
                <a:solidFill>
                  <a:schemeClr val="accent1"/>
                </a:solidFill>
              </a:rPr>
              <a:t>Etkili izleme ve değerlendirme için, inovasyon girişimlerinin başarısını takip etmek üzere </a:t>
            </a:r>
            <a:r>
              <a:rPr lang="en-US" sz="1600" b="1">
                <a:solidFill>
                  <a:schemeClr val="accent1"/>
                </a:solidFill>
              </a:rPr>
              <a:t>Temel Performans Göstergeleri (KPI) </a:t>
            </a:r>
            <a:r>
              <a:rPr lang="en-US" sz="1600">
                <a:solidFill>
                  <a:schemeClr val="accent1"/>
                </a:solidFill>
              </a:rPr>
              <a:t>oluşturun. Performans verilerine ve pazar içgörülerine dayalı olarak stratejileri iyileştirmek için düzenli </a:t>
            </a:r>
            <a:r>
              <a:rPr lang="en-US" sz="1600" b="1">
                <a:solidFill>
                  <a:schemeClr val="accent1"/>
                </a:solidFill>
              </a:rPr>
              <a:t>geri bildirim döngüleri </a:t>
            </a:r>
            <a:r>
              <a:rPr lang="en-US" sz="1600">
                <a:solidFill>
                  <a:schemeClr val="accent1"/>
                </a:solidFill>
              </a:rPr>
              <a:t>uygulayın. Kurum genelinde </a:t>
            </a:r>
            <a:r>
              <a:rPr lang="en-US" sz="1600" b="1">
                <a:solidFill>
                  <a:schemeClr val="accent1"/>
                </a:solidFill>
              </a:rPr>
              <a:t>bilginin belgelenmesi </a:t>
            </a:r>
            <a:r>
              <a:rPr lang="en-US" sz="1600">
                <a:solidFill>
                  <a:schemeClr val="accent1"/>
                </a:solidFill>
              </a:rPr>
              <a:t>ve </a:t>
            </a:r>
            <a:r>
              <a:rPr lang="en-US" sz="1600" b="1">
                <a:solidFill>
                  <a:schemeClr val="accent1"/>
                </a:solidFill>
              </a:rPr>
              <a:t>paylaşılması</a:t>
            </a:r>
            <a:r>
              <a:rPr lang="en-US" sz="1600">
                <a:solidFill>
                  <a:schemeClr val="accent1"/>
                </a:solidFill>
              </a:rPr>
              <a:t>, başarıların geliştirilmesine ve tekrarlanan hataların önlenmesine yardımcı olur. Son olarak, </a:t>
            </a:r>
            <a:r>
              <a:rPr lang="en-US" sz="1600" b="1">
                <a:solidFill>
                  <a:schemeClr val="accent1"/>
                </a:solidFill>
              </a:rPr>
              <a:t>güçlü yönetici desteği </a:t>
            </a:r>
            <a:r>
              <a:rPr lang="en-US" sz="1600">
                <a:solidFill>
                  <a:schemeClr val="accent1"/>
                </a:solidFill>
              </a:rPr>
              <a:t>ve başarılı projelerin </a:t>
            </a:r>
            <a:r>
              <a:rPr lang="en-US" sz="1600" b="1">
                <a:solidFill>
                  <a:schemeClr val="accent1"/>
                </a:solidFill>
              </a:rPr>
              <a:t>takdir edilmesi</a:t>
            </a:r>
            <a:r>
              <a:rPr lang="en-US" sz="1600">
                <a:solidFill>
                  <a:schemeClr val="accent1"/>
                </a:solidFill>
              </a:rPr>
              <a:t>, ivme ve motivasyonun sürdürülmesi için hayati önem taşır.</a:t>
            </a:r>
            <a:endParaRPr lang="en-GB" sz="1600">
              <a:solidFill>
                <a:schemeClr val="accent1"/>
              </a:solidFill>
            </a:endParaRPr>
          </a:p>
        </p:txBody>
      </p:sp>
      <p:pic>
        <p:nvPicPr>
          <p:cNvPr id="10" name="Graphic 9" descr="A lightbulb">
            <a:extLst>
              <a:ext uri="{FF2B5EF4-FFF2-40B4-BE49-F238E27FC236}">
                <a16:creationId xmlns:a16="http://schemas.microsoft.com/office/drawing/2014/main" id="{58B67913-2C53-4A36-2C43-94EE2CE6FC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65870" y="178226"/>
            <a:ext cx="3362325" cy="3362325"/>
          </a:xfrm>
          <a:prstGeom prst="rect">
            <a:avLst/>
          </a:prstGeom>
        </p:spPr>
      </p:pic>
      <p:pic>
        <p:nvPicPr>
          <p:cNvPr id="14" name="Graphic 13" descr="Graph and note paper pads with pencil">
            <a:extLst>
              <a:ext uri="{FF2B5EF4-FFF2-40B4-BE49-F238E27FC236}">
                <a16:creationId xmlns:a16="http://schemas.microsoft.com/office/drawing/2014/main" id="{0D7BDE54-8A87-6F16-4C82-F4EEA7D352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80172" y="3735897"/>
            <a:ext cx="3031528" cy="3031528"/>
          </a:xfrm>
          <a:prstGeom prst="rect">
            <a:avLst/>
          </a:prstGeom>
        </p:spPr>
      </p:pic>
      <p:sp>
        <p:nvSpPr>
          <p:cNvPr id="3" name="PoljeZBesedilom 1">
            <a:extLst>
              <a:ext uri="{FF2B5EF4-FFF2-40B4-BE49-F238E27FC236}">
                <a16:creationId xmlns:a16="http://schemas.microsoft.com/office/drawing/2014/main" id="{9D92BEA6-C795-B2E7-8E46-57D3993FBE50}"/>
              </a:ext>
            </a:extLst>
          </p:cNvPr>
          <p:cNvSpPr txBox="1"/>
          <p:nvPr/>
        </p:nvSpPr>
        <p:spPr>
          <a:xfrm>
            <a:off x="8389182" y="308278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a:t>
            </a:r>
            <a:r>
              <a:rPr lang="en-US" sz="1000">
                <a:solidFill>
                  <a:schemeClr val="accent1"/>
                </a:solidFill>
              </a:rPr>
              <a:t>PowerPoint</a:t>
            </a:r>
            <a:endParaRPr lang="sl-SI" sz="1000">
              <a:solidFill>
                <a:schemeClr val="accent1"/>
              </a:solidFill>
            </a:endParaRPr>
          </a:p>
        </p:txBody>
      </p:sp>
      <p:sp>
        <p:nvSpPr>
          <p:cNvPr id="5" name="PoljeZBesedilom 1">
            <a:extLst>
              <a:ext uri="{FF2B5EF4-FFF2-40B4-BE49-F238E27FC236}">
                <a16:creationId xmlns:a16="http://schemas.microsoft.com/office/drawing/2014/main" id="{5BB24725-BB4C-B893-55D7-C28815F4C3EF}"/>
              </a:ext>
            </a:extLst>
          </p:cNvPr>
          <p:cNvSpPr txBox="1"/>
          <p:nvPr/>
        </p:nvSpPr>
        <p:spPr>
          <a:xfrm>
            <a:off x="2308422" y="664584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a:t>
            </a:r>
            <a:r>
              <a:rPr lang="en-US" sz="1000">
                <a:solidFill>
                  <a:schemeClr val="accent1"/>
                </a:solidFill>
              </a:rPr>
              <a:t>PowerPoint</a:t>
            </a:r>
            <a:endParaRPr lang="sl-SI" sz="1000">
              <a:solidFill>
                <a:schemeClr val="accent1"/>
              </a:solidFill>
            </a:endParaRPr>
          </a:p>
        </p:txBody>
      </p:sp>
      <p:pic>
        <p:nvPicPr>
          <p:cNvPr id="6" name="Resim 5">
            <a:extLst>
              <a:ext uri="{FF2B5EF4-FFF2-40B4-BE49-F238E27FC236}">
                <a16:creationId xmlns:a16="http://schemas.microsoft.com/office/drawing/2014/main" id="{6F8BFFFC-7EEF-0190-C341-EA84CE0AF7E4}"/>
              </a:ext>
            </a:extLst>
          </p:cNvPr>
          <p:cNvPicPr>
            <a:picLocks noChangeAspect="1"/>
          </p:cNvPicPr>
          <p:nvPr/>
        </p:nvPicPr>
        <p:blipFill>
          <a:blip r:embed="rId6"/>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86866680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277483" y="-79615"/>
            <a:ext cx="11637034" cy="6642340"/>
          </a:xfrm>
        </p:spPr>
        <p:txBody>
          <a:bodyPr vert="horz" lIns="91440" tIns="45720" rIns="91440" bIns="45720" rtlCol="0" anchor="t">
            <a:normAutofit/>
          </a:bodyPr>
          <a:lstStyle/>
          <a:p>
            <a:pPr marL="0" indent="0" algn="ctr">
              <a:lnSpc>
                <a:spcPct val="150000"/>
              </a:lnSpc>
              <a:buNone/>
            </a:pPr>
            <a:r>
              <a:rPr lang="en-US" sz="3400" dirty="0" err="1">
                <a:solidFill>
                  <a:schemeClr val="tx2"/>
                </a:solidFill>
              </a:rPr>
              <a:t>İnovasyon</a:t>
            </a:r>
            <a:r>
              <a:rPr lang="en-US" sz="3400" dirty="0">
                <a:solidFill>
                  <a:schemeClr val="tx2"/>
                </a:solidFill>
              </a:rPr>
              <a:t> </a:t>
            </a:r>
            <a:r>
              <a:rPr lang="en-US" sz="3400" dirty="0" err="1">
                <a:solidFill>
                  <a:schemeClr val="tx2"/>
                </a:solidFill>
              </a:rPr>
              <a:t>Bilginizi</a:t>
            </a:r>
            <a:r>
              <a:rPr lang="en-US" sz="3400" dirty="0">
                <a:solidFill>
                  <a:schemeClr val="tx2"/>
                </a:solidFill>
              </a:rPr>
              <a:t> </a:t>
            </a:r>
            <a:r>
              <a:rPr lang="en-US" sz="3400" dirty="0" err="1">
                <a:solidFill>
                  <a:schemeClr val="tx2"/>
                </a:solidFill>
              </a:rPr>
              <a:t>Geliştirin</a:t>
            </a:r>
            <a:endParaRPr lang="sl-SI" sz="3400" dirty="0">
              <a:solidFill>
                <a:schemeClr val="tx2"/>
              </a:solidFill>
            </a:endParaRPr>
          </a:p>
        </p:txBody>
      </p:sp>
      <p:sp>
        <p:nvSpPr>
          <p:cNvPr id="2" name="Rectangle 1">
            <a:extLst>
              <a:ext uri="{FF2B5EF4-FFF2-40B4-BE49-F238E27FC236}">
                <a16:creationId xmlns:a16="http://schemas.microsoft.com/office/drawing/2014/main" id="{91250AF4-7F87-3AA5-7B67-802D120A4768}"/>
              </a:ext>
            </a:extLst>
          </p:cNvPr>
          <p:cNvSpPr/>
          <p:nvPr/>
        </p:nvSpPr>
        <p:spPr>
          <a:xfrm>
            <a:off x="383514" y="952501"/>
            <a:ext cx="11358295" cy="513397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 name="Group 3">
            <a:extLst>
              <a:ext uri="{FF2B5EF4-FFF2-40B4-BE49-F238E27FC236}">
                <a16:creationId xmlns:a16="http://schemas.microsoft.com/office/drawing/2014/main" id="{D9A7B998-2BD2-046D-31A7-B845B4DC8BAC}"/>
              </a:ext>
            </a:extLst>
          </p:cNvPr>
          <p:cNvGrpSpPr/>
          <p:nvPr/>
        </p:nvGrpSpPr>
        <p:grpSpPr>
          <a:xfrm>
            <a:off x="10210801" y="476251"/>
            <a:ext cx="1980468" cy="859068"/>
            <a:chOff x="10080172" y="339103"/>
            <a:chExt cx="1980468" cy="859068"/>
          </a:xfrm>
        </p:grpSpPr>
        <p:grpSp>
          <p:nvGrpSpPr>
            <p:cNvPr id="5" name="Group 4">
              <a:extLst>
                <a:ext uri="{FF2B5EF4-FFF2-40B4-BE49-F238E27FC236}">
                  <a16:creationId xmlns:a16="http://schemas.microsoft.com/office/drawing/2014/main" id="{1B36404F-2FAE-496F-164A-D421EAB1C3C3}"/>
                </a:ext>
              </a:extLst>
            </p:cNvPr>
            <p:cNvGrpSpPr/>
            <p:nvPr/>
          </p:nvGrpSpPr>
          <p:grpSpPr>
            <a:xfrm>
              <a:off x="10399486" y="741297"/>
              <a:ext cx="1661154" cy="456874"/>
              <a:chOff x="10406743" y="879246"/>
              <a:chExt cx="1661154" cy="456874"/>
            </a:xfrm>
          </p:grpSpPr>
          <p:sp>
            <p:nvSpPr>
              <p:cNvPr id="7" name="Rectangle 6">
                <a:extLst>
                  <a:ext uri="{FF2B5EF4-FFF2-40B4-BE49-F238E27FC236}">
                    <a16:creationId xmlns:a16="http://schemas.microsoft.com/office/drawing/2014/main" id="{07237042-58D3-A170-850B-62F10DACB0A6}"/>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586AA6A2-98A0-5B50-A8C9-5DFC29C7576E}"/>
                  </a:ext>
                </a:extLst>
              </p:cNvPr>
              <p:cNvSpPr txBox="1"/>
              <p:nvPr/>
            </p:nvSpPr>
            <p:spPr>
              <a:xfrm>
                <a:off x="10461367" y="920716"/>
                <a:ext cx="1606530" cy="338554"/>
              </a:xfrm>
              <a:prstGeom prst="rect">
                <a:avLst/>
              </a:prstGeom>
              <a:noFill/>
            </p:spPr>
            <p:txBody>
              <a:bodyPr wrap="none" rtlCol="0">
                <a:spAutoFit/>
              </a:bodyPr>
              <a:lstStyle/>
              <a:p>
                <a:r>
                  <a:rPr lang="en-US" sz="1550" dirty="0" err="1">
                    <a:solidFill>
                      <a:schemeClr val="accent1"/>
                    </a:solidFill>
                  </a:rPr>
                  <a:t>Görevlendirme</a:t>
                </a:r>
                <a:endParaRPr lang="en-GB" sz="1550" dirty="0">
                  <a:solidFill>
                    <a:schemeClr val="accent1"/>
                  </a:solidFill>
                </a:endParaRPr>
              </a:p>
            </p:txBody>
          </p:sp>
        </p:grpSp>
        <p:pic>
          <p:nvPicPr>
            <p:cNvPr id="6" name="Graphic 5" descr="Pin with solid fill">
              <a:extLst>
                <a:ext uri="{FF2B5EF4-FFF2-40B4-BE49-F238E27FC236}">
                  <a16:creationId xmlns:a16="http://schemas.microsoft.com/office/drawing/2014/main" id="{5BD551C8-DCF6-5DDF-BF0D-54BDDB3204A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80172" y="339103"/>
              <a:ext cx="529771" cy="529771"/>
            </a:xfrm>
            <a:prstGeom prst="rect">
              <a:avLst/>
            </a:prstGeom>
          </p:spPr>
        </p:pic>
      </p:grpSp>
      <p:pic>
        <p:nvPicPr>
          <p:cNvPr id="11" name="Gráfico 1" descr="Cuadernos de notas y cuadrículas con lápiz">
            <a:extLst>
              <a:ext uri="{FF2B5EF4-FFF2-40B4-BE49-F238E27FC236}">
                <a16:creationId xmlns:a16="http://schemas.microsoft.com/office/drawing/2014/main" id="{3124B179-753A-84A4-E588-4C7BF8BDFB5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13872" y="1269509"/>
            <a:ext cx="2154677" cy="2154677"/>
          </a:xfrm>
          <a:prstGeom prst="rect">
            <a:avLst/>
          </a:prstGeom>
        </p:spPr>
      </p:pic>
      <p:sp>
        <p:nvSpPr>
          <p:cNvPr id="10" name="PoljeZBesedilom 1">
            <a:extLst>
              <a:ext uri="{FF2B5EF4-FFF2-40B4-BE49-F238E27FC236}">
                <a16:creationId xmlns:a16="http://schemas.microsoft.com/office/drawing/2014/main" id="{358F7637-7209-9329-A58D-602E911A1903}"/>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a:t>
            </a:r>
            <a:r>
              <a:rPr lang="en-US" sz="1000">
                <a:solidFill>
                  <a:schemeClr val="accent1"/>
                </a:solidFill>
              </a:rPr>
              <a:t>PowerPoint</a:t>
            </a:r>
            <a:endParaRPr lang="sl-SI" sz="1000">
              <a:solidFill>
                <a:schemeClr val="accent1"/>
              </a:solidFill>
            </a:endParaRPr>
          </a:p>
        </p:txBody>
      </p:sp>
      <p:pic>
        <p:nvPicPr>
          <p:cNvPr id="12" name="Resim 11">
            <a:extLst>
              <a:ext uri="{FF2B5EF4-FFF2-40B4-BE49-F238E27FC236}">
                <a16:creationId xmlns:a16="http://schemas.microsoft.com/office/drawing/2014/main" id="{F2001922-C1BC-114F-493B-8F5B785B85A1}"/>
              </a:ext>
            </a:extLst>
          </p:cNvPr>
          <p:cNvPicPr>
            <a:picLocks noChangeAspect="1"/>
          </p:cNvPicPr>
          <p:nvPr/>
        </p:nvPicPr>
        <p:blipFill>
          <a:blip r:embed="rId7"/>
          <a:stretch>
            <a:fillRect/>
          </a:stretch>
        </p:blipFill>
        <p:spPr>
          <a:xfrm>
            <a:off x="100090" y="6092034"/>
            <a:ext cx="1279552" cy="708816"/>
          </a:xfrm>
          <a:prstGeom prst="rect">
            <a:avLst/>
          </a:prstGeom>
        </p:spPr>
      </p:pic>
      <p:sp>
        <p:nvSpPr>
          <p:cNvPr id="3" name="TextBox 2">
            <a:extLst>
              <a:ext uri="{FF2B5EF4-FFF2-40B4-BE49-F238E27FC236}">
                <a16:creationId xmlns:a16="http://schemas.microsoft.com/office/drawing/2014/main" id="{A80610A9-CB8A-30D7-9AF5-6CF8EABDCA18}"/>
              </a:ext>
            </a:extLst>
          </p:cNvPr>
          <p:cNvSpPr txBox="1"/>
          <p:nvPr/>
        </p:nvSpPr>
        <p:spPr>
          <a:xfrm>
            <a:off x="739866" y="1146967"/>
            <a:ext cx="10827657" cy="4804264"/>
          </a:xfrm>
          <a:prstGeom prst="rect">
            <a:avLst/>
          </a:prstGeom>
          <a:noFill/>
        </p:spPr>
        <p:txBody>
          <a:bodyPr wrap="square" rtlCol="0">
            <a:spAutoFit/>
          </a:bodyPr>
          <a:lstStyle/>
          <a:p>
            <a:pPr marL="342900" indent="-342900">
              <a:lnSpc>
                <a:spcPct val="150000"/>
              </a:lnSpc>
              <a:buFont typeface="+mj-lt"/>
              <a:buAutoNum type="arabicPeriod"/>
            </a:pPr>
            <a:r>
              <a:rPr lang="en-US" sz="1600" b="1" dirty="0" err="1">
                <a:solidFill>
                  <a:schemeClr val="accent1"/>
                </a:solidFill>
              </a:rPr>
              <a:t>Keşfedin</a:t>
            </a:r>
            <a:r>
              <a:rPr lang="en-US" sz="1600" b="1" dirty="0">
                <a:solidFill>
                  <a:schemeClr val="accent1"/>
                </a:solidFill>
              </a:rPr>
              <a:t> </a:t>
            </a:r>
            <a:r>
              <a:rPr lang="en-US" sz="1600" b="1" dirty="0" err="1">
                <a:solidFill>
                  <a:schemeClr val="accent1"/>
                </a:solidFill>
              </a:rPr>
              <a:t>ve</a:t>
            </a:r>
            <a:r>
              <a:rPr lang="en-US" sz="1600" b="1" dirty="0">
                <a:solidFill>
                  <a:schemeClr val="accent1"/>
                </a:solidFill>
              </a:rPr>
              <a:t> </a:t>
            </a:r>
            <a:r>
              <a:rPr lang="en-US" sz="1600" b="1" dirty="0" err="1">
                <a:solidFill>
                  <a:schemeClr val="accent1"/>
                </a:solidFill>
              </a:rPr>
              <a:t>Tanımlayın</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Yenilikçi</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şirket</a:t>
            </a:r>
            <a:r>
              <a:rPr lang="en-US" sz="1600" dirty="0">
                <a:solidFill>
                  <a:schemeClr val="accent1"/>
                </a:solidFill>
              </a:rPr>
              <a:t> </a:t>
            </a:r>
            <a:r>
              <a:rPr lang="en-US" sz="1600" dirty="0" err="1">
                <a:solidFill>
                  <a:schemeClr val="accent1"/>
                </a:solidFill>
              </a:rPr>
              <a:t>seçin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resmi</a:t>
            </a:r>
            <a:r>
              <a:rPr lang="en-US" sz="1600" dirty="0">
                <a:solidFill>
                  <a:schemeClr val="accent1"/>
                </a:solidFill>
              </a:rPr>
              <a:t> web </a:t>
            </a:r>
            <a:r>
              <a:rPr lang="en-US" sz="1600" dirty="0" err="1">
                <a:solidFill>
                  <a:schemeClr val="accent1"/>
                </a:solidFill>
              </a:rPr>
              <a:t>sitelerini</a:t>
            </a:r>
            <a:r>
              <a:rPr lang="en-US" sz="1600" dirty="0">
                <a:solidFill>
                  <a:schemeClr val="accent1"/>
                </a:solidFill>
              </a:rPr>
              <a:t> </a:t>
            </a:r>
            <a:r>
              <a:rPr lang="en-US" sz="1600" dirty="0" err="1">
                <a:solidFill>
                  <a:schemeClr val="accent1"/>
                </a:solidFill>
              </a:rPr>
              <a:t>ziyaret</a:t>
            </a:r>
            <a:r>
              <a:rPr lang="en-US" sz="1600" dirty="0">
                <a:solidFill>
                  <a:schemeClr val="accent1"/>
                </a:solidFill>
              </a:rPr>
              <a:t> </a:t>
            </a:r>
            <a:r>
              <a:rPr lang="en-US" sz="1600" dirty="0" err="1">
                <a:solidFill>
                  <a:schemeClr val="accent1"/>
                </a:solidFill>
              </a:rPr>
              <a:t>edin</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Şirketin</a:t>
            </a:r>
            <a:r>
              <a:rPr lang="en-US" sz="1600" dirty="0">
                <a:solidFill>
                  <a:schemeClr val="accent1"/>
                </a:solidFill>
              </a:rPr>
              <a:t> </a:t>
            </a:r>
            <a:r>
              <a:rPr lang="en-US" sz="1600" dirty="0" err="1">
                <a:solidFill>
                  <a:schemeClr val="accent1"/>
                </a:solidFill>
              </a:rPr>
              <a:t>vizyonunu</a:t>
            </a:r>
            <a:r>
              <a:rPr lang="en-US" sz="1600" dirty="0">
                <a:solidFill>
                  <a:schemeClr val="accent1"/>
                </a:solidFill>
              </a:rPr>
              <a:t>, </a:t>
            </a:r>
            <a:r>
              <a:rPr lang="en-US" sz="1600" dirty="0" err="1">
                <a:solidFill>
                  <a:schemeClr val="accent1"/>
                </a:solidFill>
              </a:rPr>
              <a:t>misyonunu</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temel</a:t>
            </a:r>
            <a:r>
              <a:rPr lang="en-US" sz="1600" dirty="0">
                <a:solidFill>
                  <a:schemeClr val="accent1"/>
                </a:solidFill>
              </a:rPr>
              <a:t> </a:t>
            </a:r>
            <a:r>
              <a:rPr lang="en-US" sz="1600" dirty="0" err="1">
                <a:solidFill>
                  <a:schemeClr val="accent1"/>
                </a:solidFill>
              </a:rPr>
              <a:t>değerlerini</a:t>
            </a:r>
            <a:r>
              <a:rPr lang="en-US" sz="1600" dirty="0">
                <a:solidFill>
                  <a:schemeClr val="accent1"/>
                </a:solidFill>
              </a:rPr>
              <a:t> </a:t>
            </a:r>
            <a:r>
              <a:rPr lang="en-US" sz="1600" dirty="0" err="1">
                <a:solidFill>
                  <a:schemeClr val="accent1"/>
                </a:solidFill>
              </a:rPr>
              <a:t>tanımlayın</a:t>
            </a:r>
            <a:r>
              <a:rPr lang="en-US" sz="1600" dirty="0">
                <a:solidFill>
                  <a:schemeClr val="accent1"/>
                </a:solidFill>
              </a:rPr>
              <a:t>.</a:t>
            </a:r>
          </a:p>
          <a:p>
            <a:pPr>
              <a:lnSpc>
                <a:spcPct val="150000"/>
              </a:lnSpc>
            </a:pPr>
            <a:endParaRPr lang="en-US" sz="600" dirty="0">
              <a:solidFill>
                <a:schemeClr val="accent1"/>
              </a:solidFill>
            </a:endParaRPr>
          </a:p>
          <a:p>
            <a:pPr marL="342900" indent="-342900">
              <a:lnSpc>
                <a:spcPct val="150000"/>
              </a:lnSpc>
              <a:buFont typeface="+mj-lt"/>
              <a:buAutoNum type="arabicPeriod" startAt="2"/>
            </a:pPr>
            <a:r>
              <a:rPr lang="en-US" sz="1600" b="1" dirty="0">
                <a:solidFill>
                  <a:schemeClr val="accent1"/>
                </a:solidFill>
              </a:rPr>
              <a:t>Analiz Edin </a:t>
            </a:r>
            <a:r>
              <a:rPr lang="en-US" sz="1600" b="1" dirty="0" err="1">
                <a:solidFill>
                  <a:schemeClr val="accent1"/>
                </a:solidFill>
              </a:rPr>
              <a:t>ve</a:t>
            </a:r>
            <a:r>
              <a:rPr lang="en-US" sz="1600" b="1" dirty="0">
                <a:solidFill>
                  <a:schemeClr val="accent1"/>
                </a:solidFill>
              </a:rPr>
              <a:t> </a:t>
            </a:r>
            <a:r>
              <a:rPr lang="en-US" sz="1600" b="1" dirty="0" err="1">
                <a:solidFill>
                  <a:schemeClr val="accent1"/>
                </a:solidFill>
              </a:rPr>
              <a:t>Yansıtın</a:t>
            </a:r>
            <a:r>
              <a:rPr lang="en-US" sz="1600" b="1" dirty="0">
                <a:solidFill>
                  <a:schemeClr val="accent1"/>
                </a:solidFill>
              </a:rPr>
              <a:t>:</a:t>
            </a:r>
          </a:p>
          <a:p>
            <a:pPr marL="800100" lvl="1" indent="-342900">
              <a:lnSpc>
                <a:spcPct val="150000"/>
              </a:lnSpc>
              <a:buFont typeface="Arial" panose="020B0604020202020204" pitchFamily="34" charset="0"/>
              <a:buChar char="•"/>
            </a:pPr>
            <a:r>
              <a:rPr lang="en-US" sz="1600" dirty="0">
                <a:solidFill>
                  <a:schemeClr val="accent1"/>
                </a:solidFill>
              </a:rPr>
              <a:t>Bu </a:t>
            </a:r>
            <a:r>
              <a:rPr lang="en-US" sz="1600" dirty="0" err="1">
                <a:solidFill>
                  <a:schemeClr val="accent1"/>
                </a:solidFill>
              </a:rPr>
              <a:t>unsurların</a:t>
            </a:r>
            <a:r>
              <a:rPr lang="en-US" sz="1600" dirty="0">
                <a:solidFill>
                  <a:schemeClr val="accent1"/>
                </a:solidFill>
              </a:rPr>
              <a:t> </a:t>
            </a:r>
            <a:r>
              <a:rPr lang="en-US" sz="1600" dirty="0" err="1">
                <a:solidFill>
                  <a:schemeClr val="accent1"/>
                </a:solidFill>
              </a:rPr>
              <a:t>şirketin</a:t>
            </a:r>
            <a:r>
              <a:rPr lang="en-US" sz="1600" dirty="0">
                <a:solidFill>
                  <a:schemeClr val="accent1"/>
                </a:solidFill>
              </a:rPr>
              <a:t> </a:t>
            </a:r>
            <a:r>
              <a:rPr lang="en-US" sz="1600" dirty="0" err="1">
                <a:solidFill>
                  <a:schemeClr val="accent1"/>
                </a:solidFill>
              </a:rPr>
              <a:t>inovasyon</a:t>
            </a:r>
            <a:r>
              <a:rPr lang="en-US" sz="1600" dirty="0">
                <a:solidFill>
                  <a:schemeClr val="accent1"/>
                </a:solidFill>
              </a:rPr>
              <a:t> </a:t>
            </a:r>
            <a:r>
              <a:rPr lang="en-US" sz="1600" dirty="0" err="1">
                <a:solidFill>
                  <a:schemeClr val="accent1"/>
                </a:solidFill>
              </a:rPr>
              <a:t>stratejisini</a:t>
            </a:r>
            <a:r>
              <a:rPr lang="en-US" sz="1600" dirty="0">
                <a:solidFill>
                  <a:schemeClr val="accent1"/>
                </a:solidFill>
              </a:rPr>
              <a:t> </a:t>
            </a:r>
            <a:r>
              <a:rPr lang="en-US" sz="1600" dirty="0" err="1">
                <a:solidFill>
                  <a:schemeClr val="accent1"/>
                </a:solidFill>
              </a:rPr>
              <a:t>nasıl</a:t>
            </a:r>
            <a:r>
              <a:rPr lang="en-US" sz="1600" dirty="0">
                <a:solidFill>
                  <a:schemeClr val="accent1"/>
                </a:solidFill>
              </a:rPr>
              <a:t> </a:t>
            </a:r>
            <a:r>
              <a:rPr lang="en-US" sz="1600" dirty="0" err="1">
                <a:solidFill>
                  <a:schemeClr val="accent1"/>
                </a:solidFill>
              </a:rPr>
              <a:t>desteklediğine</a:t>
            </a:r>
            <a:r>
              <a:rPr lang="en-US" sz="1600" dirty="0">
                <a:solidFill>
                  <a:schemeClr val="accent1"/>
                </a:solidFill>
              </a:rPr>
              <a:t> </a:t>
            </a:r>
            <a:r>
              <a:rPr lang="en-US" sz="1600" dirty="0" err="1">
                <a:solidFill>
                  <a:schemeClr val="accent1"/>
                </a:solidFill>
              </a:rPr>
              <a:t>dair</a:t>
            </a:r>
            <a:r>
              <a:rPr lang="en-US" sz="1600" dirty="0">
                <a:solidFill>
                  <a:schemeClr val="accent1"/>
                </a:solidFill>
              </a:rPr>
              <a:t> </a:t>
            </a:r>
            <a:r>
              <a:rPr lang="en-US" sz="1600" dirty="0" err="1">
                <a:solidFill>
                  <a:schemeClr val="accent1"/>
                </a:solidFill>
              </a:rPr>
              <a:t>kısa</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analiz</a:t>
            </a:r>
            <a:r>
              <a:rPr lang="en-US" sz="1600" dirty="0">
                <a:solidFill>
                  <a:schemeClr val="accent1"/>
                </a:solidFill>
              </a:rPr>
              <a:t> (150-200 </a:t>
            </a:r>
            <a:r>
              <a:rPr lang="en-US" sz="1600" dirty="0" err="1">
                <a:solidFill>
                  <a:schemeClr val="accent1"/>
                </a:solidFill>
              </a:rPr>
              <a:t>kelime</a:t>
            </a:r>
            <a:r>
              <a:rPr lang="en-US" sz="1600" dirty="0">
                <a:solidFill>
                  <a:schemeClr val="accent1"/>
                </a:solidFill>
              </a:rPr>
              <a:t>) </a:t>
            </a:r>
            <a:r>
              <a:rPr lang="en-US" sz="1600" dirty="0" err="1">
                <a:solidFill>
                  <a:schemeClr val="accent1"/>
                </a:solidFill>
              </a:rPr>
              <a:t>yazınız</a:t>
            </a:r>
            <a:r>
              <a:rPr lang="en-US" sz="1600" dirty="0">
                <a:solidFill>
                  <a:schemeClr val="accent1"/>
                </a:solidFill>
              </a:rPr>
              <a:t>. </a:t>
            </a:r>
          </a:p>
          <a:p>
            <a:pPr marL="800100" lvl="1" indent="-342900">
              <a:lnSpc>
                <a:spcPct val="150000"/>
              </a:lnSpc>
              <a:buFont typeface="Arial" panose="020B0604020202020204" pitchFamily="34" charset="0"/>
              <a:buChar char="•"/>
            </a:pPr>
            <a:r>
              <a:rPr lang="en-US" sz="1600" dirty="0" err="1">
                <a:solidFill>
                  <a:schemeClr val="accent1"/>
                </a:solidFill>
              </a:rPr>
              <a:t>Odaklanın</a:t>
            </a:r>
            <a:r>
              <a:rPr lang="en-US" sz="1600" dirty="0">
                <a:solidFill>
                  <a:schemeClr val="accent1"/>
                </a:solidFill>
              </a:rPr>
              <a:t>:</a:t>
            </a:r>
          </a:p>
          <a:p>
            <a:pPr marL="1257300" lvl="2" indent="-342900">
              <a:lnSpc>
                <a:spcPct val="150000"/>
              </a:lnSpc>
              <a:buFont typeface="Arial" panose="020B0604020202020204" pitchFamily="34" charset="0"/>
              <a:buChar char="•"/>
            </a:pPr>
            <a:r>
              <a:rPr lang="en-US" sz="1600" dirty="0" err="1">
                <a:solidFill>
                  <a:schemeClr val="accent1"/>
                </a:solidFill>
              </a:rPr>
              <a:t>Vizyon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misyonun</a:t>
            </a:r>
            <a:r>
              <a:rPr lang="en-US" sz="1600" dirty="0">
                <a:solidFill>
                  <a:schemeClr val="accent1"/>
                </a:solidFill>
              </a:rPr>
              <a:t> </a:t>
            </a:r>
            <a:r>
              <a:rPr lang="en-US" sz="1600" dirty="0" err="1">
                <a:solidFill>
                  <a:schemeClr val="accent1"/>
                </a:solidFill>
              </a:rPr>
              <a:t>sağladığı</a:t>
            </a:r>
            <a:r>
              <a:rPr lang="en-US" sz="1600" dirty="0">
                <a:solidFill>
                  <a:schemeClr val="accent1"/>
                </a:solidFill>
              </a:rPr>
              <a:t> </a:t>
            </a:r>
            <a:r>
              <a:rPr lang="en-US" sz="1600" dirty="0" err="1">
                <a:solidFill>
                  <a:schemeClr val="accent1"/>
                </a:solidFill>
              </a:rPr>
              <a:t>ilham</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rehberlik</a:t>
            </a:r>
            <a:r>
              <a:rPr lang="en-US" sz="1600" dirty="0">
                <a:solidFill>
                  <a:schemeClr val="accent1"/>
                </a:solidFill>
              </a:rPr>
              <a:t>.</a:t>
            </a:r>
          </a:p>
          <a:p>
            <a:pPr marL="1257300" lvl="2" indent="-342900">
              <a:lnSpc>
                <a:spcPct val="150000"/>
              </a:lnSpc>
              <a:buFont typeface="Arial" panose="020B0604020202020204" pitchFamily="34" charset="0"/>
              <a:buChar char="•"/>
            </a:pPr>
            <a:r>
              <a:rPr lang="en-US" sz="1600" dirty="0">
                <a:solidFill>
                  <a:schemeClr val="accent1"/>
                </a:solidFill>
              </a:rPr>
              <a:t>Temel </a:t>
            </a:r>
            <a:r>
              <a:rPr lang="en-US" sz="1600" dirty="0" err="1">
                <a:solidFill>
                  <a:schemeClr val="accent1"/>
                </a:solidFill>
              </a:rPr>
              <a:t>değerlerin</a:t>
            </a:r>
            <a:r>
              <a:rPr lang="en-US" sz="1600" dirty="0">
                <a:solidFill>
                  <a:schemeClr val="accent1"/>
                </a:solidFill>
              </a:rPr>
              <a:t> </a:t>
            </a:r>
            <a:r>
              <a:rPr lang="en-US" sz="1600" dirty="0" err="1">
                <a:solidFill>
                  <a:schemeClr val="accent1"/>
                </a:solidFill>
              </a:rPr>
              <a:t>yenilikçi</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ortamın</a:t>
            </a:r>
            <a:r>
              <a:rPr lang="en-US" sz="1600" dirty="0">
                <a:solidFill>
                  <a:schemeClr val="accent1"/>
                </a:solidFill>
              </a:rPr>
              <a:t> </a:t>
            </a:r>
            <a:r>
              <a:rPr lang="en-US" sz="1600" dirty="0" err="1">
                <a:solidFill>
                  <a:schemeClr val="accent1"/>
                </a:solidFill>
              </a:rPr>
              <a:t>teşvik</a:t>
            </a:r>
            <a:r>
              <a:rPr lang="en-US" sz="1600" dirty="0">
                <a:solidFill>
                  <a:schemeClr val="accent1"/>
                </a:solidFill>
              </a:rPr>
              <a:t> </a:t>
            </a:r>
            <a:r>
              <a:rPr lang="en-US" sz="1600" dirty="0" err="1">
                <a:solidFill>
                  <a:schemeClr val="accent1"/>
                </a:solidFill>
              </a:rPr>
              <a:t>edilmesi</a:t>
            </a:r>
            <a:r>
              <a:rPr lang="en-US" sz="1600" dirty="0">
                <a:solidFill>
                  <a:schemeClr val="accent1"/>
                </a:solidFill>
              </a:rPr>
              <a:t> </a:t>
            </a:r>
            <a:r>
              <a:rPr lang="en-US" sz="1600" dirty="0" err="1">
                <a:solidFill>
                  <a:schemeClr val="accent1"/>
                </a:solidFill>
              </a:rPr>
              <a:t>üzerindeki</a:t>
            </a:r>
            <a:r>
              <a:rPr lang="en-US" sz="1600" dirty="0">
                <a:solidFill>
                  <a:schemeClr val="accent1"/>
                </a:solidFill>
              </a:rPr>
              <a:t> </a:t>
            </a:r>
            <a:r>
              <a:rPr lang="en-US" sz="1600" dirty="0" err="1">
                <a:solidFill>
                  <a:schemeClr val="accent1"/>
                </a:solidFill>
              </a:rPr>
              <a:t>etkisi</a:t>
            </a:r>
            <a:r>
              <a:rPr lang="en-US" sz="1600" dirty="0">
                <a:solidFill>
                  <a:schemeClr val="accent1"/>
                </a:solidFill>
              </a:rPr>
              <a:t>.</a:t>
            </a:r>
          </a:p>
          <a:p>
            <a:pPr marL="800100" lvl="1" indent="-342900">
              <a:lnSpc>
                <a:spcPct val="150000"/>
              </a:lnSpc>
              <a:buFont typeface="Arial" panose="020B0604020202020204" pitchFamily="34" charset="0"/>
              <a:buChar char="•"/>
            </a:pPr>
            <a:endParaRPr lang="en-US" sz="200" dirty="0">
              <a:solidFill>
                <a:schemeClr val="accent1"/>
              </a:solidFill>
            </a:endParaRPr>
          </a:p>
          <a:p>
            <a:pPr marL="342900" indent="-342900">
              <a:lnSpc>
                <a:spcPct val="150000"/>
              </a:lnSpc>
              <a:buFont typeface="+mj-lt"/>
              <a:buAutoNum type="arabicPeriod" startAt="3"/>
            </a:pPr>
            <a:r>
              <a:rPr lang="en-US" sz="1600" b="1" dirty="0" err="1">
                <a:solidFill>
                  <a:schemeClr val="accent1"/>
                </a:solidFill>
              </a:rPr>
              <a:t>İçgörülerinizi</a:t>
            </a:r>
            <a:r>
              <a:rPr lang="en-US" sz="1600" b="1" dirty="0">
                <a:solidFill>
                  <a:schemeClr val="accent1"/>
                </a:solidFill>
              </a:rPr>
              <a:t> </a:t>
            </a:r>
            <a:r>
              <a:rPr lang="en-US" sz="1600" b="1" dirty="0" err="1">
                <a:solidFill>
                  <a:schemeClr val="accent1"/>
                </a:solidFill>
              </a:rPr>
              <a:t>Uygulayın</a:t>
            </a:r>
            <a:r>
              <a:rPr lang="en-US" sz="1600" b="1" dirty="0">
                <a:solidFill>
                  <a:schemeClr val="accent1"/>
                </a:solidFill>
              </a:rPr>
              <a:t>:</a:t>
            </a:r>
          </a:p>
          <a:p>
            <a:pPr marL="742950" lvl="1" indent="-285750">
              <a:lnSpc>
                <a:spcPct val="150000"/>
              </a:lnSpc>
              <a:buFont typeface="Arial" panose="020B0604020202020204" pitchFamily="34" charset="0"/>
              <a:buChar char="•"/>
            </a:pPr>
            <a:r>
              <a:rPr lang="en-US" sz="1600" dirty="0">
                <a:solidFill>
                  <a:schemeClr val="accent1"/>
                </a:solidFill>
              </a:rPr>
              <a:t>Analiz </a:t>
            </a:r>
            <a:r>
              <a:rPr lang="en-US" sz="1600" dirty="0" err="1">
                <a:solidFill>
                  <a:schemeClr val="accent1"/>
                </a:solidFill>
              </a:rPr>
              <a:t>üzerinde</a:t>
            </a:r>
            <a:r>
              <a:rPr lang="en-US" sz="1600" dirty="0">
                <a:solidFill>
                  <a:schemeClr val="accent1"/>
                </a:solidFill>
              </a:rPr>
              <a:t> </a:t>
            </a:r>
            <a:r>
              <a:rPr lang="en-US" sz="1600" dirty="0" err="1">
                <a:solidFill>
                  <a:schemeClr val="accent1"/>
                </a:solidFill>
              </a:rPr>
              <a:t>düşünün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vizyon</a:t>
            </a:r>
            <a:r>
              <a:rPr lang="en-US" sz="1600" dirty="0">
                <a:solidFill>
                  <a:schemeClr val="accent1"/>
                </a:solidFill>
              </a:rPr>
              <a:t>, </a:t>
            </a:r>
            <a:r>
              <a:rPr lang="en-US" sz="1600" dirty="0" err="1">
                <a:solidFill>
                  <a:schemeClr val="accent1"/>
                </a:solidFill>
              </a:rPr>
              <a:t>misyon</a:t>
            </a:r>
            <a:r>
              <a:rPr lang="en-US" sz="1600" dirty="0">
                <a:solidFill>
                  <a:schemeClr val="accent1"/>
                </a:solidFill>
              </a:rPr>
              <a:t> </a:t>
            </a:r>
            <a:r>
              <a:rPr lang="en-US" sz="1600" dirty="0" err="1">
                <a:solidFill>
                  <a:schemeClr val="accent1"/>
                </a:solidFill>
              </a:rPr>
              <a:t>veya</a:t>
            </a:r>
            <a:r>
              <a:rPr lang="en-US" sz="1600" dirty="0">
                <a:solidFill>
                  <a:schemeClr val="accent1"/>
                </a:solidFill>
              </a:rPr>
              <a:t> </a:t>
            </a:r>
            <a:r>
              <a:rPr lang="en-US" sz="1600" dirty="0" err="1">
                <a:solidFill>
                  <a:schemeClr val="accent1"/>
                </a:solidFill>
              </a:rPr>
              <a:t>değerler</a:t>
            </a:r>
            <a:r>
              <a:rPr lang="en-US" sz="1600" dirty="0">
                <a:solidFill>
                  <a:schemeClr val="accent1"/>
                </a:solidFill>
              </a:rPr>
              <a:t> </a:t>
            </a:r>
            <a:r>
              <a:rPr lang="en-US" sz="1600" dirty="0" err="1">
                <a:solidFill>
                  <a:schemeClr val="accent1"/>
                </a:solidFill>
              </a:rPr>
              <a:t>aracılığıyla</a:t>
            </a:r>
            <a:r>
              <a:rPr lang="en-US" sz="1600" dirty="0">
                <a:solidFill>
                  <a:schemeClr val="accent1"/>
                </a:solidFill>
              </a:rPr>
              <a:t> </a:t>
            </a:r>
            <a:r>
              <a:rPr lang="en-US" sz="1600" dirty="0" err="1">
                <a:solidFill>
                  <a:schemeClr val="accent1"/>
                </a:solidFill>
              </a:rPr>
              <a:t>inovasyonu</a:t>
            </a:r>
            <a:r>
              <a:rPr lang="en-US" sz="1600" dirty="0">
                <a:solidFill>
                  <a:schemeClr val="accent1"/>
                </a:solidFill>
              </a:rPr>
              <a:t> </a:t>
            </a:r>
            <a:r>
              <a:rPr lang="en-US" sz="1600" dirty="0" err="1">
                <a:solidFill>
                  <a:schemeClr val="accent1"/>
                </a:solidFill>
              </a:rPr>
              <a:t>geliştirmek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başka</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kuruluşa</a:t>
            </a:r>
            <a:r>
              <a:rPr lang="en-US" sz="1600" dirty="0">
                <a:solidFill>
                  <a:schemeClr val="accent1"/>
                </a:solidFill>
              </a:rPr>
              <a:t> </a:t>
            </a:r>
            <a:r>
              <a:rPr lang="en-US" sz="1600" dirty="0" err="1">
                <a:solidFill>
                  <a:schemeClr val="accent1"/>
                </a:solidFill>
              </a:rPr>
              <a:t>veya</a:t>
            </a:r>
            <a:r>
              <a:rPr lang="en-US" sz="1600" dirty="0">
                <a:solidFill>
                  <a:schemeClr val="accent1"/>
                </a:solidFill>
              </a:rPr>
              <a:t> </a:t>
            </a:r>
            <a:r>
              <a:rPr lang="en-US" sz="1600" dirty="0" err="1">
                <a:solidFill>
                  <a:schemeClr val="accent1"/>
                </a:solidFill>
              </a:rPr>
              <a:t>kendi</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yerinize</a:t>
            </a:r>
            <a:r>
              <a:rPr lang="en-US" sz="1600" dirty="0">
                <a:solidFill>
                  <a:schemeClr val="accent1"/>
                </a:solidFill>
              </a:rPr>
              <a:t> </a:t>
            </a:r>
            <a:r>
              <a:rPr lang="en-US" sz="1600" dirty="0" err="1">
                <a:solidFill>
                  <a:schemeClr val="accent1"/>
                </a:solidFill>
              </a:rPr>
              <a:t>önerebileceğiniz</a:t>
            </a:r>
            <a:r>
              <a:rPr lang="en-US" sz="1600" dirty="0">
                <a:solidFill>
                  <a:schemeClr val="accent1"/>
                </a:solidFill>
              </a:rPr>
              <a:t> </a:t>
            </a:r>
            <a:r>
              <a:rPr lang="en-US" sz="1600" dirty="0" err="1">
                <a:solidFill>
                  <a:schemeClr val="accent1"/>
                </a:solidFill>
              </a:rPr>
              <a:t>pratik</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adım</a:t>
            </a:r>
            <a:r>
              <a:rPr lang="en-US" sz="1600" dirty="0">
                <a:solidFill>
                  <a:schemeClr val="accent1"/>
                </a:solidFill>
              </a:rPr>
              <a:t> </a:t>
            </a:r>
            <a:r>
              <a:rPr lang="en-US" sz="1600" dirty="0" err="1">
                <a:solidFill>
                  <a:schemeClr val="accent1"/>
                </a:solidFill>
              </a:rPr>
              <a:t>düşünün</a:t>
            </a:r>
            <a:r>
              <a:rPr lang="en-US" sz="1600" dirty="0">
                <a:solidFill>
                  <a:schemeClr val="accent1"/>
                </a:solidFill>
              </a:rPr>
              <a:t>.</a:t>
            </a:r>
          </a:p>
        </p:txBody>
      </p:sp>
    </p:spTree>
    <p:extLst>
      <p:ext uri="{BB962C8B-B14F-4D97-AF65-F5344CB8AC3E}">
        <p14:creationId xmlns:p14="http://schemas.microsoft.com/office/powerpoint/2010/main" val="266404005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en-US" sz="3400" dirty="0" err="1">
                <a:solidFill>
                  <a:schemeClr val="bg2"/>
                </a:solidFill>
              </a:rPr>
              <a:t>Sözlük</a:t>
            </a:r>
            <a:endParaRPr lang="sl-SI" sz="3400" dirty="0">
              <a:solidFill>
                <a:schemeClr val="bg2"/>
              </a:solidFill>
            </a:endParaRPr>
          </a:p>
        </p:txBody>
      </p:sp>
      <p:sp>
        <p:nvSpPr>
          <p:cNvPr id="4" name="TextBox 3">
            <a:extLst>
              <a:ext uri="{FF2B5EF4-FFF2-40B4-BE49-F238E27FC236}">
                <a16:creationId xmlns:a16="http://schemas.microsoft.com/office/drawing/2014/main" id="{F77762F5-DE89-DB90-CFED-91195031ECDC}"/>
              </a:ext>
            </a:extLst>
          </p:cNvPr>
          <p:cNvSpPr txBox="1"/>
          <p:nvPr/>
        </p:nvSpPr>
        <p:spPr>
          <a:xfrm>
            <a:off x="1099462" y="950412"/>
            <a:ext cx="10312400" cy="4481099"/>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dirty="0">
                <a:solidFill>
                  <a:schemeClr val="accent1"/>
                </a:solidFill>
              </a:rPr>
              <a:t>Risk Alma</a:t>
            </a:r>
            <a:r>
              <a:rPr lang="en-US" sz="1600" dirty="0">
                <a:solidFill>
                  <a:schemeClr val="accent1"/>
                </a:solidFill>
              </a:rPr>
              <a:t>: </a:t>
            </a:r>
            <a:r>
              <a:rPr lang="en-US" sz="1600" dirty="0" err="1">
                <a:solidFill>
                  <a:schemeClr val="accent1"/>
                </a:solidFill>
              </a:rPr>
              <a:t>İnovasyon</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gerekli</a:t>
            </a:r>
            <a:r>
              <a:rPr lang="en-US" sz="1600" dirty="0">
                <a:solidFill>
                  <a:schemeClr val="accent1"/>
                </a:solidFill>
              </a:rPr>
              <a:t> </a:t>
            </a:r>
            <a:r>
              <a:rPr lang="en-US" sz="1600" dirty="0" err="1">
                <a:solidFill>
                  <a:schemeClr val="accent1"/>
                </a:solidFill>
              </a:rPr>
              <a:t>olan</a:t>
            </a:r>
            <a:r>
              <a:rPr lang="en-US" sz="1600" dirty="0">
                <a:solidFill>
                  <a:schemeClr val="accent1"/>
                </a:solidFill>
              </a:rPr>
              <a:t>, </a:t>
            </a:r>
            <a:r>
              <a:rPr lang="en-US" sz="1600" dirty="0" err="1">
                <a:solidFill>
                  <a:schemeClr val="accent1"/>
                </a:solidFill>
              </a:rPr>
              <a:t>belirsiz</a:t>
            </a:r>
            <a:r>
              <a:rPr lang="en-US" sz="1600" dirty="0">
                <a:solidFill>
                  <a:schemeClr val="accent1"/>
                </a:solidFill>
              </a:rPr>
              <a:t> </a:t>
            </a:r>
            <a:r>
              <a:rPr lang="en-US" sz="1600" dirty="0" err="1">
                <a:solidFill>
                  <a:schemeClr val="accent1"/>
                </a:solidFill>
              </a:rPr>
              <a:t>sonuçları</a:t>
            </a:r>
            <a:r>
              <a:rPr lang="en-US" sz="1600" dirty="0">
                <a:solidFill>
                  <a:schemeClr val="accent1"/>
                </a:solidFill>
              </a:rPr>
              <a:t> </a:t>
            </a:r>
            <a:r>
              <a:rPr lang="en-US" sz="1600" dirty="0" err="1">
                <a:solidFill>
                  <a:schemeClr val="accent1"/>
                </a:solidFill>
              </a:rPr>
              <a:t>olan</a:t>
            </a:r>
            <a:r>
              <a:rPr lang="en-US" sz="1600" dirty="0">
                <a:solidFill>
                  <a:schemeClr val="accent1"/>
                </a:solidFill>
              </a:rPr>
              <a:t> </a:t>
            </a:r>
            <a:r>
              <a:rPr lang="en-US" sz="1600" dirty="0" err="1">
                <a:solidFill>
                  <a:schemeClr val="accent1"/>
                </a:solidFill>
              </a:rPr>
              <a:t>eylemlerde</a:t>
            </a:r>
            <a:r>
              <a:rPr lang="en-US" sz="1600" dirty="0">
                <a:solidFill>
                  <a:schemeClr val="accent1"/>
                </a:solidFill>
              </a:rPr>
              <a:t> </a:t>
            </a:r>
            <a:r>
              <a:rPr lang="en-US" sz="1600" dirty="0" err="1">
                <a:solidFill>
                  <a:schemeClr val="accent1"/>
                </a:solidFill>
              </a:rPr>
              <a:t>bulunma</a:t>
            </a:r>
            <a:r>
              <a:rPr lang="en-US" sz="1600" dirty="0">
                <a:solidFill>
                  <a:schemeClr val="accent1"/>
                </a:solidFill>
              </a:rPr>
              <a:t> </a:t>
            </a:r>
            <a:r>
              <a:rPr lang="en-US" sz="1600" dirty="0" err="1">
                <a:solidFill>
                  <a:schemeClr val="accent1"/>
                </a:solidFill>
              </a:rPr>
              <a:t>isteği</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b="1" dirty="0" err="1">
                <a:solidFill>
                  <a:schemeClr val="accent1"/>
                </a:solidFill>
              </a:rPr>
              <a:t>Çalışanların</a:t>
            </a:r>
            <a:r>
              <a:rPr lang="en-US" sz="1600" b="1" dirty="0">
                <a:solidFill>
                  <a:schemeClr val="accent1"/>
                </a:solidFill>
              </a:rPr>
              <a:t> </a:t>
            </a:r>
            <a:r>
              <a:rPr lang="en-US" sz="1600" b="1" dirty="0" err="1">
                <a:solidFill>
                  <a:schemeClr val="accent1"/>
                </a:solidFill>
              </a:rPr>
              <a:t>Güçlendirilmesi</a:t>
            </a:r>
            <a:r>
              <a:rPr lang="en-US" sz="1600" dirty="0">
                <a:solidFill>
                  <a:schemeClr val="accent1"/>
                </a:solidFill>
              </a:rPr>
              <a:t>: </a:t>
            </a:r>
            <a:r>
              <a:rPr lang="en-US" sz="1600" dirty="0" err="1">
                <a:solidFill>
                  <a:schemeClr val="accent1"/>
                </a:solidFill>
              </a:rPr>
              <a:t>Çalışanlara</a:t>
            </a:r>
            <a:r>
              <a:rPr lang="en-US" sz="1600" dirty="0">
                <a:solidFill>
                  <a:schemeClr val="accent1"/>
                </a:solidFill>
              </a:rPr>
              <a:t> yeni </a:t>
            </a:r>
            <a:r>
              <a:rPr lang="en-US" sz="1600" dirty="0" err="1">
                <a:solidFill>
                  <a:schemeClr val="accent1"/>
                </a:solidFill>
              </a:rPr>
              <a:t>fikirlerin</a:t>
            </a:r>
            <a:r>
              <a:rPr lang="en-US" sz="1600" dirty="0">
                <a:solidFill>
                  <a:schemeClr val="accent1"/>
                </a:solidFill>
              </a:rPr>
              <a:t> </a:t>
            </a:r>
            <a:r>
              <a:rPr lang="en-US" sz="1600" dirty="0" err="1">
                <a:solidFill>
                  <a:schemeClr val="accent1"/>
                </a:solidFill>
              </a:rPr>
              <a:t>peşinden</a:t>
            </a:r>
            <a:r>
              <a:rPr lang="en-US" sz="1600" dirty="0">
                <a:solidFill>
                  <a:schemeClr val="accent1"/>
                </a:solidFill>
              </a:rPr>
              <a:t> </a:t>
            </a:r>
            <a:r>
              <a:rPr lang="en-US" sz="1600" dirty="0" err="1">
                <a:solidFill>
                  <a:schemeClr val="accent1"/>
                </a:solidFill>
              </a:rPr>
              <a:t>gitmeleri</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özerklik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kaynak</a:t>
            </a:r>
            <a:r>
              <a:rPr lang="en-US" sz="1600" dirty="0">
                <a:solidFill>
                  <a:schemeClr val="accent1"/>
                </a:solidFill>
              </a:rPr>
              <a:t> </a:t>
            </a:r>
            <a:r>
              <a:rPr lang="en-US" sz="1600" dirty="0" err="1">
                <a:solidFill>
                  <a:schemeClr val="accent1"/>
                </a:solidFill>
              </a:rPr>
              <a:t>sağlanması</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b="1" dirty="0" err="1">
                <a:solidFill>
                  <a:schemeClr val="accent1"/>
                </a:solidFill>
              </a:rPr>
              <a:t>Çeviklik</a:t>
            </a:r>
            <a:r>
              <a:rPr lang="en-US" sz="1600" dirty="0">
                <a:solidFill>
                  <a:schemeClr val="accent1"/>
                </a:solidFill>
              </a:rPr>
              <a:t>: </a:t>
            </a:r>
            <a:r>
              <a:rPr lang="en-US" sz="1600" dirty="0" err="1">
                <a:solidFill>
                  <a:schemeClr val="accent1"/>
                </a:solidFill>
              </a:rPr>
              <a:t>Değişikliklere</a:t>
            </a:r>
            <a:r>
              <a:rPr lang="en-US" sz="1600" dirty="0">
                <a:solidFill>
                  <a:schemeClr val="accent1"/>
                </a:solidFill>
              </a:rPr>
              <a:t> </a:t>
            </a:r>
            <a:r>
              <a:rPr lang="en-US" sz="1600" dirty="0" err="1">
                <a:solidFill>
                  <a:schemeClr val="accent1"/>
                </a:solidFill>
              </a:rPr>
              <a:t>ve</a:t>
            </a:r>
            <a:r>
              <a:rPr lang="en-US" sz="1600" dirty="0">
                <a:solidFill>
                  <a:schemeClr val="accent1"/>
                </a:solidFill>
              </a:rPr>
              <a:t> yeni </a:t>
            </a:r>
            <a:r>
              <a:rPr lang="en-US" sz="1600" dirty="0" err="1">
                <a:solidFill>
                  <a:schemeClr val="accent1"/>
                </a:solidFill>
              </a:rPr>
              <a:t>trendlere</a:t>
            </a:r>
            <a:r>
              <a:rPr lang="en-US" sz="1600" dirty="0">
                <a:solidFill>
                  <a:schemeClr val="accent1"/>
                </a:solidFill>
              </a:rPr>
              <a:t> </a:t>
            </a:r>
            <a:r>
              <a:rPr lang="en-US" sz="1600" dirty="0" err="1">
                <a:solidFill>
                  <a:schemeClr val="accent1"/>
                </a:solidFill>
              </a:rPr>
              <a:t>hızla</a:t>
            </a:r>
            <a:r>
              <a:rPr lang="en-US" sz="1600" dirty="0">
                <a:solidFill>
                  <a:schemeClr val="accent1"/>
                </a:solidFill>
              </a:rPr>
              <a:t> </a:t>
            </a:r>
            <a:r>
              <a:rPr lang="en-US" sz="1600" dirty="0" err="1">
                <a:solidFill>
                  <a:schemeClr val="accent1"/>
                </a:solidFill>
              </a:rPr>
              <a:t>uyum</a:t>
            </a:r>
            <a:r>
              <a:rPr lang="en-US" sz="1600" dirty="0">
                <a:solidFill>
                  <a:schemeClr val="accent1"/>
                </a:solidFill>
              </a:rPr>
              <a:t> </a:t>
            </a:r>
            <a:r>
              <a:rPr lang="en-US" sz="1600" dirty="0" err="1">
                <a:solidFill>
                  <a:schemeClr val="accent1"/>
                </a:solidFill>
              </a:rPr>
              <a:t>sağlama</a:t>
            </a:r>
            <a:r>
              <a:rPr lang="en-US" sz="1600" dirty="0">
                <a:solidFill>
                  <a:schemeClr val="accent1"/>
                </a:solidFill>
              </a:rPr>
              <a:t> </a:t>
            </a:r>
            <a:r>
              <a:rPr lang="en-US" sz="1600" dirty="0" err="1">
                <a:solidFill>
                  <a:schemeClr val="accent1"/>
                </a:solidFill>
              </a:rPr>
              <a:t>kapasitesi</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b="1" dirty="0" err="1">
                <a:solidFill>
                  <a:schemeClr val="accent1"/>
                </a:solidFill>
              </a:rPr>
              <a:t>İşbirliği</a:t>
            </a:r>
            <a:r>
              <a:rPr lang="en-US" sz="1600" b="1" dirty="0">
                <a:solidFill>
                  <a:schemeClr val="accent1"/>
                </a:solidFill>
              </a:rPr>
              <a:t>:</a:t>
            </a:r>
            <a:r>
              <a:rPr lang="en-US" sz="1600" dirty="0">
                <a:solidFill>
                  <a:schemeClr val="accent1"/>
                </a:solidFill>
              </a:rPr>
              <a:t> </a:t>
            </a:r>
            <a:r>
              <a:rPr lang="en-US" sz="1600" dirty="0" err="1">
                <a:solidFill>
                  <a:schemeClr val="accent1"/>
                </a:solidFill>
              </a:rPr>
              <a:t>Farklı</a:t>
            </a:r>
            <a:r>
              <a:rPr lang="en-US" sz="1600" dirty="0">
                <a:solidFill>
                  <a:schemeClr val="accent1"/>
                </a:solidFill>
              </a:rPr>
              <a:t> </a:t>
            </a:r>
            <a:r>
              <a:rPr lang="en-US" sz="1600" dirty="0" err="1">
                <a:solidFill>
                  <a:schemeClr val="accent1"/>
                </a:solidFill>
              </a:rPr>
              <a:t>perspektiflerden</a:t>
            </a:r>
            <a:r>
              <a:rPr lang="en-US" sz="1600" dirty="0">
                <a:solidFill>
                  <a:schemeClr val="accent1"/>
                </a:solidFill>
              </a:rPr>
              <a:t> </a:t>
            </a:r>
            <a:r>
              <a:rPr lang="en-US" sz="1600" dirty="0" err="1">
                <a:solidFill>
                  <a:schemeClr val="accent1"/>
                </a:solidFill>
              </a:rPr>
              <a:t>yararlanmak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departmanlar</a:t>
            </a:r>
            <a:r>
              <a:rPr lang="en-US" sz="1600" dirty="0">
                <a:solidFill>
                  <a:schemeClr val="accent1"/>
                </a:solidFill>
              </a:rPr>
              <a:t> </a:t>
            </a:r>
            <a:r>
              <a:rPr lang="en-US" sz="1600" dirty="0" err="1">
                <a:solidFill>
                  <a:schemeClr val="accent1"/>
                </a:solidFill>
              </a:rPr>
              <a:t>arasında</a:t>
            </a:r>
            <a:r>
              <a:rPr lang="en-US" sz="1600" dirty="0">
                <a:solidFill>
                  <a:schemeClr val="accent1"/>
                </a:solidFill>
              </a:rPr>
              <a:t> </a:t>
            </a:r>
            <a:r>
              <a:rPr lang="en-US" sz="1600" dirty="0" err="1">
                <a:solidFill>
                  <a:schemeClr val="accent1"/>
                </a:solidFill>
              </a:rPr>
              <a:t>birlikte</a:t>
            </a:r>
            <a:r>
              <a:rPr lang="en-US" sz="1600" dirty="0">
                <a:solidFill>
                  <a:schemeClr val="accent1"/>
                </a:solidFill>
              </a:rPr>
              <a:t> </a:t>
            </a:r>
            <a:r>
              <a:rPr lang="en-US" sz="1600" dirty="0" err="1">
                <a:solidFill>
                  <a:schemeClr val="accent1"/>
                </a:solidFill>
              </a:rPr>
              <a:t>çalışmak</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b="1" dirty="0" err="1">
                <a:solidFill>
                  <a:schemeClr val="accent1"/>
                </a:solidFill>
              </a:rPr>
              <a:t>Tanıma</a:t>
            </a:r>
            <a:r>
              <a:rPr lang="en-US" sz="1600" b="1" dirty="0">
                <a:solidFill>
                  <a:schemeClr val="accent1"/>
                </a:solidFill>
              </a:rPr>
              <a:t> </a:t>
            </a:r>
            <a:r>
              <a:rPr lang="en-US" sz="1600" b="1" dirty="0" err="1">
                <a:solidFill>
                  <a:schemeClr val="accent1"/>
                </a:solidFill>
              </a:rPr>
              <a:t>Sistemleri</a:t>
            </a:r>
            <a:r>
              <a:rPr lang="en-US" sz="1600" dirty="0">
                <a:solidFill>
                  <a:schemeClr val="accent1"/>
                </a:solidFill>
              </a:rPr>
              <a:t>: Bir </a:t>
            </a:r>
            <a:r>
              <a:rPr lang="en-US" sz="1600" dirty="0" err="1">
                <a:solidFill>
                  <a:schemeClr val="accent1"/>
                </a:solidFill>
              </a:rPr>
              <a:t>kuruluş</a:t>
            </a:r>
            <a:r>
              <a:rPr lang="en-US" sz="1600" dirty="0">
                <a:solidFill>
                  <a:schemeClr val="accent1"/>
                </a:solidFill>
              </a:rPr>
              <a:t> </a:t>
            </a:r>
            <a:r>
              <a:rPr lang="en-US" sz="1600" dirty="0" err="1">
                <a:solidFill>
                  <a:schemeClr val="accent1"/>
                </a:solidFill>
              </a:rPr>
              <a:t>içindeki</a:t>
            </a:r>
            <a:r>
              <a:rPr lang="en-US" sz="1600" dirty="0">
                <a:solidFill>
                  <a:schemeClr val="accent1"/>
                </a:solidFill>
              </a:rPr>
              <a:t> </a:t>
            </a:r>
            <a:r>
              <a:rPr lang="en-US" sz="1600" dirty="0" err="1">
                <a:solidFill>
                  <a:schemeClr val="accent1"/>
                </a:solidFill>
              </a:rPr>
              <a:t>yenilikçi</a:t>
            </a:r>
            <a:r>
              <a:rPr lang="en-US" sz="1600" dirty="0">
                <a:solidFill>
                  <a:schemeClr val="accent1"/>
                </a:solidFill>
              </a:rPr>
              <a:t> </a:t>
            </a:r>
            <a:r>
              <a:rPr lang="en-US" sz="1600" dirty="0" err="1">
                <a:solidFill>
                  <a:schemeClr val="accent1"/>
                </a:solidFill>
              </a:rPr>
              <a:t>çabaları</a:t>
            </a:r>
            <a:r>
              <a:rPr lang="en-US" sz="1600" dirty="0">
                <a:solidFill>
                  <a:schemeClr val="accent1"/>
                </a:solidFill>
              </a:rPr>
              <a:t> </a:t>
            </a:r>
            <a:r>
              <a:rPr lang="en-US" sz="1600" dirty="0" err="1">
                <a:solidFill>
                  <a:schemeClr val="accent1"/>
                </a:solidFill>
              </a:rPr>
              <a:t>onaylama</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ödüllendirme</a:t>
            </a:r>
            <a:r>
              <a:rPr lang="en-US" sz="1600" dirty="0">
                <a:solidFill>
                  <a:schemeClr val="accent1"/>
                </a:solidFill>
              </a:rPr>
              <a:t> </a:t>
            </a:r>
            <a:r>
              <a:rPr lang="en-US" sz="1600" dirty="0" err="1">
                <a:solidFill>
                  <a:schemeClr val="accent1"/>
                </a:solidFill>
              </a:rPr>
              <a:t>yöntemleri</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b="1" dirty="0" err="1">
                <a:solidFill>
                  <a:schemeClr val="accent1"/>
                </a:solidFill>
              </a:rPr>
              <a:t>Yol</a:t>
            </a:r>
            <a:r>
              <a:rPr lang="en-US" sz="1600" b="1" dirty="0">
                <a:solidFill>
                  <a:schemeClr val="accent1"/>
                </a:solidFill>
              </a:rPr>
              <a:t> </a:t>
            </a:r>
            <a:r>
              <a:rPr lang="en-US" sz="1600" b="1" dirty="0" err="1">
                <a:solidFill>
                  <a:schemeClr val="accent1"/>
                </a:solidFill>
              </a:rPr>
              <a:t>Gösterici</a:t>
            </a:r>
            <a:r>
              <a:rPr lang="en-US" sz="1600" b="1" dirty="0">
                <a:solidFill>
                  <a:schemeClr val="accent1"/>
                </a:solidFill>
              </a:rPr>
              <a:t> </a:t>
            </a:r>
            <a:r>
              <a:rPr lang="en-US" sz="1600" b="1" dirty="0" err="1">
                <a:solidFill>
                  <a:schemeClr val="accent1"/>
                </a:solidFill>
              </a:rPr>
              <a:t>Kuzey</a:t>
            </a:r>
            <a:r>
              <a:rPr lang="en-US" sz="1600" b="1" dirty="0">
                <a:solidFill>
                  <a:schemeClr val="accent1"/>
                </a:solidFill>
              </a:rPr>
              <a:t> </a:t>
            </a:r>
            <a:r>
              <a:rPr lang="en-US" sz="1600" b="1" dirty="0" err="1">
                <a:solidFill>
                  <a:schemeClr val="accent1"/>
                </a:solidFill>
              </a:rPr>
              <a:t>Yıldızı</a:t>
            </a:r>
            <a:r>
              <a:rPr lang="en-US" sz="1600" dirty="0">
                <a:solidFill>
                  <a:schemeClr val="accent1"/>
                </a:solidFill>
              </a:rPr>
              <a:t>: </a:t>
            </a:r>
            <a:r>
              <a:rPr lang="en-US" sz="1600" dirty="0" err="1">
                <a:solidFill>
                  <a:schemeClr val="accent1"/>
                </a:solidFill>
              </a:rPr>
              <a:t>Kuruluşun</a:t>
            </a:r>
            <a:r>
              <a:rPr lang="en-US" sz="1600" dirty="0">
                <a:solidFill>
                  <a:schemeClr val="accent1"/>
                </a:solidFill>
              </a:rPr>
              <a:t> </a:t>
            </a:r>
            <a:r>
              <a:rPr lang="en-US" sz="1600" dirty="0" err="1">
                <a:solidFill>
                  <a:schemeClr val="accent1"/>
                </a:solidFill>
              </a:rPr>
              <a:t>uzun</a:t>
            </a:r>
            <a:r>
              <a:rPr lang="en-US" sz="1600" dirty="0">
                <a:solidFill>
                  <a:schemeClr val="accent1"/>
                </a:solidFill>
              </a:rPr>
              <a:t> </a:t>
            </a:r>
            <a:r>
              <a:rPr lang="en-US" sz="1600" dirty="0" err="1">
                <a:solidFill>
                  <a:schemeClr val="accent1"/>
                </a:solidFill>
              </a:rPr>
              <a:t>vadeli</a:t>
            </a:r>
            <a:r>
              <a:rPr lang="en-US" sz="1600" dirty="0">
                <a:solidFill>
                  <a:schemeClr val="accent1"/>
                </a:solidFill>
              </a:rPr>
              <a:t> </a:t>
            </a:r>
            <a:r>
              <a:rPr lang="en-US" sz="1600" dirty="0" err="1">
                <a:solidFill>
                  <a:schemeClr val="accent1"/>
                </a:solidFill>
              </a:rPr>
              <a:t>hedeflerini</a:t>
            </a:r>
            <a:r>
              <a:rPr lang="en-US" sz="1600" dirty="0">
                <a:solidFill>
                  <a:schemeClr val="accent1"/>
                </a:solidFill>
              </a:rPr>
              <a:t> </a:t>
            </a:r>
            <a:r>
              <a:rPr lang="en-US" sz="1600" dirty="0" err="1">
                <a:solidFill>
                  <a:schemeClr val="accent1"/>
                </a:solidFill>
              </a:rPr>
              <a:t>yönlendiren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bunlara</a:t>
            </a:r>
            <a:r>
              <a:rPr lang="en-US" sz="1600" dirty="0">
                <a:solidFill>
                  <a:schemeClr val="accent1"/>
                </a:solidFill>
              </a:rPr>
              <a:t> </a:t>
            </a:r>
            <a:r>
              <a:rPr lang="en-US" sz="1600" dirty="0" err="1">
                <a:solidFill>
                  <a:schemeClr val="accent1"/>
                </a:solidFill>
              </a:rPr>
              <a:t>ilham</a:t>
            </a:r>
            <a:r>
              <a:rPr lang="en-US" sz="1600" dirty="0">
                <a:solidFill>
                  <a:schemeClr val="accent1"/>
                </a:solidFill>
              </a:rPr>
              <a:t> </a:t>
            </a:r>
            <a:r>
              <a:rPr lang="en-US" sz="1600" dirty="0" err="1">
                <a:solidFill>
                  <a:schemeClr val="accent1"/>
                </a:solidFill>
              </a:rPr>
              <a:t>veren</a:t>
            </a:r>
            <a:r>
              <a:rPr lang="en-US" sz="1600" dirty="0">
                <a:solidFill>
                  <a:schemeClr val="accent1"/>
                </a:solidFill>
              </a:rPr>
              <a:t> </a:t>
            </a:r>
            <a:r>
              <a:rPr lang="en-US" sz="1600" dirty="0" err="1">
                <a:solidFill>
                  <a:schemeClr val="accent1"/>
                </a:solidFill>
              </a:rPr>
              <a:t>vizyon</a:t>
            </a:r>
            <a:r>
              <a:rPr lang="en-US" sz="1600" dirty="0">
                <a:solidFill>
                  <a:schemeClr val="accent1"/>
                </a:solidFill>
              </a:rPr>
              <a:t> </a:t>
            </a:r>
            <a:r>
              <a:rPr lang="en-US" sz="1600" dirty="0" err="1">
                <a:solidFill>
                  <a:schemeClr val="accent1"/>
                </a:solidFill>
              </a:rPr>
              <a:t>beyanı</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b="1" dirty="0" err="1">
                <a:solidFill>
                  <a:schemeClr val="accent1"/>
                </a:solidFill>
              </a:rPr>
              <a:t>Kültürel</a:t>
            </a:r>
            <a:r>
              <a:rPr lang="en-US" sz="1600" b="1" dirty="0">
                <a:solidFill>
                  <a:schemeClr val="accent1"/>
                </a:solidFill>
              </a:rPr>
              <a:t> Temel</a:t>
            </a:r>
            <a:r>
              <a:rPr lang="en-US" sz="1600" dirty="0">
                <a:solidFill>
                  <a:schemeClr val="accent1"/>
                </a:solidFill>
              </a:rPr>
              <a:t>: </a:t>
            </a:r>
            <a:r>
              <a:rPr lang="en-US" sz="1600" dirty="0" err="1">
                <a:solidFill>
                  <a:schemeClr val="accent1"/>
                </a:solidFill>
              </a:rPr>
              <a:t>Kurumun</a:t>
            </a:r>
            <a:r>
              <a:rPr lang="en-US" sz="1600" dirty="0">
                <a:solidFill>
                  <a:schemeClr val="accent1"/>
                </a:solidFill>
              </a:rPr>
              <a:t> </a:t>
            </a:r>
            <a:r>
              <a:rPr lang="en-US" sz="1600" dirty="0" err="1">
                <a:solidFill>
                  <a:schemeClr val="accent1"/>
                </a:solidFill>
              </a:rPr>
              <a:t>kültürünü</a:t>
            </a:r>
            <a:r>
              <a:rPr lang="en-US" sz="1600" dirty="0">
                <a:solidFill>
                  <a:schemeClr val="accent1"/>
                </a:solidFill>
              </a:rPr>
              <a:t> </a:t>
            </a:r>
            <a:r>
              <a:rPr lang="en-US" sz="1600" dirty="0" err="1">
                <a:solidFill>
                  <a:schemeClr val="accent1"/>
                </a:solidFill>
              </a:rPr>
              <a:t>şekillendiren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eylemlere</a:t>
            </a:r>
            <a:r>
              <a:rPr lang="en-US" sz="1600" dirty="0">
                <a:solidFill>
                  <a:schemeClr val="accent1"/>
                </a:solidFill>
              </a:rPr>
              <a:t> </a:t>
            </a:r>
            <a:r>
              <a:rPr lang="en-US" sz="1600" dirty="0" err="1">
                <a:solidFill>
                  <a:schemeClr val="accent1"/>
                </a:solidFill>
              </a:rPr>
              <a:t>rehberlik</a:t>
            </a:r>
            <a:r>
              <a:rPr lang="en-US" sz="1600" dirty="0">
                <a:solidFill>
                  <a:schemeClr val="accent1"/>
                </a:solidFill>
              </a:rPr>
              <a:t> </a:t>
            </a:r>
            <a:r>
              <a:rPr lang="en-US" sz="1600" dirty="0" err="1">
                <a:solidFill>
                  <a:schemeClr val="accent1"/>
                </a:solidFill>
              </a:rPr>
              <a:t>eden</a:t>
            </a:r>
            <a:r>
              <a:rPr lang="en-US" sz="1600" dirty="0">
                <a:solidFill>
                  <a:schemeClr val="accent1"/>
                </a:solidFill>
              </a:rPr>
              <a:t> </a:t>
            </a:r>
            <a:r>
              <a:rPr lang="en-US" sz="1600" dirty="0" err="1">
                <a:solidFill>
                  <a:schemeClr val="accent1"/>
                </a:solidFill>
              </a:rPr>
              <a:t>temel</a:t>
            </a:r>
            <a:r>
              <a:rPr lang="en-US" sz="1600" dirty="0">
                <a:solidFill>
                  <a:schemeClr val="accent1"/>
                </a:solidFill>
              </a:rPr>
              <a:t> </a:t>
            </a:r>
            <a:r>
              <a:rPr lang="en-US" sz="1600" dirty="0" err="1">
                <a:solidFill>
                  <a:schemeClr val="accent1"/>
                </a:solidFill>
              </a:rPr>
              <a:t>değerler</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b="1" dirty="0" err="1">
                <a:solidFill>
                  <a:schemeClr val="accent1"/>
                </a:solidFill>
              </a:rPr>
              <a:t>Hizalama</a:t>
            </a:r>
            <a:r>
              <a:rPr lang="en-US" sz="1600" dirty="0">
                <a:solidFill>
                  <a:schemeClr val="accent1"/>
                </a:solidFill>
              </a:rPr>
              <a:t>: </a:t>
            </a:r>
            <a:r>
              <a:rPr lang="en-US" sz="1600" dirty="0" err="1">
                <a:solidFill>
                  <a:schemeClr val="accent1"/>
                </a:solidFill>
              </a:rPr>
              <a:t>Vizyon</a:t>
            </a:r>
            <a:r>
              <a:rPr lang="en-US" sz="1600" dirty="0">
                <a:solidFill>
                  <a:schemeClr val="accent1"/>
                </a:solidFill>
              </a:rPr>
              <a:t>, </a:t>
            </a:r>
            <a:r>
              <a:rPr lang="en-US" sz="1600" dirty="0" err="1">
                <a:solidFill>
                  <a:schemeClr val="accent1"/>
                </a:solidFill>
              </a:rPr>
              <a:t>misyon</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değerlerin</a:t>
            </a:r>
            <a:r>
              <a:rPr lang="en-US" sz="1600" dirty="0">
                <a:solidFill>
                  <a:schemeClr val="accent1"/>
                </a:solidFill>
              </a:rPr>
              <a:t> </a:t>
            </a:r>
            <a:r>
              <a:rPr lang="en-US" sz="1600" dirty="0" err="1">
                <a:solidFill>
                  <a:schemeClr val="accent1"/>
                </a:solidFill>
              </a:rPr>
              <a:t>kurumun</a:t>
            </a:r>
            <a:r>
              <a:rPr lang="en-US" sz="1600" dirty="0">
                <a:solidFill>
                  <a:schemeClr val="accent1"/>
                </a:solidFill>
              </a:rPr>
              <a:t> </a:t>
            </a:r>
            <a:r>
              <a:rPr lang="en-US" sz="1600" dirty="0" err="1">
                <a:solidFill>
                  <a:schemeClr val="accent1"/>
                </a:solidFill>
              </a:rPr>
              <a:t>faaliyetlerine</a:t>
            </a:r>
            <a:r>
              <a:rPr lang="en-US" sz="1600" dirty="0">
                <a:solidFill>
                  <a:schemeClr val="accent1"/>
                </a:solidFill>
              </a:rPr>
              <a:t> </a:t>
            </a:r>
            <a:r>
              <a:rPr lang="en-US" sz="1600" dirty="0" err="1">
                <a:solidFill>
                  <a:schemeClr val="accent1"/>
                </a:solidFill>
              </a:rPr>
              <a:t>tutarlı</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şekilde</a:t>
            </a:r>
            <a:r>
              <a:rPr lang="en-US" sz="1600" dirty="0">
                <a:solidFill>
                  <a:schemeClr val="accent1"/>
                </a:solidFill>
              </a:rPr>
              <a:t> </a:t>
            </a:r>
            <a:r>
              <a:rPr lang="en-US" sz="1600" dirty="0" err="1">
                <a:solidFill>
                  <a:schemeClr val="accent1"/>
                </a:solidFill>
              </a:rPr>
              <a:t>entegre</a:t>
            </a:r>
            <a:r>
              <a:rPr lang="en-US" sz="1600" dirty="0">
                <a:solidFill>
                  <a:schemeClr val="accent1"/>
                </a:solidFill>
              </a:rPr>
              <a:t> </a:t>
            </a:r>
            <a:r>
              <a:rPr lang="en-US" sz="1600" dirty="0" err="1">
                <a:solidFill>
                  <a:schemeClr val="accent1"/>
                </a:solidFill>
              </a:rPr>
              <a:t>edilmesinin</a:t>
            </a:r>
            <a:r>
              <a:rPr lang="en-US" sz="1600" dirty="0">
                <a:solidFill>
                  <a:schemeClr val="accent1"/>
                </a:solidFill>
              </a:rPr>
              <a:t> </a:t>
            </a:r>
            <a:r>
              <a:rPr lang="en-US" sz="1600" dirty="0" err="1">
                <a:solidFill>
                  <a:schemeClr val="accent1"/>
                </a:solidFill>
              </a:rPr>
              <a:t>sağlanması</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b="1" dirty="0" err="1">
                <a:solidFill>
                  <a:schemeClr val="accent1"/>
                </a:solidFill>
              </a:rPr>
              <a:t>Psikolojik</a:t>
            </a:r>
            <a:r>
              <a:rPr lang="en-US" sz="1600" b="1" dirty="0">
                <a:solidFill>
                  <a:schemeClr val="accent1"/>
                </a:solidFill>
              </a:rPr>
              <a:t> </a:t>
            </a:r>
            <a:r>
              <a:rPr lang="en-US" sz="1600" b="1" dirty="0" err="1">
                <a:solidFill>
                  <a:schemeClr val="accent1"/>
                </a:solidFill>
              </a:rPr>
              <a:t>Güvenlik</a:t>
            </a:r>
            <a:r>
              <a:rPr lang="en-US" sz="1600" dirty="0">
                <a:solidFill>
                  <a:schemeClr val="accent1"/>
                </a:solidFill>
              </a:rPr>
              <a:t>: </a:t>
            </a:r>
            <a:r>
              <a:rPr lang="en-US" sz="1600" dirty="0" err="1">
                <a:solidFill>
                  <a:schemeClr val="accent1"/>
                </a:solidFill>
              </a:rPr>
              <a:t>Çalışanların</a:t>
            </a:r>
            <a:r>
              <a:rPr lang="en-US" sz="1600" dirty="0">
                <a:solidFill>
                  <a:schemeClr val="accent1"/>
                </a:solidFill>
              </a:rPr>
              <a:t> </a:t>
            </a:r>
            <a:r>
              <a:rPr lang="en-US" sz="1600" dirty="0" err="1">
                <a:solidFill>
                  <a:schemeClr val="accent1"/>
                </a:solidFill>
              </a:rPr>
              <a:t>fikirlerini</a:t>
            </a:r>
            <a:r>
              <a:rPr lang="en-US" sz="1600" dirty="0">
                <a:solidFill>
                  <a:schemeClr val="accent1"/>
                </a:solidFill>
              </a:rPr>
              <a:t> </a:t>
            </a:r>
            <a:r>
              <a:rPr lang="en-US" sz="1600" dirty="0" err="1">
                <a:solidFill>
                  <a:schemeClr val="accent1"/>
                </a:solidFill>
              </a:rPr>
              <a:t>korkmadan</a:t>
            </a:r>
            <a:r>
              <a:rPr lang="en-US" sz="1600" dirty="0">
                <a:solidFill>
                  <a:schemeClr val="accent1"/>
                </a:solidFill>
              </a:rPr>
              <a:t> </a:t>
            </a:r>
            <a:r>
              <a:rPr lang="en-US" sz="1600" dirty="0" err="1">
                <a:solidFill>
                  <a:schemeClr val="accent1"/>
                </a:solidFill>
              </a:rPr>
              <a:t>paylaşabilecekleri</a:t>
            </a:r>
            <a:r>
              <a:rPr lang="en-US" sz="1600" dirty="0">
                <a:solidFill>
                  <a:schemeClr val="accent1"/>
                </a:solidFill>
              </a:rPr>
              <a:t>, </a:t>
            </a:r>
            <a:r>
              <a:rPr lang="en-US" sz="1600" dirty="0" err="1">
                <a:solidFill>
                  <a:schemeClr val="accent1"/>
                </a:solidFill>
              </a:rPr>
              <a:t>kendilerini</a:t>
            </a:r>
            <a:r>
              <a:rPr lang="en-US" sz="1600" dirty="0">
                <a:solidFill>
                  <a:schemeClr val="accent1"/>
                </a:solidFill>
              </a:rPr>
              <a:t> </a:t>
            </a:r>
            <a:r>
              <a:rPr lang="en-US" sz="1600" dirty="0" err="1">
                <a:solidFill>
                  <a:schemeClr val="accent1"/>
                </a:solidFill>
              </a:rPr>
              <a:t>güvende</a:t>
            </a:r>
            <a:r>
              <a:rPr lang="en-US" sz="1600" dirty="0">
                <a:solidFill>
                  <a:schemeClr val="accent1"/>
                </a:solidFill>
              </a:rPr>
              <a:t> </a:t>
            </a:r>
            <a:r>
              <a:rPr lang="en-US" sz="1600" dirty="0" err="1">
                <a:solidFill>
                  <a:schemeClr val="accent1"/>
                </a:solidFill>
              </a:rPr>
              <a:t>hissettikleri</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işyeri</a:t>
            </a:r>
            <a:r>
              <a:rPr lang="en-US" sz="1600" dirty="0">
                <a:solidFill>
                  <a:schemeClr val="accent1"/>
                </a:solidFill>
              </a:rPr>
              <a:t> </a:t>
            </a:r>
            <a:r>
              <a:rPr lang="en-US" sz="1600" dirty="0" err="1">
                <a:solidFill>
                  <a:schemeClr val="accent1"/>
                </a:solidFill>
              </a:rPr>
              <a:t>ortamı</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b="1" dirty="0" err="1">
                <a:solidFill>
                  <a:schemeClr val="accent1"/>
                </a:solidFill>
              </a:rPr>
              <a:t>Benzersiz</a:t>
            </a:r>
            <a:r>
              <a:rPr lang="en-US" sz="1600" b="1" dirty="0">
                <a:solidFill>
                  <a:schemeClr val="accent1"/>
                </a:solidFill>
              </a:rPr>
              <a:t> </a:t>
            </a:r>
            <a:r>
              <a:rPr lang="en-US" sz="1600" b="1" dirty="0" err="1">
                <a:solidFill>
                  <a:schemeClr val="accent1"/>
                </a:solidFill>
              </a:rPr>
              <a:t>Satış</a:t>
            </a:r>
            <a:r>
              <a:rPr lang="en-US" sz="1600" b="1" dirty="0">
                <a:solidFill>
                  <a:schemeClr val="accent1"/>
                </a:solidFill>
              </a:rPr>
              <a:t> </a:t>
            </a:r>
            <a:r>
              <a:rPr lang="en-US" sz="1600" b="1" dirty="0" err="1">
                <a:solidFill>
                  <a:schemeClr val="accent1"/>
                </a:solidFill>
              </a:rPr>
              <a:t>Teklifi</a:t>
            </a:r>
            <a:r>
              <a:rPr lang="en-US" sz="1600" b="1" dirty="0">
                <a:solidFill>
                  <a:schemeClr val="accent1"/>
                </a:solidFill>
              </a:rPr>
              <a:t> (USP): </a:t>
            </a:r>
            <a:r>
              <a:rPr lang="en-US" sz="1600" dirty="0">
                <a:solidFill>
                  <a:schemeClr val="accent1"/>
                </a:solidFill>
              </a:rPr>
              <a:t>Bir </a:t>
            </a:r>
            <a:r>
              <a:rPr lang="en-US" sz="1600" dirty="0" err="1">
                <a:solidFill>
                  <a:schemeClr val="accent1"/>
                </a:solidFill>
              </a:rPr>
              <a:t>kuruluşu</a:t>
            </a:r>
            <a:r>
              <a:rPr lang="en-US" sz="1600" dirty="0">
                <a:solidFill>
                  <a:schemeClr val="accent1"/>
                </a:solidFill>
              </a:rPr>
              <a:t> </a:t>
            </a:r>
            <a:r>
              <a:rPr lang="en-US" sz="1600" dirty="0" err="1">
                <a:solidFill>
                  <a:schemeClr val="accent1"/>
                </a:solidFill>
              </a:rPr>
              <a:t>veya</a:t>
            </a:r>
            <a:r>
              <a:rPr lang="en-US" sz="1600" dirty="0">
                <a:solidFill>
                  <a:schemeClr val="accent1"/>
                </a:solidFill>
              </a:rPr>
              <a:t> </a:t>
            </a:r>
            <a:r>
              <a:rPr lang="en-US" sz="1600" dirty="0" err="1">
                <a:solidFill>
                  <a:schemeClr val="accent1"/>
                </a:solidFill>
              </a:rPr>
              <a:t>ürünü</a:t>
            </a:r>
            <a:r>
              <a:rPr lang="en-US" sz="1600" dirty="0">
                <a:solidFill>
                  <a:schemeClr val="accent1"/>
                </a:solidFill>
              </a:rPr>
              <a:t> </a:t>
            </a:r>
            <a:r>
              <a:rPr lang="en-US" sz="1600" dirty="0" err="1">
                <a:solidFill>
                  <a:schemeClr val="accent1"/>
                </a:solidFill>
              </a:rPr>
              <a:t>rakiplerinden</a:t>
            </a:r>
            <a:r>
              <a:rPr lang="en-US" sz="1600" dirty="0">
                <a:solidFill>
                  <a:schemeClr val="accent1"/>
                </a:solidFill>
              </a:rPr>
              <a:t> </a:t>
            </a:r>
            <a:r>
              <a:rPr lang="en-US" sz="1600" dirty="0" err="1">
                <a:solidFill>
                  <a:schemeClr val="accent1"/>
                </a:solidFill>
              </a:rPr>
              <a:t>ayıran</a:t>
            </a:r>
            <a:r>
              <a:rPr lang="en-US" sz="1600" dirty="0">
                <a:solidFill>
                  <a:schemeClr val="accent1"/>
                </a:solidFill>
              </a:rPr>
              <a:t> </a:t>
            </a:r>
            <a:r>
              <a:rPr lang="en-US" sz="1600" dirty="0" err="1">
                <a:solidFill>
                  <a:schemeClr val="accent1"/>
                </a:solidFill>
              </a:rPr>
              <a:t>belirgin</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özellik</a:t>
            </a:r>
            <a:r>
              <a:rPr lang="en-US" sz="1600" dirty="0">
                <a:solidFill>
                  <a:schemeClr val="accent1"/>
                </a:solidFill>
              </a:rPr>
              <a:t>.</a:t>
            </a:r>
            <a:endParaRPr lang="en-GB" sz="1600" dirty="0">
              <a:solidFill>
                <a:schemeClr val="accent1"/>
              </a:solidFill>
            </a:endParaRPr>
          </a:p>
        </p:txBody>
      </p:sp>
      <p:pic>
        <p:nvPicPr>
          <p:cNvPr id="2" name="Resim 1">
            <a:extLst>
              <a:ext uri="{FF2B5EF4-FFF2-40B4-BE49-F238E27FC236}">
                <a16:creationId xmlns:a16="http://schemas.microsoft.com/office/drawing/2014/main" id="{7CFA3F1C-C474-88B9-B86D-A0987483EC9B}"/>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35898367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a:bodyPr>
          <a:lstStyle/>
          <a:p>
            <a:r>
              <a:rPr lang="en-US" sz="3400"/>
              <a:t>2°: Kazandıran Bir İş Modeli Kanvası Oluşturmak</a:t>
            </a:r>
            <a:endParaRPr lang="sl-SI" sz="3400"/>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3373103"/>
          </a:xfrm>
          <a:prstGeom prst="rect">
            <a:avLst/>
          </a:prstGeom>
          <a:noFill/>
        </p:spPr>
        <p:txBody>
          <a:bodyPr wrap="square" lIns="91440" tIns="45720" rIns="91440" bIns="45720" anchor="t">
            <a:spAutoFit/>
          </a:bodyPr>
          <a:lstStyle/>
          <a:p>
            <a:pPr algn="just">
              <a:lnSpc>
                <a:spcPct val="150000"/>
              </a:lnSpc>
            </a:pPr>
            <a:r>
              <a:rPr lang="en-US" sz="1600">
                <a:solidFill>
                  <a:schemeClr val="accent1"/>
                </a:solidFill>
              </a:rPr>
              <a:t>Şimdi bir sonraki bölümümüz olan "Kazandıran Bir İş Modeli Kanvası Oluşturmak" ile devam edelim. </a:t>
            </a:r>
          </a:p>
          <a:p>
            <a:pPr algn="just">
              <a:lnSpc>
                <a:spcPct val="150000"/>
              </a:lnSpc>
            </a:pPr>
            <a:endParaRPr lang="en-US" sz="1600">
              <a:solidFill>
                <a:schemeClr val="accent1"/>
              </a:solidFill>
            </a:endParaRPr>
          </a:p>
          <a:p>
            <a:pPr algn="just">
              <a:lnSpc>
                <a:spcPct val="150000"/>
              </a:lnSpc>
            </a:pPr>
            <a:r>
              <a:rPr lang="en-US" sz="1600">
                <a:solidFill>
                  <a:schemeClr val="accent1"/>
                </a:solidFill>
              </a:rPr>
              <a:t>Bu bölümde odağımızı sürdürülebilir bir inovasyon kültürünün temel unsurlarından kapsamlı bir iş modeli oluşturmanın pratik uygulamalarına kaydıracağız. Bu bölüm, iş stratejinizin haritasını çıkarmak ve uzun vadeli başarı sağlamak için gerekli olan sağlam ve uyarlanabilir bir İş Modeli Kanvası oluşturmak için gereken araçları ve içgörüleri sağlamak üzere tasarlanmıştır. </a:t>
            </a:r>
          </a:p>
          <a:p>
            <a:pPr algn="just">
              <a:lnSpc>
                <a:spcPct val="150000"/>
              </a:lnSpc>
            </a:pPr>
            <a:endParaRPr lang="en-US" sz="1600">
              <a:solidFill>
                <a:schemeClr val="accent1"/>
              </a:solidFill>
            </a:endParaRPr>
          </a:p>
          <a:p>
            <a:pPr algn="just">
              <a:lnSpc>
                <a:spcPct val="150000"/>
              </a:lnSpc>
            </a:pPr>
            <a:r>
              <a:rPr lang="en-US" sz="1600">
                <a:solidFill>
                  <a:schemeClr val="accent1"/>
                </a:solidFill>
              </a:rPr>
              <a:t>İş modelinizi tasarlamanıza ve geliştirmenize yardımcı olacak, girişiminizin büyümesi ve sürdürülebilirliği için zemin hazırlayacak bileşenleri ve metodolojileri keşfedelim.</a:t>
            </a:r>
            <a:endParaRPr lang="en-GB" sz="1600">
              <a:solidFill>
                <a:schemeClr val="accent1"/>
              </a:solidFill>
            </a:endParaRPr>
          </a:p>
        </p:txBody>
      </p:sp>
      <p:pic>
        <p:nvPicPr>
          <p:cNvPr id="3" name="Resim 2">
            <a:extLst>
              <a:ext uri="{FF2B5EF4-FFF2-40B4-BE49-F238E27FC236}">
                <a16:creationId xmlns:a16="http://schemas.microsoft.com/office/drawing/2014/main" id="{1D13F29B-868E-0602-485F-1F51A766EF6C}"/>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56946004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838200" y="-143649"/>
            <a:ext cx="10515600" cy="1142199"/>
          </a:xfrm>
        </p:spPr>
        <p:txBody>
          <a:bodyPr>
            <a:normAutofit/>
          </a:bodyPr>
          <a:lstStyle/>
          <a:p>
            <a:r>
              <a:rPr lang="en-US" sz="3400"/>
              <a:t>İş Modeli Kanvası Nedir?</a:t>
            </a:r>
            <a:endParaRPr lang="sl-SI" sz="3400"/>
          </a:p>
        </p:txBody>
      </p:sp>
      <p:sp>
        <p:nvSpPr>
          <p:cNvPr id="7" name="TextBox 6">
            <a:extLst>
              <a:ext uri="{FF2B5EF4-FFF2-40B4-BE49-F238E27FC236}">
                <a16:creationId xmlns:a16="http://schemas.microsoft.com/office/drawing/2014/main" id="{2FA42932-5D6B-05CE-A585-635B88C2D413}"/>
              </a:ext>
            </a:extLst>
          </p:cNvPr>
          <p:cNvSpPr txBox="1"/>
          <p:nvPr/>
        </p:nvSpPr>
        <p:spPr>
          <a:xfrm>
            <a:off x="930275" y="709028"/>
            <a:ext cx="10674350" cy="1526444"/>
          </a:xfrm>
          <a:prstGeom prst="rect">
            <a:avLst/>
          </a:prstGeom>
          <a:noFill/>
        </p:spPr>
        <p:txBody>
          <a:bodyPr wrap="square" lIns="91440" tIns="45720" rIns="91440" bIns="45720" anchor="t">
            <a:spAutoFit/>
          </a:bodyPr>
          <a:lstStyle/>
          <a:p>
            <a:pPr>
              <a:lnSpc>
                <a:spcPct val="150000"/>
              </a:lnSpc>
            </a:pPr>
            <a:r>
              <a:rPr lang="en-US" sz="1600" dirty="0">
                <a:solidFill>
                  <a:schemeClr val="accent1"/>
                </a:solidFill>
              </a:rPr>
              <a:t>Bir </a:t>
            </a:r>
            <a:r>
              <a:rPr lang="en-US" sz="1600" dirty="0" err="1">
                <a:solidFill>
                  <a:schemeClr val="accent1"/>
                </a:solidFill>
              </a:rPr>
              <a:t>şirketin</a:t>
            </a:r>
            <a:r>
              <a:rPr lang="en-US" sz="1600" dirty="0">
                <a:solidFill>
                  <a:schemeClr val="accent1"/>
                </a:solidFill>
              </a:rPr>
              <a:t> </a:t>
            </a:r>
            <a:r>
              <a:rPr lang="en-US" sz="1600" dirty="0" err="1">
                <a:solidFill>
                  <a:schemeClr val="accent1"/>
                </a:solidFill>
              </a:rPr>
              <a:t>değer</a:t>
            </a:r>
            <a:r>
              <a:rPr lang="en-US" sz="1600" dirty="0">
                <a:solidFill>
                  <a:schemeClr val="accent1"/>
                </a:solidFill>
              </a:rPr>
              <a:t> </a:t>
            </a:r>
            <a:r>
              <a:rPr lang="en-US" sz="1600" dirty="0" err="1">
                <a:solidFill>
                  <a:schemeClr val="accent1"/>
                </a:solidFill>
              </a:rPr>
              <a:t>önerisini</a:t>
            </a:r>
            <a:r>
              <a:rPr lang="en-US" sz="1600" dirty="0">
                <a:solidFill>
                  <a:schemeClr val="accent1"/>
                </a:solidFill>
              </a:rPr>
              <a:t>, </a:t>
            </a:r>
            <a:r>
              <a:rPr lang="en-US" sz="1600" dirty="0" err="1">
                <a:solidFill>
                  <a:schemeClr val="accent1"/>
                </a:solidFill>
              </a:rPr>
              <a:t>altyapısını</a:t>
            </a:r>
            <a:r>
              <a:rPr lang="en-US" sz="1600" dirty="0">
                <a:solidFill>
                  <a:schemeClr val="accent1"/>
                </a:solidFill>
              </a:rPr>
              <a:t>, </a:t>
            </a:r>
            <a:r>
              <a:rPr lang="en-US" sz="1600" dirty="0" err="1">
                <a:solidFill>
                  <a:schemeClr val="accent1"/>
                </a:solidFill>
              </a:rPr>
              <a:t>müşterilerini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finansmanını</a:t>
            </a:r>
            <a:r>
              <a:rPr lang="en-US" sz="1600" dirty="0">
                <a:solidFill>
                  <a:schemeClr val="accent1"/>
                </a:solidFill>
              </a:rPr>
              <a:t> </a:t>
            </a:r>
            <a:r>
              <a:rPr lang="en-US" sz="1600" dirty="0" err="1">
                <a:solidFill>
                  <a:schemeClr val="accent1"/>
                </a:solidFill>
              </a:rPr>
              <a:t>tanımlayan</a:t>
            </a:r>
            <a:r>
              <a:rPr lang="en-US" sz="1600" dirty="0">
                <a:solidFill>
                  <a:schemeClr val="accent1"/>
                </a:solidFill>
              </a:rPr>
              <a:t> </a:t>
            </a:r>
            <a:r>
              <a:rPr lang="en-US" sz="1600" dirty="0" err="1">
                <a:solidFill>
                  <a:schemeClr val="accent1"/>
                </a:solidFill>
              </a:rPr>
              <a:t>unsurları</a:t>
            </a:r>
            <a:r>
              <a:rPr lang="en-US" sz="1600" dirty="0">
                <a:solidFill>
                  <a:schemeClr val="accent1"/>
                </a:solidFill>
              </a:rPr>
              <a:t> </a:t>
            </a:r>
            <a:r>
              <a:rPr lang="en-US" sz="1600" dirty="0" err="1">
                <a:solidFill>
                  <a:schemeClr val="accent1"/>
                </a:solidFill>
              </a:rPr>
              <a:t>içeren</a:t>
            </a:r>
            <a:r>
              <a:rPr lang="en-US" sz="1600" dirty="0">
                <a:solidFill>
                  <a:schemeClr val="accent1"/>
                </a:solidFill>
              </a:rPr>
              <a:t> </a:t>
            </a:r>
            <a:r>
              <a:rPr lang="en-US" sz="1600" dirty="0" err="1">
                <a:solidFill>
                  <a:schemeClr val="accent1"/>
                </a:solidFill>
              </a:rPr>
              <a:t>görsel</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grafik</a:t>
            </a:r>
            <a:r>
              <a:rPr lang="en-US" sz="1600" dirty="0">
                <a:solidFill>
                  <a:schemeClr val="accent1"/>
                </a:solidFill>
              </a:rPr>
              <a:t> </a:t>
            </a:r>
            <a:r>
              <a:rPr lang="en-US" sz="1600" dirty="0" err="1">
                <a:solidFill>
                  <a:schemeClr val="accent1"/>
                </a:solidFill>
              </a:rPr>
              <a:t>sağlayan</a:t>
            </a:r>
            <a:r>
              <a:rPr lang="en-US" sz="1600" dirty="0">
                <a:solidFill>
                  <a:schemeClr val="accent1"/>
                </a:solidFill>
              </a:rPr>
              <a:t> </a:t>
            </a:r>
            <a:r>
              <a:rPr lang="en-US" sz="1600" dirty="0" err="1">
                <a:solidFill>
                  <a:schemeClr val="accent1"/>
                </a:solidFill>
              </a:rPr>
              <a:t>stratejik</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yönetim</a:t>
            </a:r>
            <a:r>
              <a:rPr lang="en-US" sz="1600" dirty="0">
                <a:solidFill>
                  <a:schemeClr val="accent1"/>
                </a:solidFill>
              </a:rPr>
              <a:t> </a:t>
            </a:r>
            <a:r>
              <a:rPr lang="en-US" sz="1600" dirty="0" err="1">
                <a:solidFill>
                  <a:schemeClr val="accent1"/>
                </a:solidFill>
              </a:rPr>
              <a:t>aracı</a:t>
            </a:r>
            <a:r>
              <a:rPr lang="tr-TR" sz="1600" dirty="0" err="1">
                <a:solidFill>
                  <a:schemeClr val="accent1"/>
                </a:solidFill>
              </a:rPr>
              <a:t>dır</a:t>
            </a:r>
            <a:r>
              <a:rPr lang="en-US" sz="1600" dirty="0">
                <a:solidFill>
                  <a:schemeClr val="accent1"/>
                </a:solidFill>
              </a:rPr>
              <a:t>. </a:t>
            </a:r>
            <a:r>
              <a:rPr lang="en-US" sz="1600" dirty="0" err="1">
                <a:solidFill>
                  <a:schemeClr val="accent1"/>
                </a:solidFill>
              </a:rPr>
              <a:t>Potansiyel</a:t>
            </a:r>
            <a:r>
              <a:rPr lang="en-US" sz="1600" dirty="0">
                <a:solidFill>
                  <a:schemeClr val="accent1"/>
                </a:solidFill>
              </a:rPr>
              <a:t> </a:t>
            </a:r>
            <a:r>
              <a:rPr lang="en-US" sz="1600" dirty="0" err="1">
                <a:solidFill>
                  <a:schemeClr val="accent1"/>
                </a:solidFill>
              </a:rPr>
              <a:t>değiş</a:t>
            </a:r>
            <a:r>
              <a:rPr lang="en-US" sz="1600" dirty="0">
                <a:solidFill>
                  <a:schemeClr val="accent1"/>
                </a:solidFill>
              </a:rPr>
              <a:t> </a:t>
            </a:r>
            <a:r>
              <a:rPr lang="en-US" sz="1600" dirty="0" err="1">
                <a:solidFill>
                  <a:schemeClr val="accent1"/>
                </a:solidFill>
              </a:rPr>
              <a:t>tokuşları</a:t>
            </a:r>
            <a:r>
              <a:rPr lang="en-US" sz="1600" dirty="0">
                <a:solidFill>
                  <a:schemeClr val="accent1"/>
                </a:solidFill>
              </a:rPr>
              <a:t> </a:t>
            </a:r>
            <a:r>
              <a:rPr lang="en-US" sz="1600" dirty="0" err="1">
                <a:solidFill>
                  <a:schemeClr val="accent1"/>
                </a:solidFill>
              </a:rPr>
              <a:t>göstererek</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faaliyetlerinin</a:t>
            </a:r>
            <a:r>
              <a:rPr lang="en-US" sz="1600" dirty="0">
                <a:solidFill>
                  <a:schemeClr val="accent1"/>
                </a:solidFill>
              </a:rPr>
              <a:t> </a:t>
            </a:r>
            <a:r>
              <a:rPr lang="en-US" sz="1600" dirty="0" err="1">
                <a:solidFill>
                  <a:schemeClr val="accent1"/>
                </a:solidFill>
              </a:rPr>
              <a:t>hizalanmasına</a:t>
            </a:r>
            <a:r>
              <a:rPr lang="en-US" sz="1600" dirty="0">
                <a:solidFill>
                  <a:schemeClr val="accent1"/>
                </a:solidFill>
              </a:rPr>
              <a:t> </a:t>
            </a:r>
            <a:r>
              <a:rPr lang="en-US" sz="1600" dirty="0" err="1">
                <a:solidFill>
                  <a:schemeClr val="accent1"/>
                </a:solidFill>
              </a:rPr>
              <a:t>yardımcı</a:t>
            </a:r>
            <a:r>
              <a:rPr lang="en-US" sz="1600" dirty="0">
                <a:solidFill>
                  <a:schemeClr val="accent1"/>
                </a:solidFill>
              </a:rPr>
              <a:t> </a:t>
            </a:r>
            <a:r>
              <a:rPr lang="en-US" sz="1600" dirty="0" err="1">
                <a:solidFill>
                  <a:schemeClr val="accent1"/>
                </a:solidFill>
              </a:rPr>
              <a:t>olur</a:t>
            </a:r>
            <a:r>
              <a:rPr lang="en-US" sz="1600" dirty="0">
                <a:solidFill>
                  <a:schemeClr val="accent1"/>
                </a:solidFill>
              </a:rPr>
              <a:t>. Alexander Osterwalder </a:t>
            </a:r>
            <a:r>
              <a:rPr lang="en-US" sz="1600" dirty="0" err="1">
                <a:solidFill>
                  <a:schemeClr val="accent1"/>
                </a:solidFill>
              </a:rPr>
              <a:t>tarafından</a:t>
            </a:r>
            <a:r>
              <a:rPr lang="en-US" sz="1600" dirty="0">
                <a:solidFill>
                  <a:schemeClr val="accent1"/>
                </a:solidFill>
              </a:rPr>
              <a:t> </a:t>
            </a:r>
            <a:r>
              <a:rPr lang="en-US" sz="1600" dirty="0" err="1">
                <a:solidFill>
                  <a:schemeClr val="accent1"/>
                </a:solidFill>
              </a:rPr>
              <a:t>geliştirilen</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Modeli</a:t>
            </a:r>
            <a:r>
              <a:rPr lang="en-US" sz="1600" dirty="0">
                <a:solidFill>
                  <a:schemeClr val="accent1"/>
                </a:solidFill>
              </a:rPr>
              <a:t> </a:t>
            </a:r>
            <a:r>
              <a:rPr lang="en-US" sz="1600" dirty="0" err="1">
                <a:solidFill>
                  <a:schemeClr val="accent1"/>
                </a:solidFill>
              </a:rPr>
              <a:t>Kanvası</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modellerini</a:t>
            </a:r>
            <a:r>
              <a:rPr lang="en-US" sz="1600" dirty="0">
                <a:solidFill>
                  <a:schemeClr val="accent1"/>
                </a:solidFill>
              </a:rPr>
              <a:t> </a:t>
            </a:r>
            <a:r>
              <a:rPr lang="en-US" sz="1600" dirty="0" err="1">
                <a:solidFill>
                  <a:schemeClr val="accent1"/>
                </a:solidFill>
              </a:rPr>
              <a:t>tasarlamak</a:t>
            </a:r>
            <a:r>
              <a:rPr lang="en-US" sz="1600" dirty="0">
                <a:solidFill>
                  <a:schemeClr val="accent1"/>
                </a:solidFill>
              </a:rPr>
              <a:t>, </a:t>
            </a:r>
            <a:r>
              <a:rPr lang="en-US" sz="1600" dirty="0" err="1">
                <a:solidFill>
                  <a:schemeClr val="accent1"/>
                </a:solidFill>
              </a:rPr>
              <a:t>görselleştirmek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analiz</a:t>
            </a:r>
            <a:r>
              <a:rPr lang="en-US" sz="1600" dirty="0">
                <a:solidFill>
                  <a:schemeClr val="accent1"/>
                </a:solidFill>
              </a:rPr>
              <a:t> </a:t>
            </a:r>
            <a:r>
              <a:rPr lang="en-US" sz="1600" dirty="0" err="1">
                <a:solidFill>
                  <a:schemeClr val="accent1"/>
                </a:solidFill>
              </a:rPr>
              <a:t>etmek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küresel</a:t>
            </a:r>
            <a:r>
              <a:rPr lang="en-US" sz="1600" dirty="0">
                <a:solidFill>
                  <a:schemeClr val="accent1"/>
                </a:solidFill>
              </a:rPr>
              <a:t> </a:t>
            </a:r>
            <a:r>
              <a:rPr lang="en-US" sz="1600" dirty="0" err="1">
                <a:solidFill>
                  <a:schemeClr val="accent1"/>
                </a:solidFill>
              </a:rPr>
              <a:t>olarak</a:t>
            </a:r>
            <a:r>
              <a:rPr lang="en-US" sz="1600" dirty="0">
                <a:solidFill>
                  <a:schemeClr val="accent1"/>
                </a:solidFill>
              </a:rPr>
              <a:t> </a:t>
            </a:r>
            <a:r>
              <a:rPr lang="en-US" sz="1600" dirty="0" err="1">
                <a:solidFill>
                  <a:schemeClr val="accent1"/>
                </a:solidFill>
              </a:rPr>
              <a:t>kullanılan</a:t>
            </a:r>
            <a:r>
              <a:rPr lang="en-US" sz="1600" dirty="0">
                <a:solidFill>
                  <a:schemeClr val="accent1"/>
                </a:solidFill>
              </a:rPr>
              <a:t> </a:t>
            </a:r>
            <a:r>
              <a:rPr lang="en-US" sz="1600" dirty="0" err="1">
                <a:solidFill>
                  <a:schemeClr val="accent1"/>
                </a:solidFill>
              </a:rPr>
              <a:t>stratejik</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araçtır</a:t>
            </a:r>
            <a:r>
              <a:rPr lang="en-US" sz="1600" dirty="0">
                <a:solidFill>
                  <a:schemeClr val="accent1"/>
                </a:solidFill>
              </a:rPr>
              <a:t>.</a:t>
            </a:r>
            <a:endParaRPr lang="el-GR" sz="1600" dirty="0">
              <a:solidFill>
                <a:schemeClr val="accent1"/>
              </a:solidFill>
              <a:highlight>
                <a:srgbClr val="FFFF00"/>
              </a:highlight>
            </a:endParaRPr>
          </a:p>
        </p:txBody>
      </p:sp>
      <p:grpSp>
        <p:nvGrpSpPr>
          <p:cNvPr id="65" name="Group 64">
            <a:extLst>
              <a:ext uri="{FF2B5EF4-FFF2-40B4-BE49-F238E27FC236}">
                <a16:creationId xmlns:a16="http://schemas.microsoft.com/office/drawing/2014/main" id="{3D63B496-E1B6-9D04-6369-CEE360483618}"/>
              </a:ext>
            </a:extLst>
          </p:cNvPr>
          <p:cNvGrpSpPr/>
          <p:nvPr/>
        </p:nvGrpSpPr>
        <p:grpSpPr>
          <a:xfrm>
            <a:off x="2536190" y="2395855"/>
            <a:ext cx="7607300" cy="4051300"/>
            <a:chOff x="2292350" y="2327275"/>
            <a:chExt cx="7607300" cy="4051300"/>
          </a:xfrm>
        </p:grpSpPr>
        <p:grpSp>
          <p:nvGrpSpPr>
            <p:cNvPr id="40" name="Group 39">
              <a:extLst>
                <a:ext uri="{FF2B5EF4-FFF2-40B4-BE49-F238E27FC236}">
                  <a16:creationId xmlns:a16="http://schemas.microsoft.com/office/drawing/2014/main" id="{88103D61-EE9C-ACF7-7CA7-92F1FF4155D4}"/>
                </a:ext>
              </a:extLst>
            </p:cNvPr>
            <p:cNvGrpSpPr/>
            <p:nvPr/>
          </p:nvGrpSpPr>
          <p:grpSpPr>
            <a:xfrm>
              <a:off x="2292350" y="2327275"/>
              <a:ext cx="7607300" cy="4051300"/>
              <a:chOff x="2292350" y="2352675"/>
              <a:chExt cx="7607300" cy="4051300"/>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2292350" y="2352675"/>
                <a:ext cx="7607300" cy="4051300"/>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461665"/>
                </a:xfrm>
                <a:prstGeom prst="rect">
                  <a:avLst/>
                </a:prstGeom>
                <a:noFill/>
              </p:spPr>
              <p:txBody>
                <a:bodyPr wrap="square" rtlCol="0">
                  <a:spAutoFit/>
                </a:bodyPr>
                <a:lstStyle/>
                <a:p>
                  <a:r>
                    <a:rPr lang="en-GB" sz="1200" b="1">
                      <a:solidFill>
                        <a:schemeClr val="accent1"/>
                      </a:solidFill>
                    </a:rPr>
                    <a:t>Kilit ortaklıklar </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276999"/>
                </a:xfrm>
                <a:prstGeom prst="rect">
                  <a:avLst/>
                </a:prstGeom>
                <a:noFill/>
              </p:spPr>
              <p:txBody>
                <a:bodyPr wrap="square" rtlCol="0">
                  <a:spAutoFit/>
                </a:bodyPr>
                <a:lstStyle/>
                <a:p>
                  <a:r>
                    <a:rPr lang="en-GB" sz="1200" b="1">
                      <a:solidFill>
                        <a:schemeClr val="accent1"/>
                      </a:solidFill>
                    </a:rPr>
                    <a:t>Kilit faaliyetler </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276999"/>
                </a:xfrm>
                <a:prstGeom prst="rect">
                  <a:avLst/>
                </a:prstGeom>
                <a:noFill/>
              </p:spPr>
              <p:txBody>
                <a:bodyPr wrap="square" rtlCol="0">
                  <a:spAutoFit/>
                </a:bodyPr>
                <a:lstStyle/>
                <a:p>
                  <a:r>
                    <a:rPr lang="en-GB" sz="1200" b="1">
                      <a:solidFill>
                        <a:schemeClr val="accent1"/>
                      </a:solidFill>
                    </a:rPr>
                    <a:t>Anahtar kaynaklar </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461665"/>
                </a:xfrm>
                <a:prstGeom prst="rect">
                  <a:avLst/>
                </a:prstGeom>
                <a:noFill/>
              </p:spPr>
              <p:txBody>
                <a:bodyPr wrap="square" rtlCol="0">
                  <a:spAutoFit/>
                </a:bodyPr>
                <a:lstStyle/>
                <a:p>
                  <a:r>
                    <a:rPr lang="en-GB" sz="1200" b="1">
                      <a:solidFill>
                        <a:schemeClr val="accent1"/>
                      </a:solidFill>
                    </a:rPr>
                    <a:t>Değer önermeleri</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461665"/>
                </a:xfrm>
                <a:prstGeom prst="rect">
                  <a:avLst/>
                </a:prstGeom>
                <a:noFill/>
              </p:spPr>
              <p:txBody>
                <a:bodyPr wrap="square" rtlCol="0">
                  <a:spAutoFit/>
                </a:bodyPr>
                <a:lstStyle/>
                <a:p>
                  <a:r>
                    <a:rPr lang="en-GB" sz="1200" b="1">
                      <a:solidFill>
                        <a:schemeClr val="accent1"/>
                      </a:solidFill>
                    </a:rPr>
                    <a:t>Müşteri ilişkileri</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276999"/>
                </a:xfrm>
                <a:prstGeom prst="rect">
                  <a:avLst/>
                </a:prstGeom>
                <a:noFill/>
              </p:spPr>
              <p:txBody>
                <a:bodyPr wrap="square" rtlCol="0">
                  <a:spAutoFit/>
                </a:bodyPr>
                <a:lstStyle/>
                <a:p>
                  <a:r>
                    <a:rPr lang="en-GB" sz="1200" b="1">
                      <a:solidFill>
                        <a:schemeClr val="accent1"/>
                      </a:solidFill>
                    </a:rPr>
                    <a:t>Kanallar</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461665"/>
                </a:xfrm>
                <a:prstGeom prst="rect">
                  <a:avLst/>
                </a:prstGeom>
                <a:noFill/>
              </p:spPr>
              <p:txBody>
                <a:bodyPr wrap="square" rtlCol="0">
                  <a:spAutoFit/>
                </a:bodyPr>
                <a:lstStyle/>
                <a:p>
                  <a:r>
                    <a:rPr lang="en-GB" sz="1200" b="1">
                      <a:solidFill>
                        <a:schemeClr val="accent1"/>
                      </a:solidFill>
                    </a:rPr>
                    <a:t>Müşteri segmentleri</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276999"/>
                </a:xfrm>
                <a:prstGeom prst="rect">
                  <a:avLst/>
                </a:prstGeom>
                <a:noFill/>
              </p:spPr>
              <p:txBody>
                <a:bodyPr wrap="square" rtlCol="0">
                  <a:spAutoFit/>
                </a:bodyPr>
                <a:lstStyle/>
                <a:p>
                  <a:r>
                    <a:rPr lang="en-GB" sz="1200" b="1">
                      <a:solidFill>
                        <a:schemeClr val="accent1"/>
                      </a:solidFill>
                    </a:rPr>
                    <a:t>Maliyet yapısı</a:t>
                  </a: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50" y="5144610"/>
                  <a:ext cx="1695450" cy="276999"/>
                </a:xfrm>
                <a:prstGeom prst="rect">
                  <a:avLst/>
                </a:prstGeom>
                <a:noFill/>
              </p:spPr>
              <p:txBody>
                <a:bodyPr wrap="square" rtlCol="0">
                  <a:spAutoFit/>
                </a:bodyPr>
                <a:lstStyle/>
                <a:p>
                  <a:r>
                    <a:rPr lang="en-GB" sz="1200" b="1">
                      <a:solidFill>
                        <a:schemeClr val="accent1"/>
                      </a:solidFill>
                    </a:rPr>
                    <a:t>Gelir akışları</a:t>
                  </a:r>
                </a:p>
              </p:txBody>
            </p:sp>
          </p:grpSp>
          <p:sp>
            <p:nvSpPr>
              <p:cNvPr id="29" name="TextBox 28">
                <a:extLst>
                  <a:ext uri="{FF2B5EF4-FFF2-40B4-BE49-F238E27FC236}">
                    <a16:creationId xmlns:a16="http://schemas.microsoft.com/office/drawing/2014/main" id="{72A83B1D-9338-0A97-4F84-652DAF5E0FA5}"/>
                  </a:ext>
                </a:extLst>
              </p:cNvPr>
              <p:cNvSpPr txBox="1"/>
              <p:nvPr/>
            </p:nvSpPr>
            <p:spPr>
              <a:xfrm>
                <a:off x="2384425" y="3349625"/>
                <a:ext cx="1285875"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İşletmeye yardımcı olan harici şirketler veya tedarikçiler.</a:t>
                </a:r>
                <a:endParaRPr lang="en-GB" sz="1100">
                  <a:solidFill>
                    <a:schemeClr val="accent1"/>
                  </a:solidFill>
                </a:endParaRPr>
              </a:p>
            </p:txBody>
          </p:sp>
          <p:sp>
            <p:nvSpPr>
              <p:cNvPr id="32" name="TextBox 31">
                <a:extLst>
                  <a:ext uri="{FF2B5EF4-FFF2-40B4-BE49-F238E27FC236}">
                    <a16:creationId xmlns:a16="http://schemas.microsoft.com/office/drawing/2014/main" id="{F2231D95-BB52-F135-D0E1-B9FDADFB30A3}"/>
                  </a:ext>
                </a:extLst>
              </p:cNvPr>
              <p:cNvSpPr txBox="1"/>
              <p:nvPr/>
            </p:nvSpPr>
            <p:spPr>
              <a:xfrm>
                <a:off x="3914774" y="4251801"/>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dirty="0">
                    <a:solidFill>
                      <a:schemeClr val="accent1"/>
                    </a:solidFill>
                  </a:rPr>
                  <a:t> </a:t>
                </a:r>
                <a:r>
                  <a:rPr lang="en-US" sz="1100" dirty="0" err="1">
                    <a:solidFill>
                      <a:schemeClr val="accent1"/>
                    </a:solidFill>
                  </a:rPr>
                  <a:t>Değer</a:t>
                </a:r>
                <a:r>
                  <a:rPr lang="en-US" sz="1100" dirty="0">
                    <a:solidFill>
                      <a:schemeClr val="accent1"/>
                    </a:solidFill>
                  </a:rPr>
                  <a:t> </a:t>
                </a:r>
                <a:r>
                  <a:rPr lang="en-US" sz="1100" dirty="0" err="1">
                    <a:solidFill>
                      <a:schemeClr val="accent1"/>
                    </a:solidFill>
                  </a:rPr>
                  <a:t>teklifini</a:t>
                </a:r>
                <a:r>
                  <a:rPr lang="en-US" sz="1100" dirty="0">
                    <a:solidFill>
                      <a:schemeClr val="accent1"/>
                    </a:solidFill>
                  </a:rPr>
                  <a:t> </a:t>
                </a:r>
                <a:r>
                  <a:rPr lang="en-US" sz="1100" dirty="0" err="1">
                    <a:solidFill>
                      <a:schemeClr val="accent1"/>
                    </a:solidFill>
                  </a:rPr>
                  <a:t>sunmak</a:t>
                </a:r>
                <a:r>
                  <a:rPr lang="en-US" sz="1100" dirty="0">
                    <a:solidFill>
                      <a:schemeClr val="accent1"/>
                    </a:solidFill>
                  </a:rPr>
                  <a:t> </a:t>
                </a:r>
                <a:r>
                  <a:rPr lang="en-US" sz="1100" dirty="0" err="1">
                    <a:solidFill>
                      <a:schemeClr val="accent1"/>
                    </a:solidFill>
                  </a:rPr>
                  <a:t>için</a:t>
                </a:r>
                <a:r>
                  <a:rPr lang="en-US" sz="1100" dirty="0">
                    <a:solidFill>
                      <a:schemeClr val="accent1"/>
                    </a:solidFill>
                  </a:rPr>
                  <a:t> </a:t>
                </a:r>
                <a:r>
                  <a:rPr lang="en-US" sz="1100" dirty="0" err="1">
                    <a:solidFill>
                      <a:schemeClr val="accent1"/>
                    </a:solidFill>
                  </a:rPr>
                  <a:t>gereken</a:t>
                </a:r>
                <a:r>
                  <a:rPr lang="en-US" sz="1100" dirty="0">
                    <a:solidFill>
                      <a:schemeClr val="accent1"/>
                    </a:solidFill>
                  </a:rPr>
                  <a:t> </a:t>
                </a:r>
                <a:r>
                  <a:rPr lang="en-US" sz="1100" dirty="0" err="1">
                    <a:solidFill>
                      <a:schemeClr val="accent1"/>
                    </a:solidFill>
                  </a:rPr>
                  <a:t>varlıklar</a:t>
                </a:r>
                <a:r>
                  <a:rPr lang="en-US" sz="1100" dirty="0">
                    <a:solidFill>
                      <a:schemeClr val="accent1"/>
                    </a:solidFill>
                  </a:rPr>
                  <a:t>.</a:t>
                </a:r>
                <a:endParaRPr lang="en-GB" sz="1100" dirty="0">
                  <a:solidFill>
                    <a:schemeClr val="accent1"/>
                  </a:solidFill>
                </a:endParaRPr>
              </a:p>
            </p:txBody>
          </p:sp>
          <p:sp>
            <p:nvSpPr>
              <p:cNvPr id="33" name="TextBox 32">
                <a:extLst>
                  <a:ext uri="{FF2B5EF4-FFF2-40B4-BE49-F238E27FC236}">
                    <a16:creationId xmlns:a16="http://schemas.microsoft.com/office/drawing/2014/main" id="{ACF2DA21-76FC-B86B-1FA2-28CCFF42CCE0}"/>
                  </a:ext>
                </a:extLst>
              </p:cNvPr>
              <p:cNvSpPr txBox="1"/>
              <p:nvPr/>
            </p:nvSpPr>
            <p:spPr>
              <a:xfrm>
                <a:off x="5445125" y="3202956"/>
                <a:ext cx="133032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dirty="0">
                    <a:solidFill>
                      <a:schemeClr val="accent1"/>
                    </a:solidFill>
                  </a:rPr>
                  <a:t> </a:t>
                </a:r>
                <a:r>
                  <a:rPr lang="en-US" sz="1100" dirty="0" err="1">
                    <a:solidFill>
                      <a:schemeClr val="accent1"/>
                    </a:solidFill>
                  </a:rPr>
                  <a:t>Müşterilere</a:t>
                </a:r>
                <a:r>
                  <a:rPr lang="en-US" sz="1100" dirty="0">
                    <a:solidFill>
                      <a:schemeClr val="accent1"/>
                    </a:solidFill>
                  </a:rPr>
                  <a:t> </a:t>
                </a:r>
                <a:r>
                  <a:rPr lang="en-US" sz="1100" dirty="0" err="1">
                    <a:solidFill>
                      <a:schemeClr val="accent1"/>
                    </a:solidFill>
                  </a:rPr>
                  <a:t>sunulan</a:t>
                </a:r>
                <a:r>
                  <a:rPr lang="en-US" sz="1100" dirty="0">
                    <a:solidFill>
                      <a:schemeClr val="accent1"/>
                    </a:solidFill>
                  </a:rPr>
                  <a:t> </a:t>
                </a:r>
                <a:r>
                  <a:rPr lang="en-US" sz="1100" dirty="0" err="1">
                    <a:solidFill>
                      <a:schemeClr val="accent1"/>
                    </a:solidFill>
                  </a:rPr>
                  <a:t>benzersiz</a:t>
                </a:r>
                <a:r>
                  <a:rPr lang="en-US" sz="1100" dirty="0">
                    <a:solidFill>
                      <a:schemeClr val="accent1"/>
                    </a:solidFill>
                  </a:rPr>
                  <a:t> </a:t>
                </a:r>
                <a:r>
                  <a:rPr lang="en-US" sz="1100" dirty="0" err="1">
                    <a:solidFill>
                      <a:schemeClr val="accent1"/>
                    </a:solidFill>
                  </a:rPr>
                  <a:t>faydalar</a:t>
                </a:r>
                <a:r>
                  <a:rPr lang="en-US" sz="1100" dirty="0">
                    <a:solidFill>
                      <a:schemeClr val="accent1"/>
                    </a:solidFill>
                  </a:rPr>
                  <a:t>.</a:t>
                </a:r>
                <a:endParaRPr lang="en-GB" sz="1100" dirty="0">
                  <a:solidFill>
                    <a:schemeClr val="accent1"/>
                  </a:solidFill>
                </a:endParaRPr>
              </a:p>
            </p:txBody>
          </p:sp>
          <p:sp>
            <p:nvSpPr>
              <p:cNvPr id="34" name="TextBox 33">
                <a:extLst>
                  <a:ext uri="{FF2B5EF4-FFF2-40B4-BE49-F238E27FC236}">
                    <a16:creationId xmlns:a16="http://schemas.microsoft.com/office/drawing/2014/main" id="{CDF2ABD2-08E5-B3D9-079C-5DFA990B8C7D}"/>
                  </a:ext>
                </a:extLst>
              </p:cNvPr>
              <p:cNvSpPr txBox="1"/>
              <p:nvPr/>
            </p:nvSpPr>
            <p:spPr>
              <a:xfrm>
                <a:off x="6983412" y="2906122"/>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Müşterilerle etkileşim türleri.</a:t>
                </a:r>
                <a:endParaRPr lang="en-GB" sz="1100">
                  <a:solidFill>
                    <a:schemeClr val="accent1"/>
                  </a:solidFill>
                </a:endParaRPr>
              </a:p>
            </p:txBody>
          </p:sp>
          <p:sp>
            <p:nvSpPr>
              <p:cNvPr id="35" name="TextBox 34">
                <a:extLst>
                  <a:ext uri="{FF2B5EF4-FFF2-40B4-BE49-F238E27FC236}">
                    <a16:creationId xmlns:a16="http://schemas.microsoft.com/office/drawing/2014/main" id="{F21AD784-3908-2D37-641D-4C7B10F51E1E}"/>
                  </a:ext>
                </a:extLst>
              </p:cNvPr>
              <p:cNvSpPr txBox="1"/>
              <p:nvPr/>
            </p:nvSpPr>
            <p:spPr>
              <a:xfrm>
                <a:off x="6973887" y="4141743"/>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Değer önerisini müşterilere sunmanın yolları.</a:t>
                </a:r>
                <a:endParaRPr lang="en-GB" sz="1100">
                  <a:solidFill>
                    <a:schemeClr val="accent1"/>
                  </a:solidFill>
                </a:endParaRPr>
              </a:p>
            </p:txBody>
          </p:sp>
          <p:sp>
            <p:nvSpPr>
              <p:cNvPr id="36" name="TextBox 35">
                <a:extLst>
                  <a:ext uri="{FF2B5EF4-FFF2-40B4-BE49-F238E27FC236}">
                    <a16:creationId xmlns:a16="http://schemas.microsoft.com/office/drawing/2014/main" id="{478112B0-D056-DCE7-8A73-C7FCA58D3BDA}"/>
                  </a:ext>
                </a:extLst>
              </p:cNvPr>
              <p:cNvSpPr txBox="1"/>
              <p:nvPr/>
            </p:nvSpPr>
            <p:spPr>
              <a:xfrm>
                <a:off x="8505825" y="3326854"/>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İşletmenin hizmet verdiği insan grupları.</a:t>
                </a:r>
                <a:endParaRPr lang="en-GB" sz="1100">
                  <a:solidFill>
                    <a:schemeClr val="accent1"/>
                  </a:solidFill>
                </a:endParaRPr>
              </a:p>
            </p:txBody>
          </p:sp>
          <p:sp>
            <p:nvSpPr>
              <p:cNvPr id="37" name="TextBox 36">
                <a:extLst>
                  <a:ext uri="{FF2B5EF4-FFF2-40B4-BE49-F238E27FC236}">
                    <a16:creationId xmlns:a16="http://schemas.microsoft.com/office/drawing/2014/main" id="{B21AF8FF-843B-FD74-D773-5E766B9EFBB4}"/>
                  </a:ext>
                </a:extLst>
              </p:cNvPr>
              <p:cNvSpPr txBox="1"/>
              <p:nvPr/>
            </p:nvSpPr>
            <p:spPr>
              <a:xfrm>
                <a:off x="3432175" y="5518061"/>
                <a:ext cx="1920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İşletmenin işletilmesiyle ilgili mali hususlar.</a:t>
                </a:r>
                <a:endParaRPr lang="en-GB" sz="1100">
                  <a:solidFill>
                    <a:schemeClr val="accent1"/>
                  </a:solidFill>
                </a:endParaRPr>
              </a:p>
            </p:txBody>
          </p:sp>
          <p:sp>
            <p:nvSpPr>
              <p:cNvPr id="39" name="TextBox 38">
                <a:extLst>
                  <a:ext uri="{FF2B5EF4-FFF2-40B4-BE49-F238E27FC236}">
                    <a16:creationId xmlns:a16="http://schemas.microsoft.com/office/drawing/2014/main" id="{9945D7D4-4C26-BF06-A3DD-C9446D6C0D66}"/>
                  </a:ext>
                </a:extLst>
              </p:cNvPr>
              <p:cNvSpPr txBox="1"/>
              <p:nvPr/>
            </p:nvSpPr>
            <p:spPr>
              <a:xfrm>
                <a:off x="7008812" y="5602699"/>
                <a:ext cx="1920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İşletmenin nasıl para kazandığı.</a:t>
                </a:r>
                <a:endParaRPr lang="en-GB" sz="1100">
                  <a:solidFill>
                    <a:schemeClr val="accent1"/>
                  </a:solidFill>
                </a:endParaRPr>
              </a:p>
            </p:txBody>
          </p:sp>
        </p:grpSp>
        <p:sp>
          <p:nvSpPr>
            <p:cNvPr id="30" name="TextBox 29">
              <a:extLst>
                <a:ext uri="{FF2B5EF4-FFF2-40B4-BE49-F238E27FC236}">
                  <a16:creationId xmlns:a16="http://schemas.microsoft.com/office/drawing/2014/main" id="{6F18F960-92E2-D6A3-10A9-092C6ED09292}"/>
                </a:ext>
              </a:extLst>
            </p:cNvPr>
            <p:cNvSpPr txBox="1"/>
            <p:nvPr/>
          </p:nvSpPr>
          <p:spPr>
            <a:xfrm>
              <a:off x="3914775"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İşletmenin hizmet verdiği insan grupları.</a:t>
              </a:r>
              <a:endParaRPr lang="en-GB" sz="1100">
                <a:solidFill>
                  <a:schemeClr val="accent1"/>
                </a:solidFill>
              </a:endParaRPr>
            </a:p>
          </p:txBody>
        </p:sp>
        <p:sp>
          <p:nvSpPr>
            <p:cNvPr id="31" name="TextBox 30">
              <a:extLst>
                <a:ext uri="{FF2B5EF4-FFF2-40B4-BE49-F238E27FC236}">
                  <a16:creationId xmlns:a16="http://schemas.microsoft.com/office/drawing/2014/main" id="{F2B11CD2-64D2-CA95-E797-ED21EBDF829B}"/>
                </a:ext>
              </a:extLst>
            </p:cNvPr>
            <p:cNvSpPr txBox="1"/>
            <p:nvPr/>
          </p:nvSpPr>
          <p:spPr>
            <a:xfrm>
              <a:off x="3922712"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İş modeli için önemli faaliyetler.</a:t>
              </a:r>
              <a:endParaRPr lang="en-GB" sz="1100">
                <a:solidFill>
                  <a:schemeClr val="accent1"/>
                </a:solidFill>
              </a:endParaRPr>
            </a:p>
          </p:txBody>
        </p:sp>
      </p:grpSp>
      <p:pic>
        <p:nvPicPr>
          <p:cNvPr id="3" name="Resim 2">
            <a:extLst>
              <a:ext uri="{FF2B5EF4-FFF2-40B4-BE49-F238E27FC236}">
                <a16:creationId xmlns:a16="http://schemas.microsoft.com/office/drawing/2014/main" id="{B16676B9-AA70-79DA-6A58-CC663EDF28B1}"/>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9716847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465412" y="-233980"/>
            <a:ext cx="10515600" cy="1325563"/>
          </a:xfrm>
        </p:spPr>
        <p:txBody>
          <a:bodyPr>
            <a:normAutofit/>
          </a:bodyPr>
          <a:lstStyle/>
          <a:p>
            <a:r>
              <a:rPr lang="en-US" sz="3200" dirty="0" err="1"/>
              <a:t>İş</a:t>
            </a:r>
            <a:r>
              <a:rPr lang="en-US" sz="3200" dirty="0"/>
              <a:t> </a:t>
            </a:r>
            <a:r>
              <a:rPr lang="en-US" sz="3200" dirty="0" err="1"/>
              <a:t>Modeli</a:t>
            </a:r>
            <a:r>
              <a:rPr lang="en-US" sz="3200" dirty="0"/>
              <a:t> </a:t>
            </a:r>
            <a:r>
              <a:rPr lang="en-US" sz="3200" dirty="0" err="1"/>
              <a:t>Kanvası</a:t>
            </a:r>
            <a:r>
              <a:rPr lang="en-US" sz="3200" dirty="0"/>
              <a:t> </a:t>
            </a:r>
            <a:r>
              <a:rPr lang="en-US" sz="3200" dirty="0" err="1"/>
              <a:t>Nedir</a:t>
            </a:r>
            <a:r>
              <a:rPr lang="en-US" sz="3200" dirty="0"/>
              <a:t>?</a:t>
            </a:r>
            <a:endParaRPr lang="sl-SI" sz="3200" dirty="0"/>
          </a:p>
        </p:txBody>
      </p:sp>
      <p:sp>
        <p:nvSpPr>
          <p:cNvPr id="7" name="TextBox 6">
            <a:extLst>
              <a:ext uri="{FF2B5EF4-FFF2-40B4-BE49-F238E27FC236}">
                <a16:creationId xmlns:a16="http://schemas.microsoft.com/office/drawing/2014/main" id="{2FA42932-5D6B-05CE-A585-635B88C2D413}"/>
              </a:ext>
            </a:extLst>
          </p:cNvPr>
          <p:cNvSpPr txBox="1"/>
          <p:nvPr/>
        </p:nvSpPr>
        <p:spPr>
          <a:xfrm>
            <a:off x="465412" y="667855"/>
            <a:ext cx="11142937" cy="2634439"/>
          </a:xfrm>
          <a:prstGeom prst="rect">
            <a:avLst/>
          </a:prstGeom>
          <a:noFill/>
        </p:spPr>
        <p:txBody>
          <a:bodyPr wrap="square">
            <a:spAutoFit/>
          </a:bodyPr>
          <a:lstStyle/>
          <a:p>
            <a:pPr algn="just">
              <a:lnSpc>
                <a:spcPct val="150000"/>
              </a:lnSpc>
            </a:pPr>
            <a:r>
              <a:rPr lang="en-US" sz="1600" dirty="0" err="1">
                <a:solidFill>
                  <a:schemeClr val="accent1"/>
                </a:solidFill>
              </a:rPr>
              <a:t>İş</a:t>
            </a:r>
            <a:r>
              <a:rPr lang="en-US" sz="1600" dirty="0">
                <a:solidFill>
                  <a:schemeClr val="accent1"/>
                </a:solidFill>
              </a:rPr>
              <a:t> </a:t>
            </a:r>
            <a:r>
              <a:rPr lang="en-US" sz="1600" dirty="0" err="1">
                <a:solidFill>
                  <a:schemeClr val="accent1"/>
                </a:solidFill>
              </a:rPr>
              <a:t>Modeli</a:t>
            </a:r>
            <a:r>
              <a:rPr lang="en-US" sz="1600" dirty="0">
                <a:solidFill>
                  <a:schemeClr val="accent1"/>
                </a:solidFill>
              </a:rPr>
              <a:t> </a:t>
            </a:r>
            <a:r>
              <a:rPr lang="en-US" sz="1600" dirty="0" err="1">
                <a:solidFill>
                  <a:schemeClr val="accent1"/>
                </a:solidFill>
              </a:rPr>
              <a:t>Kanvası</a:t>
            </a:r>
            <a:r>
              <a:rPr lang="en-US" sz="1600" dirty="0">
                <a:solidFill>
                  <a:schemeClr val="accent1"/>
                </a:solidFill>
              </a:rPr>
              <a:t>, </a:t>
            </a:r>
            <a:r>
              <a:rPr lang="en-US" sz="1600" dirty="0" err="1">
                <a:solidFill>
                  <a:schemeClr val="accent1"/>
                </a:solidFill>
              </a:rPr>
              <a:t>nasıl</a:t>
            </a:r>
            <a:r>
              <a:rPr lang="en-US" sz="1600" dirty="0">
                <a:solidFill>
                  <a:schemeClr val="accent1"/>
                </a:solidFill>
              </a:rPr>
              <a:t> </a:t>
            </a:r>
            <a:r>
              <a:rPr lang="en-US" sz="1600" dirty="0" err="1">
                <a:solidFill>
                  <a:schemeClr val="accent1"/>
                </a:solidFill>
              </a:rPr>
              <a:t>tamamlandığından</a:t>
            </a:r>
            <a:r>
              <a:rPr lang="en-US" sz="1600" dirty="0">
                <a:solidFill>
                  <a:schemeClr val="accent1"/>
                </a:solidFill>
              </a:rPr>
              <a:t> </a:t>
            </a:r>
            <a:r>
              <a:rPr lang="en-US" sz="1600" dirty="0" err="1">
                <a:solidFill>
                  <a:schemeClr val="accent1"/>
                </a:solidFill>
              </a:rPr>
              <a:t>farklı</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şekilde</a:t>
            </a:r>
            <a:r>
              <a:rPr lang="en-US" sz="1600" dirty="0">
                <a:solidFill>
                  <a:schemeClr val="accent1"/>
                </a:solidFill>
              </a:rPr>
              <a:t> </a:t>
            </a:r>
            <a:r>
              <a:rPr lang="en-US" sz="1600" dirty="0" err="1">
                <a:solidFill>
                  <a:schemeClr val="accent1"/>
                </a:solidFill>
              </a:rPr>
              <a:t>yapılandırılmıştır</a:t>
            </a:r>
            <a:r>
              <a:rPr lang="en-US" sz="1600" dirty="0">
                <a:solidFill>
                  <a:schemeClr val="accent1"/>
                </a:solidFill>
              </a:rPr>
              <a:t>. </a:t>
            </a:r>
            <a:r>
              <a:rPr lang="en-US" sz="1600" dirty="0" err="1">
                <a:solidFill>
                  <a:schemeClr val="accent1"/>
                </a:solidFill>
              </a:rPr>
              <a:t>Tuvali</a:t>
            </a:r>
            <a:r>
              <a:rPr lang="en-US" sz="1600" dirty="0">
                <a:solidFill>
                  <a:schemeClr val="accent1"/>
                </a:solidFill>
              </a:rPr>
              <a:t> </a:t>
            </a:r>
            <a:r>
              <a:rPr lang="en-US" sz="1600" dirty="0" err="1">
                <a:solidFill>
                  <a:schemeClr val="accent1"/>
                </a:solidFill>
              </a:rPr>
              <a:t>doldurmak</a:t>
            </a:r>
            <a:r>
              <a:rPr lang="en-US" sz="1600" dirty="0">
                <a:solidFill>
                  <a:schemeClr val="accent1"/>
                </a:solidFill>
              </a:rPr>
              <a:t> </a:t>
            </a:r>
            <a:r>
              <a:rPr lang="en-US" sz="1600" b="1" dirty="0" err="1">
                <a:solidFill>
                  <a:schemeClr val="accent1"/>
                </a:solidFill>
              </a:rPr>
              <a:t>Müşteri</a:t>
            </a:r>
            <a:r>
              <a:rPr lang="en-US" sz="1600" b="1" dirty="0">
                <a:solidFill>
                  <a:schemeClr val="accent1"/>
                </a:solidFill>
              </a:rPr>
              <a:t> </a:t>
            </a:r>
            <a:r>
              <a:rPr lang="en-US" sz="1600" b="1" dirty="0" err="1">
                <a:solidFill>
                  <a:schemeClr val="accent1"/>
                </a:solidFill>
              </a:rPr>
              <a:t>Segmentleri</a:t>
            </a:r>
            <a:r>
              <a:rPr lang="en-US" sz="1600" b="1" dirty="0">
                <a:solidFill>
                  <a:schemeClr val="accent1"/>
                </a:solidFill>
              </a:rPr>
              <a:t> </a:t>
            </a:r>
            <a:r>
              <a:rPr lang="en-US" sz="1600" dirty="0" err="1">
                <a:solidFill>
                  <a:schemeClr val="accent1"/>
                </a:solidFill>
              </a:rPr>
              <a:t>ile</a:t>
            </a:r>
            <a:r>
              <a:rPr lang="en-US" sz="1600" dirty="0">
                <a:solidFill>
                  <a:schemeClr val="accent1"/>
                </a:solidFill>
              </a:rPr>
              <a:t> </a:t>
            </a:r>
            <a:r>
              <a:rPr lang="en-US" sz="1600" dirty="0" err="1">
                <a:solidFill>
                  <a:schemeClr val="accent1"/>
                </a:solidFill>
              </a:rPr>
              <a:t>başlar</a:t>
            </a:r>
            <a:r>
              <a:rPr lang="en-US" sz="1600" dirty="0">
                <a:solidFill>
                  <a:schemeClr val="accent1"/>
                </a:solidFill>
              </a:rPr>
              <a:t>, </a:t>
            </a:r>
            <a:r>
              <a:rPr lang="en-US" sz="1600" dirty="0" err="1">
                <a:solidFill>
                  <a:schemeClr val="accent1"/>
                </a:solidFill>
              </a:rPr>
              <a:t>müşterilerinizin</a:t>
            </a:r>
            <a:r>
              <a:rPr lang="en-US" sz="1600" dirty="0">
                <a:solidFill>
                  <a:schemeClr val="accent1"/>
                </a:solidFill>
              </a:rPr>
              <a:t> </a:t>
            </a:r>
            <a:r>
              <a:rPr lang="en-US" sz="1600" dirty="0" err="1">
                <a:solidFill>
                  <a:schemeClr val="accent1"/>
                </a:solidFill>
              </a:rPr>
              <a:t>kim</a:t>
            </a:r>
            <a:r>
              <a:rPr lang="en-US" sz="1600" dirty="0">
                <a:solidFill>
                  <a:schemeClr val="accent1"/>
                </a:solidFill>
              </a:rPr>
              <a:t> </a:t>
            </a:r>
            <a:r>
              <a:rPr lang="en-US" sz="1600" dirty="0" err="1">
                <a:solidFill>
                  <a:schemeClr val="accent1"/>
                </a:solidFill>
              </a:rPr>
              <a:t>olduğunu</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neye</a:t>
            </a:r>
            <a:r>
              <a:rPr lang="en-US" sz="1600" dirty="0">
                <a:solidFill>
                  <a:schemeClr val="accent1"/>
                </a:solidFill>
              </a:rPr>
              <a:t> </a:t>
            </a:r>
            <a:r>
              <a:rPr lang="en-US" sz="1600" dirty="0" err="1">
                <a:solidFill>
                  <a:schemeClr val="accent1"/>
                </a:solidFill>
              </a:rPr>
              <a:t>ihtiyaç</a:t>
            </a:r>
            <a:r>
              <a:rPr lang="en-US" sz="1600" dirty="0">
                <a:solidFill>
                  <a:schemeClr val="accent1"/>
                </a:solidFill>
              </a:rPr>
              <a:t> </a:t>
            </a:r>
            <a:r>
              <a:rPr lang="en-US" sz="1600" dirty="0" err="1">
                <a:solidFill>
                  <a:schemeClr val="accent1"/>
                </a:solidFill>
              </a:rPr>
              <a:t>duyduklarını</a:t>
            </a:r>
            <a:r>
              <a:rPr lang="en-US" sz="1600" dirty="0">
                <a:solidFill>
                  <a:schemeClr val="accent1"/>
                </a:solidFill>
              </a:rPr>
              <a:t> </a:t>
            </a:r>
            <a:r>
              <a:rPr lang="en-US" sz="1600" dirty="0" err="1">
                <a:solidFill>
                  <a:schemeClr val="accent1"/>
                </a:solidFill>
              </a:rPr>
              <a:t>belirlersiniz</a:t>
            </a:r>
            <a:r>
              <a:rPr lang="en-US" sz="1600" dirty="0">
                <a:solidFill>
                  <a:schemeClr val="accent1"/>
                </a:solidFill>
              </a:rPr>
              <a:t>. </a:t>
            </a:r>
            <a:r>
              <a:rPr lang="en-US" sz="1600" dirty="0" err="1">
                <a:solidFill>
                  <a:schemeClr val="accent1"/>
                </a:solidFill>
              </a:rPr>
              <a:t>Ardından</a:t>
            </a:r>
            <a:r>
              <a:rPr lang="en-US" sz="1600" dirty="0">
                <a:solidFill>
                  <a:schemeClr val="accent1"/>
                </a:solidFill>
              </a:rPr>
              <a:t>, </a:t>
            </a:r>
            <a:r>
              <a:rPr lang="en-US" sz="1600" dirty="0" err="1">
                <a:solidFill>
                  <a:schemeClr val="accent1"/>
                </a:solidFill>
              </a:rPr>
              <a:t>sunulan</a:t>
            </a:r>
            <a:r>
              <a:rPr lang="en-US" sz="1600" dirty="0">
                <a:solidFill>
                  <a:schemeClr val="accent1"/>
                </a:solidFill>
              </a:rPr>
              <a:t> </a:t>
            </a:r>
            <a:r>
              <a:rPr lang="en-US" sz="1600" dirty="0" err="1">
                <a:solidFill>
                  <a:schemeClr val="accent1"/>
                </a:solidFill>
              </a:rPr>
              <a:t>benzersiz</a:t>
            </a:r>
            <a:r>
              <a:rPr lang="en-US" sz="1600" dirty="0">
                <a:solidFill>
                  <a:schemeClr val="accent1"/>
                </a:solidFill>
              </a:rPr>
              <a:t> </a:t>
            </a:r>
            <a:r>
              <a:rPr lang="en-US" sz="1600" dirty="0" err="1">
                <a:solidFill>
                  <a:schemeClr val="accent1"/>
                </a:solidFill>
              </a:rPr>
              <a:t>değeri</a:t>
            </a:r>
            <a:r>
              <a:rPr lang="en-US" sz="1600" dirty="0">
                <a:solidFill>
                  <a:schemeClr val="accent1"/>
                </a:solidFill>
              </a:rPr>
              <a:t> </a:t>
            </a:r>
            <a:r>
              <a:rPr lang="en-US" sz="1600" dirty="0" err="1">
                <a:solidFill>
                  <a:schemeClr val="accent1"/>
                </a:solidFill>
              </a:rPr>
              <a:t>netleştirmek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b="1" dirty="0" err="1">
                <a:solidFill>
                  <a:schemeClr val="accent1"/>
                </a:solidFill>
              </a:rPr>
              <a:t>Değer</a:t>
            </a:r>
            <a:r>
              <a:rPr lang="en-US" sz="1600" b="1" dirty="0">
                <a:solidFill>
                  <a:schemeClr val="accent1"/>
                </a:solidFill>
              </a:rPr>
              <a:t> </a:t>
            </a:r>
            <a:r>
              <a:rPr lang="en-US" sz="1600" b="1" dirty="0" err="1">
                <a:solidFill>
                  <a:schemeClr val="accent1"/>
                </a:solidFill>
              </a:rPr>
              <a:t>Önermelerini</a:t>
            </a:r>
            <a:r>
              <a:rPr lang="en-US" sz="1600" b="1" dirty="0">
                <a:solidFill>
                  <a:schemeClr val="accent1"/>
                </a:solidFill>
              </a:rPr>
              <a:t> </a:t>
            </a:r>
            <a:r>
              <a:rPr lang="en-US" sz="1600" dirty="0" err="1">
                <a:solidFill>
                  <a:schemeClr val="accent1"/>
                </a:solidFill>
              </a:rPr>
              <a:t>tanımlayın</a:t>
            </a:r>
            <a:r>
              <a:rPr lang="en-US" sz="1600" dirty="0">
                <a:solidFill>
                  <a:schemeClr val="accent1"/>
                </a:solidFill>
              </a:rPr>
              <a:t>. Bu </a:t>
            </a:r>
            <a:r>
              <a:rPr lang="en-US" sz="1600" dirty="0" err="1">
                <a:solidFill>
                  <a:schemeClr val="accent1"/>
                </a:solidFill>
              </a:rPr>
              <a:t>değerin</a:t>
            </a:r>
            <a:r>
              <a:rPr lang="en-US" sz="1600" dirty="0">
                <a:solidFill>
                  <a:schemeClr val="accent1"/>
                </a:solidFill>
              </a:rPr>
              <a:t> </a:t>
            </a:r>
            <a:r>
              <a:rPr lang="en-US" sz="1600" dirty="0" err="1">
                <a:solidFill>
                  <a:schemeClr val="accent1"/>
                </a:solidFill>
              </a:rPr>
              <a:t>müşterilere</a:t>
            </a:r>
            <a:r>
              <a:rPr lang="en-US" sz="1600" dirty="0">
                <a:solidFill>
                  <a:schemeClr val="accent1"/>
                </a:solidFill>
              </a:rPr>
              <a:t> </a:t>
            </a:r>
            <a:r>
              <a:rPr lang="en-US" sz="1600" dirty="0" err="1">
                <a:solidFill>
                  <a:schemeClr val="accent1"/>
                </a:solidFill>
              </a:rPr>
              <a:t>nasıl</a:t>
            </a:r>
            <a:r>
              <a:rPr lang="en-US" sz="1600" dirty="0">
                <a:solidFill>
                  <a:schemeClr val="accent1"/>
                </a:solidFill>
              </a:rPr>
              <a:t> </a:t>
            </a:r>
            <a:r>
              <a:rPr lang="en-US" sz="1600" dirty="0" err="1">
                <a:solidFill>
                  <a:schemeClr val="accent1"/>
                </a:solidFill>
              </a:rPr>
              <a:t>ulaştığını</a:t>
            </a:r>
            <a:r>
              <a:rPr lang="en-US" sz="1600" dirty="0">
                <a:solidFill>
                  <a:schemeClr val="accent1"/>
                </a:solidFill>
              </a:rPr>
              <a:t> </a:t>
            </a:r>
            <a:r>
              <a:rPr lang="en-US" sz="1600" dirty="0" err="1">
                <a:solidFill>
                  <a:schemeClr val="accent1"/>
                </a:solidFill>
              </a:rPr>
              <a:t>belirlemek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b="1" dirty="0" err="1">
                <a:solidFill>
                  <a:schemeClr val="accent1"/>
                </a:solidFill>
              </a:rPr>
              <a:t>Kanallar</a:t>
            </a:r>
            <a:r>
              <a:rPr lang="en-US" sz="1600" b="1"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etkileşim</a:t>
            </a:r>
            <a:r>
              <a:rPr lang="en-US" sz="1600" dirty="0">
                <a:solidFill>
                  <a:schemeClr val="accent1"/>
                </a:solidFill>
              </a:rPr>
              <a:t> </a:t>
            </a:r>
            <a:r>
              <a:rPr lang="en-US" sz="1600" dirty="0" err="1">
                <a:solidFill>
                  <a:schemeClr val="accent1"/>
                </a:solidFill>
              </a:rPr>
              <a:t>stratejileri</a:t>
            </a:r>
            <a:r>
              <a:rPr lang="en-US" sz="1600" dirty="0">
                <a:solidFill>
                  <a:schemeClr val="accent1"/>
                </a:solidFill>
              </a:rPr>
              <a:t> </a:t>
            </a:r>
            <a:r>
              <a:rPr lang="en-US" sz="1600" dirty="0" err="1">
                <a:solidFill>
                  <a:schemeClr val="accent1"/>
                </a:solidFill>
              </a:rPr>
              <a:t>oluşturmak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b="1" dirty="0" err="1">
                <a:solidFill>
                  <a:schemeClr val="accent1"/>
                </a:solidFill>
              </a:rPr>
              <a:t>Müşteri</a:t>
            </a:r>
            <a:r>
              <a:rPr lang="en-US" sz="1600" b="1" dirty="0">
                <a:solidFill>
                  <a:schemeClr val="accent1"/>
                </a:solidFill>
              </a:rPr>
              <a:t> </a:t>
            </a:r>
            <a:r>
              <a:rPr lang="en-US" sz="1600" b="1" dirty="0" err="1">
                <a:solidFill>
                  <a:schemeClr val="accent1"/>
                </a:solidFill>
              </a:rPr>
              <a:t>İlişkileri</a:t>
            </a:r>
            <a:r>
              <a:rPr lang="en-US" sz="1600" b="1" dirty="0">
                <a:solidFill>
                  <a:schemeClr val="accent1"/>
                </a:solidFill>
              </a:rPr>
              <a:t> </a:t>
            </a:r>
            <a:r>
              <a:rPr lang="en-US" sz="1600" dirty="0" err="1">
                <a:solidFill>
                  <a:schemeClr val="accent1"/>
                </a:solidFill>
              </a:rPr>
              <a:t>ile</a:t>
            </a:r>
            <a:r>
              <a:rPr lang="en-US" sz="1600" dirty="0">
                <a:solidFill>
                  <a:schemeClr val="accent1"/>
                </a:solidFill>
              </a:rPr>
              <a:t> </a:t>
            </a:r>
            <a:r>
              <a:rPr lang="en-US" sz="1600" dirty="0" err="1">
                <a:solidFill>
                  <a:schemeClr val="accent1"/>
                </a:solidFill>
              </a:rPr>
              <a:t>devam</a:t>
            </a:r>
            <a:r>
              <a:rPr lang="en-US" sz="1600" dirty="0">
                <a:solidFill>
                  <a:schemeClr val="accent1"/>
                </a:solidFill>
              </a:rPr>
              <a:t> </a:t>
            </a:r>
            <a:r>
              <a:rPr lang="en-US" sz="1600" dirty="0" err="1">
                <a:solidFill>
                  <a:schemeClr val="accent1"/>
                </a:solidFill>
              </a:rPr>
              <a:t>edin</a:t>
            </a:r>
            <a:r>
              <a:rPr lang="en-US" sz="1600" dirty="0">
                <a:solidFill>
                  <a:schemeClr val="accent1"/>
                </a:solidFill>
              </a:rPr>
              <a:t>. </a:t>
            </a:r>
            <a:r>
              <a:rPr lang="en-US" sz="1600" dirty="0" err="1">
                <a:solidFill>
                  <a:schemeClr val="accent1"/>
                </a:solidFill>
              </a:rPr>
              <a:t>İşletmenin</a:t>
            </a:r>
            <a:r>
              <a:rPr lang="en-US" sz="1600" dirty="0">
                <a:solidFill>
                  <a:schemeClr val="accent1"/>
                </a:solidFill>
              </a:rPr>
              <a:t> </a:t>
            </a:r>
            <a:r>
              <a:rPr lang="en-US" sz="1600" dirty="0" err="1">
                <a:solidFill>
                  <a:schemeClr val="accent1"/>
                </a:solidFill>
              </a:rPr>
              <a:t>nasıl</a:t>
            </a:r>
            <a:r>
              <a:rPr lang="en-US" sz="1600" dirty="0">
                <a:solidFill>
                  <a:schemeClr val="accent1"/>
                </a:solidFill>
              </a:rPr>
              <a:t> para </a:t>
            </a:r>
            <a:r>
              <a:rPr lang="en-US" sz="1600" dirty="0" err="1">
                <a:solidFill>
                  <a:schemeClr val="accent1"/>
                </a:solidFill>
              </a:rPr>
              <a:t>kazandığını</a:t>
            </a:r>
            <a:r>
              <a:rPr lang="en-US" sz="1600" dirty="0">
                <a:solidFill>
                  <a:schemeClr val="accent1"/>
                </a:solidFill>
              </a:rPr>
              <a:t> </a:t>
            </a:r>
            <a:r>
              <a:rPr lang="en-US" sz="1600" dirty="0" err="1">
                <a:solidFill>
                  <a:schemeClr val="accent1"/>
                </a:solidFill>
              </a:rPr>
              <a:t>değerlendirmek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sırada</a:t>
            </a:r>
            <a:r>
              <a:rPr lang="en-US" sz="1600" dirty="0">
                <a:solidFill>
                  <a:schemeClr val="accent1"/>
                </a:solidFill>
              </a:rPr>
              <a:t> </a:t>
            </a:r>
            <a:r>
              <a:rPr lang="en-US" sz="1600" b="1" dirty="0" err="1">
                <a:solidFill>
                  <a:schemeClr val="accent1"/>
                </a:solidFill>
              </a:rPr>
              <a:t>Gelir</a:t>
            </a:r>
            <a:r>
              <a:rPr lang="en-US" sz="1600" b="1" dirty="0">
                <a:solidFill>
                  <a:schemeClr val="accent1"/>
                </a:solidFill>
              </a:rPr>
              <a:t> </a:t>
            </a:r>
            <a:r>
              <a:rPr lang="en-US" sz="1600" b="1" dirty="0" err="1">
                <a:solidFill>
                  <a:schemeClr val="accent1"/>
                </a:solidFill>
              </a:rPr>
              <a:t>Akışları</a:t>
            </a:r>
            <a:r>
              <a:rPr lang="en-US" sz="1600" b="1" dirty="0">
                <a:solidFill>
                  <a:schemeClr val="accent1"/>
                </a:solidFill>
              </a:rPr>
              <a:t> </a:t>
            </a:r>
            <a:r>
              <a:rPr lang="en-US" sz="1600" dirty="0" err="1">
                <a:solidFill>
                  <a:schemeClr val="accent1"/>
                </a:solidFill>
              </a:rPr>
              <a:t>vardır</a:t>
            </a:r>
            <a:r>
              <a:rPr lang="en-US" sz="1600" dirty="0">
                <a:solidFill>
                  <a:schemeClr val="accent1"/>
                </a:solidFill>
              </a:rPr>
              <a:t>. </a:t>
            </a:r>
            <a:r>
              <a:rPr lang="en-US" sz="1600" dirty="0" err="1">
                <a:solidFill>
                  <a:schemeClr val="accent1"/>
                </a:solidFill>
              </a:rPr>
              <a:t>Ardından</a:t>
            </a:r>
            <a:r>
              <a:rPr lang="en-US" sz="1600" dirty="0">
                <a:solidFill>
                  <a:schemeClr val="accent1"/>
                </a:solidFill>
              </a:rPr>
              <a:t>, </a:t>
            </a:r>
            <a:r>
              <a:rPr lang="en-US" sz="1600" dirty="0" err="1">
                <a:solidFill>
                  <a:schemeClr val="accent1"/>
                </a:solidFill>
              </a:rPr>
              <a:t>değer</a:t>
            </a:r>
            <a:r>
              <a:rPr lang="en-US" sz="1600" dirty="0">
                <a:solidFill>
                  <a:schemeClr val="accent1"/>
                </a:solidFill>
              </a:rPr>
              <a:t> </a:t>
            </a:r>
            <a:r>
              <a:rPr lang="en-US" sz="1600" dirty="0" err="1">
                <a:solidFill>
                  <a:schemeClr val="accent1"/>
                </a:solidFill>
              </a:rPr>
              <a:t>sunmak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gerekli</a:t>
            </a:r>
            <a:r>
              <a:rPr lang="en-US" sz="1600" dirty="0">
                <a:solidFill>
                  <a:schemeClr val="accent1"/>
                </a:solidFill>
              </a:rPr>
              <a:t> </a:t>
            </a:r>
            <a:r>
              <a:rPr lang="en-US" sz="1600" b="1" dirty="0">
                <a:solidFill>
                  <a:schemeClr val="accent1"/>
                </a:solidFill>
              </a:rPr>
              <a:t>Temel </a:t>
            </a:r>
            <a:r>
              <a:rPr lang="en-US" sz="1600" b="1" dirty="0" err="1">
                <a:solidFill>
                  <a:schemeClr val="accent1"/>
                </a:solidFill>
              </a:rPr>
              <a:t>Kaynakları</a:t>
            </a:r>
            <a:r>
              <a:rPr lang="en-US" sz="1600" b="1" dirty="0">
                <a:solidFill>
                  <a:schemeClr val="accent1"/>
                </a:solidFill>
              </a:rPr>
              <a:t> </a:t>
            </a:r>
            <a:r>
              <a:rPr lang="en-US" sz="1600" dirty="0" err="1">
                <a:solidFill>
                  <a:schemeClr val="accent1"/>
                </a:solidFill>
              </a:rPr>
              <a:t>ve</a:t>
            </a:r>
            <a:r>
              <a:rPr lang="en-US" sz="1600" dirty="0">
                <a:solidFill>
                  <a:schemeClr val="accent1"/>
                </a:solidFill>
              </a:rPr>
              <a:t> </a:t>
            </a:r>
            <a:r>
              <a:rPr lang="en-US" sz="1600" b="1" dirty="0">
                <a:solidFill>
                  <a:schemeClr val="accent1"/>
                </a:solidFill>
              </a:rPr>
              <a:t>Temel </a:t>
            </a:r>
            <a:r>
              <a:rPr lang="en-US" sz="1600" b="1" dirty="0" err="1">
                <a:solidFill>
                  <a:schemeClr val="accent1"/>
                </a:solidFill>
              </a:rPr>
              <a:t>Faaliyetleri</a:t>
            </a:r>
            <a:r>
              <a:rPr lang="en-US" sz="1600" b="1" dirty="0">
                <a:solidFill>
                  <a:schemeClr val="accent1"/>
                </a:solidFill>
              </a:rPr>
              <a:t> </a:t>
            </a:r>
            <a:r>
              <a:rPr lang="en-US" sz="1600" dirty="0" err="1">
                <a:solidFill>
                  <a:schemeClr val="accent1"/>
                </a:solidFill>
              </a:rPr>
              <a:t>belirleyin</a:t>
            </a:r>
            <a:r>
              <a:rPr lang="en-US" sz="1600" dirty="0">
                <a:solidFill>
                  <a:schemeClr val="accent1"/>
                </a:solidFill>
              </a:rPr>
              <a:t>. </a:t>
            </a:r>
            <a:r>
              <a:rPr lang="en-US" sz="1600" b="1" dirty="0" err="1">
                <a:solidFill>
                  <a:schemeClr val="accent1"/>
                </a:solidFill>
              </a:rPr>
              <a:t>Kilit</a:t>
            </a:r>
            <a:r>
              <a:rPr lang="en-US" sz="1600" b="1" dirty="0">
                <a:solidFill>
                  <a:schemeClr val="accent1"/>
                </a:solidFill>
              </a:rPr>
              <a:t> </a:t>
            </a:r>
            <a:r>
              <a:rPr lang="en-US" sz="1600" b="1" dirty="0" err="1">
                <a:solidFill>
                  <a:schemeClr val="accent1"/>
                </a:solidFill>
              </a:rPr>
              <a:t>Ortaklıklar</a:t>
            </a:r>
            <a:r>
              <a:rPr lang="en-US" sz="1600" b="1" dirty="0">
                <a:solidFill>
                  <a:schemeClr val="accent1"/>
                </a:solidFill>
              </a:rPr>
              <a:t> </a:t>
            </a:r>
            <a:r>
              <a:rPr lang="en-US" sz="1600" dirty="0" err="1">
                <a:solidFill>
                  <a:schemeClr val="accent1"/>
                </a:solidFill>
              </a:rPr>
              <a:t>temel</a:t>
            </a:r>
            <a:r>
              <a:rPr lang="en-US" sz="1600" dirty="0">
                <a:solidFill>
                  <a:schemeClr val="accent1"/>
                </a:solidFill>
              </a:rPr>
              <a:t> </a:t>
            </a:r>
            <a:r>
              <a:rPr lang="en-US" sz="1600" dirty="0" err="1">
                <a:solidFill>
                  <a:schemeClr val="accent1"/>
                </a:solidFill>
              </a:rPr>
              <a:t>dış</a:t>
            </a:r>
            <a:r>
              <a:rPr lang="en-US" sz="1600" dirty="0">
                <a:solidFill>
                  <a:schemeClr val="accent1"/>
                </a:solidFill>
              </a:rPr>
              <a:t> </a:t>
            </a:r>
            <a:r>
              <a:rPr lang="en-US" sz="1600" dirty="0" err="1">
                <a:solidFill>
                  <a:schemeClr val="accent1"/>
                </a:solidFill>
              </a:rPr>
              <a:t>işbirliklerinin</a:t>
            </a:r>
            <a:r>
              <a:rPr lang="en-US" sz="1600" dirty="0">
                <a:solidFill>
                  <a:schemeClr val="accent1"/>
                </a:solidFill>
              </a:rPr>
              <a:t> ana </a:t>
            </a:r>
            <a:r>
              <a:rPr lang="en-US" sz="1600" dirty="0" err="1">
                <a:solidFill>
                  <a:schemeClr val="accent1"/>
                </a:solidFill>
              </a:rPr>
              <a:t>hatlarını</a:t>
            </a:r>
            <a:r>
              <a:rPr lang="en-US" sz="1600" dirty="0">
                <a:solidFill>
                  <a:schemeClr val="accent1"/>
                </a:solidFill>
              </a:rPr>
              <a:t> </a:t>
            </a:r>
            <a:r>
              <a:rPr lang="en-US" sz="1600" dirty="0" err="1">
                <a:solidFill>
                  <a:schemeClr val="accent1"/>
                </a:solidFill>
              </a:rPr>
              <a:t>çizer</a:t>
            </a:r>
            <a:r>
              <a:rPr lang="en-US" sz="1600" dirty="0">
                <a:solidFill>
                  <a:schemeClr val="accent1"/>
                </a:solidFill>
              </a:rPr>
              <a:t>. Son </a:t>
            </a:r>
            <a:r>
              <a:rPr lang="en-US" sz="1600" dirty="0" err="1">
                <a:solidFill>
                  <a:schemeClr val="accent1"/>
                </a:solidFill>
              </a:rPr>
              <a:t>olarak</a:t>
            </a:r>
            <a:r>
              <a:rPr lang="en-US" sz="1600" dirty="0">
                <a:solidFill>
                  <a:schemeClr val="accent1"/>
                </a:solidFill>
              </a:rPr>
              <a:t>, </a:t>
            </a:r>
            <a:r>
              <a:rPr lang="en-US" sz="1600" dirty="0" err="1">
                <a:solidFill>
                  <a:schemeClr val="accent1"/>
                </a:solidFill>
              </a:rPr>
              <a:t>finansal</a:t>
            </a:r>
            <a:r>
              <a:rPr lang="en-US" sz="1600" dirty="0">
                <a:solidFill>
                  <a:schemeClr val="accent1"/>
                </a:solidFill>
              </a:rPr>
              <a:t> </a:t>
            </a:r>
            <a:r>
              <a:rPr lang="en-US" sz="1600" dirty="0" err="1">
                <a:solidFill>
                  <a:schemeClr val="accent1"/>
                </a:solidFill>
              </a:rPr>
              <a:t>etkileri</a:t>
            </a:r>
            <a:r>
              <a:rPr lang="en-US" sz="1600" dirty="0">
                <a:solidFill>
                  <a:schemeClr val="accent1"/>
                </a:solidFill>
              </a:rPr>
              <a:t> </a:t>
            </a:r>
            <a:r>
              <a:rPr lang="en-US" sz="1600" dirty="0" err="1">
                <a:solidFill>
                  <a:schemeClr val="accent1"/>
                </a:solidFill>
              </a:rPr>
              <a:t>anlamak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b="1" dirty="0" err="1">
                <a:solidFill>
                  <a:schemeClr val="accent1"/>
                </a:solidFill>
              </a:rPr>
              <a:t>Maliyet</a:t>
            </a:r>
            <a:r>
              <a:rPr lang="en-US" sz="1600" b="1" dirty="0">
                <a:solidFill>
                  <a:schemeClr val="accent1"/>
                </a:solidFill>
              </a:rPr>
              <a:t> </a:t>
            </a:r>
            <a:r>
              <a:rPr lang="en-US" sz="1600" b="1" dirty="0" err="1">
                <a:solidFill>
                  <a:schemeClr val="accent1"/>
                </a:solidFill>
              </a:rPr>
              <a:t>Yapısını</a:t>
            </a:r>
            <a:r>
              <a:rPr lang="en-US" sz="1600" b="1" dirty="0">
                <a:solidFill>
                  <a:schemeClr val="accent1"/>
                </a:solidFill>
              </a:rPr>
              <a:t> </a:t>
            </a:r>
            <a:r>
              <a:rPr lang="en-US" sz="1600" dirty="0" err="1">
                <a:solidFill>
                  <a:schemeClr val="accent1"/>
                </a:solidFill>
              </a:rPr>
              <a:t>tanımlayın</a:t>
            </a:r>
            <a:r>
              <a:rPr lang="en-US" sz="1600" dirty="0">
                <a:solidFill>
                  <a:schemeClr val="accent1"/>
                </a:solidFill>
              </a:rPr>
              <a:t>.</a:t>
            </a:r>
          </a:p>
        </p:txBody>
      </p:sp>
      <p:grpSp>
        <p:nvGrpSpPr>
          <p:cNvPr id="54" name="Group 53">
            <a:extLst>
              <a:ext uri="{FF2B5EF4-FFF2-40B4-BE49-F238E27FC236}">
                <a16:creationId xmlns:a16="http://schemas.microsoft.com/office/drawing/2014/main" id="{1CACF8CD-9E13-E3C2-D556-5FB074BB3338}"/>
              </a:ext>
            </a:extLst>
          </p:cNvPr>
          <p:cNvGrpSpPr/>
          <p:nvPr/>
        </p:nvGrpSpPr>
        <p:grpSpPr>
          <a:xfrm>
            <a:off x="4847737" y="3236866"/>
            <a:ext cx="6760612" cy="3261223"/>
            <a:chOff x="4622800" y="3122075"/>
            <a:chExt cx="6908800" cy="3473449"/>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4622800" y="3122075"/>
              <a:ext cx="6908800" cy="3473449"/>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2426" y="3776135"/>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276999"/>
              </a:xfrm>
              <a:prstGeom prst="rect">
                <a:avLst/>
              </a:prstGeom>
              <a:noFill/>
            </p:spPr>
            <p:txBody>
              <a:bodyPr wrap="square" rtlCol="0">
                <a:spAutoFit/>
              </a:bodyPr>
              <a:lstStyle/>
              <a:p>
                <a:r>
                  <a:rPr lang="en-GB" sz="1200" b="1">
                    <a:solidFill>
                      <a:schemeClr val="accent1"/>
                    </a:solidFill>
                  </a:rPr>
                  <a:t>Kilit ortaklar </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276999"/>
              </a:xfrm>
              <a:prstGeom prst="rect">
                <a:avLst/>
              </a:prstGeom>
              <a:noFill/>
            </p:spPr>
            <p:txBody>
              <a:bodyPr wrap="square" rtlCol="0">
                <a:spAutoFit/>
              </a:bodyPr>
              <a:lstStyle/>
              <a:p>
                <a:r>
                  <a:rPr lang="en-GB" sz="1200" b="1">
                    <a:solidFill>
                      <a:schemeClr val="accent1"/>
                    </a:solidFill>
                  </a:rPr>
                  <a:t>Kilit faaliyetler </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276999"/>
              </a:xfrm>
              <a:prstGeom prst="rect">
                <a:avLst/>
              </a:prstGeom>
              <a:noFill/>
            </p:spPr>
            <p:txBody>
              <a:bodyPr wrap="square" rtlCol="0">
                <a:spAutoFit/>
              </a:bodyPr>
              <a:lstStyle/>
              <a:p>
                <a:r>
                  <a:rPr lang="en-GB" sz="1200" b="1">
                    <a:solidFill>
                      <a:schemeClr val="accent1"/>
                    </a:solidFill>
                  </a:rPr>
                  <a:t>Anahtar kaynaklar </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461665"/>
              </a:xfrm>
              <a:prstGeom prst="rect">
                <a:avLst/>
              </a:prstGeom>
              <a:noFill/>
            </p:spPr>
            <p:txBody>
              <a:bodyPr wrap="square" rtlCol="0">
                <a:spAutoFit/>
              </a:bodyPr>
              <a:lstStyle/>
              <a:p>
                <a:r>
                  <a:rPr lang="en-GB" sz="1200" b="1">
                    <a:solidFill>
                      <a:schemeClr val="accent1"/>
                    </a:solidFill>
                  </a:rPr>
                  <a:t>Değer önermeleri</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461665"/>
              </a:xfrm>
              <a:prstGeom prst="rect">
                <a:avLst/>
              </a:prstGeom>
              <a:noFill/>
            </p:spPr>
            <p:txBody>
              <a:bodyPr wrap="square" rtlCol="0">
                <a:spAutoFit/>
              </a:bodyPr>
              <a:lstStyle/>
              <a:p>
                <a:r>
                  <a:rPr lang="en-GB" sz="1200" b="1">
                    <a:solidFill>
                      <a:schemeClr val="accent1"/>
                    </a:solidFill>
                  </a:rPr>
                  <a:t>Müşteri ilişkileri</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276999"/>
              </a:xfrm>
              <a:prstGeom prst="rect">
                <a:avLst/>
              </a:prstGeom>
              <a:noFill/>
            </p:spPr>
            <p:txBody>
              <a:bodyPr wrap="square" rtlCol="0">
                <a:spAutoFit/>
              </a:bodyPr>
              <a:lstStyle/>
              <a:p>
                <a:r>
                  <a:rPr lang="en-GB" sz="1200" b="1">
                    <a:solidFill>
                      <a:schemeClr val="accent1"/>
                    </a:solidFill>
                  </a:rPr>
                  <a:t>Kanallar</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461665"/>
              </a:xfrm>
              <a:prstGeom prst="rect">
                <a:avLst/>
              </a:prstGeom>
              <a:noFill/>
            </p:spPr>
            <p:txBody>
              <a:bodyPr wrap="square" rtlCol="0">
                <a:spAutoFit/>
              </a:bodyPr>
              <a:lstStyle/>
              <a:p>
                <a:r>
                  <a:rPr lang="en-GB" sz="1200" b="1">
                    <a:solidFill>
                      <a:schemeClr val="accent1"/>
                    </a:solidFill>
                  </a:rPr>
                  <a:t>Müşteri segmentleri</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276999"/>
              </a:xfrm>
              <a:prstGeom prst="rect">
                <a:avLst/>
              </a:prstGeom>
              <a:noFill/>
            </p:spPr>
            <p:txBody>
              <a:bodyPr wrap="square" rtlCol="0">
                <a:spAutoFit/>
              </a:bodyPr>
              <a:lstStyle/>
              <a:p>
                <a:r>
                  <a:rPr lang="en-GB" sz="1200" b="1">
                    <a:solidFill>
                      <a:schemeClr val="accent1"/>
                    </a:solidFill>
                  </a:rPr>
                  <a:t>Maliyet yapısı</a:t>
                </a: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50" y="5144610"/>
                <a:ext cx="1695450" cy="276999"/>
              </a:xfrm>
              <a:prstGeom prst="rect">
                <a:avLst/>
              </a:prstGeom>
              <a:noFill/>
            </p:spPr>
            <p:txBody>
              <a:bodyPr wrap="square" rtlCol="0">
                <a:spAutoFit/>
              </a:bodyPr>
              <a:lstStyle/>
              <a:p>
                <a:r>
                  <a:rPr lang="en-GB" sz="1200" b="1">
                    <a:solidFill>
                      <a:schemeClr val="accent1"/>
                    </a:solidFill>
                  </a:rPr>
                  <a:t>Gelir akışları</a:t>
                </a:r>
              </a:p>
            </p:txBody>
          </p:sp>
        </p:grpSp>
        <p:sp>
          <p:nvSpPr>
            <p:cNvPr id="43" name="TextBox 42">
              <a:extLst>
                <a:ext uri="{FF2B5EF4-FFF2-40B4-BE49-F238E27FC236}">
                  <a16:creationId xmlns:a16="http://schemas.microsoft.com/office/drawing/2014/main" id="{7498B7EA-44EB-4774-0BBC-D4B19B3565D2}"/>
                </a:ext>
              </a:extLst>
            </p:cNvPr>
            <p:cNvSpPr txBox="1"/>
            <p:nvPr/>
          </p:nvSpPr>
          <p:spPr>
            <a:xfrm>
              <a:off x="10650721" y="3943746"/>
              <a:ext cx="412292" cy="646331"/>
            </a:xfrm>
            <a:prstGeom prst="rect">
              <a:avLst/>
            </a:prstGeom>
            <a:noFill/>
          </p:spPr>
          <p:txBody>
            <a:bodyPr wrap="none" rtlCol="0">
              <a:spAutoFit/>
            </a:bodyPr>
            <a:lstStyle/>
            <a:p>
              <a:r>
                <a:rPr lang="en-GB" sz="3600" b="1">
                  <a:solidFill>
                    <a:schemeClr val="accent1"/>
                  </a:solidFill>
                </a:rPr>
                <a:t>1</a:t>
              </a:r>
            </a:p>
          </p:txBody>
        </p:sp>
        <p:sp>
          <p:nvSpPr>
            <p:cNvPr id="44" name="TextBox 43">
              <a:extLst>
                <a:ext uri="{FF2B5EF4-FFF2-40B4-BE49-F238E27FC236}">
                  <a16:creationId xmlns:a16="http://schemas.microsoft.com/office/drawing/2014/main" id="{D31B3253-A496-F349-B05A-8CD084F9EF89}"/>
                </a:ext>
              </a:extLst>
            </p:cNvPr>
            <p:cNvSpPr txBox="1"/>
            <p:nvPr/>
          </p:nvSpPr>
          <p:spPr>
            <a:xfrm>
              <a:off x="7773016" y="3886217"/>
              <a:ext cx="444352" cy="646331"/>
            </a:xfrm>
            <a:prstGeom prst="rect">
              <a:avLst/>
            </a:prstGeom>
            <a:noFill/>
          </p:spPr>
          <p:txBody>
            <a:bodyPr wrap="none" rtlCol="0">
              <a:spAutoFit/>
            </a:bodyPr>
            <a:lstStyle/>
            <a:p>
              <a:r>
                <a:rPr lang="en-GB" sz="3600" b="1">
                  <a:solidFill>
                    <a:schemeClr val="accent1"/>
                  </a:solidFill>
                </a:rPr>
                <a:t>2</a:t>
              </a:r>
            </a:p>
          </p:txBody>
        </p:sp>
        <p:sp>
          <p:nvSpPr>
            <p:cNvPr id="45" name="TextBox 44">
              <a:extLst>
                <a:ext uri="{FF2B5EF4-FFF2-40B4-BE49-F238E27FC236}">
                  <a16:creationId xmlns:a16="http://schemas.microsoft.com/office/drawing/2014/main" id="{0AC12598-8427-CDC3-4C89-68B2D30CFB5D}"/>
                </a:ext>
              </a:extLst>
            </p:cNvPr>
            <p:cNvSpPr txBox="1"/>
            <p:nvPr/>
          </p:nvSpPr>
          <p:spPr>
            <a:xfrm>
              <a:off x="9205176" y="4604944"/>
              <a:ext cx="442750" cy="646331"/>
            </a:xfrm>
            <a:prstGeom prst="rect">
              <a:avLst/>
            </a:prstGeom>
            <a:noFill/>
          </p:spPr>
          <p:txBody>
            <a:bodyPr wrap="none" rtlCol="0">
              <a:spAutoFit/>
            </a:bodyPr>
            <a:lstStyle/>
            <a:p>
              <a:r>
                <a:rPr lang="en-GB" sz="3600" b="1">
                  <a:solidFill>
                    <a:schemeClr val="accent1"/>
                  </a:solidFill>
                </a:rPr>
                <a:t>3</a:t>
              </a:r>
            </a:p>
          </p:txBody>
        </p:sp>
        <p:sp>
          <p:nvSpPr>
            <p:cNvPr id="46" name="TextBox 45">
              <a:extLst>
                <a:ext uri="{FF2B5EF4-FFF2-40B4-BE49-F238E27FC236}">
                  <a16:creationId xmlns:a16="http://schemas.microsoft.com/office/drawing/2014/main" id="{CCCB5C05-6FD9-9FA3-30EA-BD00C147CAF8}"/>
                </a:ext>
              </a:extLst>
            </p:cNvPr>
            <p:cNvSpPr txBox="1"/>
            <p:nvPr/>
          </p:nvSpPr>
          <p:spPr>
            <a:xfrm>
              <a:off x="9159768" y="3466752"/>
              <a:ext cx="447558" cy="646331"/>
            </a:xfrm>
            <a:prstGeom prst="rect">
              <a:avLst/>
            </a:prstGeom>
            <a:noFill/>
          </p:spPr>
          <p:txBody>
            <a:bodyPr wrap="none" rtlCol="0">
              <a:spAutoFit/>
            </a:bodyPr>
            <a:lstStyle/>
            <a:p>
              <a:r>
                <a:rPr lang="en-GB" sz="3600" b="1">
                  <a:solidFill>
                    <a:schemeClr val="accent1"/>
                  </a:solidFill>
                </a:rPr>
                <a:t>4</a:t>
              </a:r>
            </a:p>
          </p:txBody>
        </p:sp>
        <p:sp>
          <p:nvSpPr>
            <p:cNvPr id="47" name="TextBox 46">
              <a:extLst>
                <a:ext uri="{FF2B5EF4-FFF2-40B4-BE49-F238E27FC236}">
                  <a16:creationId xmlns:a16="http://schemas.microsoft.com/office/drawing/2014/main" id="{F3A51602-2232-C54A-F55B-D91BB1366821}"/>
                </a:ext>
              </a:extLst>
            </p:cNvPr>
            <p:cNvSpPr txBox="1"/>
            <p:nvPr/>
          </p:nvSpPr>
          <p:spPr>
            <a:xfrm>
              <a:off x="9371258" y="5661753"/>
              <a:ext cx="441146" cy="646331"/>
            </a:xfrm>
            <a:prstGeom prst="rect">
              <a:avLst/>
            </a:prstGeom>
            <a:noFill/>
          </p:spPr>
          <p:txBody>
            <a:bodyPr wrap="none" rtlCol="0">
              <a:spAutoFit/>
            </a:bodyPr>
            <a:lstStyle/>
            <a:p>
              <a:r>
                <a:rPr lang="en-GB" sz="3600" b="1">
                  <a:solidFill>
                    <a:schemeClr val="accent1"/>
                  </a:solidFill>
                </a:rPr>
                <a:t>5</a:t>
              </a:r>
            </a:p>
          </p:txBody>
        </p:sp>
        <p:sp>
          <p:nvSpPr>
            <p:cNvPr id="48" name="TextBox 47">
              <a:extLst>
                <a:ext uri="{FF2B5EF4-FFF2-40B4-BE49-F238E27FC236}">
                  <a16:creationId xmlns:a16="http://schemas.microsoft.com/office/drawing/2014/main" id="{43BB264F-39D3-549D-C6F4-EB707AA94F62}"/>
                </a:ext>
              </a:extLst>
            </p:cNvPr>
            <p:cNvSpPr txBox="1"/>
            <p:nvPr/>
          </p:nvSpPr>
          <p:spPr>
            <a:xfrm>
              <a:off x="6374719" y="4703973"/>
              <a:ext cx="465192" cy="646330"/>
            </a:xfrm>
            <a:prstGeom prst="rect">
              <a:avLst/>
            </a:prstGeom>
            <a:noFill/>
          </p:spPr>
          <p:txBody>
            <a:bodyPr wrap="none" rtlCol="0">
              <a:spAutoFit/>
            </a:bodyPr>
            <a:lstStyle/>
            <a:p>
              <a:r>
                <a:rPr lang="en-GB" sz="3600" b="1" dirty="0">
                  <a:solidFill>
                    <a:schemeClr val="accent1"/>
                  </a:solidFill>
                </a:rPr>
                <a:t>6</a:t>
              </a:r>
            </a:p>
          </p:txBody>
        </p:sp>
        <p:sp>
          <p:nvSpPr>
            <p:cNvPr id="49" name="TextBox 48">
              <a:extLst>
                <a:ext uri="{FF2B5EF4-FFF2-40B4-BE49-F238E27FC236}">
                  <a16:creationId xmlns:a16="http://schemas.microsoft.com/office/drawing/2014/main" id="{8919F75F-2DB5-A935-2B00-9BAD3C368900}"/>
                </a:ext>
              </a:extLst>
            </p:cNvPr>
            <p:cNvSpPr txBox="1"/>
            <p:nvPr/>
          </p:nvSpPr>
          <p:spPr>
            <a:xfrm>
              <a:off x="6385140" y="3466844"/>
              <a:ext cx="444352" cy="646331"/>
            </a:xfrm>
            <a:prstGeom prst="rect">
              <a:avLst/>
            </a:prstGeom>
            <a:noFill/>
          </p:spPr>
          <p:txBody>
            <a:bodyPr wrap="none" rtlCol="0">
              <a:spAutoFit/>
            </a:bodyPr>
            <a:lstStyle/>
            <a:p>
              <a:r>
                <a:rPr lang="en-GB" sz="3600" b="1">
                  <a:solidFill>
                    <a:schemeClr val="accent1"/>
                  </a:solidFill>
                </a:rPr>
                <a:t>7</a:t>
              </a:r>
            </a:p>
          </p:txBody>
        </p:sp>
        <p:sp>
          <p:nvSpPr>
            <p:cNvPr id="50" name="TextBox 49">
              <a:extLst>
                <a:ext uri="{FF2B5EF4-FFF2-40B4-BE49-F238E27FC236}">
                  <a16:creationId xmlns:a16="http://schemas.microsoft.com/office/drawing/2014/main" id="{B9B4537D-CA7D-2E20-71C4-198CD18CBCCE}"/>
                </a:ext>
              </a:extLst>
            </p:cNvPr>
            <p:cNvSpPr txBox="1"/>
            <p:nvPr/>
          </p:nvSpPr>
          <p:spPr>
            <a:xfrm>
              <a:off x="5066706" y="3886217"/>
              <a:ext cx="463588" cy="646331"/>
            </a:xfrm>
            <a:prstGeom prst="rect">
              <a:avLst/>
            </a:prstGeom>
            <a:noFill/>
          </p:spPr>
          <p:txBody>
            <a:bodyPr wrap="none" rtlCol="0">
              <a:spAutoFit/>
            </a:bodyPr>
            <a:lstStyle/>
            <a:p>
              <a:r>
                <a:rPr lang="en-GB" sz="3600" b="1">
                  <a:solidFill>
                    <a:schemeClr val="accent1"/>
                  </a:solidFill>
                </a:rPr>
                <a:t>8</a:t>
              </a:r>
            </a:p>
          </p:txBody>
        </p:sp>
        <p:sp>
          <p:nvSpPr>
            <p:cNvPr id="51" name="TextBox 50">
              <a:extLst>
                <a:ext uri="{FF2B5EF4-FFF2-40B4-BE49-F238E27FC236}">
                  <a16:creationId xmlns:a16="http://schemas.microsoft.com/office/drawing/2014/main" id="{E0B4C7A5-C1AE-AE77-7B35-BE8DB8EDFC2F}"/>
                </a:ext>
              </a:extLst>
            </p:cNvPr>
            <p:cNvSpPr txBox="1"/>
            <p:nvPr/>
          </p:nvSpPr>
          <p:spPr>
            <a:xfrm>
              <a:off x="6188377" y="5744263"/>
              <a:ext cx="457176" cy="646331"/>
            </a:xfrm>
            <a:prstGeom prst="rect">
              <a:avLst/>
            </a:prstGeom>
            <a:noFill/>
          </p:spPr>
          <p:txBody>
            <a:bodyPr wrap="none" rtlCol="0">
              <a:spAutoFit/>
            </a:bodyPr>
            <a:lstStyle/>
            <a:p>
              <a:r>
                <a:rPr lang="en-GB" sz="3600" b="1">
                  <a:solidFill>
                    <a:schemeClr val="accent1"/>
                  </a:solidFill>
                </a:rPr>
                <a:t>9</a:t>
              </a:r>
            </a:p>
          </p:txBody>
        </p:sp>
      </p:grpSp>
      <p:pic>
        <p:nvPicPr>
          <p:cNvPr id="3" name="Resim 2">
            <a:extLst>
              <a:ext uri="{FF2B5EF4-FFF2-40B4-BE49-F238E27FC236}">
                <a16:creationId xmlns:a16="http://schemas.microsoft.com/office/drawing/2014/main" id="{DCB4B941-27F5-C289-9911-0ED8435C434C}"/>
              </a:ext>
            </a:extLst>
          </p:cNvPr>
          <p:cNvPicPr>
            <a:picLocks noChangeAspect="1"/>
          </p:cNvPicPr>
          <p:nvPr/>
        </p:nvPicPr>
        <p:blipFill>
          <a:blip r:embed="rId2"/>
          <a:stretch>
            <a:fillRect/>
          </a:stretch>
        </p:blipFill>
        <p:spPr>
          <a:xfrm>
            <a:off x="26734" y="6038701"/>
            <a:ext cx="1324160" cy="733527"/>
          </a:xfrm>
          <a:prstGeom prst="rect">
            <a:avLst/>
          </a:prstGeom>
        </p:spPr>
      </p:pic>
      <p:sp>
        <p:nvSpPr>
          <p:cNvPr id="42" name="TextBox 41">
            <a:extLst>
              <a:ext uri="{FF2B5EF4-FFF2-40B4-BE49-F238E27FC236}">
                <a16:creationId xmlns:a16="http://schemas.microsoft.com/office/drawing/2014/main" id="{330052D1-FE08-C2B1-D6FB-131EC67E41F5}"/>
              </a:ext>
            </a:extLst>
          </p:cNvPr>
          <p:cNvSpPr txBox="1"/>
          <p:nvPr/>
        </p:nvSpPr>
        <p:spPr>
          <a:xfrm>
            <a:off x="458895" y="3467237"/>
            <a:ext cx="3837890" cy="2634439"/>
          </a:xfrm>
          <a:prstGeom prst="rect">
            <a:avLst/>
          </a:prstGeom>
          <a:noFill/>
        </p:spPr>
        <p:txBody>
          <a:bodyPr wrap="square">
            <a:spAutoFit/>
          </a:bodyPr>
          <a:lstStyle/>
          <a:p>
            <a:pPr algn="just">
              <a:lnSpc>
                <a:spcPct val="150000"/>
              </a:lnSpc>
            </a:pPr>
            <a:r>
              <a:rPr lang="en-US" sz="1600" dirty="0">
                <a:solidFill>
                  <a:schemeClr val="accent1"/>
                </a:solidFill>
              </a:rPr>
              <a:t>Bu </a:t>
            </a:r>
            <a:r>
              <a:rPr lang="en-US" sz="1600" dirty="0" err="1">
                <a:solidFill>
                  <a:schemeClr val="accent1"/>
                </a:solidFill>
              </a:rPr>
              <a:t>düzen</a:t>
            </a:r>
            <a:r>
              <a:rPr lang="en-US" sz="1600" dirty="0">
                <a:solidFill>
                  <a:schemeClr val="accent1"/>
                </a:solidFill>
              </a:rPr>
              <a:t>, </a:t>
            </a:r>
            <a:r>
              <a:rPr lang="en-US" sz="1600" dirty="0" err="1">
                <a:solidFill>
                  <a:schemeClr val="accent1"/>
                </a:solidFill>
              </a:rPr>
              <a:t>pazarınızı</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değer</a:t>
            </a:r>
            <a:r>
              <a:rPr lang="en-US" sz="1600" dirty="0">
                <a:solidFill>
                  <a:schemeClr val="accent1"/>
                </a:solidFill>
              </a:rPr>
              <a:t> </a:t>
            </a:r>
            <a:r>
              <a:rPr lang="en-US" sz="1600" dirty="0" err="1">
                <a:solidFill>
                  <a:schemeClr val="accent1"/>
                </a:solidFill>
              </a:rPr>
              <a:t>teklifinizi</a:t>
            </a:r>
            <a:r>
              <a:rPr lang="en-US" sz="1600" dirty="0">
                <a:solidFill>
                  <a:schemeClr val="accent1"/>
                </a:solidFill>
              </a:rPr>
              <a:t> </a:t>
            </a:r>
            <a:r>
              <a:rPr lang="en-US" sz="1600" dirty="0" err="1">
                <a:solidFill>
                  <a:schemeClr val="accent1"/>
                </a:solidFill>
              </a:rPr>
              <a:t>anlamakla</a:t>
            </a:r>
            <a:r>
              <a:rPr lang="en-US" sz="1600" dirty="0">
                <a:solidFill>
                  <a:schemeClr val="accent1"/>
                </a:solidFill>
              </a:rPr>
              <a:t> </a:t>
            </a:r>
            <a:r>
              <a:rPr lang="en-US" sz="1600" dirty="0" err="1">
                <a:solidFill>
                  <a:schemeClr val="accent1"/>
                </a:solidFill>
              </a:rPr>
              <a:t>başlayan</a:t>
            </a:r>
            <a:r>
              <a:rPr lang="en-US" sz="1600" dirty="0">
                <a:solidFill>
                  <a:schemeClr val="accent1"/>
                </a:solidFill>
              </a:rPr>
              <a:t>, </a:t>
            </a:r>
            <a:r>
              <a:rPr lang="en-US" sz="1600" dirty="0" err="1">
                <a:solidFill>
                  <a:schemeClr val="accent1"/>
                </a:solidFill>
              </a:rPr>
              <a:t>ardından</a:t>
            </a:r>
            <a:r>
              <a:rPr lang="en-US" sz="1600" dirty="0">
                <a:solidFill>
                  <a:schemeClr val="accent1"/>
                </a:solidFill>
              </a:rPr>
              <a:t> </a:t>
            </a:r>
            <a:r>
              <a:rPr lang="en-US" sz="1600" dirty="0" err="1">
                <a:solidFill>
                  <a:schemeClr val="accent1"/>
                </a:solidFill>
              </a:rPr>
              <a:t>operasyonel</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finansal</a:t>
            </a:r>
            <a:r>
              <a:rPr lang="en-US" sz="1600" dirty="0">
                <a:solidFill>
                  <a:schemeClr val="accent1"/>
                </a:solidFill>
              </a:rPr>
              <a:t> </a:t>
            </a:r>
            <a:r>
              <a:rPr lang="en-US" sz="1600" dirty="0" err="1">
                <a:solidFill>
                  <a:schemeClr val="accent1"/>
                </a:solidFill>
              </a:rPr>
              <a:t>planlama</a:t>
            </a:r>
            <a:r>
              <a:rPr lang="en-US" sz="1600" dirty="0">
                <a:solidFill>
                  <a:schemeClr val="accent1"/>
                </a:solidFill>
              </a:rPr>
              <a:t> </a:t>
            </a:r>
            <a:r>
              <a:rPr lang="en-US" sz="1600" dirty="0" err="1">
                <a:solidFill>
                  <a:schemeClr val="accent1"/>
                </a:solidFill>
              </a:rPr>
              <a:t>ile</a:t>
            </a:r>
            <a:r>
              <a:rPr lang="en-US" sz="1600" dirty="0">
                <a:solidFill>
                  <a:schemeClr val="accent1"/>
                </a:solidFill>
              </a:rPr>
              <a:t> </a:t>
            </a:r>
            <a:r>
              <a:rPr lang="en-US" sz="1600" dirty="0" err="1">
                <a:solidFill>
                  <a:schemeClr val="accent1"/>
                </a:solidFill>
              </a:rPr>
              <a:t>devam</a:t>
            </a:r>
            <a:r>
              <a:rPr lang="en-US" sz="1600" dirty="0">
                <a:solidFill>
                  <a:schemeClr val="accent1"/>
                </a:solidFill>
              </a:rPr>
              <a:t> </a:t>
            </a:r>
            <a:r>
              <a:rPr lang="en-US" sz="1600" dirty="0" err="1">
                <a:solidFill>
                  <a:schemeClr val="accent1"/>
                </a:solidFill>
              </a:rPr>
              <a:t>eden</a:t>
            </a:r>
            <a:r>
              <a:rPr lang="en-US" sz="1600" dirty="0">
                <a:solidFill>
                  <a:schemeClr val="accent1"/>
                </a:solidFill>
              </a:rPr>
              <a:t> </a:t>
            </a:r>
            <a:r>
              <a:rPr lang="en-US" sz="1600" dirty="0" err="1">
                <a:solidFill>
                  <a:schemeClr val="accent1"/>
                </a:solidFill>
              </a:rPr>
              <a:t>mantıklı</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odaklı</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yaklaşım</a:t>
            </a:r>
            <a:r>
              <a:rPr lang="en-US" sz="1600" dirty="0">
                <a:solidFill>
                  <a:schemeClr val="accent1"/>
                </a:solidFill>
              </a:rPr>
              <a:t> </a:t>
            </a:r>
            <a:r>
              <a:rPr lang="en-US" sz="1600" dirty="0" err="1">
                <a:solidFill>
                  <a:schemeClr val="accent1"/>
                </a:solidFill>
              </a:rPr>
              <a:t>sağlar</a:t>
            </a:r>
            <a:r>
              <a:rPr lang="en-US" sz="1600" dirty="0">
                <a:solidFill>
                  <a:schemeClr val="accent1"/>
                </a:solidFill>
              </a:rPr>
              <a:t>. Bu </a:t>
            </a:r>
            <a:r>
              <a:rPr lang="en-US" sz="1600" dirty="0" err="1">
                <a:solidFill>
                  <a:schemeClr val="accent1"/>
                </a:solidFill>
              </a:rPr>
              <a:t>yöntem</a:t>
            </a:r>
            <a:r>
              <a:rPr lang="en-US" sz="1600" dirty="0">
                <a:solidFill>
                  <a:schemeClr val="accent1"/>
                </a:solidFill>
              </a:rPr>
              <a:t>, </a:t>
            </a:r>
            <a:r>
              <a:rPr lang="en-US" sz="1600" dirty="0" err="1">
                <a:solidFill>
                  <a:schemeClr val="accent1"/>
                </a:solidFill>
              </a:rPr>
              <a:t>tutarlı</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uygulanabilir</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modeli</a:t>
            </a:r>
            <a:r>
              <a:rPr lang="en-US" sz="1600" dirty="0">
                <a:solidFill>
                  <a:schemeClr val="accent1"/>
                </a:solidFill>
              </a:rPr>
              <a:t> </a:t>
            </a:r>
            <a:r>
              <a:rPr lang="en-US" sz="1600" dirty="0" err="1">
                <a:solidFill>
                  <a:schemeClr val="accent1"/>
                </a:solidFill>
              </a:rPr>
              <a:t>oluşturulmasına</a:t>
            </a:r>
            <a:r>
              <a:rPr lang="en-US" sz="1600" dirty="0">
                <a:solidFill>
                  <a:schemeClr val="accent1"/>
                </a:solidFill>
              </a:rPr>
              <a:t> </a:t>
            </a:r>
            <a:r>
              <a:rPr lang="en-US" sz="1600" dirty="0" err="1">
                <a:solidFill>
                  <a:schemeClr val="accent1"/>
                </a:solidFill>
              </a:rPr>
              <a:t>yardımcı</a:t>
            </a:r>
            <a:r>
              <a:rPr lang="en-US" sz="1600" dirty="0">
                <a:solidFill>
                  <a:schemeClr val="accent1"/>
                </a:solidFill>
              </a:rPr>
              <a:t> </a:t>
            </a:r>
            <a:r>
              <a:rPr lang="en-US" sz="1600" dirty="0" err="1">
                <a:solidFill>
                  <a:schemeClr val="accent1"/>
                </a:solidFill>
              </a:rPr>
              <a:t>olur</a:t>
            </a:r>
            <a:r>
              <a:rPr lang="en-US" sz="1600" dirty="0">
                <a:solidFill>
                  <a:schemeClr val="accent1"/>
                </a:solidFill>
              </a:rPr>
              <a:t>.</a:t>
            </a:r>
          </a:p>
        </p:txBody>
      </p:sp>
    </p:spTree>
    <p:extLst>
      <p:ext uri="{BB962C8B-B14F-4D97-AF65-F5344CB8AC3E}">
        <p14:creationId xmlns:p14="http://schemas.microsoft.com/office/powerpoint/2010/main" val="411880817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19546" y="-107359"/>
            <a:ext cx="10515600" cy="1325563"/>
          </a:xfrm>
        </p:spPr>
        <p:txBody>
          <a:bodyPr>
            <a:normAutofit/>
          </a:bodyPr>
          <a:lstStyle/>
          <a:p>
            <a:pPr>
              <a:spcBef>
                <a:spcPts val="600"/>
              </a:spcBef>
              <a:spcAft>
                <a:spcPts val="600"/>
              </a:spcAft>
            </a:pPr>
            <a:r>
              <a:rPr lang="es-ES" sz="3400" dirty="0"/>
              <a:t>Bu </a:t>
            </a:r>
            <a:r>
              <a:rPr lang="tr-TR" sz="3400" dirty="0"/>
              <a:t>ünitenin</a:t>
            </a:r>
            <a:r>
              <a:rPr lang="es-ES" sz="3400" dirty="0"/>
              <a:t> öğrenme çıktıları</a:t>
            </a:r>
            <a:endParaRPr lang="en-US" sz="3400" dirty="0"/>
          </a:p>
        </p:txBody>
      </p:sp>
      <p:sp>
        <p:nvSpPr>
          <p:cNvPr id="4" name="Content Placeholder 2">
            <a:extLst>
              <a:ext uri="{FF2B5EF4-FFF2-40B4-BE49-F238E27FC236}">
                <a16:creationId xmlns:a16="http://schemas.microsoft.com/office/drawing/2014/main" id="{F79BBDEC-294B-774B-D1D4-4D8C765657D2}"/>
              </a:ext>
            </a:extLst>
          </p:cNvPr>
          <p:cNvSpPr>
            <a:spLocks noGrp="1"/>
          </p:cNvSpPr>
          <p:nvPr>
            <p:ph sz="half" idx="1"/>
          </p:nvPr>
        </p:nvSpPr>
        <p:spPr>
          <a:xfrm>
            <a:off x="519546" y="960185"/>
            <a:ext cx="5488710" cy="5106817"/>
          </a:xfrm>
        </p:spPr>
        <p:txBody>
          <a:bodyPr vert="horz" lIns="91440" tIns="45720" rIns="91440" bIns="45720" rtlCol="0" anchor="t">
            <a:normAutofit/>
          </a:bodyPr>
          <a:lstStyle/>
          <a:p>
            <a:pPr marL="0" indent="0">
              <a:spcBef>
                <a:spcPts val="600"/>
              </a:spcBef>
              <a:spcAft>
                <a:spcPts val="600"/>
              </a:spcAft>
              <a:buNone/>
            </a:pPr>
            <a:r>
              <a:rPr lang="en-US" sz="1600" dirty="0" err="1"/>
              <a:t>Şu</a:t>
            </a:r>
            <a:r>
              <a:rPr lang="en-US" sz="1600" dirty="0"/>
              <a:t> </a:t>
            </a:r>
            <a:r>
              <a:rPr lang="en-US" sz="1600" dirty="0" err="1"/>
              <a:t>konularda</a:t>
            </a:r>
            <a:r>
              <a:rPr lang="en-US" sz="1600" dirty="0"/>
              <a:t> </a:t>
            </a:r>
            <a:r>
              <a:rPr lang="en-US" sz="1600" dirty="0" err="1"/>
              <a:t>daha</a:t>
            </a:r>
            <a:r>
              <a:rPr lang="en-US" sz="1600" dirty="0"/>
              <a:t> </a:t>
            </a:r>
            <a:r>
              <a:rPr lang="en-US" sz="1600" dirty="0" err="1"/>
              <a:t>derin</a:t>
            </a:r>
            <a:r>
              <a:rPr lang="en-US" sz="1600" dirty="0"/>
              <a:t> </a:t>
            </a:r>
            <a:r>
              <a:rPr lang="en-US" sz="1600" dirty="0" err="1"/>
              <a:t>bir</a:t>
            </a:r>
            <a:r>
              <a:rPr lang="en-US" sz="1600" dirty="0"/>
              <a:t> </a:t>
            </a:r>
            <a:r>
              <a:rPr lang="en-US" sz="1600" dirty="0" err="1"/>
              <a:t>anlayış</a:t>
            </a:r>
            <a:r>
              <a:rPr lang="en-US" sz="1600" dirty="0"/>
              <a:t> </a:t>
            </a:r>
            <a:r>
              <a:rPr lang="en-US" sz="1600" dirty="0" err="1"/>
              <a:t>kazanacaksınız</a:t>
            </a:r>
            <a:r>
              <a:rPr lang="en-US" sz="1600" dirty="0"/>
              <a:t>:</a:t>
            </a:r>
            <a:endParaRPr lang="sl-SI" sz="1600" dirty="0"/>
          </a:p>
          <a:p>
            <a:pPr marL="457200" indent="-457200" algn="just">
              <a:lnSpc>
                <a:spcPct val="120000"/>
              </a:lnSpc>
              <a:spcBef>
                <a:spcPts val="600"/>
              </a:spcBef>
              <a:spcAft>
                <a:spcPts val="600"/>
              </a:spcAft>
              <a:buFont typeface="Arial" panose="020B0604020202020204" pitchFamily="34" charset="0"/>
              <a:buChar char="•"/>
            </a:pPr>
            <a:r>
              <a:rPr lang="en-US" sz="1600" b="0" dirty="0">
                <a:solidFill>
                  <a:schemeClr val="accent1"/>
                </a:solidFill>
                <a:latin typeface="Raleway"/>
                <a:cs typeface="Times New Roman"/>
              </a:rPr>
              <a:t>Uzun </a:t>
            </a:r>
            <a:r>
              <a:rPr lang="en-US" sz="1600" b="0" dirty="0" err="1">
                <a:solidFill>
                  <a:schemeClr val="accent1"/>
                </a:solidFill>
                <a:latin typeface="Raleway"/>
                <a:cs typeface="Times New Roman"/>
              </a:rPr>
              <a:t>vadeli</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başarıya</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ulaşmak</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için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vizyon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misyon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ve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değerleri</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uyumlu</a:t>
            </a:r>
            <a:r>
              <a:rPr lang="en-US" sz="1600" b="0" dirty="0">
                <a:solidFill>
                  <a:schemeClr val="accent1"/>
                </a:solidFill>
                <a:latin typeface="Raleway"/>
                <a:cs typeface="Times New Roman"/>
              </a:rPr>
              <a:t> hale </a:t>
            </a:r>
            <a:r>
              <a:rPr lang="en-US" sz="1600" b="0" dirty="0" err="1">
                <a:solidFill>
                  <a:schemeClr val="accent1"/>
                </a:solidFill>
                <a:latin typeface="Raleway"/>
                <a:cs typeface="Times New Roman"/>
              </a:rPr>
              <a:t>getirmeye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odaklanarak</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bir</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şirket</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içinde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sürdürülebilir</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bir</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inovasyon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kültürü</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nasıl</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teşvik</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edilir</a:t>
            </a:r>
            <a:r>
              <a:rPr lang="en-US" sz="1600" b="0" dirty="0">
                <a:solidFill>
                  <a:schemeClr val="accent1"/>
                </a:solidFill>
                <a:latin typeface="Raleway"/>
                <a:cs typeface="Times New Roman"/>
              </a:rPr>
              <a:t>?</a:t>
            </a:r>
          </a:p>
          <a:p>
            <a:pPr marL="457200" indent="-457200" algn="just">
              <a:lnSpc>
                <a:spcPct val="120000"/>
              </a:lnSpc>
              <a:spcBef>
                <a:spcPts val="600"/>
              </a:spcBef>
              <a:spcAft>
                <a:spcPts val="600"/>
              </a:spcAft>
              <a:buFont typeface="Arial" panose="020B0604020202020204" pitchFamily="34" charset="0"/>
              <a:buChar char="•"/>
            </a:pPr>
            <a:r>
              <a:rPr lang="en-US" sz="1600" b="0" dirty="0">
                <a:solidFill>
                  <a:schemeClr val="accent1"/>
                </a:solidFill>
                <a:latin typeface="Raleway"/>
                <a:cs typeface="Times New Roman"/>
              </a:rPr>
              <a:t>Temel </a:t>
            </a:r>
            <a:r>
              <a:rPr lang="en-US" sz="1600" b="0" dirty="0" err="1">
                <a:solidFill>
                  <a:schemeClr val="accent1"/>
                </a:solidFill>
                <a:latin typeface="Raleway"/>
                <a:cs typeface="Times New Roman"/>
              </a:rPr>
              <a:t>unsurları</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haritalandırmak</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için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İş</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Modeli</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Kanvasının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kullanılması</a:t>
            </a:r>
            <a:r>
              <a:rPr lang="el-GR" sz="1600" b="0" dirty="0">
                <a:solidFill>
                  <a:schemeClr val="accent1"/>
                </a:solidFill>
                <a:latin typeface="Raleway"/>
                <a:cs typeface="Times New Roman"/>
              </a:rPr>
              <a:t>.</a:t>
            </a:r>
          </a:p>
          <a:p>
            <a:pPr marL="457200" indent="-457200" algn="just">
              <a:lnSpc>
                <a:spcPct val="120000"/>
              </a:lnSpc>
              <a:spcBef>
                <a:spcPts val="600"/>
              </a:spcBef>
              <a:spcAft>
                <a:spcPts val="600"/>
              </a:spcAft>
              <a:buFont typeface="Arial" panose="020B0604020202020204" pitchFamily="34" charset="0"/>
              <a:buChar char="•"/>
            </a:pPr>
            <a:r>
              <a:rPr lang="en-US" sz="1600" b="0" dirty="0" err="1">
                <a:solidFill>
                  <a:schemeClr val="accent1"/>
                </a:solidFill>
                <a:latin typeface="Raleway"/>
                <a:cs typeface="Times New Roman"/>
              </a:rPr>
              <a:t>Başarılı</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bir</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iş</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stratejik</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yol</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haritası</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ve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işinizin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temel</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unsurlarının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ve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onu</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çevreleyen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unsurların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ön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iç</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ve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dış</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analizinin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önemi</a:t>
            </a:r>
            <a:r>
              <a:rPr lang="en-US" sz="1600" b="0" dirty="0">
                <a:solidFill>
                  <a:schemeClr val="accent1"/>
                </a:solidFill>
                <a:latin typeface="Raleway"/>
                <a:cs typeface="Times New Roman"/>
              </a:rPr>
              <a:t>.</a:t>
            </a:r>
          </a:p>
          <a:p>
            <a:pPr marL="457200" indent="-457200" algn="just">
              <a:lnSpc>
                <a:spcPct val="120000"/>
              </a:lnSpc>
              <a:spcBef>
                <a:spcPts val="600"/>
              </a:spcBef>
              <a:spcAft>
                <a:spcPts val="600"/>
              </a:spcAft>
              <a:buFont typeface="Arial" panose="020B0604020202020204" pitchFamily="34" charset="0"/>
              <a:buChar char="•"/>
            </a:pPr>
            <a:r>
              <a:rPr lang="en-US" sz="1600" b="0" dirty="0" err="1">
                <a:solidFill>
                  <a:schemeClr val="accent1"/>
                </a:solidFill>
                <a:latin typeface="Raleway"/>
                <a:cs typeface="Times New Roman"/>
              </a:rPr>
              <a:t>Güçlü</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bir</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iş</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yol</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haritası</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oluşturmanın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yolu</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ve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temel</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bileşenleri</a:t>
            </a:r>
            <a:r>
              <a:rPr lang="tr-TR" sz="1600" b="0" dirty="0">
                <a:solidFill>
                  <a:schemeClr val="accent1"/>
                </a:solidFill>
                <a:latin typeface="Raleway"/>
                <a:cs typeface="Times New Roman"/>
              </a:rPr>
              <a:t>,</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hedefleri</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eylemleri</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ve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sorumlulukları</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belirlemek</a:t>
            </a:r>
            <a:r>
              <a:rPr lang="en-US" sz="1600" b="0" dirty="0">
                <a:solidFill>
                  <a:schemeClr val="accent1"/>
                </a:solidFill>
                <a:latin typeface="Raleway"/>
                <a:cs typeface="Times New Roman"/>
              </a:rPr>
              <a:t> </a:t>
            </a:r>
            <a:r>
              <a:rPr lang="tr-TR" sz="1600" b="0" dirty="0">
                <a:solidFill>
                  <a:schemeClr val="accent1"/>
                </a:solidFill>
                <a:latin typeface="Raleway"/>
                <a:cs typeface="Times New Roman"/>
              </a:rPr>
              <a:t>ile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uzun</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vadede</a:t>
            </a:r>
            <a:r>
              <a:rPr lang="en-US" sz="1600" b="0" dirty="0">
                <a:solidFill>
                  <a:schemeClr val="accent1"/>
                </a:solidFill>
                <a:latin typeface="Raleway"/>
                <a:cs typeface="Times New Roman"/>
              </a:rPr>
              <a:t> ana </a:t>
            </a:r>
            <a:r>
              <a:rPr lang="en-US" sz="1600" b="0" dirty="0" err="1">
                <a:solidFill>
                  <a:schemeClr val="accent1"/>
                </a:solidFill>
                <a:latin typeface="Raleway"/>
                <a:cs typeface="Times New Roman"/>
              </a:rPr>
              <a:t>kilometre</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taşlarını</a:t>
            </a:r>
            <a:r>
              <a:rPr lang="en-US" sz="1600" b="0" dirty="0">
                <a:solidFill>
                  <a:schemeClr val="accent1"/>
                </a:solidFill>
                <a:latin typeface="Raleway"/>
                <a:cs typeface="Times New Roman"/>
              </a:rPr>
              <a:t> </a:t>
            </a:r>
            <a:r>
              <a:rPr lang="en-US" sz="1600" b="0" dirty="0" err="1">
                <a:solidFill>
                  <a:schemeClr val="accent1"/>
                </a:solidFill>
                <a:latin typeface="Raleway"/>
                <a:cs typeface="Times New Roman"/>
              </a:rPr>
              <a:t>belirlemek</a:t>
            </a:r>
            <a:endParaRPr lang="en-US" sz="1600" b="0" dirty="0">
              <a:solidFill>
                <a:schemeClr val="accent1"/>
              </a:solidFill>
              <a:latin typeface="Raleway"/>
              <a:cs typeface="Times New Roman"/>
            </a:endParaRPr>
          </a:p>
          <a:p>
            <a:pPr marL="457200" indent="-457200" algn="just">
              <a:lnSpc>
                <a:spcPct val="120000"/>
              </a:lnSpc>
              <a:spcBef>
                <a:spcPts val="600"/>
              </a:spcBef>
              <a:spcAft>
                <a:spcPts val="600"/>
              </a:spcAft>
              <a:buFont typeface="Arial" panose="020B0604020202020204" pitchFamily="34" charset="0"/>
              <a:buChar char="•"/>
            </a:pPr>
            <a:endParaRPr lang="en-US" sz="1900" b="0" dirty="0">
              <a:solidFill>
                <a:schemeClr val="accent1"/>
              </a:solidFill>
              <a:latin typeface="Raleway "/>
              <a:cs typeface="Times New Roman"/>
            </a:endParaRPr>
          </a:p>
          <a:p>
            <a:pPr marL="457200" indent="-457200" algn="just">
              <a:lnSpc>
                <a:spcPct val="120000"/>
              </a:lnSpc>
              <a:spcBef>
                <a:spcPts val="600"/>
              </a:spcBef>
              <a:spcAft>
                <a:spcPts val="600"/>
              </a:spcAft>
              <a:buFont typeface="Arial" panose="020B0604020202020204" pitchFamily="34" charset="0"/>
              <a:buChar char="•"/>
            </a:pPr>
            <a:endParaRPr lang="en-US" sz="1700" b="0" dirty="0">
              <a:solidFill>
                <a:schemeClr val="accent1"/>
              </a:solidFill>
              <a:latin typeface="Raleway "/>
              <a:cs typeface="Times New Roman"/>
            </a:endParaRPr>
          </a:p>
        </p:txBody>
      </p:sp>
      <p:sp>
        <p:nvSpPr>
          <p:cNvPr id="5" name="Content Placeholder 3">
            <a:extLst>
              <a:ext uri="{FF2B5EF4-FFF2-40B4-BE49-F238E27FC236}">
                <a16:creationId xmlns:a16="http://schemas.microsoft.com/office/drawing/2014/main" id="{B68DA772-5673-2F1D-7C1A-8371EAE6D91C}"/>
              </a:ext>
            </a:extLst>
          </p:cNvPr>
          <p:cNvSpPr txBox="1"/>
          <p:nvPr/>
        </p:nvSpPr>
        <p:spPr>
          <a:xfrm>
            <a:off x="6359187" y="932889"/>
            <a:ext cx="5332587" cy="5448011"/>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600"/>
              </a:spcBef>
              <a:spcAft>
                <a:spcPts val="600"/>
              </a:spcAft>
            </a:pPr>
            <a:r>
              <a:rPr lang="en-US" sz="1600" dirty="0" err="1"/>
              <a:t>Şu</a:t>
            </a:r>
            <a:r>
              <a:rPr lang="en-US" sz="1600" dirty="0"/>
              <a:t> </a:t>
            </a:r>
            <a:r>
              <a:rPr lang="en-US" sz="1600" dirty="0" err="1"/>
              <a:t>becerileri</a:t>
            </a:r>
            <a:r>
              <a:rPr lang="en-US" sz="1600" dirty="0"/>
              <a:t> </a:t>
            </a:r>
            <a:r>
              <a:rPr lang="en-US" sz="1600" dirty="0" err="1"/>
              <a:t>geliştireceksiniz</a:t>
            </a:r>
            <a:r>
              <a:rPr lang="en-US" sz="1600" dirty="0"/>
              <a:t>:</a:t>
            </a:r>
          </a:p>
          <a:p>
            <a:pPr marL="457200" indent="-457200" algn="just">
              <a:lnSpc>
                <a:spcPct val="110000"/>
              </a:lnSpc>
              <a:spcBef>
                <a:spcPts val="600"/>
              </a:spcBef>
              <a:spcAft>
                <a:spcPts val="600"/>
              </a:spcAft>
              <a:buFont typeface="Arial" panose="020B0604020202020204" pitchFamily="34" charset="0"/>
              <a:buChar char="•"/>
            </a:pP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ortamını</a:t>
            </a:r>
            <a:r>
              <a:rPr lang="en-US" sz="1600" b="0" dirty="0">
                <a:solidFill>
                  <a:schemeClr val="accent1"/>
                </a:solidFill>
              </a:rPr>
              <a:t> </a:t>
            </a:r>
            <a:r>
              <a:rPr lang="en-US" sz="1600" b="0" dirty="0" err="1">
                <a:solidFill>
                  <a:schemeClr val="accent1"/>
                </a:solidFill>
              </a:rPr>
              <a:t>kapsamlı</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şekilde</a:t>
            </a:r>
            <a:r>
              <a:rPr lang="en-US" sz="1600" b="0" dirty="0">
                <a:solidFill>
                  <a:schemeClr val="accent1"/>
                </a:solidFill>
              </a:rPr>
              <a:t> </a:t>
            </a:r>
            <a:r>
              <a:rPr lang="en-US" sz="1600" b="0" dirty="0" err="1">
                <a:solidFill>
                  <a:schemeClr val="accent1"/>
                </a:solidFill>
              </a:rPr>
              <a:t>anlamak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belirli</a:t>
            </a:r>
            <a:r>
              <a:rPr lang="en-US" sz="1600" b="0" dirty="0">
                <a:solidFill>
                  <a:schemeClr val="accent1"/>
                </a:solidFill>
              </a:rPr>
              <a:t> </a:t>
            </a:r>
            <a:r>
              <a:rPr lang="en-US" sz="1600" b="0" dirty="0" err="1">
                <a:solidFill>
                  <a:schemeClr val="accent1"/>
                </a:solidFill>
              </a:rPr>
              <a:t>araçları</a:t>
            </a:r>
            <a:r>
              <a:rPr lang="en-US" sz="1600" b="0" dirty="0">
                <a:solidFill>
                  <a:schemeClr val="accent1"/>
                </a:solidFill>
              </a:rPr>
              <a:t> </a:t>
            </a:r>
            <a:r>
              <a:rPr lang="en-US" sz="1600" b="0" dirty="0" err="1">
                <a:solidFill>
                  <a:schemeClr val="accent1"/>
                </a:solidFill>
              </a:rPr>
              <a:t>kullanarak</a:t>
            </a:r>
            <a:r>
              <a:rPr lang="en-US" sz="1600" b="0" dirty="0">
                <a:solidFill>
                  <a:schemeClr val="accent1"/>
                </a:solidFill>
              </a:rPr>
              <a:t> </a:t>
            </a:r>
            <a:r>
              <a:rPr lang="en-US" sz="1600" b="0" dirty="0" err="1">
                <a:solidFill>
                  <a:schemeClr val="accent1"/>
                </a:solidFill>
              </a:rPr>
              <a:t>anlamlı</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iç</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dış</a:t>
            </a:r>
            <a:r>
              <a:rPr lang="en-US" sz="1600" b="0" dirty="0">
                <a:solidFill>
                  <a:schemeClr val="accent1"/>
                </a:solidFill>
              </a:rPr>
              <a:t>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analizi</a:t>
            </a:r>
            <a:r>
              <a:rPr lang="en-US" sz="1600" b="0" dirty="0">
                <a:solidFill>
                  <a:schemeClr val="accent1"/>
                </a:solidFill>
              </a:rPr>
              <a:t> </a:t>
            </a:r>
            <a:r>
              <a:rPr lang="en-US" sz="1600" b="0" dirty="0" err="1">
                <a:solidFill>
                  <a:schemeClr val="accent1"/>
                </a:solidFill>
              </a:rPr>
              <a:t>gerçekleştirin</a:t>
            </a:r>
            <a:r>
              <a:rPr lang="en-US" sz="1600" b="0" dirty="0">
                <a:solidFill>
                  <a:schemeClr val="accent1"/>
                </a:solidFill>
              </a:rPr>
              <a:t>.</a:t>
            </a:r>
          </a:p>
          <a:p>
            <a:pPr marL="457200" indent="-457200" algn="just">
              <a:lnSpc>
                <a:spcPct val="110000"/>
              </a:lnSpc>
              <a:spcBef>
                <a:spcPts val="600"/>
              </a:spcBef>
              <a:spcAft>
                <a:spcPts val="600"/>
              </a:spcAft>
              <a:buFont typeface="Arial" panose="020B0604020202020204" pitchFamily="34" charset="0"/>
              <a:buChar char="•"/>
            </a:pPr>
            <a:r>
              <a:rPr lang="en-US" sz="1600" b="0" dirty="0" err="1">
                <a:solidFill>
                  <a:schemeClr val="accent1"/>
                </a:solidFill>
              </a:rPr>
              <a:t>Stratejik</a:t>
            </a:r>
            <a:r>
              <a:rPr lang="en-US" sz="1600" b="0" dirty="0">
                <a:solidFill>
                  <a:schemeClr val="accent1"/>
                </a:solidFill>
              </a:rPr>
              <a:t> </a:t>
            </a:r>
            <a:r>
              <a:rPr lang="en-US" sz="1600" b="0" dirty="0" err="1">
                <a:solidFill>
                  <a:schemeClr val="accent1"/>
                </a:solidFill>
              </a:rPr>
              <a:t>karar</a:t>
            </a:r>
            <a:r>
              <a:rPr lang="en-US" sz="1600" b="0" dirty="0">
                <a:solidFill>
                  <a:schemeClr val="accent1"/>
                </a:solidFill>
              </a:rPr>
              <a:t> alma </a:t>
            </a:r>
            <a:r>
              <a:rPr lang="en-US" sz="1600" b="0" dirty="0" err="1">
                <a:solidFill>
                  <a:schemeClr val="accent1"/>
                </a:solidFill>
              </a:rPr>
              <a:t>süreçlerini</a:t>
            </a:r>
            <a:r>
              <a:rPr lang="en-US" sz="1600" b="0" dirty="0">
                <a:solidFill>
                  <a:schemeClr val="accent1"/>
                </a:solidFill>
              </a:rPr>
              <a:t> </a:t>
            </a:r>
            <a:r>
              <a:rPr lang="en-US" sz="1600" b="0" dirty="0" err="1">
                <a:solidFill>
                  <a:schemeClr val="accent1"/>
                </a:solidFill>
              </a:rPr>
              <a:t>bilgilendirmek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işletmenizin</a:t>
            </a:r>
            <a:r>
              <a:rPr lang="en-US" sz="1600" b="0" dirty="0">
                <a:solidFill>
                  <a:schemeClr val="accent1"/>
                </a:solidFill>
              </a:rPr>
              <a:t> </a:t>
            </a:r>
            <a:r>
              <a:rPr lang="en-US" sz="1600" b="0" dirty="0" err="1">
                <a:solidFill>
                  <a:schemeClr val="accent1"/>
                </a:solidFill>
              </a:rPr>
              <a:t>güçlü</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zayıf</a:t>
            </a:r>
            <a:r>
              <a:rPr lang="en-US" sz="1600" b="0" dirty="0">
                <a:solidFill>
                  <a:schemeClr val="accent1"/>
                </a:solidFill>
              </a:rPr>
              <a:t> </a:t>
            </a:r>
            <a:r>
              <a:rPr lang="en-US" sz="1600" b="0" dirty="0" err="1">
                <a:solidFill>
                  <a:schemeClr val="accent1"/>
                </a:solidFill>
              </a:rPr>
              <a:t>yönlerini</a:t>
            </a:r>
            <a:r>
              <a:rPr lang="en-US" sz="1600" b="0" dirty="0">
                <a:solidFill>
                  <a:schemeClr val="accent1"/>
                </a:solidFill>
              </a:rPr>
              <a:t>, </a:t>
            </a:r>
            <a:r>
              <a:rPr lang="en-US" sz="1600" b="0" dirty="0" err="1">
                <a:solidFill>
                  <a:schemeClr val="accent1"/>
                </a:solidFill>
              </a:rPr>
              <a:t>tehditlerini</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fırsatlarını</a:t>
            </a:r>
            <a:r>
              <a:rPr lang="en-US" sz="1600" b="0" dirty="0">
                <a:solidFill>
                  <a:schemeClr val="accent1"/>
                </a:solidFill>
              </a:rPr>
              <a:t> </a:t>
            </a:r>
            <a:r>
              <a:rPr lang="en-US" sz="1600" b="0" dirty="0" err="1">
                <a:solidFill>
                  <a:schemeClr val="accent1"/>
                </a:solidFill>
              </a:rPr>
              <a:t>belirleyin</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değerlendirin</a:t>
            </a:r>
            <a:r>
              <a:rPr lang="en-US" sz="1600" b="0" dirty="0">
                <a:solidFill>
                  <a:schemeClr val="accent1"/>
                </a:solidFill>
              </a:rPr>
              <a:t>.</a:t>
            </a:r>
          </a:p>
          <a:p>
            <a:pPr marL="457200" indent="-457200" algn="just">
              <a:lnSpc>
                <a:spcPct val="110000"/>
              </a:lnSpc>
              <a:spcBef>
                <a:spcPts val="600"/>
              </a:spcBef>
              <a:spcAft>
                <a:spcPts val="600"/>
              </a:spcAft>
              <a:buFont typeface="Arial" panose="020B0604020202020204" pitchFamily="34" charset="0"/>
              <a:buChar char="•"/>
            </a:pPr>
            <a:r>
              <a:rPr lang="en-US" sz="1600" b="0" dirty="0" err="1">
                <a:solidFill>
                  <a:schemeClr val="accent1"/>
                </a:solidFill>
              </a:rPr>
              <a:t>Genel</a:t>
            </a:r>
            <a:r>
              <a:rPr lang="en-US" sz="1600" b="0" dirty="0">
                <a:solidFill>
                  <a:schemeClr val="accent1"/>
                </a:solidFill>
              </a:rPr>
              <a:t> </a:t>
            </a:r>
            <a:r>
              <a:rPr lang="en-US" sz="1600" b="0" dirty="0" err="1">
                <a:solidFill>
                  <a:schemeClr val="accent1"/>
                </a:solidFill>
              </a:rPr>
              <a:t>gelişim</a:t>
            </a:r>
            <a:r>
              <a:rPr lang="en-US" sz="1600" b="0" dirty="0">
                <a:solidFill>
                  <a:schemeClr val="accent1"/>
                </a:solidFill>
              </a:rPr>
              <a:t> </a:t>
            </a:r>
            <a:r>
              <a:rPr lang="en-US" sz="1600" b="0" dirty="0" err="1">
                <a:solidFill>
                  <a:schemeClr val="accent1"/>
                </a:solidFill>
              </a:rPr>
              <a:t>stratejinizle</a:t>
            </a:r>
            <a:r>
              <a:rPr lang="en-US" sz="1600" b="0" dirty="0">
                <a:solidFill>
                  <a:schemeClr val="accent1"/>
                </a:solidFill>
              </a:rPr>
              <a:t> </a:t>
            </a:r>
            <a:r>
              <a:rPr lang="en-US" sz="1600" b="0" dirty="0" err="1">
                <a:solidFill>
                  <a:schemeClr val="accent1"/>
                </a:solidFill>
              </a:rPr>
              <a:t>uyumlu</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sürdürülebilir</a:t>
            </a:r>
            <a:r>
              <a:rPr lang="en-US" sz="1600" b="0" dirty="0">
                <a:solidFill>
                  <a:schemeClr val="accent1"/>
                </a:solidFill>
              </a:rPr>
              <a:t> </a:t>
            </a:r>
            <a:r>
              <a:rPr lang="en-US" sz="1600" b="0" dirty="0" err="1">
                <a:solidFill>
                  <a:schemeClr val="accent1"/>
                </a:solidFill>
              </a:rPr>
              <a:t>büyümeyi</a:t>
            </a:r>
            <a:r>
              <a:rPr lang="en-US" sz="1600" b="0" dirty="0">
                <a:solidFill>
                  <a:schemeClr val="accent1"/>
                </a:solidFill>
              </a:rPr>
              <a:t> </a:t>
            </a:r>
            <a:r>
              <a:rPr lang="en-US" sz="1600" b="0" dirty="0" err="1">
                <a:solidFill>
                  <a:schemeClr val="accent1"/>
                </a:solidFill>
              </a:rPr>
              <a:t>destekleyen</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yol</a:t>
            </a:r>
            <a:r>
              <a:rPr lang="en-US" sz="1600" b="0" dirty="0">
                <a:solidFill>
                  <a:schemeClr val="accent1"/>
                </a:solidFill>
              </a:rPr>
              <a:t> </a:t>
            </a:r>
            <a:r>
              <a:rPr lang="en-US" sz="1600" b="0" dirty="0" err="1">
                <a:solidFill>
                  <a:schemeClr val="accent1"/>
                </a:solidFill>
              </a:rPr>
              <a:t>haritası</a:t>
            </a:r>
            <a:r>
              <a:rPr lang="en-US" sz="1600" b="0" dirty="0">
                <a:solidFill>
                  <a:schemeClr val="accent1"/>
                </a:solidFill>
              </a:rPr>
              <a:t> </a:t>
            </a:r>
            <a:r>
              <a:rPr lang="en-US" sz="1600" b="0" dirty="0" err="1">
                <a:solidFill>
                  <a:schemeClr val="accent1"/>
                </a:solidFill>
              </a:rPr>
              <a:t>geliştirin</a:t>
            </a:r>
            <a:r>
              <a:rPr lang="en-US" sz="1600" b="0" dirty="0">
                <a:solidFill>
                  <a:schemeClr val="accent1"/>
                </a:solidFill>
              </a:rPr>
              <a:t>.</a:t>
            </a:r>
          </a:p>
          <a:p>
            <a:pPr marL="457200" indent="-457200" algn="just">
              <a:lnSpc>
                <a:spcPct val="110000"/>
              </a:lnSpc>
              <a:spcBef>
                <a:spcPts val="600"/>
              </a:spcBef>
              <a:spcAft>
                <a:spcPts val="600"/>
              </a:spcAft>
              <a:buFont typeface="Arial" panose="020B0604020202020204" pitchFamily="34" charset="0"/>
              <a:buChar char="•"/>
            </a:pPr>
            <a:r>
              <a:rPr lang="en-US" sz="1600" b="0" dirty="0" err="1">
                <a:solidFill>
                  <a:schemeClr val="accent1"/>
                </a:solidFill>
              </a:rPr>
              <a:t>Değer</a:t>
            </a:r>
            <a:r>
              <a:rPr lang="en-US" sz="1600" b="0" dirty="0">
                <a:solidFill>
                  <a:schemeClr val="accent1"/>
                </a:solidFill>
              </a:rPr>
              <a:t> </a:t>
            </a:r>
            <a:r>
              <a:rPr lang="en-US" sz="1600" b="0" dirty="0" err="1">
                <a:solidFill>
                  <a:schemeClr val="accent1"/>
                </a:solidFill>
              </a:rPr>
              <a:t>yaratma</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inovasyonu</a:t>
            </a:r>
            <a:r>
              <a:rPr lang="en-US" sz="1600" b="0" dirty="0">
                <a:solidFill>
                  <a:schemeClr val="accent1"/>
                </a:solidFill>
              </a:rPr>
              <a:t> </a:t>
            </a:r>
            <a:r>
              <a:rPr lang="en-US" sz="1600" b="0" dirty="0" err="1">
                <a:solidFill>
                  <a:schemeClr val="accent1"/>
                </a:solidFill>
              </a:rPr>
              <a:t>geliştiren</a:t>
            </a:r>
            <a:r>
              <a:rPr lang="en-US" sz="1600" b="0" dirty="0">
                <a:solidFill>
                  <a:schemeClr val="accent1"/>
                </a:solidFill>
              </a:rPr>
              <a:t>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modeli</a:t>
            </a:r>
            <a:r>
              <a:rPr lang="en-US" sz="1600" b="0" dirty="0">
                <a:solidFill>
                  <a:schemeClr val="accent1"/>
                </a:solidFill>
              </a:rPr>
              <a:t> </a:t>
            </a:r>
            <a:r>
              <a:rPr lang="en-US" sz="1600" b="0" dirty="0" err="1">
                <a:solidFill>
                  <a:schemeClr val="accent1"/>
                </a:solidFill>
              </a:rPr>
              <a:t>unsurlarını</a:t>
            </a:r>
            <a:r>
              <a:rPr lang="en-US" sz="1600" b="0" dirty="0">
                <a:solidFill>
                  <a:schemeClr val="accent1"/>
                </a:solidFill>
              </a:rPr>
              <a:t> </a:t>
            </a:r>
            <a:r>
              <a:rPr lang="en-US" sz="1600" b="0" dirty="0" err="1">
                <a:solidFill>
                  <a:schemeClr val="accent1"/>
                </a:solidFill>
              </a:rPr>
              <a:t>yapılandırmak</a:t>
            </a:r>
            <a:r>
              <a:rPr lang="en-US" sz="1600" b="0" dirty="0">
                <a:solidFill>
                  <a:schemeClr val="accent1"/>
                </a:solidFill>
              </a:rPr>
              <a:t>, </a:t>
            </a:r>
            <a:r>
              <a:rPr lang="en-US" sz="1600" b="0" dirty="0" err="1">
                <a:solidFill>
                  <a:schemeClr val="accent1"/>
                </a:solidFill>
              </a:rPr>
              <a:t>görselleştirmek</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yinelemek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Modeli</a:t>
            </a:r>
            <a:r>
              <a:rPr lang="en-US" sz="1600" b="0" dirty="0">
                <a:solidFill>
                  <a:schemeClr val="accent1"/>
                </a:solidFill>
              </a:rPr>
              <a:t> </a:t>
            </a:r>
            <a:r>
              <a:rPr lang="en-US" sz="1600" b="0" dirty="0" err="1">
                <a:solidFill>
                  <a:schemeClr val="accent1"/>
                </a:solidFill>
              </a:rPr>
              <a:t>Kanvasını</a:t>
            </a:r>
            <a:r>
              <a:rPr lang="en-US" sz="1600" b="0" dirty="0">
                <a:solidFill>
                  <a:schemeClr val="accent1"/>
                </a:solidFill>
              </a:rPr>
              <a:t> </a:t>
            </a:r>
            <a:r>
              <a:rPr lang="en-US" sz="1600" b="0" dirty="0" err="1">
                <a:solidFill>
                  <a:schemeClr val="accent1"/>
                </a:solidFill>
              </a:rPr>
              <a:t>kullanın</a:t>
            </a:r>
            <a:r>
              <a:rPr lang="en-US" sz="1600" b="0" dirty="0">
                <a:solidFill>
                  <a:schemeClr val="accent1"/>
                </a:solidFill>
              </a:rPr>
              <a:t>.</a:t>
            </a:r>
          </a:p>
          <a:p>
            <a:pPr marL="457200" indent="-457200" algn="just">
              <a:lnSpc>
                <a:spcPct val="110000"/>
              </a:lnSpc>
              <a:spcBef>
                <a:spcPts val="600"/>
              </a:spcBef>
              <a:spcAft>
                <a:spcPts val="600"/>
              </a:spcAft>
              <a:buFont typeface="Arial" panose="020B0604020202020204" pitchFamily="34" charset="0"/>
              <a:buChar char="•"/>
            </a:pPr>
            <a:r>
              <a:rPr lang="en-US" sz="1600" b="0" dirty="0">
                <a:solidFill>
                  <a:schemeClr val="accent1"/>
                </a:solidFill>
              </a:rPr>
              <a:t>Pratik </a:t>
            </a:r>
            <a:r>
              <a:rPr lang="en-US" sz="1600" b="0" dirty="0" err="1">
                <a:solidFill>
                  <a:schemeClr val="accent1"/>
                </a:solidFill>
              </a:rPr>
              <a:t>vaka</a:t>
            </a:r>
            <a:r>
              <a:rPr lang="en-US" sz="1600" b="0" dirty="0">
                <a:solidFill>
                  <a:schemeClr val="accent1"/>
                </a:solidFill>
              </a:rPr>
              <a:t> </a:t>
            </a:r>
            <a:r>
              <a:rPr lang="en-US" sz="1600" b="0" dirty="0" err="1">
                <a:solidFill>
                  <a:schemeClr val="accent1"/>
                </a:solidFill>
              </a:rPr>
              <a:t>çalışmalarından</a:t>
            </a:r>
            <a:r>
              <a:rPr lang="en-US" sz="1600" b="0" dirty="0">
                <a:solidFill>
                  <a:schemeClr val="accent1"/>
                </a:solidFill>
              </a:rPr>
              <a:t> </a:t>
            </a:r>
            <a:r>
              <a:rPr lang="en-US" sz="1600" b="0" dirty="0" err="1">
                <a:solidFill>
                  <a:schemeClr val="accent1"/>
                </a:solidFill>
              </a:rPr>
              <a:t>elde</a:t>
            </a:r>
            <a:r>
              <a:rPr lang="en-US" sz="1600" b="0" dirty="0">
                <a:solidFill>
                  <a:schemeClr val="accent1"/>
                </a:solidFill>
              </a:rPr>
              <a:t> </a:t>
            </a:r>
            <a:r>
              <a:rPr lang="en-US" sz="1600" b="0" dirty="0" err="1">
                <a:solidFill>
                  <a:schemeClr val="accent1"/>
                </a:solidFill>
              </a:rPr>
              <a:t>edilen</a:t>
            </a:r>
            <a:r>
              <a:rPr lang="en-US" sz="1600" b="0" dirty="0">
                <a:solidFill>
                  <a:schemeClr val="accent1"/>
                </a:solidFill>
              </a:rPr>
              <a:t> </a:t>
            </a:r>
            <a:r>
              <a:rPr lang="en-US" sz="1600" b="0" dirty="0" err="1">
                <a:solidFill>
                  <a:schemeClr val="accent1"/>
                </a:solidFill>
              </a:rPr>
              <a:t>gerçek</a:t>
            </a:r>
            <a:r>
              <a:rPr lang="en-US" sz="1600" b="0" dirty="0">
                <a:solidFill>
                  <a:schemeClr val="accent1"/>
                </a:solidFill>
              </a:rPr>
              <a:t> </a:t>
            </a:r>
            <a:r>
              <a:rPr lang="en-US" sz="1600" b="0" dirty="0" err="1">
                <a:solidFill>
                  <a:schemeClr val="accent1"/>
                </a:solidFill>
              </a:rPr>
              <a:t>dünya</a:t>
            </a:r>
            <a:r>
              <a:rPr lang="en-US" sz="1600" b="0" dirty="0">
                <a:solidFill>
                  <a:schemeClr val="accent1"/>
                </a:solidFill>
              </a:rPr>
              <a:t> </a:t>
            </a:r>
            <a:r>
              <a:rPr lang="en-US" sz="1600" b="0" dirty="0" err="1">
                <a:solidFill>
                  <a:schemeClr val="accent1"/>
                </a:solidFill>
              </a:rPr>
              <a:t>içgörüleriyle</a:t>
            </a:r>
            <a:r>
              <a:rPr lang="en-US" sz="1600" b="0" dirty="0">
                <a:solidFill>
                  <a:schemeClr val="accent1"/>
                </a:solidFill>
              </a:rPr>
              <a:t> </a:t>
            </a:r>
            <a:r>
              <a:rPr lang="en-US" sz="1600" b="0" dirty="0" err="1">
                <a:solidFill>
                  <a:schemeClr val="accent1"/>
                </a:solidFill>
              </a:rPr>
              <a:t>desteklenen</a:t>
            </a:r>
            <a:r>
              <a:rPr lang="en-US" sz="1600" b="0" dirty="0">
                <a:solidFill>
                  <a:schemeClr val="accent1"/>
                </a:solidFill>
              </a:rPr>
              <a:t> </a:t>
            </a:r>
            <a:r>
              <a:rPr lang="en-US" sz="1600" b="0" dirty="0" err="1">
                <a:solidFill>
                  <a:schemeClr val="accent1"/>
                </a:solidFill>
              </a:rPr>
              <a:t>iş</a:t>
            </a:r>
            <a:r>
              <a:rPr lang="en-US" sz="1600" b="0" dirty="0">
                <a:solidFill>
                  <a:schemeClr val="accent1"/>
                </a:solidFill>
              </a:rPr>
              <a:t> </a:t>
            </a:r>
            <a:r>
              <a:rPr lang="en-US" sz="1600" b="0" dirty="0" err="1">
                <a:solidFill>
                  <a:schemeClr val="accent1"/>
                </a:solidFill>
              </a:rPr>
              <a:t>hedeflerine</a:t>
            </a:r>
            <a:r>
              <a:rPr lang="en-US" sz="1600" b="0" dirty="0">
                <a:solidFill>
                  <a:schemeClr val="accent1"/>
                </a:solidFill>
              </a:rPr>
              <a:t> </a:t>
            </a:r>
            <a:r>
              <a:rPr lang="en-US" sz="1600" b="0" dirty="0" err="1">
                <a:solidFill>
                  <a:schemeClr val="accent1"/>
                </a:solidFill>
              </a:rPr>
              <a:t>ulaşmak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eyleme</a:t>
            </a:r>
            <a:r>
              <a:rPr lang="en-US" sz="1600" b="0" dirty="0">
                <a:solidFill>
                  <a:schemeClr val="accent1"/>
                </a:solidFill>
              </a:rPr>
              <a:t> </a:t>
            </a:r>
            <a:r>
              <a:rPr lang="en-US" sz="1600" b="0" dirty="0" err="1">
                <a:solidFill>
                  <a:schemeClr val="accent1"/>
                </a:solidFill>
              </a:rPr>
              <a:t>geçirilebilir</a:t>
            </a:r>
            <a:r>
              <a:rPr lang="en-US" sz="1600" b="0" dirty="0">
                <a:solidFill>
                  <a:schemeClr val="accent1"/>
                </a:solidFill>
              </a:rPr>
              <a:t> </a:t>
            </a:r>
            <a:r>
              <a:rPr lang="en-US" sz="1600" b="0" dirty="0" err="1">
                <a:solidFill>
                  <a:schemeClr val="accent1"/>
                </a:solidFill>
              </a:rPr>
              <a:t>adımlar</a:t>
            </a:r>
            <a:r>
              <a:rPr lang="en-US" sz="1600" b="0" dirty="0">
                <a:solidFill>
                  <a:schemeClr val="accent1"/>
                </a:solidFill>
              </a:rPr>
              <a:t> </a:t>
            </a:r>
            <a:r>
              <a:rPr lang="en-US" sz="1600" b="0" dirty="0" err="1">
                <a:solidFill>
                  <a:schemeClr val="accent1"/>
                </a:solidFill>
              </a:rPr>
              <a:t>oluşturmak</a:t>
            </a:r>
            <a:r>
              <a:rPr lang="en-US" sz="1600" b="0" dirty="0">
                <a:solidFill>
                  <a:schemeClr val="accent1"/>
                </a:solidFill>
              </a:rPr>
              <a:t> </a:t>
            </a:r>
            <a:r>
              <a:rPr lang="en-US" sz="1600" b="0" dirty="0" err="1">
                <a:solidFill>
                  <a:schemeClr val="accent1"/>
                </a:solidFill>
              </a:rPr>
              <a:t>üzere</a:t>
            </a:r>
            <a:r>
              <a:rPr lang="en-US" sz="1600" b="0" dirty="0">
                <a:solidFill>
                  <a:schemeClr val="accent1"/>
                </a:solidFill>
              </a:rPr>
              <a:t> </a:t>
            </a:r>
            <a:r>
              <a:rPr lang="en-US" sz="1600" b="0" dirty="0" err="1">
                <a:solidFill>
                  <a:schemeClr val="accent1"/>
                </a:solidFill>
              </a:rPr>
              <a:t>stratejik</a:t>
            </a:r>
            <a:r>
              <a:rPr lang="en-US" sz="1600" b="0" dirty="0">
                <a:solidFill>
                  <a:schemeClr val="accent1"/>
                </a:solidFill>
              </a:rPr>
              <a:t> </a:t>
            </a:r>
            <a:r>
              <a:rPr lang="en-US" sz="1600" b="0" dirty="0" err="1">
                <a:solidFill>
                  <a:schemeClr val="accent1"/>
                </a:solidFill>
              </a:rPr>
              <a:t>planlama</a:t>
            </a:r>
            <a:r>
              <a:rPr lang="en-US" sz="1600" b="0" dirty="0">
                <a:solidFill>
                  <a:schemeClr val="accent1"/>
                </a:solidFill>
              </a:rPr>
              <a:t> </a:t>
            </a:r>
            <a:r>
              <a:rPr lang="en-US" sz="1600" b="0" dirty="0" err="1">
                <a:solidFill>
                  <a:schemeClr val="accent1"/>
                </a:solidFill>
              </a:rPr>
              <a:t>tekniklerini</a:t>
            </a:r>
            <a:r>
              <a:rPr lang="en-US" sz="1600" b="0" dirty="0">
                <a:solidFill>
                  <a:schemeClr val="accent1"/>
                </a:solidFill>
              </a:rPr>
              <a:t> </a:t>
            </a:r>
            <a:r>
              <a:rPr lang="en-US" sz="1600" b="0" dirty="0" err="1">
                <a:solidFill>
                  <a:schemeClr val="accent1"/>
                </a:solidFill>
              </a:rPr>
              <a:t>uygulayın</a:t>
            </a:r>
            <a:r>
              <a:rPr lang="en-US" sz="1600" b="0" dirty="0">
                <a:solidFill>
                  <a:schemeClr val="accent1"/>
                </a:solidFill>
              </a:rPr>
              <a:t>.</a:t>
            </a:r>
          </a:p>
          <a:p>
            <a:pPr marL="457200" indent="-457200" algn="just">
              <a:lnSpc>
                <a:spcPct val="110000"/>
              </a:lnSpc>
              <a:spcBef>
                <a:spcPts val="600"/>
              </a:spcBef>
              <a:spcAft>
                <a:spcPts val="600"/>
              </a:spcAft>
              <a:buFont typeface="Arial" panose="020B0604020202020204" pitchFamily="34" charset="0"/>
              <a:buChar char="•"/>
            </a:pPr>
            <a:endParaRPr lang="sl-SI" sz="1600" b="0" dirty="0">
              <a:solidFill>
                <a:schemeClr val="accent1"/>
              </a:solidFill>
            </a:endParaRPr>
          </a:p>
        </p:txBody>
      </p:sp>
      <p:pic>
        <p:nvPicPr>
          <p:cNvPr id="6" name="Resim 5">
            <a:extLst>
              <a:ext uri="{FF2B5EF4-FFF2-40B4-BE49-F238E27FC236}">
                <a16:creationId xmlns:a16="http://schemas.microsoft.com/office/drawing/2014/main" id="{47747844-642C-8B9B-B4E8-F83BC1FB67EB}"/>
              </a:ext>
            </a:extLst>
          </p:cNvPr>
          <p:cNvPicPr>
            <a:picLocks noChangeAspect="1"/>
          </p:cNvPicPr>
          <p:nvPr/>
        </p:nvPicPr>
        <p:blipFill>
          <a:blip r:embed="rId2"/>
          <a:stretch>
            <a:fillRect/>
          </a:stretch>
        </p:blipFill>
        <p:spPr>
          <a:xfrm>
            <a:off x="168615" y="6001860"/>
            <a:ext cx="1324160" cy="733527"/>
          </a:xfrm>
          <a:prstGeom prst="rect">
            <a:avLst/>
          </a:prstGeom>
        </p:spPr>
      </p:pic>
    </p:spTree>
    <p:extLst>
      <p:ext uri="{BB962C8B-B14F-4D97-AF65-F5344CB8AC3E}">
        <p14:creationId xmlns:p14="http://schemas.microsoft.com/office/powerpoint/2010/main" val="509749941"/>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n-US" sz="3400"/>
              <a:t>1. Müşteri Segmentleri</a:t>
            </a:r>
            <a:endParaRPr lang="sl-SI" sz="3400"/>
          </a:p>
        </p:txBody>
      </p:sp>
      <p:pic>
        <p:nvPicPr>
          <p:cNvPr id="4" name="Picture 3">
            <a:extLst>
              <a:ext uri="{FF2B5EF4-FFF2-40B4-BE49-F238E27FC236}">
                <a16:creationId xmlns:a16="http://schemas.microsoft.com/office/drawing/2014/main" id="{188135B3-4219-1139-689B-41922B2411C7}"/>
              </a:ext>
            </a:extLst>
          </p:cNvPr>
          <p:cNvPicPr>
            <a:picLocks noChangeAspect="1"/>
          </p:cNvPicPr>
          <p:nvPr/>
        </p:nvPicPr>
        <p:blipFill>
          <a:blip r:embed="rId2"/>
          <a:srcRect l="79711" b="30522"/>
          <a:stretch>
            <a:fillRect/>
          </a:stretch>
        </p:blipFill>
        <p:spPr>
          <a:xfrm>
            <a:off x="838663" y="1859337"/>
            <a:ext cx="1969477" cy="3640321"/>
          </a:xfrm>
          <a:prstGeom prst="rect">
            <a:avLst/>
          </a:prstGeom>
        </p:spPr>
      </p:pic>
      <p:sp>
        <p:nvSpPr>
          <p:cNvPr id="7" name="TextBox 6">
            <a:extLst>
              <a:ext uri="{FF2B5EF4-FFF2-40B4-BE49-F238E27FC236}">
                <a16:creationId xmlns:a16="http://schemas.microsoft.com/office/drawing/2014/main" id="{A5DCF375-0889-3B86-BF6B-E6ED18FBB082}"/>
              </a:ext>
            </a:extLst>
          </p:cNvPr>
          <p:cNvSpPr txBox="1"/>
          <p:nvPr/>
        </p:nvSpPr>
        <p:spPr>
          <a:xfrm>
            <a:off x="3434152" y="2109836"/>
            <a:ext cx="4229083" cy="3373103"/>
          </a:xfrm>
          <a:prstGeom prst="rect">
            <a:avLst/>
          </a:prstGeom>
          <a:noFill/>
        </p:spPr>
        <p:txBody>
          <a:bodyPr wrap="square" lIns="91440" tIns="45720" rIns="91440" bIns="45720" anchor="t">
            <a:spAutoFit/>
          </a:bodyPr>
          <a:lstStyle/>
          <a:p>
            <a:pPr algn="just">
              <a:lnSpc>
                <a:spcPct val="150000"/>
              </a:lnSpc>
            </a:pPr>
            <a:r>
              <a:rPr lang="en-US" sz="1600">
                <a:solidFill>
                  <a:schemeClr val="accent1"/>
                </a:solidFill>
              </a:rPr>
              <a:t>Müşteri segmentleri, bir işletmenin ürün veya hizmetleriyle hizmet vermeyi amaçladığı belirli birey veya kuruluş gruplarıdır</a:t>
            </a:r>
          </a:p>
          <a:p>
            <a:pPr algn="just">
              <a:lnSpc>
                <a:spcPct val="150000"/>
              </a:lnSpc>
            </a:pPr>
            <a:endParaRPr lang="en-US" sz="1600">
              <a:solidFill>
                <a:schemeClr val="accent1"/>
              </a:solidFill>
            </a:endParaRPr>
          </a:p>
          <a:p>
            <a:pPr algn="just">
              <a:lnSpc>
                <a:spcPct val="150000"/>
              </a:lnSpc>
            </a:pPr>
            <a:r>
              <a:rPr lang="en-US" sz="1600">
                <a:solidFill>
                  <a:schemeClr val="accent1"/>
                </a:solidFill>
              </a:rPr>
              <a:t>Müşteri segmentlerinin doğru bir şekilde belirlenmesi, hedefe yönelik pazarlama stratejilerine ve özel ürün tekliflerine olanak tanıyarak müşteri memnuniyetini ve iş verimliliğini artırır.</a:t>
            </a:r>
            <a:endParaRPr lang="en-GB" sz="1600">
              <a:solidFill>
                <a:schemeClr val="accent1"/>
              </a:solidFill>
            </a:endParaRPr>
          </a:p>
        </p:txBody>
      </p:sp>
      <p:sp>
        <p:nvSpPr>
          <p:cNvPr id="12" name="TextBox 11">
            <a:extLst>
              <a:ext uri="{FF2B5EF4-FFF2-40B4-BE49-F238E27FC236}">
                <a16:creationId xmlns:a16="http://schemas.microsoft.com/office/drawing/2014/main" id="{EC12A49B-5DE1-B017-7303-6E6ECB6423E1}"/>
              </a:ext>
            </a:extLst>
          </p:cNvPr>
          <p:cNvSpPr txBox="1"/>
          <p:nvPr/>
        </p:nvSpPr>
        <p:spPr>
          <a:xfrm>
            <a:off x="8232098" y="2536527"/>
            <a:ext cx="3625121" cy="2634439"/>
          </a:xfrm>
          <a:prstGeom prst="rect">
            <a:avLst/>
          </a:prstGeom>
          <a:noFill/>
        </p:spPr>
        <p:txBody>
          <a:bodyPr wrap="square">
            <a:spAutoFit/>
          </a:bodyPr>
          <a:lstStyle/>
          <a:p>
            <a:pPr algn="just">
              <a:lnSpc>
                <a:spcPct val="150000"/>
              </a:lnSpc>
            </a:pPr>
            <a:r>
              <a:rPr lang="en-US" sz="1600" b="1">
                <a:solidFill>
                  <a:schemeClr val="accent1"/>
                </a:solidFill>
              </a:rPr>
              <a:t>Müşterilerin sorunlu noktalarının </a:t>
            </a:r>
            <a:r>
              <a:rPr lang="en-US" sz="1600">
                <a:solidFill>
                  <a:schemeClr val="accent1"/>
                </a:solidFill>
              </a:rPr>
              <a:t>ciddiyeti, </a:t>
            </a:r>
            <a:r>
              <a:rPr lang="en-US" sz="1600" b="1">
                <a:solidFill>
                  <a:schemeClr val="accent1"/>
                </a:solidFill>
              </a:rPr>
              <a:t>ödeme </a:t>
            </a:r>
            <a:r>
              <a:rPr lang="en-US" sz="1600">
                <a:solidFill>
                  <a:schemeClr val="accent1"/>
                </a:solidFill>
              </a:rPr>
              <a:t>istekleri, onlara ulaşmanın </a:t>
            </a:r>
            <a:r>
              <a:rPr lang="en-US" sz="1600" b="1">
                <a:solidFill>
                  <a:schemeClr val="accent1"/>
                </a:solidFill>
              </a:rPr>
              <a:t>maliyet etkinliği</a:t>
            </a:r>
            <a:r>
              <a:rPr lang="en-US" sz="1600">
                <a:solidFill>
                  <a:schemeClr val="accent1"/>
                </a:solidFill>
              </a:rPr>
              <a:t>, </a:t>
            </a:r>
            <a:r>
              <a:rPr lang="en-US" sz="1600" b="1">
                <a:solidFill>
                  <a:schemeClr val="accent1"/>
                </a:solidFill>
              </a:rPr>
              <a:t>pazar büyüklüğü </a:t>
            </a:r>
            <a:r>
              <a:rPr lang="en-US" sz="1600">
                <a:solidFill>
                  <a:schemeClr val="accent1"/>
                </a:solidFill>
              </a:rPr>
              <a:t>ve şirketin misyonu ve değerleriyle ne kadar </a:t>
            </a:r>
            <a:r>
              <a:rPr lang="en-US" sz="1600" b="1">
                <a:solidFill>
                  <a:schemeClr val="accent1"/>
                </a:solidFill>
              </a:rPr>
              <a:t>uyumlu </a:t>
            </a:r>
            <a:r>
              <a:rPr lang="en-US" sz="1600">
                <a:solidFill>
                  <a:schemeClr val="accent1"/>
                </a:solidFill>
              </a:rPr>
              <a:t>oldukları gibi faktörleri değerlendirin.</a:t>
            </a:r>
            <a:endParaRPr lang="en-GB" sz="1600">
              <a:solidFill>
                <a:schemeClr val="accent1"/>
              </a:solidFill>
            </a:endParaRPr>
          </a:p>
        </p:txBody>
      </p:sp>
      <p:sp>
        <p:nvSpPr>
          <p:cNvPr id="14" name="TextBox 13">
            <a:extLst>
              <a:ext uri="{FF2B5EF4-FFF2-40B4-BE49-F238E27FC236}">
                <a16:creationId xmlns:a16="http://schemas.microsoft.com/office/drawing/2014/main" id="{692A4003-3654-903E-0E0E-AD71A1043C87}"/>
              </a:ext>
            </a:extLst>
          </p:cNvPr>
          <p:cNvSpPr txBox="1"/>
          <p:nvPr/>
        </p:nvSpPr>
        <p:spPr>
          <a:xfrm>
            <a:off x="8951002" y="1859337"/>
            <a:ext cx="6239654" cy="418448"/>
          </a:xfrm>
          <a:prstGeom prst="rect">
            <a:avLst/>
          </a:prstGeom>
          <a:noFill/>
        </p:spPr>
        <p:txBody>
          <a:bodyPr wrap="square" lIns="91440" tIns="45720" rIns="91440" bIns="45720" anchor="t">
            <a:spAutoFit/>
          </a:bodyPr>
          <a:lstStyle/>
          <a:p>
            <a:pPr>
              <a:lnSpc>
                <a:spcPct val="150000"/>
              </a:lnSpc>
            </a:pPr>
            <a:r>
              <a:rPr lang="en-US" sz="1600" b="1" u="sng">
                <a:solidFill>
                  <a:schemeClr val="accent1"/>
                </a:solidFill>
              </a:rPr>
              <a:t>Düşünceler</a:t>
            </a:r>
            <a:r>
              <a:rPr lang="en-US" sz="1600" b="1">
                <a:solidFill>
                  <a:schemeClr val="accent1"/>
                </a:solidFill>
              </a:rPr>
              <a:t>: </a:t>
            </a:r>
            <a:endParaRPr lang="en-GB" sz="1600" b="1">
              <a:solidFill>
                <a:schemeClr val="accent1"/>
              </a:solidFill>
            </a:endParaRPr>
          </a:p>
        </p:txBody>
      </p:sp>
    </p:spTree>
    <p:extLst>
      <p:ext uri="{BB962C8B-B14F-4D97-AF65-F5344CB8AC3E}">
        <p14:creationId xmlns:p14="http://schemas.microsoft.com/office/powerpoint/2010/main" val="212773413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n-US" sz="3400"/>
              <a:t>1. Müşteri Segmentleri</a:t>
            </a:r>
            <a:endParaRPr lang="sl-SI" sz="3400"/>
          </a:p>
        </p:txBody>
      </p:sp>
      <p:graphicFrame>
        <p:nvGraphicFramePr>
          <p:cNvPr id="3" name="Diagram 2">
            <a:extLst>
              <a:ext uri="{FF2B5EF4-FFF2-40B4-BE49-F238E27FC236}">
                <a16:creationId xmlns:a16="http://schemas.microsoft.com/office/drawing/2014/main" id="{001F1AB3-D3E8-64A0-5566-ADE46FBCFEE0}"/>
              </a:ext>
            </a:extLst>
          </p:cNvPr>
          <p:cNvGraphicFramePr/>
          <p:nvPr>
            <p:extLst>
              <p:ext uri="{D42A27DB-BD31-4B8C-83A1-F6EECF244321}">
                <p14:modId xmlns:p14="http://schemas.microsoft.com/office/powerpoint/2010/main" val="326776307"/>
              </p:ext>
            </p:extLst>
          </p:nvPr>
        </p:nvGraphicFramePr>
        <p:xfrm>
          <a:off x="1083820" y="1158459"/>
          <a:ext cx="10422327" cy="4961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Resim 5">
            <a:extLst>
              <a:ext uri="{FF2B5EF4-FFF2-40B4-BE49-F238E27FC236}">
                <a16:creationId xmlns:a16="http://schemas.microsoft.com/office/drawing/2014/main" id="{A38F99E8-5D72-AE63-F874-AF3E30F91A14}"/>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45488987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61950" y="422276"/>
            <a:ext cx="9047672" cy="575154"/>
          </a:xfrm>
        </p:spPr>
        <p:txBody>
          <a:bodyPr>
            <a:noAutofit/>
          </a:bodyPr>
          <a:lstStyle/>
          <a:p>
            <a:r>
              <a:rPr lang="en-US" sz="3400"/>
              <a:t>2. Değer Önermeleri</a:t>
            </a:r>
          </a:p>
        </p:txBody>
      </p:sp>
      <p:pic>
        <p:nvPicPr>
          <p:cNvPr id="6" name="Picture 5">
            <a:extLst>
              <a:ext uri="{FF2B5EF4-FFF2-40B4-BE49-F238E27FC236}">
                <a16:creationId xmlns:a16="http://schemas.microsoft.com/office/drawing/2014/main" id="{5F94D8ED-4849-E944-81EB-AA13FE7250CB}"/>
              </a:ext>
            </a:extLst>
          </p:cNvPr>
          <p:cNvPicPr>
            <a:picLocks noChangeAspect="1"/>
          </p:cNvPicPr>
          <p:nvPr/>
        </p:nvPicPr>
        <p:blipFill>
          <a:blip r:embed="rId2"/>
          <a:stretch>
            <a:fillRect/>
          </a:stretch>
        </p:blipFill>
        <p:spPr>
          <a:xfrm>
            <a:off x="8432275" y="1365495"/>
            <a:ext cx="2526194" cy="4660828"/>
          </a:xfrm>
          <a:prstGeom prst="rect">
            <a:avLst/>
          </a:prstGeom>
        </p:spPr>
      </p:pic>
      <p:sp>
        <p:nvSpPr>
          <p:cNvPr id="14" name="Rectangle 13">
            <a:extLst>
              <a:ext uri="{FF2B5EF4-FFF2-40B4-BE49-F238E27FC236}">
                <a16:creationId xmlns:a16="http://schemas.microsoft.com/office/drawing/2014/main" id="{F34B1BD6-CEDE-602A-E369-B483647FE699}"/>
              </a:ext>
            </a:extLst>
          </p:cNvPr>
          <p:cNvSpPr/>
          <p:nvPr/>
        </p:nvSpPr>
        <p:spPr>
          <a:xfrm>
            <a:off x="1000125" y="3429000"/>
            <a:ext cx="6777037" cy="1866900"/>
          </a:xfrm>
          <a:custGeom>
            <a:avLst/>
            <a:gdLst>
              <a:gd name="connsiteX0" fmla="*/ 0 w 6777037"/>
              <a:gd name="connsiteY0" fmla="*/ 0 h 1866900"/>
              <a:gd name="connsiteX1" fmla="*/ 542163 w 6777037"/>
              <a:gd name="connsiteY1" fmla="*/ 0 h 1866900"/>
              <a:gd name="connsiteX2" fmla="*/ 1084326 w 6777037"/>
              <a:gd name="connsiteY2" fmla="*/ 0 h 1866900"/>
              <a:gd name="connsiteX3" fmla="*/ 1762030 w 6777037"/>
              <a:gd name="connsiteY3" fmla="*/ 0 h 1866900"/>
              <a:gd name="connsiteX4" fmla="*/ 2507504 w 6777037"/>
              <a:gd name="connsiteY4" fmla="*/ 0 h 1866900"/>
              <a:gd name="connsiteX5" fmla="*/ 3049667 w 6777037"/>
              <a:gd name="connsiteY5" fmla="*/ 0 h 1866900"/>
              <a:gd name="connsiteX6" fmla="*/ 3727370 w 6777037"/>
              <a:gd name="connsiteY6" fmla="*/ 0 h 1866900"/>
              <a:gd name="connsiteX7" fmla="*/ 4269533 w 6777037"/>
              <a:gd name="connsiteY7" fmla="*/ 0 h 1866900"/>
              <a:gd name="connsiteX8" fmla="*/ 5082778 w 6777037"/>
              <a:gd name="connsiteY8" fmla="*/ 0 h 1866900"/>
              <a:gd name="connsiteX9" fmla="*/ 5828252 w 6777037"/>
              <a:gd name="connsiteY9" fmla="*/ 0 h 1866900"/>
              <a:gd name="connsiteX10" fmla="*/ 6777037 w 6777037"/>
              <a:gd name="connsiteY10" fmla="*/ 0 h 1866900"/>
              <a:gd name="connsiteX11" fmla="*/ 6777037 w 6777037"/>
              <a:gd name="connsiteY11" fmla="*/ 622300 h 1866900"/>
              <a:gd name="connsiteX12" fmla="*/ 6777037 w 6777037"/>
              <a:gd name="connsiteY12" fmla="*/ 1188593 h 1866900"/>
              <a:gd name="connsiteX13" fmla="*/ 6777037 w 6777037"/>
              <a:gd name="connsiteY13" fmla="*/ 1866900 h 1866900"/>
              <a:gd name="connsiteX14" fmla="*/ 6167104 w 6777037"/>
              <a:gd name="connsiteY14" fmla="*/ 1866900 h 1866900"/>
              <a:gd name="connsiteX15" fmla="*/ 5557170 w 6777037"/>
              <a:gd name="connsiteY15" fmla="*/ 1866900 h 1866900"/>
              <a:gd name="connsiteX16" fmla="*/ 4947237 w 6777037"/>
              <a:gd name="connsiteY16" fmla="*/ 1866900 h 1866900"/>
              <a:gd name="connsiteX17" fmla="*/ 4269533 w 6777037"/>
              <a:gd name="connsiteY17" fmla="*/ 1866900 h 1866900"/>
              <a:gd name="connsiteX18" fmla="*/ 3727370 w 6777037"/>
              <a:gd name="connsiteY18" fmla="*/ 1866900 h 1866900"/>
              <a:gd name="connsiteX19" fmla="*/ 3252978 w 6777037"/>
              <a:gd name="connsiteY19" fmla="*/ 1866900 h 1866900"/>
              <a:gd name="connsiteX20" fmla="*/ 2710815 w 6777037"/>
              <a:gd name="connsiteY20" fmla="*/ 1866900 h 1866900"/>
              <a:gd name="connsiteX21" fmla="*/ 2100881 w 6777037"/>
              <a:gd name="connsiteY21" fmla="*/ 1866900 h 1866900"/>
              <a:gd name="connsiteX22" fmla="*/ 1490948 w 6777037"/>
              <a:gd name="connsiteY22" fmla="*/ 1866900 h 1866900"/>
              <a:gd name="connsiteX23" fmla="*/ 1016556 w 6777037"/>
              <a:gd name="connsiteY23" fmla="*/ 1866900 h 1866900"/>
              <a:gd name="connsiteX24" fmla="*/ 0 w 6777037"/>
              <a:gd name="connsiteY24" fmla="*/ 1866900 h 1866900"/>
              <a:gd name="connsiteX25" fmla="*/ 0 w 6777037"/>
              <a:gd name="connsiteY25" fmla="*/ 1207262 h 1866900"/>
              <a:gd name="connsiteX26" fmla="*/ 0 w 6777037"/>
              <a:gd name="connsiteY26" fmla="*/ 640969 h 1866900"/>
              <a:gd name="connsiteX27" fmla="*/ 0 w 6777037"/>
              <a:gd name="connsiteY27"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777037" h="1866900" fill="none" extrusionOk="0">
                <a:moveTo>
                  <a:pt x="0" y="0"/>
                </a:moveTo>
                <a:cubicBezTo>
                  <a:pt x="266869" y="21999"/>
                  <a:pt x="281880" y="20140"/>
                  <a:pt x="542163" y="0"/>
                </a:cubicBezTo>
                <a:cubicBezTo>
                  <a:pt x="802446" y="-20140"/>
                  <a:pt x="920809" y="20266"/>
                  <a:pt x="1084326" y="0"/>
                </a:cubicBezTo>
                <a:cubicBezTo>
                  <a:pt x="1247843" y="-20266"/>
                  <a:pt x="1503660" y="-339"/>
                  <a:pt x="1762030" y="0"/>
                </a:cubicBezTo>
                <a:cubicBezTo>
                  <a:pt x="2020400" y="339"/>
                  <a:pt x="2270538" y="10693"/>
                  <a:pt x="2507504" y="0"/>
                </a:cubicBezTo>
                <a:cubicBezTo>
                  <a:pt x="2744470" y="-10693"/>
                  <a:pt x="2881160" y="-24511"/>
                  <a:pt x="3049667" y="0"/>
                </a:cubicBezTo>
                <a:cubicBezTo>
                  <a:pt x="3218174" y="24511"/>
                  <a:pt x="3454522" y="993"/>
                  <a:pt x="3727370" y="0"/>
                </a:cubicBezTo>
                <a:cubicBezTo>
                  <a:pt x="4000218" y="-993"/>
                  <a:pt x="4124203" y="2435"/>
                  <a:pt x="4269533" y="0"/>
                </a:cubicBezTo>
                <a:cubicBezTo>
                  <a:pt x="4414863" y="-2435"/>
                  <a:pt x="4719058" y="27462"/>
                  <a:pt x="5082778" y="0"/>
                </a:cubicBezTo>
                <a:cubicBezTo>
                  <a:pt x="5446499" y="-27462"/>
                  <a:pt x="5674667" y="36647"/>
                  <a:pt x="5828252" y="0"/>
                </a:cubicBezTo>
                <a:cubicBezTo>
                  <a:pt x="5981837" y="-36647"/>
                  <a:pt x="6484944" y="-15822"/>
                  <a:pt x="6777037" y="0"/>
                </a:cubicBezTo>
                <a:cubicBezTo>
                  <a:pt x="6804350" y="207560"/>
                  <a:pt x="6746076" y="432584"/>
                  <a:pt x="6777037" y="622300"/>
                </a:cubicBezTo>
                <a:cubicBezTo>
                  <a:pt x="6807998" y="812016"/>
                  <a:pt x="6794356" y="1058040"/>
                  <a:pt x="6777037" y="1188593"/>
                </a:cubicBezTo>
                <a:cubicBezTo>
                  <a:pt x="6759718" y="1319146"/>
                  <a:pt x="6808240" y="1673360"/>
                  <a:pt x="6777037" y="1866900"/>
                </a:cubicBezTo>
                <a:cubicBezTo>
                  <a:pt x="6581026" y="1852693"/>
                  <a:pt x="6380120" y="1840292"/>
                  <a:pt x="6167104" y="1866900"/>
                </a:cubicBezTo>
                <a:cubicBezTo>
                  <a:pt x="5954088" y="1893508"/>
                  <a:pt x="5712308" y="1868642"/>
                  <a:pt x="5557170" y="1866900"/>
                </a:cubicBezTo>
                <a:cubicBezTo>
                  <a:pt x="5402032" y="1865158"/>
                  <a:pt x="5112159" y="1890432"/>
                  <a:pt x="4947237" y="1866900"/>
                </a:cubicBezTo>
                <a:cubicBezTo>
                  <a:pt x="4782315" y="1843368"/>
                  <a:pt x="4484184" y="1868452"/>
                  <a:pt x="4269533" y="1866900"/>
                </a:cubicBezTo>
                <a:cubicBezTo>
                  <a:pt x="4054882" y="1865348"/>
                  <a:pt x="3984634" y="1891209"/>
                  <a:pt x="3727370" y="1866900"/>
                </a:cubicBezTo>
                <a:cubicBezTo>
                  <a:pt x="3470106" y="1842591"/>
                  <a:pt x="3361610" y="1852337"/>
                  <a:pt x="3252978" y="1866900"/>
                </a:cubicBezTo>
                <a:cubicBezTo>
                  <a:pt x="3144346" y="1881463"/>
                  <a:pt x="2854489" y="1874783"/>
                  <a:pt x="2710815" y="1866900"/>
                </a:cubicBezTo>
                <a:cubicBezTo>
                  <a:pt x="2567141" y="1859017"/>
                  <a:pt x="2292082" y="1890975"/>
                  <a:pt x="2100881" y="1866900"/>
                </a:cubicBezTo>
                <a:cubicBezTo>
                  <a:pt x="1909680" y="1842825"/>
                  <a:pt x="1700610" y="1891474"/>
                  <a:pt x="1490948" y="1866900"/>
                </a:cubicBezTo>
                <a:cubicBezTo>
                  <a:pt x="1281286" y="1842326"/>
                  <a:pt x="1227380" y="1890542"/>
                  <a:pt x="1016556" y="1866900"/>
                </a:cubicBezTo>
                <a:cubicBezTo>
                  <a:pt x="805732" y="1843258"/>
                  <a:pt x="220892" y="1913001"/>
                  <a:pt x="0" y="1866900"/>
                </a:cubicBezTo>
                <a:cubicBezTo>
                  <a:pt x="23346" y="1564966"/>
                  <a:pt x="22783" y="1429215"/>
                  <a:pt x="0" y="1207262"/>
                </a:cubicBezTo>
                <a:cubicBezTo>
                  <a:pt x="-22783" y="985309"/>
                  <a:pt x="-2747" y="834249"/>
                  <a:pt x="0" y="640969"/>
                </a:cubicBezTo>
                <a:cubicBezTo>
                  <a:pt x="2747" y="447689"/>
                  <a:pt x="28654" y="152042"/>
                  <a:pt x="0" y="0"/>
                </a:cubicBezTo>
                <a:close/>
              </a:path>
              <a:path w="6777037" h="1866900" stroke="0" extrusionOk="0">
                <a:moveTo>
                  <a:pt x="0" y="0"/>
                </a:moveTo>
                <a:cubicBezTo>
                  <a:pt x="349516" y="12737"/>
                  <a:pt x="510732" y="11459"/>
                  <a:pt x="813244" y="0"/>
                </a:cubicBezTo>
                <a:cubicBezTo>
                  <a:pt x="1115756" y="-11459"/>
                  <a:pt x="1317786" y="34952"/>
                  <a:pt x="1626489" y="0"/>
                </a:cubicBezTo>
                <a:cubicBezTo>
                  <a:pt x="1935193" y="-34952"/>
                  <a:pt x="2181832" y="1725"/>
                  <a:pt x="2439733" y="0"/>
                </a:cubicBezTo>
                <a:cubicBezTo>
                  <a:pt x="2697634" y="-1725"/>
                  <a:pt x="2978230" y="8449"/>
                  <a:pt x="3185207" y="0"/>
                </a:cubicBezTo>
                <a:cubicBezTo>
                  <a:pt x="3392184" y="-8449"/>
                  <a:pt x="3516989" y="7728"/>
                  <a:pt x="3795141" y="0"/>
                </a:cubicBezTo>
                <a:cubicBezTo>
                  <a:pt x="4073293" y="-7728"/>
                  <a:pt x="4426197" y="29778"/>
                  <a:pt x="4608385" y="0"/>
                </a:cubicBezTo>
                <a:cubicBezTo>
                  <a:pt x="4790573" y="-29778"/>
                  <a:pt x="5087471" y="21951"/>
                  <a:pt x="5218318" y="0"/>
                </a:cubicBezTo>
                <a:cubicBezTo>
                  <a:pt x="5349165" y="-21951"/>
                  <a:pt x="5696437" y="-3263"/>
                  <a:pt x="5828252" y="0"/>
                </a:cubicBezTo>
                <a:cubicBezTo>
                  <a:pt x="5960067" y="3263"/>
                  <a:pt x="6415708" y="-2697"/>
                  <a:pt x="6777037" y="0"/>
                </a:cubicBezTo>
                <a:cubicBezTo>
                  <a:pt x="6753545" y="157886"/>
                  <a:pt x="6798455" y="458739"/>
                  <a:pt x="6777037" y="603631"/>
                </a:cubicBezTo>
                <a:cubicBezTo>
                  <a:pt x="6755619" y="748523"/>
                  <a:pt x="6786623" y="904673"/>
                  <a:pt x="6777037" y="1188593"/>
                </a:cubicBezTo>
                <a:cubicBezTo>
                  <a:pt x="6767451" y="1472513"/>
                  <a:pt x="6768195" y="1695900"/>
                  <a:pt x="6777037" y="1866900"/>
                </a:cubicBezTo>
                <a:cubicBezTo>
                  <a:pt x="6508359" y="1884149"/>
                  <a:pt x="6289066" y="1843442"/>
                  <a:pt x="6099333" y="1866900"/>
                </a:cubicBezTo>
                <a:cubicBezTo>
                  <a:pt x="5909600" y="1890358"/>
                  <a:pt x="5761297" y="1870647"/>
                  <a:pt x="5624941" y="1866900"/>
                </a:cubicBezTo>
                <a:cubicBezTo>
                  <a:pt x="5488585" y="1863153"/>
                  <a:pt x="5243388" y="1859590"/>
                  <a:pt x="4879467" y="1866900"/>
                </a:cubicBezTo>
                <a:cubicBezTo>
                  <a:pt x="4515546" y="1874210"/>
                  <a:pt x="4591069" y="1890430"/>
                  <a:pt x="4337304" y="1866900"/>
                </a:cubicBezTo>
                <a:cubicBezTo>
                  <a:pt x="4083539" y="1843370"/>
                  <a:pt x="3908666" y="1853208"/>
                  <a:pt x="3727370" y="1866900"/>
                </a:cubicBezTo>
                <a:cubicBezTo>
                  <a:pt x="3546074" y="1880592"/>
                  <a:pt x="3197691" y="1835979"/>
                  <a:pt x="2981896" y="1866900"/>
                </a:cubicBezTo>
                <a:cubicBezTo>
                  <a:pt x="2766101" y="1897821"/>
                  <a:pt x="2537168" y="1858820"/>
                  <a:pt x="2304193" y="1866900"/>
                </a:cubicBezTo>
                <a:cubicBezTo>
                  <a:pt x="2071218" y="1874980"/>
                  <a:pt x="1894867" y="1885043"/>
                  <a:pt x="1762030" y="1866900"/>
                </a:cubicBezTo>
                <a:cubicBezTo>
                  <a:pt x="1629193" y="1848757"/>
                  <a:pt x="1350214" y="1840919"/>
                  <a:pt x="1016556" y="1866900"/>
                </a:cubicBezTo>
                <a:cubicBezTo>
                  <a:pt x="682898" y="1892881"/>
                  <a:pt x="398406" y="1887923"/>
                  <a:pt x="0" y="1866900"/>
                </a:cubicBezTo>
                <a:cubicBezTo>
                  <a:pt x="-28573" y="1644575"/>
                  <a:pt x="-24714" y="1430661"/>
                  <a:pt x="0" y="1207262"/>
                </a:cubicBezTo>
                <a:cubicBezTo>
                  <a:pt x="24714" y="983863"/>
                  <a:pt x="-19985" y="824297"/>
                  <a:pt x="0" y="603631"/>
                </a:cubicBezTo>
                <a:cubicBezTo>
                  <a:pt x="19985" y="382965"/>
                  <a:pt x="21360" y="263947"/>
                  <a:pt x="0" y="0"/>
                </a:cubicBezTo>
                <a:close/>
              </a:path>
            </a:pathLst>
          </a:custGeom>
          <a:solidFill>
            <a:srgbClr val="FFFFFF">
              <a:alpha val="62000"/>
            </a:srgbClr>
          </a:solidFill>
          <a:ln>
            <a:extLst>
              <a:ext uri="{C807C97D-BFC1-408E-A445-0C87EB9F89A2}">
                <ask:lineSketchStyleProps xmlns:ask="http://schemas.microsoft.com/office/drawing/2018/sketchyshapes" sd="317094679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7E702F39-6661-BD6B-42D9-135984AA543A}"/>
              </a:ext>
            </a:extLst>
          </p:cNvPr>
          <p:cNvSpPr txBox="1"/>
          <p:nvPr/>
        </p:nvSpPr>
        <p:spPr>
          <a:xfrm>
            <a:off x="1152205" y="1562100"/>
            <a:ext cx="6100762" cy="1157112"/>
          </a:xfrm>
          <a:prstGeom prst="rect">
            <a:avLst/>
          </a:prstGeom>
          <a:noFill/>
        </p:spPr>
        <p:txBody>
          <a:bodyPr wrap="square">
            <a:spAutoFit/>
          </a:bodyPr>
          <a:lstStyle/>
          <a:p>
            <a:pPr algn="just">
              <a:lnSpc>
                <a:spcPct val="150000"/>
              </a:lnSpc>
            </a:pPr>
            <a:r>
              <a:rPr lang="en-US" sz="1600">
                <a:solidFill>
                  <a:schemeClr val="accent1"/>
                </a:solidFill>
              </a:rPr>
              <a:t>Değer önerisi, bir müşterinin neden belirli bir ürün veya hizmeti diğerlerine tercih etmesi gerektiğini açıklayan ve sunduğu benzersiz faydaları vurgulayan bir ifadedir.</a:t>
            </a:r>
            <a:endParaRPr lang="en-GB" sz="1600">
              <a:solidFill>
                <a:schemeClr val="accent1"/>
              </a:solidFill>
            </a:endParaRPr>
          </a:p>
        </p:txBody>
      </p:sp>
      <p:sp>
        <p:nvSpPr>
          <p:cNvPr id="10" name="TextBox 9">
            <a:extLst>
              <a:ext uri="{FF2B5EF4-FFF2-40B4-BE49-F238E27FC236}">
                <a16:creationId xmlns:a16="http://schemas.microsoft.com/office/drawing/2014/main" id="{150A14E3-52AC-CE67-DB65-25FFF4976DF2}"/>
              </a:ext>
            </a:extLst>
          </p:cNvPr>
          <p:cNvSpPr txBox="1"/>
          <p:nvPr/>
        </p:nvSpPr>
        <p:spPr>
          <a:xfrm>
            <a:off x="1363177" y="3564821"/>
            <a:ext cx="6100762" cy="1526444"/>
          </a:xfrm>
          <a:prstGeom prst="rect">
            <a:avLst/>
          </a:prstGeom>
          <a:noFill/>
        </p:spPr>
        <p:txBody>
          <a:bodyPr wrap="square" lIns="91440" tIns="45720" rIns="91440" bIns="45720" anchor="t">
            <a:spAutoFit/>
          </a:bodyPr>
          <a:lstStyle/>
          <a:p>
            <a:pPr algn="just">
              <a:lnSpc>
                <a:spcPct val="150000"/>
              </a:lnSpc>
            </a:pPr>
            <a:r>
              <a:rPr lang="en-US" sz="1600" b="1">
                <a:solidFill>
                  <a:schemeClr val="accent1"/>
                </a:solidFill>
              </a:rPr>
              <a:t>Müşterilerin ihtiyaç ve isteklerini (görevleri, sorunları ve faydaları) şirketin ürün veya hizmetleriyle eşleştirmek için bir Değer Önerisi Kanvası kullanın ve çözümün beklentilerini gerçekten karşıladığından ve değer kattığından emin olun.</a:t>
            </a:r>
          </a:p>
        </p:txBody>
      </p:sp>
      <p:pic>
        <p:nvPicPr>
          <p:cNvPr id="2" name="Resim 1">
            <a:extLst>
              <a:ext uri="{FF2B5EF4-FFF2-40B4-BE49-F238E27FC236}">
                <a16:creationId xmlns:a16="http://schemas.microsoft.com/office/drawing/2014/main" id="{D4FDD247-2AB2-A5E6-1153-628E3755AB0D}"/>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43160783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6F6C9-1B6C-5089-9FE5-E349ACD354A0}"/>
            </a:ext>
          </a:extLst>
        </p:cNvPr>
        <p:cNvGrpSpPr/>
        <p:nvPr/>
      </p:nvGrpSpPr>
      <p:grpSpPr>
        <a:xfrm>
          <a:off x="0" y="0"/>
          <a:ext cx="0" cy="0"/>
          <a:chOff x="0" y="0"/>
          <a:chExt cx="0" cy="0"/>
        </a:xfrm>
      </p:grpSpPr>
      <p:sp>
        <p:nvSpPr>
          <p:cNvPr id="4" name="Título 3">
            <a:extLst>
              <a:ext uri="{FF2B5EF4-FFF2-40B4-BE49-F238E27FC236}">
                <a16:creationId xmlns:a16="http://schemas.microsoft.com/office/drawing/2014/main" id="{B63D54A7-C7E7-E1AD-33E5-5AB3F2D3CC9E}"/>
              </a:ext>
            </a:extLst>
          </p:cNvPr>
          <p:cNvSpPr>
            <a:spLocks noGrp="1"/>
          </p:cNvSpPr>
          <p:nvPr>
            <p:ph type="title"/>
          </p:nvPr>
        </p:nvSpPr>
        <p:spPr>
          <a:xfrm>
            <a:off x="257175" y="184151"/>
            <a:ext cx="9047672" cy="575154"/>
          </a:xfrm>
        </p:spPr>
        <p:txBody>
          <a:bodyPr>
            <a:noAutofit/>
          </a:bodyPr>
          <a:lstStyle/>
          <a:p>
            <a:r>
              <a:rPr lang="en-US" sz="3400"/>
              <a:t>2. Değer Önermeleri</a:t>
            </a:r>
          </a:p>
        </p:txBody>
      </p:sp>
      <p:graphicFrame>
        <p:nvGraphicFramePr>
          <p:cNvPr id="2" name="Diagram 1">
            <a:extLst>
              <a:ext uri="{FF2B5EF4-FFF2-40B4-BE49-F238E27FC236}">
                <a16:creationId xmlns:a16="http://schemas.microsoft.com/office/drawing/2014/main" id="{21D057BD-69EC-2D56-8944-804A64C6F976}"/>
              </a:ext>
            </a:extLst>
          </p:cNvPr>
          <p:cNvGraphicFramePr/>
          <p:nvPr>
            <p:extLst>
              <p:ext uri="{D42A27DB-BD31-4B8C-83A1-F6EECF244321}">
                <p14:modId xmlns:p14="http://schemas.microsoft.com/office/powerpoint/2010/main" val="415375725"/>
              </p:ext>
            </p:extLst>
          </p:nvPr>
        </p:nvGraphicFramePr>
        <p:xfrm>
          <a:off x="2124075" y="921224"/>
          <a:ext cx="9305925" cy="5527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4186D86B-2E1A-286A-52AE-A66BD937A7D8}"/>
              </a:ext>
            </a:extLst>
          </p:cNvPr>
          <p:cNvSpPr txBox="1"/>
          <p:nvPr/>
        </p:nvSpPr>
        <p:spPr>
          <a:xfrm>
            <a:off x="323850" y="3007541"/>
            <a:ext cx="1304925" cy="646331"/>
          </a:xfrm>
          <a:prstGeom prst="rect">
            <a:avLst/>
          </a:prstGeom>
          <a:noFill/>
        </p:spPr>
        <p:txBody>
          <a:bodyPr wrap="square">
            <a:spAutoFit/>
          </a:bodyPr>
          <a:lstStyle/>
          <a:p>
            <a:pPr algn="ctr"/>
            <a:r>
              <a:rPr lang="en-GB" b="1">
                <a:solidFill>
                  <a:schemeClr val="accent1"/>
                </a:solidFill>
              </a:rPr>
              <a:t>Temel Unsurlar</a:t>
            </a:r>
            <a:r>
              <a:rPr lang="el-GR" b="1">
                <a:solidFill>
                  <a:schemeClr val="accent1"/>
                </a:solidFill>
              </a:rPr>
              <a:t>:</a:t>
            </a:r>
            <a:endParaRPr lang="en-GB" b="1">
              <a:solidFill>
                <a:schemeClr val="accent1"/>
              </a:solidFill>
            </a:endParaRPr>
          </a:p>
        </p:txBody>
      </p:sp>
      <p:pic>
        <p:nvPicPr>
          <p:cNvPr id="3" name="Resim 2">
            <a:extLst>
              <a:ext uri="{FF2B5EF4-FFF2-40B4-BE49-F238E27FC236}">
                <a16:creationId xmlns:a16="http://schemas.microsoft.com/office/drawing/2014/main" id="{1F202450-793B-D2FB-3695-FC9DA9D10563}"/>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35469957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57175" y="184151"/>
            <a:ext cx="9047672" cy="575154"/>
          </a:xfrm>
        </p:spPr>
        <p:txBody>
          <a:bodyPr>
            <a:noAutofit/>
          </a:bodyPr>
          <a:lstStyle/>
          <a:p>
            <a:r>
              <a:rPr lang="en-US" sz="3400"/>
              <a:t>2. Değer Önermeleri</a:t>
            </a:r>
          </a:p>
        </p:txBody>
      </p:sp>
      <p:graphicFrame>
        <p:nvGraphicFramePr>
          <p:cNvPr id="2" name="Diagram 1">
            <a:extLst>
              <a:ext uri="{FF2B5EF4-FFF2-40B4-BE49-F238E27FC236}">
                <a16:creationId xmlns:a16="http://schemas.microsoft.com/office/drawing/2014/main" id="{C7186167-7A9A-B537-A59F-91386CE924F0}"/>
              </a:ext>
            </a:extLst>
          </p:cNvPr>
          <p:cNvGraphicFramePr/>
          <p:nvPr>
            <p:extLst>
              <p:ext uri="{D42A27DB-BD31-4B8C-83A1-F6EECF244321}">
                <p14:modId xmlns:p14="http://schemas.microsoft.com/office/powerpoint/2010/main" val="3069649097"/>
              </p:ext>
            </p:extLst>
          </p:nvPr>
        </p:nvGraphicFramePr>
        <p:xfrm>
          <a:off x="1864768" y="890271"/>
          <a:ext cx="9456051" cy="5527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D7774CB3-4AF0-1323-3CE2-043850E51F88}"/>
              </a:ext>
            </a:extLst>
          </p:cNvPr>
          <p:cNvSpPr txBox="1"/>
          <p:nvPr/>
        </p:nvSpPr>
        <p:spPr>
          <a:xfrm>
            <a:off x="323850" y="3007541"/>
            <a:ext cx="1304925" cy="646331"/>
          </a:xfrm>
          <a:prstGeom prst="rect">
            <a:avLst/>
          </a:prstGeom>
          <a:noFill/>
        </p:spPr>
        <p:txBody>
          <a:bodyPr wrap="square">
            <a:spAutoFit/>
          </a:bodyPr>
          <a:lstStyle/>
          <a:p>
            <a:pPr algn="ctr"/>
            <a:r>
              <a:rPr lang="en-GB" b="1">
                <a:solidFill>
                  <a:schemeClr val="accent1"/>
                </a:solidFill>
              </a:rPr>
              <a:t>Temel Unsurlar</a:t>
            </a:r>
            <a:r>
              <a:rPr lang="el-GR" b="1">
                <a:solidFill>
                  <a:schemeClr val="accent1"/>
                </a:solidFill>
              </a:rPr>
              <a:t>:</a:t>
            </a:r>
            <a:endParaRPr lang="en-GB" b="1">
              <a:solidFill>
                <a:schemeClr val="accent1"/>
              </a:solidFill>
            </a:endParaRPr>
          </a:p>
        </p:txBody>
      </p:sp>
      <p:pic>
        <p:nvPicPr>
          <p:cNvPr id="3" name="Resim 2">
            <a:extLst>
              <a:ext uri="{FF2B5EF4-FFF2-40B4-BE49-F238E27FC236}">
                <a16:creationId xmlns:a16="http://schemas.microsoft.com/office/drawing/2014/main" id="{9757ED1A-E9E0-9B5A-CEE1-62EAE7553624}"/>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8306894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l-GR" sz="3400"/>
              <a:t>3. </a:t>
            </a:r>
            <a:r>
              <a:rPr lang="en-US" sz="3400"/>
              <a:t>Kanallar</a:t>
            </a:r>
            <a:endParaRPr lang="sl-SI" sz="3400"/>
          </a:p>
        </p:txBody>
      </p:sp>
      <p:sp>
        <p:nvSpPr>
          <p:cNvPr id="4" name="TextBox 3">
            <a:extLst>
              <a:ext uri="{FF2B5EF4-FFF2-40B4-BE49-F238E27FC236}">
                <a16:creationId xmlns:a16="http://schemas.microsoft.com/office/drawing/2014/main" id="{2C6F387B-BC15-11AA-D9CA-05A950BDA1CA}"/>
              </a:ext>
            </a:extLst>
          </p:cNvPr>
          <p:cNvSpPr txBox="1"/>
          <p:nvPr/>
        </p:nvSpPr>
        <p:spPr>
          <a:xfrm>
            <a:off x="971340" y="1368652"/>
            <a:ext cx="4069556" cy="1526444"/>
          </a:xfrm>
          <a:prstGeom prst="rect">
            <a:avLst/>
          </a:prstGeom>
          <a:noFill/>
        </p:spPr>
        <p:txBody>
          <a:bodyPr wrap="square">
            <a:spAutoFit/>
          </a:bodyPr>
          <a:lstStyle/>
          <a:p>
            <a:pPr algn="just">
              <a:lnSpc>
                <a:spcPct val="150000"/>
              </a:lnSpc>
            </a:pPr>
            <a:r>
              <a:rPr lang="en-US" sz="1600">
                <a:solidFill>
                  <a:schemeClr val="accent1"/>
                </a:solidFill>
              </a:rPr>
              <a:t>Kanallar, bir şirketin değer önerilerini müşteri segmentlerine ulaştırdığı çeşitli yollardır</a:t>
            </a:r>
            <a:endParaRPr lang="en-GB" sz="1600">
              <a:solidFill>
                <a:schemeClr val="accent1"/>
              </a:solidFill>
            </a:endParaRPr>
          </a:p>
        </p:txBody>
      </p:sp>
      <p:pic>
        <p:nvPicPr>
          <p:cNvPr id="7" name="Picture 6">
            <a:extLst>
              <a:ext uri="{FF2B5EF4-FFF2-40B4-BE49-F238E27FC236}">
                <a16:creationId xmlns:a16="http://schemas.microsoft.com/office/drawing/2014/main" id="{80101E23-5948-4DBA-AABB-A14E7EAAB12A}"/>
              </a:ext>
            </a:extLst>
          </p:cNvPr>
          <p:cNvPicPr>
            <a:picLocks noChangeAspect="1"/>
          </p:cNvPicPr>
          <p:nvPr/>
        </p:nvPicPr>
        <p:blipFill>
          <a:blip r:embed="rId2"/>
          <a:stretch>
            <a:fillRect/>
          </a:stretch>
        </p:blipFill>
        <p:spPr>
          <a:xfrm>
            <a:off x="1013733" y="2956791"/>
            <a:ext cx="3010320" cy="2819794"/>
          </a:xfrm>
          <a:prstGeom prst="rect">
            <a:avLst/>
          </a:prstGeom>
        </p:spPr>
      </p:pic>
      <p:sp>
        <p:nvSpPr>
          <p:cNvPr id="9" name="TextBox 8">
            <a:extLst>
              <a:ext uri="{FF2B5EF4-FFF2-40B4-BE49-F238E27FC236}">
                <a16:creationId xmlns:a16="http://schemas.microsoft.com/office/drawing/2014/main" id="{F9F04651-C0F6-1272-CCDB-B3E1C8B0C4B2}"/>
              </a:ext>
            </a:extLst>
          </p:cNvPr>
          <p:cNvSpPr txBox="1"/>
          <p:nvPr/>
        </p:nvSpPr>
        <p:spPr>
          <a:xfrm>
            <a:off x="7840264" y="1608654"/>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Türleri:</a:t>
            </a:r>
          </a:p>
        </p:txBody>
      </p:sp>
      <p:sp>
        <p:nvSpPr>
          <p:cNvPr id="11" name="TextBox 10">
            <a:extLst>
              <a:ext uri="{FF2B5EF4-FFF2-40B4-BE49-F238E27FC236}">
                <a16:creationId xmlns:a16="http://schemas.microsoft.com/office/drawing/2014/main" id="{A6B2A086-076D-1003-004D-08219E023589}"/>
              </a:ext>
            </a:extLst>
          </p:cNvPr>
          <p:cNvSpPr txBox="1"/>
          <p:nvPr/>
        </p:nvSpPr>
        <p:spPr>
          <a:xfrm>
            <a:off x="6996113" y="2647663"/>
            <a:ext cx="4341018"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a:solidFill>
                  <a:schemeClr val="accent1"/>
                </a:solidFill>
              </a:rPr>
              <a:t>Doğrudan Kanallar</a:t>
            </a:r>
            <a:r>
              <a:rPr lang="en-US" sz="1600">
                <a:solidFill>
                  <a:schemeClr val="accent1"/>
                </a:solidFill>
              </a:rPr>
              <a:t>: Şirket web siteleri, amiral gemisi mağazaları veya özel satış ekipleri gibi şirket tarafından sahip olunan ve kontrol edilen kanallar.</a:t>
            </a:r>
          </a:p>
        </p:txBody>
      </p:sp>
      <p:sp>
        <p:nvSpPr>
          <p:cNvPr id="13" name="TextBox 12">
            <a:extLst>
              <a:ext uri="{FF2B5EF4-FFF2-40B4-BE49-F238E27FC236}">
                <a16:creationId xmlns:a16="http://schemas.microsoft.com/office/drawing/2014/main" id="{7319FFD4-2135-0975-67EE-F9317F72963E}"/>
              </a:ext>
            </a:extLst>
          </p:cNvPr>
          <p:cNvSpPr txBox="1"/>
          <p:nvPr/>
        </p:nvSpPr>
        <p:spPr>
          <a:xfrm>
            <a:off x="7115176" y="4298322"/>
            <a:ext cx="4014786"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a:solidFill>
                  <a:schemeClr val="accent1"/>
                </a:solidFill>
              </a:rPr>
              <a:t>Dolaylı Kanallar</a:t>
            </a:r>
            <a:r>
              <a:rPr lang="en-US" sz="1600">
                <a:solidFill>
                  <a:schemeClr val="accent1"/>
                </a:solidFill>
              </a:rPr>
              <a:t>: Müşterilere ulaşmak için distribütörler, perakendeciler veya iş ortakları gibi üçüncü taraf aracıları kullanın.</a:t>
            </a:r>
          </a:p>
        </p:txBody>
      </p:sp>
      <p:cxnSp>
        <p:nvCxnSpPr>
          <p:cNvPr id="17" name="Straight Connector 16">
            <a:extLst>
              <a:ext uri="{FF2B5EF4-FFF2-40B4-BE49-F238E27FC236}">
                <a16:creationId xmlns:a16="http://schemas.microsoft.com/office/drawing/2014/main" id="{1329D482-A856-9BF8-9405-F9FBE09124DD}"/>
              </a:ext>
            </a:extLst>
          </p:cNvPr>
          <p:cNvCxnSpPr/>
          <p:nvPr/>
        </p:nvCxnSpPr>
        <p:spPr>
          <a:xfrm flipH="1">
            <a:off x="6019800" y="2131874"/>
            <a:ext cx="0" cy="364471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 name="Resim 2">
            <a:extLst>
              <a:ext uri="{FF2B5EF4-FFF2-40B4-BE49-F238E27FC236}">
                <a16:creationId xmlns:a16="http://schemas.microsoft.com/office/drawing/2014/main" id="{70750612-F4B8-331F-06D4-A75400C826A9}"/>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74208419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l-GR" sz="3400"/>
              <a:t>3. </a:t>
            </a:r>
            <a:r>
              <a:rPr lang="en-US" sz="3400"/>
              <a:t>Kanallar</a:t>
            </a:r>
            <a:endParaRPr lang="sl-SI" sz="3400"/>
          </a:p>
        </p:txBody>
      </p:sp>
      <p:graphicFrame>
        <p:nvGraphicFramePr>
          <p:cNvPr id="5" name="Diagram 4">
            <a:extLst>
              <a:ext uri="{FF2B5EF4-FFF2-40B4-BE49-F238E27FC236}">
                <a16:creationId xmlns:a16="http://schemas.microsoft.com/office/drawing/2014/main" id="{E1340F58-A1B4-AA53-8209-95AE604EFC48}"/>
              </a:ext>
            </a:extLst>
          </p:cNvPr>
          <p:cNvGraphicFramePr/>
          <p:nvPr>
            <p:extLst>
              <p:ext uri="{D42A27DB-BD31-4B8C-83A1-F6EECF244321}">
                <p14:modId xmlns:p14="http://schemas.microsoft.com/office/powerpoint/2010/main" val="4174214461"/>
              </p:ext>
            </p:extLst>
          </p:nvPr>
        </p:nvGraphicFramePr>
        <p:xfrm>
          <a:off x="1427134" y="285881"/>
          <a:ext cx="11542425" cy="5913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B3F7E93C-686A-D3EB-A8DC-E9CB3DF2A3C0}"/>
              </a:ext>
            </a:extLst>
          </p:cNvPr>
          <p:cNvSpPr txBox="1"/>
          <p:nvPr/>
        </p:nvSpPr>
        <p:spPr>
          <a:xfrm>
            <a:off x="443216" y="1069729"/>
            <a:ext cx="4834328" cy="1895775"/>
          </a:xfrm>
          <a:prstGeom prst="rect">
            <a:avLst/>
          </a:prstGeom>
          <a:noFill/>
        </p:spPr>
        <p:txBody>
          <a:bodyPr wrap="square">
            <a:spAutoFit/>
          </a:bodyPr>
          <a:lstStyle/>
          <a:p>
            <a:pPr algn="just">
              <a:lnSpc>
                <a:spcPct val="150000"/>
              </a:lnSpc>
            </a:pPr>
            <a:r>
              <a:rPr lang="en-US" sz="1600">
                <a:solidFill>
                  <a:schemeClr val="accent1"/>
                </a:solidFill>
              </a:rPr>
              <a:t>Kanalları, hedef kitleye verimli ve etkili bir şekilde ulaşma becerilerine, müşteri deneyimi üzerindeki kontrollerine, müşteri geri bildirimi potansiyeline ve maliyet etkilerine göre seçin.</a:t>
            </a:r>
            <a:endParaRPr lang="en-GB" sz="1600">
              <a:solidFill>
                <a:schemeClr val="accent1"/>
              </a:solidFill>
            </a:endParaRPr>
          </a:p>
        </p:txBody>
      </p:sp>
      <p:pic>
        <p:nvPicPr>
          <p:cNvPr id="3" name="Resim 2">
            <a:extLst>
              <a:ext uri="{FF2B5EF4-FFF2-40B4-BE49-F238E27FC236}">
                <a16:creationId xmlns:a16="http://schemas.microsoft.com/office/drawing/2014/main" id="{53BEDD72-C36E-8F76-B536-F6E95C517C31}"/>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14109067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10511971" cy="730430"/>
          </a:xfrm>
        </p:spPr>
        <p:txBody>
          <a:bodyPr>
            <a:noAutofit/>
          </a:bodyPr>
          <a:lstStyle/>
          <a:p>
            <a:r>
              <a:rPr lang="en-US" sz="3400"/>
              <a:t>4. Müşteri İlişkileri</a:t>
            </a:r>
            <a:endParaRPr lang="sl-SI" sz="3400"/>
          </a:p>
        </p:txBody>
      </p:sp>
      <p:sp>
        <p:nvSpPr>
          <p:cNvPr id="6" name="TextBox 5">
            <a:extLst>
              <a:ext uri="{FF2B5EF4-FFF2-40B4-BE49-F238E27FC236}">
                <a16:creationId xmlns:a16="http://schemas.microsoft.com/office/drawing/2014/main" id="{8F0B5865-2DE2-2191-5187-5851EFF24656}"/>
              </a:ext>
            </a:extLst>
          </p:cNvPr>
          <p:cNvSpPr txBox="1"/>
          <p:nvPr/>
        </p:nvSpPr>
        <p:spPr>
          <a:xfrm>
            <a:off x="1099534" y="1391817"/>
            <a:ext cx="6096000" cy="1157112"/>
          </a:xfrm>
          <a:prstGeom prst="rect">
            <a:avLst/>
          </a:prstGeom>
          <a:noFill/>
        </p:spPr>
        <p:txBody>
          <a:bodyPr wrap="square">
            <a:spAutoFit/>
          </a:bodyPr>
          <a:lstStyle/>
          <a:p>
            <a:pPr algn="just">
              <a:lnSpc>
                <a:spcPct val="150000"/>
              </a:lnSpc>
            </a:pPr>
            <a:r>
              <a:rPr lang="en-US" sz="1600">
                <a:solidFill>
                  <a:schemeClr val="accent1"/>
                </a:solidFill>
              </a:rPr>
              <a:t>Müşteri ilişkileri, bir şirketin müşteri segmentleriyle nasıl etkileşime girdiğini, onların deneyimlerini ve sadakatlerini nasıl etkilediğini tanımlar.</a:t>
            </a:r>
            <a:endParaRPr lang="en-GB" sz="1600">
              <a:solidFill>
                <a:schemeClr val="accent1"/>
              </a:solidFill>
            </a:endParaRPr>
          </a:p>
        </p:txBody>
      </p:sp>
      <p:sp>
        <p:nvSpPr>
          <p:cNvPr id="9" name="TextBox 8">
            <a:extLst>
              <a:ext uri="{FF2B5EF4-FFF2-40B4-BE49-F238E27FC236}">
                <a16:creationId xmlns:a16="http://schemas.microsoft.com/office/drawing/2014/main" id="{340CA431-C5CC-6E20-3B1B-56AE1B8B6079}"/>
              </a:ext>
            </a:extLst>
          </p:cNvPr>
          <p:cNvSpPr txBox="1"/>
          <p:nvPr/>
        </p:nvSpPr>
        <p:spPr>
          <a:xfrm>
            <a:off x="1190170" y="3726786"/>
            <a:ext cx="6096000" cy="1895775"/>
          </a:xfrm>
          <a:prstGeom prst="rect">
            <a:avLst/>
          </a:prstGeom>
          <a:noFill/>
        </p:spPr>
        <p:txBody>
          <a:bodyPr wrap="square">
            <a:spAutoFit/>
          </a:bodyPr>
          <a:lstStyle/>
          <a:p>
            <a:pPr algn="just">
              <a:lnSpc>
                <a:spcPct val="150000"/>
              </a:lnSpc>
            </a:pPr>
            <a:r>
              <a:rPr lang="en-US" sz="1600">
                <a:solidFill>
                  <a:schemeClr val="accent1"/>
                </a:solidFill>
              </a:rPr>
              <a:t>Etkileşim için müşteri beklentilerini ve tercihlerini anlayın ve müşteri memnuniyetini, güvenini ve sadakatini artırmak için ilişkileri uyarlayın. Bu, tutarlı iletişimi, kişiselleştirilmiş deneyimleri ve duyarlı destek sistemlerini içerir.</a:t>
            </a:r>
            <a:endParaRPr lang="en-GB" sz="1600">
              <a:solidFill>
                <a:schemeClr val="accent1"/>
              </a:solidFill>
            </a:endParaRPr>
          </a:p>
        </p:txBody>
      </p:sp>
      <p:pic>
        <p:nvPicPr>
          <p:cNvPr id="11" name="Picture 10">
            <a:extLst>
              <a:ext uri="{FF2B5EF4-FFF2-40B4-BE49-F238E27FC236}">
                <a16:creationId xmlns:a16="http://schemas.microsoft.com/office/drawing/2014/main" id="{8D8EA9CC-5FD6-4B64-7F6D-B4E293FCCFBE}"/>
              </a:ext>
            </a:extLst>
          </p:cNvPr>
          <p:cNvPicPr>
            <a:picLocks noChangeAspect="1"/>
          </p:cNvPicPr>
          <p:nvPr/>
        </p:nvPicPr>
        <p:blipFill>
          <a:blip r:embed="rId2"/>
          <a:stretch>
            <a:fillRect/>
          </a:stretch>
        </p:blipFill>
        <p:spPr>
          <a:xfrm>
            <a:off x="7607223" y="1973942"/>
            <a:ext cx="3801005" cy="3505689"/>
          </a:xfrm>
          <a:prstGeom prst="rect">
            <a:avLst/>
          </a:prstGeom>
        </p:spPr>
      </p:pic>
      <p:pic>
        <p:nvPicPr>
          <p:cNvPr id="13" name="Graphic 12" descr="Paragraph Squiggle with solid fill">
            <a:extLst>
              <a:ext uri="{FF2B5EF4-FFF2-40B4-BE49-F238E27FC236}">
                <a16:creationId xmlns:a16="http://schemas.microsoft.com/office/drawing/2014/main" id="{C6D9B8BD-6178-C863-69F3-65F47778F18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80970" y="2606355"/>
            <a:ext cx="914400" cy="914400"/>
          </a:xfrm>
          <a:prstGeom prst="rect">
            <a:avLst/>
          </a:prstGeom>
        </p:spPr>
      </p:pic>
      <p:pic>
        <p:nvPicPr>
          <p:cNvPr id="3" name="Resim 2">
            <a:extLst>
              <a:ext uri="{FF2B5EF4-FFF2-40B4-BE49-F238E27FC236}">
                <a16:creationId xmlns:a16="http://schemas.microsoft.com/office/drawing/2014/main" id="{894345C1-5387-53AC-080F-C1F5138F4847}"/>
              </a:ext>
            </a:extLst>
          </p:cNvPr>
          <p:cNvPicPr>
            <a:picLocks noChangeAspect="1"/>
          </p:cNvPicPr>
          <p:nvPr/>
        </p:nvPicPr>
        <p:blipFill>
          <a:blip r:embed="rId5"/>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56143092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442415" y="119466"/>
            <a:ext cx="10511971" cy="730430"/>
          </a:xfrm>
        </p:spPr>
        <p:txBody>
          <a:bodyPr>
            <a:noAutofit/>
          </a:bodyPr>
          <a:lstStyle/>
          <a:p>
            <a:r>
              <a:rPr lang="en-US" sz="3400"/>
              <a:t>4. Müşteri İlişkileri</a:t>
            </a:r>
            <a:endParaRPr lang="sl-SI" sz="3400"/>
          </a:p>
        </p:txBody>
      </p:sp>
      <p:graphicFrame>
        <p:nvGraphicFramePr>
          <p:cNvPr id="3" name="Diagram 2">
            <a:extLst>
              <a:ext uri="{FF2B5EF4-FFF2-40B4-BE49-F238E27FC236}">
                <a16:creationId xmlns:a16="http://schemas.microsoft.com/office/drawing/2014/main" id="{63425F65-09AC-609B-0159-AF4BD3EAA665}"/>
              </a:ext>
            </a:extLst>
          </p:cNvPr>
          <p:cNvGraphicFramePr/>
          <p:nvPr>
            <p:extLst>
              <p:ext uri="{D42A27DB-BD31-4B8C-83A1-F6EECF244321}">
                <p14:modId xmlns:p14="http://schemas.microsoft.com/office/powerpoint/2010/main" val="1246011300"/>
              </p:ext>
            </p:extLst>
          </p:nvPr>
        </p:nvGraphicFramePr>
        <p:xfrm>
          <a:off x="-1127002" y="2081284"/>
          <a:ext cx="13650804" cy="3855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D8703906-4432-FE40-CB39-1BC03B9EE86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Türleri:</a:t>
            </a:r>
          </a:p>
        </p:txBody>
      </p:sp>
      <p:pic>
        <p:nvPicPr>
          <p:cNvPr id="5" name="Resim 4">
            <a:extLst>
              <a:ext uri="{FF2B5EF4-FFF2-40B4-BE49-F238E27FC236}">
                <a16:creationId xmlns:a16="http://schemas.microsoft.com/office/drawing/2014/main" id="{A5C5D108-00AA-EBC5-DEF8-B498A085F464}"/>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977034175"/>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65DD-1E82-17B8-A92C-1DAA9ABCD9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CBA98C-B6F2-290D-6BFB-56C370F6BC32}"/>
              </a:ext>
            </a:extLst>
          </p:cNvPr>
          <p:cNvSpPr>
            <a:spLocks noGrp="1"/>
          </p:cNvSpPr>
          <p:nvPr>
            <p:ph type="title"/>
          </p:nvPr>
        </p:nvSpPr>
        <p:spPr>
          <a:xfrm>
            <a:off x="442415" y="119466"/>
            <a:ext cx="10511971" cy="730430"/>
          </a:xfrm>
        </p:spPr>
        <p:txBody>
          <a:bodyPr>
            <a:noAutofit/>
          </a:bodyPr>
          <a:lstStyle/>
          <a:p>
            <a:r>
              <a:rPr lang="en-US" sz="3400"/>
              <a:t>4. Müşteri İlişkileri</a:t>
            </a:r>
            <a:endParaRPr lang="sl-SI" sz="3400"/>
          </a:p>
        </p:txBody>
      </p:sp>
      <p:graphicFrame>
        <p:nvGraphicFramePr>
          <p:cNvPr id="3" name="Diagram 2">
            <a:extLst>
              <a:ext uri="{FF2B5EF4-FFF2-40B4-BE49-F238E27FC236}">
                <a16:creationId xmlns:a16="http://schemas.microsoft.com/office/drawing/2014/main" id="{DA02F591-E009-9C05-A92B-62B206246FFD}"/>
              </a:ext>
            </a:extLst>
          </p:cNvPr>
          <p:cNvGraphicFramePr/>
          <p:nvPr>
            <p:extLst>
              <p:ext uri="{D42A27DB-BD31-4B8C-83A1-F6EECF244321}">
                <p14:modId xmlns:p14="http://schemas.microsoft.com/office/powerpoint/2010/main" val="4159046501"/>
              </p:ext>
            </p:extLst>
          </p:nvPr>
        </p:nvGraphicFramePr>
        <p:xfrm>
          <a:off x="-100083" y="2006221"/>
          <a:ext cx="12007756" cy="38827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ADA51520-8F59-C8B1-5338-7BDDB6C0825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Türleri:</a:t>
            </a:r>
          </a:p>
        </p:txBody>
      </p:sp>
      <p:pic>
        <p:nvPicPr>
          <p:cNvPr id="5" name="Resim 4">
            <a:extLst>
              <a:ext uri="{FF2B5EF4-FFF2-40B4-BE49-F238E27FC236}">
                <a16:creationId xmlns:a16="http://schemas.microsoft.com/office/drawing/2014/main" id="{7A37156B-BD10-7A48-81CC-F79395B44B8B}"/>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60001128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a:xfrm>
            <a:off x="476250" y="-3002"/>
            <a:ext cx="11462951" cy="1356454"/>
          </a:xfrm>
        </p:spPr>
        <p:txBody>
          <a:bodyPr>
            <a:normAutofit/>
          </a:bodyPr>
          <a:lstStyle/>
          <a:p>
            <a:r>
              <a:rPr lang="en-US" sz="3400" dirty="0"/>
              <a:t>1°: </a:t>
            </a:r>
            <a:r>
              <a:rPr lang="en-US" sz="3400" dirty="0" err="1"/>
              <a:t>Şirkette</a:t>
            </a:r>
            <a:r>
              <a:rPr lang="en-US" sz="3400" dirty="0"/>
              <a:t> </a:t>
            </a:r>
            <a:r>
              <a:rPr lang="en-US" sz="3400" dirty="0" err="1"/>
              <a:t>sürdürülebilir</a:t>
            </a:r>
            <a:r>
              <a:rPr lang="en-US" sz="3400" dirty="0"/>
              <a:t> </a:t>
            </a:r>
            <a:r>
              <a:rPr lang="en-US" sz="3400" dirty="0" err="1"/>
              <a:t>inovasyon</a:t>
            </a:r>
            <a:r>
              <a:rPr lang="en-US" sz="3400" dirty="0"/>
              <a:t> </a:t>
            </a:r>
            <a:r>
              <a:rPr lang="en-US" sz="3400" dirty="0" err="1"/>
              <a:t>kültürü</a:t>
            </a:r>
            <a:r>
              <a:rPr lang="en-US" sz="3400" dirty="0"/>
              <a:t>: </a:t>
            </a:r>
            <a:r>
              <a:rPr lang="en-US" sz="3400" dirty="0" err="1"/>
              <a:t>Vizyon</a:t>
            </a:r>
            <a:r>
              <a:rPr lang="en-US" sz="3400" dirty="0"/>
              <a:t>, </a:t>
            </a:r>
            <a:r>
              <a:rPr lang="en-US" sz="3400" dirty="0" err="1"/>
              <a:t>misyon</a:t>
            </a:r>
            <a:r>
              <a:rPr lang="en-US" sz="3400" dirty="0"/>
              <a:t> </a:t>
            </a:r>
            <a:r>
              <a:rPr lang="en-US" sz="3400" dirty="0" err="1"/>
              <a:t>ve</a:t>
            </a:r>
            <a:r>
              <a:rPr lang="en-US" sz="3400" dirty="0"/>
              <a:t> </a:t>
            </a:r>
            <a:r>
              <a:rPr lang="en-US" sz="3400" dirty="0" err="1"/>
              <a:t>değerler</a:t>
            </a:r>
            <a:r>
              <a:rPr lang="en-US" sz="3400" dirty="0"/>
              <a:t> </a:t>
            </a:r>
          </a:p>
        </p:txBody>
      </p:sp>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9" name="TextBox 8">
            <a:extLst>
              <a:ext uri="{FF2B5EF4-FFF2-40B4-BE49-F238E27FC236}">
                <a16:creationId xmlns:a16="http://schemas.microsoft.com/office/drawing/2014/main" id="{CDFE7A6D-2270-F74C-C3A7-51A6FE57905E}"/>
              </a:ext>
            </a:extLst>
          </p:cNvPr>
          <p:cNvSpPr txBox="1"/>
          <p:nvPr/>
        </p:nvSpPr>
        <p:spPr>
          <a:xfrm>
            <a:off x="141760" y="1880982"/>
            <a:ext cx="4464050" cy="3373103"/>
          </a:xfrm>
          <a:prstGeom prst="rect">
            <a:avLst/>
          </a:prstGeom>
          <a:noFill/>
        </p:spPr>
        <p:txBody>
          <a:bodyPr wrap="square" lIns="91440" tIns="45720" rIns="91440" bIns="45720" anchor="t">
            <a:spAutoFit/>
          </a:bodyPr>
          <a:lstStyle/>
          <a:p>
            <a:pPr algn="just">
              <a:lnSpc>
                <a:spcPct val="150000"/>
              </a:lnSpc>
            </a:pPr>
            <a:r>
              <a:rPr lang="en-US" sz="1600" b="1" dirty="0" err="1">
                <a:solidFill>
                  <a:schemeClr val="accent1"/>
                </a:solidFill>
              </a:rPr>
              <a:t>İnovasyon</a:t>
            </a:r>
            <a:r>
              <a:rPr lang="en-US" sz="1600" b="1" dirty="0">
                <a:solidFill>
                  <a:schemeClr val="accent1"/>
                </a:solidFill>
              </a:rPr>
              <a:t> </a:t>
            </a:r>
            <a:r>
              <a:rPr lang="en-US" sz="1600" b="1" dirty="0" err="1">
                <a:solidFill>
                  <a:schemeClr val="accent1"/>
                </a:solidFill>
              </a:rPr>
              <a:t>Kültürü</a:t>
            </a:r>
            <a:r>
              <a:rPr lang="en-US" sz="1600" b="1" dirty="0">
                <a:solidFill>
                  <a:schemeClr val="accent1"/>
                </a:solidFill>
              </a:rPr>
              <a:t> </a:t>
            </a:r>
            <a:r>
              <a:rPr lang="en-US" sz="1600" b="1" dirty="0" err="1">
                <a:solidFill>
                  <a:schemeClr val="accent1"/>
                </a:solidFill>
              </a:rPr>
              <a:t>Nedir</a:t>
            </a:r>
            <a:r>
              <a:rPr lang="en-US" sz="1600" b="1" dirty="0">
                <a:solidFill>
                  <a:schemeClr val="accent1"/>
                </a:solidFill>
              </a:rPr>
              <a:t>?</a:t>
            </a:r>
          </a:p>
          <a:p>
            <a:pPr lvl="1" algn="just">
              <a:lnSpc>
                <a:spcPct val="150000"/>
              </a:lnSpc>
            </a:pPr>
            <a:endParaRPr lang="en-US" sz="1600" b="1" dirty="0">
              <a:solidFill>
                <a:schemeClr val="accent1"/>
              </a:solidFill>
            </a:endParaRPr>
          </a:p>
          <a:p>
            <a:pPr marL="742950" lvl="1" indent="-285750" algn="just">
              <a:lnSpc>
                <a:spcPct val="150000"/>
              </a:lnSpc>
              <a:buFont typeface="Arial" panose="05000000000000000000" pitchFamily="2" charset="2"/>
              <a:buChar char="•"/>
            </a:pPr>
            <a:r>
              <a:rPr lang="en-US" sz="1600" dirty="0" err="1">
                <a:solidFill>
                  <a:schemeClr val="accent1"/>
                </a:solidFill>
              </a:rPr>
              <a:t>Alışılmışın</a:t>
            </a:r>
            <a:r>
              <a:rPr lang="en-US" sz="1600" dirty="0">
                <a:solidFill>
                  <a:schemeClr val="accent1"/>
                </a:solidFill>
              </a:rPr>
              <a:t> </a:t>
            </a:r>
            <a:r>
              <a:rPr lang="en-US" sz="1600" dirty="0" err="1">
                <a:solidFill>
                  <a:schemeClr val="accent1"/>
                </a:solidFill>
              </a:rPr>
              <a:t>dışında</a:t>
            </a:r>
            <a:r>
              <a:rPr lang="en-US" sz="1600" dirty="0">
                <a:solidFill>
                  <a:schemeClr val="accent1"/>
                </a:solidFill>
              </a:rPr>
              <a:t> </a:t>
            </a:r>
            <a:r>
              <a:rPr lang="en-US" sz="1600" dirty="0" err="1">
                <a:solidFill>
                  <a:schemeClr val="accent1"/>
                </a:solidFill>
              </a:rPr>
              <a:t>düşünmeyi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uygulamayı</a:t>
            </a:r>
            <a:r>
              <a:rPr lang="en-US" sz="1600" dirty="0">
                <a:solidFill>
                  <a:schemeClr val="accent1"/>
                </a:solidFill>
              </a:rPr>
              <a:t> </a:t>
            </a:r>
            <a:r>
              <a:rPr lang="en-US" sz="1600" dirty="0" err="1">
                <a:solidFill>
                  <a:schemeClr val="accent1"/>
                </a:solidFill>
              </a:rPr>
              <a:t>besleyen</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çalışma</a:t>
            </a:r>
            <a:r>
              <a:rPr lang="en-US" sz="1600" dirty="0">
                <a:solidFill>
                  <a:schemeClr val="accent1"/>
                </a:solidFill>
              </a:rPr>
              <a:t> </a:t>
            </a:r>
            <a:r>
              <a:rPr lang="en-US" sz="1600" dirty="0" err="1">
                <a:solidFill>
                  <a:schemeClr val="accent1"/>
                </a:solidFill>
              </a:rPr>
              <a:t>ortamı</a:t>
            </a:r>
            <a:r>
              <a:rPr lang="en-US" sz="1600" dirty="0">
                <a:solidFill>
                  <a:schemeClr val="accent1"/>
                </a:solidFill>
              </a:rPr>
              <a:t>.</a:t>
            </a:r>
          </a:p>
          <a:p>
            <a:pPr marL="742950" lvl="1" indent="-285750" algn="just">
              <a:lnSpc>
                <a:spcPct val="150000"/>
              </a:lnSpc>
              <a:buFont typeface="Arial" panose="05000000000000000000" pitchFamily="2" charset="2"/>
              <a:buChar char="•"/>
            </a:pPr>
            <a:r>
              <a:rPr lang="en-US" sz="1600" dirty="0" err="1">
                <a:solidFill>
                  <a:schemeClr val="accent1"/>
                </a:solidFill>
              </a:rPr>
              <a:t>Kurumun</a:t>
            </a:r>
            <a:r>
              <a:rPr lang="en-US" sz="1600" dirty="0">
                <a:solidFill>
                  <a:schemeClr val="accent1"/>
                </a:solidFill>
              </a:rPr>
              <a:t> </a:t>
            </a:r>
            <a:r>
              <a:rPr lang="en-US" sz="1600" dirty="0" err="1">
                <a:solidFill>
                  <a:schemeClr val="accent1"/>
                </a:solidFill>
              </a:rPr>
              <a:t>tüm</a:t>
            </a:r>
            <a:r>
              <a:rPr lang="en-US" sz="1600" dirty="0">
                <a:solidFill>
                  <a:schemeClr val="accent1"/>
                </a:solidFill>
              </a:rPr>
              <a:t> </a:t>
            </a:r>
            <a:r>
              <a:rPr lang="en-US" sz="1600" dirty="0" err="1">
                <a:solidFill>
                  <a:schemeClr val="accent1"/>
                </a:solidFill>
              </a:rPr>
              <a:t>seviyelerinden</a:t>
            </a:r>
            <a:r>
              <a:rPr lang="en-US" sz="1600" dirty="0">
                <a:solidFill>
                  <a:schemeClr val="accent1"/>
                </a:solidFill>
              </a:rPr>
              <a:t> </a:t>
            </a:r>
            <a:r>
              <a:rPr lang="en-US" sz="1600" dirty="0" err="1">
                <a:solidFill>
                  <a:schemeClr val="accent1"/>
                </a:solidFill>
              </a:rPr>
              <a:t>gelen</a:t>
            </a:r>
            <a:r>
              <a:rPr lang="en-US" sz="1600" dirty="0">
                <a:solidFill>
                  <a:schemeClr val="accent1"/>
                </a:solidFill>
              </a:rPr>
              <a:t> </a:t>
            </a:r>
            <a:r>
              <a:rPr lang="en-US" sz="1600" dirty="0" err="1">
                <a:solidFill>
                  <a:schemeClr val="accent1"/>
                </a:solidFill>
              </a:rPr>
              <a:t>fikirleri</a:t>
            </a:r>
            <a:r>
              <a:rPr lang="en-US" sz="1600" dirty="0">
                <a:solidFill>
                  <a:schemeClr val="accent1"/>
                </a:solidFill>
              </a:rPr>
              <a:t> </a:t>
            </a:r>
            <a:r>
              <a:rPr lang="en-US" sz="1600" dirty="0" err="1">
                <a:solidFill>
                  <a:schemeClr val="accent1"/>
                </a:solidFill>
              </a:rPr>
              <a:t>teşvik</a:t>
            </a:r>
            <a:r>
              <a:rPr lang="en-US" sz="1600" dirty="0">
                <a:solidFill>
                  <a:schemeClr val="accent1"/>
                </a:solidFill>
              </a:rPr>
              <a:t> </a:t>
            </a:r>
            <a:r>
              <a:rPr lang="en-US" sz="1600" dirty="0" err="1">
                <a:solidFill>
                  <a:schemeClr val="accent1"/>
                </a:solidFill>
              </a:rPr>
              <a:t>eder</a:t>
            </a:r>
            <a:r>
              <a:rPr lang="en-US" sz="1600" dirty="0">
                <a:solidFill>
                  <a:schemeClr val="accent1"/>
                </a:solidFill>
              </a:rPr>
              <a:t>.</a:t>
            </a:r>
          </a:p>
          <a:p>
            <a:pPr marL="742950" lvl="1" indent="-285750" algn="just">
              <a:lnSpc>
                <a:spcPct val="150000"/>
              </a:lnSpc>
              <a:buFont typeface="Arial" panose="05000000000000000000" pitchFamily="2" charset="2"/>
              <a:buChar char="•"/>
            </a:pPr>
            <a:r>
              <a:rPr lang="en-US" sz="1600" dirty="0" err="1">
                <a:solidFill>
                  <a:schemeClr val="accent1"/>
                </a:solidFill>
              </a:rPr>
              <a:t>Hızla</a:t>
            </a:r>
            <a:r>
              <a:rPr lang="en-US" sz="1600" dirty="0">
                <a:solidFill>
                  <a:schemeClr val="accent1"/>
                </a:solidFill>
              </a:rPr>
              <a:t> </a:t>
            </a:r>
            <a:r>
              <a:rPr lang="en-US" sz="1600" dirty="0" err="1">
                <a:solidFill>
                  <a:schemeClr val="accent1"/>
                </a:solidFill>
              </a:rPr>
              <a:t>değişen</a:t>
            </a:r>
            <a:r>
              <a:rPr lang="en-US" sz="1600" dirty="0">
                <a:solidFill>
                  <a:schemeClr val="accent1"/>
                </a:solidFill>
              </a:rPr>
              <a:t> </a:t>
            </a:r>
            <a:r>
              <a:rPr lang="en-US" sz="1600" dirty="0" err="1">
                <a:solidFill>
                  <a:schemeClr val="accent1"/>
                </a:solidFill>
              </a:rPr>
              <a:t>pazarlarda</a:t>
            </a:r>
            <a:r>
              <a:rPr lang="en-US" sz="1600" dirty="0">
                <a:solidFill>
                  <a:schemeClr val="accent1"/>
                </a:solidFill>
              </a:rPr>
              <a:t> </a:t>
            </a:r>
            <a:r>
              <a:rPr lang="en-US" sz="1600" dirty="0" err="1">
                <a:solidFill>
                  <a:schemeClr val="accent1"/>
                </a:solidFill>
              </a:rPr>
              <a:t>başarılı</a:t>
            </a:r>
            <a:r>
              <a:rPr lang="en-US" sz="1600" dirty="0">
                <a:solidFill>
                  <a:schemeClr val="accent1"/>
                </a:solidFill>
              </a:rPr>
              <a:t> </a:t>
            </a:r>
            <a:r>
              <a:rPr lang="en-US" sz="1600" dirty="0" err="1">
                <a:solidFill>
                  <a:schemeClr val="accent1"/>
                </a:solidFill>
              </a:rPr>
              <a:t>olmak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gereklidir</a:t>
            </a:r>
            <a:r>
              <a:rPr lang="en-US" sz="1600" dirty="0">
                <a:solidFill>
                  <a:schemeClr val="accent1"/>
                </a:solidFill>
              </a:rPr>
              <a:t>.</a:t>
            </a:r>
          </a:p>
        </p:txBody>
      </p:sp>
      <p:sp>
        <p:nvSpPr>
          <p:cNvPr id="12" name="TextBox 11">
            <a:extLst>
              <a:ext uri="{FF2B5EF4-FFF2-40B4-BE49-F238E27FC236}">
                <a16:creationId xmlns:a16="http://schemas.microsoft.com/office/drawing/2014/main" id="{D0D34DB8-7181-9ED2-CC77-353411D9CF0E}"/>
              </a:ext>
            </a:extLst>
          </p:cNvPr>
          <p:cNvSpPr txBox="1"/>
          <p:nvPr/>
        </p:nvSpPr>
        <p:spPr>
          <a:xfrm>
            <a:off x="5715116" y="1038359"/>
            <a:ext cx="6407150" cy="5404428"/>
          </a:xfrm>
          <a:prstGeom prst="rect">
            <a:avLst/>
          </a:prstGeom>
          <a:noFill/>
        </p:spPr>
        <p:txBody>
          <a:bodyPr wrap="square">
            <a:spAutoFit/>
          </a:bodyPr>
          <a:lstStyle/>
          <a:p>
            <a:r>
              <a:rPr lang="tr-TR" sz="1600" b="1" dirty="0">
                <a:solidFill>
                  <a:schemeClr val="accent1"/>
                </a:solidFill>
              </a:rPr>
              <a:t>Yenilikçi Bir Şirket Kültürünün Temel Özellikleri</a:t>
            </a:r>
          </a:p>
          <a:p>
            <a:endParaRPr lang="en-US" sz="1600" b="1" dirty="0">
              <a:solidFill>
                <a:schemeClr val="accent1"/>
              </a:solidFill>
            </a:endParaRPr>
          </a:p>
          <a:p>
            <a:pPr marL="342900" indent="-342900">
              <a:lnSpc>
                <a:spcPct val="150000"/>
              </a:lnSpc>
              <a:buFont typeface="+mj-lt"/>
              <a:buAutoNum type="arabicPeriod"/>
            </a:pPr>
            <a:r>
              <a:rPr lang="en-US" sz="1600" b="1" dirty="0" err="1">
                <a:solidFill>
                  <a:schemeClr val="accent1"/>
                </a:solidFill>
              </a:rPr>
              <a:t>Yaratıcılık</a:t>
            </a:r>
            <a:r>
              <a:rPr lang="en-US" sz="1600" b="1" dirty="0">
                <a:solidFill>
                  <a:schemeClr val="accent1"/>
                </a:solidFill>
              </a:rPr>
              <a:t> </a:t>
            </a:r>
            <a:r>
              <a:rPr lang="en-US" sz="1600" b="1" dirty="0" err="1">
                <a:solidFill>
                  <a:schemeClr val="accent1"/>
                </a:solidFill>
              </a:rPr>
              <a:t>ve</a:t>
            </a:r>
            <a:r>
              <a:rPr lang="en-US" sz="1600" b="1" dirty="0">
                <a:solidFill>
                  <a:schemeClr val="accent1"/>
                </a:solidFill>
              </a:rPr>
              <a:t> Risk Alma</a:t>
            </a:r>
            <a:r>
              <a:rPr lang="en-US" sz="1600" dirty="0">
                <a:solidFill>
                  <a:schemeClr val="accent1"/>
                </a:solidFill>
              </a:rPr>
              <a:t>:</a:t>
            </a:r>
          </a:p>
          <a:p>
            <a:pPr lvl="1">
              <a:lnSpc>
                <a:spcPct val="150000"/>
              </a:lnSpc>
            </a:pPr>
            <a:r>
              <a:rPr lang="en-US" sz="1600" dirty="0">
                <a:solidFill>
                  <a:schemeClr val="accent1"/>
                </a:solidFill>
              </a:rPr>
              <a:t>Cesur </a:t>
            </a:r>
            <a:r>
              <a:rPr lang="en-US" sz="1600" dirty="0" err="1">
                <a:solidFill>
                  <a:schemeClr val="accent1"/>
                </a:solidFill>
              </a:rPr>
              <a:t>düşünmeyi</a:t>
            </a:r>
            <a:r>
              <a:rPr lang="en-US" sz="1600" dirty="0">
                <a:solidFill>
                  <a:schemeClr val="accent1"/>
                </a:solidFill>
              </a:rPr>
              <a:t> </a:t>
            </a:r>
            <a:r>
              <a:rPr lang="en-US" sz="1600" dirty="0" err="1">
                <a:solidFill>
                  <a:schemeClr val="accent1"/>
                </a:solidFill>
              </a:rPr>
              <a:t>teşvik</a:t>
            </a:r>
            <a:r>
              <a:rPr lang="en-US" sz="1600" dirty="0">
                <a:solidFill>
                  <a:schemeClr val="accent1"/>
                </a:solidFill>
              </a:rPr>
              <a:t> </a:t>
            </a:r>
            <a:r>
              <a:rPr lang="en-US" sz="1600" dirty="0" err="1">
                <a:solidFill>
                  <a:schemeClr val="accent1"/>
                </a:solidFill>
              </a:rPr>
              <a:t>eder</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başarısızlıkları</a:t>
            </a:r>
            <a:r>
              <a:rPr lang="en-US" sz="1600" dirty="0">
                <a:solidFill>
                  <a:schemeClr val="accent1"/>
                </a:solidFill>
              </a:rPr>
              <a:t> </a:t>
            </a:r>
            <a:r>
              <a:rPr lang="en-US" sz="1600" dirty="0" err="1">
                <a:solidFill>
                  <a:schemeClr val="accent1"/>
                </a:solidFill>
              </a:rPr>
              <a:t>sürecin</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parçası</a:t>
            </a:r>
            <a:r>
              <a:rPr lang="en-US" sz="1600" dirty="0">
                <a:solidFill>
                  <a:schemeClr val="accent1"/>
                </a:solidFill>
              </a:rPr>
              <a:t> </a:t>
            </a:r>
            <a:r>
              <a:rPr lang="en-US" sz="1600" dirty="0" err="1">
                <a:solidFill>
                  <a:schemeClr val="accent1"/>
                </a:solidFill>
              </a:rPr>
              <a:t>olarak</a:t>
            </a:r>
            <a:r>
              <a:rPr lang="en-US" sz="1600" dirty="0">
                <a:solidFill>
                  <a:schemeClr val="accent1"/>
                </a:solidFill>
              </a:rPr>
              <a:t> </a:t>
            </a:r>
            <a:r>
              <a:rPr lang="en-US" sz="1600" dirty="0" err="1">
                <a:solidFill>
                  <a:schemeClr val="accent1"/>
                </a:solidFill>
              </a:rPr>
              <a:t>kabul</a:t>
            </a:r>
            <a:r>
              <a:rPr lang="en-US" sz="1600" dirty="0">
                <a:solidFill>
                  <a:schemeClr val="accent1"/>
                </a:solidFill>
              </a:rPr>
              <a:t> </a:t>
            </a:r>
            <a:r>
              <a:rPr lang="en-US" sz="1600" dirty="0" err="1">
                <a:solidFill>
                  <a:schemeClr val="accent1"/>
                </a:solidFill>
              </a:rPr>
              <a:t>eder</a:t>
            </a:r>
            <a:r>
              <a:rPr lang="en-US" sz="1600" dirty="0">
                <a:solidFill>
                  <a:schemeClr val="accent1"/>
                </a:solidFill>
              </a:rPr>
              <a:t>.</a:t>
            </a:r>
          </a:p>
          <a:p>
            <a:pPr marL="342900" indent="-342900">
              <a:lnSpc>
                <a:spcPct val="150000"/>
              </a:lnSpc>
              <a:buFont typeface="+mj-lt"/>
              <a:buAutoNum type="arabicPeriod"/>
            </a:pPr>
            <a:r>
              <a:rPr lang="en-US" sz="1600" b="1" dirty="0" err="1">
                <a:solidFill>
                  <a:schemeClr val="accent1"/>
                </a:solidFill>
              </a:rPr>
              <a:t>Çeviklik</a:t>
            </a:r>
            <a:r>
              <a:rPr lang="en-US" sz="1600" b="1" dirty="0">
                <a:solidFill>
                  <a:schemeClr val="accent1"/>
                </a:solidFill>
              </a:rPr>
              <a:t> </a:t>
            </a:r>
            <a:r>
              <a:rPr lang="en-US" sz="1600" b="1" dirty="0" err="1">
                <a:solidFill>
                  <a:schemeClr val="accent1"/>
                </a:solidFill>
              </a:rPr>
              <a:t>ve</a:t>
            </a:r>
            <a:r>
              <a:rPr lang="en-US" sz="1600" b="1" dirty="0">
                <a:solidFill>
                  <a:schemeClr val="accent1"/>
                </a:solidFill>
              </a:rPr>
              <a:t> </a:t>
            </a:r>
            <a:r>
              <a:rPr lang="en-US" sz="1600" b="1" dirty="0" err="1">
                <a:solidFill>
                  <a:schemeClr val="accent1"/>
                </a:solidFill>
              </a:rPr>
              <a:t>Değişime</a:t>
            </a:r>
            <a:r>
              <a:rPr lang="en-US" sz="1600" b="1" dirty="0">
                <a:solidFill>
                  <a:schemeClr val="accent1"/>
                </a:solidFill>
              </a:rPr>
              <a:t> </a:t>
            </a:r>
            <a:r>
              <a:rPr lang="en-US" sz="1600" b="1" dirty="0" err="1">
                <a:solidFill>
                  <a:schemeClr val="accent1"/>
                </a:solidFill>
              </a:rPr>
              <a:t>Açıklık</a:t>
            </a:r>
            <a:r>
              <a:rPr lang="en-US" sz="1600" dirty="0">
                <a:solidFill>
                  <a:schemeClr val="accent1"/>
                </a:solidFill>
              </a:rPr>
              <a:t>:</a:t>
            </a:r>
          </a:p>
          <a:p>
            <a:pPr lvl="1">
              <a:lnSpc>
                <a:spcPct val="150000"/>
              </a:lnSpc>
            </a:pPr>
            <a:r>
              <a:rPr lang="en-US" sz="1600" dirty="0">
                <a:solidFill>
                  <a:schemeClr val="accent1"/>
                </a:solidFill>
              </a:rPr>
              <a:t>Yeni </a:t>
            </a:r>
            <a:r>
              <a:rPr lang="en-US" sz="1600" dirty="0" err="1">
                <a:solidFill>
                  <a:schemeClr val="accent1"/>
                </a:solidFill>
              </a:rPr>
              <a:t>trendlere</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pazar</a:t>
            </a:r>
            <a:r>
              <a:rPr lang="en-US" sz="1600" dirty="0">
                <a:solidFill>
                  <a:schemeClr val="accent1"/>
                </a:solidFill>
              </a:rPr>
              <a:t> </a:t>
            </a:r>
            <a:r>
              <a:rPr lang="en-US" sz="1600" dirty="0" err="1">
                <a:solidFill>
                  <a:schemeClr val="accent1"/>
                </a:solidFill>
              </a:rPr>
              <a:t>taleplerine</a:t>
            </a:r>
            <a:r>
              <a:rPr lang="en-US" sz="1600" dirty="0">
                <a:solidFill>
                  <a:schemeClr val="accent1"/>
                </a:solidFill>
              </a:rPr>
              <a:t> </a:t>
            </a:r>
            <a:r>
              <a:rPr lang="en-US" sz="1600" dirty="0" err="1">
                <a:solidFill>
                  <a:schemeClr val="accent1"/>
                </a:solidFill>
              </a:rPr>
              <a:t>hızlı</a:t>
            </a:r>
            <a:r>
              <a:rPr lang="en-US" sz="1600" dirty="0">
                <a:solidFill>
                  <a:schemeClr val="accent1"/>
                </a:solidFill>
              </a:rPr>
              <a:t> </a:t>
            </a:r>
            <a:r>
              <a:rPr lang="en-US" sz="1600" dirty="0" err="1">
                <a:solidFill>
                  <a:schemeClr val="accent1"/>
                </a:solidFill>
              </a:rPr>
              <a:t>adaptasyon</a:t>
            </a:r>
            <a:r>
              <a:rPr lang="en-US" sz="1600" dirty="0">
                <a:solidFill>
                  <a:schemeClr val="accent1"/>
                </a:solidFill>
              </a:rPr>
              <a:t>.</a:t>
            </a:r>
          </a:p>
          <a:p>
            <a:pPr marL="342900" indent="-342900">
              <a:lnSpc>
                <a:spcPct val="150000"/>
              </a:lnSpc>
              <a:buFont typeface="+mj-lt"/>
              <a:buAutoNum type="arabicPeriod"/>
            </a:pPr>
            <a:r>
              <a:rPr lang="en-US" sz="1600" b="1" dirty="0" err="1">
                <a:solidFill>
                  <a:schemeClr val="accent1"/>
                </a:solidFill>
              </a:rPr>
              <a:t>Çalışanların</a:t>
            </a:r>
            <a:r>
              <a:rPr lang="en-US" sz="1600" b="1" dirty="0">
                <a:solidFill>
                  <a:schemeClr val="accent1"/>
                </a:solidFill>
              </a:rPr>
              <a:t> </a:t>
            </a:r>
            <a:r>
              <a:rPr lang="en-US" sz="1600" b="1" dirty="0" err="1">
                <a:solidFill>
                  <a:schemeClr val="accent1"/>
                </a:solidFill>
              </a:rPr>
              <a:t>Güçlendirilmesi</a:t>
            </a:r>
            <a:r>
              <a:rPr lang="en-US" sz="1600" dirty="0">
                <a:solidFill>
                  <a:schemeClr val="accent1"/>
                </a:solidFill>
              </a:rPr>
              <a:t>:</a:t>
            </a:r>
          </a:p>
          <a:p>
            <a:pPr lvl="1">
              <a:lnSpc>
                <a:spcPct val="150000"/>
              </a:lnSpc>
            </a:pPr>
            <a:r>
              <a:rPr lang="en-US" sz="1600" dirty="0">
                <a:solidFill>
                  <a:schemeClr val="accent1"/>
                </a:solidFill>
              </a:rPr>
              <a:t>Yeni </a:t>
            </a:r>
            <a:r>
              <a:rPr lang="en-US" sz="1600" dirty="0" err="1">
                <a:solidFill>
                  <a:schemeClr val="accent1"/>
                </a:solidFill>
              </a:rPr>
              <a:t>fikirleri</a:t>
            </a:r>
            <a:r>
              <a:rPr lang="en-US" sz="1600" dirty="0">
                <a:solidFill>
                  <a:schemeClr val="accent1"/>
                </a:solidFill>
              </a:rPr>
              <a:t> </a:t>
            </a:r>
            <a:r>
              <a:rPr lang="en-US" sz="1600" dirty="0" err="1">
                <a:solidFill>
                  <a:schemeClr val="accent1"/>
                </a:solidFill>
              </a:rPr>
              <a:t>keşfetmek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uygulamak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özgürlük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kaynak</a:t>
            </a:r>
            <a:r>
              <a:rPr lang="en-US" sz="1600" dirty="0">
                <a:solidFill>
                  <a:schemeClr val="accent1"/>
                </a:solidFill>
              </a:rPr>
              <a:t> </a:t>
            </a:r>
            <a:r>
              <a:rPr lang="en-US" sz="1600" dirty="0" err="1">
                <a:solidFill>
                  <a:schemeClr val="accent1"/>
                </a:solidFill>
              </a:rPr>
              <a:t>sağlamak</a:t>
            </a:r>
            <a:r>
              <a:rPr lang="en-US" sz="1600" dirty="0">
                <a:solidFill>
                  <a:schemeClr val="accent1"/>
                </a:solidFill>
              </a:rPr>
              <a:t>.</a:t>
            </a:r>
          </a:p>
          <a:p>
            <a:pPr marL="342900" indent="-342900">
              <a:lnSpc>
                <a:spcPct val="150000"/>
              </a:lnSpc>
              <a:buFont typeface="+mj-lt"/>
              <a:buAutoNum type="arabicPeriod"/>
            </a:pPr>
            <a:r>
              <a:rPr lang="en-US" sz="1600" b="1" dirty="0" err="1">
                <a:solidFill>
                  <a:schemeClr val="accent1"/>
                </a:solidFill>
              </a:rPr>
              <a:t>İşbirliği</a:t>
            </a:r>
            <a:r>
              <a:rPr lang="en-US" sz="1600" b="1" dirty="0">
                <a:solidFill>
                  <a:schemeClr val="accent1"/>
                </a:solidFill>
              </a:rPr>
              <a:t> </a:t>
            </a:r>
            <a:r>
              <a:rPr lang="en-US" sz="1600" b="1" dirty="0" err="1">
                <a:solidFill>
                  <a:schemeClr val="accent1"/>
                </a:solidFill>
              </a:rPr>
              <a:t>ve</a:t>
            </a:r>
            <a:r>
              <a:rPr lang="en-US" sz="1600" b="1" dirty="0">
                <a:solidFill>
                  <a:schemeClr val="accent1"/>
                </a:solidFill>
              </a:rPr>
              <a:t> </a:t>
            </a:r>
            <a:r>
              <a:rPr lang="en-US" sz="1600" b="1" dirty="0" err="1">
                <a:solidFill>
                  <a:schemeClr val="accent1"/>
                </a:solidFill>
              </a:rPr>
              <a:t>Kapsayıcılık</a:t>
            </a:r>
            <a:r>
              <a:rPr lang="en-US" sz="1600" b="1" dirty="0">
                <a:solidFill>
                  <a:schemeClr val="accent1"/>
                </a:solidFill>
              </a:rPr>
              <a:t>:</a:t>
            </a:r>
          </a:p>
          <a:p>
            <a:pPr lvl="1">
              <a:lnSpc>
                <a:spcPct val="150000"/>
              </a:lnSpc>
            </a:pPr>
            <a:r>
              <a:rPr lang="en-US" sz="1600" dirty="0" err="1">
                <a:solidFill>
                  <a:schemeClr val="accent1"/>
                </a:solidFill>
              </a:rPr>
              <a:t>Farklı</a:t>
            </a:r>
            <a:r>
              <a:rPr lang="en-US" sz="1600" dirty="0">
                <a:solidFill>
                  <a:schemeClr val="accent1"/>
                </a:solidFill>
              </a:rPr>
              <a:t> </a:t>
            </a:r>
            <a:r>
              <a:rPr lang="en-US" sz="1600" dirty="0" err="1">
                <a:solidFill>
                  <a:schemeClr val="accent1"/>
                </a:solidFill>
              </a:rPr>
              <a:t>bakış</a:t>
            </a:r>
            <a:r>
              <a:rPr lang="en-US" sz="1600" dirty="0">
                <a:solidFill>
                  <a:schemeClr val="accent1"/>
                </a:solidFill>
              </a:rPr>
              <a:t> </a:t>
            </a:r>
            <a:r>
              <a:rPr lang="en-US" sz="1600" dirty="0" err="1">
                <a:solidFill>
                  <a:schemeClr val="accent1"/>
                </a:solidFill>
              </a:rPr>
              <a:t>açıları</a:t>
            </a:r>
            <a:r>
              <a:rPr lang="en-US" sz="1600" dirty="0">
                <a:solidFill>
                  <a:schemeClr val="accent1"/>
                </a:solidFill>
              </a:rPr>
              <a:t> </a:t>
            </a:r>
            <a:r>
              <a:rPr lang="en-US" sz="1600" dirty="0" err="1">
                <a:solidFill>
                  <a:schemeClr val="accent1"/>
                </a:solidFill>
              </a:rPr>
              <a:t>getirmek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çapraz</a:t>
            </a:r>
            <a:r>
              <a:rPr lang="en-US" sz="1600" dirty="0">
                <a:solidFill>
                  <a:schemeClr val="accent1"/>
                </a:solidFill>
              </a:rPr>
              <a:t> </a:t>
            </a:r>
            <a:r>
              <a:rPr lang="en-US" sz="1600" dirty="0" err="1">
                <a:solidFill>
                  <a:schemeClr val="accent1"/>
                </a:solidFill>
              </a:rPr>
              <a:t>fonksiyonel</a:t>
            </a:r>
            <a:r>
              <a:rPr lang="en-US" sz="1600" dirty="0">
                <a:solidFill>
                  <a:schemeClr val="accent1"/>
                </a:solidFill>
              </a:rPr>
              <a:t> </a:t>
            </a:r>
            <a:r>
              <a:rPr lang="en-US" sz="1600" dirty="0" err="1">
                <a:solidFill>
                  <a:schemeClr val="accent1"/>
                </a:solidFill>
              </a:rPr>
              <a:t>ekip</a:t>
            </a:r>
            <a:r>
              <a:rPr lang="en-US" sz="1600" dirty="0">
                <a:solidFill>
                  <a:schemeClr val="accent1"/>
                </a:solidFill>
              </a:rPr>
              <a:t> </a:t>
            </a:r>
            <a:r>
              <a:rPr lang="en-US" sz="1600" dirty="0" err="1">
                <a:solidFill>
                  <a:schemeClr val="accent1"/>
                </a:solidFill>
              </a:rPr>
              <a:t>çalışması</a:t>
            </a:r>
            <a:r>
              <a:rPr lang="en-US" sz="1600" dirty="0">
                <a:solidFill>
                  <a:schemeClr val="accent1"/>
                </a:solidFill>
              </a:rPr>
              <a:t>.</a:t>
            </a:r>
          </a:p>
          <a:p>
            <a:pPr marL="342900" indent="-342900">
              <a:lnSpc>
                <a:spcPct val="150000"/>
              </a:lnSpc>
              <a:buFont typeface="+mj-lt"/>
              <a:buAutoNum type="arabicPeriod"/>
            </a:pPr>
            <a:r>
              <a:rPr lang="en-US" sz="1600" b="1" dirty="0" err="1">
                <a:solidFill>
                  <a:schemeClr val="accent1"/>
                </a:solidFill>
              </a:rPr>
              <a:t>Ödüllendirme</a:t>
            </a:r>
            <a:r>
              <a:rPr lang="en-US" sz="1600" b="1" dirty="0">
                <a:solidFill>
                  <a:schemeClr val="accent1"/>
                </a:solidFill>
              </a:rPr>
              <a:t> </a:t>
            </a:r>
            <a:r>
              <a:rPr lang="en-US" sz="1600" b="1" dirty="0" err="1">
                <a:solidFill>
                  <a:schemeClr val="accent1"/>
                </a:solidFill>
              </a:rPr>
              <a:t>ve</a:t>
            </a:r>
            <a:r>
              <a:rPr lang="en-US" sz="1600" b="1" dirty="0">
                <a:solidFill>
                  <a:schemeClr val="accent1"/>
                </a:solidFill>
              </a:rPr>
              <a:t> </a:t>
            </a:r>
            <a:r>
              <a:rPr lang="en-US" sz="1600" b="1" dirty="0" err="1">
                <a:solidFill>
                  <a:schemeClr val="accent1"/>
                </a:solidFill>
              </a:rPr>
              <a:t>Tanıma</a:t>
            </a:r>
            <a:r>
              <a:rPr lang="en-US" sz="1600" b="1" dirty="0">
                <a:solidFill>
                  <a:schemeClr val="accent1"/>
                </a:solidFill>
              </a:rPr>
              <a:t> </a:t>
            </a:r>
            <a:r>
              <a:rPr lang="en-US" sz="1600" b="1" dirty="0" err="1">
                <a:solidFill>
                  <a:schemeClr val="accent1"/>
                </a:solidFill>
              </a:rPr>
              <a:t>Sistemleri</a:t>
            </a:r>
            <a:r>
              <a:rPr lang="en-US" sz="1600" dirty="0">
                <a:solidFill>
                  <a:schemeClr val="accent1"/>
                </a:solidFill>
              </a:rPr>
              <a:t>:</a:t>
            </a:r>
          </a:p>
          <a:p>
            <a:pPr lvl="1">
              <a:lnSpc>
                <a:spcPct val="150000"/>
              </a:lnSpc>
            </a:pPr>
            <a:r>
              <a:rPr lang="en-US" sz="1600" dirty="0" err="1">
                <a:solidFill>
                  <a:schemeClr val="accent1"/>
                </a:solidFill>
              </a:rPr>
              <a:t>Yenilikçi</a:t>
            </a:r>
            <a:r>
              <a:rPr lang="en-US" sz="1600" dirty="0">
                <a:solidFill>
                  <a:schemeClr val="accent1"/>
                </a:solidFill>
              </a:rPr>
              <a:t> </a:t>
            </a:r>
            <a:r>
              <a:rPr lang="en-US" sz="1600" dirty="0" err="1">
                <a:solidFill>
                  <a:schemeClr val="accent1"/>
                </a:solidFill>
              </a:rPr>
              <a:t>katkıların</a:t>
            </a:r>
            <a:r>
              <a:rPr lang="en-US" sz="1600" dirty="0">
                <a:solidFill>
                  <a:schemeClr val="accent1"/>
                </a:solidFill>
              </a:rPr>
              <a:t> </a:t>
            </a:r>
            <a:r>
              <a:rPr lang="en-US" sz="1600" dirty="0" err="1">
                <a:solidFill>
                  <a:schemeClr val="accent1"/>
                </a:solidFill>
              </a:rPr>
              <a:t>takdir</a:t>
            </a:r>
            <a:r>
              <a:rPr lang="en-US" sz="1600" dirty="0">
                <a:solidFill>
                  <a:schemeClr val="accent1"/>
                </a:solidFill>
              </a:rPr>
              <a:t> </a:t>
            </a:r>
            <a:r>
              <a:rPr lang="en-US" sz="1600" dirty="0" err="1">
                <a:solidFill>
                  <a:schemeClr val="accent1"/>
                </a:solidFill>
              </a:rPr>
              <a:t>edilmesi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ödüllendirilmesi</a:t>
            </a:r>
            <a:r>
              <a:rPr lang="en-US" sz="1600" dirty="0">
                <a:solidFill>
                  <a:schemeClr val="accent1"/>
                </a:solidFill>
              </a:rPr>
              <a:t>.</a:t>
            </a:r>
          </a:p>
        </p:txBody>
      </p:sp>
      <p:sp>
        <p:nvSpPr>
          <p:cNvPr id="3" name="CasellaDiTesto 2">
            <a:extLst>
              <a:ext uri="{FF2B5EF4-FFF2-40B4-BE49-F238E27FC236}">
                <a16:creationId xmlns:a16="http://schemas.microsoft.com/office/drawing/2014/main" id="{D5A26EB4-DDED-D65A-B0AC-7CF962427982}"/>
              </a:ext>
            </a:extLst>
          </p:cNvPr>
          <p:cNvSpPr txBox="1"/>
          <p:nvPr/>
        </p:nvSpPr>
        <p:spPr>
          <a:xfrm>
            <a:off x="135049" y="1386384"/>
            <a:ext cx="641387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err="1">
                <a:solidFill>
                  <a:schemeClr val="bg1"/>
                </a:solidFill>
                <a:latin typeface="Raleway SemiBold"/>
              </a:rPr>
              <a:t>İnovasyon</a:t>
            </a:r>
            <a:r>
              <a:rPr lang="en-US" sz="2400" dirty="0">
                <a:solidFill>
                  <a:schemeClr val="bg1"/>
                </a:solidFill>
                <a:latin typeface="Raleway SemiBold"/>
              </a:rPr>
              <a:t> </a:t>
            </a:r>
            <a:r>
              <a:rPr lang="en-US" sz="2400" dirty="0" err="1">
                <a:solidFill>
                  <a:schemeClr val="bg1"/>
                </a:solidFill>
                <a:latin typeface="Raleway SemiBold"/>
              </a:rPr>
              <a:t>Kültürünün</a:t>
            </a:r>
            <a:r>
              <a:rPr lang="en-US" sz="2400" dirty="0">
                <a:solidFill>
                  <a:schemeClr val="bg1"/>
                </a:solidFill>
                <a:latin typeface="Raleway SemiBold"/>
              </a:rPr>
              <a:t> </a:t>
            </a:r>
            <a:r>
              <a:rPr lang="en-US" sz="2400" dirty="0" err="1">
                <a:solidFill>
                  <a:schemeClr val="bg1"/>
                </a:solidFill>
                <a:latin typeface="Raleway SemiBold"/>
              </a:rPr>
              <a:t>Tanımlanması</a:t>
            </a:r>
            <a:endParaRPr lang="it-IT" sz="2400" dirty="0">
              <a:solidFill>
                <a:schemeClr val="bg1"/>
              </a:solidFill>
            </a:endParaRPr>
          </a:p>
        </p:txBody>
      </p:sp>
      <p:pic>
        <p:nvPicPr>
          <p:cNvPr id="5" name="Resim 4">
            <a:extLst>
              <a:ext uri="{FF2B5EF4-FFF2-40B4-BE49-F238E27FC236}">
                <a16:creationId xmlns:a16="http://schemas.microsoft.com/office/drawing/2014/main" id="{87CBB6DE-48B7-BE82-7CA7-B321440DD253}"/>
              </a:ext>
            </a:extLst>
          </p:cNvPr>
          <p:cNvPicPr>
            <a:picLocks noChangeAspect="1"/>
          </p:cNvPicPr>
          <p:nvPr/>
        </p:nvPicPr>
        <p:blipFill>
          <a:blip r:embed="rId2"/>
          <a:stretch>
            <a:fillRect/>
          </a:stretch>
        </p:blipFill>
        <p:spPr>
          <a:xfrm>
            <a:off x="141760" y="5991536"/>
            <a:ext cx="1324160" cy="733527"/>
          </a:xfrm>
          <a:prstGeom prst="rect">
            <a:avLst/>
          </a:prstGeom>
        </p:spPr>
      </p:pic>
    </p:spTree>
    <p:extLst>
      <p:ext uri="{BB962C8B-B14F-4D97-AF65-F5344CB8AC3E}">
        <p14:creationId xmlns:p14="http://schemas.microsoft.com/office/powerpoint/2010/main" val="187293008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399144" y="343445"/>
            <a:ext cx="9196250" cy="574765"/>
          </a:xfrm>
        </p:spPr>
        <p:txBody>
          <a:bodyPr>
            <a:noAutofit/>
          </a:bodyPr>
          <a:lstStyle/>
          <a:p>
            <a:r>
              <a:rPr lang="en-US" sz="3400"/>
              <a:t>5. Gelir Akışları</a:t>
            </a:r>
            <a:endParaRPr lang="sl-SI" sz="3400"/>
          </a:p>
        </p:txBody>
      </p:sp>
      <p:sp>
        <p:nvSpPr>
          <p:cNvPr id="4" name="TextBox 3">
            <a:extLst>
              <a:ext uri="{FF2B5EF4-FFF2-40B4-BE49-F238E27FC236}">
                <a16:creationId xmlns:a16="http://schemas.microsoft.com/office/drawing/2014/main" id="{ABCC13BF-0172-FC4F-134F-3875FCAAC4DE}"/>
              </a:ext>
            </a:extLst>
          </p:cNvPr>
          <p:cNvSpPr txBox="1"/>
          <p:nvPr/>
        </p:nvSpPr>
        <p:spPr>
          <a:xfrm>
            <a:off x="2236649" y="1338595"/>
            <a:ext cx="7422607" cy="787780"/>
          </a:xfrm>
          <a:prstGeom prst="rect">
            <a:avLst/>
          </a:prstGeom>
          <a:noFill/>
        </p:spPr>
        <p:txBody>
          <a:bodyPr wrap="square">
            <a:spAutoFit/>
          </a:bodyPr>
          <a:lstStyle/>
          <a:p>
            <a:pPr>
              <a:lnSpc>
                <a:spcPct val="150000"/>
              </a:lnSpc>
            </a:pPr>
            <a:r>
              <a:rPr lang="en-US" sz="1600">
                <a:solidFill>
                  <a:schemeClr val="accent1"/>
                </a:solidFill>
              </a:rPr>
              <a:t>Gelir akışları, bir işletmenin müşteri segmentlerinden para kazandığı çeşitli kaynaklardır.</a:t>
            </a:r>
            <a:endParaRPr lang="en-GB" sz="1600">
              <a:solidFill>
                <a:schemeClr val="accent1"/>
              </a:solidFill>
            </a:endParaRPr>
          </a:p>
        </p:txBody>
      </p:sp>
      <p:pic>
        <p:nvPicPr>
          <p:cNvPr id="9" name="Picture 8">
            <a:extLst>
              <a:ext uri="{FF2B5EF4-FFF2-40B4-BE49-F238E27FC236}">
                <a16:creationId xmlns:a16="http://schemas.microsoft.com/office/drawing/2014/main" id="{DA9CFD97-0D83-B6B3-7822-5A77BD0D7DDA}"/>
              </a:ext>
            </a:extLst>
          </p:cNvPr>
          <p:cNvPicPr>
            <a:picLocks noChangeAspect="1"/>
          </p:cNvPicPr>
          <p:nvPr/>
        </p:nvPicPr>
        <p:blipFill>
          <a:blip r:embed="rId2"/>
          <a:stretch>
            <a:fillRect/>
          </a:stretch>
        </p:blipFill>
        <p:spPr>
          <a:xfrm>
            <a:off x="2778193" y="2389760"/>
            <a:ext cx="6040779" cy="2078480"/>
          </a:xfrm>
          <a:prstGeom prst="rect">
            <a:avLst/>
          </a:prstGeom>
        </p:spPr>
      </p:pic>
      <p:sp>
        <p:nvSpPr>
          <p:cNvPr id="11" name="TextBox 10">
            <a:extLst>
              <a:ext uri="{FF2B5EF4-FFF2-40B4-BE49-F238E27FC236}">
                <a16:creationId xmlns:a16="http://schemas.microsoft.com/office/drawing/2014/main" id="{A42E5652-998F-4160-2887-6D56E39773CA}"/>
              </a:ext>
            </a:extLst>
          </p:cNvPr>
          <p:cNvSpPr txBox="1"/>
          <p:nvPr/>
        </p:nvSpPr>
        <p:spPr>
          <a:xfrm>
            <a:off x="2384696" y="4731625"/>
            <a:ext cx="7422607" cy="787780"/>
          </a:xfrm>
          <a:prstGeom prst="rect">
            <a:avLst/>
          </a:prstGeom>
          <a:noFill/>
        </p:spPr>
        <p:txBody>
          <a:bodyPr wrap="square">
            <a:spAutoFit/>
          </a:bodyPr>
          <a:lstStyle/>
          <a:p>
            <a:pPr algn="just">
              <a:lnSpc>
                <a:spcPct val="150000"/>
              </a:lnSpc>
            </a:pPr>
            <a:r>
              <a:rPr lang="en-US" sz="1600">
                <a:solidFill>
                  <a:schemeClr val="accent1"/>
                </a:solidFill>
              </a:rPr>
              <a:t>Gelir akışlarının çeşitliliğini ve güvenilirliğini, fiyatlandırma mekanizmalarını ve yinelenen gelir yaratma potansiyelini değerlendirin.</a:t>
            </a:r>
          </a:p>
        </p:txBody>
      </p:sp>
      <p:pic>
        <p:nvPicPr>
          <p:cNvPr id="3" name="Resim 2">
            <a:extLst>
              <a:ext uri="{FF2B5EF4-FFF2-40B4-BE49-F238E27FC236}">
                <a16:creationId xmlns:a16="http://schemas.microsoft.com/office/drawing/2014/main" id="{F8635590-5F35-DC7E-6CC6-E5C0FC71758D}"/>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08683741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433264" y="206967"/>
            <a:ext cx="9196250" cy="574765"/>
          </a:xfrm>
        </p:spPr>
        <p:txBody>
          <a:bodyPr>
            <a:noAutofit/>
          </a:bodyPr>
          <a:lstStyle/>
          <a:p>
            <a:r>
              <a:rPr lang="en-US" sz="3400"/>
              <a:t>5. Gelir Akışları</a:t>
            </a:r>
            <a:endParaRPr lang="sl-SI" sz="3400"/>
          </a:p>
        </p:txBody>
      </p:sp>
      <p:graphicFrame>
        <p:nvGraphicFramePr>
          <p:cNvPr id="7" name="Diagram 6">
            <a:extLst>
              <a:ext uri="{FF2B5EF4-FFF2-40B4-BE49-F238E27FC236}">
                <a16:creationId xmlns:a16="http://schemas.microsoft.com/office/drawing/2014/main" id="{A60D0BF6-6AD3-D3CE-ABEB-00A9BBC597E5}"/>
              </a:ext>
            </a:extLst>
          </p:cNvPr>
          <p:cNvGraphicFramePr/>
          <p:nvPr>
            <p:extLst>
              <p:ext uri="{D42A27DB-BD31-4B8C-83A1-F6EECF244321}">
                <p14:modId xmlns:p14="http://schemas.microsoft.com/office/powerpoint/2010/main" val="1691704052"/>
              </p:ext>
            </p:extLst>
          </p:nvPr>
        </p:nvGraphicFramePr>
        <p:xfrm>
          <a:off x="2064493" y="1007177"/>
          <a:ext cx="929511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3060CF10-C80F-5F3C-6FBF-2E7CBD007CDF}"/>
              </a:ext>
            </a:extLst>
          </p:cNvPr>
          <p:cNvSpPr txBox="1"/>
          <p:nvPr/>
        </p:nvSpPr>
        <p:spPr>
          <a:xfrm rot="16200000">
            <a:off x="498144" y="354361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Türleri:</a:t>
            </a:r>
          </a:p>
        </p:txBody>
      </p:sp>
      <p:pic>
        <p:nvPicPr>
          <p:cNvPr id="3" name="Resim 2">
            <a:extLst>
              <a:ext uri="{FF2B5EF4-FFF2-40B4-BE49-F238E27FC236}">
                <a16:creationId xmlns:a16="http://schemas.microsoft.com/office/drawing/2014/main" id="{CB096184-C1AE-86A8-0602-76616239B0C4}"/>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58709515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388A-F1F9-1A74-D9D0-260BD05939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0E8194-8D1F-66C4-F5EB-97986F7A5C15}"/>
              </a:ext>
            </a:extLst>
          </p:cNvPr>
          <p:cNvSpPr>
            <a:spLocks noGrp="1"/>
          </p:cNvSpPr>
          <p:nvPr>
            <p:ph type="title"/>
          </p:nvPr>
        </p:nvSpPr>
        <p:spPr>
          <a:xfrm>
            <a:off x="399144" y="343445"/>
            <a:ext cx="9196250" cy="574765"/>
          </a:xfrm>
        </p:spPr>
        <p:txBody>
          <a:bodyPr>
            <a:noAutofit/>
          </a:bodyPr>
          <a:lstStyle/>
          <a:p>
            <a:r>
              <a:rPr lang="en-US" sz="3400"/>
              <a:t>5. Gelir Akışları</a:t>
            </a:r>
            <a:endParaRPr lang="sl-SI" sz="3400"/>
          </a:p>
        </p:txBody>
      </p:sp>
      <p:graphicFrame>
        <p:nvGraphicFramePr>
          <p:cNvPr id="7" name="Diagram 6">
            <a:extLst>
              <a:ext uri="{FF2B5EF4-FFF2-40B4-BE49-F238E27FC236}">
                <a16:creationId xmlns:a16="http://schemas.microsoft.com/office/drawing/2014/main" id="{C4F04723-9CA8-3C9B-E7CB-E72188322ED8}"/>
              </a:ext>
            </a:extLst>
          </p:cNvPr>
          <p:cNvGraphicFramePr/>
          <p:nvPr>
            <p:extLst>
              <p:ext uri="{D42A27DB-BD31-4B8C-83A1-F6EECF244321}">
                <p14:modId xmlns:p14="http://schemas.microsoft.com/office/powerpoint/2010/main" val="741777880"/>
              </p:ext>
            </p:extLst>
          </p:nvPr>
        </p:nvGraphicFramePr>
        <p:xfrm>
          <a:off x="1928016" y="1119117"/>
          <a:ext cx="9822706" cy="48154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518E4A59-6D76-67FA-21C7-1B73B9169A06}"/>
              </a:ext>
            </a:extLst>
          </p:cNvPr>
          <p:cNvSpPr txBox="1"/>
          <p:nvPr/>
        </p:nvSpPr>
        <p:spPr>
          <a:xfrm rot="16200000">
            <a:off x="341194" y="346312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Türleri:</a:t>
            </a:r>
          </a:p>
        </p:txBody>
      </p:sp>
      <p:pic>
        <p:nvPicPr>
          <p:cNvPr id="3" name="Resim 2">
            <a:extLst>
              <a:ext uri="{FF2B5EF4-FFF2-40B4-BE49-F238E27FC236}">
                <a16:creationId xmlns:a16="http://schemas.microsoft.com/office/drawing/2014/main" id="{07F7B0E8-DF4F-7C95-E2F8-2AC359A99B1A}"/>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850238914"/>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n-US" sz="3400"/>
              <a:t>6. Anahtar Kaynaklar</a:t>
            </a:r>
            <a:endParaRPr lang="sl-SI" sz="3400"/>
          </a:p>
        </p:txBody>
      </p:sp>
      <p:pic>
        <p:nvPicPr>
          <p:cNvPr id="4" name="Picture 3">
            <a:extLst>
              <a:ext uri="{FF2B5EF4-FFF2-40B4-BE49-F238E27FC236}">
                <a16:creationId xmlns:a16="http://schemas.microsoft.com/office/drawing/2014/main" id="{1ABDDD58-FEF9-9C7E-AD87-C6C1328EC10E}"/>
              </a:ext>
            </a:extLst>
          </p:cNvPr>
          <p:cNvPicPr>
            <a:picLocks noChangeAspect="1"/>
          </p:cNvPicPr>
          <p:nvPr/>
        </p:nvPicPr>
        <p:blipFill>
          <a:blip r:embed="rId2"/>
          <a:stretch>
            <a:fillRect/>
          </a:stretch>
        </p:blipFill>
        <p:spPr>
          <a:xfrm>
            <a:off x="747394" y="2263617"/>
            <a:ext cx="3812726" cy="3510255"/>
          </a:xfrm>
          <a:prstGeom prst="rect">
            <a:avLst/>
          </a:prstGeom>
        </p:spPr>
      </p:pic>
      <p:sp>
        <p:nvSpPr>
          <p:cNvPr id="6" name="TextBox 5">
            <a:extLst>
              <a:ext uri="{FF2B5EF4-FFF2-40B4-BE49-F238E27FC236}">
                <a16:creationId xmlns:a16="http://schemas.microsoft.com/office/drawing/2014/main" id="{31D52FBB-E49E-6DAA-0062-0333B0BCCC81}"/>
              </a:ext>
            </a:extLst>
          </p:cNvPr>
          <p:cNvSpPr txBox="1"/>
          <p:nvPr/>
        </p:nvSpPr>
        <p:spPr>
          <a:xfrm>
            <a:off x="5522465" y="1573903"/>
            <a:ext cx="6096000" cy="1157112"/>
          </a:xfrm>
          <a:prstGeom prst="rect">
            <a:avLst/>
          </a:prstGeom>
          <a:noFill/>
        </p:spPr>
        <p:txBody>
          <a:bodyPr wrap="square">
            <a:spAutoFit/>
          </a:bodyPr>
          <a:lstStyle/>
          <a:p>
            <a:pPr algn="just">
              <a:lnSpc>
                <a:spcPct val="150000"/>
              </a:lnSpc>
            </a:pPr>
            <a:r>
              <a:rPr lang="en-US" sz="1600">
                <a:solidFill>
                  <a:schemeClr val="accent1"/>
                </a:solidFill>
              </a:rPr>
              <a:t>Kilit kaynaklar, bir şirketin değer teklifini sunması, pazarlara ulaşması, müşteri ilişkilerini sürdürmesi ve gelir elde etmesi için gerekli olan kritik varlıklardır.</a:t>
            </a:r>
            <a:endParaRPr lang="en-GB" sz="1600">
              <a:solidFill>
                <a:schemeClr val="accent1"/>
              </a:solidFill>
            </a:endParaRPr>
          </a:p>
        </p:txBody>
      </p:sp>
      <p:grpSp>
        <p:nvGrpSpPr>
          <p:cNvPr id="13" name="Group 12">
            <a:extLst>
              <a:ext uri="{FF2B5EF4-FFF2-40B4-BE49-F238E27FC236}">
                <a16:creationId xmlns:a16="http://schemas.microsoft.com/office/drawing/2014/main" id="{E0B5301E-5679-99B6-8B70-7DDA84606EDC}"/>
              </a:ext>
            </a:extLst>
          </p:cNvPr>
          <p:cNvGrpSpPr/>
          <p:nvPr/>
        </p:nvGrpSpPr>
        <p:grpSpPr>
          <a:xfrm>
            <a:off x="5624285" y="2946491"/>
            <a:ext cx="5820463" cy="1908128"/>
            <a:chOff x="5552387" y="3242965"/>
            <a:chExt cx="5820463" cy="1908128"/>
          </a:xfrm>
        </p:grpSpPr>
        <p:sp>
          <p:nvSpPr>
            <p:cNvPr id="9" name="TextBox 8">
              <a:extLst>
                <a:ext uri="{FF2B5EF4-FFF2-40B4-BE49-F238E27FC236}">
                  <a16:creationId xmlns:a16="http://schemas.microsoft.com/office/drawing/2014/main" id="{8083FBAC-DE83-C5BF-58AE-2D73F66B7B41}"/>
                </a:ext>
              </a:extLst>
            </p:cNvPr>
            <p:cNvSpPr txBox="1"/>
            <p:nvPr/>
          </p:nvSpPr>
          <p:spPr>
            <a:xfrm>
              <a:off x="5838137" y="3458442"/>
              <a:ext cx="4972050" cy="1526444"/>
            </a:xfrm>
            <a:prstGeom prst="rect">
              <a:avLst/>
            </a:prstGeom>
            <a:noFill/>
          </p:spPr>
          <p:txBody>
            <a:bodyPr wrap="square" lIns="91440" tIns="45720" rIns="91440" bIns="45720" anchor="t">
              <a:spAutoFit/>
            </a:bodyPr>
            <a:lstStyle/>
            <a:p>
              <a:pPr algn="just">
                <a:lnSpc>
                  <a:spcPct val="150000"/>
                </a:lnSpc>
              </a:pPr>
              <a:r>
                <a:rPr lang="en-US" sz="1600" i="1">
                  <a:solidFill>
                    <a:schemeClr val="accent1"/>
                  </a:solidFill>
                </a:rPr>
                <a:t>"Bir teknoloji şirketi büyük ölçüde entelektüel kaynaklarına (patentler) güvenirken, bir lojistik şirketi fiziksel kaynaklara (kamyonlar, depolar) öncelik verebilir."</a:t>
              </a:r>
              <a:endParaRPr lang="en-GB" sz="1600" i="1">
                <a:solidFill>
                  <a:schemeClr val="accent1"/>
                </a:solidFill>
              </a:endParaRPr>
            </a:p>
          </p:txBody>
        </p:sp>
        <p:cxnSp>
          <p:nvCxnSpPr>
            <p:cNvPr id="11" name="Straight Connector 10">
              <a:extLst>
                <a:ext uri="{FF2B5EF4-FFF2-40B4-BE49-F238E27FC236}">
                  <a16:creationId xmlns:a16="http://schemas.microsoft.com/office/drawing/2014/main" id="{703BA5F0-B988-0D73-F1C9-0E303327AF09}"/>
                </a:ext>
              </a:extLst>
            </p:cNvPr>
            <p:cNvCxnSpPr/>
            <p:nvPr/>
          </p:nvCxnSpPr>
          <p:spPr>
            <a:xfrm>
              <a:off x="5624285" y="3242965"/>
              <a:ext cx="57485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854521C-20DF-F1BD-EE84-E9C233F98618}"/>
                </a:ext>
              </a:extLst>
            </p:cNvPr>
            <p:cNvCxnSpPr/>
            <p:nvPr/>
          </p:nvCxnSpPr>
          <p:spPr>
            <a:xfrm>
              <a:off x="5552387" y="5151093"/>
              <a:ext cx="574856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A587A6E7-7CE5-AD2E-24CB-F5DCFD9307A4}"/>
              </a:ext>
            </a:extLst>
          </p:cNvPr>
          <p:cNvSpPr txBox="1"/>
          <p:nvPr/>
        </p:nvSpPr>
        <p:spPr>
          <a:xfrm>
            <a:off x="5524642" y="5033478"/>
            <a:ext cx="6096000" cy="787780"/>
          </a:xfrm>
          <a:prstGeom prst="rect">
            <a:avLst/>
          </a:prstGeom>
          <a:noFill/>
        </p:spPr>
        <p:txBody>
          <a:bodyPr wrap="square">
            <a:spAutoFit/>
          </a:bodyPr>
          <a:lstStyle/>
          <a:p>
            <a:pPr>
              <a:lnSpc>
                <a:spcPct val="150000"/>
              </a:lnSpc>
            </a:pPr>
            <a:r>
              <a:rPr lang="en-US" sz="1600">
                <a:solidFill>
                  <a:schemeClr val="accent1"/>
                </a:solidFill>
              </a:rPr>
              <a:t>Değer teklifini sunmak ve rekabet avantajı elde etmek için hangi kaynakların gerekli olduğunu belirleyin.</a:t>
            </a:r>
            <a:endParaRPr lang="en-GB" sz="1600">
              <a:solidFill>
                <a:schemeClr val="accent1"/>
              </a:solidFill>
            </a:endParaRPr>
          </a:p>
        </p:txBody>
      </p:sp>
      <p:pic>
        <p:nvPicPr>
          <p:cNvPr id="3" name="Resim 2">
            <a:extLst>
              <a:ext uri="{FF2B5EF4-FFF2-40B4-BE49-F238E27FC236}">
                <a16:creationId xmlns:a16="http://schemas.microsoft.com/office/drawing/2014/main" id="{A456DC88-F5A4-3675-580E-B1A2B7BA066E}"/>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416125629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n-US" sz="3400"/>
              <a:t>6. Anahtar Kaynaklar</a:t>
            </a:r>
            <a:endParaRPr lang="sl-SI" sz="3400"/>
          </a:p>
        </p:txBody>
      </p:sp>
      <p:sp>
        <p:nvSpPr>
          <p:cNvPr id="3" name="TextBox 2">
            <a:extLst>
              <a:ext uri="{FF2B5EF4-FFF2-40B4-BE49-F238E27FC236}">
                <a16:creationId xmlns:a16="http://schemas.microsoft.com/office/drawing/2014/main" id="{D4453FA7-551B-A4B5-85A7-9E686292A92A}"/>
              </a:ext>
            </a:extLst>
          </p:cNvPr>
          <p:cNvSpPr txBox="1"/>
          <p:nvPr/>
        </p:nvSpPr>
        <p:spPr>
          <a:xfrm>
            <a:off x="639364" y="184061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Türleri:</a:t>
            </a:r>
          </a:p>
        </p:txBody>
      </p:sp>
      <p:graphicFrame>
        <p:nvGraphicFramePr>
          <p:cNvPr id="5" name="Diagram 4">
            <a:extLst>
              <a:ext uri="{FF2B5EF4-FFF2-40B4-BE49-F238E27FC236}">
                <a16:creationId xmlns:a16="http://schemas.microsoft.com/office/drawing/2014/main" id="{ED35F71C-B28C-3D0D-C51E-9E2565B050D0}"/>
              </a:ext>
            </a:extLst>
          </p:cNvPr>
          <p:cNvGraphicFramePr/>
          <p:nvPr>
            <p:extLst>
              <p:ext uri="{D42A27DB-BD31-4B8C-83A1-F6EECF244321}">
                <p14:modId xmlns:p14="http://schemas.microsoft.com/office/powerpoint/2010/main" val="733068583"/>
              </p:ext>
            </p:extLst>
          </p:nvPr>
        </p:nvGraphicFramePr>
        <p:xfrm>
          <a:off x="2545161" y="1840618"/>
          <a:ext cx="9007475" cy="41952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Resim 3">
            <a:extLst>
              <a:ext uri="{FF2B5EF4-FFF2-40B4-BE49-F238E27FC236}">
                <a16:creationId xmlns:a16="http://schemas.microsoft.com/office/drawing/2014/main" id="{7E25056F-B270-4F9C-FFA7-F3C28E52CAB7}"/>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120277803"/>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n-US" sz="3400"/>
              <a:t>7. Kilit Faaliyetler</a:t>
            </a:r>
            <a:endParaRPr lang="sl-SI" sz="3400"/>
          </a:p>
        </p:txBody>
      </p:sp>
      <p:pic>
        <p:nvPicPr>
          <p:cNvPr id="4" name="Picture 3">
            <a:extLst>
              <a:ext uri="{FF2B5EF4-FFF2-40B4-BE49-F238E27FC236}">
                <a16:creationId xmlns:a16="http://schemas.microsoft.com/office/drawing/2014/main" id="{77A81F75-E0F2-392F-F180-EC5C017EC5D0}"/>
              </a:ext>
            </a:extLst>
          </p:cNvPr>
          <p:cNvPicPr>
            <a:picLocks noChangeAspect="1"/>
          </p:cNvPicPr>
          <p:nvPr/>
        </p:nvPicPr>
        <p:blipFill>
          <a:blip r:embed="rId2"/>
          <a:stretch>
            <a:fillRect/>
          </a:stretch>
        </p:blipFill>
        <p:spPr>
          <a:xfrm>
            <a:off x="7400657" y="1705847"/>
            <a:ext cx="3505467" cy="3217706"/>
          </a:xfrm>
          <a:prstGeom prst="rect">
            <a:avLst/>
          </a:prstGeom>
        </p:spPr>
      </p:pic>
      <p:sp>
        <p:nvSpPr>
          <p:cNvPr id="6" name="TextBox 5">
            <a:extLst>
              <a:ext uri="{FF2B5EF4-FFF2-40B4-BE49-F238E27FC236}">
                <a16:creationId xmlns:a16="http://schemas.microsoft.com/office/drawing/2014/main" id="{D495F690-AA6A-0F14-B9F9-FB90BD2772C9}"/>
              </a:ext>
            </a:extLst>
          </p:cNvPr>
          <p:cNvSpPr txBox="1"/>
          <p:nvPr/>
        </p:nvSpPr>
        <p:spPr>
          <a:xfrm>
            <a:off x="656266" y="1792491"/>
            <a:ext cx="6129336" cy="1157112"/>
          </a:xfrm>
          <a:prstGeom prst="rect">
            <a:avLst/>
          </a:prstGeom>
          <a:noFill/>
        </p:spPr>
        <p:txBody>
          <a:bodyPr wrap="square">
            <a:spAutoFit/>
          </a:bodyPr>
          <a:lstStyle/>
          <a:p>
            <a:pPr algn="just">
              <a:lnSpc>
                <a:spcPct val="150000"/>
              </a:lnSpc>
            </a:pPr>
            <a:r>
              <a:rPr lang="en-US" sz="1600">
                <a:solidFill>
                  <a:schemeClr val="accent1"/>
                </a:solidFill>
              </a:rPr>
              <a:t>Temel faaliyetler, bir şirketin başarılı bir şekilde faaliyet göstermesi ve değer teklifini sunması için gerçekleştirmesi gereken temel eylemlerdir.</a:t>
            </a:r>
            <a:endParaRPr lang="en-GB" sz="1600">
              <a:solidFill>
                <a:schemeClr val="accent1"/>
              </a:solidFill>
            </a:endParaRPr>
          </a:p>
        </p:txBody>
      </p:sp>
      <p:sp>
        <p:nvSpPr>
          <p:cNvPr id="9" name="TextBox 8">
            <a:extLst>
              <a:ext uri="{FF2B5EF4-FFF2-40B4-BE49-F238E27FC236}">
                <a16:creationId xmlns:a16="http://schemas.microsoft.com/office/drawing/2014/main" id="{22508824-0DF8-AF3D-6ABE-8D327802E3DF}"/>
              </a:ext>
            </a:extLst>
          </p:cNvPr>
          <p:cNvSpPr txBox="1"/>
          <p:nvPr/>
        </p:nvSpPr>
        <p:spPr>
          <a:xfrm>
            <a:off x="656266" y="3440316"/>
            <a:ext cx="6129336" cy="1157112"/>
          </a:xfrm>
          <a:prstGeom prst="rect">
            <a:avLst/>
          </a:prstGeom>
          <a:noFill/>
        </p:spPr>
        <p:txBody>
          <a:bodyPr wrap="square">
            <a:spAutoFit/>
          </a:bodyPr>
          <a:lstStyle/>
          <a:p>
            <a:pPr algn="just">
              <a:lnSpc>
                <a:spcPct val="150000"/>
              </a:lnSpc>
            </a:pPr>
            <a:r>
              <a:rPr lang="en-US" sz="1600">
                <a:solidFill>
                  <a:schemeClr val="accent1"/>
                </a:solidFill>
              </a:rPr>
              <a:t>Değer teklifini sunmak, müşterilere ulaşmak, ilişkileri sürdürmek ve geliri artırmak için çok önemli olan faaliyetleri belirleyin.</a:t>
            </a:r>
            <a:endParaRPr lang="en-GB" sz="1600">
              <a:solidFill>
                <a:schemeClr val="accent1"/>
              </a:solidFill>
            </a:endParaRPr>
          </a:p>
        </p:txBody>
      </p:sp>
      <p:pic>
        <p:nvPicPr>
          <p:cNvPr id="3" name="Resim 2">
            <a:extLst>
              <a:ext uri="{FF2B5EF4-FFF2-40B4-BE49-F238E27FC236}">
                <a16:creationId xmlns:a16="http://schemas.microsoft.com/office/drawing/2014/main" id="{5F098994-49B8-0764-D5F4-4318F62A1E44}"/>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916635044"/>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n-US" sz="3400"/>
              <a:t>7. Kilit Faaliyetler</a:t>
            </a:r>
            <a:endParaRPr lang="sl-SI" sz="3400"/>
          </a:p>
        </p:txBody>
      </p:sp>
      <p:graphicFrame>
        <p:nvGraphicFramePr>
          <p:cNvPr id="3" name="Diagram 2">
            <a:extLst>
              <a:ext uri="{FF2B5EF4-FFF2-40B4-BE49-F238E27FC236}">
                <a16:creationId xmlns:a16="http://schemas.microsoft.com/office/drawing/2014/main" id="{3E584B09-071D-15D0-DAB1-A6DD67F4401F}"/>
              </a:ext>
            </a:extLst>
          </p:cNvPr>
          <p:cNvGraphicFramePr/>
          <p:nvPr>
            <p:extLst>
              <p:ext uri="{D42A27DB-BD31-4B8C-83A1-F6EECF244321}">
                <p14:modId xmlns:p14="http://schemas.microsoft.com/office/powerpoint/2010/main" val="1308976423"/>
              </p:ext>
            </p:extLst>
          </p:nvPr>
        </p:nvGraphicFramePr>
        <p:xfrm>
          <a:off x="599529" y="1864184"/>
          <a:ext cx="11410500" cy="463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9D120928-3696-F28F-BCBB-E32578760F18}"/>
              </a:ext>
            </a:extLst>
          </p:cNvPr>
          <p:cNvSpPr txBox="1"/>
          <p:nvPr/>
        </p:nvSpPr>
        <p:spPr>
          <a:xfrm>
            <a:off x="5220889" y="151923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Türleri:</a:t>
            </a:r>
          </a:p>
        </p:txBody>
      </p:sp>
      <p:pic>
        <p:nvPicPr>
          <p:cNvPr id="4" name="Resim 3">
            <a:extLst>
              <a:ext uri="{FF2B5EF4-FFF2-40B4-BE49-F238E27FC236}">
                <a16:creationId xmlns:a16="http://schemas.microsoft.com/office/drawing/2014/main" id="{E0C0956A-541E-0063-FA72-CFDDCF1E3DFF}"/>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619510498"/>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n-US" sz="3400"/>
              <a:t>8. Kilit Ortaklıklar</a:t>
            </a:r>
            <a:endParaRPr lang="sl-SI" sz="3400"/>
          </a:p>
        </p:txBody>
      </p:sp>
      <p:sp>
        <p:nvSpPr>
          <p:cNvPr id="4" name="TextBox 3">
            <a:extLst>
              <a:ext uri="{FF2B5EF4-FFF2-40B4-BE49-F238E27FC236}">
                <a16:creationId xmlns:a16="http://schemas.microsoft.com/office/drawing/2014/main" id="{648E18E5-B0CE-81BF-375B-E8AC93A45C19}"/>
              </a:ext>
            </a:extLst>
          </p:cNvPr>
          <p:cNvSpPr txBox="1"/>
          <p:nvPr/>
        </p:nvSpPr>
        <p:spPr>
          <a:xfrm>
            <a:off x="588736" y="1772998"/>
            <a:ext cx="3402693" cy="2265107"/>
          </a:xfrm>
          <a:prstGeom prst="rect">
            <a:avLst/>
          </a:prstGeom>
          <a:noFill/>
        </p:spPr>
        <p:txBody>
          <a:bodyPr wrap="square">
            <a:spAutoFit/>
          </a:bodyPr>
          <a:lstStyle/>
          <a:p>
            <a:pPr algn="just">
              <a:lnSpc>
                <a:spcPct val="150000"/>
              </a:lnSpc>
            </a:pPr>
            <a:r>
              <a:rPr lang="en-US" sz="1600">
                <a:solidFill>
                  <a:schemeClr val="accent1"/>
                </a:solidFill>
              </a:rPr>
              <a:t>Kilit ortaklıklar, bir iş modelinin etkili bir şekilde çalışmasına yardımcı olan, temel kaynaklar, yetenekler veya pazara erişim sağlayan harici kuruluşlarla yapılan işbirliklerini içerir.</a:t>
            </a:r>
            <a:endParaRPr lang="en-GB" sz="1600">
              <a:solidFill>
                <a:schemeClr val="accent1"/>
              </a:solidFill>
            </a:endParaRPr>
          </a:p>
        </p:txBody>
      </p:sp>
      <p:grpSp>
        <p:nvGrpSpPr>
          <p:cNvPr id="9" name="Group 8">
            <a:extLst>
              <a:ext uri="{FF2B5EF4-FFF2-40B4-BE49-F238E27FC236}">
                <a16:creationId xmlns:a16="http://schemas.microsoft.com/office/drawing/2014/main" id="{4E01D034-2C4D-B2E1-77D9-69A0AA12BD41}"/>
              </a:ext>
            </a:extLst>
          </p:cNvPr>
          <p:cNvGrpSpPr/>
          <p:nvPr/>
        </p:nvGrpSpPr>
        <p:grpSpPr>
          <a:xfrm>
            <a:off x="4424249" y="1775260"/>
            <a:ext cx="2351088" cy="4067175"/>
            <a:chOff x="8240712" y="1211937"/>
            <a:chExt cx="2351088" cy="4067175"/>
          </a:xfrm>
        </p:grpSpPr>
        <p:grpSp>
          <p:nvGrpSpPr>
            <p:cNvPr id="7" name="Group 6">
              <a:extLst>
                <a:ext uri="{FF2B5EF4-FFF2-40B4-BE49-F238E27FC236}">
                  <a16:creationId xmlns:a16="http://schemas.microsoft.com/office/drawing/2014/main" id="{0D41586A-A15E-F911-39FB-E679C7F18784}"/>
                </a:ext>
              </a:extLst>
            </p:cNvPr>
            <p:cNvGrpSpPr/>
            <p:nvPr/>
          </p:nvGrpSpPr>
          <p:grpSpPr>
            <a:xfrm>
              <a:off x="8240712" y="1211937"/>
              <a:ext cx="2351088" cy="4067175"/>
              <a:chOff x="7983537" y="1471565"/>
              <a:chExt cx="1485900" cy="2768600"/>
            </a:xfrm>
          </p:grpSpPr>
          <p:sp>
            <p:nvSpPr>
              <p:cNvPr id="5" name="Rectangle 4">
                <a:extLst>
                  <a:ext uri="{FF2B5EF4-FFF2-40B4-BE49-F238E27FC236}">
                    <a16:creationId xmlns:a16="http://schemas.microsoft.com/office/drawing/2014/main" id="{32398E10-BA6C-D5C5-9356-DC5886C12B9F}"/>
                  </a:ext>
                </a:extLst>
              </p:cNvPr>
              <p:cNvSpPr/>
              <p:nvPr/>
            </p:nvSpPr>
            <p:spPr>
              <a:xfrm>
                <a:off x="7983537" y="1471565"/>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B1485D29-F552-0CCC-AE7D-B3ABDE8C5D78}"/>
                  </a:ext>
                </a:extLst>
              </p:cNvPr>
              <p:cNvSpPr txBox="1"/>
              <p:nvPr/>
            </p:nvSpPr>
            <p:spPr>
              <a:xfrm>
                <a:off x="8075612" y="2466975"/>
                <a:ext cx="1285875" cy="848512"/>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r>
                  <a:rPr lang="en-US" sz="1600">
                    <a:solidFill>
                      <a:schemeClr val="accent1"/>
                    </a:solidFill>
                  </a:rPr>
                  <a:t>İşletmeye yardımcı olan harici şirketler veya tedarikçiler.</a:t>
                </a:r>
              </a:p>
              <a:p>
                <a:endParaRPr lang="en-US" sz="1100">
                  <a:solidFill>
                    <a:schemeClr val="accent1"/>
                  </a:solidFill>
                  <a:highlight>
                    <a:srgbClr val="FFFF00"/>
                  </a:highlight>
                </a:endParaRPr>
              </a:p>
            </p:txBody>
          </p:sp>
        </p:grpSp>
        <p:sp>
          <p:nvSpPr>
            <p:cNvPr id="8" name="TextBox 7">
              <a:extLst>
                <a:ext uri="{FF2B5EF4-FFF2-40B4-BE49-F238E27FC236}">
                  <a16:creationId xmlns:a16="http://schemas.microsoft.com/office/drawing/2014/main" id="{12B018C2-27D3-B4DF-8D46-F82EA49FFD17}"/>
                </a:ext>
              </a:extLst>
            </p:cNvPr>
            <p:cNvSpPr txBox="1"/>
            <p:nvPr/>
          </p:nvSpPr>
          <p:spPr>
            <a:xfrm>
              <a:off x="8240712" y="1307399"/>
              <a:ext cx="2180282" cy="830997"/>
            </a:xfrm>
            <a:prstGeom prst="rect">
              <a:avLst/>
            </a:prstGeom>
            <a:noFill/>
          </p:spPr>
          <p:txBody>
            <a:bodyPr wrap="square" rtlCol="0">
              <a:spAutoFit/>
            </a:bodyPr>
            <a:lstStyle/>
            <a:p>
              <a:r>
                <a:rPr lang="en-GB" sz="2400" b="1">
                  <a:solidFill>
                    <a:schemeClr val="accent1"/>
                  </a:solidFill>
                </a:rPr>
                <a:t>Kilit ortaklıklar </a:t>
              </a:r>
            </a:p>
          </p:txBody>
        </p:sp>
      </p:grpSp>
      <p:sp>
        <p:nvSpPr>
          <p:cNvPr id="11" name="TextBox 10">
            <a:extLst>
              <a:ext uri="{FF2B5EF4-FFF2-40B4-BE49-F238E27FC236}">
                <a16:creationId xmlns:a16="http://schemas.microsoft.com/office/drawing/2014/main" id="{D3955A11-8410-6FAB-D8C7-7B2BA126DDE0}"/>
              </a:ext>
            </a:extLst>
          </p:cNvPr>
          <p:cNvSpPr txBox="1"/>
          <p:nvPr/>
        </p:nvSpPr>
        <p:spPr>
          <a:xfrm>
            <a:off x="7251112" y="3808848"/>
            <a:ext cx="4411118" cy="2265107"/>
          </a:xfrm>
          <a:prstGeom prst="rect">
            <a:avLst/>
          </a:prstGeom>
          <a:noFill/>
        </p:spPr>
        <p:txBody>
          <a:bodyPr wrap="square">
            <a:spAutoFit/>
          </a:bodyPr>
          <a:lstStyle/>
          <a:p>
            <a:pPr algn="just">
              <a:lnSpc>
                <a:spcPct val="150000"/>
              </a:lnSpc>
            </a:pPr>
            <a:r>
              <a:rPr lang="en-US" sz="1600">
                <a:solidFill>
                  <a:schemeClr val="accent1"/>
                </a:solidFill>
              </a:rPr>
              <a:t>Ortaklıkların operasyonel riskleri azaltmadaki, yeni pazarlara veya teknolojilere erişimdeki ve iş kabiliyetlerini geliştirmedeki rolünü değerlendirin. Bu ortaklıkların sunabileceği yenilik, maliyet paylaşımı ve risk azaltma potansiyelini değerlendirin.</a:t>
            </a:r>
            <a:endParaRPr lang="en-GB" sz="1600">
              <a:solidFill>
                <a:schemeClr val="accent1"/>
              </a:solidFill>
            </a:endParaRPr>
          </a:p>
        </p:txBody>
      </p:sp>
      <p:pic>
        <p:nvPicPr>
          <p:cNvPr id="3" name="Resim 2">
            <a:extLst>
              <a:ext uri="{FF2B5EF4-FFF2-40B4-BE49-F238E27FC236}">
                <a16:creationId xmlns:a16="http://schemas.microsoft.com/office/drawing/2014/main" id="{D5A38A23-8460-AA3B-B339-A137FF695DB6}"/>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848216580"/>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n-US" sz="3400"/>
              <a:t>8. Kilit Ortaklıklar</a:t>
            </a:r>
            <a:endParaRPr lang="sl-SI" sz="3400"/>
          </a:p>
        </p:txBody>
      </p:sp>
      <p:sp>
        <p:nvSpPr>
          <p:cNvPr id="10" name="TextBox 9">
            <a:extLst>
              <a:ext uri="{FF2B5EF4-FFF2-40B4-BE49-F238E27FC236}">
                <a16:creationId xmlns:a16="http://schemas.microsoft.com/office/drawing/2014/main" id="{0F72452C-32A8-9E12-539A-AD1216339D1E}"/>
              </a:ext>
            </a:extLst>
          </p:cNvPr>
          <p:cNvSpPr txBox="1"/>
          <p:nvPr/>
        </p:nvSpPr>
        <p:spPr>
          <a:xfrm>
            <a:off x="5056584" y="975903"/>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dirty="0" err="1">
                <a:solidFill>
                  <a:schemeClr val="accent1"/>
                </a:solidFill>
              </a:rPr>
              <a:t>Türleri</a:t>
            </a:r>
            <a:r>
              <a:rPr lang="en-US" sz="2800" b="1" dirty="0">
                <a:solidFill>
                  <a:schemeClr val="accent1"/>
                </a:solidFill>
              </a:rPr>
              <a:t>:</a:t>
            </a:r>
          </a:p>
        </p:txBody>
      </p:sp>
      <p:pic>
        <p:nvPicPr>
          <p:cNvPr id="4" name="Resim 3">
            <a:extLst>
              <a:ext uri="{FF2B5EF4-FFF2-40B4-BE49-F238E27FC236}">
                <a16:creationId xmlns:a16="http://schemas.microsoft.com/office/drawing/2014/main" id="{2B68B25D-EBA8-442D-0D70-260CD126A5C7}"/>
              </a:ext>
            </a:extLst>
          </p:cNvPr>
          <p:cNvPicPr>
            <a:picLocks noChangeAspect="1"/>
          </p:cNvPicPr>
          <p:nvPr/>
        </p:nvPicPr>
        <p:blipFill>
          <a:blip r:embed="rId2"/>
          <a:stretch>
            <a:fillRect/>
          </a:stretch>
        </p:blipFill>
        <p:spPr>
          <a:xfrm>
            <a:off x="26734" y="6038701"/>
            <a:ext cx="1324160" cy="733527"/>
          </a:xfrm>
          <a:prstGeom prst="rect">
            <a:avLst/>
          </a:prstGeom>
        </p:spPr>
      </p:pic>
      <p:graphicFrame>
        <p:nvGraphicFramePr>
          <p:cNvPr id="3" name="Diagram 2">
            <a:extLst>
              <a:ext uri="{FF2B5EF4-FFF2-40B4-BE49-F238E27FC236}">
                <a16:creationId xmlns:a16="http://schemas.microsoft.com/office/drawing/2014/main" id="{BA2F0496-75CF-5AE5-40E8-57044876EDE3}"/>
              </a:ext>
            </a:extLst>
          </p:cNvPr>
          <p:cNvGraphicFramePr/>
          <p:nvPr>
            <p:extLst>
              <p:ext uri="{D42A27DB-BD31-4B8C-83A1-F6EECF244321}">
                <p14:modId xmlns:p14="http://schemas.microsoft.com/office/powerpoint/2010/main" val="141124403"/>
              </p:ext>
            </p:extLst>
          </p:nvPr>
        </p:nvGraphicFramePr>
        <p:xfrm>
          <a:off x="844290" y="1194935"/>
          <a:ext cx="10159999" cy="53582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8697759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42421" y="256456"/>
            <a:ext cx="8952781" cy="549275"/>
          </a:xfrm>
        </p:spPr>
        <p:txBody>
          <a:bodyPr>
            <a:noAutofit/>
          </a:bodyPr>
          <a:lstStyle/>
          <a:p>
            <a:pPr algn="just"/>
            <a:r>
              <a:rPr lang="en-US" sz="3400"/>
              <a:t>9. Maliyet Yapısı</a:t>
            </a:r>
            <a:endParaRPr lang="sl-SI" sz="3400"/>
          </a:p>
        </p:txBody>
      </p:sp>
      <p:grpSp>
        <p:nvGrpSpPr>
          <p:cNvPr id="6" name="Group 5">
            <a:extLst>
              <a:ext uri="{FF2B5EF4-FFF2-40B4-BE49-F238E27FC236}">
                <a16:creationId xmlns:a16="http://schemas.microsoft.com/office/drawing/2014/main" id="{7C63C7F2-2381-2064-3CBE-BCECA0CEF3D6}"/>
              </a:ext>
            </a:extLst>
          </p:cNvPr>
          <p:cNvGrpSpPr/>
          <p:nvPr/>
        </p:nvGrpSpPr>
        <p:grpSpPr>
          <a:xfrm>
            <a:off x="969174" y="2892813"/>
            <a:ext cx="4768849" cy="1581604"/>
            <a:chOff x="3950989" y="3089830"/>
            <a:chExt cx="3937000" cy="1231900"/>
          </a:xfrm>
        </p:grpSpPr>
        <p:sp>
          <p:nvSpPr>
            <p:cNvPr id="3" name="Rectangle 2">
              <a:extLst>
                <a:ext uri="{FF2B5EF4-FFF2-40B4-BE49-F238E27FC236}">
                  <a16:creationId xmlns:a16="http://schemas.microsoft.com/office/drawing/2014/main" id="{A4726DCF-B35E-083F-3DE5-EFD5CB0C7625}"/>
                </a:ext>
              </a:extLst>
            </p:cNvPr>
            <p:cNvSpPr/>
            <p:nvPr/>
          </p:nvSpPr>
          <p:spPr>
            <a:xfrm>
              <a:off x="3950989" y="308983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just"/>
              <a:endParaRPr lang="en-GB"/>
            </a:p>
          </p:txBody>
        </p:sp>
        <p:sp>
          <p:nvSpPr>
            <p:cNvPr id="4" name="TextBox 3">
              <a:extLst>
                <a:ext uri="{FF2B5EF4-FFF2-40B4-BE49-F238E27FC236}">
                  <a16:creationId xmlns:a16="http://schemas.microsoft.com/office/drawing/2014/main" id="{82CAD15C-A123-0A01-5484-58DF2FA09160}"/>
                </a:ext>
              </a:extLst>
            </p:cNvPr>
            <p:cNvSpPr txBox="1"/>
            <p:nvPr/>
          </p:nvSpPr>
          <p:spPr>
            <a:xfrm>
              <a:off x="4004964" y="3094115"/>
              <a:ext cx="2503513" cy="407532"/>
            </a:xfrm>
            <a:prstGeom prst="rect">
              <a:avLst/>
            </a:prstGeom>
            <a:noFill/>
          </p:spPr>
          <p:txBody>
            <a:bodyPr wrap="square" rtlCol="0">
              <a:spAutoFit/>
            </a:bodyPr>
            <a:lstStyle/>
            <a:p>
              <a:pPr algn="just"/>
              <a:r>
                <a:rPr lang="en-GB" sz="2800" b="1">
                  <a:solidFill>
                    <a:schemeClr val="accent1"/>
                  </a:solidFill>
                </a:rPr>
                <a:t>Maliyet yapısı</a:t>
              </a:r>
            </a:p>
          </p:txBody>
        </p:sp>
        <p:sp>
          <p:nvSpPr>
            <p:cNvPr id="5" name="TextBox 4">
              <a:extLst>
                <a:ext uri="{FF2B5EF4-FFF2-40B4-BE49-F238E27FC236}">
                  <a16:creationId xmlns:a16="http://schemas.microsoft.com/office/drawing/2014/main" id="{F1F0E75E-AE8B-E73E-8C32-65231E256C9C}"/>
                </a:ext>
              </a:extLst>
            </p:cNvPr>
            <p:cNvSpPr txBox="1"/>
            <p:nvPr/>
          </p:nvSpPr>
          <p:spPr>
            <a:xfrm>
              <a:off x="4703304" y="3585466"/>
              <a:ext cx="2606344" cy="455477"/>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pPr algn="just"/>
              <a:r>
                <a:rPr lang="en-US" sz="1600">
                  <a:solidFill>
                    <a:schemeClr val="accent1"/>
                  </a:solidFill>
                </a:rPr>
                <a:t>İşletmenin işletilmesiyle ilgili mali hususlar.</a:t>
              </a:r>
              <a:endParaRPr lang="en-GB" sz="1600">
                <a:solidFill>
                  <a:schemeClr val="accent1"/>
                </a:solidFill>
              </a:endParaRPr>
            </a:p>
          </p:txBody>
        </p:sp>
      </p:grpSp>
      <p:sp>
        <p:nvSpPr>
          <p:cNvPr id="9" name="TextBox 8">
            <a:extLst>
              <a:ext uri="{FF2B5EF4-FFF2-40B4-BE49-F238E27FC236}">
                <a16:creationId xmlns:a16="http://schemas.microsoft.com/office/drawing/2014/main" id="{0AB98E64-1734-3D5F-3412-B29064C42E75}"/>
              </a:ext>
            </a:extLst>
          </p:cNvPr>
          <p:cNvSpPr txBox="1"/>
          <p:nvPr/>
        </p:nvSpPr>
        <p:spPr>
          <a:xfrm>
            <a:off x="804635" y="1595803"/>
            <a:ext cx="10363154" cy="787780"/>
          </a:xfrm>
          <a:prstGeom prst="rect">
            <a:avLst/>
          </a:prstGeom>
          <a:noFill/>
        </p:spPr>
        <p:txBody>
          <a:bodyPr wrap="square">
            <a:spAutoFit/>
          </a:bodyPr>
          <a:lstStyle/>
          <a:p>
            <a:pPr algn="just">
              <a:lnSpc>
                <a:spcPct val="150000"/>
              </a:lnSpc>
            </a:pPr>
            <a:r>
              <a:rPr lang="en-US" sz="1600">
                <a:solidFill>
                  <a:schemeClr val="accent1"/>
                </a:solidFill>
              </a:rPr>
              <a:t>Maliyet yapısı, bir işletmenin iş modelini sürdürmek ve işletmek için yaptığı tüm harcamaları kapsar ve işletmenin karlılığını ve sürdürülebilirliğini etkiler.</a:t>
            </a:r>
            <a:endParaRPr lang="en-GB" sz="1600">
              <a:solidFill>
                <a:schemeClr val="accent1"/>
              </a:solidFill>
            </a:endParaRPr>
          </a:p>
        </p:txBody>
      </p:sp>
      <p:sp>
        <p:nvSpPr>
          <p:cNvPr id="11" name="TextBox 10">
            <a:extLst>
              <a:ext uri="{FF2B5EF4-FFF2-40B4-BE49-F238E27FC236}">
                <a16:creationId xmlns:a16="http://schemas.microsoft.com/office/drawing/2014/main" id="{679F4452-9F40-0D6D-DC81-D06B21C0FF46}"/>
              </a:ext>
            </a:extLst>
          </p:cNvPr>
          <p:cNvSpPr txBox="1"/>
          <p:nvPr/>
        </p:nvSpPr>
        <p:spPr>
          <a:xfrm>
            <a:off x="5994290" y="2584542"/>
            <a:ext cx="5173499" cy="2265107"/>
          </a:xfrm>
          <a:prstGeom prst="rect">
            <a:avLst/>
          </a:prstGeom>
          <a:noFill/>
        </p:spPr>
        <p:txBody>
          <a:bodyPr wrap="square">
            <a:spAutoFit/>
          </a:bodyPr>
          <a:lstStyle/>
          <a:p>
            <a:pPr algn="just">
              <a:lnSpc>
                <a:spcPct val="150000"/>
              </a:lnSpc>
            </a:pPr>
            <a:r>
              <a:rPr lang="en-US" sz="1600">
                <a:solidFill>
                  <a:schemeClr val="accent1"/>
                </a:solidFill>
              </a:rPr>
              <a:t>Üretim ölçeği, kaynak tahsisi ve operasyonel verimlilik gibi ana maliyet etkenlerini analiz edin. Kârlılığı optimize etmek için daha iyi tedarikçi koşullarını müzakere etmek, süreçleri düzene koymak veya işgücü maliyetlerini azaltmak için teknolojiden yararlanmak gibi maliyet yönetimi stratejilerine öncelik verin. </a:t>
            </a:r>
            <a:endParaRPr lang="en-GB" sz="1600">
              <a:solidFill>
                <a:schemeClr val="accent1"/>
              </a:solidFill>
            </a:endParaRPr>
          </a:p>
        </p:txBody>
      </p:sp>
      <p:sp>
        <p:nvSpPr>
          <p:cNvPr id="14" name="TextBox 13">
            <a:extLst>
              <a:ext uri="{FF2B5EF4-FFF2-40B4-BE49-F238E27FC236}">
                <a16:creationId xmlns:a16="http://schemas.microsoft.com/office/drawing/2014/main" id="{111F56B2-8CD8-3F85-9224-66F8FACFF5DE}"/>
              </a:ext>
            </a:extLst>
          </p:cNvPr>
          <p:cNvSpPr txBox="1"/>
          <p:nvPr/>
        </p:nvSpPr>
        <p:spPr>
          <a:xfrm>
            <a:off x="871224" y="5203113"/>
            <a:ext cx="10246132" cy="584775"/>
          </a:xfrm>
          <a:prstGeom prst="rect">
            <a:avLst/>
          </a:prstGeom>
          <a:noFill/>
        </p:spPr>
        <p:txBody>
          <a:bodyPr wrap="square">
            <a:spAutoFit/>
          </a:bodyPr>
          <a:lstStyle/>
          <a:p>
            <a:endParaRPr lang="tr-TR" sz="1600" dirty="0">
              <a:solidFill>
                <a:schemeClr val="accent1"/>
              </a:solidFill>
            </a:endParaRPr>
          </a:p>
          <a:p>
            <a:r>
              <a:rPr lang="en-US" sz="1600" dirty="0">
                <a:solidFill>
                  <a:schemeClr val="accent1"/>
                </a:solidFill>
              </a:rPr>
              <a:t>Bu </a:t>
            </a:r>
            <a:r>
              <a:rPr lang="en-US" sz="1600" dirty="0" err="1">
                <a:solidFill>
                  <a:schemeClr val="accent1"/>
                </a:solidFill>
              </a:rPr>
              <a:t>unsurların</a:t>
            </a:r>
            <a:r>
              <a:rPr lang="en-US" sz="1600" dirty="0">
                <a:solidFill>
                  <a:schemeClr val="accent1"/>
                </a:solidFill>
              </a:rPr>
              <a:t> </a:t>
            </a:r>
            <a:r>
              <a:rPr lang="en-US" sz="1600" dirty="0" err="1">
                <a:solidFill>
                  <a:schemeClr val="accent1"/>
                </a:solidFill>
              </a:rPr>
              <a:t>anlaşılması</a:t>
            </a:r>
            <a:r>
              <a:rPr lang="en-US" sz="1600" dirty="0">
                <a:solidFill>
                  <a:schemeClr val="accent1"/>
                </a:solidFill>
              </a:rPr>
              <a:t>, </a:t>
            </a:r>
            <a:r>
              <a:rPr lang="en-US" sz="1600" dirty="0" err="1">
                <a:solidFill>
                  <a:schemeClr val="accent1"/>
                </a:solidFill>
              </a:rPr>
              <a:t>fiyatlandırma</a:t>
            </a:r>
            <a:r>
              <a:rPr lang="en-US" sz="1600" dirty="0">
                <a:solidFill>
                  <a:schemeClr val="accent1"/>
                </a:solidFill>
              </a:rPr>
              <a:t> </a:t>
            </a:r>
            <a:r>
              <a:rPr lang="en-US" sz="1600" dirty="0" err="1">
                <a:solidFill>
                  <a:schemeClr val="accent1"/>
                </a:solidFill>
              </a:rPr>
              <a:t>kararlarına</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rekabetçi</a:t>
            </a:r>
            <a:r>
              <a:rPr lang="en-US" sz="1600" dirty="0">
                <a:solidFill>
                  <a:schemeClr val="accent1"/>
                </a:solidFill>
              </a:rPr>
              <a:t> </a:t>
            </a:r>
            <a:r>
              <a:rPr lang="en-US" sz="1600" dirty="0" err="1">
                <a:solidFill>
                  <a:schemeClr val="accent1"/>
                </a:solidFill>
              </a:rPr>
              <a:t>konumlandırmaya</a:t>
            </a:r>
            <a:r>
              <a:rPr lang="en-US" sz="1600" dirty="0">
                <a:solidFill>
                  <a:schemeClr val="accent1"/>
                </a:solidFill>
              </a:rPr>
              <a:t> </a:t>
            </a:r>
            <a:r>
              <a:rPr lang="en-US" sz="1600" dirty="0" err="1">
                <a:solidFill>
                  <a:schemeClr val="accent1"/>
                </a:solidFill>
              </a:rPr>
              <a:t>yardımcı</a:t>
            </a:r>
            <a:r>
              <a:rPr lang="en-US" sz="1600" dirty="0">
                <a:solidFill>
                  <a:schemeClr val="accent1"/>
                </a:solidFill>
              </a:rPr>
              <a:t> </a:t>
            </a:r>
            <a:r>
              <a:rPr lang="en-US" sz="1600" dirty="0" err="1">
                <a:solidFill>
                  <a:schemeClr val="accent1"/>
                </a:solidFill>
              </a:rPr>
              <a:t>olur</a:t>
            </a:r>
            <a:r>
              <a:rPr lang="en-US" sz="1600" dirty="0">
                <a:solidFill>
                  <a:schemeClr val="accent1"/>
                </a:solidFill>
              </a:rPr>
              <a:t>.</a:t>
            </a:r>
            <a:endParaRPr lang="en-GB" sz="1600" dirty="0"/>
          </a:p>
        </p:txBody>
      </p:sp>
      <p:pic>
        <p:nvPicPr>
          <p:cNvPr id="7" name="Resim 6">
            <a:extLst>
              <a:ext uri="{FF2B5EF4-FFF2-40B4-BE49-F238E27FC236}">
                <a16:creationId xmlns:a16="http://schemas.microsoft.com/office/drawing/2014/main" id="{DED47F79-833B-0CDB-8249-1032B036DAD5}"/>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74502285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32656" y="-124539"/>
            <a:ext cx="10515600" cy="1325563"/>
          </a:xfrm>
        </p:spPr>
        <p:txBody>
          <a:bodyPr>
            <a:normAutofit/>
          </a:bodyPr>
          <a:lstStyle/>
          <a:p>
            <a:r>
              <a:rPr lang="en-US" sz="3400" dirty="0" err="1"/>
              <a:t>Vizyon</a:t>
            </a:r>
            <a:r>
              <a:rPr lang="en-US" sz="3400" dirty="0"/>
              <a:t>, </a:t>
            </a:r>
            <a:r>
              <a:rPr lang="en-US" sz="3400" dirty="0" err="1"/>
              <a:t>Misyon</a:t>
            </a:r>
            <a:r>
              <a:rPr lang="en-US" sz="3400" dirty="0"/>
              <a:t> </a:t>
            </a:r>
            <a:r>
              <a:rPr lang="en-US" sz="3400" dirty="0" err="1"/>
              <a:t>ve</a:t>
            </a:r>
            <a:r>
              <a:rPr lang="en-US" sz="3400" dirty="0"/>
              <a:t> </a:t>
            </a:r>
            <a:r>
              <a:rPr lang="en-US" sz="3400" dirty="0" err="1"/>
              <a:t>Değerlerin</a:t>
            </a:r>
            <a:r>
              <a:rPr lang="en-US" sz="3400" dirty="0"/>
              <a:t> </a:t>
            </a:r>
            <a:r>
              <a:rPr lang="en-US" sz="3400" dirty="0" err="1"/>
              <a:t>Rolü</a:t>
            </a:r>
            <a:endParaRPr lang="sl-SI" sz="3400" dirty="0"/>
          </a:p>
        </p:txBody>
      </p:sp>
      <p:grpSp>
        <p:nvGrpSpPr>
          <p:cNvPr id="13" name="Group 12">
            <a:extLst>
              <a:ext uri="{FF2B5EF4-FFF2-40B4-BE49-F238E27FC236}">
                <a16:creationId xmlns:a16="http://schemas.microsoft.com/office/drawing/2014/main" id="{B39DC332-7E08-3A9A-E184-7AAD88A56B3F}"/>
              </a:ext>
            </a:extLst>
          </p:cNvPr>
          <p:cNvGrpSpPr/>
          <p:nvPr/>
        </p:nvGrpSpPr>
        <p:grpSpPr>
          <a:xfrm>
            <a:off x="-372754" y="911177"/>
            <a:ext cx="12564754" cy="5867400"/>
            <a:chOff x="1801768" y="1062134"/>
            <a:chExt cx="8128000" cy="5418667"/>
          </a:xfrm>
        </p:grpSpPr>
        <p:graphicFrame>
          <p:nvGraphicFramePr>
            <p:cNvPr id="9" name="Diagram 8">
              <a:extLst>
                <a:ext uri="{FF2B5EF4-FFF2-40B4-BE49-F238E27FC236}">
                  <a16:creationId xmlns:a16="http://schemas.microsoft.com/office/drawing/2014/main" id="{A6EFF4DA-EC22-10F2-170D-EB0A469CAD33}"/>
                </a:ext>
              </a:extLst>
            </p:cNvPr>
            <p:cNvGraphicFramePr/>
            <p:nvPr>
              <p:extLst>
                <p:ext uri="{D42A27DB-BD31-4B8C-83A1-F6EECF244321}">
                  <p14:modId xmlns:p14="http://schemas.microsoft.com/office/powerpoint/2010/main" val="996547371"/>
                </p:ext>
              </p:extLst>
            </p:nvPr>
          </p:nvGraphicFramePr>
          <p:xfrm>
            <a:off x="1801768" y="106213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EDB42F63-4475-C329-1F1C-601BB4DC18B6}"/>
                </a:ext>
              </a:extLst>
            </p:cNvPr>
            <p:cNvSpPr txBox="1"/>
            <p:nvPr/>
          </p:nvSpPr>
          <p:spPr>
            <a:xfrm>
              <a:off x="3705323" y="3893280"/>
              <a:ext cx="851515" cy="369332"/>
            </a:xfrm>
            <a:prstGeom prst="rect">
              <a:avLst/>
            </a:prstGeom>
            <a:noFill/>
          </p:spPr>
          <p:txBody>
            <a:bodyPr wrap="none" rtlCol="0">
              <a:spAutoFit/>
            </a:bodyPr>
            <a:lstStyle/>
            <a:p>
              <a:r>
                <a:rPr lang="en-US" b="1"/>
                <a:t>Vizyon</a:t>
              </a:r>
              <a:endParaRPr lang="en-GB" b="1"/>
            </a:p>
          </p:txBody>
        </p:sp>
        <p:sp>
          <p:nvSpPr>
            <p:cNvPr id="11" name="TextBox 10">
              <a:extLst>
                <a:ext uri="{FF2B5EF4-FFF2-40B4-BE49-F238E27FC236}">
                  <a16:creationId xmlns:a16="http://schemas.microsoft.com/office/drawing/2014/main" id="{5454C99F-D652-F905-8ECC-4DA001CF1C22}"/>
                </a:ext>
              </a:extLst>
            </p:cNvPr>
            <p:cNvSpPr txBox="1"/>
            <p:nvPr/>
          </p:nvSpPr>
          <p:spPr>
            <a:xfrm>
              <a:off x="3659696" y="4630134"/>
              <a:ext cx="1010213" cy="369332"/>
            </a:xfrm>
            <a:prstGeom prst="rect">
              <a:avLst/>
            </a:prstGeom>
            <a:noFill/>
          </p:spPr>
          <p:txBody>
            <a:bodyPr wrap="none" rtlCol="0">
              <a:spAutoFit/>
            </a:bodyPr>
            <a:lstStyle/>
            <a:p>
              <a:r>
                <a:rPr lang="en-US" b="1"/>
                <a:t>Görev</a:t>
              </a:r>
              <a:endParaRPr lang="en-GB" b="1"/>
            </a:p>
          </p:txBody>
        </p:sp>
        <p:sp>
          <p:nvSpPr>
            <p:cNvPr id="12" name="TextBox 11">
              <a:extLst>
                <a:ext uri="{FF2B5EF4-FFF2-40B4-BE49-F238E27FC236}">
                  <a16:creationId xmlns:a16="http://schemas.microsoft.com/office/drawing/2014/main" id="{4DA938F5-6B17-7274-63FD-A9C0EED9F06B}"/>
                </a:ext>
              </a:extLst>
            </p:cNvPr>
            <p:cNvSpPr txBox="1"/>
            <p:nvPr/>
          </p:nvSpPr>
          <p:spPr>
            <a:xfrm>
              <a:off x="3518438" y="5471638"/>
              <a:ext cx="966659" cy="341086"/>
            </a:xfrm>
            <a:prstGeom prst="rect">
              <a:avLst/>
            </a:prstGeom>
            <a:noFill/>
          </p:spPr>
          <p:txBody>
            <a:bodyPr wrap="none" rtlCol="0">
              <a:spAutoFit/>
            </a:bodyPr>
            <a:lstStyle/>
            <a:p>
              <a:r>
                <a:rPr lang="en-US" b="1">
                  <a:solidFill>
                    <a:schemeClr val="accent1"/>
                  </a:solidFill>
                </a:rPr>
                <a:t>Temel değerler</a:t>
              </a:r>
              <a:endParaRPr lang="en-GB" b="1">
                <a:solidFill>
                  <a:schemeClr val="accent1"/>
                </a:solidFill>
              </a:endParaRPr>
            </a:p>
          </p:txBody>
        </p:sp>
      </p:grpSp>
      <p:sp>
        <p:nvSpPr>
          <p:cNvPr id="6" name="PoljeZBesedilom 1">
            <a:extLst>
              <a:ext uri="{FF2B5EF4-FFF2-40B4-BE49-F238E27FC236}">
                <a16:creationId xmlns:a16="http://schemas.microsoft.com/office/drawing/2014/main" id="{E0CACBD6-11B0-83FD-5F25-832C5E9961D2}"/>
              </a:ext>
            </a:extLst>
          </p:cNvPr>
          <p:cNvSpPr txBox="1"/>
          <p:nvPr/>
        </p:nvSpPr>
        <p:spPr>
          <a:xfrm>
            <a:off x="2216982" y="1612522"/>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a:t>
            </a:r>
            <a:r>
              <a:rPr lang="en-US" sz="1000">
                <a:solidFill>
                  <a:schemeClr val="accent1"/>
                </a:solidFill>
              </a:rPr>
              <a:t>PowerPoint</a:t>
            </a:r>
            <a:endParaRPr lang="sl-SI" sz="1000">
              <a:solidFill>
                <a:schemeClr val="accent1"/>
              </a:solidFill>
            </a:endParaRPr>
          </a:p>
        </p:txBody>
      </p:sp>
      <p:pic>
        <p:nvPicPr>
          <p:cNvPr id="4" name="Resim 3">
            <a:extLst>
              <a:ext uri="{FF2B5EF4-FFF2-40B4-BE49-F238E27FC236}">
                <a16:creationId xmlns:a16="http://schemas.microsoft.com/office/drawing/2014/main" id="{ADEC0616-7097-D96B-B0AC-1178147DD93A}"/>
              </a:ext>
            </a:extLst>
          </p:cNvPr>
          <p:cNvPicPr>
            <a:picLocks noChangeAspect="1"/>
          </p:cNvPicPr>
          <p:nvPr/>
        </p:nvPicPr>
        <p:blipFill>
          <a:blip r:embed="rId7"/>
          <a:stretch>
            <a:fillRect/>
          </a:stretch>
        </p:blipFill>
        <p:spPr>
          <a:xfrm>
            <a:off x="115471" y="6055175"/>
            <a:ext cx="1324160" cy="733527"/>
          </a:xfrm>
          <a:prstGeom prst="rect">
            <a:avLst/>
          </a:prstGeom>
        </p:spPr>
      </p:pic>
    </p:spTree>
    <p:extLst>
      <p:ext uri="{BB962C8B-B14F-4D97-AF65-F5344CB8AC3E}">
        <p14:creationId xmlns:p14="http://schemas.microsoft.com/office/powerpoint/2010/main" val="67052009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28774" y="69427"/>
            <a:ext cx="8952781" cy="549275"/>
          </a:xfrm>
        </p:spPr>
        <p:txBody>
          <a:bodyPr>
            <a:noAutofit/>
          </a:bodyPr>
          <a:lstStyle/>
          <a:p>
            <a:pPr algn="just"/>
            <a:r>
              <a:rPr lang="en-US" sz="3400"/>
              <a:t>9. Maliyet Yapısı</a:t>
            </a:r>
            <a:endParaRPr lang="sl-SI" sz="3400"/>
          </a:p>
        </p:txBody>
      </p:sp>
      <p:graphicFrame>
        <p:nvGraphicFramePr>
          <p:cNvPr id="7" name="Diagram 6">
            <a:extLst>
              <a:ext uri="{FF2B5EF4-FFF2-40B4-BE49-F238E27FC236}">
                <a16:creationId xmlns:a16="http://schemas.microsoft.com/office/drawing/2014/main" id="{EC4E6A1E-E58E-467A-A611-E8E6DF5B374B}"/>
              </a:ext>
            </a:extLst>
          </p:cNvPr>
          <p:cNvGraphicFramePr/>
          <p:nvPr>
            <p:extLst>
              <p:ext uri="{D42A27DB-BD31-4B8C-83A1-F6EECF244321}">
                <p14:modId xmlns:p14="http://schemas.microsoft.com/office/powerpoint/2010/main" val="4228249436"/>
              </p:ext>
            </p:extLst>
          </p:nvPr>
        </p:nvGraphicFramePr>
        <p:xfrm>
          <a:off x="130267" y="1501253"/>
          <a:ext cx="11931466" cy="5961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DC52305A-65B9-37EB-D871-2ABDCDEA97E4}"/>
              </a:ext>
            </a:extLst>
          </p:cNvPr>
          <p:cNvSpPr txBox="1"/>
          <p:nvPr/>
        </p:nvSpPr>
        <p:spPr>
          <a:xfrm>
            <a:off x="4636092" y="673374"/>
            <a:ext cx="2078831" cy="461665"/>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400" b="1">
                <a:solidFill>
                  <a:schemeClr val="accent1"/>
                </a:solidFill>
              </a:rPr>
              <a:t>Türleri:</a:t>
            </a:r>
          </a:p>
        </p:txBody>
      </p:sp>
      <p:pic>
        <p:nvPicPr>
          <p:cNvPr id="3" name="Resim 2">
            <a:extLst>
              <a:ext uri="{FF2B5EF4-FFF2-40B4-BE49-F238E27FC236}">
                <a16:creationId xmlns:a16="http://schemas.microsoft.com/office/drawing/2014/main" id="{CD0ACA14-9137-7D25-F363-B998DF3E7BD4}"/>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4281931243"/>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597527" y="0"/>
            <a:ext cx="11196847" cy="1444625"/>
          </a:xfrm>
        </p:spPr>
        <p:txBody>
          <a:bodyPr>
            <a:noAutofit/>
          </a:bodyPr>
          <a:lstStyle/>
          <a:p>
            <a:r>
              <a:rPr lang="en-US" sz="3400" dirty="0" err="1"/>
              <a:t>İş</a:t>
            </a:r>
            <a:r>
              <a:rPr lang="en-US" sz="3400" dirty="0"/>
              <a:t> </a:t>
            </a:r>
            <a:r>
              <a:rPr lang="en-US" sz="3400" dirty="0" err="1"/>
              <a:t>Modeli</a:t>
            </a:r>
            <a:r>
              <a:rPr lang="en-US" sz="3400" dirty="0"/>
              <a:t> </a:t>
            </a:r>
            <a:r>
              <a:rPr lang="en-US" sz="3400" dirty="0" err="1"/>
              <a:t>Kanvasının</a:t>
            </a:r>
            <a:r>
              <a:rPr lang="en-US" sz="3400" dirty="0"/>
              <a:t> </a:t>
            </a:r>
            <a:r>
              <a:rPr lang="en-US" sz="3400" dirty="0" err="1"/>
              <a:t>Tamamlanması</a:t>
            </a:r>
            <a:endParaRPr lang="sl-SI" sz="3400" dirty="0"/>
          </a:p>
        </p:txBody>
      </p:sp>
      <p:sp>
        <p:nvSpPr>
          <p:cNvPr id="4" name="TextBox 3">
            <a:extLst>
              <a:ext uri="{FF2B5EF4-FFF2-40B4-BE49-F238E27FC236}">
                <a16:creationId xmlns:a16="http://schemas.microsoft.com/office/drawing/2014/main" id="{9E399F96-C1B8-81E7-5660-32355ED3217E}"/>
              </a:ext>
            </a:extLst>
          </p:cNvPr>
          <p:cNvSpPr txBox="1"/>
          <p:nvPr/>
        </p:nvSpPr>
        <p:spPr>
          <a:xfrm>
            <a:off x="654660" y="1275210"/>
            <a:ext cx="11139714" cy="1526444"/>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Bir </a:t>
            </a:r>
            <a:r>
              <a:rPr lang="en-US" sz="1600" dirty="0" err="1">
                <a:solidFill>
                  <a:schemeClr val="accent1"/>
                </a:solidFill>
              </a:rPr>
              <a:t>İş</a:t>
            </a:r>
            <a:r>
              <a:rPr lang="en-US" sz="1600" dirty="0">
                <a:solidFill>
                  <a:schemeClr val="accent1"/>
                </a:solidFill>
              </a:rPr>
              <a:t> </a:t>
            </a:r>
            <a:r>
              <a:rPr lang="en-US" sz="1600" dirty="0" err="1">
                <a:solidFill>
                  <a:schemeClr val="accent1"/>
                </a:solidFill>
              </a:rPr>
              <a:t>Modeli</a:t>
            </a:r>
            <a:r>
              <a:rPr lang="en-US" sz="1600" dirty="0">
                <a:solidFill>
                  <a:schemeClr val="accent1"/>
                </a:solidFill>
              </a:rPr>
              <a:t> </a:t>
            </a:r>
            <a:r>
              <a:rPr lang="en-US" sz="1600" dirty="0" err="1">
                <a:solidFill>
                  <a:schemeClr val="accent1"/>
                </a:solidFill>
              </a:rPr>
              <a:t>Kanvası</a:t>
            </a:r>
            <a:r>
              <a:rPr lang="en-US" sz="1600" dirty="0">
                <a:solidFill>
                  <a:schemeClr val="accent1"/>
                </a:solidFill>
              </a:rPr>
              <a:t> (BMC) </a:t>
            </a:r>
            <a:r>
              <a:rPr lang="en-US" sz="1600" dirty="0" err="1">
                <a:solidFill>
                  <a:schemeClr val="accent1"/>
                </a:solidFill>
              </a:rPr>
              <a:t>oluşturmak</a:t>
            </a:r>
            <a:r>
              <a:rPr lang="en-US" sz="1600" dirty="0">
                <a:solidFill>
                  <a:schemeClr val="accent1"/>
                </a:solidFill>
              </a:rPr>
              <a:t>, </a:t>
            </a:r>
            <a:r>
              <a:rPr lang="en-US" sz="1600" dirty="0" err="1">
                <a:solidFill>
                  <a:schemeClr val="accent1"/>
                </a:solidFill>
              </a:rPr>
              <a:t>işinizin</a:t>
            </a:r>
            <a:r>
              <a:rPr lang="en-US" sz="1600" dirty="0">
                <a:solidFill>
                  <a:schemeClr val="accent1"/>
                </a:solidFill>
              </a:rPr>
              <a:t> </a:t>
            </a:r>
            <a:r>
              <a:rPr lang="en-US" sz="1600" dirty="0" err="1">
                <a:solidFill>
                  <a:schemeClr val="accent1"/>
                </a:solidFill>
              </a:rPr>
              <a:t>temel</a:t>
            </a:r>
            <a:r>
              <a:rPr lang="en-US" sz="1600" dirty="0">
                <a:solidFill>
                  <a:schemeClr val="accent1"/>
                </a:solidFill>
              </a:rPr>
              <a:t> </a:t>
            </a:r>
            <a:r>
              <a:rPr lang="en-US" sz="1600" dirty="0" err="1">
                <a:solidFill>
                  <a:schemeClr val="accent1"/>
                </a:solidFill>
              </a:rPr>
              <a:t>bileşenlerini</a:t>
            </a:r>
            <a:r>
              <a:rPr lang="en-US" sz="1600" dirty="0">
                <a:solidFill>
                  <a:schemeClr val="accent1"/>
                </a:solidFill>
              </a:rPr>
              <a:t> </a:t>
            </a:r>
            <a:r>
              <a:rPr lang="en-US" sz="1600" dirty="0" err="1">
                <a:solidFill>
                  <a:schemeClr val="accent1"/>
                </a:solidFill>
              </a:rPr>
              <a:t>anlamak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görselleştirmek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önemli</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adımdır</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fikrinizi</a:t>
            </a:r>
            <a:r>
              <a:rPr lang="en-US" sz="1600" dirty="0">
                <a:solidFill>
                  <a:schemeClr val="accent1"/>
                </a:solidFill>
              </a:rPr>
              <a:t> </a:t>
            </a:r>
            <a:r>
              <a:rPr lang="en-US" sz="1600" dirty="0" err="1">
                <a:solidFill>
                  <a:schemeClr val="accent1"/>
                </a:solidFill>
              </a:rPr>
              <a:t>açık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öz</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şekilde</a:t>
            </a:r>
            <a:r>
              <a:rPr lang="en-US" sz="1600" dirty="0">
                <a:solidFill>
                  <a:schemeClr val="accent1"/>
                </a:solidFill>
              </a:rPr>
              <a:t> </a:t>
            </a:r>
            <a:r>
              <a:rPr lang="en-US" sz="1600" dirty="0" err="1">
                <a:solidFill>
                  <a:schemeClr val="accent1"/>
                </a:solidFill>
              </a:rPr>
              <a:t>yapılandırmanıza</a:t>
            </a:r>
            <a:r>
              <a:rPr lang="en-US" sz="1600" dirty="0">
                <a:solidFill>
                  <a:schemeClr val="accent1"/>
                </a:solidFill>
              </a:rPr>
              <a:t> </a:t>
            </a:r>
            <a:r>
              <a:rPr lang="en-US" sz="1600" dirty="0" err="1">
                <a:solidFill>
                  <a:schemeClr val="accent1"/>
                </a:solidFill>
              </a:rPr>
              <a:t>yardımcı</a:t>
            </a:r>
            <a:r>
              <a:rPr lang="en-US" sz="1600" dirty="0">
                <a:solidFill>
                  <a:schemeClr val="accent1"/>
                </a:solidFill>
              </a:rPr>
              <a:t> </a:t>
            </a:r>
            <a:r>
              <a:rPr lang="en-US" sz="1600" dirty="0" err="1">
                <a:solidFill>
                  <a:schemeClr val="accent1"/>
                </a:solidFill>
              </a:rPr>
              <a:t>olur</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Modeli</a:t>
            </a:r>
            <a:r>
              <a:rPr lang="en-US" sz="1600" dirty="0">
                <a:solidFill>
                  <a:schemeClr val="accent1"/>
                </a:solidFill>
              </a:rPr>
              <a:t> </a:t>
            </a:r>
            <a:r>
              <a:rPr lang="en-US" sz="1600" dirty="0" err="1">
                <a:solidFill>
                  <a:schemeClr val="accent1"/>
                </a:solidFill>
              </a:rPr>
              <a:t>Tuvalinizin</a:t>
            </a:r>
            <a:r>
              <a:rPr lang="en-US" sz="1600" dirty="0">
                <a:solidFill>
                  <a:schemeClr val="accent1"/>
                </a:solidFill>
              </a:rPr>
              <a:t> </a:t>
            </a:r>
            <a:r>
              <a:rPr lang="en-US" sz="1600" dirty="0" err="1">
                <a:solidFill>
                  <a:schemeClr val="accent1"/>
                </a:solidFill>
              </a:rPr>
              <a:t>etkinliğini</a:t>
            </a:r>
            <a:r>
              <a:rPr lang="en-US" sz="1600" dirty="0">
                <a:solidFill>
                  <a:schemeClr val="accent1"/>
                </a:solidFill>
              </a:rPr>
              <a:t> </a:t>
            </a:r>
            <a:r>
              <a:rPr lang="en-US" sz="1600" dirty="0" err="1">
                <a:solidFill>
                  <a:schemeClr val="accent1"/>
                </a:solidFill>
              </a:rPr>
              <a:t>artıracak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stratejiniz</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kapsamlı</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kılavuz</a:t>
            </a:r>
            <a:r>
              <a:rPr lang="en-US" sz="1600" dirty="0">
                <a:solidFill>
                  <a:schemeClr val="accent1"/>
                </a:solidFill>
              </a:rPr>
              <a:t> </a:t>
            </a:r>
            <a:r>
              <a:rPr lang="en-US" sz="1600" dirty="0" err="1">
                <a:solidFill>
                  <a:schemeClr val="accent1"/>
                </a:solidFill>
              </a:rPr>
              <a:t>görevi</a:t>
            </a:r>
            <a:r>
              <a:rPr lang="en-US" sz="1600" dirty="0">
                <a:solidFill>
                  <a:schemeClr val="accent1"/>
                </a:solidFill>
              </a:rPr>
              <a:t> </a:t>
            </a:r>
            <a:r>
              <a:rPr lang="en-US" sz="1600" dirty="0" err="1">
                <a:solidFill>
                  <a:schemeClr val="accent1"/>
                </a:solidFill>
              </a:rPr>
              <a:t>görmesini</a:t>
            </a:r>
            <a:r>
              <a:rPr lang="en-US" sz="1600" dirty="0">
                <a:solidFill>
                  <a:schemeClr val="accent1"/>
                </a:solidFill>
              </a:rPr>
              <a:t> </a:t>
            </a:r>
            <a:r>
              <a:rPr lang="en-US" sz="1600" dirty="0" err="1">
                <a:solidFill>
                  <a:schemeClr val="accent1"/>
                </a:solidFill>
              </a:rPr>
              <a:t>sağlayacak</a:t>
            </a:r>
            <a:r>
              <a:rPr lang="en-US" sz="1600" dirty="0">
                <a:solidFill>
                  <a:schemeClr val="accent1"/>
                </a:solidFill>
              </a:rPr>
              <a:t> </a:t>
            </a:r>
            <a:r>
              <a:rPr lang="en-US" sz="1600" dirty="0" err="1">
                <a:solidFill>
                  <a:schemeClr val="accent1"/>
                </a:solidFill>
              </a:rPr>
              <a:t>bazı</a:t>
            </a:r>
            <a:r>
              <a:rPr lang="en-US" sz="1600" dirty="0">
                <a:solidFill>
                  <a:schemeClr val="accent1"/>
                </a:solidFill>
              </a:rPr>
              <a:t> </a:t>
            </a:r>
            <a:r>
              <a:rPr lang="en-US" sz="1600" dirty="0" err="1">
                <a:solidFill>
                  <a:schemeClr val="accent1"/>
                </a:solidFill>
              </a:rPr>
              <a:t>kritik</a:t>
            </a:r>
            <a:r>
              <a:rPr lang="en-US" sz="1600" dirty="0">
                <a:solidFill>
                  <a:schemeClr val="accent1"/>
                </a:solidFill>
              </a:rPr>
              <a:t> </a:t>
            </a:r>
            <a:r>
              <a:rPr lang="en-US" sz="1600" dirty="0" err="1">
                <a:solidFill>
                  <a:schemeClr val="accent1"/>
                </a:solidFill>
              </a:rPr>
              <a:t>ipuçlarını</a:t>
            </a:r>
            <a:r>
              <a:rPr lang="en-US" sz="1600" dirty="0">
                <a:solidFill>
                  <a:schemeClr val="accent1"/>
                </a:solidFill>
              </a:rPr>
              <a:t> </a:t>
            </a:r>
            <a:r>
              <a:rPr lang="en-US" sz="1600" dirty="0" err="1">
                <a:solidFill>
                  <a:schemeClr val="accent1"/>
                </a:solidFill>
              </a:rPr>
              <a:t>burada</a:t>
            </a:r>
            <a:r>
              <a:rPr lang="en-US" sz="1600" dirty="0">
                <a:solidFill>
                  <a:schemeClr val="accent1"/>
                </a:solidFill>
              </a:rPr>
              <a:t> </a:t>
            </a:r>
            <a:r>
              <a:rPr lang="en-US" sz="1600" dirty="0" err="1">
                <a:solidFill>
                  <a:schemeClr val="accent1"/>
                </a:solidFill>
              </a:rPr>
              <a:t>bulabilirsiniz</a:t>
            </a:r>
            <a:r>
              <a:rPr lang="en-US" sz="1600" dirty="0">
                <a:solidFill>
                  <a:schemeClr val="accent1"/>
                </a:solidFill>
              </a:rPr>
              <a:t>.</a:t>
            </a:r>
            <a:endParaRPr lang="en-GB" sz="1600" dirty="0">
              <a:solidFill>
                <a:schemeClr val="accent1"/>
              </a:solidFill>
            </a:endParaRPr>
          </a:p>
        </p:txBody>
      </p:sp>
      <p:sp>
        <p:nvSpPr>
          <p:cNvPr id="6" name="TextBox 5">
            <a:extLst>
              <a:ext uri="{FF2B5EF4-FFF2-40B4-BE49-F238E27FC236}">
                <a16:creationId xmlns:a16="http://schemas.microsoft.com/office/drawing/2014/main" id="{EB0FC297-12F4-3D3D-AE03-72643352C4B3}"/>
              </a:ext>
            </a:extLst>
          </p:cNvPr>
          <p:cNvSpPr txBox="1"/>
          <p:nvPr/>
        </p:nvSpPr>
        <p:spPr>
          <a:xfrm>
            <a:off x="688814" y="2719835"/>
            <a:ext cx="10969172" cy="2922980"/>
          </a:xfrm>
          <a:prstGeom prst="rect">
            <a:avLst/>
          </a:prstGeom>
          <a:noFill/>
        </p:spPr>
        <p:txBody>
          <a:bodyPr wrap="square">
            <a:spAutoFit/>
          </a:bodyPr>
          <a:lstStyle/>
          <a:p>
            <a:pPr algn="just">
              <a:lnSpc>
                <a:spcPct val="150000"/>
              </a:lnSpc>
            </a:pPr>
            <a:r>
              <a:rPr lang="en-US" b="1" dirty="0">
                <a:solidFill>
                  <a:schemeClr val="accent1"/>
                </a:solidFill>
              </a:rPr>
              <a:t>01. </a:t>
            </a:r>
            <a:r>
              <a:rPr lang="en-US" b="1" dirty="0" err="1">
                <a:solidFill>
                  <a:schemeClr val="accent1"/>
                </a:solidFill>
              </a:rPr>
              <a:t>Müşteri</a:t>
            </a:r>
            <a:r>
              <a:rPr lang="en-US" b="1" dirty="0">
                <a:solidFill>
                  <a:schemeClr val="accent1"/>
                </a:solidFill>
              </a:rPr>
              <a:t> </a:t>
            </a:r>
            <a:r>
              <a:rPr lang="en-US" b="1" dirty="0" err="1">
                <a:solidFill>
                  <a:schemeClr val="accent1"/>
                </a:solidFill>
              </a:rPr>
              <a:t>Segmentleri</a:t>
            </a:r>
            <a:r>
              <a:rPr lang="en-US" b="1" dirty="0">
                <a:solidFill>
                  <a:schemeClr val="accent1"/>
                </a:solidFill>
              </a:rPr>
              <a:t> </a:t>
            </a:r>
            <a:r>
              <a:rPr lang="en-US" b="1" dirty="0" err="1">
                <a:solidFill>
                  <a:schemeClr val="accent1"/>
                </a:solidFill>
              </a:rPr>
              <a:t>ve</a:t>
            </a:r>
            <a:r>
              <a:rPr lang="en-US" b="1" dirty="0">
                <a:solidFill>
                  <a:schemeClr val="accent1"/>
                </a:solidFill>
              </a:rPr>
              <a:t> </a:t>
            </a:r>
            <a:r>
              <a:rPr lang="en-US" b="1" dirty="0" err="1">
                <a:solidFill>
                  <a:schemeClr val="accent1"/>
                </a:solidFill>
              </a:rPr>
              <a:t>Değer</a:t>
            </a:r>
            <a:r>
              <a:rPr lang="en-US" b="1" dirty="0">
                <a:solidFill>
                  <a:schemeClr val="accent1"/>
                </a:solidFill>
              </a:rPr>
              <a:t> </a:t>
            </a:r>
            <a:r>
              <a:rPr lang="en-US" b="1" dirty="0" err="1">
                <a:solidFill>
                  <a:schemeClr val="accent1"/>
                </a:solidFill>
              </a:rPr>
              <a:t>Önerileri</a:t>
            </a:r>
            <a:r>
              <a:rPr lang="en-US" b="1" dirty="0">
                <a:solidFill>
                  <a:schemeClr val="accent1"/>
                </a:solidFill>
              </a:rPr>
              <a:t> </a:t>
            </a:r>
            <a:r>
              <a:rPr lang="en-US" b="1" dirty="0" err="1">
                <a:solidFill>
                  <a:schemeClr val="accent1"/>
                </a:solidFill>
              </a:rPr>
              <a:t>ile</a:t>
            </a:r>
            <a:r>
              <a:rPr lang="en-US" b="1" dirty="0">
                <a:solidFill>
                  <a:schemeClr val="accent1"/>
                </a:solidFill>
              </a:rPr>
              <a:t> </a:t>
            </a:r>
            <a:r>
              <a:rPr lang="en-US" b="1" dirty="0" err="1">
                <a:solidFill>
                  <a:schemeClr val="accent1"/>
                </a:solidFill>
              </a:rPr>
              <a:t>Başlayın</a:t>
            </a:r>
            <a:endParaRPr lang="en-US" b="1" dirty="0">
              <a:solidFill>
                <a:schemeClr val="accent1"/>
              </a:solidFill>
            </a:endParaRPr>
          </a:p>
          <a:p>
            <a:pPr algn="just">
              <a:lnSpc>
                <a:spcPct val="150000"/>
              </a:lnSpc>
            </a:pPr>
            <a:endParaRPr lang="en-US" sz="1050" dirty="0">
              <a:solidFill>
                <a:schemeClr val="accent1"/>
              </a:solidFill>
            </a:endParaRPr>
          </a:p>
          <a:p>
            <a:pPr marL="742950" lvl="1" indent="-285750" algn="just">
              <a:lnSpc>
                <a:spcPct val="150000"/>
              </a:lnSpc>
              <a:buFont typeface="Arial" panose="020B0604020202020204" pitchFamily="34" charset="0"/>
              <a:buChar char="•"/>
            </a:pPr>
            <a:r>
              <a:rPr lang="en-US" sz="1600" b="1" dirty="0" err="1">
                <a:solidFill>
                  <a:schemeClr val="accent1"/>
                </a:solidFill>
              </a:rPr>
              <a:t>Müşterilerinizi</a:t>
            </a:r>
            <a:r>
              <a:rPr lang="en-US" sz="1600" b="1" dirty="0">
                <a:solidFill>
                  <a:schemeClr val="accent1"/>
                </a:solidFill>
              </a:rPr>
              <a:t> </a:t>
            </a:r>
            <a:r>
              <a:rPr lang="en-US" sz="1600" b="1" dirty="0" err="1">
                <a:solidFill>
                  <a:schemeClr val="accent1"/>
                </a:solidFill>
              </a:rPr>
              <a:t>Anlamak</a:t>
            </a:r>
            <a:r>
              <a:rPr lang="en-US" sz="1600" dirty="0">
                <a:solidFill>
                  <a:schemeClr val="accent1"/>
                </a:solidFill>
              </a:rPr>
              <a:t>: </a:t>
            </a:r>
            <a:r>
              <a:rPr lang="en-US" sz="1600" dirty="0" err="1">
                <a:solidFill>
                  <a:schemeClr val="accent1"/>
                </a:solidFill>
              </a:rPr>
              <a:t>Hizmet</a:t>
            </a:r>
            <a:r>
              <a:rPr lang="en-US" sz="1600" dirty="0">
                <a:solidFill>
                  <a:schemeClr val="accent1"/>
                </a:solidFill>
              </a:rPr>
              <a:t> </a:t>
            </a:r>
            <a:r>
              <a:rPr lang="en-US" sz="1600" dirty="0" err="1">
                <a:solidFill>
                  <a:schemeClr val="accent1"/>
                </a:solidFill>
              </a:rPr>
              <a:t>vermeyi</a:t>
            </a:r>
            <a:r>
              <a:rPr lang="en-US" sz="1600" dirty="0">
                <a:solidFill>
                  <a:schemeClr val="accent1"/>
                </a:solidFill>
              </a:rPr>
              <a:t> </a:t>
            </a:r>
            <a:r>
              <a:rPr lang="en-US" sz="1600" dirty="0" err="1">
                <a:solidFill>
                  <a:schemeClr val="accent1"/>
                </a:solidFill>
              </a:rPr>
              <a:t>amaçladığınız</a:t>
            </a:r>
            <a:r>
              <a:rPr lang="en-US" sz="1600" dirty="0">
                <a:solidFill>
                  <a:schemeClr val="accent1"/>
                </a:solidFill>
              </a:rPr>
              <a:t> </a:t>
            </a:r>
            <a:r>
              <a:rPr lang="en-US" sz="1600" dirty="0" err="1">
                <a:solidFill>
                  <a:schemeClr val="accent1"/>
                </a:solidFill>
              </a:rPr>
              <a:t>farklı</a:t>
            </a:r>
            <a:r>
              <a:rPr lang="en-US" sz="1600" dirty="0">
                <a:solidFill>
                  <a:schemeClr val="accent1"/>
                </a:solidFill>
              </a:rPr>
              <a:t> </a:t>
            </a:r>
            <a:r>
              <a:rPr lang="en-US" sz="1600" dirty="0" err="1">
                <a:solidFill>
                  <a:schemeClr val="accent1"/>
                </a:solidFill>
              </a:rPr>
              <a:t>kişi</a:t>
            </a:r>
            <a:r>
              <a:rPr lang="en-US" sz="1600" dirty="0">
                <a:solidFill>
                  <a:schemeClr val="accent1"/>
                </a:solidFill>
              </a:rPr>
              <a:t> </a:t>
            </a:r>
            <a:r>
              <a:rPr lang="en-US" sz="1600" dirty="0" err="1">
                <a:solidFill>
                  <a:schemeClr val="accent1"/>
                </a:solidFill>
              </a:rPr>
              <a:t>veya</a:t>
            </a:r>
            <a:r>
              <a:rPr lang="en-US" sz="1600" dirty="0">
                <a:solidFill>
                  <a:schemeClr val="accent1"/>
                </a:solidFill>
              </a:rPr>
              <a:t> </a:t>
            </a:r>
            <a:r>
              <a:rPr lang="en-US" sz="1600" dirty="0" err="1">
                <a:solidFill>
                  <a:schemeClr val="accent1"/>
                </a:solidFill>
              </a:rPr>
              <a:t>kuruluş</a:t>
            </a:r>
            <a:r>
              <a:rPr lang="en-US" sz="1600" dirty="0">
                <a:solidFill>
                  <a:schemeClr val="accent1"/>
                </a:solidFill>
              </a:rPr>
              <a:t> </a:t>
            </a:r>
            <a:r>
              <a:rPr lang="en-US" sz="1600" dirty="0" err="1">
                <a:solidFill>
                  <a:schemeClr val="accent1"/>
                </a:solidFill>
              </a:rPr>
              <a:t>grupları</a:t>
            </a:r>
            <a:r>
              <a:rPr lang="en-US" sz="1600" dirty="0">
                <a:solidFill>
                  <a:schemeClr val="accent1"/>
                </a:solidFill>
              </a:rPr>
              <a:t> </a:t>
            </a:r>
            <a:r>
              <a:rPr lang="en-US" sz="1600" dirty="0" err="1">
                <a:solidFill>
                  <a:schemeClr val="accent1"/>
                </a:solidFill>
              </a:rPr>
              <a:t>olan</a:t>
            </a:r>
            <a:r>
              <a:rPr lang="en-US" sz="1600" dirty="0">
                <a:solidFill>
                  <a:schemeClr val="accent1"/>
                </a:solidFill>
              </a:rPr>
              <a:t> </a:t>
            </a: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segmentlerinizi</a:t>
            </a:r>
            <a:r>
              <a:rPr lang="en-US" sz="1600" dirty="0">
                <a:solidFill>
                  <a:schemeClr val="accent1"/>
                </a:solidFill>
              </a:rPr>
              <a:t> </a:t>
            </a:r>
            <a:r>
              <a:rPr lang="en-US" sz="1600" dirty="0" err="1">
                <a:solidFill>
                  <a:schemeClr val="accent1"/>
                </a:solidFill>
              </a:rPr>
              <a:t>tanımlayarak</a:t>
            </a:r>
            <a:r>
              <a:rPr lang="en-US" sz="1600" dirty="0">
                <a:solidFill>
                  <a:schemeClr val="accent1"/>
                </a:solidFill>
              </a:rPr>
              <a:t> </a:t>
            </a:r>
            <a:r>
              <a:rPr lang="en-US" sz="1600" dirty="0" err="1">
                <a:solidFill>
                  <a:schemeClr val="accent1"/>
                </a:solidFill>
              </a:rPr>
              <a:t>işe</a:t>
            </a:r>
            <a:r>
              <a:rPr lang="en-US" sz="1600" dirty="0">
                <a:solidFill>
                  <a:schemeClr val="accent1"/>
                </a:solidFill>
              </a:rPr>
              <a:t> </a:t>
            </a:r>
            <a:r>
              <a:rPr lang="en-US" sz="1600" dirty="0" err="1">
                <a:solidFill>
                  <a:schemeClr val="accent1"/>
                </a:solidFill>
              </a:rPr>
              <a:t>başlayın</a:t>
            </a:r>
            <a:r>
              <a:rPr lang="en-US" sz="1600" dirty="0">
                <a:solidFill>
                  <a:schemeClr val="accent1"/>
                </a:solidFill>
              </a:rPr>
              <a:t>. Bu </a:t>
            </a:r>
            <a:r>
              <a:rPr lang="en-US" sz="1600" dirty="0" err="1">
                <a:solidFill>
                  <a:schemeClr val="accent1"/>
                </a:solidFill>
              </a:rPr>
              <a:t>grupları</a:t>
            </a:r>
            <a:r>
              <a:rPr lang="en-US" sz="1600" dirty="0">
                <a:solidFill>
                  <a:schemeClr val="accent1"/>
                </a:solidFill>
              </a:rPr>
              <a:t> </a:t>
            </a:r>
            <a:r>
              <a:rPr lang="en-US" sz="1600" dirty="0" err="1">
                <a:solidFill>
                  <a:schemeClr val="accent1"/>
                </a:solidFill>
              </a:rPr>
              <a:t>insanlaştırmak</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özel</a:t>
            </a:r>
            <a:r>
              <a:rPr lang="en-US" sz="1600" dirty="0">
                <a:solidFill>
                  <a:schemeClr val="accent1"/>
                </a:solidFill>
              </a:rPr>
              <a:t> </a:t>
            </a:r>
            <a:r>
              <a:rPr lang="en-US" sz="1600" dirty="0" err="1">
                <a:solidFill>
                  <a:schemeClr val="accent1"/>
                </a:solidFill>
              </a:rPr>
              <a:t>ihtiyaçlarını</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sorunlarını</a:t>
            </a:r>
            <a:r>
              <a:rPr lang="en-US" sz="1600" dirty="0">
                <a:solidFill>
                  <a:schemeClr val="accent1"/>
                </a:solidFill>
              </a:rPr>
              <a:t> </a:t>
            </a:r>
            <a:r>
              <a:rPr lang="en-US" sz="1600" dirty="0" err="1">
                <a:solidFill>
                  <a:schemeClr val="accent1"/>
                </a:solidFill>
              </a:rPr>
              <a:t>açıkça</a:t>
            </a:r>
            <a:r>
              <a:rPr lang="en-US" sz="1600" dirty="0">
                <a:solidFill>
                  <a:schemeClr val="accent1"/>
                </a:solidFill>
              </a:rPr>
              <a:t> </a:t>
            </a:r>
            <a:r>
              <a:rPr lang="en-US" sz="1600" dirty="0" err="1">
                <a:solidFill>
                  <a:schemeClr val="accent1"/>
                </a:solidFill>
              </a:rPr>
              <a:t>tanımlamak</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ayrıntılı</a:t>
            </a:r>
            <a:r>
              <a:rPr lang="en-US" sz="1600" dirty="0">
                <a:solidFill>
                  <a:schemeClr val="accent1"/>
                </a:solidFill>
              </a:rPr>
              <a:t> </a:t>
            </a:r>
            <a:r>
              <a:rPr lang="en-US" sz="1600" dirty="0" err="1">
                <a:solidFill>
                  <a:schemeClr val="accent1"/>
                </a:solidFill>
              </a:rPr>
              <a:t>personalar</a:t>
            </a:r>
            <a:r>
              <a:rPr lang="en-US" sz="1600" dirty="0">
                <a:solidFill>
                  <a:schemeClr val="accent1"/>
                </a:solidFill>
              </a:rPr>
              <a:t> </a:t>
            </a:r>
            <a:r>
              <a:rPr lang="en-US" sz="1600" dirty="0" err="1">
                <a:solidFill>
                  <a:schemeClr val="accent1"/>
                </a:solidFill>
              </a:rPr>
              <a:t>kullanın</a:t>
            </a:r>
            <a:r>
              <a:rPr lang="en-US" sz="1600" dirty="0">
                <a:solidFill>
                  <a:schemeClr val="accent1"/>
                </a:solidFill>
              </a:rPr>
              <a:t>.</a:t>
            </a:r>
          </a:p>
          <a:p>
            <a:pPr marL="742950" lvl="1" indent="-285750" algn="just">
              <a:lnSpc>
                <a:spcPct val="150000"/>
              </a:lnSpc>
              <a:buFont typeface="Arial" panose="020B0604020202020204" pitchFamily="34" charset="0"/>
              <a:buChar char="•"/>
            </a:pPr>
            <a:r>
              <a:rPr lang="en-US" sz="1600" b="1" dirty="0" err="1">
                <a:solidFill>
                  <a:schemeClr val="accent1"/>
                </a:solidFill>
              </a:rPr>
              <a:t>Değerin</a:t>
            </a:r>
            <a:r>
              <a:rPr lang="en-US" sz="1600" b="1" dirty="0">
                <a:solidFill>
                  <a:schemeClr val="accent1"/>
                </a:solidFill>
              </a:rPr>
              <a:t> </a:t>
            </a:r>
            <a:r>
              <a:rPr lang="en-US" sz="1600" b="1" dirty="0" err="1">
                <a:solidFill>
                  <a:schemeClr val="accent1"/>
                </a:solidFill>
              </a:rPr>
              <a:t>İfade</a:t>
            </a:r>
            <a:r>
              <a:rPr lang="en-US" sz="1600" b="1" dirty="0">
                <a:solidFill>
                  <a:schemeClr val="accent1"/>
                </a:solidFill>
              </a:rPr>
              <a:t> </a:t>
            </a:r>
            <a:r>
              <a:rPr lang="en-US" sz="1600" b="1" dirty="0" err="1">
                <a:solidFill>
                  <a:schemeClr val="accent1"/>
                </a:solidFill>
              </a:rPr>
              <a:t>Edilmesi</a:t>
            </a:r>
            <a:r>
              <a:rPr lang="en-US" sz="1600" b="1" dirty="0">
                <a:solidFill>
                  <a:schemeClr val="accent1"/>
                </a:solidFill>
              </a:rPr>
              <a:t>:</a:t>
            </a:r>
            <a:r>
              <a:rPr lang="en-US" sz="1600" dirty="0">
                <a:solidFill>
                  <a:schemeClr val="accent1"/>
                </a:solidFill>
              </a:rPr>
              <a:t> Her segment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değer</a:t>
            </a:r>
            <a:r>
              <a:rPr lang="en-US" sz="1600" dirty="0">
                <a:solidFill>
                  <a:schemeClr val="accent1"/>
                </a:solidFill>
              </a:rPr>
              <a:t> </a:t>
            </a:r>
            <a:r>
              <a:rPr lang="en-US" sz="1600" dirty="0" err="1">
                <a:solidFill>
                  <a:schemeClr val="accent1"/>
                </a:solidFill>
              </a:rPr>
              <a:t>önerilerinizi</a:t>
            </a:r>
            <a:r>
              <a:rPr lang="en-US" sz="1600" dirty="0">
                <a:solidFill>
                  <a:schemeClr val="accent1"/>
                </a:solidFill>
              </a:rPr>
              <a:t> </a:t>
            </a:r>
            <a:r>
              <a:rPr lang="en-US" sz="1600" dirty="0" err="1">
                <a:solidFill>
                  <a:schemeClr val="accent1"/>
                </a:solidFill>
              </a:rPr>
              <a:t>açıkça</a:t>
            </a:r>
            <a:r>
              <a:rPr lang="en-US" sz="1600" dirty="0">
                <a:solidFill>
                  <a:schemeClr val="accent1"/>
                </a:solidFill>
              </a:rPr>
              <a:t> </a:t>
            </a:r>
            <a:r>
              <a:rPr lang="en-US" sz="1600" dirty="0" err="1">
                <a:solidFill>
                  <a:schemeClr val="accent1"/>
                </a:solidFill>
              </a:rPr>
              <a:t>belirtin</a:t>
            </a:r>
            <a:r>
              <a:rPr lang="en-US" sz="1600" dirty="0">
                <a:solidFill>
                  <a:schemeClr val="accent1"/>
                </a:solidFill>
              </a:rPr>
              <a:t>. Bu, </a:t>
            </a:r>
            <a:r>
              <a:rPr lang="en-US" sz="1600" dirty="0" err="1">
                <a:solidFill>
                  <a:schemeClr val="accent1"/>
                </a:solidFill>
              </a:rPr>
              <a:t>müşterilere</a:t>
            </a:r>
            <a:r>
              <a:rPr lang="en-US" sz="1600" dirty="0">
                <a:solidFill>
                  <a:schemeClr val="accent1"/>
                </a:solidFill>
              </a:rPr>
              <a:t> </a:t>
            </a:r>
            <a:r>
              <a:rPr lang="en-US" sz="1600" dirty="0" err="1">
                <a:solidFill>
                  <a:schemeClr val="accent1"/>
                </a:solidFill>
              </a:rPr>
              <a:t>verdiğiniz</a:t>
            </a:r>
            <a:r>
              <a:rPr lang="en-US" sz="1600" dirty="0">
                <a:solidFill>
                  <a:schemeClr val="accent1"/>
                </a:solidFill>
              </a:rPr>
              <a:t> </a:t>
            </a:r>
            <a:r>
              <a:rPr lang="en-US" sz="1600" dirty="0" err="1">
                <a:solidFill>
                  <a:schemeClr val="accent1"/>
                </a:solidFill>
              </a:rPr>
              <a:t>benzersiz</a:t>
            </a:r>
            <a:r>
              <a:rPr lang="en-US" sz="1600" dirty="0">
                <a:solidFill>
                  <a:schemeClr val="accent1"/>
                </a:solidFill>
              </a:rPr>
              <a:t> </a:t>
            </a:r>
            <a:r>
              <a:rPr lang="en-US" sz="1600" dirty="0" err="1">
                <a:solidFill>
                  <a:schemeClr val="accent1"/>
                </a:solidFill>
              </a:rPr>
              <a:t>sözdür</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neden</a:t>
            </a:r>
            <a:r>
              <a:rPr lang="en-US" sz="1600" dirty="0">
                <a:solidFill>
                  <a:schemeClr val="accent1"/>
                </a:solidFill>
              </a:rPr>
              <a:t> </a:t>
            </a:r>
            <a:r>
              <a:rPr lang="en-US" sz="1600" dirty="0" err="1">
                <a:solidFill>
                  <a:schemeClr val="accent1"/>
                </a:solidFill>
              </a:rPr>
              <a:t>rakipler</a:t>
            </a:r>
            <a:r>
              <a:rPr lang="en-US" sz="1600" dirty="0">
                <a:solidFill>
                  <a:schemeClr val="accent1"/>
                </a:solidFill>
              </a:rPr>
              <a:t> </a:t>
            </a:r>
            <a:r>
              <a:rPr lang="en-US" sz="1600" dirty="0" err="1">
                <a:solidFill>
                  <a:schemeClr val="accent1"/>
                </a:solidFill>
              </a:rPr>
              <a:t>yerine</a:t>
            </a:r>
            <a:r>
              <a:rPr lang="en-US" sz="1600" dirty="0">
                <a:solidFill>
                  <a:schemeClr val="accent1"/>
                </a:solidFill>
              </a:rPr>
              <a:t> </a:t>
            </a:r>
            <a:r>
              <a:rPr lang="en-US" sz="1600" dirty="0" err="1">
                <a:solidFill>
                  <a:schemeClr val="accent1"/>
                </a:solidFill>
              </a:rPr>
              <a:t>sizin</a:t>
            </a:r>
            <a:r>
              <a:rPr lang="en-US" sz="1600" dirty="0">
                <a:solidFill>
                  <a:schemeClr val="accent1"/>
                </a:solidFill>
              </a:rPr>
              <a:t> </a:t>
            </a:r>
            <a:r>
              <a:rPr lang="en-US" sz="1600" dirty="0" err="1">
                <a:solidFill>
                  <a:schemeClr val="accent1"/>
                </a:solidFill>
              </a:rPr>
              <a:t>ürün</a:t>
            </a:r>
            <a:r>
              <a:rPr lang="en-US" sz="1600" dirty="0">
                <a:solidFill>
                  <a:schemeClr val="accent1"/>
                </a:solidFill>
              </a:rPr>
              <a:t> </a:t>
            </a:r>
            <a:r>
              <a:rPr lang="en-US" sz="1600" dirty="0" err="1">
                <a:solidFill>
                  <a:schemeClr val="accent1"/>
                </a:solidFill>
              </a:rPr>
              <a:t>veya</a:t>
            </a:r>
            <a:r>
              <a:rPr lang="en-US" sz="1600" dirty="0">
                <a:solidFill>
                  <a:schemeClr val="accent1"/>
                </a:solidFill>
              </a:rPr>
              <a:t> </a:t>
            </a:r>
            <a:r>
              <a:rPr lang="en-US" sz="1600" dirty="0" err="1">
                <a:solidFill>
                  <a:schemeClr val="accent1"/>
                </a:solidFill>
              </a:rPr>
              <a:t>hizmetinizi</a:t>
            </a:r>
            <a:r>
              <a:rPr lang="en-US" sz="1600" dirty="0">
                <a:solidFill>
                  <a:schemeClr val="accent1"/>
                </a:solidFill>
              </a:rPr>
              <a:t> </a:t>
            </a:r>
            <a:r>
              <a:rPr lang="en-US" sz="1600" dirty="0" err="1">
                <a:solidFill>
                  <a:schemeClr val="accent1"/>
                </a:solidFill>
              </a:rPr>
              <a:t>tercih</a:t>
            </a:r>
            <a:r>
              <a:rPr lang="en-US" sz="1600" dirty="0">
                <a:solidFill>
                  <a:schemeClr val="accent1"/>
                </a:solidFill>
              </a:rPr>
              <a:t> </a:t>
            </a:r>
            <a:r>
              <a:rPr lang="en-US" sz="1600" dirty="0" err="1">
                <a:solidFill>
                  <a:schemeClr val="accent1"/>
                </a:solidFill>
              </a:rPr>
              <a:t>etmeleri</a:t>
            </a:r>
            <a:r>
              <a:rPr lang="en-US" sz="1600" dirty="0">
                <a:solidFill>
                  <a:schemeClr val="accent1"/>
                </a:solidFill>
              </a:rPr>
              <a:t> </a:t>
            </a:r>
            <a:r>
              <a:rPr lang="en-US" sz="1600" dirty="0" err="1">
                <a:solidFill>
                  <a:schemeClr val="accent1"/>
                </a:solidFill>
              </a:rPr>
              <a:t>gerektiğini</a:t>
            </a:r>
            <a:r>
              <a:rPr lang="en-US" sz="1600" dirty="0">
                <a:solidFill>
                  <a:schemeClr val="accent1"/>
                </a:solidFill>
              </a:rPr>
              <a:t> </a:t>
            </a:r>
            <a:r>
              <a:rPr lang="en-US" sz="1600" dirty="0" err="1">
                <a:solidFill>
                  <a:schemeClr val="accent1"/>
                </a:solidFill>
              </a:rPr>
              <a:t>vurgular</a:t>
            </a:r>
            <a:r>
              <a:rPr lang="en-US" sz="1600" dirty="0">
                <a:solidFill>
                  <a:schemeClr val="accent1"/>
                </a:solidFill>
              </a:rPr>
              <a:t>. </a:t>
            </a:r>
            <a:r>
              <a:rPr lang="en-US" sz="1600" dirty="0" err="1">
                <a:solidFill>
                  <a:schemeClr val="accent1"/>
                </a:solidFill>
              </a:rPr>
              <a:t>Teklifinizin</a:t>
            </a:r>
            <a:r>
              <a:rPr lang="en-US" sz="1600" dirty="0">
                <a:solidFill>
                  <a:schemeClr val="accent1"/>
                </a:solidFill>
              </a:rPr>
              <a:t> </a:t>
            </a:r>
            <a:r>
              <a:rPr lang="en-US" sz="1600" dirty="0" err="1">
                <a:solidFill>
                  <a:schemeClr val="accent1"/>
                </a:solidFill>
              </a:rPr>
              <a:t>onların</a:t>
            </a:r>
            <a:r>
              <a:rPr lang="en-US" sz="1600" dirty="0">
                <a:solidFill>
                  <a:schemeClr val="accent1"/>
                </a:solidFill>
              </a:rPr>
              <a:t> </a:t>
            </a:r>
            <a:r>
              <a:rPr lang="en-US" sz="1600" dirty="0" err="1">
                <a:solidFill>
                  <a:schemeClr val="accent1"/>
                </a:solidFill>
              </a:rPr>
              <a:t>sorunlarını</a:t>
            </a:r>
            <a:r>
              <a:rPr lang="en-US" sz="1600" dirty="0">
                <a:solidFill>
                  <a:schemeClr val="accent1"/>
                </a:solidFill>
              </a:rPr>
              <a:t> </a:t>
            </a:r>
            <a:r>
              <a:rPr lang="en-US" sz="1600" dirty="0" err="1">
                <a:solidFill>
                  <a:schemeClr val="accent1"/>
                </a:solidFill>
              </a:rPr>
              <a:t>nasıl</a:t>
            </a:r>
            <a:r>
              <a:rPr lang="en-US" sz="1600" dirty="0">
                <a:solidFill>
                  <a:schemeClr val="accent1"/>
                </a:solidFill>
              </a:rPr>
              <a:t> </a:t>
            </a:r>
            <a:r>
              <a:rPr lang="en-US" sz="1600" dirty="0" err="1">
                <a:solidFill>
                  <a:schemeClr val="accent1"/>
                </a:solidFill>
              </a:rPr>
              <a:t>çözdüğüne</a:t>
            </a:r>
            <a:r>
              <a:rPr lang="en-US" sz="1600" dirty="0">
                <a:solidFill>
                  <a:schemeClr val="accent1"/>
                </a:solidFill>
              </a:rPr>
              <a:t> </a:t>
            </a:r>
            <a:r>
              <a:rPr lang="en-US" sz="1600" dirty="0" err="1">
                <a:solidFill>
                  <a:schemeClr val="accent1"/>
                </a:solidFill>
              </a:rPr>
              <a:t>veya</a:t>
            </a:r>
            <a:r>
              <a:rPr lang="en-US" sz="1600" dirty="0">
                <a:solidFill>
                  <a:schemeClr val="accent1"/>
                </a:solidFill>
              </a:rPr>
              <a:t> </a:t>
            </a:r>
            <a:r>
              <a:rPr lang="en-US" sz="1600" dirty="0" err="1">
                <a:solidFill>
                  <a:schemeClr val="accent1"/>
                </a:solidFill>
              </a:rPr>
              <a:t>ihtiyaçlarını</a:t>
            </a:r>
            <a:r>
              <a:rPr lang="en-US" sz="1600" dirty="0">
                <a:solidFill>
                  <a:schemeClr val="accent1"/>
                </a:solidFill>
              </a:rPr>
              <a:t> </a:t>
            </a:r>
            <a:r>
              <a:rPr lang="en-US" sz="1600" dirty="0" err="1">
                <a:solidFill>
                  <a:schemeClr val="accent1"/>
                </a:solidFill>
              </a:rPr>
              <a:t>benzersiz</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şekilde</a:t>
            </a:r>
            <a:r>
              <a:rPr lang="en-US" sz="1600" dirty="0">
                <a:solidFill>
                  <a:schemeClr val="accent1"/>
                </a:solidFill>
              </a:rPr>
              <a:t> </a:t>
            </a:r>
            <a:r>
              <a:rPr lang="en-US" sz="1600" dirty="0" err="1">
                <a:solidFill>
                  <a:schemeClr val="accent1"/>
                </a:solidFill>
              </a:rPr>
              <a:t>nasıl</a:t>
            </a:r>
            <a:r>
              <a:rPr lang="en-US" sz="1600" dirty="0">
                <a:solidFill>
                  <a:schemeClr val="accent1"/>
                </a:solidFill>
              </a:rPr>
              <a:t> </a:t>
            </a:r>
            <a:r>
              <a:rPr lang="en-US" sz="1600" dirty="0" err="1">
                <a:solidFill>
                  <a:schemeClr val="accent1"/>
                </a:solidFill>
              </a:rPr>
              <a:t>karşıladığına</a:t>
            </a:r>
            <a:r>
              <a:rPr lang="en-US" sz="1600" dirty="0">
                <a:solidFill>
                  <a:schemeClr val="accent1"/>
                </a:solidFill>
              </a:rPr>
              <a:t> </a:t>
            </a:r>
            <a:r>
              <a:rPr lang="en-US" sz="1600" dirty="0" err="1">
                <a:solidFill>
                  <a:schemeClr val="accent1"/>
                </a:solidFill>
              </a:rPr>
              <a:t>odaklanın</a:t>
            </a:r>
            <a:r>
              <a:rPr lang="en-US" sz="1600" dirty="0">
                <a:solidFill>
                  <a:schemeClr val="accent1"/>
                </a:solidFill>
              </a:rPr>
              <a:t>.</a:t>
            </a:r>
          </a:p>
        </p:txBody>
      </p:sp>
      <p:pic>
        <p:nvPicPr>
          <p:cNvPr id="3" name="Resim 2">
            <a:extLst>
              <a:ext uri="{FF2B5EF4-FFF2-40B4-BE49-F238E27FC236}">
                <a16:creationId xmlns:a16="http://schemas.microsoft.com/office/drawing/2014/main" id="{406F963B-CB26-2328-77A9-A57E29598ED0}"/>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883705601"/>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80" y="-107089"/>
            <a:ext cx="11196847" cy="1444625"/>
          </a:xfrm>
        </p:spPr>
        <p:txBody>
          <a:bodyPr>
            <a:noAutofit/>
          </a:bodyPr>
          <a:lstStyle/>
          <a:p>
            <a:r>
              <a:rPr lang="en-US" sz="3400" dirty="0" err="1"/>
              <a:t>İş</a:t>
            </a:r>
            <a:r>
              <a:rPr lang="en-US" sz="3400" dirty="0"/>
              <a:t> </a:t>
            </a:r>
            <a:r>
              <a:rPr lang="en-US" sz="3400" dirty="0" err="1"/>
              <a:t>Modeli</a:t>
            </a:r>
            <a:r>
              <a:rPr lang="en-US" sz="3400" dirty="0"/>
              <a:t> </a:t>
            </a:r>
            <a:r>
              <a:rPr lang="en-US" sz="3400" dirty="0" err="1"/>
              <a:t>Kanvasının</a:t>
            </a:r>
            <a:r>
              <a:rPr lang="en-US" sz="3400" dirty="0"/>
              <a:t> </a:t>
            </a:r>
            <a:r>
              <a:rPr lang="en-US" sz="3400" dirty="0" err="1"/>
              <a:t>Tamamlanması</a:t>
            </a:r>
            <a:endParaRPr lang="sl-SI" sz="3400" dirty="0"/>
          </a:p>
        </p:txBody>
      </p:sp>
      <p:sp>
        <p:nvSpPr>
          <p:cNvPr id="5" name="TextBox 4">
            <a:extLst>
              <a:ext uri="{FF2B5EF4-FFF2-40B4-BE49-F238E27FC236}">
                <a16:creationId xmlns:a16="http://schemas.microsoft.com/office/drawing/2014/main" id="{EE50636A-2CEE-7876-2374-980627B57096}"/>
              </a:ext>
            </a:extLst>
          </p:cNvPr>
          <p:cNvSpPr txBox="1"/>
          <p:nvPr/>
        </p:nvSpPr>
        <p:spPr>
          <a:xfrm>
            <a:off x="612761" y="1157369"/>
            <a:ext cx="11081659" cy="2565189"/>
          </a:xfrm>
          <a:prstGeom prst="rect">
            <a:avLst/>
          </a:prstGeom>
          <a:noFill/>
        </p:spPr>
        <p:txBody>
          <a:bodyPr wrap="square">
            <a:spAutoFit/>
          </a:bodyPr>
          <a:lstStyle/>
          <a:p>
            <a:pPr algn="just">
              <a:lnSpc>
                <a:spcPct val="150000"/>
              </a:lnSpc>
            </a:pPr>
            <a:r>
              <a:rPr lang="en-US" b="1" dirty="0">
                <a:solidFill>
                  <a:schemeClr val="accent1"/>
                </a:solidFill>
              </a:rPr>
              <a:t>02. </a:t>
            </a:r>
            <a:r>
              <a:rPr lang="en-US" b="1" dirty="0" err="1">
                <a:solidFill>
                  <a:schemeClr val="accent1"/>
                </a:solidFill>
              </a:rPr>
              <a:t>Müşteri</a:t>
            </a:r>
            <a:r>
              <a:rPr lang="en-US" b="1" dirty="0">
                <a:solidFill>
                  <a:schemeClr val="accent1"/>
                </a:solidFill>
              </a:rPr>
              <a:t> </a:t>
            </a:r>
            <a:r>
              <a:rPr lang="en-US" b="1" dirty="0" err="1">
                <a:solidFill>
                  <a:schemeClr val="accent1"/>
                </a:solidFill>
              </a:rPr>
              <a:t>Yolculuğunu</a:t>
            </a:r>
            <a:r>
              <a:rPr lang="en-US" b="1" dirty="0">
                <a:solidFill>
                  <a:schemeClr val="accent1"/>
                </a:solidFill>
              </a:rPr>
              <a:t> </a:t>
            </a:r>
            <a:r>
              <a:rPr lang="en-US" b="1" dirty="0" err="1">
                <a:solidFill>
                  <a:schemeClr val="accent1"/>
                </a:solidFill>
              </a:rPr>
              <a:t>Görselleştirin</a:t>
            </a:r>
            <a:endParaRPr lang="en-US" b="1" dirty="0">
              <a:solidFill>
                <a:schemeClr val="accent1"/>
              </a:solidFill>
            </a:endParaRPr>
          </a:p>
          <a:p>
            <a:pPr algn="just">
              <a:lnSpc>
                <a:spcPct val="150000"/>
              </a:lnSpc>
            </a:pPr>
            <a:endParaRPr lang="en-US" sz="80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AIDAOR </a:t>
            </a:r>
            <a:r>
              <a:rPr lang="en-US" sz="1600" b="1" dirty="0" err="1">
                <a:solidFill>
                  <a:schemeClr val="accent1"/>
                </a:solidFill>
              </a:rPr>
              <a:t>Modeli</a:t>
            </a:r>
            <a:r>
              <a:rPr lang="en-US" sz="1600" dirty="0">
                <a:solidFill>
                  <a:schemeClr val="accent1"/>
                </a:solidFill>
              </a:rPr>
              <a:t>: </a:t>
            </a:r>
            <a:r>
              <a:rPr lang="en-US" sz="1600" dirty="0" err="1">
                <a:solidFill>
                  <a:schemeClr val="accent1"/>
                </a:solidFill>
              </a:rPr>
              <a:t>Dikkat</a:t>
            </a:r>
            <a:r>
              <a:rPr lang="en-US" sz="1600" dirty="0">
                <a:solidFill>
                  <a:schemeClr val="accent1"/>
                </a:solidFill>
              </a:rPr>
              <a:t>, </a:t>
            </a:r>
            <a:r>
              <a:rPr lang="en-US" sz="1600" dirty="0" err="1">
                <a:solidFill>
                  <a:schemeClr val="accent1"/>
                </a:solidFill>
              </a:rPr>
              <a:t>İlgi</a:t>
            </a:r>
            <a:r>
              <a:rPr lang="en-US" sz="1600" dirty="0">
                <a:solidFill>
                  <a:schemeClr val="accent1"/>
                </a:solidFill>
              </a:rPr>
              <a:t>, </a:t>
            </a:r>
            <a:r>
              <a:rPr lang="en-US" sz="1600" dirty="0" err="1">
                <a:solidFill>
                  <a:schemeClr val="accent1"/>
                </a:solidFill>
              </a:rPr>
              <a:t>İstek</a:t>
            </a:r>
            <a:r>
              <a:rPr lang="en-US" sz="1600" dirty="0">
                <a:solidFill>
                  <a:schemeClr val="accent1"/>
                </a:solidFill>
              </a:rPr>
              <a:t>, </a:t>
            </a:r>
            <a:r>
              <a:rPr lang="en-US" sz="1600" dirty="0" err="1">
                <a:solidFill>
                  <a:schemeClr val="accent1"/>
                </a:solidFill>
              </a:rPr>
              <a:t>Eylem</a:t>
            </a:r>
            <a:r>
              <a:rPr lang="en-US" sz="1600" dirty="0">
                <a:solidFill>
                  <a:schemeClr val="accent1"/>
                </a:solidFill>
              </a:rPr>
              <a:t>, </a:t>
            </a:r>
            <a:r>
              <a:rPr lang="en-US" sz="1600" dirty="0" err="1">
                <a:solidFill>
                  <a:schemeClr val="accent1"/>
                </a:solidFill>
              </a:rPr>
              <a:t>İşe</a:t>
            </a:r>
            <a:r>
              <a:rPr lang="en-US" sz="1600" dirty="0">
                <a:solidFill>
                  <a:schemeClr val="accent1"/>
                </a:solidFill>
              </a:rPr>
              <a:t> </a:t>
            </a:r>
            <a:r>
              <a:rPr lang="en-US" sz="1600" dirty="0" err="1">
                <a:solidFill>
                  <a:schemeClr val="accent1"/>
                </a:solidFill>
              </a:rPr>
              <a:t>Alım</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Elde</a:t>
            </a:r>
            <a:r>
              <a:rPr lang="en-US" sz="1600" dirty="0">
                <a:solidFill>
                  <a:schemeClr val="accent1"/>
                </a:solidFill>
              </a:rPr>
              <a:t> </a:t>
            </a:r>
            <a:r>
              <a:rPr lang="en-US" sz="1600" dirty="0" err="1">
                <a:solidFill>
                  <a:schemeClr val="accent1"/>
                </a:solidFill>
              </a:rPr>
              <a:t>Tutma</a:t>
            </a:r>
            <a:r>
              <a:rPr lang="en-US" sz="1600" dirty="0">
                <a:solidFill>
                  <a:schemeClr val="accent1"/>
                </a:solidFill>
              </a:rPr>
              <a:t> </a:t>
            </a:r>
            <a:r>
              <a:rPr lang="en-US" sz="1600" dirty="0" err="1">
                <a:solidFill>
                  <a:schemeClr val="accent1"/>
                </a:solidFill>
              </a:rPr>
              <a:t>anlamına</a:t>
            </a:r>
            <a:r>
              <a:rPr lang="en-US" sz="1600" dirty="0">
                <a:solidFill>
                  <a:schemeClr val="accent1"/>
                </a:solidFill>
              </a:rPr>
              <a:t> </a:t>
            </a:r>
            <a:r>
              <a:rPr lang="en-US" sz="1600" dirty="0" err="1">
                <a:solidFill>
                  <a:schemeClr val="accent1"/>
                </a:solidFill>
              </a:rPr>
              <a:t>gelen</a:t>
            </a:r>
            <a:r>
              <a:rPr lang="en-US" sz="1600" dirty="0">
                <a:solidFill>
                  <a:schemeClr val="accent1"/>
                </a:solidFill>
              </a:rPr>
              <a:t> AIDAOR </a:t>
            </a:r>
            <a:r>
              <a:rPr lang="en-US" sz="1600" dirty="0" err="1">
                <a:solidFill>
                  <a:schemeClr val="accent1"/>
                </a:solidFill>
              </a:rPr>
              <a:t>çerçevesini</a:t>
            </a:r>
            <a:r>
              <a:rPr lang="en-US" sz="1600" dirty="0">
                <a:solidFill>
                  <a:schemeClr val="accent1"/>
                </a:solidFill>
              </a:rPr>
              <a:t> </a:t>
            </a:r>
            <a:r>
              <a:rPr lang="en-US" sz="1600" dirty="0" err="1">
                <a:solidFill>
                  <a:schemeClr val="accent1"/>
                </a:solidFill>
              </a:rPr>
              <a:t>kullanarak</a:t>
            </a:r>
            <a:r>
              <a:rPr lang="en-US" sz="1600" dirty="0">
                <a:solidFill>
                  <a:schemeClr val="accent1"/>
                </a:solidFill>
              </a:rPr>
              <a:t> </a:t>
            </a:r>
            <a:r>
              <a:rPr lang="en-US" sz="1600" dirty="0" err="1">
                <a:solidFill>
                  <a:schemeClr val="accent1"/>
                </a:solidFill>
              </a:rPr>
              <a:t>tüm</a:t>
            </a:r>
            <a:r>
              <a:rPr lang="en-US" sz="1600" dirty="0">
                <a:solidFill>
                  <a:schemeClr val="accent1"/>
                </a:solidFill>
              </a:rPr>
              <a:t> </a:t>
            </a: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yolculuğunu</a:t>
            </a:r>
            <a:r>
              <a:rPr lang="en-US" sz="1600" dirty="0">
                <a:solidFill>
                  <a:schemeClr val="accent1"/>
                </a:solidFill>
              </a:rPr>
              <a:t> </a:t>
            </a:r>
            <a:r>
              <a:rPr lang="en-US" sz="1600" dirty="0" err="1">
                <a:solidFill>
                  <a:schemeClr val="accent1"/>
                </a:solidFill>
              </a:rPr>
              <a:t>haritalandırın</a:t>
            </a:r>
            <a:r>
              <a:rPr lang="en-US" sz="1600" dirty="0">
                <a:solidFill>
                  <a:schemeClr val="accent1"/>
                </a:solidFill>
              </a:rPr>
              <a:t>. Bu, </a:t>
            </a:r>
            <a:r>
              <a:rPr lang="en-US" sz="1600" dirty="0" err="1">
                <a:solidFill>
                  <a:schemeClr val="accent1"/>
                </a:solidFill>
              </a:rPr>
              <a:t>kritik</a:t>
            </a:r>
            <a:r>
              <a:rPr lang="en-US" sz="1600" dirty="0">
                <a:solidFill>
                  <a:schemeClr val="accent1"/>
                </a:solidFill>
              </a:rPr>
              <a:t> </a:t>
            </a:r>
            <a:r>
              <a:rPr lang="en-US" sz="1600" dirty="0" err="1">
                <a:solidFill>
                  <a:schemeClr val="accent1"/>
                </a:solidFill>
              </a:rPr>
              <a:t>temas</a:t>
            </a:r>
            <a:r>
              <a:rPr lang="en-US" sz="1600" dirty="0">
                <a:solidFill>
                  <a:schemeClr val="accent1"/>
                </a:solidFill>
              </a:rPr>
              <a:t> </a:t>
            </a:r>
            <a:r>
              <a:rPr lang="en-US" sz="1600" dirty="0" err="1">
                <a:solidFill>
                  <a:schemeClr val="accent1"/>
                </a:solidFill>
              </a:rPr>
              <a:t>noktalarını</a:t>
            </a:r>
            <a:r>
              <a:rPr lang="en-US" sz="1600" dirty="0">
                <a:solidFill>
                  <a:schemeClr val="accent1"/>
                </a:solidFill>
              </a:rPr>
              <a:t> </a:t>
            </a:r>
            <a:r>
              <a:rPr lang="en-US" sz="1600" dirty="0" err="1">
                <a:solidFill>
                  <a:schemeClr val="accent1"/>
                </a:solidFill>
              </a:rPr>
              <a:t>belirlemenize</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ilişkilerini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kanallarını</a:t>
            </a:r>
            <a:r>
              <a:rPr lang="en-US" sz="1600" dirty="0">
                <a:solidFill>
                  <a:schemeClr val="accent1"/>
                </a:solidFill>
              </a:rPr>
              <a:t> </a:t>
            </a:r>
            <a:r>
              <a:rPr lang="en-US" sz="1600" dirty="0" err="1">
                <a:solidFill>
                  <a:schemeClr val="accent1"/>
                </a:solidFill>
              </a:rPr>
              <a:t>geliştirmenize</a:t>
            </a:r>
            <a:r>
              <a:rPr lang="en-US" sz="1600" dirty="0">
                <a:solidFill>
                  <a:schemeClr val="accent1"/>
                </a:solidFill>
              </a:rPr>
              <a:t> </a:t>
            </a:r>
            <a:r>
              <a:rPr lang="en-US" sz="1600" dirty="0" err="1">
                <a:solidFill>
                  <a:schemeClr val="accent1"/>
                </a:solidFill>
              </a:rPr>
              <a:t>yardımcı</a:t>
            </a:r>
            <a:r>
              <a:rPr lang="en-US" sz="1600" dirty="0">
                <a:solidFill>
                  <a:schemeClr val="accent1"/>
                </a:solidFill>
              </a:rPr>
              <a:t> </a:t>
            </a:r>
            <a:r>
              <a:rPr lang="en-US" sz="1600" dirty="0" err="1">
                <a:solidFill>
                  <a:schemeClr val="accent1"/>
                </a:solidFill>
              </a:rPr>
              <a:t>olur</a:t>
            </a:r>
            <a:r>
              <a:rPr lang="en-US" sz="1600" dirty="0">
                <a:solidFill>
                  <a:schemeClr val="accent1"/>
                </a:solidFill>
              </a:rPr>
              <a:t>.</a:t>
            </a:r>
          </a:p>
          <a:p>
            <a:pPr marL="742950" lvl="1" indent="-285750" algn="just">
              <a:lnSpc>
                <a:spcPct val="150000"/>
              </a:lnSpc>
              <a:buFont typeface="Arial" panose="020B0604020202020204" pitchFamily="34" charset="0"/>
              <a:buChar char="•"/>
            </a:pPr>
            <a:r>
              <a:rPr lang="en-US" sz="1600" b="1" dirty="0">
                <a:solidFill>
                  <a:schemeClr val="accent1"/>
                </a:solidFill>
              </a:rPr>
              <a:t>Kanal </a:t>
            </a:r>
            <a:r>
              <a:rPr lang="en-US" sz="1600" b="1" dirty="0" err="1">
                <a:solidFill>
                  <a:schemeClr val="accent1"/>
                </a:solidFill>
              </a:rPr>
              <a:t>Stratejisi</a:t>
            </a:r>
            <a:r>
              <a:rPr lang="en-US" sz="1600" dirty="0">
                <a:solidFill>
                  <a:schemeClr val="accent1"/>
                </a:solidFill>
              </a:rPr>
              <a:t>: </a:t>
            </a:r>
            <a:r>
              <a:rPr lang="en-US" sz="1600" dirty="0" err="1">
                <a:solidFill>
                  <a:schemeClr val="accent1"/>
                </a:solidFill>
              </a:rPr>
              <a:t>İletişim</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dağıtım</a:t>
            </a:r>
            <a:r>
              <a:rPr lang="en-US" sz="1600" dirty="0">
                <a:solidFill>
                  <a:schemeClr val="accent1"/>
                </a:solidFill>
              </a:rPr>
              <a:t> </a:t>
            </a:r>
            <a:r>
              <a:rPr lang="en-US" sz="1600" dirty="0" err="1">
                <a:solidFill>
                  <a:schemeClr val="accent1"/>
                </a:solidFill>
              </a:rPr>
              <a:t>kanallarınızın</a:t>
            </a:r>
            <a:r>
              <a:rPr lang="en-US" sz="1600" dirty="0">
                <a:solidFill>
                  <a:schemeClr val="accent1"/>
                </a:solidFill>
              </a:rPr>
              <a:t>, </a:t>
            </a:r>
            <a:r>
              <a:rPr lang="en-US" sz="1600" dirty="0" err="1">
                <a:solidFill>
                  <a:schemeClr val="accent1"/>
                </a:solidFill>
              </a:rPr>
              <a:t>farkındalıktan</a:t>
            </a:r>
            <a:r>
              <a:rPr lang="en-US" sz="1600" dirty="0">
                <a:solidFill>
                  <a:schemeClr val="accent1"/>
                </a:solidFill>
              </a:rPr>
              <a:t> </a:t>
            </a:r>
            <a:r>
              <a:rPr lang="en-US" sz="1600" dirty="0" err="1">
                <a:solidFill>
                  <a:schemeClr val="accent1"/>
                </a:solidFill>
              </a:rPr>
              <a:t>satın</a:t>
            </a:r>
            <a:r>
              <a:rPr lang="en-US" sz="1600" dirty="0">
                <a:solidFill>
                  <a:schemeClr val="accent1"/>
                </a:solidFill>
              </a:rPr>
              <a:t> </a:t>
            </a:r>
            <a:r>
              <a:rPr lang="en-US" sz="1600" dirty="0" err="1">
                <a:solidFill>
                  <a:schemeClr val="accent1"/>
                </a:solidFill>
              </a:rPr>
              <a:t>almaya</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ötesine</a:t>
            </a:r>
            <a:r>
              <a:rPr lang="en-US" sz="1600" dirty="0">
                <a:solidFill>
                  <a:schemeClr val="accent1"/>
                </a:solidFill>
              </a:rPr>
              <a:t> </a:t>
            </a:r>
            <a:r>
              <a:rPr lang="en-US" sz="1600" dirty="0" err="1">
                <a:solidFill>
                  <a:schemeClr val="accent1"/>
                </a:solidFill>
              </a:rPr>
              <a:t>kadar</a:t>
            </a:r>
            <a:r>
              <a:rPr lang="en-US" sz="1600" dirty="0">
                <a:solidFill>
                  <a:schemeClr val="accent1"/>
                </a:solidFill>
              </a:rPr>
              <a:t> </a:t>
            </a:r>
            <a:r>
              <a:rPr lang="en-US" sz="1600" dirty="0" err="1">
                <a:solidFill>
                  <a:schemeClr val="accent1"/>
                </a:solidFill>
              </a:rPr>
              <a:t>yolculuğun</a:t>
            </a:r>
            <a:r>
              <a:rPr lang="en-US" sz="1600" dirty="0">
                <a:solidFill>
                  <a:schemeClr val="accent1"/>
                </a:solidFill>
              </a:rPr>
              <a:t> her </a:t>
            </a:r>
            <a:r>
              <a:rPr lang="en-US" sz="1600" dirty="0" err="1">
                <a:solidFill>
                  <a:schemeClr val="accent1"/>
                </a:solidFill>
              </a:rPr>
              <a:t>aşamasında</a:t>
            </a:r>
            <a:r>
              <a:rPr lang="en-US" sz="1600" dirty="0">
                <a:solidFill>
                  <a:schemeClr val="accent1"/>
                </a:solidFill>
              </a:rPr>
              <a:t> </a:t>
            </a:r>
            <a:r>
              <a:rPr lang="en-US" sz="1600" dirty="0" err="1">
                <a:solidFill>
                  <a:schemeClr val="accent1"/>
                </a:solidFill>
              </a:rPr>
              <a:t>müşterilere</a:t>
            </a:r>
            <a:r>
              <a:rPr lang="en-US" sz="1600" dirty="0">
                <a:solidFill>
                  <a:schemeClr val="accent1"/>
                </a:solidFill>
              </a:rPr>
              <a:t> </a:t>
            </a:r>
            <a:r>
              <a:rPr lang="en-US" sz="1600" dirty="0" err="1">
                <a:solidFill>
                  <a:schemeClr val="accent1"/>
                </a:solidFill>
              </a:rPr>
              <a:t>sorunsuz</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şekilde</a:t>
            </a:r>
            <a:r>
              <a:rPr lang="en-US" sz="1600" dirty="0">
                <a:solidFill>
                  <a:schemeClr val="accent1"/>
                </a:solidFill>
              </a:rPr>
              <a:t> </a:t>
            </a:r>
            <a:r>
              <a:rPr lang="en-US" sz="1600" dirty="0" err="1">
                <a:solidFill>
                  <a:schemeClr val="accent1"/>
                </a:solidFill>
              </a:rPr>
              <a:t>rehberlik</a:t>
            </a:r>
            <a:r>
              <a:rPr lang="en-US" sz="1600" dirty="0">
                <a:solidFill>
                  <a:schemeClr val="accent1"/>
                </a:solidFill>
              </a:rPr>
              <a:t> </a:t>
            </a:r>
            <a:r>
              <a:rPr lang="en-US" sz="1600" dirty="0" err="1">
                <a:solidFill>
                  <a:schemeClr val="accent1"/>
                </a:solidFill>
              </a:rPr>
              <a:t>edecek</a:t>
            </a:r>
            <a:r>
              <a:rPr lang="en-US" sz="1600" dirty="0">
                <a:solidFill>
                  <a:schemeClr val="accent1"/>
                </a:solidFill>
              </a:rPr>
              <a:t> </a:t>
            </a:r>
            <a:r>
              <a:rPr lang="en-US" sz="1600" dirty="0" err="1">
                <a:solidFill>
                  <a:schemeClr val="accent1"/>
                </a:solidFill>
              </a:rPr>
              <a:t>şekilde</a:t>
            </a:r>
            <a:r>
              <a:rPr lang="en-US" sz="1600" dirty="0">
                <a:solidFill>
                  <a:schemeClr val="accent1"/>
                </a:solidFill>
              </a:rPr>
              <a:t> </a:t>
            </a:r>
            <a:r>
              <a:rPr lang="en-US" sz="1600" dirty="0" err="1">
                <a:solidFill>
                  <a:schemeClr val="accent1"/>
                </a:solidFill>
              </a:rPr>
              <a:t>uyarlandığından</a:t>
            </a:r>
            <a:r>
              <a:rPr lang="en-US" sz="1600" dirty="0">
                <a:solidFill>
                  <a:schemeClr val="accent1"/>
                </a:solidFill>
              </a:rPr>
              <a:t> </a:t>
            </a:r>
            <a:r>
              <a:rPr lang="en-US" sz="1600" dirty="0" err="1">
                <a:solidFill>
                  <a:schemeClr val="accent1"/>
                </a:solidFill>
              </a:rPr>
              <a:t>emin</a:t>
            </a:r>
            <a:r>
              <a:rPr lang="en-US" sz="1600" dirty="0">
                <a:solidFill>
                  <a:schemeClr val="accent1"/>
                </a:solidFill>
              </a:rPr>
              <a:t> </a:t>
            </a:r>
            <a:r>
              <a:rPr lang="en-US" sz="1600" dirty="0" err="1">
                <a:solidFill>
                  <a:schemeClr val="accent1"/>
                </a:solidFill>
              </a:rPr>
              <a:t>olun</a:t>
            </a:r>
            <a:r>
              <a:rPr lang="en-US" sz="1600" dirty="0">
                <a:solidFill>
                  <a:schemeClr val="accent1"/>
                </a:solidFill>
              </a:rPr>
              <a:t>.</a:t>
            </a:r>
          </a:p>
        </p:txBody>
      </p:sp>
      <p:sp>
        <p:nvSpPr>
          <p:cNvPr id="8" name="TextBox 7">
            <a:extLst>
              <a:ext uri="{FF2B5EF4-FFF2-40B4-BE49-F238E27FC236}">
                <a16:creationId xmlns:a16="http://schemas.microsoft.com/office/drawing/2014/main" id="{4E413E0B-8457-1782-5AF9-10CC97E4F919}"/>
              </a:ext>
            </a:extLst>
          </p:cNvPr>
          <p:cNvSpPr txBox="1"/>
          <p:nvPr/>
        </p:nvSpPr>
        <p:spPr>
          <a:xfrm>
            <a:off x="648607" y="3771159"/>
            <a:ext cx="10894786" cy="2218941"/>
          </a:xfrm>
          <a:prstGeom prst="rect">
            <a:avLst/>
          </a:prstGeom>
          <a:noFill/>
        </p:spPr>
        <p:txBody>
          <a:bodyPr wrap="square">
            <a:spAutoFit/>
          </a:bodyPr>
          <a:lstStyle/>
          <a:p>
            <a:pPr algn="just">
              <a:lnSpc>
                <a:spcPct val="150000"/>
              </a:lnSpc>
            </a:pPr>
            <a:r>
              <a:rPr lang="en-US" b="1" dirty="0">
                <a:solidFill>
                  <a:schemeClr val="accent1"/>
                </a:solidFill>
              </a:rPr>
              <a:t>03. </a:t>
            </a:r>
            <a:r>
              <a:rPr lang="en-US" b="1" dirty="0" err="1">
                <a:solidFill>
                  <a:schemeClr val="accent1"/>
                </a:solidFill>
              </a:rPr>
              <a:t>Altyapıyı</a:t>
            </a:r>
            <a:r>
              <a:rPr lang="en-US" b="1" dirty="0">
                <a:solidFill>
                  <a:schemeClr val="accent1"/>
                </a:solidFill>
              </a:rPr>
              <a:t> </a:t>
            </a:r>
            <a:r>
              <a:rPr lang="en-US" b="1" dirty="0" err="1">
                <a:solidFill>
                  <a:schemeClr val="accent1"/>
                </a:solidFill>
              </a:rPr>
              <a:t>İş</a:t>
            </a:r>
            <a:r>
              <a:rPr lang="en-US" b="1" dirty="0">
                <a:solidFill>
                  <a:schemeClr val="accent1"/>
                </a:solidFill>
              </a:rPr>
              <a:t> </a:t>
            </a:r>
            <a:r>
              <a:rPr lang="en-US" b="1" dirty="0" err="1">
                <a:solidFill>
                  <a:schemeClr val="accent1"/>
                </a:solidFill>
              </a:rPr>
              <a:t>Türüyle</a:t>
            </a:r>
            <a:r>
              <a:rPr lang="en-US" b="1" dirty="0">
                <a:solidFill>
                  <a:schemeClr val="accent1"/>
                </a:solidFill>
              </a:rPr>
              <a:t> </a:t>
            </a:r>
            <a:r>
              <a:rPr lang="en-US" b="1" dirty="0" err="1">
                <a:solidFill>
                  <a:schemeClr val="accent1"/>
                </a:solidFill>
              </a:rPr>
              <a:t>Uyumlu</a:t>
            </a:r>
            <a:r>
              <a:rPr lang="en-US" b="1" dirty="0">
                <a:solidFill>
                  <a:schemeClr val="accent1"/>
                </a:solidFill>
              </a:rPr>
              <a:t> Hale </a:t>
            </a:r>
            <a:r>
              <a:rPr lang="en-US" b="1" dirty="0" err="1">
                <a:solidFill>
                  <a:schemeClr val="accent1"/>
                </a:solidFill>
              </a:rPr>
              <a:t>Getirin</a:t>
            </a:r>
            <a:endParaRPr lang="en-US" b="1" dirty="0">
              <a:solidFill>
                <a:schemeClr val="accent1"/>
              </a:solidFill>
            </a:endParaRPr>
          </a:p>
          <a:p>
            <a:pPr algn="just">
              <a:lnSpc>
                <a:spcPct val="150000"/>
              </a:lnSpc>
            </a:pPr>
            <a:endParaRPr lang="en-US" sz="1000" dirty="0">
              <a:solidFill>
                <a:schemeClr val="accent1"/>
              </a:solidFill>
            </a:endParaRPr>
          </a:p>
          <a:p>
            <a:pPr marL="742950" lvl="1" indent="-285750" algn="just">
              <a:lnSpc>
                <a:spcPct val="150000"/>
              </a:lnSpc>
              <a:buFont typeface="Arial" panose="020B0604020202020204" pitchFamily="34" charset="0"/>
              <a:buChar char="•"/>
            </a:pPr>
            <a:r>
              <a:rPr lang="en-US" sz="1600" b="1" dirty="0" err="1">
                <a:solidFill>
                  <a:schemeClr val="accent1"/>
                </a:solidFill>
              </a:rPr>
              <a:t>İşletme</a:t>
            </a:r>
            <a:r>
              <a:rPr lang="en-US" sz="1600" b="1" dirty="0">
                <a:solidFill>
                  <a:schemeClr val="accent1"/>
                </a:solidFill>
              </a:rPr>
              <a:t> </a:t>
            </a:r>
            <a:r>
              <a:rPr lang="en-US" sz="1600" b="1" dirty="0" err="1">
                <a:solidFill>
                  <a:schemeClr val="accent1"/>
                </a:solidFill>
              </a:rPr>
              <a:t>Türünüzü</a:t>
            </a:r>
            <a:r>
              <a:rPr lang="en-US" sz="1600" b="1" dirty="0">
                <a:solidFill>
                  <a:schemeClr val="accent1"/>
                </a:solidFill>
              </a:rPr>
              <a:t> </a:t>
            </a:r>
            <a:r>
              <a:rPr lang="en-US" sz="1600" b="1" dirty="0" err="1">
                <a:solidFill>
                  <a:schemeClr val="accent1"/>
                </a:solidFill>
              </a:rPr>
              <a:t>Belirleyin</a:t>
            </a:r>
            <a:r>
              <a:rPr lang="en-US" sz="1600" b="1" dirty="0">
                <a:solidFill>
                  <a:schemeClr val="accent1"/>
                </a:solidFill>
              </a:rPr>
              <a:t>:</a:t>
            </a:r>
            <a:r>
              <a:rPr lang="en-US" sz="1600" dirty="0">
                <a:solidFill>
                  <a:schemeClr val="accent1"/>
                </a:solidFill>
              </a:rPr>
              <a:t> </a:t>
            </a:r>
            <a:r>
              <a:rPr lang="en-US" sz="1600" dirty="0" err="1">
                <a:solidFill>
                  <a:schemeClr val="accent1"/>
                </a:solidFill>
              </a:rPr>
              <a:t>İşletmenizin</a:t>
            </a:r>
            <a:r>
              <a:rPr lang="en-US" sz="1600" dirty="0">
                <a:solidFill>
                  <a:schemeClr val="accent1"/>
                </a:solidFill>
              </a:rPr>
              <a:t> </a:t>
            </a:r>
            <a:r>
              <a:rPr lang="en-US" sz="1600" dirty="0" err="1">
                <a:solidFill>
                  <a:schemeClr val="accent1"/>
                </a:solidFill>
              </a:rPr>
              <a:t>altyapı</a:t>
            </a:r>
            <a:r>
              <a:rPr lang="en-US" sz="1600" dirty="0">
                <a:solidFill>
                  <a:schemeClr val="accent1"/>
                </a:solidFill>
              </a:rPr>
              <a:t> </a:t>
            </a:r>
            <a:r>
              <a:rPr lang="en-US" sz="1600" dirty="0" err="1">
                <a:solidFill>
                  <a:schemeClr val="accent1"/>
                </a:solidFill>
              </a:rPr>
              <a:t>odaklı</a:t>
            </a:r>
            <a:r>
              <a:rPr lang="en-US" sz="1600" dirty="0">
                <a:solidFill>
                  <a:schemeClr val="accent1"/>
                </a:solidFill>
              </a:rPr>
              <a:t> </a:t>
            </a:r>
            <a:r>
              <a:rPr lang="en-US" sz="1600" dirty="0" err="1">
                <a:solidFill>
                  <a:schemeClr val="accent1"/>
                </a:solidFill>
              </a:rPr>
              <a:t>mı</a:t>
            </a:r>
            <a:r>
              <a:rPr lang="en-US" sz="1600" dirty="0">
                <a:solidFill>
                  <a:schemeClr val="accent1"/>
                </a:solidFill>
              </a:rPr>
              <a:t>, </a:t>
            </a:r>
            <a:r>
              <a:rPr lang="en-US" sz="1600" dirty="0" err="1">
                <a:solidFill>
                  <a:schemeClr val="accent1"/>
                </a:solidFill>
              </a:rPr>
              <a:t>kapsam</a:t>
            </a:r>
            <a:r>
              <a:rPr lang="en-US" sz="1600" dirty="0">
                <a:solidFill>
                  <a:schemeClr val="accent1"/>
                </a:solidFill>
              </a:rPr>
              <a:t> </a:t>
            </a:r>
            <a:r>
              <a:rPr lang="en-US" sz="1600" dirty="0" err="1">
                <a:solidFill>
                  <a:schemeClr val="accent1"/>
                </a:solidFill>
              </a:rPr>
              <a:t>odaklı</a:t>
            </a:r>
            <a:r>
              <a:rPr lang="en-US" sz="1600" dirty="0">
                <a:solidFill>
                  <a:schemeClr val="accent1"/>
                </a:solidFill>
              </a:rPr>
              <a:t> </a:t>
            </a:r>
            <a:r>
              <a:rPr lang="en-US" sz="1600" dirty="0" err="1">
                <a:solidFill>
                  <a:schemeClr val="accent1"/>
                </a:solidFill>
              </a:rPr>
              <a:t>mı</a:t>
            </a:r>
            <a:r>
              <a:rPr lang="en-US" sz="1600" dirty="0">
                <a:solidFill>
                  <a:schemeClr val="accent1"/>
                </a:solidFill>
              </a:rPr>
              <a:t> </a:t>
            </a:r>
            <a:r>
              <a:rPr lang="en-US" sz="1600" dirty="0" err="1">
                <a:solidFill>
                  <a:schemeClr val="accent1"/>
                </a:solidFill>
              </a:rPr>
              <a:t>yoksa</a:t>
            </a:r>
            <a:r>
              <a:rPr lang="en-US" sz="1600" dirty="0">
                <a:solidFill>
                  <a:schemeClr val="accent1"/>
                </a:solidFill>
              </a:rPr>
              <a:t> </a:t>
            </a:r>
            <a:r>
              <a:rPr lang="en-US" sz="1600" dirty="0" err="1">
                <a:solidFill>
                  <a:schemeClr val="accent1"/>
                </a:solidFill>
              </a:rPr>
              <a:t>ürün</a:t>
            </a:r>
            <a:r>
              <a:rPr lang="en-US" sz="1600" dirty="0">
                <a:solidFill>
                  <a:schemeClr val="accent1"/>
                </a:solidFill>
              </a:rPr>
              <a:t> </a:t>
            </a:r>
            <a:r>
              <a:rPr lang="en-US" sz="1600" dirty="0" err="1">
                <a:solidFill>
                  <a:schemeClr val="accent1"/>
                </a:solidFill>
              </a:rPr>
              <a:t>odaklı</a:t>
            </a:r>
            <a:r>
              <a:rPr lang="en-US" sz="1600" dirty="0">
                <a:solidFill>
                  <a:schemeClr val="accent1"/>
                </a:solidFill>
              </a:rPr>
              <a:t> </a:t>
            </a:r>
            <a:r>
              <a:rPr lang="en-US" sz="1600" dirty="0" err="1">
                <a:solidFill>
                  <a:schemeClr val="accent1"/>
                </a:solidFill>
              </a:rPr>
              <a:t>mı</a:t>
            </a:r>
            <a:r>
              <a:rPr lang="en-US" sz="1600" dirty="0">
                <a:solidFill>
                  <a:schemeClr val="accent1"/>
                </a:solidFill>
              </a:rPr>
              <a:t> </a:t>
            </a:r>
            <a:r>
              <a:rPr lang="en-US" sz="1600" dirty="0" err="1">
                <a:solidFill>
                  <a:schemeClr val="accent1"/>
                </a:solidFill>
              </a:rPr>
              <a:t>olduğunu</a:t>
            </a:r>
            <a:r>
              <a:rPr lang="en-US" sz="1600" dirty="0">
                <a:solidFill>
                  <a:schemeClr val="accent1"/>
                </a:solidFill>
              </a:rPr>
              <a:t> </a:t>
            </a:r>
            <a:r>
              <a:rPr lang="en-US" sz="1600" dirty="0" err="1">
                <a:solidFill>
                  <a:schemeClr val="accent1"/>
                </a:solidFill>
              </a:rPr>
              <a:t>belirleyin</a:t>
            </a:r>
            <a:r>
              <a:rPr lang="en-US" sz="1600" dirty="0">
                <a:solidFill>
                  <a:schemeClr val="accent1"/>
                </a:solidFill>
              </a:rPr>
              <a:t>. Bu </a:t>
            </a:r>
            <a:r>
              <a:rPr lang="en-US" sz="1600" dirty="0" err="1">
                <a:solidFill>
                  <a:schemeClr val="accent1"/>
                </a:solidFill>
              </a:rPr>
              <a:t>sınıflandırma</a:t>
            </a:r>
            <a:r>
              <a:rPr lang="en-US" sz="1600" dirty="0">
                <a:solidFill>
                  <a:schemeClr val="accent1"/>
                </a:solidFill>
              </a:rPr>
              <a:t>, </a:t>
            </a:r>
            <a:r>
              <a:rPr lang="en-US" sz="1600" dirty="0" err="1">
                <a:solidFill>
                  <a:schemeClr val="accent1"/>
                </a:solidFill>
              </a:rPr>
              <a:t>temel</a:t>
            </a:r>
            <a:r>
              <a:rPr lang="en-US" sz="1600" dirty="0">
                <a:solidFill>
                  <a:schemeClr val="accent1"/>
                </a:solidFill>
              </a:rPr>
              <a:t> </a:t>
            </a:r>
            <a:r>
              <a:rPr lang="en-US" sz="1600" dirty="0" err="1">
                <a:solidFill>
                  <a:schemeClr val="accent1"/>
                </a:solidFill>
              </a:rPr>
              <a:t>faaliyetlerinize</a:t>
            </a:r>
            <a:r>
              <a:rPr lang="en-US" sz="1600" dirty="0">
                <a:solidFill>
                  <a:schemeClr val="accent1"/>
                </a:solidFill>
              </a:rPr>
              <a:t>, </a:t>
            </a:r>
            <a:r>
              <a:rPr lang="en-US" sz="1600" dirty="0" err="1">
                <a:solidFill>
                  <a:schemeClr val="accent1"/>
                </a:solidFill>
              </a:rPr>
              <a:t>kaynaklarınıza</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ortaklıklarınıza</a:t>
            </a:r>
            <a:r>
              <a:rPr lang="en-US" sz="1600" dirty="0">
                <a:solidFill>
                  <a:schemeClr val="accent1"/>
                </a:solidFill>
              </a:rPr>
              <a:t> </a:t>
            </a:r>
            <a:r>
              <a:rPr lang="en-US" sz="1600" dirty="0" err="1">
                <a:solidFill>
                  <a:schemeClr val="accent1"/>
                </a:solidFill>
              </a:rPr>
              <a:t>odaklanmanıza</a:t>
            </a:r>
            <a:r>
              <a:rPr lang="en-US" sz="1600" dirty="0">
                <a:solidFill>
                  <a:schemeClr val="accent1"/>
                </a:solidFill>
              </a:rPr>
              <a:t> </a:t>
            </a:r>
            <a:r>
              <a:rPr lang="en-US" sz="1600" dirty="0" err="1">
                <a:solidFill>
                  <a:schemeClr val="accent1"/>
                </a:solidFill>
              </a:rPr>
              <a:t>yardımcı</a:t>
            </a:r>
            <a:r>
              <a:rPr lang="en-US" sz="1600" dirty="0">
                <a:solidFill>
                  <a:schemeClr val="accent1"/>
                </a:solidFill>
              </a:rPr>
              <a:t> </a:t>
            </a:r>
            <a:r>
              <a:rPr lang="en-US" sz="1600" dirty="0" err="1">
                <a:solidFill>
                  <a:schemeClr val="accent1"/>
                </a:solidFill>
              </a:rPr>
              <a:t>olur</a:t>
            </a:r>
            <a:r>
              <a:rPr lang="en-US" sz="1600" dirty="0">
                <a:solidFill>
                  <a:schemeClr val="accent1"/>
                </a:solidFill>
              </a:rPr>
              <a:t>.</a:t>
            </a:r>
          </a:p>
          <a:p>
            <a:pPr marL="742950" lvl="1" indent="-285750" algn="just">
              <a:lnSpc>
                <a:spcPct val="150000"/>
              </a:lnSpc>
              <a:buFont typeface="Arial" panose="020B0604020202020204" pitchFamily="34" charset="0"/>
              <a:buChar char="•"/>
            </a:pPr>
            <a:r>
              <a:rPr lang="en-US" sz="1600" b="1" dirty="0" err="1">
                <a:solidFill>
                  <a:schemeClr val="accent1"/>
                </a:solidFill>
              </a:rPr>
              <a:t>Stratejik</a:t>
            </a:r>
            <a:r>
              <a:rPr lang="en-US" sz="1600" b="1" dirty="0">
                <a:solidFill>
                  <a:schemeClr val="accent1"/>
                </a:solidFill>
              </a:rPr>
              <a:t> </a:t>
            </a:r>
            <a:r>
              <a:rPr lang="en-US" sz="1600" b="1" dirty="0" err="1">
                <a:solidFill>
                  <a:schemeClr val="accent1"/>
                </a:solidFill>
              </a:rPr>
              <a:t>Faaliyetler</a:t>
            </a:r>
            <a:r>
              <a:rPr lang="en-US" sz="1600" b="1" dirty="0">
                <a:solidFill>
                  <a:schemeClr val="accent1"/>
                </a:solidFill>
              </a:rPr>
              <a:t> </a:t>
            </a:r>
            <a:r>
              <a:rPr lang="en-US" sz="1600" b="1" dirty="0" err="1">
                <a:solidFill>
                  <a:schemeClr val="accent1"/>
                </a:solidFill>
              </a:rPr>
              <a:t>ve</a:t>
            </a:r>
            <a:r>
              <a:rPr lang="en-US" sz="1600" b="1" dirty="0">
                <a:solidFill>
                  <a:schemeClr val="accent1"/>
                </a:solidFill>
              </a:rPr>
              <a:t> </a:t>
            </a:r>
            <a:r>
              <a:rPr lang="en-US" sz="1600" b="1" dirty="0" err="1">
                <a:solidFill>
                  <a:schemeClr val="accent1"/>
                </a:solidFill>
              </a:rPr>
              <a:t>Kaynaklar</a:t>
            </a:r>
            <a:r>
              <a:rPr lang="en-US" sz="1600" dirty="0">
                <a:solidFill>
                  <a:schemeClr val="accent1"/>
                </a:solidFill>
              </a:rPr>
              <a:t>: </a:t>
            </a:r>
            <a:r>
              <a:rPr lang="en-US" sz="1600" dirty="0" err="1">
                <a:solidFill>
                  <a:schemeClr val="accent1"/>
                </a:solidFill>
              </a:rPr>
              <a:t>İşletme</a:t>
            </a:r>
            <a:r>
              <a:rPr lang="en-US" sz="1600" dirty="0">
                <a:solidFill>
                  <a:schemeClr val="accent1"/>
                </a:solidFill>
              </a:rPr>
              <a:t> </a:t>
            </a:r>
            <a:r>
              <a:rPr lang="en-US" sz="1600" dirty="0" err="1">
                <a:solidFill>
                  <a:schemeClr val="accent1"/>
                </a:solidFill>
              </a:rPr>
              <a:t>türünüz</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hayati</a:t>
            </a:r>
            <a:r>
              <a:rPr lang="en-US" sz="1600" dirty="0">
                <a:solidFill>
                  <a:schemeClr val="accent1"/>
                </a:solidFill>
              </a:rPr>
              <a:t> </a:t>
            </a:r>
            <a:r>
              <a:rPr lang="en-US" sz="1600" dirty="0" err="1">
                <a:solidFill>
                  <a:schemeClr val="accent1"/>
                </a:solidFill>
              </a:rPr>
              <a:t>önem</a:t>
            </a:r>
            <a:r>
              <a:rPr lang="en-US" sz="1600" dirty="0">
                <a:solidFill>
                  <a:schemeClr val="accent1"/>
                </a:solidFill>
              </a:rPr>
              <a:t> </a:t>
            </a:r>
            <a:r>
              <a:rPr lang="en-US" sz="1600" dirty="0" err="1">
                <a:solidFill>
                  <a:schemeClr val="accent1"/>
                </a:solidFill>
              </a:rPr>
              <a:t>taşıyan</a:t>
            </a:r>
            <a:r>
              <a:rPr lang="en-US" sz="1600" dirty="0">
                <a:solidFill>
                  <a:schemeClr val="accent1"/>
                </a:solidFill>
              </a:rPr>
              <a:t> </a:t>
            </a:r>
            <a:r>
              <a:rPr lang="en-US" sz="1600" dirty="0" err="1">
                <a:solidFill>
                  <a:schemeClr val="accent1"/>
                </a:solidFill>
              </a:rPr>
              <a:t>temel</a:t>
            </a:r>
            <a:r>
              <a:rPr lang="en-US" sz="1600" dirty="0">
                <a:solidFill>
                  <a:schemeClr val="accent1"/>
                </a:solidFill>
              </a:rPr>
              <a:t> </a:t>
            </a:r>
            <a:r>
              <a:rPr lang="en-US" sz="1600" dirty="0" err="1">
                <a:solidFill>
                  <a:schemeClr val="accent1"/>
                </a:solidFill>
              </a:rPr>
              <a:t>faaliyetleri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kaynakları</a:t>
            </a:r>
            <a:r>
              <a:rPr lang="en-US" sz="1600" dirty="0">
                <a:solidFill>
                  <a:schemeClr val="accent1"/>
                </a:solidFill>
              </a:rPr>
              <a:t> </a:t>
            </a:r>
            <a:r>
              <a:rPr lang="en-US" sz="1600" dirty="0" err="1">
                <a:solidFill>
                  <a:schemeClr val="accent1"/>
                </a:solidFill>
              </a:rPr>
              <a:t>vurgulayın</a:t>
            </a:r>
            <a:r>
              <a:rPr lang="en-US" sz="1600" dirty="0">
                <a:solidFill>
                  <a:schemeClr val="accent1"/>
                </a:solidFill>
              </a:rPr>
              <a:t>. </a:t>
            </a:r>
            <a:r>
              <a:rPr lang="en-US" sz="1600" dirty="0" err="1">
                <a:solidFill>
                  <a:schemeClr val="accent1"/>
                </a:solidFill>
              </a:rPr>
              <a:t>Örneğin</a:t>
            </a:r>
            <a:r>
              <a:rPr lang="en-US" sz="1600" dirty="0">
                <a:solidFill>
                  <a:schemeClr val="accent1"/>
                </a:solidFill>
              </a:rPr>
              <a:t>, </a:t>
            </a:r>
            <a:r>
              <a:rPr lang="en-US" sz="1600" dirty="0" err="1">
                <a:solidFill>
                  <a:schemeClr val="accent1"/>
                </a:solidFill>
              </a:rPr>
              <a:t>ürün</a:t>
            </a:r>
            <a:r>
              <a:rPr lang="en-US" sz="1600" dirty="0">
                <a:solidFill>
                  <a:schemeClr val="accent1"/>
                </a:solidFill>
              </a:rPr>
              <a:t> </a:t>
            </a:r>
            <a:r>
              <a:rPr lang="en-US" sz="1600" dirty="0" err="1">
                <a:solidFill>
                  <a:schemeClr val="accent1"/>
                </a:solidFill>
              </a:rPr>
              <a:t>odaklı</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şirket</a:t>
            </a:r>
            <a:r>
              <a:rPr lang="en-US" sz="1600" dirty="0">
                <a:solidFill>
                  <a:schemeClr val="accent1"/>
                </a:solidFill>
              </a:rPr>
              <a:t> </a:t>
            </a:r>
            <a:r>
              <a:rPr lang="en-US" sz="1600" dirty="0" err="1">
                <a:solidFill>
                  <a:schemeClr val="accent1"/>
                </a:solidFill>
              </a:rPr>
              <a:t>Ar</a:t>
            </a:r>
            <a:r>
              <a:rPr lang="en-US" sz="1600" dirty="0">
                <a:solidFill>
                  <a:schemeClr val="accent1"/>
                </a:solidFill>
              </a:rPr>
              <a:t>-Ge </a:t>
            </a:r>
            <a:r>
              <a:rPr lang="en-US" sz="1600" dirty="0" err="1">
                <a:solidFill>
                  <a:schemeClr val="accent1"/>
                </a:solidFill>
              </a:rPr>
              <a:t>ve</a:t>
            </a:r>
            <a:r>
              <a:rPr lang="en-US" sz="1600" dirty="0">
                <a:solidFill>
                  <a:schemeClr val="accent1"/>
                </a:solidFill>
              </a:rPr>
              <a:t> </a:t>
            </a:r>
            <a:r>
              <a:rPr lang="en-US" sz="1600" dirty="0" err="1">
                <a:solidFill>
                  <a:schemeClr val="accent1"/>
                </a:solidFill>
              </a:rPr>
              <a:t>fikri</a:t>
            </a:r>
            <a:r>
              <a:rPr lang="en-US" sz="1600" dirty="0">
                <a:solidFill>
                  <a:schemeClr val="accent1"/>
                </a:solidFill>
              </a:rPr>
              <a:t> </a:t>
            </a:r>
            <a:r>
              <a:rPr lang="en-US" sz="1600" dirty="0" err="1">
                <a:solidFill>
                  <a:schemeClr val="accent1"/>
                </a:solidFill>
              </a:rPr>
              <a:t>mülkiyete</a:t>
            </a:r>
            <a:r>
              <a:rPr lang="en-US" sz="1600" dirty="0">
                <a:solidFill>
                  <a:schemeClr val="accent1"/>
                </a:solidFill>
              </a:rPr>
              <a:t> </a:t>
            </a:r>
            <a:r>
              <a:rPr lang="en-US" sz="1600" dirty="0" err="1">
                <a:solidFill>
                  <a:schemeClr val="accent1"/>
                </a:solidFill>
              </a:rPr>
              <a:t>öncelik</a:t>
            </a:r>
            <a:r>
              <a:rPr lang="en-US" sz="1600" dirty="0">
                <a:solidFill>
                  <a:schemeClr val="accent1"/>
                </a:solidFill>
              </a:rPr>
              <a:t> </a:t>
            </a:r>
            <a:r>
              <a:rPr lang="en-US" sz="1600" dirty="0" err="1">
                <a:solidFill>
                  <a:schemeClr val="accent1"/>
                </a:solidFill>
              </a:rPr>
              <a:t>verebilir</a:t>
            </a:r>
            <a:r>
              <a:rPr lang="en-US" sz="1600" dirty="0">
                <a:solidFill>
                  <a:schemeClr val="accent1"/>
                </a:solidFill>
              </a:rPr>
              <a:t>.</a:t>
            </a:r>
          </a:p>
        </p:txBody>
      </p:sp>
      <p:pic>
        <p:nvPicPr>
          <p:cNvPr id="3" name="Resim 2">
            <a:extLst>
              <a:ext uri="{FF2B5EF4-FFF2-40B4-BE49-F238E27FC236}">
                <a16:creationId xmlns:a16="http://schemas.microsoft.com/office/drawing/2014/main" id="{70A881DB-42CC-42E3-D3D7-DC91BFCF5A89}"/>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918589148"/>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73" y="-106820"/>
            <a:ext cx="11196847" cy="1444625"/>
          </a:xfrm>
        </p:spPr>
        <p:txBody>
          <a:bodyPr>
            <a:noAutofit/>
          </a:bodyPr>
          <a:lstStyle/>
          <a:p>
            <a:r>
              <a:rPr lang="en-US" sz="3400"/>
              <a:t>İş Modeli Kanvasının Tamamlanması</a:t>
            </a:r>
            <a:endParaRPr lang="sl-SI" sz="3400"/>
          </a:p>
        </p:txBody>
      </p:sp>
      <p:sp>
        <p:nvSpPr>
          <p:cNvPr id="5" name="TextBox 4">
            <a:extLst>
              <a:ext uri="{FF2B5EF4-FFF2-40B4-BE49-F238E27FC236}">
                <a16:creationId xmlns:a16="http://schemas.microsoft.com/office/drawing/2014/main" id="{EE50636A-2CEE-7876-2374-980627B57096}"/>
              </a:ext>
            </a:extLst>
          </p:cNvPr>
          <p:cNvSpPr txBox="1"/>
          <p:nvPr/>
        </p:nvSpPr>
        <p:spPr>
          <a:xfrm>
            <a:off x="776535" y="1105793"/>
            <a:ext cx="11081659" cy="2565189"/>
          </a:xfrm>
          <a:prstGeom prst="rect">
            <a:avLst/>
          </a:prstGeom>
          <a:noFill/>
        </p:spPr>
        <p:txBody>
          <a:bodyPr wrap="square">
            <a:spAutoFit/>
          </a:bodyPr>
          <a:lstStyle/>
          <a:p>
            <a:pPr algn="just">
              <a:lnSpc>
                <a:spcPct val="150000"/>
              </a:lnSpc>
            </a:pPr>
            <a:r>
              <a:rPr lang="en-US" b="1">
                <a:solidFill>
                  <a:schemeClr val="accent1"/>
                </a:solidFill>
              </a:rPr>
              <a:t>4. Sürekli Yineleme ve Geri Bildirim</a:t>
            </a:r>
          </a:p>
          <a:p>
            <a:pPr algn="just">
              <a:lnSpc>
                <a:spcPct val="150000"/>
              </a:lnSpc>
            </a:pPr>
            <a:endParaRPr lang="en-US" sz="700">
              <a:solidFill>
                <a:schemeClr val="accent1"/>
              </a:solidFill>
            </a:endParaRPr>
          </a:p>
          <a:p>
            <a:pPr marL="742950" lvl="1" indent="-285750" algn="just">
              <a:lnSpc>
                <a:spcPct val="150000"/>
              </a:lnSpc>
              <a:buFont typeface="Arial" panose="020B0604020202020204" pitchFamily="34" charset="0"/>
              <a:buChar char="•"/>
            </a:pPr>
            <a:r>
              <a:rPr lang="en-US" sz="1600" b="1">
                <a:solidFill>
                  <a:schemeClr val="accent1"/>
                </a:solidFill>
              </a:rPr>
              <a:t>Düzenli Güncellemeler</a:t>
            </a:r>
            <a:r>
              <a:rPr lang="en-US" sz="1600">
                <a:solidFill>
                  <a:schemeClr val="accent1"/>
                </a:solidFill>
              </a:rPr>
              <a:t>: BMC dinamik bir araçtır. Müşteri geri bildirimlerine, piyasa koşullarına veya şirket içi değişimlere dayalı değişiklikleri yansıtmak için düzenli olarak güncelleyin. Bu yinelemeli süreç, iş modelinizin güncel ve etkili kalmasını sağlar.</a:t>
            </a:r>
          </a:p>
          <a:p>
            <a:pPr marL="742950" lvl="1" indent="-285750" algn="just">
              <a:lnSpc>
                <a:spcPct val="150000"/>
              </a:lnSpc>
              <a:buFont typeface="Arial" panose="020B0604020202020204" pitchFamily="34" charset="0"/>
              <a:buChar char="•"/>
            </a:pPr>
            <a:r>
              <a:rPr lang="en-US" sz="1600" b="1">
                <a:solidFill>
                  <a:schemeClr val="accent1"/>
                </a:solidFill>
              </a:rPr>
              <a:t>Ekip İşbirliği:</a:t>
            </a:r>
            <a:r>
              <a:rPr lang="en-US" sz="1600">
                <a:solidFill>
                  <a:schemeClr val="accent1"/>
                </a:solidFill>
              </a:rPr>
              <a:t> İçgörülere katkıda bulunmaları için çeşitli departmanlardan farklı bir ekiple çalışın. Bu çeşitlilik, işin tüm yönlerinin kapsanmasını sağlar ve kapsamlı bir anlayışı teşvik eder.</a:t>
            </a:r>
          </a:p>
        </p:txBody>
      </p:sp>
      <p:sp>
        <p:nvSpPr>
          <p:cNvPr id="8" name="TextBox 7">
            <a:extLst>
              <a:ext uri="{FF2B5EF4-FFF2-40B4-BE49-F238E27FC236}">
                <a16:creationId xmlns:a16="http://schemas.microsoft.com/office/drawing/2014/main" id="{4E413E0B-8457-1782-5AF9-10CC97E4F919}"/>
              </a:ext>
            </a:extLst>
          </p:cNvPr>
          <p:cNvSpPr txBox="1"/>
          <p:nvPr/>
        </p:nvSpPr>
        <p:spPr>
          <a:xfrm>
            <a:off x="812378" y="3950421"/>
            <a:ext cx="10894786" cy="2126608"/>
          </a:xfrm>
          <a:prstGeom prst="rect">
            <a:avLst/>
          </a:prstGeom>
          <a:noFill/>
        </p:spPr>
        <p:txBody>
          <a:bodyPr wrap="square">
            <a:spAutoFit/>
          </a:bodyPr>
          <a:lstStyle/>
          <a:p>
            <a:pPr algn="just">
              <a:lnSpc>
                <a:spcPct val="150000"/>
              </a:lnSpc>
            </a:pPr>
            <a:r>
              <a:rPr lang="en-US" b="1">
                <a:solidFill>
                  <a:schemeClr val="accent1"/>
                </a:solidFill>
              </a:rPr>
              <a:t>5. Açık İletişim ve Ölçeklenebilirlik</a:t>
            </a:r>
          </a:p>
          <a:p>
            <a:pPr algn="just">
              <a:lnSpc>
                <a:spcPct val="150000"/>
              </a:lnSpc>
            </a:pPr>
            <a:endParaRPr lang="en-US" sz="700">
              <a:solidFill>
                <a:schemeClr val="accent1"/>
              </a:solidFill>
            </a:endParaRPr>
          </a:p>
          <a:p>
            <a:pPr marL="742950" lvl="1" indent="-285750" algn="just">
              <a:lnSpc>
                <a:spcPct val="150000"/>
              </a:lnSpc>
              <a:buFont typeface="Arial" panose="020B0604020202020204" pitchFamily="34" charset="0"/>
              <a:buChar char="•"/>
            </a:pPr>
            <a:r>
              <a:rPr lang="en-US" sz="1600" b="1">
                <a:solidFill>
                  <a:schemeClr val="accent1"/>
                </a:solidFill>
              </a:rPr>
              <a:t>Belgeleyin ve Görselleştirin</a:t>
            </a:r>
            <a:r>
              <a:rPr lang="en-US" sz="1600">
                <a:solidFill>
                  <a:schemeClr val="accent1"/>
                </a:solidFill>
              </a:rPr>
              <a:t>: BMC'nizdeki varsayımları ve hipotezleri açıkça belgeleyin. Açıklığı artırmak ve modeli paydaşlara etkili bir şekilde iletmek için görseller ve diyagramlar kullanın.</a:t>
            </a:r>
          </a:p>
          <a:p>
            <a:pPr marL="742950" lvl="1" indent="-285750" algn="just">
              <a:lnSpc>
                <a:spcPct val="150000"/>
              </a:lnSpc>
              <a:buFont typeface="Arial" panose="020B0604020202020204" pitchFamily="34" charset="0"/>
              <a:buChar char="•"/>
            </a:pPr>
            <a:r>
              <a:rPr lang="en-US" sz="1600" b="1">
                <a:solidFill>
                  <a:schemeClr val="accent1"/>
                </a:solidFill>
              </a:rPr>
              <a:t>Ölçeklenebilirliğe Odaklanın</a:t>
            </a:r>
            <a:r>
              <a:rPr lang="en-US" sz="1600">
                <a:solidFill>
                  <a:schemeClr val="accent1"/>
                </a:solidFill>
              </a:rPr>
              <a:t>: İş modelinizi ölçeklenebilirliği göz önünde bulundurarak tasarlayın. İşletmenizin nasıl büyüyebileceğini, uyum sağlayabileceğini ve yeni müşteri segmentlerine nasıl hizmet verebileceğini veya mevcut müşteri segmentlerini nasıl genişletebileceğini düşünün.</a:t>
            </a:r>
          </a:p>
        </p:txBody>
      </p:sp>
      <p:pic>
        <p:nvPicPr>
          <p:cNvPr id="3" name="Resim 2">
            <a:extLst>
              <a:ext uri="{FF2B5EF4-FFF2-40B4-BE49-F238E27FC236}">
                <a16:creationId xmlns:a16="http://schemas.microsoft.com/office/drawing/2014/main" id="{0335A8D4-93D7-C8BA-AAEA-30676E76E2CC}"/>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34922813"/>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0" y="-103035"/>
            <a:ext cx="11675031" cy="894167"/>
          </a:xfrm>
        </p:spPr>
        <p:txBody>
          <a:bodyPr vert="horz" lIns="91440" tIns="45720" rIns="91440" bIns="45720" rtlCol="0" anchor="t">
            <a:normAutofit/>
          </a:bodyPr>
          <a:lstStyle/>
          <a:p>
            <a:pPr marL="0" indent="0" algn="ctr">
              <a:lnSpc>
                <a:spcPct val="150000"/>
              </a:lnSpc>
              <a:buNone/>
            </a:pPr>
            <a:r>
              <a:rPr lang="en-US" sz="3400" dirty="0" err="1">
                <a:solidFill>
                  <a:schemeClr val="tx2"/>
                </a:solidFill>
              </a:rPr>
              <a:t>İş</a:t>
            </a:r>
            <a:r>
              <a:rPr lang="en-US" sz="3400" dirty="0">
                <a:solidFill>
                  <a:schemeClr val="tx2"/>
                </a:solidFill>
              </a:rPr>
              <a:t> </a:t>
            </a:r>
            <a:r>
              <a:rPr lang="en-US" sz="3400" dirty="0" err="1">
                <a:solidFill>
                  <a:schemeClr val="tx2"/>
                </a:solidFill>
              </a:rPr>
              <a:t>Modeli</a:t>
            </a:r>
            <a:r>
              <a:rPr lang="en-US" sz="3400" dirty="0">
                <a:solidFill>
                  <a:schemeClr val="tx2"/>
                </a:solidFill>
              </a:rPr>
              <a:t> </a:t>
            </a:r>
            <a:r>
              <a:rPr lang="en-US" sz="3400" dirty="0" err="1">
                <a:solidFill>
                  <a:schemeClr val="tx2"/>
                </a:solidFill>
              </a:rPr>
              <a:t>Kanvasınızı</a:t>
            </a:r>
            <a:r>
              <a:rPr lang="en-US" sz="3400" dirty="0">
                <a:solidFill>
                  <a:schemeClr val="tx2"/>
                </a:solidFill>
              </a:rPr>
              <a:t> </a:t>
            </a:r>
            <a:r>
              <a:rPr lang="en-US" sz="3400" dirty="0" err="1">
                <a:solidFill>
                  <a:schemeClr val="tx2"/>
                </a:solidFill>
              </a:rPr>
              <a:t>Oluşturma</a:t>
            </a:r>
            <a:endParaRPr lang="sl-SI" sz="3400" dirty="0">
              <a:solidFill>
                <a:schemeClr val="tx2"/>
              </a:solidFill>
            </a:endParaRPr>
          </a:p>
        </p:txBody>
      </p:sp>
      <p:sp>
        <p:nvSpPr>
          <p:cNvPr id="2" name="Rectangle 1">
            <a:extLst>
              <a:ext uri="{FF2B5EF4-FFF2-40B4-BE49-F238E27FC236}">
                <a16:creationId xmlns:a16="http://schemas.microsoft.com/office/drawing/2014/main" id="{91250AF4-7F87-3AA5-7B67-802D120A4768}"/>
              </a:ext>
            </a:extLst>
          </p:cNvPr>
          <p:cNvSpPr/>
          <p:nvPr/>
        </p:nvSpPr>
        <p:spPr>
          <a:xfrm>
            <a:off x="436733" y="913451"/>
            <a:ext cx="11331087" cy="5150513"/>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930C3104-8D95-7598-8AA5-CFC1FF310AC5}"/>
              </a:ext>
            </a:extLst>
          </p:cNvPr>
          <p:cNvGrpSpPr/>
          <p:nvPr/>
        </p:nvGrpSpPr>
        <p:grpSpPr>
          <a:xfrm>
            <a:off x="10109201" y="326985"/>
            <a:ext cx="1937186" cy="859068"/>
            <a:chOff x="10080172" y="339103"/>
            <a:chExt cx="1937186" cy="859068"/>
          </a:xfrm>
        </p:grpSpPr>
        <p:grpSp>
          <p:nvGrpSpPr>
            <p:cNvPr id="9" name="Group 8">
              <a:extLst>
                <a:ext uri="{FF2B5EF4-FFF2-40B4-BE49-F238E27FC236}">
                  <a16:creationId xmlns:a16="http://schemas.microsoft.com/office/drawing/2014/main" id="{B9CBDBC2-FF92-A32C-4962-517B45D67B7E}"/>
                </a:ext>
              </a:extLst>
            </p:cNvPr>
            <p:cNvGrpSpPr/>
            <p:nvPr/>
          </p:nvGrpSpPr>
          <p:grpSpPr>
            <a:xfrm>
              <a:off x="10399486" y="741297"/>
              <a:ext cx="1617872" cy="456874"/>
              <a:chOff x="10406743" y="879246"/>
              <a:chExt cx="1617872" cy="456874"/>
            </a:xfrm>
          </p:grpSpPr>
          <p:sp>
            <p:nvSpPr>
              <p:cNvPr id="7" name="Rectangle 6">
                <a:extLst>
                  <a:ext uri="{FF2B5EF4-FFF2-40B4-BE49-F238E27FC236}">
                    <a16:creationId xmlns:a16="http://schemas.microsoft.com/office/drawing/2014/main" id="{8D1167A9-3EB1-C9B8-4429-7652E0B7AEAD}"/>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77B7E613-E631-6F64-35EC-561EAC02AA3C}"/>
                  </a:ext>
                </a:extLst>
              </p:cNvPr>
              <p:cNvSpPr txBox="1"/>
              <p:nvPr/>
            </p:nvSpPr>
            <p:spPr>
              <a:xfrm>
                <a:off x="10461367" y="920716"/>
                <a:ext cx="1563248" cy="330860"/>
              </a:xfrm>
              <a:prstGeom prst="rect">
                <a:avLst/>
              </a:prstGeom>
              <a:noFill/>
            </p:spPr>
            <p:txBody>
              <a:bodyPr wrap="none" rtlCol="0">
                <a:spAutoFit/>
              </a:bodyPr>
              <a:lstStyle/>
              <a:p>
                <a:r>
                  <a:rPr lang="en-US" sz="1550" dirty="0" err="1">
                    <a:solidFill>
                      <a:schemeClr val="accent1"/>
                    </a:solidFill>
                  </a:rPr>
                  <a:t>Görevlendirme</a:t>
                </a:r>
                <a:endParaRPr lang="en-GB" sz="1550" dirty="0">
                  <a:solidFill>
                    <a:schemeClr val="accent1"/>
                  </a:solidFill>
                </a:endParaRPr>
              </a:p>
            </p:txBody>
          </p:sp>
        </p:grpSp>
        <p:pic>
          <p:nvPicPr>
            <p:cNvPr id="11" name="Graphic 10" descr="Pin with solid fill">
              <a:extLst>
                <a:ext uri="{FF2B5EF4-FFF2-40B4-BE49-F238E27FC236}">
                  <a16:creationId xmlns:a16="http://schemas.microsoft.com/office/drawing/2014/main" id="{7C7C3746-35B9-9EA0-785C-D1698581C6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80172" y="339103"/>
              <a:ext cx="529771" cy="529771"/>
            </a:xfrm>
            <a:prstGeom prst="rect">
              <a:avLst/>
            </a:prstGeom>
          </p:spPr>
        </p:pic>
      </p:grpSp>
      <p:pic>
        <p:nvPicPr>
          <p:cNvPr id="4" name="Gráfico 1" descr="Cuadernos de notas y cuadrículas con lápiz">
            <a:extLst>
              <a:ext uri="{FF2B5EF4-FFF2-40B4-BE49-F238E27FC236}">
                <a16:creationId xmlns:a16="http://schemas.microsoft.com/office/drawing/2014/main" id="{8769A660-85E4-1F0E-F8B9-2731B2C2A9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74086" y="1258950"/>
            <a:ext cx="2154677" cy="2154677"/>
          </a:xfrm>
          <a:prstGeom prst="rect">
            <a:avLst/>
          </a:prstGeom>
        </p:spPr>
      </p:pic>
      <p:sp>
        <p:nvSpPr>
          <p:cNvPr id="5" name="PoljeZBesedilom 1">
            <a:extLst>
              <a:ext uri="{FF2B5EF4-FFF2-40B4-BE49-F238E27FC236}">
                <a16:creationId xmlns:a16="http://schemas.microsoft.com/office/drawing/2014/main" id="{C7F5C637-4986-419E-15C0-4194D64ABF0F}"/>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a:t>
            </a:r>
            <a:r>
              <a:rPr lang="en-US" sz="1000">
                <a:solidFill>
                  <a:schemeClr val="accent1"/>
                </a:solidFill>
              </a:rPr>
              <a:t>PowerPoint</a:t>
            </a:r>
            <a:endParaRPr lang="sl-SI" sz="1000">
              <a:solidFill>
                <a:schemeClr val="accent1"/>
              </a:solidFill>
            </a:endParaRPr>
          </a:p>
        </p:txBody>
      </p:sp>
      <p:pic>
        <p:nvPicPr>
          <p:cNvPr id="10" name="Resim 9">
            <a:extLst>
              <a:ext uri="{FF2B5EF4-FFF2-40B4-BE49-F238E27FC236}">
                <a16:creationId xmlns:a16="http://schemas.microsoft.com/office/drawing/2014/main" id="{2FDF0419-ECB1-3E75-BC47-8C2924B56FAF}"/>
              </a:ext>
            </a:extLst>
          </p:cNvPr>
          <p:cNvPicPr>
            <a:picLocks noChangeAspect="1"/>
          </p:cNvPicPr>
          <p:nvPr/>
        </p:nvPicPr>
        <p:blipFill>
          <a:blip r:embed="rId7"/>
          <a:stretch>
            <a:fillRect/>
          </a:stretch>
        </p:blipFill>
        <p:spPr>
          <a:xfrm>
            <a:off x="110709" y="6083954"/>
            <a:ext cx="1195576" cy="662297"/>
          </a:xfrm>
          <a:prstGeom prst="rect">
            <a:avLst/>
          </a:prstGeom>
        </p:spPr>
      </p:pic>
      <p:sp>
        <p:nvSpPr>
          <p:cNvPr id="3" name="TextBox 2">
            <a:extLst>
              <a:ext uri="{FF2B5EF4-FFF2-40B4-BE49-F238E27FC236}">
                <a16:creationId xmlns:a16="http://schemas.microsoft.com/office/drawing/2014/main" id="{A80610A9-CB8A-30D7-9AF5-6CF8EABDCA18}"/>
              </a:ext>
            </a:extLst>
          </p:cNvPr>
          <p:cNvSpPr txBox="1"/>
          <p:nvPr/>
        </p:nvSpPr>
        <p:spPr>
          <a:xfrm>
            <a:off x="568577" y="811122"/>
            <a:ext cx="11186690" cy="5150513"/>
          </a:xfrm>
          <a:prstGeom prst="rect">
            <a:avLst/>
          </a:prstGeom>
          <a:noFill/>
        </p:spPr>
        <p:txBody>
          <a:bodyPr wrap="square" lIns="91440" tIns="45720" rIns="91440" bIns="45720" rtlCol="0" anchor="t">
            <a:spAutoFit/>
          </a:bodyPr>
          <a:lstStyle/>
          <a:p>
            <a:pPr marL="342900" indent="-342900">
              <a:lnSpc>
                <a:spcPct val="150000"/>
              </a:lnSpc>
              <a:buAutoNum type="arabicPeriod"/>
            </a:pPr>
            <a:r>
              <a:rPr lang="en-US" sz="1600" b="1" dirty="0">
                <a:solidFill>
                  <a:schemeClr val="accent1"/>
                </a:solidFill>
              </a:rPr>
              <a:t>Bir </a:t>
            </a:r>
            <a:r>
              <a:rPr lang="en-US" sz="1600" b="1" dirty="0" err="1">
                <a:solidFill>
                  <a:schemeClr val="accent1"/>
                </a:solidFill>
              </a:rPr>
              <a:t>İş</a:t>
            </a:r>
            <a:r>
              <a:rPr lang="en-US" sz="1600" b="1" dirty="0">
                <a:solidFill>
                  <a:schemeClr val="accent1"/>
                </a:solidFill>
              </a:rPr>
              <a:t> Fikri </a:t>
            </a:r>
            <a:r>
              <a:rPr lang="en-US" sz="1600" b="1" dirty="0" err="1">
                <a:solidFill>
                  <a:schemeClr val="accent1"/>
                </a:solidFill>
              </a:rPr>
              <a:t>Seçin</a:t>
            </a:r>
            <a:r>
              <a:rPr lang="en-US" sz="1600" b="1" dirty="0">
                <a:solidFill>
                  <a:schemeClr val="accent1"/>
                </a:solidFill>
              </a:rPr>
              <a:t>:</a:t>
            </a:r>
            <a:r>
              <a:rPr lang="en-US" sz="1600" dirty="0">
                <a:solidFill>
                  <a:schemeClr val="accent1"/>
                </a:solidFill>
              </a:rPr>
              <a:t> </a:t>
            </a:r>
            <a:r>
              <a:rPr lang="en-US" sz="1600" dirty="0" err="1">
                <a:solidFill>
                  <a:schemeClr val="accent1"/>
                </a:solidFill>
              </a:rPr>
              <a:t>Mevcut</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seçin</a:t>
            </a:r>
            <a:r>
              <a:rPr lang="en-US" sz="1600" dirty="0">
                <a:solidFill>
                  <a:schemeClr val="accent1"/>
                </a:solidFill>
              </a:rPr>
              <a:t> </a:t>
            </a:r>
            <a:r>
              <a:rPr lang="en-US" sz="1600" dirty="0" err="1">
                <a:solidFill>
                  <a:schemeClr val="accent1"/>
                </a:solidFill>
              </a:rPr>
              <a:t>veya</a:t>
            </a:r>
            <a:r>
              <a:rPr lang="en-US" sz="1600" dirty="0">
                <a:solidFill>
                  <a:schemeClr val="accent1"/>
                </a:solidFill>
              </a:rPr>
              <a:t> </a:t>
            </a:r>
            <a:r>
              <a:rPr lang="en-US" sz="1600" dirty="0" err="1">
                <a:solidFill>
                  <a:schemeClr val="accent1"/>
                </a:solidFill>
              </a:rPr>
              <a:t>varsayımsal</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oluşturun</a:t>
            </a:r>
            <a:r>
              <a:rPr lang="en-US" sz="1600" dirty="0">
                <a:solidFill>
                  <a:schemeClr val="accent1"/>
                </a:solidFill>
              </a:rPr>
              <a:t>.</a:t>
            </a:r>
          </a:p>
          <a:p>
            <a:pPr marL="342900" indent="-342900">
              <a:lnSpc>
                <a:spcPct val="150000"/>
              </a:lnSpc>
              <a:buAutoNum type="arabicPeriod"/>
            </a:pPr>
            <a:endParaRPr lang="en-US" sz="800" dirty="0">
              <a:solidFill>
                <a:schemeClr val="accent1"/>
              </a:solidFill>
            </a:endParaRPr>
          </a:p>
          <a:p>
            <a:pPr marL="342900" indent="-342900">
              <a:lnSpc>
                <a:spcPct val="150000"/>
              </a:lnSpc>
              <a:buAutoNum type="arabicPeriod"/>
            </a:pPr>
            <a:r>
              <a:rPr lang="en-US" sz="1600" b="1" dirty="0" err="1">
                <a:solidFill>
                  <a:schemeClr val="accent1"/>
                </a:solidFill>
              </a:rPr>
              <a:t>İş</a:t>
            </a:r>
            <a:r>
              <a:rPr lang="en-US" sz="1600" b="1" dirty="0">
                <a:solidFill>
                  <a:schemeClr val="accent1"/>
                </a:solidFill>
              </a:rPr>
              <a:t> </a:t>
            </a:r>
            <a:r>
              <a:rPr lang="en-US" sz="1600" b="1" dirty="0" err="1">
                <a:solidFill>
                  <a:schemeClr val="accent1"/>
                </a:solidFill>
              </a:rPr>
              <a:t>Modeli</a:t>
            </a:r>
            <a:r>
              <a:rPr lang="en-US" sz="1600" b="1" dirty="0">
                <a:solidFill>
                  <a:schemeClr val="accent1"/>
                </a:solidFill>
              </a:rPr>
              <a:t> </a:t>
            </a:r>
            <a:r>
              <a:rPr lang="en-US" sz="1600" b="1" dirty="0" err="1">
                <a:solidFill>
                  <a:schemeClr val="accent1"/>
                </a:solidFill>
              </a:rPr>
              <a:t>Kanvasınızı</a:t>
            </a:r>
            <a:r>
              <a:rPr lang="en-US" sz="1600" b="1" dirty="0">
                <a:solidFill>
                  <a:schemeClr val="accent1"/>
                </a:solidFill>
              </a:rPr>
              <a:t> </a:t>
            </a:r>
            <a:r>
              <a:rPr lang="en-US" sz="1600" b="1" dirty="0" err="1">
                <a:solidFill>
                  <a:schemeClr val="accent1"/>
                </a:solidFill>
              </a:rPr>
              <a:t>Geliştirin</a:t>
            </a:r>
            <a:r>
              <a:rPr lang="en-US" sz="1600" b="1"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Segmentleri</a:t>
            </a:r>
            <a:r>
              <a:rPr lang="en-US" sz="1600" dirty="0">
                <a:solidFill>
                  <a:schemeClr val="accent1"/>
                </a:solidFill>
              </a:rPr>
              <a:t>: </a:t>
            </a:r>
            <a:r>
              <a:rPr lang="en-US" sz="1600" dirty="0" err="1">
                <a:solidFill>
                  <a:schemeClr val="accent1"/>
                </a:solidFill>
              </a:rPr>
              <a:t>Hedef</a:t>
            </a:r>
            <a:r>
              <a:rPr lang="en-US" sz="1600" dirty="0">
                <a:solidFill>
                  <a:schemeClr val="accent1"/>
                </a:solidFill>
              </a:rPr>
              <a:t> </a:t>
            </a: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gruplarını</a:t>
            </a:r>
            <a:r>
              <a:rPr lang="en-US" sz="1600" dirty="0">
                <a:solidFill>
                  <a:schemeClr val="accent1"/>
                </a:solidFill>
              </a:rPr>
              <a:t> </a:t>
            </a:r>
            <a:r>
              <a:rPr lang="en-US" sz="1600" dirty="0" err="1">
                <a:solidFill>
                  <a:schemeClr val="accent1"/>
                </a:solidFill>
              </a:rPr>
              <a:t>tanımlayın</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Değer</a:t>
            </a:r>
            <a:r>
              <a:rPr lang="en-US" sz="1600" dirty="0">
                <a:solidFill>
                  <a:schemeClr val="accent1"/>
                </a:solidFill>
              </a:rPr>
              <a:t> </a:t>
            </a:r>
            <a:r>
              <a:rPr lang="en-US" sz="1600" dirty="0" err="1">
                <a:solidFill>
                  <a:schemeClr val="accent1"/>
                </a:solidFill>
              </a:rPr>
              <a:t>Önerileri</a:t>
            </a:r>
            <a:r>
              <a:rPr lang="en-US" sz="1600" dirty="0">
                <a:solidFill>
                  <a:schemeClr val="accent1"/>
                </a:solidFill>
              </a:rPr>
              <a:t>: </a:t>
            </a:r>
            <a:r>
              <a:rPr lang="en-US" sz="1600" dirty="0" err="1">
                <a:solidFill>
                  <a:schemeClr val="accent1"/>
                </a:solidFill>
              </a:rPr>
              <a:t>İşletmenizin</a:t>
            </a:r>
            <a:r>
              <a:rPr lang="en-US" sz="1600" dirty="0">
                <a:solidFill>
                  <a:schemeClr val="accent1"/>
                </a:solidFill>
              </a:rPr>
              <a:t> </a:t>
            </a:r>
            <a:r>
              <a:rPr lang="en-US" sz="1600" dirty="0" err="1">
                <a:solidFill>
                  <a:schemeClr val="accent1"/>
                </a:solidFill>
              </a:rPr>
              <a:t>sunduğu</a:t>
            </a:r>
            <a:r>
              <a:rPr lang="en-US" sz="1600" dirty="0">
                <a:solidFill>
                  <a:schemeClr val="accent1"/>
                </a:solidFill>
              </a:rPr>
              <a:t> </a:t>
            </a:r>
            <a:r>
              <a:rPr lang="en-US" sz="1600" dirty="0" err="1">
                <a:solidFill>
                  <a:schemeClr val="accent1"/>
                </a:solidFill>
              </a:rPr>
              <a:t>benzersiz</a:t>
            </a:r>
            <a:r>
              <a:rPr lang="en-US" sz="1600" dirty="0">
                <a:solidFill>
                  <a:schemeClr val="accent1"/>
                </a:solidFill>
              </a:rPr>
              <a:t> </a:t>
            </a:r>
            <a:r>
              <a:rPr lang="en-US" sz="1600" dirty="0" err="1">
                <a:solidFill>
                  <a:schemeClr val="accent1"/>
                </a:solidFill>
              </a:rPr>
              <a:t>faydaları</a:t>
            </a:r>
            <a:r>
              <a:rPr lang="en-US" sz="1600" dirty="0">
                <a:solidFill>
                  <a:schemeClr val="accent1"/>
                </a:solidFill>
              </a:rPr>
              <a:t> </a:t>
            </a:r>
            <a:r>
              <a:rPr lang="en-US" sz="1600" dirty="0" err="1">
                <a:solidFill>
                  <a:schemeClr val="accent1"/>
                </a:solidFill>
              </a:rPr>
              <a:t>açıklayın</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Kanallar</a:t>
            </a:r>
            <a:r>
              <a:rPr lang="en-US" sz="1600" dirty="0">
                <a:solidFill>
                  <a:schemeClr val="accent1"/>
                </a:solidFill>
              </a:rPr>
              <a:t>: </a:t>
            </a:r>
            <a:r>
              <a:rPr lang="en-US" sz="1600" dirty="0" err="1">
                <a:solidFill>
                  <a:schemeClr val="accent1"/>
                </a:solidFill>
              </a:rPr>
              <a:t>Ürünlerinizi</a:t>
            </a:r>
            <a:r>
              <a:rPr lang="en-US" sz="1600" dirty="0">
                <a:solidFill>
                  <a:schemeClr val="accent1"/>
                </a:solidFill>
              </a:rPr>
              <a:t>/</a:t>
            </a:r>
            <a:r>
              <a:rPr lang="en-US" sz="1600" dirty="0" err="1">
                <a:solidFill>
                  <a:schemeClr val="accent1"/>
                </a:solidFill>
              </a:rPr>
              <a:t>hizmetlerinizi</a:t>
            </a:r>
            <a:r>
              <a:rPr lang="en-US" sz="1600" dirty="0">
                <a:solidFill>
                  <a:schemeClr val="accent1"/>
                </a:solidFill>
              </a:rPr>
              <a:t> </a:t>
            </a:r>
            <a:r>
              <a:rPr lang="en-US" sz="1600" dirty="0" err="1">
                <a:solidFill>
                  <a:schemeClr val="accent1"/>
                </a:solidFill>
              </a:rPr>
              <a:t>nasıl</a:t>
            </a:r>
            <a:r>
              <a:rPr lang="en-US" sz="1600" dirty="0">
                <a:solidFill>
                  <a:schemeClr val="accent1"/>
                </a:solidFill>
              </a:rPr>
              <a:t> </a:t>
            </a:r>
            <a:r>
              <a:rPr lang="en-US" sz="1600" dirty="0" err="1">
                <a:solidFill>
                  <a:schemeClr val="accent1"/>
                </a:solidFill>
              </a:rPr>
              <a:t>sunacağınızı</a:t>
            </a:r>
            <a:r>
              <a:rPr lang="en-US" sz="1600" dirty="0">
                <a:solidFill>
                  <a:schemeClr val="accent1"/>
                </a:solidFill>
              </a:rPr>
              <a:t> </a:t>
            </a:r>
            <a:r>
              <a:rPr lang="en-US" sz="1600" dirty="0" err="1">
                <a:solidFill>
                  <a:schemeClr val="accent1"/>
                </a:solidFill>
              </a:rPr>
              <a:t>belirleyin</a:t>
            </a:r>
            <a:endParaRPr lang="en-US" sz="1600" dirty="0">
              <a:solidFill>
                <a:schemeClr val="accent1"/>
              </a:solidFill>
            </a:endParaRPr>
          </a:p>
          <a:p>
            <a:pPr marL="742950" lvl="1" indent="-285750">
              <a:lnSpc>
                <a:spcPct val="150000"/>
              </a:lnSpc>
              <a:buFont typeface="Arial" panose="020B0604020202020204" pitchFamily="34" charset="0"/>
              <a:buChar char="•"/>
            </a:pPr>
            <a:r>
              <a:rPr lang="en-US" sz="1600" dirty="0" err="1">
                <a:solidFill>
                  <a:schemeClr val="accent1"/>
                </a:solidFill>
              </a:rPr>
              <a:t>Müşteri</a:t>
            </a:r>
            <a:r>
              <a:rPr lang="en-US" sz="1600" dirty="0">
                <a:solidFill>
                  <a:schemeClr val="accent1"/>
                </a:solidFill>
              </a:rPr>
              <a:t> </a:t>
            </a:r>
            <a:r>
              <a:rPr lang="en-US" sz="1600" dirty="0" err="1">
                <a:solidFill>
                  <a:schemeClr val="accent1"/>
                </a:solidFill>
              </a:rPr>
              <a:t>İlişkileri</a:t>
            </a:r>
            <a:r>
              <a:rPr lang="en-US" sz="1600" dirty="0">
                <a:solidFill>
                  <a:schemeClr val="accent1"/>
                </a:solidFill>
              </a:rPr>
              <a:t>: Ne </a:t>
            </a:r>
            <a:r>
              <a:rPr lang="en-US" sz="1600" dirty="0" err="1">
                <a:solidFill>
                  <a:schemeClr val="accent1"/>
                </a:solidFill>
              </a:rPr>
              <a:t>tür</a:t>
            </a:r>
            <a:r>
              <a:rPr lang="en-US" sz="1600" dirty="0">
                <a:solidFill>
                  <a:schemeClr val="accent1"/>
                </a:solidFill>
              </a:rPr>
              <a:t> </a:t>
            </a:r>
            <a:r>
              <a:rPr lang="en-US" sz="1600" dirty="0" err="1">
                <a:solidFill>
                  <a:schemeClr val="accent1"/>
                </a:solidFill>
              </a:rPr>
              <a:t>ilişkiler</a:t>
            </a:r>
            <a:r>
              <a:rPr lang="en-US" sz="1600" dirty="0">
                <a:solidFill>
                  <a:schemeClr val="accent1"/>
                </a:solidFill>
              </a:rPr>
              <a:t> </a:t>
            </a:r>
            <a:r>
              <a:rPr lang="en-US" sz="1600" dirty="0" err="1">
                <a:solidFill>
                  <a:schemeClr val="accent1"/>
                </a:solidFill>
              </a:rPr>
              <a:t>kuracağınızı</a:t>
            </a:r>
            <a:r>
              <a:rPr lang="en-US" sz="1600" dirty="0">
                <a:solidFill>
                  <a:schemeClr val="accent1"/>
                </a:solidFill>
              </a:rPr>
              <a:t> ana </a:t>
            </a:r>
            <a:r>
              <a:rPr lang="en-US" sz="1600" dirty="0" err="1">
                <a:solidFill>
                  <a:schemeClr val="accent1"/>
                </a:solidFill>
              </a:rPr>
              <a:t>hatlarıyla</a:t>
            </a:r>
            <a:r>
              <a:rPr lang="en-US" sz="1600" dirty="0">
                <a:solidFill>
                  <a:schemeClr val="accent1"/>
                </a:solidFill>
              </a:rPr>
              <a:t> </a:t>
            </a:r>
            <a:r>
              <a:rPr lang="en-US" sz="1600" dirty="0" err="1">
                <a:solidFill>
                  <a:schemeClr val="accent1"/>
                </a:solidFill>
              </a:rPr>
              <a:t>belirtin</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Gelir</a:t>
            </a:r>
            <a:r>
              <a:rPr lang="en-US" sz="1600" dirty="0">
                <a:solidFill>
                  <a:schemeClr val="accent1"/>
                </a:solidFill>
              </a:rPr>
              <a:t> </a:t>
            </a:r>
            <a:r>
              <a:rPr lang="en-US" sz="1600" dirty="0" err="1">
                <a:solidFill>
                  <a:schemeClr val="accent1"/>
                </a:solidFill>
              </a:rPr>
              <a:t>Akışları</a:t>
            </a:r>
            <a:r>
              <a:rPr lang="en-US" sz="1600" dirty="0">
                <a:solidFill>
                  <a:schemeClr val="accent1"/>
                </a:solidFill>
              </a:rPr>
              <a:t>: </a:t>
            </a:r>
            <a:r>
              <a:rPr lang="en-US" sz="1600" dirty="0" err="1">
                <a:solidFill>
                  <a:schemeClr val="accent1"/>
                </a:solidFill>
              </a:rPr>
              <a:t>İşletmenizin</a:t>
            </a:r>
            <a:r>
              <a:rPr lang="en-US" sz="1600" dirty="0">
                <a:solidFill>
                  <a:schemeClr val="accent1"/>
                </a:solidFill>
              </a:rPr>
              <a:t> </a:t>
            </a:r>
            <a:r>
              <a:rPr lang="en-US" sz="1600" dirty="0" err="1">
                <a:solidFill>
                  <a:schemeClr val="accent1"/>
                </a:solidFill>
              </a:rPr>
              <a:t>nasıl</a:t>
            </a:r>
            <a:r>
              <a:rPr lang="en-US" sz="1600" dirty="0">
                <a:solidFill>
                  <a:schemeClr val="accent1"/>
                </a:solidFill>
              </a:rPr>
              <a:t> para </a:t>
            </a:r>
            <a:r>
              <a:rPr lang="en-US" sz="1600" dirty="0" err="1">
                <a:solidFill>
                  <a:schemeClr val="accent1"/>
                </a:solidFill>
              </a:rPr>
              <a:t>kazanacağını</a:t>
            </a:r>
            <a:r>
              <a:rPr lang="en-US" sz="1600" dirty="0">
                <a:solidFill>
                  <a:schemeClr val="accent1"/>
                </a:solidFill>
              </a:rPr>
              <a:t> </a:t>
            </a:r>
            <a:r>
              <a:rPr lang="en-US" sz="1600" dirty="0" err="1">
                <a:solidFill>
                  <a:schemeClr val="accent1"/>
                </a:solidFill>
              </a:rPr>
              <a:t>belirleyin</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Anahtar</a:t>
            </a:r>
            <a:r>
              <a:rPr lang="en-US" sz="1600" dirty="0">
                <a:solidFill>
                  <a:schemeClr val="accent1"/>
                </a:solidFill>
              </a:rPr>
              <a:t> </a:t>
            </a:r>
            <a:r>
              <a:rPr lang="en-US" sz="1600" dirty="0" err="1">
                <a:solidFill>
                  <a:schemeClr val="accent1"/>
                </a:solidFill>
              </a:rPr>
              <a:t>Kaynaklar</a:t>
            </a:r>
            <a:r>
              <a:rPr lang="en-US" sz="1600" dirty="0">
                <a:solidFill>
                  <a:schemeClr val="accent1"/>
                </a:solidFill>
              </a:rPr>
              <a:t>: </a:t>
            </a:r>
            <a:r>
              <a:rPr lang="en-US" sz="1600" dirty="0" err="1">
                <a:solidFill>
                  <a:schemeClr val="accent1"/>
                </a:solidFill>
              </a:rPr>
              <a:t>Gerekli</a:t>
            </a:r>
            <a:r>
              <a:rPr lang="en-US" sz="1600" dirty="0">
                <a:solidFill>
                  <a:schemeClr val="accent1"/>
                </a:solidFill>
              </a:rPr>
              <a:t> </a:t>
            </a:r>
            <a:r>
              <a:rPr lang="en-US" sz="1600" dirty="0" err="1">
                <a:solidFill>
                  <a:schemeClr val="accent1"/>
                </a:solidFill>
              </a:rPr>
              <a:t>temel</a:t>
            </a:r>
            <a:r>
              <a:rPr lang="en-US" sz="1600" dirty="0">
                <a:solidFill>
                  <a:schemeClr val="accent1"/>
                </a:solidFill>
              </a:rPr>
              <a:t> </a:t>
            </a:r>
            <a:r>
              <a:rPr lang="en-US" sz="1600" dirty="0" err="1">
                <a:solidFill>
                  <a:schemeClr val="accent1"/>
                </a:solidFill>
              </a:rPr>
              <a:t>varlıkları</a:t>
            </a:r>
            <a:r>
              <a:rPr lang="en-US" sz="1600" dirty="0">
                <a:solidFill>
                  <a:schemeClr val="accent1"/>
                </a:solidFill>
              </a:rPr>
              <a:t> </a:t>
            </a:r>
            <a:r>
              <a:rPr lang="en-US" sz="1600" dirty="0" err="1">
                <a:solidFill>
                  <a:schemeClr val="accent1"/>
                </a:solidFill>
              </a:rPr>
              <a:t>listeleyin</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Anahtar</a:t>
            </a:r>
            <a:r>
              <a:rPr lang="en-US" sz="1600" dirty="0">
                <a:solidFill>
                  <a:schemeClr val="accent1"/>
                </a:solidFill>
              </a:rPr>
              <a:t> </a:t>
            </a:r>
            <a:r>
              <a:rPr lang="en-US" sz="1600" dirty="0" err="1">
                <a:solidFill>
                  <a:schemeClr val="accent1"/>
                </a:solidFill>
              </a:rPr>
              <a:t>Faaliyetler</a:t>
            </a:r>
            <a:r>
              <a:rPr lang="en-US" sz="1600" dirty="0">
                <a:solidFill>
                  <a:schemeClr val="accent1"/>
                </a:solidFill>
              </a:rPr>
              <a:t>: </a:t>
            </a:r>
            <a:r>
              <a:rPr lang="en-US" sz="1600" dirty="0" err="1">
                <a:solidFill>
                  <a:schemeClr val="accent1"/>
                </a:solidFill>
              </a:rPr>
              <a:t>Başarı</a:t>
            </a:r>
            <a:r>
              <a:rPr lang="en-US" sz="1600" dirty="0">
                <a:solidFill>
                  <a:schemeClr val="accent1"/>
                </a:solidFill>
              </a:rPr>
              <a:t> </a:t>
            </a:r>
            <a:r>
              <a:rPr lang="en-US" sz="1600" dirty="0" err="1">
                <a:solidFill>
                  <a:schemeClr val="accent1"/>
                </a:solidFill>
              </a:rPr>
              <a:t>için</a:t>
            </a:r>
            <a:r>
              <a:rPr lang="en-US" sz="1600" dirty="0">
                <a:solidFill>
                  <a:schemeClr val="accent1"/>
                </a:solidFill>
              </a:rPr>
              <a:t> </a:t>
            </a:r>
            <a:r>
              <a:rPr lang="en-US" sz="1600" dirty="0" err="1">
                <a:solidFill>
                  <a:schemeClr val="accent1"/>
                </a:solidFill>
              </a:rPr>
              <a:t>kritik</a:t>
            </a:r>
            <a:r>
              <a:rPr lang="en-US" sz="1600" dirty="0">
                <a:solidFill>
                  <a:schemeClr val="accent1"/>
                </a:solidFill>
              </a:rPr>
              <a:t> </a:t>
            </a:r>
            <a:r>
              <a:rPr lang="en-US" sz="1600" dirty="0" err="1">
                <a:solidFill>
                  <a:schemeClr val="accent1"/>
                </a:solidFill>
              </a:rPr>
              <a:t>faaliyetleri</a:t>
            </a:r>
            <a:r>
              <a:rPr lang="en-US" sz="1600" dirty="0">
                <a:solidFill>
                  <a:schemeClr val="accent1"/>
                </a:solidFill>
              </a:rPr>
              <a:t> </a:t>
            </a:r>
            <a:r>
              <a:rPr lang="en-US" sz="1600" dirty="0" err="1">
                <a:solidFill>
                  <a:schemeClr val="accent1"/>
                </a:solidFill>
              </a:rPr>
              <a:t>detaylandırın</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Anahtar</a:t>
            </a:r>
            <a:r>
              <a:rPr lang="en-US" sz="1600" dirty="0">
                <a:solidFill>
                  <a:schemeClr val="accent1"/>
                </a:solidFill>
              </a:rPr>
              <a:t> </a:t>
            </a:r>
            <a:r>
              <a:rPr lang="en-US" sz="1600" dirty="0" err="1">
                <a:solidFill>
                  <a:schemeClr val="accent1"/>
                </a:solidFill>
              </a:rPr>
              <a:t>Ortaklıklar</a:t>
            </a:r>
            <a:r>
              <a:rPr lang="en-US" sz="1600" dirty="0">
                <a:solidFill>
                  <a:schemeClr val="accent1"/>
                </a:solidFill>
              </a:rPr>
              <a:t>: </a:t>
            </a:r>
            <a:r>
              <a:rPr lang="en-US" sz="1600" dirty="0" err="1">
                <a:solidFill>
                  <a:schemeClr val="accent1"/>
                </a:solidFill>
              </a:rPr>
              <a:t>Potansiyel</a:t>
            </a:r>
            <a:r>
              <a:rPr lang="en-US" sz="1600" dirty="0">
                <a:solidFill>
                  <a:schemeClr val="accent1"/>
                </a:solidFill>
              </a:rPr>
              <a:t> </a:t>
            </a:r>
            <a:r>
              <a:rPr lang="en-US" sz="1600" dirty="0" err="1">
                <a:solidFill>
                  <a:schemeClr val="accent1"/>
                </a:solidFill>
              </a:rPr>
              <a:t>ortakları</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tedarikçileri</a:t>
            </a:r>
            <a:r>
              <a:rPr lang="en-US" sz="1600" dirty="0">
                <a:solidFill>
                  <a:schemeClr val="accent1"/>
                </a:solidFill>
              </a:rPr>
              <a:t> </a:t>
            </a:r>
            <a:r>
              <a:rPr lang="en-US" sz="1600" dirty="0" err="1">
                <a:solidFill>
                  <a:schemeClr val="accent1"/>
                </a:solidFill>
              </a:rPr>
              <a:t>belirleyin</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err="1">
                <a:solidFill>
                  <a:schemeClr val="accent1"/>
                </a:solidFill>
              </a:rPr>
              <a:t>Maliyet</a:t>
            </a:r>
            <a:r>
              <a:rPr lang="en-US" sz="1600" dirty="0">
                <a:solidFill>
                  <a:schemeClr val="accent1"/>
                </a:solidFill>
              </a:rPr>
              <a:t> </a:t>
            </a:r>
            <a:r>
              <a:rPr lang="en-US" sz="1600" dirty="0" err="1">
                <a:solidFill>
                  <a:schemeClr val="accent1"/>
                </a:solidFill>
              </a:rPr>
              <a:t>Yapısı</a:t>
            </a:r>
            <a:r>
              <a:rPr lang="en-US" sz="1600" dirty="0">
                <a:solidFill>
                  <a:schemeClr val="accent1"/>
                </a:solidFill>
              </a:rPr>
              <a:t>: </a:t>
            </a:r>
            <a:r>
              <a:rPr lang="en-US" sz="1600" dirty="0" err="1">
                <a:solidFill>
                  <a:schemeClr val="accent1"/>
                </a:solidFill>
              </a:rPr>
              <a:t>İlgili</a:t>
            </a:r>
            <a:r>
              <a:rPr lang="en-US" sz="1600" dirty="0">
                <a:solidFill>
                  <a:schemeClr val="accent1"/>
                </a:solidFill>
              </a:rPr>
              <a:t> </a:t>
            </a:r>
            <a:r>
              <a:rPr lang="en-US" sz="1600" dirty="0" err="1">
                <a:solidFill>
                  <a:schemeClr val="accent1"/>
                </a:solidFill>
              </a:rPr>
              <a:t>birincil</a:t>
            </a:r>
            <a:r>
              <a:rPr lang="en-US" sz="1600" dirty="0">
                <a:solidFill>
                  <a:schemeClr val="accent1"/>
                </a:solidFill>
              </a:rPr>
              <a:t> </a:t>
            </a:r>
            <a:r>
              <a:rPr lang="en-US" sz="1600" dirty="0" err="1">
                <a:solidFill>
                  <a:schemeClr val="accent1"/>
                </a:solidFill>
              </a:rPr>
              <a:t>maliyetleri</a:t>
            </a:r>
            <a:r>
              <a:rPr lang="en-US" sz="1600" dirty="0">
                <a:solidFill>
                  <a:schemeClr val="accent1"/>
                </a:solidFill>
              </a:rPr>
              <a:t> ana </a:t>
            </a:r>
            <a:r>
              <a:rPr lang="en-US" sz="1600" dirty="0" err="1">
                <a:solidFill>
                  <a:schemeClr val="accent1"/>
                </a:solidFill>
              </a:rPr>
              <a:t>hatlarıyla</a:t>
            </a:r>
            <a:r>
              <a:rPr lang="en-US" sz="1600" dirty="0">
                <a:solidFill>
                  <a:schemeClr val="accent1"/>
                </a:solidFill>
              </a:rPr>
              <a:t> </a:t>
            </a:r>
            <a:r>
              <a:rPr lang="en-US" sz="1600" dirty="0" err="1">
                <a:solidFill>
                  <a:schemeClr val="accent1"/>
                </a:solidFill>
              </a:rPr>
              <a:t>belirtin</a:t>
            </a:r>
            <a:r>
              <a:rPr lang="en-US" sz="1600" dirty="0">
                <a:solidFill>
                  <a:schemeClr val="accent1"/>
                </a:solidFill>
              </a:rPr>
              <a:t>.</a:t>
            </a:r>
          </a:p>
          <a:p>
            <a:pPr>
              <a:lnSpc>
                <a:spcPct val="150000"/>
              </a:lnSpc>
            </a:pPr>
            <a:endParaRPr lang="en-US" sz="500" dirty="0">
              <a:solidFill>
                <a:schemeClr val="accent1"/>
              </a:solidFill>
            </a:endParaRPr>
          </a:p>
          <a:p>
            <a:pPr marL="342900" indent="-342900">
              <a:lnSpc>
                <a:spcPct val="150000"/>
              </a:lnSpc>
              <a:buFont typeface="+mj-lt"/>
              <a:buAutoNum type="arabicPeriod" startAt="3"/>
            </a:pPr>
            <a:r>
              <a:rPr lang="en-US" sz="1600" b="1" dirty="0" err="1">
                <a:solidFill>
                  <a:schemeClr val="accent1"/>
                </a:solidFill>
              </a:rPr>
              <a:t>Yansıma</a:t>
            </a:r>
            <a:r>
              <a:rPr lang="en-US" sz="1600" dirty="0">
                <a:solidFill>
                  <a:schemeClr val="accent1"/>
                </a:solidFill>
              </a:rPr>
              <a:t>: </a:t>
            </a:r>
            <a:r>
              <a:rPr lang="en-US" sz="1600" dirty="0" err="1">
                <a:solidFill>
                  <a:schemeClr val="accent1"/>
                </a:solidFill>
              </a:rPr>
              <a:t>İş</a:t>
            </a:r>
            <a:r>
              <a:rPr lang="en-US" sz="1600" dirty="0">
                <a:solidFill>
                  <a:schemeClr val="accent1"/>
                </a:solidFill>
              </a:rPr>
              <a:t> </a:t>
            </a:r>
            <a:r>
              <a:rPr lang="en-US" sz="1600" dirty="0" err="1">
                <a:solidFill>
                  <a:schemeClr val="accent1"/>
                </a:solidFill>
              </a:rPr>
              <a:t>Modeli</a:t>
            </a:r>
            <a:r>
              <a:rPr lang="en-US" sz="1600" dirty="0">
                <a:solidFill>
                  <a:schemeClr val="accent1"/>
                </a:solidFill>
              </a:rPr>
              <a:t> </a:t>
            </a:r>
            <a:r>
              <a:rPr lang="en-US" sz="1600" dirty="0" err="1">
                <a:solidFill>
                  <a:schemeClr val="accent1"/>
                </a:solidFill>
              </a:rPr>
              <a:t>Canva'sını</a:t>
            </a:r>
            <a:r>
              <a:rPr lang="en-US" sz="1600" dirty="0">
                <a:solidFill>
                  <a:schemeClr val="accent1"/>
                </a:solidFill>
              </a:rPr>
              <a:t> </a:t>
            </a:r>
            <a:r>
              <a:rPr lang="en-US" sz="1600" dirty="0" err="1">
                <a:solidFill>
                  <a:schemeClr val="accent1"/>
                </a:solidFill>
              </a:rPr>
              <a:t>oluşturma</a:t>
            </a:r>
            <a:r>
              <a:rPr lang="en-US" sz="1600" dirty="0">
                <a:solidFill>
                  <a:schemeClr val="accent1"/>
                </a:solidFill>
              </a:rPr>
              <a:t> </a:t>
            </a:r>
            <a:r>
              <a:rPr lang="en-US" sz="1600" dirty="0" err="1">
                <a:solidFill>
                  <a:schemeClr val="accent1"/>
                </a:solidFill>
              </a:rPr>
              <a:t>süreci</a:t>
            </a:r>
            <a:r>
              <a:rPr lang="en-US" sz="1600" dirty="0">
                <a:solidFill>
                  <a:schemeClr val="accent1"/>
                </a:solidFill>
              </a:rPr>
              <a:t> </a:t>
            </a:r>
            <a:r>
              <a:rPr lang="en-US" sz="1600" dirty="0" err="1">
                <a:solidFill>
                  <a:schemeClr val="accent1"/>
                </a:solidFill>
              </a:rPr>
              <a:t>hakkında</a:t>
            </a:r>
            <a:r>
              <a:rPr lang="en-US" sz="1600" dirty="0">
                <a:solidFill>
                  <a:schemeClr val="accent1"/>
                </a:solidFill>
              </a:rPr>
              <a:t> </a:t>
            </a:r>
            <a:r>
              <a:rPr lang="en-US" sz="1600" dirty="0" err="1">
                <a:solidFill>
                  <a:schemeClr val="accent1"/>
                </a:solidFill>
              </a:rPr>
              <a:t>kısa</a:t>
            </a:r>
            <a:r>
              <a:rPr lang="en-US" sz="1600" dirty="0">
                <a:solidFill>
                  <a:schemeClr val="accent1"/>
                </a:solidFill>
              </a:rPr>
              <a:t> </a:t>
            </a:r>
            <a:r>
              <a:rPr lang="en-US" sz="1600" dirty="0" err="1">
                <a:solidFill>
                  <a:schemeClr val="accent1"/>
                </a:solidFill>
              </a:rPr>
              <a:t>bir</a:t>
            </a:r>
            <a:r>
              <a:rPr lang="en-US" sz="1600" dirty="0">
                <a:solidFill>
                  <a:schemeClr val="accent1"/>
                </a:solidFill>
              </a:rPr>
              <a:t> </a:t>
            </a:r>
            <a:r>
              <a:rPr lang="en-US" sz="1600" dirty="0" err="1">
                <a:solidFill>
                  <a:schemeClr val="accent1"/>
                </a:solidFill>
              </a:rPr>
              <a:t>değerlendirme</a:t>
            </a:r>
            <a:r>
              <a:rPr lang="en-US" sz="1600" dirty="0">
                <a:solidFill>
                  <a:schemeClr val="accent1"/>
                </a:solidFill>
              </a:rPr>
              <a:t> (150-200 </a:t>
            </a:r>
            <a:r>
              <a:rPr lang="en-US" sz="1600" dirty="0" err="1">
                <a:solidFill>
                  <a:schemeClr val="accent1"/>
                </a:solidFill>
              </a:rPr>
              <a:t>kelime</a:t>
            </a:r>
            <a:r>
              <a:rPr lang="en-US" sz="1600" dirty="0">
                <a:solidFill>
                  <a:schemeClr val="accent1"/>
                </a:solidFill>
              </a:rPr>
              <a:t>) </a:t>
            </a:r>
            <a:r>
              <a:rPr lang="en-US" sz="1600" dirty="0" err="1">
                <a:solidFill>
                  <a:schemeClr val="accent1"/>
                </a:solidFill>
              </a:rPr>
              <a:t>yazın</a:t>
            </a:r>
            <a:r>
              <a:rPr lang="en-US" sz="1600" dirty="0">
                <a:solidFill>
                  <a:schemeClr val="accent1"/>
                </a:solidFill>
              </a:rPr>
              <a:t>. </a:t>
            </a:r>
            <a:r>
              <a:rPr lang="en-US" sz="1600" dirty="0" err="1">
                <a:solidFill>
                  <a:schemeClr val="accent1"/>
                </a:solidFill>
              </a:rPr>
              <a:t>Karşılaştığınız</a:t>
            </a:r>
            <a:r>
              <a:rPr lang="en-US" sz="1600" dirty="0">
                <a:solidFill>
                  <a:schemeClr val="accent1"/>
                </a:solidFill>
              </a:rPr>
              <a:t> </a:t>
            </a:r>
            <a:r>
              <a:rPr lang="en-US" sz="1600" dirty="0" err="1">
                <a:solidFill>
                  <a:schemeClr val="accent1"/>
                </a:solidFill>
              </a:rPr>
              <a:t>zorlukları</a:t>
            </a:r>
            <a:r>
              <a:rPr lang="en-US" sz="1600" dirty="0">
                <a:solidFill>
                  <a:schemeClr val="accent1"/>
                </a:solidFill>
              </a:rPr>
              <a:t>, </a:t>
            </a:r>
            <a:r>
              <a:rPr lang="en-US" sz="1600" dirty="0" err="1">
                <a:solidFill>
                  <a:schemeClr val="accent1"/>
                </a:solidFill>
              </a:rPr>
              <a:t>edindiğiniz</a:t>
            </a:r>
            <a:r>
              <a:rPr lang="en-US" sz="1600" dirty="0">
                <a:solidFill>
                  <a:schemeClr val="accent1"/>
                </a:solidFill>
              </a:rPr>
              <a:t> </a:t>
            </a:r>
            <a:r>
              <a:rPr lang="en-US" sz="1600" dirty="0" err="1">
                <a:solidFill>
                  <a:schemeClr val="accent1"/>
                </a:solidFill>
              </a:rPr>
              <a:t>bilgileri</a:t>
            </a:r>
            <a:r>
              <a:rPr lang="en-US" sz="1600" dirty="0">
                <a:solidFill>
                  <a:schemeClr val="accent1"/>
                </a:solidFill>
              </a:rPr>
              <a:t> </a:t>
            </a:r>
            <a:r>
              <a:rPr lang="en-US" sz="1600" dirty="0" err="1">
                <a:solidFill>
                  <a:schemeClr val="accent1"/>
                </a:solidFill>
              </a:rPr>
              <a:t>ve</a:t>
            </a:r>
            <a:r>
              <a:rPr lang="en-US" sz="1600" dirty="0">
                <a:solidFill>
                  <a:schemeClr val="accent1"/>
                </a:solidFill>
              </a:rPr>
              <a:t> </a:t>
            </a:r>
            <a:r>
              <a:rPr lang="en-US" sz="1600" dirty="0" err="1">
                <a:solidFill>
                  <a:schemeClr val="accent1"/>
                </a:solidFill>
              </a:rPr>
              <a:t>bu</a:t>
            </a:r>
            <a:r>
              <a:rPr lang="en-US" sz="1600" dirty="0">
                <a:solidFill>
                  <a:schemeClr val="accent1"/>
                </a:solidFill>
              </a:rPr>
              <a:t> </a:t>
            </a:r>
            <a:r>
              <a:rPr lang="en-US" sz="1600" dirty="0" err="1">
                <a:solidFill>
                  <a:schemeClr val="accent1"/>
                </a:solidFill>
              </a:rPr>
              <a:t>aracın</a:t>
            </a:r>
            <a:r>
              <a:rPr lang="en-US" sz="1600" dirty="0">
                <a:solidFill>
                  <a:schemeClr val="accent1"/>
                </a:solidFill>
              </a:rPr>
              <a:t> </a:t>
            </a:r>
            <a:r>
              <a:rPr lang="en-US" sz="1600" dirty="0" err="1">
                <a:solidFill>
                  <a:schemeClr val="accent1"/>
                </a:solidFill>
              </a:rPr>
              <a:t>stratejik</a:t>
            </a:r>
            <a:r>
              <a:rPr lang="en-US" sz="1600" dirty="0">
                <a:solidFill>
                  <a:schemeClr val="accent1"/>
                </a:solidFill>
              </a:rPr>
              <a:t> </a:t>
            </a:r>
            <a:r>
              <a:rPr lang="en-US" sz="1600" dirty="0" err="1">
                <a:solidFill>
                  <a:schemeClr val="accent1"/>
                </a:solidFill>
              </a:rPr>
              <a:t>planlamaya</a:t>
            </a:r>
            <a:r>
              <a:rPr lang="en-US" sz="1600" dirty="0">
                <a:solidFill>
                  <a:schemeClr val="accent1"/>
                </a:solidFill>
              </a:rPr>
              <a:t> </a:t>
            </a:r>
            <a:r>
              <a:rPr lang="en-US" sz="1600" dirty="0" err="1">
                <a:solidFill>
                  <a:schemeClr val="accent1"/>
                </a:solidFill>
              </a:rPr>
              <a:t>nasıl</a:t>
            </a:r>
            <a:r>
              <a:rPr lang="en-US" sz="1600" dirty="0">
                <a:solidFill>
                  <a:schemeClr val="accent1"/>
                </a:solidFill>
              </a:rPr>
              <a:t> </a:t>
            </a:r>
            <a:r>
              <a:rPr lang="en-US" sz="1600" dirty="0" err="1">
                <a:solidFill>
                  <a:schemeClr val="accent1"/>
                </a:solidFill>
              </a:rPr>
              <a:t>yardımcı</a:t>
            </a:r>
            <a:r>
              <a:rPr lang="en-US" sz="1600" dirty="0">
                <a:solidFill>
                  <a:schemeClr val="accent1"/>
                </a:solidFill>
              </a:rPr>
              <a:t> </a:t>
            </a:r>
            <a:r>
              <a:rPr lang="en-US" sz="1600" dirty="0" err="1">
                <a:solidFill>
                  <a:schemeClr val="accent1"/>
                </a:solidFill>
              </a:rPr>
              <a:t>olabileceğini</a:t>
            </a:r>
            <a:r>
              <a:rPr lang="en-US" sz="1600" dirty="0">
                <a:solidFill>
                  <a:schemeClr val="accent1"/>
                </a:solidFill>
              </a:rPr>
              <a:t> </a:t>
            </a:r>
            <a:r>
              <a:rPr lang="en-US" sz="1600" dirty="0" err="1">
                <a:solidFill>
                  <a:schemeClr val="accent1"/>
                </a:solidFill>
              </a:rPr>
              <a:t>tartışın</a:t>
            </a:r>
            <a:r>
              <a:rPr lang="en-US" sz="1600" dirty="0">
                <a:solidFill>
                  <a:schemeClr val="accent1"/>
                </a:solidFill>
              </a:rPr>
              <a:t>.</a:t>
            </a:r>
            <a:endParaRPr lang="en-GB" sz="1600" dirty="0">
              <a:solidFill>
                <a:schemeClr val="accent1"/>
              </a:solidFill>
            </a:endParaRPr>
          </a:p>
        </p:txBody>
      </p:sp>
    </p:spTree>
    <p:extLst>
      <p:ext uri="{BB962C8B-B14F-4D97-AF65-F5344CB8AC3E}">
        <p14:creationId xmlns:p14="http://schemas.microsoft.com/office/powerpoint/2010/main" val="759121878"/>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en-US" sz="3400">
                <a:solidFill>
                  <a:schemeClr val="bg2"/>
                </a:solidFill>
              </a:rPr>
              <a:t>Sözlük</a:t>
            </a:r>
            <a:endParaRPr lang="sl-SI" sz="3400">
              <a:solidFill>
                <a:schemeClr val="bg2"/>
              </a:solidFill>
            </a:endParaRPr>
          </a:p>
        </p:txBody>
      </p:sp>
      <p:sp>
        <p:nvSpPr>
          <p:cNvPr id="4" name="TextBox 3">
            <a:extLst>
              <a:ext uri="{FF2B5EF4-FFF2-40B4-BE49-F238E27FC236}">
                <a16:creationId xmlns:a16="http://schemas.microsoft.com/office/drawing/2014/main" id="{F77762F5-DE89-DB90-CFED-91195031ECDC}"/>
              </a:ext>
            </a:extLst>
          </p:cNvPr>
          <p:cNvSpPr txBox="1"/>
          <p:nvPr/>
        </p:nvSpPr>
        <p:spPr>
          <a:xfrm>
            <a:off x="485716" y="988772"/>
            <a:ext cx="11089427" cy="5219762"/>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a:solidFill>
                  <a:schemeClr val="accent1"/>
                </a:solidFill>
              </a:rPr>
              <a:t>Persona</a:t>
            </a:r>
            <a:r>
              <a:rPr lang="en-US" sz="1600">
                <a:solidFill>
                  <a:schemeClr val="accent1"/>
                </a:solidFill>
              </a:rPr>
              <a:t>: Bir şirketin müşteri tabanının bir bölümünü temsil eden, genellikle pazarlama ve ürün stratejilerini uyarlamaya yardımcı olmak için demografik, psikografik ve davranışsal bilgileri içeren ayrıntılı bir profil.</a:t>
            </a:r>
          </a:p>
          <a:p>
            <a:pPr marL="285750" indent="-285750" algn="just">
              <a:lnSpc>
                <a:spcPct val="150000"/>
              </a:lnSpc>
              <a:buFont typeface="Arial" panose="020B0604020202020204" pitchFamily="34" charset="0"/>
              <a:buChar char="•"/>
            </a:pPr>
            <a:r>
              <a:rPr lang="en-US" sz="1600" b="1">
                <a:solidFill>
                  <a:schemeClr val="accent1"/>
                </a:solidFill>
              </a:rPr>
              <a:t>Segmentasyon</a:t>
            </a:r>
            <a:r>
              <a:rPr lang="en-US" sz="1600">
                <a:solidFill>
                  <a:schemeClr val="accent1"/>
                </a:solidFill>
              </a:rPr>
              <a:t>: Daha geniş bir pazarı benzer ihtiyaçlara, özelliklere veya davranışlara sahip farklı tüketici gruplarına bölme süreci.</a:t>
            </a:r>
          </a:p>
          <a:p>
            <a:pPr marL="285750" indent="-285750" algn="just">
              <a:lnSpc>
                <a:spcPct val="150000"/>
              </a:lnSpc>
              <a:buFont typeface="Arial" panose="020B0604020202020204" pitchFamily="34" charset="0"/>
              <a:buChar char="•"/>
            </a:pPr>
            <a:r>
              <a:rPr lang="en-US" sz="1600" b="1">
                <a:solidFill>
                  <a:schemeClr val="accent1"/>
                </a:solidFill>
              </a:rPr>
              <a:t>Farklılaştırma</a:t>
            </a:r>
            <a:r>
              <a:rPr lang="en-US" sz="1600">
                <a:solidFill>
                  <a:schemeClr val="accent1"/>
                </a:solidFill>
              </a:rPr>
              <a:t>: Bir işletmenin rekabet avantajı elde etmek için ürün veya hizmetlerini rakiplerinden ayırdığı süreç.</a:t>
            </a:r>
          </a:p>
          <a:p>
            <a:pPr marL="285750" indent="-285750" algn="just">
              <a:lnSpc>
                <a:spcPct val="150000"/>
              </a:lnSpc>
              <a:buFont typeface="Arial" panose="020B0604020202020204" pitchFamily="34" charset="0"/>
              <a:buChar char="•"/>
            </a:pPr>
            <a:r>
              <a:rPr lang="en-US" sz="1600" b="1">
                <a:solidFill>
                  <a:schemeClr val="accent1"/>
                </a:solidFill>
              </a:rPr>
              <a:t>AIDAOR</a:t>
            </a:r>
            <a:r>
              <a:rPr lang="en-US" sz="1600">
                <a:solidFill>
                  <a:schemeClr val="accent1"/>
                </a:solidFill>
              </a:rPr>
              <a:t>: Attention, Interest, Desire, Action, Onboarding, Retention anlamına gelen bir çerçeve. Müşteri yolculuğunun haritasını çıkarmak ve pazarlama ve satış stratejilerini optimize etmek için kullanılır.</a:t>
            </a:r>
          </a:p>
          <a:p>
            <a:pPr marL="285750" indent="-285750" algn="just">
              <a:lnSpc>
                <a:spcPct val="150000"/>
              </a:lnSpc>
              <a:buFont typeface="Arial" panose="020B0604020202020204" pitchFamily="34" charset="0"/>
              <a:buChar char="•"/>
            </a:pPr>
            <a:r>
              <a:rPr lang="en-US" sz="1600" b="1">
                <a:solidFill>
                  <a:schemeClr val="accent1"/>
                </a:solidFill>
              </a:rPr>
              <a:t>Ölçeklenebilirlik</a:t>
            </a:r>
            <a:r>
              <a:rPr lang="en-US" sz="1600">
                <a:solidFill>
                  <a:schemeClr val="accent1"/>
                </a:solidFill>
              </a:rPr>
              <a:t>: Bir işletmenin performanstan ödün vermeden veya verimliliği kaybetmeden büyüme ve artan talebi yönetme kabiliyeti.</a:t>
            </a:r>
          </a:p>
          <a:p>
            <a:pPr marL="285750" indent="-285750" algn="just">
              <a:lnSpc>
                <a:spcPct val="150000"/>
              </a:lnSpc>
              <a:buFont typeface="Arial" panose="020B0604020202020204" pitchFamily="34" charset="0"/>
              <a:buChar char="•"/>
            </a:pPr>
            <a:r>
              <a:rPr lang="en-US" sz="1600" b="1">
                <a:solidFill>
                  <a:schemeClr val="accent1"/>
                </a:solidFill>
              </a:rPr>
              <a:t>Yineleme</a:t>
            </a:r>
            <a:r>
              <a:rPr lang="en-US" sz="1600">
                <a:solidFill>
                  <a:schemeClr val="accent1"/>
                </a:solidFill>
              </a:rPr>
              <a:t>: Tekrarlanan geri bildirim ve ayarlama döngüleri yoluyla iş stratejilerini ve modellerini rafine etme ve iyileştirme süreci.</a:t>
            </a:r>
          </a:p>
          <a:p>
            <a:pPr marL="285750" indent="-285750" algn="just">
              <a:lnSpc>
                <a:spcPct val="150000"/>
              </a:lnSpc>
              <a:buFont typeface="Arial" panose="020B0604020202020204" pitchFamily="34" charset="0"/>
              <a:buChar char="•"/>
            </a:pPr>
            <a:r>
              <a:rPr lang="en-US" sz="1600" b="1">
                <a:solidFill>
                  <a:schemeClr val="accent1"/>
                </a:solidFill>
              </a:rPr>
              <a:t>Ölçek Ekonomileri: </a:t>
            </a:r>
            <a:r>
              <a:rPr lang="en-US" sz="1600">
                <a:solidFill>
                  <a:schemeClr val="accent1"/>
                </a:solidFill>
              </a:rPr>
              <a:t>Bir işletmenin genişleme nedeniyle elde ettiği maliyet avantajları, çıktı arttıkça birim başına maliyetin azalmasına yol açar.</a:t>
            </a:r>
          </a:p>
        </p:txBody>
      </p:sp>
      <p:pic>
        <p:nvPicPr>
          <p:cNvPr id="2" name="Resim 1">
            <a:extLst>
              <a:ext uri="{FF2B5EF4-FFF2-40B4-BE49-F238E27FC236}">
                <a16:creationId xmlns:a16="http://schemas.microsoft.com/office/drawing/2014/main" id="{B4ED589C-ED13-4342-8F82-59DFF7865E75}"/>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4271581968"/>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a:bodyPr>
          <a:lstStyle/>
          <a:p>
            <a:r>
              <a:rPr lang="en-US" sz="3400"/>
              <a:t>3°: </a:t>
            </a:r>
            <a:r>
              <a:rPr lang="en-GB" sz="3400"/>
              <a:t>Stratejik yol haritası ve eylem planlaması</a:t>
            </a:r>
            <a:endParaRPr lang="en-US" sz="3400"/>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1526444"/>
          </a:xfrm>
          <a:prstGeom prst="rect">
            <a:avLst/>
          </a:prstGeom>
          <a:noFill/>
        </p:spPr>
        <p:txBody>
          <a:bodyPr wrap="square" lIns="91440" tIns="45720" rIns="91440" bIns="45720" anchor="t">
            <a:spAutoFit/>
          </a:bodyPr>
          <a:lstStyle/>
          <a:p>
            <a:pPr algn="just">
              <a:lnSpc>
                <a:spcPct val="150000"/>
              </a:lnSpc>
            </a:pPr>
            <a:r>
              <a:rPr lang="en-US" sz="1600">
                <a:solidFill>
                  <a:schemeClr val="accent1"/>
                </a:solidFill>
              </a:rPr>
              <a:t>Bir sonraki bölümümüz olan "</a:t>
            </a:r>
            <a:r>
              <a:rPr lang="en-GB" sz="1600">
                <a:solidFill>
                  <a:schemeClr val="accent1"/>
                </a:solidFill>
              </a:rPr>
              <a:t>Stratejik yol haritası ve eylem planlaması </a:t>
            </a:r>
            <a:r>
              <a:rPr lang="en-US" sz="1600">
                <a:solidFill>
                  <a:schemeClr val="accent1"/>
                </a:solidFill>
              </a:rPr>
              <a:t>"na hoş geldiniz. </a:t>
            </a:r>
          </a:p>
          <a:p>
            <a:pPr algn="just">
              <a:lnSpc>
                <a:spcPct val="150000"/>
              </a:lnSpc>
            </a:pPr>
            <a:endParaRPr lang="en-US" sz="1600">
              <a:solidFill>
                <a:schemeClr val="accent1"/>
              </a:solidFill>
            </a:endParaRPr>
          </a:p>
          <a:p>
            <a:pPr algn="just">
              <a:lnSpc>
                <a:spcPct val="150000"/>
              </a:lnSpc>
            </a:pPr>
            <a:r>
              <a:rPr lang="en-US" sz="1600">
                <a:solidFill>
                  <a:schemeClr val="accent1"/>
                </a:solidFill>
              </a:rPr>
              <a:t>Bu bölümde, güçlü ve başarılı bir iş stratejik yol haritasının nasıl oluşturulacağının bileşenlerini ve atılacak temel adımların neler olacağını inceleyeceğiz.</a:t>
            </a:r>
          </a:p>
        </p:txBody>
      </p:sp>
      <p:pic>
        <p:nvPicPr>
          <p:cNvPr id="3" name="Resim 2">
            <a:extLst>
              <a:ext uri="{FF2B5EF4-FFF2-40B4-BE49-F238E27FC236}">
                <a16:creationId xmlns:a16="http://schemas.microsoft.com/office/drawing/2014/main" id="{7F7F7680-E3C3-C9C3-AD2C-CB4A3E7C55CA}"/>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043438708"/>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906294" y="1663430"/>
            <a:ext cx="10515600" cy="1325563"/>
          </a:xfrm>
        </p:spPr>
        <p:txBody>
          <a:bodyPr>
            <a:normAutofit/>
          </a:bodyPr>
          <a:lstStyle/>
          <a:p>
            <a:r>
              <a:rPr lang="es-ES" sz="3400" err="1"/>
              <a:t>Stratejik Yol Haritasının </a:t>
            </a:r>
            <a:r>
              <a:rPr lang="en-GB" sz="3400"/>
              <a:t>Temel Unsurları</a:t>
            </a:r>
            <a:endParaRPr lang="es-ES" sz="3400"/>
          </a:p>
        </p:txBody>
      </p:sp>
      <p:pic>
        <p:nvPicPr>
          <p:cNvPr id="6" name="Gráfico 5" descr="Libreta de direcciones con relleno sólido">
            <a:extLst>
              <a:ext uri="{FF2B5EF4-FFF2-40B4-BE49-F238E27FC236}">
                <a16:creationId xmlns:a16="http://schemas.microsoft.com/office/drawing/2014/main" id="{871EA6A1-CD9E-0F09-8267-E0EA683933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958" y="2814438"/>
            <a:ext cx="1883924" cy="1883924"/>
          </a:xfrm>
          <a:prstGeom prst="rect">
            <a:avLst/>
          </a:prstGeom>
        </p:spPr>
      </p:pic>
      <p:pic>
        <p:nvPicPr>
          <p:cNvPr id="3" name="Resim 2">
            <a:extLst>
              <a:ext uri="{FF2B5EF4-FFF2-40B4-BE49-F238E27FC236}">
                <a16:creationId xmlns:a16="http://schemas.microsoft.com/office/drawing/2014/main" id="{BBB1FAF9-8487-B06B-C07C-BB2D3C320914}"/>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581179050"/>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763138" y="-211541"/>
            <a:ext cx="10515600" cy="1325563"/>
          </a:xfrm>
        </p:spPr>
        <p:txBody>
          <a:bodyPr>
            <a:normAutofit/>
          </a:bodyPr>
          <a:lstStyle/>
          <a:p>
            <a:r>
              <a:rPr lang="es-ES" sz="3400" err="1"/>
              <a:t>Stratejik Yol Haritasının </a:t>
            </a:r>
            <a:r>
              <a:rPr lang="en-GB" sz="3400"/>
              <a:t>Temel Unsurları</a:t>
            </a:r>
            <a:endParaRPr lang="es-ES" sz="3400"/>
          </a:p>
        </p:txBody>
      </p:sp>
      <p:sp>
        <p:nvSpPr>
          <p:cNvPr id="4" name="Marcador de contenido 3">
            <a:extLst>
              <a:ext uri="{FF2B5EF4-FFF2-40B4-BE49-F238E27FC236}">
                <a16:creationId xmlns:a16="http://schemas.microsoft.com/office/drawing/2014/main" id="{5A7EE942-A1DB-2989-FC06-F547969431C6}"/>
              </a:ext>
            </a:extLst>
          </p:cNvPr>
          <p:cNvSpPr>
            <a:spLocks noGrp="1"/>
          </p:cNvSpPr>
          <p:nvPr>
            <p:ph idx="1"/>
          </p:nvPr>
        </p:nvSpPr>
        <p:spPr>
          <a:xfrm>
            <a:off x="838199" y="1503902"/>
            <a:ext cx="4930302" cy="4666677"/>
          </a:xfrm>
        </p:spPr>
        <p:txBody>
          <a:bodyPr vert="horz" lIns="91440" tIns="45720" rIns="91440" bIns="45720" rtlCol="0" anchor="t">
            <a:noAutofit/>
          </a:bodyPr>
          <a:lstStyle/>
          <a:p>
            <a:pPr marL="0" indent="0">
              <a:lnSpc>
                <a:spcPct val="150000"/>
              </a:lnSpc>
              <a:buNone/>
            </a:pPr>
            <a:r>
              <a:rPr lang="en-US" sz="1600">
                <a:solidFill>
                  <a:schemeClr val="tx2"/>
                </a:solidFill>
              </a:rPr>
              <a:t>Stratejik Planlama</a:t>
            </a:r>
          </a:p>
          <a:p>
            <a:pPr marL="0" indent="0">
              <a:lnSpc>
                <a:spcPct val="150000"/>
              </a:lnSpc>
              <a:buNone/>
            </a:pPr>
            <a:r>
              <a:rPr lang="en-GB" sz="1600" b="0">
                <a:solidFill>
                  <a:schemeClr val="accent1"/>
                </a:solidFill>
              </a:rPr>
              <a:t>İş stratejisi planlaması, bir şirketin neyi başarmak istediğini, bir şirketin nereye gitmek istediğini ve amaç ve hedeflerinize ulaşmak için hangi eylemlerin planlanacağını tanımlar. Stratejik bir plan, şirketin vizyon ve misyon beyanlarını, kısa, orta ve uzun vadeli hedeflerini ve atılacak adımlara ilişkin bir eylem planını içermelidir.</a:t>
            </a:r>
          </a:p>
          <a:p>
            <a:pPr marL="0" indent="0">
              <a:lnSpc>
                <a:spcPct val="150000"/>
              </a:lnSpc>
              <a:buNone/>
            </a:pPr>
            <a:r>
              <a:rPr lang="en-GB" sz="1600">
                <a:solidFill>
                  <a:srgbClr val="000000"/>
                </a:solidFill>
                <a:latin typeface="Raleway "/>
              </a:rPr>
              <a:t>Stratejik Çerçevenizi nasıl oluşturacağınızı daha derinlemesine öğrenmek için On Strategy'nin bu </a:t>
            </a:r>
            <a:r>
              <a:rPr lang="en-GB" sz="1600">
                <a:solidFill>
                  <a:srgbClr val="000000"/>
                </a:solidFill>
                <a:latin typeface="Raleway "/>
                <a:hlinkClick r:id="rId2"/>
              </a:rPr>
              <a:t>videosuna </a:t>
            </a:r>
            <a:r>
              <a:rPr lang="en-GB" sz="1600">
                <a:solidFill>
                  <a:srgbClr val="000000"/>
                </a:solidFill>
                <a:latin typeface="Raleway "/>
              </a:rPr>
              <a:t>göz atın</a:t>
            </a:r>
          </a:p>
          <a:p>
            <a:pPr>
              <a:lnSpc>
                <a:spcPct val="150000"/>
              </a:lnSpc>
              <a:buChar char="•"/>
            </a:pPr>
            <a:endParaRPr lang="en-US" sz="1600"/>
          </a:p>
        </p:txBody>
      </p:sp>
      <p:sp>
        <p:nvSpPr>
          <p:cNvPr id="3" name="CuadroTexto 2">
            <a:extLst>
              <a:ext uri="{FF2B5EF4-FFF2-40B4-BE49-F238E27FC236}">
                <a16:creationId xmlns:a16="http://schemas.microsoft.com/office/drawing/2014/main" id="{C69AB393-51EB-FE5A-F06E-82DDD4792116}"/>
              </a:ext>
            </a:extLst>
          </p:cNvPr>
          <p:cNvSpPr txBox="1"/>
          <p:nvPr/>
        </p:nvSpPr>
        <p:spPr>
          <a:xfrm>
            <a:off x="6251557" y="996146"/>
            <a:ext cx="5654723" cy="5219762"/>
          </a:xfrm>
          <a:prstGeom prst="rect">
            <a:avLst/>
          </a:prstGeom>
          <a:noFill/>
        </p:spPr>
        <p:txBody>
          <a:bodyPr wrap="square" lIns="91440" tIns="45720" rIns="91440" bIns="45720" rtlCol="0" anchor="t">
            <a:spAutoFit/>
          </a:bodyPr>
          <a:lstStyle/>
          <a:p>
            <a:pPr>
              <a:lnSpc>
                <a:spcPct val="150000"/>
              </a:lnSpc>
            </a:pPr>
            <a:r>
              <a:rPr lang="en-US" sz="1600" b="1" dirty="0" err="1">
                <a:solidFill>
                  <a:schemeClr val="tx2"/>
                </a:solidFill>
              </a:rPr>
              <a:t>İş</a:t>
            </a:r>
            <a:r>
              <a:rPr lang="en-US" sz="1600" b="1" dirty="0">
                <a:solidFill>
                  <a:schemeClr val="tx2"/>
                </a:solidFill>
              </a:rPr>
              <a:t> </a:t>
            </a:r>
            <a:r>
              <a:rPr lang="en-US" sz="1600" b="1" dirty="0" err="1">
                <a:solidFill>
                  <a:schemeClr val="tx2"/>
                </a:solidFill>
              </a:rPr>
              <a:t>Yol</a:t>
            </a:r>
            <a:r>
              <a:rPr lang="en-US" sz="1600" b="1" dirty="0">
                <a:solidFill>
                  <a:schemeClr val="tx2"/>
                </a:solidFill>
              </a:rPr>
              <a:t> </a:t>
            </a:r>
            <a:r>
              <a:rPr lang="en-US" sz="1600" b="1" dirty="0" err="1">
                <a:solidFill>
                  <a:schemeClr val="tx2"/>
                </a:solidFill>
              </a:rPr>
              <a:t>Haritası</a:t>
            </a:r>
            <a:endParaRPr lang="en-US" sz="1600" b="1" dirty="0">
              <a:solidFill>
                <a:schemeClr val="tx2"/>
              </a:solidFill>
            </a:endParaRPr>
          </a:p>
          <a:p>
            <a:pPr>
              <a:lnSpc>
                <a:spcPct val="150000"/>
              </a:lnSpc>
            </a:pPr>
            <a:endParaRPr lang="en-US" sz="1600" b="1" dirty="0">
              <a:solidFill>
                <a:schemeClr val="accent1"/>
              </a:solidFill>
            </a:endParaRPr>
          </a:p>
          <a:p>
            <a:pPr>
              <a:lnSpc>
                <a:spcPct val="150000"/>
              </a:lnSpc>
            </a:pPr>
            <a:r>
              <a:rPr lang="es-ES" sz="1600" b="0" dirty="0">
                <a:solidFill>
                  <a:schemeClr val="accent1"/>
                </a:solidFill>
                <a:latin typeface="Raleway "/>
              </a:rPr>
              <a:t>İş Yol Haritası, iş hedeflerinize ve stratejinize ulaşmak için temel ve belirli unsurları/adımları tanımlamanıza ve görselleştirmenize olanak tanıyan, kilometre taşları/kontrol noktaları içeren net bir zaman çerçevesi de dahil olmak üzere uzun vadede rol ve sorumluluklar atayan bir çerçevedir.</a:t>
            </a:r>
          </a:p>
          <a:p>
            <a:pPr>
              <a:lnSpc>
                <a:spcPct val="150000"/>
              </a:lnSpc>
            </a:pPr>
            <a:endParaRPr lang="es-ES" sz="1600" dirty="0">
              <a:solidFill>
                <a:schemeClr val="accent1"/>
              </a:solidFill>
              <a:latin typeface="Raleway "/>
            </a:endParaRPr>
          </a:p>
          <a:p>
            <a:pPr>
              <a:lnSpc>
                <a:spcPct val="150000"/>
              </a:lnSpc>
            </a:pPr>
            <a:r>
              <a:rPr lang="es-ES" sz="1600" b="1" dirty="0">
                <a:solidFill>
                  <a:schemeClr val="accent1"/>
                </a:solidFill>
                <a:latin typeface="Raleway "/>
              </a:rPr>
              <a:t>Stratejik bir yol haritasının içeriği ve başarılı bir iş yol haritasının "bileşenleri" hakkında daha fazla bilgiye ihtiyacınız varsa, Business Map'in kapsamlı makalelerini okuyabilirsiniz. </a:t>
            </a:r>
            <a:r>
              <a:rPr lang="es-ES" sz="1600" b="0" i="1" dirty="0">
                <a:solidFill>
                  <a:schemeClr val="accent1"/>
                </a:solidFill>
                <a:latin typeface="Raleway "/>
                <a:hlinkClick r:id="rId3">
                  <a:extLst>
                    <a:ext uri="{A12FA001-AC4F-418D-AE19-62706E023703}">
                      <ahyp:hlinkClr xmlns:ahyp="http://schemas.microsoft.com/office/drawing/2018/hyperlinkcolor" val="tx"/>
                    </a:ext>
                  </a:extLst>
                </a:hlinkClick>
              </a:rPr>
              <a:t>Stratejik Yol Haritası </a:t>
            </a:r>
            <a:r>
              <a:rPr lang="es-ES" sz="1600" i="1" dirty="0">
                <a:solidFill>
                  <a:schemeClr val="accent1"/>
                </a:solidFill>
                <a:latin typeface="Raleway "/>
                <a:hlinkClick r:id="rId3">
                  <a:extLst>
                    <a:ext uri="{A12FA001-AC4F-418D-AE19-62706E023703}">
                      <ahyp:hlinkClr xmlns:ahyp="http://schemas.microsoft.com/office/drawing/2018/hyperlinkcolor" val="tx"/>
                    </a:ext>
                  </a:extLst>
                </a:hlinkClick>
              </a:rPr>
              <a:t>nedir? </a:t>
            </a:r>
            <a:r>
              <a:rPr lang="es-ES" sz="1600" dirty="0">
                <a:solidFill>
                  <a:schemeClr val="accent1"/>
                </a:solidFill>
                <a:latin typeface="Raleway "/>
              </a:rPr>
              <a:t>(</a:t>
            </a:r>
            <a:r>
              <a:rPr lang="es-ES" sz="1600" dirty="0">
                <a:solidFill>
                  <a:srgbClr val="000000"/>
                </a:solidFill>
                <a:latin typeface="Raleway "/>
              </a:rPr>
              <a:t>Kaynak</a:t>
            </a:r>
            <a:r>
              <a:rPr lang="es-ES" sz="1600" b="0" dirty="0">
                <a:solidFill>
                  <a:srgbClr val="000000"/>
                </a:solidFill>
                <a:latin typeface="Raleway "/>
              </a:rPr>
              <a:t>: Business Map</a:t>
            </a:r>
            <a:r>
              <a:rPr lang="es-ES" sz="1600" dirty="0">
                <a:solidFill>
                  <a:srgbClr val="000000"/>
                </a:solidFill>
                <a:latin typeface="Raleway "/>
              </a:rPr>
              <a:t>) </a:t>
            </a:r>
            <a:r>
              <a:rPr lang="es-ES" sz="1600" b="1" dirty="0">
                <a:solidFill>
                  <a:srgbClr val="000000"/>
                </a:solidFill>
                <a:latin typeface="Raleway "/>
              </a:rPr>
              <a:t>ve Roadmunk'tan</a:t>
            </a:r>
            <a:r>
              <a:rPr lang="es-ES" sz="1600" dirty="0">
                <a:solidFill>
                  <a:srgbClr val="000000"/>
                </a:solidFill>
                <a:latin typeface="Raleway "/>
              </a:rPr>
              <a:t>. </a:t>
            </a:r>
            <a:r>
              <a:rPr lang="es-ES" sz="1600" i="1" dirty="0">
                <a:solidFill>
                  <a:srgbClr val="000000"/>
                </a:solidFill>
                <a:latin typeface="Raleway "/>
                <a:hlinkClick r:id="rId4">
                  <a:extLst>
                    <a:ext uri="{A12FA001-AC4F-418D-AE19-62706E023703}">
                      <ahyp:hlinkClr xmlns:ahyp="http://schemas.microsoft.com/office/drawing/2018/hyperlinkcolor" val="tx"/>
                    </a:ext>
                  </a:extLst>
                </a:hlinkClick>
              </a:rPr>
              <a:t>İş Yol Haritası nedir</a:t>
            </a:r>
            <a:r>
              <a:rPr lang="es-ES" sz="1600" dirty="0">
                <a:solidFill>
                  <a:srgbClr val="000000"/>
                </a:solidFill>
                <a:latin typeface="Raleway "/>
                <a:hlinkClick r:id="rId4">
                  <a:extLst>
                    <a:ext uri="{A12FA001-AC4F-418D-AE19-62706E023703}">
                      <ahyp:hlinkClr xmlns:ahyp="http://schemas.microsoft.com/office/drawing/2018/hyperlinkcolor" val="tx"/>
                    </a:ext>
                  </a:extLst>
                </a:hlinkClick>
              </a:rPr>
              <a:t>?</a:t>
            </a:r>
            <a:r>
              <a:rPr lang="es-ES" sz="1600" dirty="0">
                <a:solidFill>
                  <a:srgbClr val="000000"/>
                </a:solidFill>
                <a:latin typeface="Raleway "/>
              </a:rPr>
              <a:t> (Kaynak: Roadmunk).</a:t>
            </a:r>
            <a:endParaRPr lang="es-ES" sz="1600" b="0" dirty="0">
              <a:solidFill>
                <a:srgbClr val="000000"/>
              </a:solidFill>
              <a:latin typeface="Raleway "/>
            </a:endParaRPr>
          </a:p>
        </p:txBody>
      </p:sp>
      <p:sp>
        <p:nvSpPr>
          <p:cNvPr id="5" name="CuadroTexto 4">
            <a:extLst>
              <a:ext uri="{FF2B5EF4-FFF2-40B4-BE49-F238E27FC236}">
                <a16:creationId xmlns:a16="http://schemas.microsoft.com/office/drawing/2014/main" id="{413DA7FC-9F26-186C-B724-166420F704E1}"/>
              </a:ext>
            </a:extLst>
          </p:cNvPr>
          <p:cNvSpPr txBox="1"/>
          <p:nvPr/>
        </p:nvSpPr>
        <p:spPr>
          <a:xfrm>
            <a:off x="798478" y="806565"/>
            <a:ext cx="9940047" cy="369332"/>
          </a:xfrm>
          <a:prstGeom prst="rect">
            <a:avLst/>
          </a:prstGeom>
          <a:noFill/>
        </p:spPr>
        <p:txBody>
          <a:bodyPr wrap="square" rtlCol="0">
            <a:spAutoFit/>
          </a:bodyPr>
          <a:lstStyle/>
          <a:p>
            <a:r>
              <a:rPr lang="en-US" b="1">
                <a:solidFill>
                  <a:schemeClr val="bg1"/>
                </a:solidFill>
              </a:rPr>
              <a:t>Tanım ve Amaç</a:t>
            </a:r>
          </a:p>
        </p:txBody>
      </p:sp>
      <p:pic>
        <p:nvPicPr>
          <p:cNvPr id="6" name="Resim 5">
            <a:extLst>
              <a:ext uri="{FF2B5EF4-FFF2-40B4-BE49-F238E27FC236}">
                <a16:creationId xmlns:a16="http://schemas.microsoft.com/office/drawing/2014/main" id="{1293C065-BE59-4E84-968B-721FF42E4EB8}"/>
              </a:ext>
            </a:extLst>
          </p:cNvPr>
          <p:cNvPicPr>
            <a:picLocks noChangeAspect="1"/>
          </p:cNvPicPr>
          <p:nvPr/>
        </p:nvPicPr>
        <p:blipFill>
          <a:blip r:embed="rId5"/>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498264318"/>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Marcador de contenido 2">
            <a:extLst>
              <a:ext uri="{FF2B5EF4-FFF2-40B4-BE49-F238E27FC236}">
                <a16:creationId xmlns:a16="http://schemas.microsoft.com/office/drawing/2014/main" id="{8531F5DD-8256-AEE5-F01A-E275306A8941}"/>
              </a:ext>
            </a:extLst>
          </p:cNvPr>
          <p:cNvGraphicFramePr>
            <a:graphicFrameLocks noGrp="1"/>
          </p:cNvGraphicFramePr>
          <p:nvPr>
            <p:ph idx="1"/>
            <p:extLst>
              <p:ext uri="{D42A27DB-BD31-4B8C-83A1-F6EECF244321}">
                <p14:modId xmlns:p14="http://schemas.microsoft.com/office/powerpoint/2010/main" val="1906047"/>
              </p:ext>
            </p:extLst>
          </p:nvPr>
        </p:nvGraphicFramePr>
        <p:xfrm>
          <a:off x="838200" y="85299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a:extLst>
              <a:ext uri="{FF2B5EF4-FFF2-40B4-BE49-F238E27FC236}">
                <a16:creationId xmlns:a16="http://schemas.microsoft.com/office/drawing/2014/main" id="{6748F89E-FE8C-6AF7-50E1-2C88851F39B8}"/>
              </a:ext>
            </a:extLst>
          </p:cNvPr>
          <p:cNvSpPr txBox="1"/>
          <p:nvPr/>
        </p:nvSpPr>
        <p:spPr>
          <a:xfrm>
            <a:off x="797206" y="4890462"/>
            <a:ext cx="10597587" cy="338554"/>
          </a:xfrm>
          <a:prstGeom prst="rect">
            <a:avLst/>
          </a:prstGeom>
          <a:noFill/>
        </p:spPr>
        <p:txBody>
          <a:bodyPr wrap="square">
            <a:spAutoFit/>
          </a:bodyPr>
          <a:lstStyle/>
          <a:p>
            <a:pPr algn="just"/>
            <a:r>
              <a:rPr lang="es-ES" sz="1600">
                <a:solidFill>
                  <a:schemeClr val="accent1"/>
                </a:solidFill>
              </a:rPr>
              <a:t>Toplanan bilgilere dayanarak iş stratejinizi tanımlayın</a:t>
            </a:r>
          </a:p>
        </p:txBody>
      </p:sp>
      <p:sp>
        <p:nvSpPr>
          <p:cNvPr id="3" name="Flecha: a la derecha 2">
            <a:extLst>
              <a:ext uri="{FF2B5EF4-FFF2-40B4-BE49-F238E27FC236}">
                <a16:creationId xmlns:a16="http://schemas.microsoft.com/office/drawing/2014/main" id="{19C89091-DAED-434E-E2D3-5453D80E6A13}"/>
              </a:ext>
            </a:extLst>
          </p:cNvPr>
          <p:cNvSpPr/>
          <p:nvPr/>
        </p:nvSpPr>
        <p:spPr>
          <a:xfrm>
            <a:off x="5646670" y="2888775"/>
            <a:ext cx="1200727" cy="572654"/>
          </a:xfrm>
          <a:prstGeom prst="rightArrow">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ítulo 1">
            <a:extLst>
              <a:ext uri="{FF2B5EF4-FFF2-40B4-BE49-F238E27FC236}">
                <a16:creationId xmlns:a16="http://schemas.microsoft.com/office/drawing/2014/main" id="{4FDADC8F-FF8D-7ADC-0964-AAFCEB39CAE7}"/>
              </a:ext>
            </a:extLst>
          </p:cNvPr>
          <p:cNvSpPr txBox="1"/>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err="1"/>
              <a:t>Stratejik Yol Haritasının </a:t>
            </a:r>
            <a:r>
              <a:rPr lang="en-GB" sz="3400"/>
              <a:t>Temel Unsurları</a:t>
            </a:r>
            <a:endParaRPr lang="es-ES" sz="3400"/>
          </a:p>
        </p:txBody>
      </p:sp>
      <p:pic>
        <p:nvPicPr>
          <p:cNvPr id="2" name="Resim 1">
            <a:extLst>
              <a:ext uri="{FF2B5EF4-FFF2-40B4-BE49-F238E27FC236}">
                <a16:creationId xmlns:a16="http://schemas.microsoft.com/office/drawing/2014/main" id="{B10A376B-D562-9544-EE55-B5B17A89E6FB}"/>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98560468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FFC0E3-09BE-F422-1C57-47E1C9B16621}"/>
              </a:ext>
            </a:extLst>
          </p:cNvPr>
          <p:cNvSpPr/>
          <p:nvPr/>
        </p:nvSpPr>
        <p:spPr>
          <a:xfrm>
            <a:off x="0" y="1024721"/>
            <a:ext cx="1981200" cy="4772882"/>
          </a:xfrm>
          <a:prstGeom prst="rect">
            <a:avLst/>
          </a:prstGeom>
          <a:solidFill>
            <a:schemeClr val="accent1">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86752" y="-270951"/>
            <a:ext cx="10515600" cy="1325563"/>
          </a:xfrm>
        </p:spPr>
        <p:txBody>
          <a:bodyPr>
            <a:normAutofit/>
          </a:bodyPr>
          <a:lstStyle/>
          <a:p>
            <a:r>
              <a:rPr lang="en-US" sz="3400"/>
              <a:t>Vizyon, misyon ve değerlerin rolü</a:t>
            </a:r>
            <a:endParaRPr lang="sl-SI" sz="3400"/>
          </a:p>
        </p:txBody>
      </p:sp>
      <p:graphicFrame>
        <p:nvGraphicFramePr>
          <p:cNvPr id="3" name="Diagram 2">
            <a:extLst>
              <a:ext uri="{FF2B5EF4-FFF2-40B4-BE49-F238E27FC236}">
                <a16:creationId xmlns:a16="http://schemas.microsoft.com/office/drawing/2014/main" id="{416BC9EB-ECDD-7D20-43B1-5DEB729577D4}"/>
              </a:ext>
            </a:extLst>
          </p:cNvPr>
          <p:cNvGraphicFramePr/>
          <p:nvPr>
            <p:extLst>
              <p:ext uri="{D42A27DB-BD31-4B8C-83A1-F6EECF244321}">
                <p14:modId xmlns:p14="http://schemas.microsoft.com/office/powerpoint/2010/main" val="1325039397"/>
              </p:ext>
            </p:extLst>
          </p:nvPr>
        </p:nvGraphicFramePr>
        <p:xfrm>
          <a:off x="-167951" y="1060397"/>
          <a:ext cx="11448661" cy="48458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Resim 5">
            <a:extLst>
              <a:ext uri="{FF2B5EF4-FFF2-40B4-BE49-F238E27FC236}">
                <a16:creationId xmlns:a16="http://schemas.microsoft.com/office/drawing/2014/main" id="{952B0C59-9054-42A1-AA08-ACF0EC05E8A1}"/>
              </a:ext>
            </a:extLst>
          </p:cNvPr>
          <p:cNvPicPr>
            <a:picLocks noChangeAspect="1"/>
          </p:cNvPicPr>
          <p:nvPr/>
        </p:nvPicPr>
        <p:blipFill>
          <a:blip r:embed="rId7"/>
          <a:stretch>
            <a:fillRect/>
          </a:stretch>
        </p:blipFill>
        <p:spPr>
          <a:xfrm>
            <a:off x="86752" y="6063824"/>
            <a:ext cx="1324160" cy="733527"/>
          </a:xfrm>
          <a:prstGeom prst="rect">
            <a:avLst/>
          </a:prstGeom>
        </p:spPr>
      </p:pic>
    </p:spTree>
    <p:extLst>
      <p:ext uri="{BB962C8B-B14F-4D97-AF65-F5344CB8AC3E}">
        <p14:creationId xmlns:p14="http://schemas.microsoft.com/office/powerpoint/2010/main" val="2885071267"/>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6748F89E-FE8C-6AF7-50E1-2C88851F39B8}"/>
              </a:ext>
            </a:extLst>
          </p:cNvPr>
          <p:cNvSpPr txBox="1"/>
          <p:nvPr/>
        </p:nvSpPr>
        <p:spPr>
          <a:xfrm>
            <a:off x="879194" y="1509953"/>
            <a:ext cx="9850416" cy="2634439"/>
          </a:xfrm>
          <a:prstGeom prst="rect">
            <a:avLst/>
          </a:prstGeom>
          <a:noFill/>
          <a:ln>
            <a:solidFill>
              <a:schemeClr val="bg2"/>
            </a:solidFill>
          </a:ln>
        </p:spPr>
        <p:txBody>
          <a:bodyPr wrap="square">
            <a:spAutoFit/>
          </a:bodyPr>
          <a:lstStyle/>
          <a:p>
            <a:pPr algn="just">
              <a:lnSpc>
                <a:spcPct val="150000"/>
              </a:lnSpc>
            </a:pPr>
            <a:r>
              <a:rPr lang="es-ES" sz="1600" err="1">
                <a:solidFill>
                  <a:schemeClr val="accent1"/>
                </a:solidFill>
              </a:rPr>
              <a:t>İş dünyasındaki stratejik yol haritası farklı adımlar içerir:</a:t>
            </a:r>
          </a:p>
          <a:p>
            <a:pPr algn="just">
              <a:lnSpc>
                <a:spcPct val="150000"/>
              </a:lnSpc>
            </a:pPr>
            <a:endParaRPr lang="es-ES" sz="1600">
              <a:solidFill>
                <a:schemeClr val="accent1"/>
              </a:solidFill>
            </a:endParaRPr>
          </a:p>
          <a:p>
            <a:pPr marL="457200" indent="-457200" algn="just">
              <a:lnSpc>
                <a:spcPct val="150000"/>
              </a:lnSpc>
              <a:buAutoNum type="arabicPeriod"/>
            </a:pPr>
            <a:r>
              <a:rPr lang="es-ES" sz="1600" b="1" err="1">
                <a:solidFill>
                  <a:schemeClr val="accent1"/>
                </a:solidFill>
              </a:rPr>
              <a:t>Vizyon</a:t>
            </a:r>
            <a:r>
              <a:rPr lang="en-US" sz="1600" b="1">
                <a:solidFill>
                  <a:schemeClr val="accent1"/>
                </a:solidFill>
              </a:rPr>
              <a:t>, Misyon ve Değerlerinizin</a:t>
            </a:r>
            <a:r>
              <a:rPr lang="es-ES" sz="1600" err="1">
                <a:solidFill>
                  <a:schemeClr val="accent1"/>
                </a:solidFill>
              </a:rPr>
              <a:t> Tanımı</a:t>
            </a:r>
          </a:p>
          <a:p>
            <a:pPr marL="457200" indent="-457200" algn="just">
              <a:lnSpc>
                <a:spcPct val="150000"/>
              </a:lnSpc>
              <a:buAutoNum type="arabicPeriod"/>
            </a:pPr>
            <a:r>
              <a:rPr lang="es-ES" sz="1600" b="1" err="1">
                <a:solidFill>
                  <a:schemeClr val="accent1"/>
                </a:solidFill>
              </a:rPr>
              <a:t>İç ve Dış Analiz </a:t>
            </a:r>
            <a:r>
              <a:rPr lang="en-US" sz="1600" b="1">
                <a:solidFill>
                  <a:schemeClr val="accent1"/>
                </a:solidFill>
              </a:rPr>
              <a:t>ve </a:t>
            </a:r>
            <a:r>
              <a:rPr lang="en-US" sz="1600">
                <a:solidFill>
                  <a:schemeClr val="accent1"/>
                </a:solidFill>
              </a:rPr>
              <a:t>Yetkinlik</a:t>
            </a:r>
          </a:p>
          <a:p>
            <a:pPr marL="457200" indent="-457200" algn="just">
              <a:lnSpc>
                <a:spcPct val="150000"/>
              </a:lnSpc>
              <a:buAutoNum type="arabicPeriod"/>
            </a:pPr>
            <a:r>
              <a:rPr lang="en-US" sz="1600" b="1">
                <a:solidFill>
                  <a:schemeClr val="accent1"/>
                </a:solidFill>
              </a:rPr>
              <a:t>Hedeflerinizin ve Stratejinizin</a:t>
            </a:r>
            <a:r>
              <a:rPr lang="en-US" sz="1600">
                <a:solidFill>
                  <a:schemeClr val="accent1"/>
                </a:solidFill>
              </a:rPr>
              <a:t> Tanımlanması</a:t>
            </a:r>
          </a:p>
          <a:p>
            <a:pPr marL="457200" indent="-457200" algn="just">
              <a:lnSpc>
                <a:spcPct val="150000"/>
              </a:lnSpc>
              <a:buAutoNum type="arabicPeriod"/>
            </a:pPr>
            <a:r>
              <a:rPr lang="en-US" sz="1600" b="1">
                <a:solidFill>
                  <a:schemeClr val="accent1"/>
                </a:solidFill>
              </a:rPr>
              <a:t>Uygulama ve izleme</a:t>
            </a:r>
          </a:p>
          <a:p>
            <a:pPr marL="457200" indent="-457200" algn="just">
              <a:lnSpc>
                <a:spcPct val="150000"/>
              </a:lnSpc>
              <a:buAutoNum type="arabicPeriod"/>
            </a:pPr>
            <a:r>
              <a:rPr lang="en-US" sz="1600" b="1">
                <a:solidFill>
                  <a:schemeClr val="accent1"/>
                </a:solidFill>
              </a:rPr>
              <a:t>Eylem Planınızın</a:t>
            </a:r>
            <a:r>
              <a:rPr lang="en-US" sz="1600">
                <a:solidFill>
                  <a:schemeClr val="accent1"/>
                </a:solidFill>
              </a:rPr>
              <a:t> Detaylandırılması</a:t>
            </a:r>
            <a:endParaRPr lang="es-ES" sz="1600" b="1">
              <a:solidFill>
                <a:schemeClr val="accent1"/>
              </a:solidFill>
            </a:endParaRPr>
          </a:p>
        </p:txBody>
      </p:sp>
      <p:sp>
        <p:nvSpPr>
          <p:cNvPr id="5" name="Título 1">
            <a:extLst>
              <a:ext uri="{FF2B5EF4-FFF2-40B4-BE49-F238E27FC236}">
                <a16:creationId xmlns:a16="http://schemas.microsoft.com/office/drawing/2014/main" id="{672424E6-A67D-CDFB-1EBE-FBB3BD511C28}"/>
              </a:ext>
            </a:extLst>
          </p:cNvPr>
          <p:cNvSpPr txBox="1"/>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err="1"/>
              <a:t>Stratejik Yol Haritasının </a:t>
            </a:r>
            <a:r>
              <a:rPr lang="en-GB" sz="3400"/>
              <a:t>Temel Unsurları</a:t>
            </a:r>
            <a:endParaRPr lang="es-ES" sz="3400"/>
          </a:p>
        </p:txBody>
      </p:sp>
      <p:pic>
        <p:nvPicPr>
          <p:cNvPr id="2" name="Resim 1">
            <a:extLst>
              <a:ext uri="{FF2B5EF4-FFF2-40B4-BE49-F238E27FC236}">
                <a16:creationId xmlns:a16="http://schemas.microsoft.com/office/drawing/2014/main" id="{82B14DB7-7E2D-C9E3-06E7-4B192F3674DE}"/>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000040867"/>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063313" y="1857161"/>
            <a:ext cx="10771909" cy="1325563"/>
          </a:xfrm>
        </p:spPr>
        <p:txBody>
          <a:bodyPr>
            <a:normAutofit/>
          </a:bodyPr>
          <a:lstStyle/>
          <a:p>
            <a:r>
              <a:rPr lang="es-ES" sz="3400" i="0" u="none" strike="noStrike" baseline="0"/>
              <a:t>1. Misyon</a:t>
            </a:r>
            <a:r>
              <a:rPr lang="es-ES" sz="3400" i="0" u="none" strike="noStrike" baseline="0" err="1"/>
              <a:t>, Vizyon ve Değerler</a:t>
            </a:r>
            <a:endParaRPr lang="es-ES" sz="3400"/>
          </a:p>
        </p:txBody>
      </p:sp>
      <p:pic>
        <p:nvPicPr>
          <p:cNvPr id="8" name="Gráfico 7" descr="Heroína con relleno sólido">
            <a:extLst>
              <a:ext uri="{FF2B5EF4-FFF2-40B4-BE49-F238E27FC236}">
                <a16:creationId xmlns:a16="http://schemas.microsoft.com/office/drawing/2014/main" id="{5665FD89-4A9F-0385-2B12-BA88FF6D0A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23625" y="3000983"/>
            <a:ext cx="1686128" cy="1686128"/>
          </a:xfrm>
          <a:prstGeom prst="rect">
            <a:avLst/>
          </a:prstGeom>
        </p:spPr>
      </p:pic>
      <p:pic>
        <p:nvPicPr>
          <p:cNvPr id="3" name="Resim 2">
            <a:extLst>
              <a:ext uri="{FF2B5EF4-FFF2-40B4-BE49-F238E27FC236}">
                <a16:creationId xmlns:a16="http://schemas.microsoft.com/office/drawing/2014/main" id="{E454CD6A-5B10-DF6A-6115-7A501F5FE8F9}"/>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09798226"/>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995219" y="85327"/>
            <a:ext cx="10771909" cy="1325563"/>
          </a:xfrm>
        </p:spPr>
        <p:txBody>
          <a:bodyPr>
            <a:normAutofit/>
          </a:bodyPr>
          <a:lstStyle/>
          <a:p>
            <a:r>
              <a:rPr lang="es-ES" sz="3400" i="0" u="none" strike="noStrike" baseline="0" dirty="0"/>
              <a:t>1. Misyon, Vizyon ve Değerler</a:t>
            </a:r>
            <a:endParaRPr lang="es-ES" sz="340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95219" y="1217736"/>
            <a:ext cx="10855036" cy="4351338"/>
          </a:xfrm>
        </p:spPr>
        <p:txBody>
          <a:bodyPr vert="horz" lIns="91440" tIns="45720" rIns="91440" bIns="45720" rtlCol="0" anchor="t">
            <a:noAutofit/>
          </a:bodyPr>
          <a:lstStyle/>
          <a:p>
            <a:pPr marL="0" indent="0" algn="l">
              <a:lnSpc>
                <a:spcPct val="150000"/>
              </a:lnSpc>
              <a:buNone/>
            </a:pPr>
            <a:r>
              <a:rPr lang="en-GB" sz="1600" b="0" i="0" u="none" strike="noStrike" baseline="0" dirty="0">
                <a:solidFill>
                  <a:srgbClr val="000000"/>
                </a:solidFill>
              </a:rPr>
              <a:t>Yeni </a:t>
            </a:r>
            <a:r>
              <a:rPr lang="en-GB" sz="1600" b="0" i="0" u="none" strike="noStrike" baseline="0" dirty="0" err="1">
                <a:solidFill>
                  <a:srgbClr val="000000"/>
                </a:solidFill>
              </a:rPr>
              <a:t>bir</a:t>
            </a:r>
            <a:r>
              <a:rPr lang="en-GB" sz="1600" b="0" i="0" u="none" strike="noStrike" baseline="0" dirty="0">
                <a:solidFill>
                  <a:srgbClr val="000000"/>
                </a:solidFill>
              </a:rPr>
              <a:t> </a:t>
            </a:r>
            <a:r>
              <a:rPr lang="en-GB" sz="1600" b="0" i="0" u="none" strike="noStrike" baseline="0" dirty="0" err="1">
                <a:solidFill>
                  <a:srgbClr val="000000"/>
                </a:solidFill>
              </a:rPr>
              <a:t>işe</a:t>
            </a:r>
            <a:r>
              <a:rPr lang="en-GB" sz="1600" b="0" i="0" u="none" strike="noStrike" baseline="0" dirty="0">
                <a:solidFill>
                  <a:srgbClr val="000000"/>
                </a:solidFill>
              </a:rPr>
              <a:t> </a:t>
            </a:r>
            <a:r>
              <a:rPr lang="en-GB" sz="1600" b="0" i="0" u="none" strike="noStrike" baseline="0" dirty="0" err="1">
                <a:solidFill>
                  <a:srgbClr val="000000"/>
                </a:solidFill>
              </a:rPr>
              <a:t>başlamak</a:t>
            </a:r>
            <a:r>
              <a:rPr lang="en-GB" sz="1600" b="0" i="0" u="none" strike="noStrike" baseline="0" dirty="0">
                <a:solidFill>
                  <a:srgbClr val="000000"/>
                </a:solidFill>
              </a:rPr>
              <a:t> </a:t>
            </a:r>
            <a:r>
              <a:rPr lang="en-GB" sz="1600" b="0" i="0" u="none" strike="noStrike" baseline="0" dirty="0" err="1">
                <a:solidFill>
                  <a:srgbClr val="000000"/>
                </a:solidFill>
              </a:rPr>
              <a:t>için</a:t>
            </a:r>
            <a:r>
              <a:rPr lang="en-GB" sz="1600" b="0" i="0" u="none" strike="noStrike" baseline="0" dirty="0">
                <a:solidFill>
                  <a:srgbClr val="000000"/>
                </a:solidFill>
              </a:rPr>
              <a:t> ilk </a:t>
            </a:r>
            <a:r>
              <a:rPr lang="en-GB" sz="1600" b="0" i="0" u="none" strike="noStrike" baseline="0" dirty="0" err="1">
                <a:solidFill>
                  <a:srgbClr val="000000"/>
                </a:solidFill>
              </a:rPr>
              <a:t>yapılması</a:t>
            </a:r>
            <a:r>
              <a:rPr lang="en-GB" sz="1600" b="0" i="0" u="none" strike="noStrike" baseline="0" dirty="0">
                <a:solidFill>
                  <a:srgbClr val="000000"/>
                </a:solidFill>
              </a:rPr>
              <a:t> </a:t>
            </a:r>
            <a:r>
              <a:rPr lang="en-GB" sz="1600" b="0" i="0" u="none" strike="noStrike" baseline="0" dirty="0" err="1">
                <a:solidFill>
                  <a:srgbClr val="000000"/>
                </a:solidFill>
              </a:rPr>
              <a:t>gereken</a:t>
            </a:r>
            <a:r>
              <a:rPr lang="en-GB" sz="1600" b="0" i="0" u="none" strike="noStrike" baseline="0" dirty="0">
                <a:solidFill>
                  <a:srgbClr val="000000"/>
                </a:solidFill>
              </a:rPr>
              <a:t>, </a:t>
            </a:r>
            <a:r>
              <a:rPr lang="en-GB" sz="1600" b="0" i="0" u="none" strike="noStrike" baseline="0" dirty="0" err="1">
                <a:solidFill>
                  <a:srgbClr val="000000"/>
                </a:solidFill>
              </a:rPr>
              <a:t>tüm</a:t>
            </a:r>
            <a:r>
              <a:rPr lang="en-GB" sz="1600" b="0" i="0" u="none" strike="noStrike" baseline="0" dirty="0">
                <a:solidFill>
                  <a:srgbClr val="000000"/>
                </a:solidFill>
              </a:rPr>
              <a:t> </a:t>
            </a:r>
            <a:r>
              <a:rPr lang="en-GB" sz="1600" b="0" i="0" u="none" strike="noStrike" baseline="0" dirty="0" err="1">
                <a:solidFill>
                  <a:srgbClr val="000000"/>
                </a:solidFill>
              </a:rPr>
              <a:t>projenin</a:t>
            </a:r>
            <a:r>
              <a:rPr lang="en-GB" sz="1600" b="0" i="0" u="none" strike="noStrike" baseline="0" dirty="0">
                <a:solidFill>
                  <a:srgbClr val="000000"/>
                </a:solidFill>
              </a:rPr>
              <a:t> </a:t>
            </a:r>
            <a:r>
              <a:rPr lang="en-GB" sz="1600" b="0" i="0" u="none" strike="noStrike" baseline="0" dirty="0" err="1">
                <a:solidFill>
                  <a:srgbClr val="000000"/>
                </a:solidFill>
              </a:rPr>
              <a:t>etrafında</a:t>
            </a:r>
            <a:r>
              <a:rPr lang="en-GB" sz="1600" b="0" i="0" u="none" strike="noStrike" baseline="0" dirty="0">
                <a:solidFill>
                  <a:srgbClr val="000000"/>
                </a:solidFill>
              </a:rPr>
              <a:t> </a:t>
            </a:r>
            <a:r>
              <a:rPr lang="en-GB" sz="1600" b="0" i="0" u="none" strike="noStrike" baseline="0" dirty="0" err="1">
                <a:solidFill>
                  <a:srgbClr val="000000"/>
                </a:solidFill>
              </a:rPr>
              <a:t>döneceği</a:t>
            </a:r>
            <a:r>
              <a:rPr lang="en-GB" sz="1600" b="0" i="0" u="none" strike="noStrike" baseline="0" dirty="0">
                <a:solidFill>
                  <a:srgbClr val="000000"/>
                </a:solidFill>
              </a:rPr>
              <a:t> </a:t>
            </a:r>
            <a:r>
              <a:rPr lang="en-GB" sz="1600" i="0" u="none" strike="noStrike" baseline="0" dirty="0" err="1">
                <a:solidFill>
                  <a:srgbClr val="000000"/>
                </a:solidFill>
              </a:rPr>
              <a:t>şirketin</a:t>
            </a:r>
            <a:r>
              <a:rPr lang="en-GB" sz="1600" i="0" u="none" strike="noStrike" baseline="0" dirty="0">
                <a:solidFill>
                  <a:srgbClr val="000000"/>
                </a:solidFill>
              </a:rPr>
              <a:t> ana </a:t>
            </a:r>
            <a:r>
              <a:rPr lang="en-GB" sz="1600" i="0" u="none" strike="noStrike" baseline="0" dirty="0" err="1">
                <a:solidFill>
                  <a:srgbClr val="000000"/>
                </a:solidFill>
              </a:rPr>
              <a:t>hedefini</a:t>
            </a:r>
            <a:r>
              <a:rPr lang="en-GB" sz="1600" i="0" u="none" strike="noStrike" baseline="0" dirty="0">
                <a:solidFill>
                  <a:srgbClr val="000000"/>
                </a:solidFill>
              </a:rPr>
              <a:t> </a:t>
            </a:r>
            <a:r>
              <a:rPr lang="en-GB" sz="1600" b="0" i="0" u="none" strike="noStrike" baseline="0" dirty="0" err="1">
                <a:solidFill>
                  <a:srgbClr val="000000"/>
                </a:solidFill>
              </a:rPr>
              <a:t>tanımlamaktır</a:t>
            </a:r>
            <a:r>
              <a:rPr lang="en-GB" sz="1600" b="0" i="0" u="none" strike="noStrike" baseline="0" dirty="0">
                <a:solidFill>
                  <a:srgbClr val="000000"/>
                </a:solidFill>
              </a:rPr>
              <a:t>. </a:t>
            </a:r>
            <a:r>
              <a:rPr lang="en-GB" sz="1600" b="0" i="0" u="none" strike="noStrike" baseline="0" dirty="0" err="1">
                <a:solidFill>
                  <a:srgbClr val="000000"/>
                </a:solidFill>
              </a:rPr>
              <a:t>Bunu</a:t>
            </a:r>
            <a:r>
              <a:rPr lang="en-GB" sz="1600" b="0" i="0" u="none" strike="noStrike" baseline="0" dirty="0">
                <a:solidFill>
                  <a:srgbClr val="000000"/>
                </a:solidFill>
              </a:rPr>
              <a:t> </a:t>
            </a:r>
            <a:r>
              <a:rPr lang="en-GB" sz="1600" b="0" i="0" u="none" strike="noStrike" baseline="0" dirty="0" err="1">
                <a:solidFill>
                  <a:srgbClr val="000000"/>
                </a:solidFill>
              </a:rPr>
              <a:t>yapmak</a:t>
            </a:r>
            <a:r>
              <a:rPr lang="en-GB" sz="1600" b="0" i="0" u="none" strike="noStrike" baseline="0" dirty="0">
                <a:solidFill>
                  <a:srgbClr val="000000"/>
                </a:solidFill>
              </a:rPr>
              <a:t> </a:t>
            </a:r>
            <a:r>
              <a:rPr lang="en-GB" sz="1600" b="0" i="0" u="none" strike="noStrike" baseline="0" dirty="0" err="1">
                <a:solidFill>
                  <a:srgbClr val="000000"/>
                </a:solidFill>
              </a:rPr>
              <a:t>için</a:t>
            </a:r>
            <a:r>
              <a:rPr lang="en-GB" sz="1600" b="0" i="0" u="none" strike="noStrike" baseline="0" dirty="0">
                <a:solidFill>
                  <a:srgbClr val="000000"/>
                </a:solidFill>
              </a:rPr>
              <a:t>, </a:t>
            </a:r>
            <a:r>
              <a:rPr lang="en-GB" sz="1600" b="0" i="0" u="none" strike="noStrike" baseline="0" dirty="0" err="1">
                <a:solidFill>
                  <a:srgbClr val="000000"/>
                </a:solidFill>
              </a:rPr>
              <a:t>stratejik</a:t>
            </a:r>
            <a:r>
              <a:rPr lang="en-GB" sz="1600" b="0" i="0" u="none" strike="noStrike" baseline="0" dirty="0">
                <a:solidFill>
                  <a:srgbClr val="000000"/>
                </a:solidFill>
              </a:rPr>
              <a:t> </a:t>
            </a:r>
            <a:r>
              <a:rPr lang="en-GB" sz="1600" b="0" i="0" u="none" strike="noStrike" baseline="0" dirty="0" err="1">
                <a:solidFill>
                  <a:srgbClr val="000000"/>
                </a:solidFill>
              </a:rPr>
              <a:t>planın</a:t>
            </a:r>
            <a:r>
              <a:rPr lang="en-GB" sz="1600" b="0" i="0" u="none" strike="noStrike" baseline="0" dirty="0">
                <a:solidFill>
                  <a:srgbClr val="000000"/>
                </a:solidFill>
              </a:rPr>
              <a:t> </a:t>
            </a:r>
            <a:r>
              <a:rPr lang="en-GB" sz="1600" b="0" i="0" u="none" strike="noStrike" baseline="0" dirty="0" err="1">
                <a:solidFill>
                  <a:srgbClr val="000000"/>
                </a:solidFill>
              </a:rPr>
              <a:t>üzerine</a:t>
            </a:r>
            <a:r>
              <a:rPr lang="en-GB" sz="1600" b="0" i="0" u="none" strike="noStrike" baseline="0" dirty="0">
                <a:solidFill>
                  <a:srgbClr val="000000"/>
                </a:solidFill>
              </a:rPr>
              <a:t> </a:t>
            </a:r>
            <a:r>
              <a:rPr lang="en-GB" sz="1600" b="0" i="0" u="none" strike="noStrike" baseline="0" dirty="0" err="1">
                <a:solidFill>
                  <a:srgbClr val="000000"/>
                </a:solidFill>
              </a:rPr>
              <a:t>inşa</a:t>
            </a:r>
            <a:r>
              <a:rPr lang="en-GB" sz="1600" b="0" i="0" u="none" strike="noStrike" baseline="0" dirty="0">
                <a:solidFill>
                  <a:srgbClr val="000000"/>
                </a:solidFill>
              </a:rPr>
              <a:t> </a:t>
            </a:r>
            <a:r>
              <a:rPr lang="en-GB" sz="1600" b="0" i="0" u="none" strike="noStrike" baseline="0" dirty="0" err="1">
                <a:solidFill>
                  <a:srgbClr val="000000"/>
                </a:solidFill>
              </a:rPr>
              <a:t>edileceği</a:t>
            </a:r>
            <a:r>
              <a:rPr lang="en-GB" sz="1600" b="0" i="0" u="none" strike="noStrike" baseline="0" dirty="0">
                <a:solidFill>
                  <a:srgbClr val="000000"/>
                </a:solidFill>
              </a:rPr>
              <a:t> </a:t>
            </a:r>
            <a:r>
              <a:rPr lang="en-GB" sz="1600" b="0" i="0" u="none" strike="noStrike" baseline="0" dirty="0" err="1">
                <a:solidFill>
                  <a:srgbClr val="000000"/>
                </a:solidFill>
              </a:rPr>
              <a:t>temeller</a:t>
            </a:r>
            <a:r>
              <a:rPr lang="en-GB" sz="1600" b="0" i="0" u="none" strike="noStrike" baseline="0" dirty="0">
                <a:solidFill>
                  <a:srgbClr val="000000"/>
                </a:solidFill>
              </a:rPr>
              <a:t> </a:t>
            </a:r>
            <a:r>
              <a:rPr lang="en-GB" sz="1600" b="0" i="0" u="none" strike="noStrike" baseline="0" dirty="0" err="1">
                <a:solidFill>
                  <a:srgbClr val="000000"/>
                </a:solidFill>
              </a:rPr>
              <a:t>olacak</a:t>
            </a:r>
            <a:r>
              <a:rPr lang="en-GB" sz="1600" b="0" i="0" u="none" strike="noStrike" baseline="0" dirty="0">
                <a:solidFill>
                  <a:srgbClr val="000000"/>
                </a:solidFill>
              </a:rPr>
              <a:t> </a:t>
            </a:r>
            <a:r>
              <a:rPr lang="en-GB" sz="1600" i="0" u="none" strike="noStrike" baseline="0" dirty="0" err="1">
                <a:solidFill>
                  <a:srgbClr val="000000"/>
                </a:solidFill>
              </a:rPr>
              <a:t>misyon</a:t>
            </a:r>
            <a:r>
              <a:rPr lang="en-GB" sz="1600" i="0" u="none" strike="noStrike" baseline="0" dirty="0">
                <a:solidFill>
                  <a:srgbClr val="000000"/>
                </a:solidFill>
              </a:rPr>
              <a:t>, </a:t>
            </a:r>
            <a:r>
              <a:rPr lang="en-GB" sz="1600" i="0" u="none" strike="noStrike" baseline="0" dirty="0" err="1">
                <a:solidFill>
                  <a:srgbClr val="000000"/>
                </a:solidFill>
              </a:rPr>
              <a:t>vizyon</a:t>
            </a:r>
            <a:r>
              <a:rPr lang="en-GB" sz="1600" i="0" u="none" strike="noStrike" baseline="0" dirty="0">
                <a:solidFill>
                  <a:srgbClr val="000000"/>
                </a:solidFill>
              </a:rPr>
              <a:t> </a:t>
            </a:r>
            <a:r>
              <a:rPr lang="en-GB" sz="1600" i="0" u="none" strike="noStrike" baseline="0" dirty="0" err="1">
                <a:solidFill>
                  <a:srgbClr val="000000"/>
                </a:solidFill>
              </a:rPr>
              <a:t>ve</a:t>
            </a:r>
            <a:r>
              <a:rPr lang="en-GB" sz="1600" i="0" u="none" strike="noStrike" baseline="0" dirty="0">
                <a:solidFill>
                  <a:srgbClr val="000000"/>
                </a:solidFill>
              </a:rPr>
              <a:t> </a:t>
            </a:r>
            <a:r>
              <a:rPr lang="en-GB" sz="1600" i="0" u="none" strike="noStrike" baseline="0" dirty="0" err="1">
                <a:solidFill>
                  <a:srgbClr val="000000"/>
                </a:solidFill>
              </a:rPr>
              <a:t>değerler</a:t>
            </a:r>
            <a:r>
              <a:rPr lang="en-GB" sz="1600" i="0" u="none" strike="noStrike" baseline="0" dirty="0">
                <a:solidFill>
                  <a:srgbClr val="000000"/>
                </a:solidFill>
              </a:rPr>
              <a:t> </a:t>
            </a:r>
            <a:r>
              <a:rPr lang="en-GB" sz="1600" b="0" i="0" u="none" strike="noStrike" baseline="0" dirty="0" err="1">
                <a:solidFill>
                  <a:srgbClr val="000000"/>
                </a:solidFill>
              </a:rPr>
              <a:t>kavramlarını</a:t>
            </a:r>
            <a:r>
              <a:rPr lang="en-GB" sz="1600" b="0" i="0" u="none" strike="noStrike" baseline="0" dirty="0">
                <a:solidFill>
                  <a:srgbClr val="000000"/>
                </a:solidFill>
              </a:rPr>
              <a:t> </a:t>
            </a:r>
            <a:r>
              <a:rPr lang="en-GB" sz="1600" b="0" i="0" u="none" strike="noStrike" baseline="0" dirty="0" err="1">
                <a:solidFill>
                  <a:srgbClr val="000000"/>
                </a:solidFill>
              </a:rPr>
              <a:t>çok</a:t>
            </a:r>
            <a:r>
              <a:rPr lang="en-GB" sz="1600" b="0" i="0" u="none" strike="noStrike" baseline="0" dirty="0">
                <a:solidFill>
                  <a:srgbClr val="000000"/>
                </a:solidFill>
              </a:rPr>
              <a:t> iyi </a:t>
            </a:r>
            <a:r>
              <a:rPr lang="en-GB" sz="1600" b="0" i="0" u="none" strike="noStrike" baseline="0" dirty="0" err="1">
                <a:solidFill>
                  <a:srgbClr val="000000"/>
                </a:solidFill>
              </a:rPr>
              <a:t>tanımlamış</a:t>
            </a:r>
            <a:r>
              <a:rPr lang="en-GB" sz="1600" b="0" i="0" u="none" strike="noStrike" baseline="0" dirty="0">
                <a:solidFill>
                  <a:srgbClr val="000000"/>
                </a:solidFill>
              </a:rPr>
              <a:t> </a:t>
            </a:r>
            <a:r>
              <a:rPr lang="en-GB" sz="1600" b="0" i="0" u="none" strike="noStrike" baseline="0" dirty="0" err="1">
                <a:solidFill>
                  <a:srgbClr val="000000"/>
                </a:solidFill>
              </a:rPr>
              <a:t>olmak</a:t>
            </a:r>
            <a:r>
              <a:rPr lang="en-GB" sz="1600" b="0" i="0" u="none" strike="noStrike" baseline="0" dirty="0">
                <a:solidFill>
                  <a:srgbClr val="000000"/>
                </a:solidFill>
              </a:rPr>
              <a:t> </a:t>
            </a:r>
            <a:r>
              <a:rPr lang="en-GB" sz="1600" b="0" i="0" u="none" strike="noStrike" baseline="0" dirty="0" err="1">
                <a:solidFill>
                  <a:srgbClr val="000000"/>
                </a:solidFill>
              </a:rPr>
              <a:t>önemlidir</a:t>
            </a:r>
            <a:r>
              <a:rPr lang="en-GB" sz="1600" b="0" i="0" u="none" strike="noStrike" baseline="0" dirty="0">
                <a:solidFill>
                  <a:srgbClr val="000000"/>
                </a:solidFill>
              </a:rPr>
              <a:t> (</a:t>
            </a:r>
            <a:r>
              <a:rPr lang="en-GB" sz="1600" b="0" i="0" u="none" strike="noStrike" baseline="0" dirty="0" err="1">
                <a:solidFill>
                  <a:srgbClr val="000000"/>
                </a:solidFill>
              </a:rPr>
              <a:t>bkz</a:t>
            </a:r>
            <a:r>
              <a:rPr lang="en-GB" sz="1600" b="0" i="0" u="none" strike="noStrike" baseline="0" dirty="0">
                <a:solidFill>
                  <a:srgbClr val="000000"/>
                </a:solidFill>
              </a:rPr>
              <a:t>: Bu </a:t>
            </a:r>
            <a:r>
              <a:rPr lang="en-GB" sz="1600" b="0" i="0" u="none" strike="noStrike" baseline="0" dirty="0" err="1">
                <a:solidFill>
                  <a:srgbClr val="000000"/>
                </a:solidFill>
              </a:rPr>
              <a:t>modülün</a:t>
            </a:r>
            <a:r>
              <a:rPr lang="en-GB" sz="1600" b="0" i="0" u="none" strike="noStrike" baseline="0" dirty="0">
                <a:solidFill>
                  <a:srgbClr val="000000"/>
                </a:solidFill>
              </a:rPr>
              <a:t> </a:t>
            </a:r>
            <a:r>
              <a:rPr lang="en-GB" sz="1600" b="0" i="0" u="none" strike="noStrike" baseline="0" dirty="0" err="1">
                <a:solidFill>
                  <a:srgbClr val="000000"/>
                </a:solidFill>
              </a:rPr>
              <a:t>vizyon</a:t>
            </a:r>
            <a:r>
              <a:rPr lang="en-GB" sz="1600" b="0" i="0" u="none" strike="noStrike" baseline="0" dirty="0">
                <a:solidFill>
                  <a:srgbClr val="000000"/>
                </a:solidFill>
              </a:rPr>
              <a:t>, </a:t>
            </a:r>
            <a:r>
              <a:rPr lang="en-GB" sz="1600" b="0" i="0" u="none" strike="noStrike" baseline="0" dirty="0" err="1">
                <a:solidFill>
                  <a:srgbClr val="000000"/>
                </a:solidFill>
              </a:rPr>
              <a:t>misyon</a:t>
            </a:r>
            <a:r>
              <a:rPr lang="en-GB" sz="1600" b="0" i="0" u="none" strike="noStrike" baseline="0" dirty="0">
                <a:solidFill>
                  <a:srgbClr val="000000"/>
                </a:solidFill>
              </a:rPr>
              <a:t> </a:t>
            </a:r>
            <a:r>
              <a:rPr lang="en-GB" sz="1600" b="0" i="0" u="none" strike="noStrike" baseline="0" dirty="0" err="1">
                <a:solidFill>
                  <a:srgbClr val="000000"/>
                </a:solidFill>
              </a:rPr>
              <a:t>ve</a:t>
            </a:r>
            <a:r>
              <a:rPr lang="en-GB" sz="1600" b="0" i="0" u="none" strike="noStrike" baseline="0" dirty="0">
                <a:solidFill>
                  <a:srgbClr val="000000"/>
                </a:solidFill>
              </a:rPr>
              <a:t> </a:t>
            </a:r>
            <a:r>
              <a:rPr lang="en-GB" sz="1600" b="0" i="0" u="none" strike="noStrike" baseline="0" dirty="0" err="1">
                <a:solidFill>
                  <a:srgbClr val="000000"/>
                </a:solidFill>
              </a:rPr>
              <a:t>değerler</a:t>
            </a:r>
            <a:r>
              <a:rPr lang="en-GB" sz="1600" b="0" i="0" u="none" strike="noStrike" baseline="0" dirty="0">
                <a:solidFill>
                  <a:srgbClr val="000000"/>
                </a:solidFill>
              </a:rPr>
              <a:t> </a:t>
            </a:r>
            <a:r>
              <a:rPr lang="en-GB" sz="1600" b="0" i="0" u="none" strike="noStrike" baseline="0" dirty="0" err="1">
                <a:solidFill>
                  <a:srgbClr val="000000"/>
                </a:solidFill>
              </a:rPr>
              <a:t>bölümü</a:t>
            </a:r>
            <a:r>
              <a:rPr lang="en-GB" sz="1600" b="0" i="0" u="none" strike="noStrike" baseline="0" dirty="0">
                <a:solidFill>
                  <a:srgbClr val="000000"/>
                </a:solidFill>
              </a:rPr>
              <a:t>). </a:t>
            </a:r>
          </a:p>
          <a:p>
            <a:pPr marL="0" indent="0" algn="l">
              <a:lnSpc>
                <a:spcPct val="150000"/>
              </a:lnSpc>
              <a:buNone/>
            </a:pPr>
            <a:r>
              <a:rPr lang="en-GB" sz="1600" b="0" dirty="0">
                <a:solidFill>
                  <a:srgbClr val="000000"/>
                </a:solidFill>
              </a:rPr>
              <a:t>Bu </a:t>
            </a:r>
            <a:r>
              <a:rPr lang="en-GB" sz="1600" b="0" dirty="0" err="1">
                <a:solidFill>
                  <a:srgbClr val="000000"/>
                </a:solidFill>
              </a:rPr>
              <a:t>kavramlar</a:t>
            </a:r>
            <a:r>
              <a:rPr lang="en-GB" sz="1600" b="0" dirty="0">
                <a:solidFill>
                  <a:srgbClr val="000000"/>
                </a:solidFill>
              </a:rPr>
              <a:t> </a:t>
            </a:r>
            <a:r>
              <a:rPr lang="en-GB" sz="1600" b="0" dirty="0" err="1">
                <a:solidFill>
                  <a:srgbClr val="000000"/>
                </a:solidFill>
              </a:rPr>
              <a:t>tanımlandıktan</a:t>
            </a:r>
            <a:r>
              <a:rPr lang="en-GB" sz="1600" b="0" dirty="0">
                <a:solidFill>
                  <a:srgbClr val="000000"/>
                </a:solidFill>
              </a:rPr>
              <a:t> </a:t>
            </a:r>
            <a:r>
              <a:rPr lang="en-GB" sz="1600" b="0" dirty="0" err="1">
                <a:solidFill>
                  <a:srgbClr val="000000"/>
                </a:solidFill>
              </a:rPr>
              <a:t>sonra</a:t>
            </a:r>
            <a:r>
              <a:rPr lang="en-GB" sz="1600" b="0" dirty="0">
                <a:solidFill>
                  <a:srgbClr val="000000"/>
                </a:solidFill>
              </a:rPr>
              <a:t>, </a:t>
            </a:r>
            <a:r>
              <a:rPr lang="en-GB" sz="1600" b="0" dirty="0" err="1">
                <a:solidFill>
                  <a:srgbClr val="000000"/>
                </a:solidFill>
              </a:rPr>
              <a:t>tüm</a:t>
            </a:r>
            <a:r>
              <a:rPr lang="en-GB" sz="1600" b="0" dirty="0">
                <a:solidFill>
                  <a:srgbClr val="000000"/>
                </a:solidFill>
              </a:rPr>
              <a:t> </a:t>
            </a:r>
            <a:r>
              <a:rPr lang="en-GB" sz="1600" b="0" dirty="0" err="1">
                <a:solidFill>
                  <a:srgbClr val="000000"/>
                </a:solidFill>
              </a:rPr>
              <a:t>ekibin</a:t>
            </a:r>
            <a:r>
              <a:rPr lang="en-GB" sz="1600" b="0" dirty="0">
                <a:solidFill>
                  <a:srgbClr val="000000"/>
                </a:solidFill>
              </a:rPr>
              <a:t> </a:t>
            </a:r>
            <a:r>
              <a:rPr lang="en-GB" sz="1600" b="0" dirty="0" err="1">
                <a:solidFill>
                  <a:srgbClr val="000000"/>
                </a:solidFill>
              </a:rPr>
              <a:t>eylemleri</a:t>
            </a:r>
            <a:r>
              <a:rPr lang="en-GB" sz="1600" b="0" dirty="0">
                <a:solidFill>
                  <a:srgbClr val="000000"/>
                </a:solidFill>
              </a:rPr>
              <a:t> </a:t>
            </a:r>
            <a:r>
              <a:rPr lang="en-GB" sz="1600" dirty="0" err="1">
                <a:solidFill>
                  <a:schemeClr val="accent1"/>
                </a:solidFill>
              </a:rPr>
              <a:t>planlanan</a:t>
            </a:r>
            <a:r>
              <a:rPr lang="en-GB" sz="1600" dirty="0">
                <a:solidFill>
                  <a:schemeClr val="accent1"/>
                </a:solidFill>
              </a:rPr>
              <a:t> </a:t>
            </a:r>
            <a:r>
              <a:rPr lang="en-GB" sz="1600" dirty="0" err="1">
                <a:solidFill>
                  <a:schemeClr val="accent1"/>
                </a:solidFill>
              </a:rPr>
              <a:t>hedeflere</a:t>
            </a:r>
            <a:r>
              <a:rPr lang="en-GB" sz="1600" dirty="0">
                <a:solidFill>
                  <a:schemeClr val="accent1"/>
                </a:solidFill>
              </a:rPr>
              <a:t> </a:t>
            </a:r>
            <a:r>
              <a:rPr lang="en-GB" sz="1600" b="0" dirty="0" err="1">
                <a:solidFill>
                  <a:srgbClr val="000000"/>
                </a:solidFill>
              </a:rPr>
              <a:t>ulaşmaya</a:t>
            </a:r>
            <a:r>
              <a:rPr lang="en-GB" sz="1600" b="0" dirty="0">
                <a:solidFill>
                  <a:srgbClr val="000000"/>
                </a:solidFill>
              </a:rPr>
              <a:t> </a:t>
            </a:r>
            <a:r>
              <a:rPr lang="en-GB" sz="1600" b="0" dirty="0" err="1">
                <a:solidFill>
                  <a:srgbClr val="000000"/>
                </a:solidFill>
              </a:rPr>
              <a:t>yönelik</a:t>
            </a:r>
            <a:r>
              <a:rPr lang="en-GB" sz="1600" b="0" dirty="0">
                <a:solidFill>
                  <a:srgbClr val="000000"/>
                </a:solidFill>
              </a:rPr>
              <a:t> </a:t>
            </a:r>
            <a:r>
              <a:rPr lang="en-GB" sz="1600" b="0" dirty="0" err="1">
                <a:solidFill>
                  <a:srgbClr val="000000"/>
                </a:solidFill>
              </a:rPr>
              <a:t>olacaktır</a:t>
            </a:r>
            <a:r>
              <a:rPr lang="en-GB" sz="1600" b="0" dirty="0">
                <a:solidFill>
                  <a:schemeClr val="accent1"/>
                </a:solidFill>
              </a:rPr>
              <a:t>. </a:t>
            </a:r>
          </a:p>
          <a:p>
            <a:pPr marL="0" indent="0" algn="l">
              <a:lnSpc>
                <a:spcPct val="150000"/>
              </a:lnSpc>
              <a:buNone/>
            </a:pPr>
            <a:r>
              <a:rPr lang="en-GB" sz="1600" dirty="0">
                <a:solidFill>
                  <a:srgbClr val="000000"/>
                </a:solidFill>
              </a:rPr>
              <a:t>Bir </a:t>
            </a:r>
            <a:r>
              <a:rPr lang="en-GB" sz="1600" dirty="0" err="1">
                <a:solidFill>
                  <a:srgbClr val="000000"/>
                </a:solidFill>
              </a:rPr>
              <a:t>şirketin</a:t>
            </a:r>
            <a:r>
              <a:rPr lang="en-GB" sz="1600" dirty="0">
                <a:solidFill>
                  <a:srgbClr val="000000"/>
                </a:solidFill>
              </a:rPr>
              <a:t> </a:t>
            </a:r>
            <a:r>
              <a:rPr lang="en-GB" sz="1600" dirty="0" err="1">
                <a:solidFill>
                  <a:srgbClr val="000000"/>
                </a:solidFill>
              </a:rPr>
              <a:t>misyonu</a:t>
            </a:r>
            <a:r>
              <a:rPr lang="en-GB" sz="1600" dirty="0">
                <a:solidFill>
                  <a:srgbClr val="000000"/>
                </a:solidFill>
              </a:rPr>
              <a:t>, </a:t>
            </a:r>
            <a:r>
              <a:rPr lang="en-GB" sz="1600" dirty="0" err="1">
                <a:solidFill>
                  <a:srgbClr val="000000"/>
                </a:solidFill>
              </a:rPr>
              <a:t>vizyonu</a:t>
            </a:r>
            <a:r>
              <a:rPr lang="en-GB" sz="1600" dirty="0">
                <a:solidFill>
                  <a:srgbClr val="000000"/>
                </a:solidFill>
              </a:rPr>
              <a:t> </a:t>
            </a:r>
            <a:r>
              <a:rPr lang="en-GB" sz="1600" dirty="0" err="1">
                <a:solidFill>
                  <a:srgbClr val="000000"/>
                </a:solidFill>
              </a:rPr>
              <a:t>ve</a:t>
            </a:r>
            <a:r>
              <a:rPr lang="en-GB" sz="1600" dirty="0">
                <a:solidFill>
                  <a:srgbClr val="000000"/>
                </a:solidFill>
              </a:rPr>
              <a:t> </a:t>
            </a:r>
            <a:r>
              <a:rPr lang="en-GB" sz="1600" dirty="0" err="1">
                <a:solidFill>
                  <a:srgbClr val="000000"/>
                </a:solidFill>
              </a:rPr>
              <a:t>değerleri</a:t>
            </a:r>
            <a:r>
              <a:rPr lang="en-GB" sz="1600" dirty="0">
                <a:solidFill>
                  <a:srgbClr val="000000"/>
                </a:solidFill>
              </a:rPr>
              <a:t> </a:t>
            </a:r>
            <a:r>
              <a:rPr lang="en-GB" sz="1600" dirty="0" err="1">
                <a:solidFill>
                  <a:srgbClr val="000000"/>
                </a:solidFill>
              </a:rPr>
              <a:t>nelerdir</a:t>
            </a:r>
            <a:r>
              <a:rPr lang="en-GB" sz="1600" dirty="0">
                <a:solidFill>
                  <a:srgbClr val="000000"/>
                </a:solidFill>
              </a:rPr>
              <a:t>?</a:t>
            </a:r>
            <a:r>
              <a:rPr lang="en-GB" sz="1600" b="0" dirty="0">
                <a:solidFill>
                  <a:srgbClr val="000000"/>
                </a:solidFill>
              </a:rPr>
              <a:t> </a:t>
            </a:r>
            <a:r>
              <a:rPr lang="en-GB" sz="1600" b="0" dirty="0" err="1">
                <a:solidFill>
                  <a:srgbClr val="000000"/>
                </a:solidFill>
              </a:rPr>
              <a:t>Bunlar</a:t>
            </a:r>
            <a:r>
              <a:rPr lang="en-GB" sz="1600" b="0" dirty="0">
                <a:solidFill>
                  <a:srgbClr val="000000"/>
                </a:solidFill>
              </a:rPr>
              <a:t> </a:t>
            </a:r>
            <a:r>
              <a:rPr lang="en-GB" sz="1600" b="0" dirty="0" err="1">
                <a:solidFill>
                  <a:srgbClr val="000000"/>
                </a:solidFill>
              </a:rPr>
              <a:t>uzun</a:t>
            </a:r>
            <a:r>
              <a:rPr lang="en-GB" sz="1600" b="0" dirty="0">
                <a:solidFill>
                  <a:srgbClr val="000000"/>
                </a:solidFill>
              </a:rPr>
              <a:t> </a:t>
            </a:r>
            <a:r>
              <a:rPr lang="en-GB" sz="1600" b="0" dirty="0" err="1">
                <a:solidFill>
                  <a:srgbClr val="000000"/>
                </a:solidFill>
              </a:rPr>
              <a:t>vadeli</a:t>
            </a:r>
            <a:r>
              <a:rPr lang="en-GB" sz="1600" b="0" dirty="0">
                <a:solidFill>
                  <a:srgbClr val="000000"/>
                </a:solidFill>
              </a:rPr>
              <a:t> </a:t>
            </a:r>
            <a:r>
              <a:rPr lang="en-GB" sz="1600" b="0" dirty="0" err="1">
                <a:solidFill>
                  <a:srgbClr val="000000"/>
                </a:solidFill>
              </a:rPr>
              <a:t>iş</a:t>
            </a:r>
            <a:r>
              <a:rPr lang="en-GB" sz="1600" b="0" dirty="0">
                <a:solidFill>
                  <a:srgbClr val="000000"/>
                </a:solidFill>
              </a:rPr>
              <a:t> </a:t>
            </a:r>
            <a:r>
              <a:rPr lang="en-GB" sz="1600" b="0" dirty="0" err="1">
                <a:solidFill>
                  <a:srgbClr val="000000"/>
                </a:solidFill>
              </a:rPr>
              <a:t>stratejinizin</a:t>
            </a:r>
            <a:r>
              <a:rPr lang="en-GB" sz="1600" b="0" dirty="0">
                <a:solidFill>
                  <a:srgbClr val="000000"/>
                </a:solidFill>
              </a:rPr>
              <a:t> </a:t>
            </a:r>
            <a:r>
              <a:rPr lang="en-GB" sz="1600" b="0" dirty="0" err="1">
                <a:solidFill>
                  <a:srgbClr val="000000"/>
                </a:solidFill>
              </a:rPr>
              <a:t>stratejik</a:t>
            </a:r>
            <a:r>
              <a:rPr lang="en-GB" sz="1600" b="0" dirty="0">
                <a:solidFill>
                  <a:srgbClr val="000000"/>
                </a:solidFill>
              </a:rPr>
              <a:t>, </a:t>
            </a:r>
            <a:r>
              <a:rPr lang="en-GB" sz="1600" b="0" dirty="0" err="1">
                <a:solidFill>
                  <a:srgbClr val="000000"/>
                </a:solidFill>
              </a:rPr>
              <a:t>örgütsel</a:t>
            </a:r>
            <a:r>
              <a:rPr lang="en-GB" sz="1600" b="0" dirty="0">
                <a:solidFill>
                  <a:srgbClr val="000000"/>
                </a:solidFill>
              </a:rPr>
              <a:t> </a:t>
            </a:r>
            <a:r>
              <a:rPr lang="en-GB" sz="1600" b="0" dirty="0" err="1">
                <a:solidFill>
                  <a:srgbClr val="000000"/>
                </a:solidFill>
              </a:rPr>
              <a:t>ve</a:t>
            </a:r>
            <a:r>
              <a:rPr lang="en-GB" sz="1600" b="0" dirty="0">
                <a:solidFill>
                  <a:srgbClr val="000000"/>
                </a:solidFill>
              </a:rPr>
              <a:t> </a:t>
            </a:r>
            <a:r>
              <a:rPr lang="en-GB" sz="1600" b="0" dirty="0" err="1">
                <a:solidFill>
                  <a:srgbClr val="000000"/>
                </a:solidFill>
              </a:rPr>
              <a:t>psikolojik</a:t>
            </a:r>
            <a:r>
              <a:rPr lang="en-GB" sz="1600" b="0" dirty="0">
                <a:solidFill>
                  <a:srgbClr val="000000"/>
                </a:solidFill>
              </a:rPr>
              <a:t> </a:t>
            </a:r>
            <a:r>
              <a:rPr lang="en-GB" sz="1600" b="0" dirty="0" err="1">
                <a:solidFill>
                  <a:srgbClr val="000000"/>
                </a:solidFill>
              </a:rPr>
              <a:t>faktörleridir</a:t>
            </a:r>
            <a:r>
              <a:rPr lang="en-GB" sz="1600" b="0" dirty="0">
                <a:solidFill>
                  <a:srgbClr val="000000"/>
                </a:solidFill>
              </a:rPr>
              <a:t>. </a:t>
            </a:r>
            <a:r>
              <a:rPr lang="en-GB" sz="1600" b="0" dirty="0" err="1">
                <a:solidFill>
                  <a:srgbClr val="000000"/>
                </a:solidFill>
              </a:rPr>
              <a:t>Stratejik</a:t>
            </a:r>
            <a:r>
              <a:rPr lang="en-GB" sz="1600" b="0" dirty="0">
                <a:solidFill>
                  <a:srgbClr val="000000"/>
                </a:solidFill>
              </a:rPr>
              <a:t> </a:t>
            </a:r>
            <a:r>
              <a:rPr lang="en-GB" sz="1600" b="0" dirty="0" err="1">
                <a:solidFill>
                  <a:srgbClr val="000000"/>
                </a:solidFill>
              </a:rPr>
              <a:t>yönetim</a:t>
            </a:r>
            <a:r>
              <a:rPr lang="en-GB" sz="1600" b="0" dirty="0">
                <a:solidFill>
                  <a:srgbClr val="000000"/>
                </a:solidFill>
              </a:rPr>
              <a:t> </a:t>
            </a:r>
            <a:r>
              <a:rPr lang="en-GB" sz="1600" b="0" dirty="0" err="1">
                <a:solidFill>
                  <a:srgbClr val="000000"/>
                </a:solidFill>
              </a:rPr>
              <a:t>sayesinde</a:t>
            </a:r>
            <a:r>
              <a:rPr lang="en-GB" sz="1600" b="0" dirty="0">
                <a:solidFill>
                  <a:srgbClr val="000000"/>
                </a:solidFill>
              </a:rPr>
              <a:t>, </a:t>
            </a:r>
            <a:r>
              <a:rPr lang="en-GB" sz="1600" b="0" dirty="0" err="1">
                <a:solidFill>
                  <a:srgbClr val="000000"/>
                </a:solidFill>
              </a:rPr>
              <a:t>engelleri</a:t>
            </a:r>
            <a:r>
              <a:rPr lang="en-GB" sz="1600" b="0" dirty="0">
                <a:solidFill>
                  <a:srgbClr val="000000"/>
                </a:solidFill>
              </a:rPr>
              <a:t> </a:t>
            </a:r>
            <a:r>
              <a:rPr lang="en-GB" sz="1600" b="0" dirty="0" err="1">
                <a:solidFill>
                  <a:srgbClr val="000000"/>
                </a:solidFill>
              </a:rPr>
              <a:t>fırsatlara</a:t>
            </a:r>
            <a:r>
              <a:rPr lang="en-GB" sz="1600" b="0" dirty="0">
                <a:solidFill>
                  <a:srgbClr val="000000"/>
                </a:solidFill>
              </a:rPr>
              <a:t> </a:t>
            </a:r>
            <a:r>
              <a:rPr lang="en-GB" sz="1600" b="0" dirty="0" err="1">
                <a:solidFill>
                  <a:srgbClr val="000000"/>
                </a:solidFill>
              </a:rPr>
              <a:t>dönüştürmek</a:t>
            </a:r>
            <a:r>
              <a:rPr lang="en-GB" sz="1600" b="0" dirty="0">
                <a:solidFill>
                  <a:srgbClr val="000000"/>
                </a:solidFill>
              </a:rPr>
              <a:t> </a:t>
            </a:r>
            <a:r>
              <a:rPr lang="en-GB" sz="1600" b="0" dirty="0" err="1">
                <a:solidFill>
                  <a:srgbClr val="000000"/>
                </a:solidFill>
              </a:rPr>
              <a:t>için</a:t>
            </a:r>
            <a:r>
              <a:rPr lang="en-GB" sz="1600" b="0" dirty="0">
                <a:solidFill>
                  <a:srgbClr val="000000"/>
                </a:solidFill>
              </a:rPr>
              <a:t> </a:t>
            </a:r>
            <a:r>
              <a:rPr lang="en-GB" sz="1600" b="0" dirty="0" err="1">
                <a:solidFill>
                  <a:srgbClr val="000000"/>
                </a:solidFill>
              </a:rPr>
              <a:t>belirlenen</a:t>
            </a:r>
            <a:r>
              <a:rPr lang="en-GB" sz="1600" b="0" dirty="0">
                <a:solidFill>
                  <a:srgbClr val="000000"/>
                </a:solidFill>
              </a:rPr>
              <a:t> </a:t>
            </a:r>
            <a:r>
              <a:rPr lang="en-GB" sz="1600" b="0" dirty="0" err="1">
                <a:solidFill>
                  <a:srgbClr val="000000"/>
                </a:solidFill>
              </a:rPr>
              <a:t>amaç</a:t>
            </a:r>
            <a:r>
              <a:rPr lang="en-GB" sz="1600" b="0" dirty="0">
                <a:solidFill>
                  <a:srgbClr val="000000"/>
                </a:solidFill>
              </a:rPr>
              <a:t> </a:t>
            </a:r>
            <a:r>
              <a:rPr lang="en-GB" sz="1600" b="0" dirty="0" err="1">
                <a:solidFill>
                  <a:srgbClr val="000000"/>
                </a:solidFill>
              </a:rPr>
              <a:t>ve</a:t>
            </a:r>
            <a:r>
              <a:rPr lang="en-GB" sz="1600" b="0" dirty="0">
                <a:solidFill>
                  <a:srgbClr val="000000"/>
                </a:solidFill>
              </a:rPr>
              <a:t> </a:t>
            </a:r>
            <a:r>
              <a:rPr lang="en-GB" sz="1600" b="0" dirty="0" err="1">
                <a:solidFill>
                  <a:srgbClr val="000000"/>
                </a:solidFill>
              </a:rPr>
              <a:t>hedeflere</a:t>
            </a:r>
            <a:r>
              <a:rPr lang="en-GB" sz="1600" b="0" dirty="0">
                <a:solidFill>
                  <a:srgbClr val="000000"/>
                </a:solidFill>
              </a:rPr>
              <a:t> </a:t>
            </a:r>
            <a:r>
              <a:rPr lang="en-GB" sz="1600" b="0" dirty="0" err="1">
                <a:solidFill>
                  <a:srgbClr val="000000"/>
                </a:solidFill>
              </a:rPr>
              <a:t>ulaşabileceğiz</a:t>
            </a:r>
            <a:r>
              <a:rPr lang="en-GB" sz="1600" b="0" dirty="0">
                <a:solidFill>
                  <a:srgbClr val="000000"/>
                </a:solidFill>
              </a:rPr>
              <a:t>. Bu 3 </a:t>
            </a:r>
            <a:r>
              <a:rPr lang="en-GB" sz="1600" b="0" dirty="0" err="1">
                <a:solidFill>
                  <a:srgbClr val="000000"/>
                </a:solidFill>
              </a:rPr>
              <a:t>kavram</a:t>
            </a:r>
            <a:r>
              <a:rPr lang="en-GB" sz="1600" b="0" dirty="0">
                <a:solidFill>
                  <a:srgbClr val="000000"/>
                </a:solidFill>
              </a:rPr>
              <a:t> her zaman </a:t>
            </a:r>
            <a:r>
              <a:rPr lang="en-GB" sz="1600" b="0" dirty="0" err="1">
                <a:solidFill>
                  <a:srgbClr val="000000"/>
                </a:solidFill>
              </a:rPr>
              <a:t>birbiriyle</a:t>
            </a:r>
            <a:r>
              <a:rPr lang="en-GB" sz="1600" b="0" dirty="0">
                <a:solidFill>
                  <a:srgbClr val="000000"/>
                </a:solidFill>
              </a:rPr>
              <a:t> </a:t>
            </a:r>
            <a:r>
              <a:rPr lang="en-GB" sz="1600" b="0" dirty="0" err="1">
                <a:solidFill>
                  <a:srgbClr val="000000"/>
                </a:solidFill>
              </a:rPr>
              <a:t>bağlantılıdır</a:t>
            </a:r>
            <a:r>
              <a:rPr lang="en-GB" sz="1600" b="0" dirty="0">
                <a:solidFill>
                  <a:srgbClr val="000000"/>
                </a:solidFill>
              </a:rPr>
              <a:t> </a:t>
            </a:r>
            <a:r>
              <a:rPr lang="en-GB" sz="1600" b="0" dirty="0" err="1">
                <a:solidFill>
                  <a:srgbClr val="000000"/>
                </a:solidFill>
              </a:rPr>
              <a:t>ve</a:t>
            </a:r>
            <a:r>
              <a:rPr lang="en-GB" sz="1600" b="0" dirty="0">
                <a:solidFill>
                  <a:srgbClr val="000000"/>
                </a:solidFill>
              </a:rPr>
              <a:t> </a:t>
            </a:r>
            <a:r>
              <a:rPr lang="en-GB" sz="1600" b="0" dirty="0" err="1">
                <a:solidFill>
                  <a:srgbClr val="000000"/>
                </a:solidFill>
              </a:rPr>
              <a:t>bu</a:t>
            </a:r>
            <a:r>
              <a:rPr lang="en-GB" sz="1600" b="0" dirty="0">
                <a:solidFill>
                  <a:srgbClr val="000000"/>
                </a:solidFill>
              </a:rPr>
              <a:t> </a:t>
            </a:r>
            <a:r>
              <a:rPr lang="en-GB" sz="1600" b="0" dirty="0" err="1">
                <a:solidFill>
                  <a:srgbClr val="000000"/>
                </a:solidFill>
              </a:rPr>
              <a:t>hususlar</a:t>
            </a:r>
            <a:r>
              <a:rPr lang="en-GB" sz="1600" b="0" dirty="0">
                <a:solidFill>
                  <a:srgbClr val="000000"/>
                </a:solidFill>
              </a:rPr>
              <a:t> </a:t>
            </a:r>
            <a:r>
              <a:rPr lang="en-GB" sz="1600" b="0" dirty="0" err="1">
                <a:solidFill>
                  <a:srgbClr val="000000"/>
                </a:solidFill>
              </a:rPr>
              <a:t>üzerinde</a:t>
            </a:r>
            <a:r>
              <a:rPr lang="en-GB" sz="1600" b="0" dirty="0">
                <a:solidFill>
                  <a:srgbClr val="000000"/>
                </a:solidFill>
              </a:rPr>
              <a:t> </a:t>
            </a:r>
            <a:r>
              <a:rPr lang="en-GB" sz="1600" b="0" dirty="0" err="1">
                <a:solidFill>
                  <a:srgbClr val="000000"/>
                </a:solidFill>
              </a:rPr>
              <a:t>çalışmak</a:t>
            </a:r>
            <a:r>
              <a:rPr lang="en-GB" sz="1600" b="0" dirty="0">
                <a:solidFill>
                  <a:srgbClr val="000000"/>
                </a:solidFill>
              </a:rPr>
              <a:t>, </a:t>
            </a:r>
            <a:r>
              <a:rPr lang="en-GB" sz="1600" b="0" dirty="0" err="1">
                <a:solidFill>
                  <a:srgbClr val="000000"/>
                </a:solidFill>
              </a:rPr>
              <a:t>iş</a:t>
            </a:r>
            <a:r>
              <a:rPr lang="en-GB" sz="1600" b="0" dirty="0">
                <a:solidFill>
                  <a:srgbClr val="000000"/>
                </a:solidFill>
              </a:rPr>
              <a:t> </a:t>
            </a:r>
            <a:r>
              <a:rPr lang="en-GB" sz="1600" b="0" dirty="0" err="1">
                <a:solidFill>
                  <a:srgbClr val="000000"/>
                </a:solidFill>
              </a:rPr>
              <a:t>yolumuzu</a:t>
            </a:r>
            <a:r>
              <a:rPr lang="en-GB" sz="1600" b="0" dirty="0">
                <a:solidFill>
                  <a:srgbClr val="000000"/>
                </a:solidFill>
              </a:rPr>
              <a:t> </a:t>
            </a:r>
            <a:r>
              <a:rPr lang="en-GB" sz="1600" b="0" dirty="0" err="1">
                <a:solidFill>
                  <a:srgbClr val="000000"/>
                </a:solidFill>
              </a:rPr>
              <a:t>ve</a:t>
            </a:r>
            <a:r>
              <a:rPr lang="en-GB" sz="1600" b="0" dirty="0">
                <a:solidFill>
                  <a:srgbClr val="000000"/>
                </a:solidFill>
              </a:rPr>
              <a:t> ne </a:t>
            </a:r>
            <a:r>
              <a:rPr lang="en-GB" sz="1600" b="0" dirty="0" err="1">
                <a:solidFill>
                  <a:srgbClr val="000000"/>
                </a:solidFill>
              </a:rPr>
              <a:t>kadar</a:t>
            </a:r>
            <a:r>
              <a:rPr lang="en-GB" sz="1600" b="0" dirty="0">
                <a:solidFill>
                  <a:srgbClr val="000000"/>
                </a:solidFill>
              </a:rPr>
              <a:t> </a:t>
            </a:r>
            <a:r>
              <a:rPr lang="en-GB" sz="1600" b="0" dirty="0" err="1">
                <a:solidFill>
                  <a:srgbClr val="000000"/>
                </a:solidFill>
              </a:rPr>
              <a:t>ileri</a:t>
            </a:r>
            <a:r>
              <a:rPr lang="en-GB" sz="1600" b="0" dirty="0">
                <a:solidFill>
                  <a:srgbClr val="000000"/>
                </a:solidFill>
              </a:rPr>
              <a:t> </a:t>
            </a:r>
            <a:r>
              <a:rPr lang="en-GB" sz="1600" b="0" dirty="0" err="1">
                <a:solidFill>
                  <a:srgbClr val="000000"/>
                </a:solidFill>
              </a:rPr>
              <a:t>gitmek</a:t>
            </a:r>
            <a:r>
              <a:rPr lang="en-GB" sz="1600" b="0" dirty="0">
                <a:solidFill>
                  <a:srgbClr val="000000"/>
                </a:solidFill>
              </a:rPr>
              <a:t> </a:t>
            </a:r>
            <a:r>
              <a:rPr lang="en-GB" sz="1600" b="0" dirty="0" err="1">
                <a:solidFill>
                  <a:srgbClr val="000000"/>
                </a:solidFill>
              </a:rPr>
              <a:t>istediğimizi</a:t>
            </a:r>
            <a:r>
              <a:rPr lang="en-GB" sz="1600" b="0" dirty="0">
                <a:solidFill>
                  <a:srgbClr val="000000"/>
                </a:solidFill>
              </a:rPr>
              <a:t> </a:t>
            </a:r>
            <a:r>
              <a:rPr lang="en-GB" sz="1600" b="0" dirty="0" err="1">
                <a:solidFill>
                  <a:srgbClr val="000000"/>
                </a:solidFill>
              </a:rPr>
              <a:t>netleştirmemize</a:t>
            </a:r>
            <a:r>
              <a:rPr lang="en-GB" sz="1600" b="0" dirty="0">
                <a:solidFill>
                  <a:srgbClr val="000000"/>
                </a:solidFill>
              </a:rPr>
              <a:t> </a:t>
            </a:r>
            <a:r>
              <a:rPr lang="en-GB" sz="1600" b="0" dirty="0" err="1">
                <a:solidFill>
                  <a:srgbClr val="000000"/>
                </a:solidFill>
              </a:rPr>
              <a:t>yardımcı</a:t>
            </a:r>
            <a:r>
              <a:rPr lang="en-GB" sz="1600" b="0" dirty="0">
                <a:solidFill>
                  <a:srgbClr val="000000"/>
                </a:solidFill>
              </a:rPr>
              <a:t> </a:t>
            </a:r>
            <a:r>
              <a:rPr lang="en-GB" sz="1600" b="0" dirty="0" err="1">
                <a:solidFill>
                  <a:srgbClr val="000000"/>
                </a:solidFill>
              </a:rPr>
              <a:t>olacaktır</a:t>
            </a:r>
            <a:r>
              <a:rPr lang="en-GB" sz="1600" b="0" dirty="0">
                <a:solidFill>
                  <a:srgbClr val="000000"/>
                </a:solidFill>
              </a:rPr>
              <a:t>. </a:t>
            </a:r>
          </a:p>
          <a:p>
            <a:pPr marL="0" indent="0">
              <a:lnSpc>
                <a:spcPct val="150000"/>
              </a:lnSpc>
              <a:buNone/>
            </a:pPr>
            <a:r>
              <a:rPr lang="en-GB" sz="1600" b="0" dirty="0">
                <a:solidFill>
                  <a:srgbClr val="000000"/>
                </a:solidFill>
                <a:latin typeface="Raleway"/>
              </a:rPr>
              <a:t>Bu </a:t>
            </a:r>
            <a:r>
              <a:rPr lang="en-GB" sz="1600" b="0" dirty="0" err="1">
                <a:solidFill>
                  <a:srgbClr val="000000"/>
                </a:solidFill>
                <a:latin typeface="Raleway"/>
                <a:hlinkClick r:id="rId2"/>
              </a:rPr>
              <a:t>videoyu</a:t>
            </a:r>
            <a:r>
              <a:rPr lang="en-GB" sz="1600" b="0" dirty="0">
                <a:solidFill>
                  <a:srgbClr val="000000"/>
                </a:solidFill>
                <a:latin typeface="Raleway"/>
                <a:hlinkClick r:id="rId2"/>
              </a:rPr>
              <a:t> </a:t>
            </a:r>
            <a:r>
              <a:rPr lang="en-GB" sz="1600" b="0" dirty="0" err="1">
                <a:solidFill>
                  <a:srgbClr val="000000"/>
                </a:solidFill>
                <a:latin typeface="Raleway"/>
              </a:rPr>
              <a:t>izleyin</a:t>
            </a:r>
            <a:r>
              <a:rPr lang="en-GB" sz="1600" b="0" dirty="0">
                <a:solidFill>
                  <a:srgbClr val="000000"/>
                </a:solidFill>
                <a:latin typeface="Raleway"/>
              </a:rPr>
              <a:t> </a:t>
            </a:r>
            <a:r>
              <a:rPr lang="en-GB" sz="1600" b="0" dirty="0" err="1">
                <a:solidFill>
                  <a:srgbClr val="000000"/>
                </a:solidFill>
                <a:latin typeface="Raleway"/>
              </a:rPr>
              <a:t>ve</a:t>
            </a:r>
            <a:r>
              <a:rPr lang="en-GB" sz="1600" b="0" dirty="0">
                <a:solidFill>
                  <a:srgbClr val="000000"/>
                </a:solidFill>
                <a:latin typeface="Raleway"/>
              </a:rPr>
              <a:t> </a:t>
            </a:r>
            <a:r>
              <a:rPr lang="en-GB" sz="1600" b="0" dirty="0" err="1">
                <a:solidFill>
                  <a:srgbClr val="000000"/>
                </a:solidFill>
                <a:latin typeface="Raleway"/>
              </a:rPr>
              <a:t>iş</a:t>
            </a:r>
            <a:r>
              <a:rPr lang="en-GB" sz="1600" b="0" dirty="0">
                <a:solidFill>
                  <a:srgbClr val="000000"/>
                </a:solidFill>
                <a:latin typeface="Raleway"/>
              </a:rPr>
              <a:t> </a:t>
            </a:r>
            <a:r>
              <a:rPr lang="en-GB" sz="1600" b="0" dirty="0" err="1">
                <a:solidFill>
                  <a:srgbClr val="000000"/>
                </a:solidFill>
                <a:latin typeface="Raleway"/>
              </a:rPr>
              <a:t>stratejisti</a:t>
            </a:r>
            <a:r>
              <a:rPr lang="en-GB" sz="1600" b="0" dirty="0">
                <a:solidFill>
                  <a:srgbClr val="000000"/>
                </a:solidFill>
                <a:latin typeface="Raleway"/>
              </a:rPr>
              <a:t> Ana </a:t>
            </a:r>
            <a:r>
              <a:rPr lang="en-GB" sz="1600" b="0" dirty="0" err="1">
                <a:solidFill>
                  <a:srgbClr val="000000"/>
                </a:solidFill>
                <a:latin typeface="Raleway"/>
              </a:rPr>
              <a:t>Trenza'nın</a:t>
            </a:r>
            <a:r>
              <a:rPr lang="en-GB" sz="1600" b="0" dirty="0">
                <a:solidFill>
                  <a:srgbClr val="000000"/>
                </a:solidFill>
                <a:latin typeface="Raleway"/>
              </a:rPr>
              <a:t> </a:t>
            </a:r>
            <a:r>
              <a:rPr lang="en-GB" sz="1600" b="0" dirty="0" err="1">
                <a:solidFill>
                  <a:srgbClr val="000000"/>
                </a:solidFill>
                <a:latin typeface="Raleway"/>
              </a:rPr>
              <a:t>şirket</a:t>
            </a:r>
            <a:r>
              <a:rPr lang="en-GB" sz="1600" b="0" dirty="0">
                <a:solidFill>
                  <a:srgbClr val="000000"/>
                </a:solidFill>
                <a:latin typeface="Raleway"/>
              </a:rPr>
              <a:t> </a:t>
            </a:r>
            <a:r>
              <a:rPr lang="en-GB" sz="1600" b="0" dirty="0" err="1">
                <a:solidFill>
                  <a:srgbClr val="000000"/>
                </a:solidFill>
                <a:latin typeface="Raleway"/>
              </a:rPr>
              <a:t>misyonunuzu</a:t>
            </a:r>
            <a:r>
              <a:rPr lang="en-GB" sz="1600" b="0" dirty="0">
                <a:solidFill>
                  <a:srgbClr val="000000"/>
                </a:solidFill>
                <a:latin typeface="Raleway"/>
              </a:rPr>
              <a:t>, </a:t>
            </a:r>
            <a:r>
              <a:rPr lang="en-GB" sz="1600" b="0" dirty="0" err="1">
                <a:solidFill>
                  <a:srgbClr val="000000"/>
                </a:solidFill>
                <a:latin typeface="Raleway"/>
              </a:rPr>
              <a:t>vizyonunuzu</a:t>
            </a:r>
            <a:r>
              <a:rPr lang="en-GB" sz="1600" b="0" dirty="0">
                <a:solidFill>
                  <a:srgbClr val="000000"/>
                </a:solidFill>
                <a:latin typeface="Raleway"/>
              </a:rPr>
              <a:t> </a:t>
            </a:r>
            <a:r>
              <a:rPr lang="en-GB" sz="1600" b="0" dirty="0" err="1">
                <a:solidFill>
                  <a:srgbClr val="000000"/>
                </a:solidFill>
                <a:latin typeface="Raleway"/>
              </a:rPr>
              <a:t>ve</a:t>
            </a:r>
            <a:r>
              <a:rPr lang="en-GB" sz="1600" b="0" dirty="0">
                <a:solidFill>
                  <a:srgbClr val="000000"/>
                </a:solidFill>
                <a:latin typeface="Raleway"/>
              </a:rPr>
              <a:t> </a:t>
            </a:r>
            <a:r>
              <a:rPr lang="en-GB" sz="1600" b="0" dirty="0" err="1">
                <a:solidFill>
                  <a:srgbClr val="000000"/>
                </a:solidFill>
                <a:latin typeface="Raleway"/>
              </a:rPr>
              <a:t>değerlerinizi</a:t>
            </a:r>
            <a:r>
              <a:rPr lang="en-GB" sz="1600" b="0" dirty="0">
                <a:solidFill>
                  <a:srgbClr val="000000"/>
                </a:solidFill>
                <a:latin typeface="Raleway"/>
              </a:rPr>
              <a:t> </a:t>
            </a:r>
            <a:r>
              <a:rPr lang="en-GB" sz="1600" b="0" dirty="0" err="1">
                <a:solidFill>
                  <a:srgbClr val="000000"/>
                </a:solidFill>
                <a:latin typeface="Raleway"/>
              </a:rPr>
              <a:t>nasıl</a:t>
            </a:r>
            <a:r>
              <a:rPr lang="en-GB" sz="1600" b="0" dirty="0">
                <a:solidFill>
                  <a:srgbClr val="000000"/>
                </a:solidFill>
                <a:latin typeface="Raleway"/>
              </a:rPr>
              <a:t> </a:t>
            </a:r>
            <a:r>
              <a:rPr lang="en-GB" sz="1600" b="0" dirty="0" err="1">
                <a:solidFill>
                  <a:srgbClr val="000000"/>
                </a:solidFill>
                <a:latin typeface="Raleway"/>
              </a:rPr>
              <a:t>tanımlayacağınız</a:t>
            </a:r>
            <a:r>
              <a:rPr lang="en-GB" sz="1600" b="0" dirty="0">
                <a:solidFill>
                  <a:srgbClr val="000000"/>
                </a:solidFill>
                <a:latin typeface="Raleway"/>
              </a:rPr>
              <a:t> </a:t>
            </a:r>
            <a:r>
              <a:rPr lang="en-GB" sz="1600" b="0" dirty="0" err="1">
                <a:solidFill>
                  <a:srgbClr val="000000"/>
                </a:solidFill>
                <a:latin typeface="Raleway"/>
              </a:rPr>
              <a:t>konusundaki</a:t>
            </a:r>
            <a:r>
              <a:rPr lang="en-GB" sz="1600" b="0" dirty="0">
                <a:solidFill>
                  <a:srgbClr val="000000"/>
                </a:solidFill>
                <a:latin typeface="Raleway"/>
              </a:rPr>
              <a:t> </a:t>
            </a:r>
            <a:r>
              <a:rPr lang="en-GB" sz="1600" b="0" dirty="0" err="1">
                <a:solidFill>
                  <a:srgbClr val="000000"/>
                </a:solidFill>
                <a:latin typeface="Raleway"/>
              </a:rPr>
              <a:t>tavsiyelerine</a:t>
            </a:r>
            <a:r>
              <a:rPr lang="en-GB" sz="1600" b="0" dirty="0">
                <a:solidFill>
                  <a:srgbClr val="000000"/>
                </a:solidFill>
                <a:latin typeface="Raleway"/>
              </a:rPr>
              <a:t> kulak </a:t>
            </a:r>
            <a:r>
              <a:rPr lang="en-GB" sz="1600" b="0" dirty="0" err="1">
                <a:solidFill>
                  <a:srgbClr val="000000"/>
                </a:solidFill>
                <a:latin typeface="Raleway"/>
              </a:rPr>
              <a:t>verin</a:t>
            </a:r>
            <a:r>
              <a:rPr lang="en-GB" sz="1600" b="0" dirty="0">
                <a:solidFill>
                  <a:srgbClr val="000000"/>
                </a:solidFill>
                <a:latin typeface="Raleway"/>
              </a:rPr>
              <a:t>. </a:t>
            </a:r>
            <a:endParaRPr lang="es-ES" sz="160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spcBef>
                <a:spcPct val="0"/>
              </a:spcBef>
              <a:buNone/>
            </a:pPr>
            <a:endParaRPr lang="es-ES" sz="1600" b="0" dirty="0">
              <a:solidFill>
                <a:srgbClr val="000000"/>
              </a:solidFill>
              <a:latin typeface="+mj-lt"/>
            </a:endParaRPr>
          </a:p>
          <a:p>
            <a:pPr marL="0" indent="0" algn="l">
              <a:lnSpc>
                <a:spcPct val="150000"/>
              </a:lnSpc>
              <a:buNone/>
            </a:pPr>
            <a:endParaRPr lang="es-ES" sz="1600" b="0" i="0" u="none" strike="noStrike" baseline="0" dirty="0">
              <a:solidFill>
                <a:srgbClr val="000000"/>
              </a:solidFill>
              <a:latin typeface="+mj-lt"/>
            </a:endParaRPr>
          </a:p>
        </p:txBody>
      </p:sp>
      <p:pic>
        <p:nvPicPr>
          <p:cNvPr id="4" name="Resim 3">
            <a:extLst>
              <a:ext uri="{FF2B5EF4-FFF2-40B4-BE49-F238E27FC236}">
                <a16:creationId xmlns:a16="http://schemas.microsoft.com/office/drawing/2014/main" id="{3F496846-D9CA-B724-7161-B4B0795A4ED6}"/>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907719340"/>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FC19E-8CEC-9A4B-8505-4E4B9FA2B511}"/>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955876F-3A7C-C304-136F-F229F9400674}"/>
              </a:ext>
            </a:extLst>
          </p:cNvPr>
          <p:cNvSpPr>
            <a:spLocks noGrp="1"/>
          </p:cNvSpPr>
          <p:nvPr>
            <p:ph idx="1"/>
          </p:nvPr>
        </p:nvSpPr>
        <p:spPr>
          <a:xfrm>
            <a:off x="1230352" y="3301252"/>
            <a:ext cx="11023063" cy="4844374"/>
          </a:xfrm>
        </p:spPr>
        <p:txBody>
          <a:bodyPr>
            <a:noAutofit/>
          </a:bodyPr>
          <a:lstStyle/>
          <a:p>
            <a:pPr marL="0" indent="0" algn="l">
              <a:lnSpc>
                <a:spcPct val="150000"/>
              </a:lnSpc>
              <a:buNone/>
            </a:pPr>
            <a:r>
              <a:rPr lang="es-ES" sz="1600" b="1">
                <a:latin typeface="Raleway "/>
              </a:rPr>
              <a:t>b) Şirket vizyonunun tanımlanması</a:t>
            </a:r>
          </a:p>
          <a:p>
            <a:pPr marL="0" indent="0" algn="l">
              <a:lnSpc>
                <a:spcPct val="150000"/>
              </a:lnSpc>
              <a:spcBef>
                <a:spcPts val="500"/>
              </a:spcBef>
              <a:buNone/>
            </a:pPr>
            <a:r>
              <a:rPr lang="en-GB" sz="1600" b="0">
                <a:solidFill>
                  <a:srgbClr val="000000"/>
                </a:solidFill>
                <a:latin typeface="Raleway "/>
              </a:rPr>
              <a:t>Bir şirketin gelecek vizyonu, uzun vadede şirketiniz için hayal ettiğiniz imajdır ve bununla şirketinizi nereye götürmek veya konumlandırmak istediğinizi tanımlarsınız. </a:t>
            </a:r>
          </a:p>
          <a:p>
            <a:pPr marL="0" indent="0" algn="l">
              <a:lnSpc>
                <a:spcPct val="150000"/>
              </a:lnSpc>
              <a:spcBef>
                <a:spcPts val="500"/>
              </a:spcBef>
              <a:buNone/>
            </a:pPr>
            <a:r>
              <a:rPr lang="en-GB" sz="1600" b="0">
                <a:solidFill>
                  <a:srgbClr val="000000"/>
                </a:solidFill>
                <a:latin typeface="Raleway "/>
              </a:rPr>
              <a:t>Şirketiniz gelecekte ne olacak? Şirketinizi birkaç yıl sonra nerede görüyorsunuz? </a:t>
            </a:r>
          </a:p>
          <a:p>
            <a:pPr marL="0" indent="0">
              <a:lnSpc>
                <a:spcPct val="150000"/>
              </a:lnSpc>
              <a:spcBef>
                <a:spcPts val="500"/>
              </a:spcBef>
              <a:buNone/>
            </a:pPr>
            <a:r>
              <a:rPr lang="en-GB" sz="1600">
                <a:solidFill>
                  <a:srgbClr val="000000"/>
                </a:solidFill>
                <a:latin typeface="Raleway "/>
              </a:rPr>
              <a:t>Vizyon gerçekçi, ama aynı zamanda iddialı ve motive edici olmalıdır, çünkü vizyonun </a:t>
            </a:r>
            <a:r>
              <a:rPr lang="en-GB" sz="1600" b="0">
                <a:solidFill>
                  <a:srgbClr val="000000"/>
                </a:solidFill>
                <a:latin typeface="Raleway "/>
              </a:rPr>
              <a:t>işlevi ekibi bu </a:t>
            </a:r>
            <a:r>
              <a:rPr lang="en-GB" sz="1600">
                <a:solidFill>
                  <a:srgbClr val="000000"/>
                </a:solidFill>
                <a:latin typeface="Raleway "/>
              </a:rPr>
              <a:t>vizyona </a:t>
            </a:r>
            <a:r>
              <a:rPr lang="en-GB" sz="1600" b="0">
                <a:solidFill>
                  <a:srgbClr val="000000"/>
                </a:solidFill>
                <a:latin typeface="Raleway "/>
              </a:rPr>
              <a:t>ulaşmaya yönlendirmektir.</a:t>
            </a:r>
          </a:p>
        </p:txBody>
      </p:sp>
      <p:sp>
        <p:nvSpPr>
          <p:cNvPr id="5" name="TextBox 4">
            <a:extLst>
              <a:ext uri="{FF2B5EF4-FFF2-40B4-BE49-F238E27FC236}">
                <a16:creationId xmlns:a16="http://schemas.microsoft.com/office/drawing/2014/main" id="{86041ECD-D779-C272-5673-DBE591511AAA}"/>
              </a:ext>
            </a:extLst>
          </p:cNvPr>
          <p:cNvSpPr txBox="1"/>
          <p:nvPr/>
        </p:nvSpPr>
        <p:spPr>
          <a:xfrm>
            <a:off x="1168939" y="349508"/>
            <a:ext cx="7566893" cy="418448"/>
          </a:xfrm>
          <a:prstGeom prst="rect">
            <a:avLst/>
          </a:prstGeom>
          <a:noFill/>
        </p:spPr>
        <p:txBody>
          <a:bodyPr wrap="square" lIns="91440" tIns="45720" rIns="91440" bIns="45720" anchor="t">
            <a:spAutoFit/>
          </a:bodyPr>
          <a:lstStyle/>
          <a:p>
            <a:pPr>
              <a:lnSpc>
                <a:spcPct val="150000"/>
              </a:lnSpc>
            </a:pPr>
            <a:r>
              <a:rPr lang="es-ES" sz="1600" b="1">
                <a:solidFill>
                  <a:schemeClr val="accent1"/>
                </a:solidFill>
                <a:latin typeface="Raleway "/>
              </a:rPr>
              <a:t>Misyonunuzu, vizyonunuzu ve değerlerinizi tanımlamak için temel unsurlar </a:t>
            </a:r>
          </a:p>
        </p:txBody>
      </p:sp>
      <p:sp>
        <p:nvSpPr>
          <p:cNvPr id="10" name="CuadroTexto 9">
            <a:extLst>
              <a:ext uri="{FF2B5EF4-FFF2-40B4-BE49-F238E27FC236}">
                <a16:creationId xmlns:a16="http://schemas.microsoft.com/office/drawing/2014/main" id="{9C737523-5BBD-6373-8A7B-7E49215BE65D}"/>
              </a:ext>
            </a:extLst>
          </p:cNvPr>
          <p:cNvSpPr txBox="1"/>
          <p:nvPr/>
        </p:nvSpPr>
        <p:spPr>
          <a:xfrm>
            <a:off x="1168938" y="749618"/>
            <a:ext cx="10322477" cy="2137380"/>
          </a:xfrm>
          <a:prstGeom prst="rect">
            <a:avLst/>
          </a:prstGeom>
          <a:noFill/>
        </p:spPr>
        <p:txBody>
          <a:bodyPr wrap="square">
            <a:spAutoFit/>
          </a:bodyPr>
          <a:lstStyle/>
          <a:p>
            <a:pPr marL="342900" indent="-342900" algn="l">
              <a:lnSpc>
                <a:spcPct val="150000"/>
              </a:lnSpc>
              <a:buAutoNum type="alphaLcParenR"/>
            </a:pPr>
            <a:r>
              <a:rPr lang="es-ES" sz="1600" b="1" i="0" u="none" strike="noStrike" baseline="0" err="1">
                <a:solidFill>
                  <a:schemeClr val="bg1"/>
                </a:solidFill>
                <a:latin typeface="Raleway "/>
              </a:rPr>
              <a:t>Şirket misyonunun tanımlanması</a:t>
            </a:r>
            <a:endParaRPr lang="es-ES" sz="1600" b="1" i="0" u="none" strike="noStrike" baseline="0">
              <a:solidFill>
                <a:schemeClr val="bg1"/>
              </a:solidFill>
              <a:latin typeface="Raleway "/>
            </a:endParaRPr>
          </a:p>
          <a:p>
            <a:pPr algn="l">
              <a:lnSpc>
                <a:spcPct val="150000"/>
              </a:lnSpc>
              <a:spcBef>
                <a:spcPts val="500"/>
              </a:spcBef>
            </a:pPr>
            <a:r>
              <a:rPr lang="en-GB" sz="1600" b="0">
                <a:solidFill>
                  <a:srgbClr val="000000"/>
                </a:solidFill>
                <a:latin typeface="Raleway "/>
              </a:rPr>
              <a:t>Bir şirketin misyonu "varoluş nedeni", yani onu yaratma nedeniniz olmalıdır. Misyonunuzu oluşturmanıza yardımcı olması için aşağıdaki soruları kullanın: </a:t>
            </a:r>
          </a:p>
          <a:p>
            <a:pPr algn="l">
              <a:lnSpc>
                <a:spcPct val="150000"/>
              </a:lnSpc>
              <a:spcBef>
                <a:spcPts val="500"/>
              </a:spcBef>
            </a:pPr>
            <a:r>
              <a:rPr lang="en-GB" sz="1600" b="0">
                <a:solidFill>
                  <a:srgbClr val="000000"/>
                </a:solidFill>
                <a:latin typeface="Raleway "/>
              </a:rPr>
              <a:t>Şirketinizi neden kurdunuz? Şirketinizin varoluş nedeni nedir? </a:t>
            </a:r>
          </a:p>
          <a:p>
            <a:pPr algn="l">
              <a:lnSpc>
                <a:spcPct val="150000"/>
              </a:lnSpc>
              <a:spcBef>
                <a:spcPts val="500"/>
              </a:spcBef>
            </a:pPr>
            <a:r>
              <a:rPr lang="en-GB" sz="1600">
                <a:solidFill>
                  <a:srgbClr val="000000"/>
                </a:solidFill>
                <a:latin typeface="Raleway "/>
              </a:rPr>
              <a:t>Misyon (şimdiki zaman), şirketinizin vizyonunu (gelecek) gerçekleştirmek için izleyeceği yoldur.</a:t>
            </a:r>
          </a:p>
        </p:txBody>
      </p:sp>
      <p:pic>
        <p:nvPicPr>
          <p:cNvPr id="2" name="Resim 1">
            <a:extLst>
              <a:ext uri="{FF2B5EF4-FFF2-40B4-BE49-F238E27FC236}">
                <a16:creationId xmlns:a16="http://schemas.microsoft.com/office/drawing/2014/main" id="{491142B4-0E9E-618B-9FDB-223A3011F456}"/>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736048481"/>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244000" y="1099141"/>
            <a:ext cx="11023063" cy="4844374"/>
          </a:xfrm>
        </p:spPr>
        <p:txBody>
          <a:bodyPr>
            <a:noAutofit/>
          </a:bodyPr>
          <a:lstStyle/>
          <a:p>
            <a:pPr marL="0" indent="0" algn="l">
              <a:lnSpc>
                <a:spcPct val="150000"/>
              </a:lnSpc>
              <a:buNone/>
            </a:pPr>
            <a:r>
              <a:rPr lang="es-ES" sz="1600" b="1" i="0" u="none" strike="noStrike" baseline="0">
                <a:latin typeface="Raleway "/>
              </a:rPr>
              <a:t>c) Şirket değerlerinin tanımlanması</a:t>
            </a:r>
          </a:p>
          <a:p>
            <a:pPr marL="0" indent="0" algn="l">
              <a:lnSpc>
                <a:spcPct val="150000"/>
              </a:lnSpc>
              <a:spcBef>
                <a:spcPts val="500"/>
              </a:spcBef>
              <a:buNone/>
            </a:pPr>
            <a:r>
              <a:rPr lang="en-GB" sz="1600" b="0" i="0" u="none" strike="noStrike" baseline="0">
                <a:solidFill>
                  <a:srgbClr val="000000"/>
                </a:solidFill>
                <a:latin typeface="Raleway "/>
              </a:rPr>
              <a:t>Şirketinizin günlük işleyişini yönetecek </a:t>
            </a:r>
            <a:r>
              <a:rPr lang="en-GB" sz="1600" i="0" u="none" strike="noStrike" baseline="0">
                <a:solidFill>
                  <a:srgbClr val="000000"/>
                </a:solidFill>
                <a:latin typeface="Raleway "/>
              </a:rPr>
              <a:t>öncelikleri, ilkeleri, sınırları ve etik ilkeleri </a:t>
            </a:r>
            <a:r>
              <a:rPr lang="en-GB" sz="1600" b="0" i="0" u="none" strike="noStrike" baseline="0">
                <a:solidFill>
                  <a:srgbClr val="000000"/>
                </a:solidFill>
                <a:latin typeface="Raleway "/>
              </a:rPr>
              <a:t>belirleyin. O andan itibaren bunlar sizin davranış kurallarınız olacak ve hedeflerinize ulaşmak için neleri yapmaya istekli olduğunuzu ve neleri yapmak istemediğinizi belirleyecektir. Örnek olarak: Tutku, bağlılık, mükemmellik, kalite, yenilikçilik, vb.</a:t>
            </a:r>
            <a:endParaRPr lang="es-ES" sz="1600" b="0" i="0" u="none" strike="noStrike" baseline="0">
              <a:solidFill>
                <a:srgbClr val="000000"/>
              </a:solidFill>
              <a:latin typeface="Raleway "/>
            </a:endParaRPr>
          </a:p>
        </p:txBody>
      </p:sp>
      <p:sp>
        <p:nvSpPr>
          <p:cNvPr id="5" name="TextBox 4">
            <a:extLst>
              <a:ext uri="{FF2B5EF4-FFF2-40B4-BE49-F238E27FC236}">
                <a16:creationId xmlns:a16="http://schemas.microsoft.com/office/drawing/2014/main" id="{C63C6F79-AE3A-7CD4-7C93-901604BCCC14}"/>
              </a:ext>
            </a:extLst>
          </p:cNvPr>
          <p:cNvSpPr txBox="1"/>
          <p:nvPr/>
        </p:nvSpPr>
        <p:spPr>
          <a:xfrm>
            <a:off x="1168939" y="349508"/>
            <a:ext cx="7566893" cy="418448"/>
          </a:xfrm>
          <a:prstGeom prst="rect">
            <a:avLst/>
          </a:prstGeom>
          <a:noFill/>
        </p:spPr>
        <p:txBody>
          <a:bodyPr wrap="square" lIns="91440" tIns="45720" rIns="91440" bIns="45720" anchor="t">
            <a:spAutoFit/>
          </a:bodyPr>
          <a:lstStyle/>
          <a:p>
            <a:pPr>
              <a:lnSpc>
                <a:spcPct val="150000"/>
              </a:lnSpc>
            </a:pPr>
            <a:r>
              <a:rPr lang="es-ES" sz="1600" b="1">
                <a:solidFill>
                  <a:schemeClr val="accent1"/>
                </a:solidFill>
                <a:latin typeface="Raleway "/>
              </a:rPr>
              <a:t>Misyonunuzu, vizyonunuzu ve değerlerinizi tanımlamak için temel unsurlar </a:t>
            </a:r>
          </a:p>
        </p:txBody>
      </p:sp>
      <p:pic>
        <p:nvPicPr>
          <p:cNvPr id="2" name="Resim 1">
            <a:extLst>
              <a:ext uri="{FF2B5EF4-FFF2-40B4-BE49-F238E27FC236}">
                <a16:creationId xmlns:a16="http://schemas.microsoft.com/office/drawing/2014/main" id="{DABFA611-1829-BE6E-64D6-BF755318DD3C}"/>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04987856"/>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a:t>2. İç ve Dış Analiz ve Rekabet</a:t>
            </a:r>
          </a:p>
        </p:txBody>
      </p:sp>
      <p:sp>
        <p:nvSpPr>
          <p:cNvPr id="8" name="CuadroTexto 7">
            <a:extLst>
              <a:ext uri="{FF2B5EF4-FFF2-40B4-BE49-F238E27FC236}">
                <a16:creationId xmlns:a16="http://schemas.microsoft.com/office/drawing/2014/main" id="{415C7609-4847-A3A9-0FD7-B46704D0638D}"/>
              </a:ext>
            </a:extLst>
          </p:cNvPr>
          <p:cNvSpPr txBox="1"/>
          <p:nvPr/>
        </p:nvSpPr>
        <p:spPr>
          <a:xfrm>
            <a:off x="5787958" y="3162979"/>
            <a:ext cx="1887166" cy="369332"/>
          </a:xfrm>
          <a:prstGeom prst="rect">
            <a:avLst/>
          </a:prstGeom>
          <a:noFill/>
        </p:spPr>
        <p:txBody>
          <a:bodyPr wrap="square" rtlCol="0">
            <a:spAutoFit/>
          </a:bodyPr>
          <a:lstStyle/>
          <a:p>
            <a:r>
              <a:rPr lang="en-US" b="1">
                <a:solidFill>
                  <a:schemeClr val="bg2"/>
                </a:solidFill>
              </a:rPr>
              <a:t>SWOT Analizi</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pic>
        <p:nvPicPr>
          <p:cNvPr id="3" name="Resim 2">
            <a:extLst>
              <a:ext uri="{FF2B5EF4-FFF2-40B4-BE49-F238E27FC236}">
                <a16:creationId xmlns:a16="http://schemas.microsoft.com/office/drawing/2014/main" id="{F91772C9-D9A1-8CAE-5636-49DD257F7CDF}"/>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967663930"/>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09105" y="53114"/>
            <a:ext cx="11544993" cy="1325563"/>
          </a:xfrm>
        </p:spPr>
        <p:txBody>
          <a:bodyPr>
            <a:normAutofit/>
          </a:bodyPr>
          <a:lstStyle/>
          <a:p>
            <a:r>
              <a:rPr lang="es-ES" sz="3400"/>
              <a:t>2. İç ve Dış Analiz ve Mutabakat</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12799" y="1373441"/>
            <a:ext cx="11038841" cy="1875385"/>
          </a:xfrm>
        </p:spPr>
        <p:txBody>
          <a:bodyPr>
            <a:normAutofit/>
          </a:bodyPr>
          <a:lstStyle/>
          <a:p>
            <a:pPr marL="0" indent="0" algn="just">
              <a:lnSpc>
                <a:spcPct val="150000"/>
              </a:lnSpc>
              <a:buNone/>
            </a:pPr>
            <a:r>
              <a:rPr lang="en-GB" sz="1600" b="0">
                <a:solidFill>
                  <a:srgbClr val="000000"/>
                </a:solidFill>
              </a:rPr>
              <a:t>Hem </a:t>
            </a:r>
            <a:r>
              <a:rPr lang="en-GB" sz="1600">
                <a:solidFill>
                  <a:srgbClr val="000000"/>
                </a:solidFill>
              </a:rPr>
              <a:t>dahili hem de harici </a:t>
            </a:r>
            <a:r>
              <a:rPr lang="en-GB" sz="1600" b="0">
                <a:solidFill>
                  <a:srgbClr val="000000"/>
                </a:solidFill>
              </a:rPr>
              <a:t>olarak şirketin </a:t>
            </a:r>
            <a:r>
              <a:rPr lang="en-GB" sz="1600">
                <a:solidFill>
                  <a:srgbClr val="000000"/>
                </a:solidFill>
              </a:rPr>
              <a:t>durumunun veya başlangıç noktasının </a:t>
            </a:r>
            <a:r>
              <a:rPr lang="en-GB" sz="1600" b="0">
                <a:solidFill>
                  <a:srgbClr val="000000"/>
                </a:solidFill>
              </a:rPr>
              <a:t>ne olduğunu bulmak amacıyla şirketin bir analizinin yapılması önemlidir. </a:t>
            </a:r>
          </a:p>
          <a:p>
            <a:pPr algn="just">
              <a:lnSpc>
                <a:spcPct val="150000"/>
              </a:lnSpc>
            </a:pPr>
            <a:r>
              <a:rPr lang="en-GB" sz="1600" b="0">
                <a:solidFill>
                  <a:srgbClr val="000000"/>
                </a:solidFill>
              </a:rPr>
              <a:t>Bu analizi gerçekleştirmek için </a:t>
            </a:r>
            <a:r>
              <a:rPr lang="en-GB" sz="1600">
                <a:solidFill>
                  <a:srgbClr val="000000"/>
                </a:solidFill>
              </a:rPr>
              <a:t>SWOT aracı</a:t>
            </a:r>
            <a:r>
              <a:rPr lang="en-GB" sz="1600" b="0">
                <a:solidFill>
                  <a:srgbClr val="000000"/>
                </a:solidFill>
              </a:rPr>
              <a:t>, fikirleri düzenlemek ve belirli eylemlerin gerçekleştirilmesi gereken hususlarda harekete geçmek için uygundur. </a:t>
            </a:r>
          </a:p>
          <a:p>
            <a:pPr algn="just"/>
            <a:endParaRPr lang="es-ES" sz="1600" b="0">
              <a:solidFill>
                <a:srgbClr val="000000"/>
              </a:solidFill>
            </a:endParaRPr>
          </a:p>
        </p:txBody>
      </p:sp>
      <p:sp>
        <p:nvSpPr>
          <p:cNvPr id="4" name="Rectángulo: esquinas redondeadas 3">
            <a:extLst>
              <a:ext uri="{FF2B5EF4-FFF2-40B4-BE49-F238E27FC236}">
                <a16:creationId xmlns:a16="http://schemas.microsoft.com/office/drawing/2014/main" id="{19254139-C428-C452-D24C-837407434794}"/>
              </a:ext>
            </a:extLst>
          </p:cNvPr>
          <p:cNvSpPr/>
          <p:nvPr/>
        </p:nvSpPr>
        <p:spPr>
          <a:xfrm>
            <a:off x="812799" y="3941618"/>
            <a:ext cx="3362037" cy="197236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n-GB" sz="1600" b="0">
                <a:solidFill>
                  <a:srgbClr val="000000"/>
                </a:solidFill>
                <a:latin typeface="Raleway "/>
              </a:rPr>
              <a:t>SWOT analizi şunları içerir: </a:t>
            </a:r>
          </a:p>
          <a:p>
            <a:pPr marL="0" indent="0" algn="l">
              <a:lnSpc>
                <a:spcPct val="150000"/>
              </a:lnSpc>
              <a:buNone/>
            </a:pPr>
            <a:r>
              <a:rPr lang="es-ES" sz="1600" b="1" i="0" u="none" strike="noStrike" baseline="0">
                <a:solidFill>
                  <a:schemeClr val="tx2"/>
                </a:solidFill>
                <a:latin typeface="Raleway "/>
              </a:rPr>
              <a:t>	S: </a:t>
            </a:r>
            <a:r>
              <a:rPr lang="es-ES" sz="1600" b="1" i="0" u="none" strike="noStrike" baseline="0" err="1">
                <a:solidFill>
                  <a:schemeClr val="accent1"/>
                </a:solidFill>
                <a:latin typeface="Raleway "/>
              </a:rPr>
              <a:t>Güçlü Yönler</a:t>
            </a:r>
            <a:endParaRPr lang="es-ES" sz="1600" i="0" u="none" strike="noStrike" baseline="0">
              <a:solidFill>
                <a:schemeClr val="accent1"/>
              </a:solidFill>
              <a:latin typeface="Raleway "/>
            </a:endParaRPr>
          </a:p>
          <a:p>
            <a:pPr marL="0" indent="0" algn="l">
              <a:lnSpc>
                <a:spcPct val="150000"/>
              </a:lnSpc>
              <a:buNone/>
            </a:pPr>
            <a:r>
              <a:rPr lang="es-ES" sz="1600" b="1" i="0" u="none" strike="noStrike" baseline="0">
                <a:solidFill>
                  <a:schemeClr val="tx2"/>
                </a:solidFill>
                <a:latin typeface="Raleway "/>
              </a:rPr>
              <a:t>	W: </a:t>
            </a:r>
            <a:r>
              <a:rPr lang="es-ES" sz="1600" b="1" i="0" u="none" strike="noStrike" baseline="0">
                <a:solidFill>
                  <a:schemeClr val="accent1"/>
                </a:solidFill>
                <a:latin typeface="Raleway "/>
              </a:rPr>
              <a:t>Zayıf Yönler</a:t>
            </a:r>
            <a:endParaRPr lang="es-ES" sz="1600" i="0" u="none" strike="noStrike" baseline="0">
              <a:solidFill>
                <a:schemeClr val="accent1"/>
              </a:solidFill>
              <a:latin typeface="Raleway "/>
            </a:endParaRPr>
          </a:p>
          <a:p>
            <a:pPr marL="0" indent="0" algn="l">
              <a:lnSpc>
                <a:spcPct val="150000"/>
              </a:lnSpc>
              <a:buNone/>
            </a:pPr>
            <a:r>
              <a:rPr lang="es-ES" sz="1600" b="1" i="0" u="none" strike="noStrike" baseline="0">
                <a:solidFill>
                  <a:schemeClr val="tx2"/>
                </a:solidFill>
                <a:latin typeface="Raleway "/>
              </a:rPr>
              <a:t>	O: </a:t>
            </a:r>
            <a:r>
              <a:rPr lang="es-ES" sz="1600" b="1" i="0" u="none" strike="noStrike" baseline="0" err="1">
                <a:solidFill>
                  <a:schemeClr val="accent1"/>
                </a:solidFill>
                <a:latin typeface="Raleway "/>
              </a:rPr>
              <a:t>Fırsatlar</a:t>
            </a:r>
            <a:endParaRPr lang="es-ES" sz="1600" i="0" u="none" strike="noStrike" baseline="0">
              <a:solidFill>
                <a:schemeClr val="accent1"/>
              </a:solidFill>
              <a:latin typeface="Raleway "/>
            </a:endParaRPr>
          </a:p>
          <a:p>
            <a:pPr marL="0" indent="0" algn="l">
              <a:lnSpc>
                <a:spcPct val="150000"/>
              </a:lnSpc>
              <a:buNone/>
            </a:pPr>
            <a:r>
              <a:rPr lang="es-ES" sz="1600" b="1" i="0" u="none" strike="noStrike" baseline="0">
                <a:solidFill>
                  <a:schemeClr val="tx2"/>
                </a:solidFill>
                <a:latin typeface="Raleway "/>
              </a:rPr>
              <a:t>	T: </a:t>
            </a:r>
            <a:r>
              <a:rPr lang="es-ES" sz="1600" b="1" i="0" u="none" strike="noStrike" baseline="0" err="1">
                <a:solidFill>
                  <a:schemeClr val="accent1"/>
                </a:solidFill>
                <a:latin typeface="Raleway "/>
              </a:rPr>
              <a:t>Tehditler</a:t>
            </a:r>
            <a:endParaRPr lang="es-ES" sz="1600" i="0" u="none" strike="noStrike" baseline="0">
              <a:solidFill>
                <a:schemeClr val="accent1"/>
              </a:solidFill>
              <a:latin typeface="Raleway "/>
            </a:endParaRPr>
          </a:p>
        </p:txBody>
      </p:sp>
      <p:sp>
        <p:nvSpPr>
          <p:cNvPr id="6" name="CuadroTexto 5">
            <a:extLst>
              <a:ext uri="{FF2B5EF4-FFF2-40B4-BE49-F238E27FC236}">
                <a16:creationId xmlns:a16="http://schemas.microsoft.com/office/drawing/2014/main" id="{BB3F5BDE-1B4E-FF52-7710-E3CD30D34B1D}"/>
              </a:ext>
            </a:extLst>
          </p:cNvPr>
          <p:cNvSpPr txBox="1"/>
          <p:nvPr/>
        </p:nvSpPr>
        <p:spPr>
          <a:xfrm>
            <a:off x="4606636" y="3246582"/>
            <a:ext cx="7245928" cy="3003771"/>
          </a:xfrm>
          <a:prstGeom prst="rect">
            <a:avLst/>
          </a:prstGeom>
          <a:noFill/>
        </p:spPr>
        <p:txBody>
          <a:bodyPr wrap="square">
            <a:spAutoFit/>
          </a:bodyPr>
          <a:lstStyle/>
          <a:p>
            <a:pPr algn="just">
              <a:lnSpc>
                <a:spcPct val="150000"/>
              </a:lnSpc>
            </a:pPr>
            <a:r>
              <a:rPr lang="en-GB" sz="1600">
                <a:solidFill>
                  <a:srgbClr val="000000"/>
                </a:solidFill>
              </a:rPr>
              <a:t>SWOT analizi, 4 faktörünün değerlendirilmesiyle</a:t>
            </a:r>
            <a:r>
              <a:rPr lang="en-GB" sz="1600" b="0">
                <a:solidFill>
                  <a:srgbClr val="000000"/>
                </a:solidFill>
              </a:rPr>
              <a:t>, genel bir bakış sağlayarak </a:t>
            </a:r>
            <a:r>
              <a:rPr lang="en-GB" sz="1600">
                <a:solidFill>
                  <a:srgbClr val="000000"/>
                </a:solidFill>
              </a:rPr>
              <a:t>net planlar yapılmasına yardımcı olur:</a:t>
            </a:r>
          </a:p>
          <a:p>
            <a:pPr marL="285750" indent="-285750" algn="just">
              <a:lnSpc>
                <a:spcPct val="150000"/>
              </a:lnSpc>
              <a:buFontTx/>
              <a:buChar char="-"/>
            </a:pPr>
            <a:r>
              <a:rPr lang="en-GB" sz="1600" b="0">
                <a:solidFill>
                  <a:srgbClr val="000000"/>
                </a:solidFill>
              </a:rPr>
              <a:t>İşletmenizin </a:t>
            </a:r>
            <a:r>
              <a:rPr lang="en-GB" sz="1600">
                <a:solidFill>
                  <a:srgbClr val="000000"/>
                </a:solidFill>
              </a:rPr>
              <a:t>kilit </a:t>
            </a:r>
            <a:r>
              <a:rPr lang="en-GB" sz="1600" b="0">
                <a:solidFill>
                  <a:srgbClr val="000000"/>
                </a:solidFill>
              </a:rPr>
              <a:t>yönlerinin neler olduğu, işletmenizin </a:t>
            </a:r>
            <a:r>
              <a:rPr lang="en-GB" sz="1600">
                <a:solidFill>
                  <a:srgbClr val="000000"/>
                </a:solidFill>
              </a:rPr>
              <a:t>şu anda en iyi </a:t>
            </a:r>
            <a:r>
              <a:rPr lang="en-GB" sz="1600" b="0">
                <a:solidFill>
                  <a:srgbClr val="000000"/>
                </a:solidFill>
              </a:rPr>
              <a:t>neyi </a:t>
            </a:r>
            <a:r>
              <a:rPr lang="en-GB" sz="1600">
                <a:solidFill>
                  <a:srgbClr val="000000"/>
                </a:solidFill>
              </a:rPr>
              <a:t>yaptığı, </a:t>
            </a:r>
            <a:r>
              <a:rPr lang="en-GB" sz="1600" b="0">
                <a:solidFill>
                  <a:srgbClr val="000000"/>
                </a:solidFill>
              </a:rPr>
              <a:t>işletmenizin hangi alanlarda iyi çalıştığı ve nelerden yararlanmanız veya neleri güçlendirmeniz gerektiği</a:t>
            </a:r>
          </a:p>
          <a:p>
            <a:pPr marL="285750" indent="-285750" algn="just">
              <a:lnSpc>
                <a:spcPct val="150000"/>
              </a:lnSpc>
              <a:buFontTx/>
              <a:buChar char="-"/>
            </a:pPr>
            <a:r>
              <a:rPr lang="en-GB" sz="1600" b="0">
                <a:solidFill>
                  <a:srgbClr val="000000"/>
                </a:solidFill>
              </a:rPr>
              <a:t>Rakiplerinizin hangi seviyede olduğunu ya da hangi noktalarda sizden daha iyi olabileceklerini. Analiz sizi bu durumu nasıl iyileştirebileceğinize dair sonuçlara götürmelidir. </a:t>
            </a:r>
          </a:p>
        </p:txBody>
      </p:sp>
      <p:pic>
        <p:nvPicPr>
          <p:cNvPr id="5" name="Resim 4">
            <a:extLst>
              <a:ext uri="{FF2B5EF4-FFF2-40B4-BE49-F238E27FC236}">
                <a16:creationId xmlns:a16="http://schemas.microsoft.com/office/drawing/2014/main" id="{4C597CAB-D6DF-80EC-6CA0-B4B8326DC96F}"/>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710182749"/>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46727" y="1710531"/>
            <a:ext cx="10891981" cy="4233070"/>
          </a:xfrm>
        </p:spPr>
        <p:txBody>
          <a:bodyPr>
            <a:normAutofit/>
          </a:bodyPr>
          <a:lstStyle/>
          <a:p>
            <a:pPr>
              <a:lnSpc>
                <a:spcPct val="150000"/>
              </a:lnSpc>
            </a:pPr>
            <a:r>
              <a:rPr lang="en-GB" sz="1600" i="0" u="none" strike="noStrike" baseline="0"/>
              <a:t>Dahili analiz</a:t>
            </a:r>
          </a:p>
          <a:p>
            <a:pPr marL="0" indent="0">
              <a:lnSpc>
                <a:spcPct val="150000"/>
              </a:lnSpc>
              <a:buNone/>
            </a:pPr>
            <a:r>
              <a:rPr lang="en-GB" sz="1600" i="0" u="none" strike="noStrike" baseline="0">
                <a:solidFill>
                  <a:srgbClr val="000000"/>
                </a:solidFill>
              </a:rPr>
              <a:t>Zayıf ve güçlü yönler şirketin iç çevresine </a:t>
            </a:r>
            <a:r>
              <a:rPr lang="en-GB" sz="1600" b="0" i="0" u="none" strike="noStrike" baseline="0">
                <a:solidFill>
                  <a:srgbClr val="000000"/>
                </a:solidFill>
              </a:rPr>
              <a:t>aittir, </a:t>
            </a:r>
            <a:r>
              <a:rPr lang="en-GB" sz="1600" i="0" u="none" strike="noStrike" baseline="0">
                <a:solidFill>
                  <a:srgbClr val="000000"/>
                </a:solidFill>
              </a:rPr>
              <a:t>kaynakların ve yeteneklerin </a:t>
            </a:r>
            <a:r>
              <a:rPr lang="en-GB" sz="1600" b="0" i="0" u="none" strike="noStrike" baseline="0">
                <a:solidFill>
                  <a:srgbClr val="000000"/>
                </a:solidFill>
              </a:rPr>
              <a:t>analizi yapılırken; bu analiz üretim, pazarlama, finansman, genel organizasyonel yönler vb. ile ilgili çok çeşitli faktörleri dikkate almalıdır.</a:t>
            </a:r>
          </a:p>
          <a:p>
            <a:pPr>
              <a:lnSpc>
                <a:spcPct val="150000"/>
              </a:lnSpc>
            </a:pPr>
            <a:endParaRPr lang="en-GB" sz="1600" b="0" i="0" u="none" strike="noStrike" baseline="0">
              <a:solidFill>
                <a:srgbClr val="000000"/>
              </a:solidFill>
            </a:endParaRPr>
          </a:p>
          <a:p>
            <a:pPr>
              <a:lnSpc>
                <a:spcPct val="150000"/>
              </a:lnSpc>
            </a:pPr>
            <a:r>
              <a:rPr lang="en-GB" sz="1600" i="0" u="none" strike="noStrike" baseline="0"/>
              <a:t>Dış analiz</a:t>
            </a:r>
          </a:p>
          <a:p>
            <a:pPr marL="0" indent="0">
              <a:lnSpc>
                <a:spcPct val="150000"/>
              </a:lnSpc>
              <a:buNone/>
            </a:pPr>
            <a:r>
              <a:rPr lang="en-GB" sz="1600" i="0" u="none" strike="noStrike" baseline="0">
                <a:solidFill>
                  <a:srgbClr val="000000"/>
                </a:solidFill>
              </a:rPr>
              <a:t>Tehditler ve fırsatlar </a:t>
            </a:r>
            <a:r>
              <a:rPr lang="en-GB" sz="1600" b="0" i="0" u="none" strike="noStrike" baseline="0">
                <a:solidFill>
                  <a:srgbClr val="000000"/>
                </a:solidFill>
              </a:rPr>
              <a:t>her zaman </a:t>
            </a:r>
            <a:r>
              <a:rPr lang="en-GB" sz="1600" i="0" u="none" strike="noStrike" baseline="0">
                <a:solidFill>
                  <a:srgbClr val="000000"/>
                </a:solidFill>
              </a:rPr>
              <a:t>şirketin dış çevresine </a:t>
            </a:r>
            <a:r>
              <a:rPr lang="en-GB" sz="1600" b="0" i="0" u="none" strike="noStrike" baseline="0">
                <a:solidFill>
                  <a:srgbClr val="000000"/>
                </a:solidFill>
              </a:rPr>
              <a:t>aittir ve şirket bunların üstesinden gelmeli veya bunları öngörerek bunlardan yararlanmalıdır.</a:t>
            </a:r>
          </a:p>
        </p:txBody>
      </p:sp>
      <p:sp>
        <p:nvSpPr>
          <p:cNvPr id="2" name="Título 1">
            <a:extLst>
              <a:ext uri="{FF2B5EF4-FFF2-40B4-BE49-F238E27FC236}">
                <a16:creationId xmlns:a16="http://schemas.microsoft.com/office/drawing/2014/main" id="{72BC50C5-8C96-7A31-64C0-7AFC6557ADE9}"/>
              </a:ext>
            </a:extLst>
          </p:cNvPr>
          <p:cNvSpPr>
            <a:spLocks noGrp="1"/>
          </p:cNvSpPr>
          <p:nvPr>
            <p:ph type="title"/>
          </p:nvPr>
        </p:nvSpPr>
        <p:spPr>
          <a:xfrm>
            <a:off x="820651" y="203205"/>
            <a:ext cx="11544993" cy="1325563"/>
          </a:xfrm>
        </p:spPr>
        <p:txBody>
          <a:bodyPr>
            <a:normAutofit/>
          </a:bodyPr>
          <a:lstStyle/>
          <a:p>
            <a:r>
              <a:rPr lang="es-ES" sz="3400"/>
              <a:t>2. İç ve Dış Analiz ve Mutabakat</a:t>
            </a:r>
          </a:p>
        </p:txBody>
      </p:sp>
      <p:pic>
        <p:nvPicPr>
          <p:cNvPr id="4" name="Resim 3">
            <a:extLst>
              <a:ext uri="{FF2B5EF4-FFF2-40B4-BE49-F238E27FC236}">
                <a16:creationId xmlns:a16="http://schemas.microsoft.com/office/drawing/2014/main" id="{86E26B71-D481-9854-88BC-77B77D0D052B}"/>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675920502"/>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21327" y="1387257"/>
            <a:ext cx="10891981" cy="4814961"/>
          </a:xfrm>
        </p:spPr>
        <p:txBody>
          <a:bodyPr>
            <a:normAutofit/>
          </a:bodyPr>
          <a:lstStyle/>
          <a:p>
            <a:pPr marL="342900" indent="-342900">
              <a:lnSpc>
                <a:spcPct val="150000"/>
              </a:lnSpc>
              <a:buFont typeface="Arial" panose="020B0604020202020204" pitchFamily="34" charset="0"/>
              <a:buAutoNum type="arabicPeriod"/>
            </a:pPr>
            <a:r>
              <a:rPr lang="en-GB" sz="1600"/>
              <a:t>Güçlü yönler</a:t>
            </a:r>
            <a:r>
              <a:rPr lang="en-GB" sz="1600" b="0">
                <a:solidFill>
                  <a:srgbClr val="000000"/>
                </a:solidFill>
              </a:rPr>
              <a:t>: Bunlar, fırsatlardan yararlanmak için kullanılması gereken ve kullanılabilecek kapasiteler, kaynaklar, elde edilen pozisyonlar ve sonuç olarak rekabet avantajlarıdır.</a:t>
            </a:r>
          </a:p>
          <a:p>
            <a:pPr marL="342900" indent="-342900">
              <a:lnSpc>
                <a:spcPct val="150000"/>
              </a:lnSpc>
              <a:buAutoNum type="arabicPeriod"/>
            </a:pPr>
            <a:r>
              <a:rPr lang="en-GB" sz="1600"/>
              <a:t>Zayıf yönler</a:t>
            </a:r>
            <a:r>
              <a:rPr lang="en-GB" sz="1600" b="0">
                <a:solidFill>
                  <a:srgbClr val="000000"/>
                </a:solidFill>
              </a:rPr>
              <a:t>: Bunlar, şirketin stratejisini etkili bir şekilde geliştirme kapasitesini sınırlayan veya azaltan, kuruluş için bir tehdit oluşturan ve bu nedenle kontrol edilmesi ve üstesinden gelinmesi gereken unsurlardır.</a:t>
            </a:r>
          </a:p>
          <a:p>
            <a:pPr marL="342900" indent="-342900">
              <a:lnSpc>
                <a:spcPct val="150000"/>
              </a:lnSpc>
              <a:buFont typeface="Arial" panose="020B0604020202020204" pitchFamily="34" charset="0"/>
              <a:buAutoNum type="arabicPeriod"/>
            </a:pPr>
            <a:r>
              <a:rPr lang="en-GB" sz="1600"/>
              <a:t>Fırsatlar</a:t>
            </a:r>
            <a:r>
              <a:rPr lang="en-GB" sz="1600" b="0">
                <a:solidFill>
                  <a:srgbClr val="000000"/>
                </a:solidFill>
              </a:rPr>
              <a:t>: Bu, şirket için rekabet avantajı sağlayabilecek veya şirketin karlılığını iyileştirme veya cirosunu artırma olasılığını temsil eden her şeydir.</a:t>
            </a:r>
            <a:endParaRPr lang="es-ES" sz="1600"/>
          </a:p>
          <a:p>
            <a:pPr marL="342900" indent="-342900">
              <a:lnSpc>
                <a:spcPct val="150000"/>
              </a:lnSpc>
              <a:buAutoNum type="arabicPeriod"/>
            </a:pPr>
            <a:r>
              <a:rPr lang="en-GB" sz="1600"/>
              <a:t>Tehditler</a:t>
            </a:r>
            <a:r>
              <a:rPr lang="en-GB" sz="1600" b="0">
                <a:solidFill>
                  <a:srgbClr val="000000"/>
                </a:solidFill>
              </a:rPr>
              <a:t>: Bir stratejinin uygulanmasını engelleyebilecek veya etkinliğini azaltabilecek veya stratejinin risklerini veya uygulanması için gereken kaynakları artırabilecek veya beklenen gelirleri veya kârlılığı azaltabilecek çevredeki herhangi bir güç. </a:t>
            </a:r>
          </a:p>
        </p:txBody>
      </p:sp>
      <p:sp>
        <p:nvSpPr>
          <p:cNvPr id="2" name="Título 1">
            <a:extLst>
              <a:ext uri="{FF2B5EF4-FFF2-40B4-BE49-F238E27FC236}">
                <a16:creationId xmlns:a16="http://schemas.microsoft.com/office/drawing/2014/main" id="{24E63F39-E04A-B64E-4AD5-8B165B7384E6}"/>
              </a:ext>
            </a:extLst>
          </p:cNvPr>
          <p:cNvSpPr>
            <a:spLocks noGrp="1"/>
          </p:cNvSpPr>
          <p:nvPr>
            <p:ph type="title"/>
          </p:nvPr>
        </p:nvSpPr>
        <p:spPr>
          <a:xfrm>
            <a:off x="820651" y="76205"/>
            <a:ext cx="11544993" cy="1325563"/>
          </a:xfrm>
        </p:spPr>
        <p:txBody>
          <a:bodyPr>
            <a:normAutofit/>
          </a:bodyPr>
          <a:lstStyle/>
          <a:p>
            <a:r>
              <a:rPr lang="es-ES" sz="3400"/>
              <a:t>2. İç ve Dış Analiz ve Mutabakat</a:t>
            </a:r>
          </a:p>
        </p:txBody>
      </p:sp>
      <p:pic>
        <p:nvPicPr>
          <p:cNvPr id="4" name="Resim 3">
            <a:extLst>
              <a:ext uri="{FF2B5EF4-FFF2-40B4-BE49-F238E27FC236}">
                <a16:creationId xmlns:a16="http://schemas.microsoft.com/office/drawing/2014/main" id="{0B46EF6B-A471-E675-779B-5FE292144489}"/>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859828150"/>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5155" y="368965"/>
            <a:ext cx="8059194" cy="555164"/>
          </a:xfrm>
        </p:spPr>
        <p:txBody>
          <a:bodyPr vert="horz" lIns="91440" tIns="45720" rIns="91440" bIns="45720" rtlCol="0" anchor="t">
            <a:normAutofit/>
          </a:bodyPr>
          <a:lstStyle/>
          <a:p>
            <a:pPr marL="0" indent="0">
              <a:lnSpc>
                <a:spcPct val="110000"/>
              </a:lnSpc>
              <a:buNone/>
            </a:pPr>
            <a:r>
              <a:rPr lang="es-ES" sz="2000" b="1" i="0" u="none" strike="noStrike" baseline="0" err="1">
                <a:solidFill>
                  <a:schemeClr val="accent1"/>
                </a:solidFill>
                <a:latin typeface="Raleway "/>
              </a:rPr>
              <a:t>Kendi işletmenizin SWOT analizinin </a:t>
            </a:r>
            <a:r>
              <a:rPr lang="es-ES" sz="2000">
                <a:solidFill>
                  <a:schemeClr val="accent1"/>
                </a:solidFill>
                <a:latin typeface="Raleway "/>
              </a:rPr>
              <a:t>temel bileşenleri</a:t>
            </a:r>
            <a:endParaRPr lang="es-ES" sz="2000" b="1" i="0" u="none" strike="noStrike" baseline="0">
              <a:solidFill>
                <a:schemeClr val="accent1"/>
              </a:solidFill>
              <a:latin typeface="Raleway "/>
            </a:endParaRPr>
          </a:p>
          <a:p>
            <a:pPr marL="0" indent="0" algn="l">
              <a:buNone/>
            </a:pPr>
            <a:endParaRPr lang="es-ES" sz="2000" b="1" i="0" u="none" strike="noStrike" baseline="0">
              <a:latin typeface="Raleway "/>
            </a:endParaRPr>
          </a:p>
          <a:p>
            <a:pPr marL="0" indent="0" algn="l">
              <a:buNone/>
            </a:pPr>
            <a:endParaRPr lang="en-GB" sz="2000" b="0" i="0" u="none" strike="noStrike" baseline="0">
              <a:solidFill>
                <a:srgbClr val="000000"/>
              </a:solidFill>
              <a:latin typeface="Raleway "/>
            </a:endParaRPr>
          </a:p>
        </p:txBody>
      </p:sp>
      <p:pic>
        <p:nvPicPr>
          <p:cNvPr id="5" name="Imagen 4">
            <a:extLst>
              <a:ext uri="{FF2B5EF4-FFF2-40B4-BE49-F238E27FC236}">
                <a16:creationId xmlns:a16="http://schemas.microsoft.com/office/drawing/2014/main" id="{13B1E1B7-E6E6-4B8B-DFEF-AD800933F636}"/>
              </a:ext>
            </a:extLst>
          </p:cNvPr>
          <p:cNvPicPr>
            <a:picLocks noChangeAspect="1"/>
          </p:cNvPicPr>
          <p:nvPr/>
        </p:nvPicPr>
        <p:blipFill>
          <a:blip r:embed="rId2"/>
          <a:stretch>
            <a:fillRect/>
          </a:stretch>
        </p:blipFill>
        <p:spPr>
          <a:xfrm>
            <a:off x="819690" y="1256287"/>
            <a:ext cx="5958931" cy="4153478"/>
          </a:xfrm>
          <a:prstGeom prst="rect">
            <a:avLst/>
          </a:prstGeom>
        </p:spPr>
      </p:pic>
      <p:sp>
        <p:nvSpPr>
          <p:cNvPr id="6" name="CuadroTexto 5">
            <a:extLst>
              <a:ext uri="{FF2B5EF4-FFF2-40B4-BE49-F238E27FC236}">
                <a16:creationId xmlns:a16="http://schemas.microsoft.com/office/drawing/2014/main" id="{DCA1EFDF-462C-34D5-96C5-03D61DFE5E7B}"/>
              </a:ext>
            </a:extLst>
          </p:cNvPr>
          <p:cNvSpPr txBox="1"/>
          <p:nvPr/>
        </p:nvSpPr>
        <p:spPr>
          <a:xfrm>
            <a:off x="7161990" y="2523641"/>
            <a:ext cx="4511202" cy="2634439"/>
          </a:xfrm>
          <a:prstGeom prst="rect">
            <a:avLst/>
          </a:prstGeom>
          <a:noFill/>
        </p:spPr>
        <p:txBody>
          <a:bodyPr wrap="square">
            <a:spAutoFit/>
          </a:bodyPr>
          <a:lstStyle/>
          <a:p>
            <a:pPr marL="0" indent="0" algn="l">
              <a:lnSpc>
                <a:spcPct val="150000"/>
              </a:lnSpc>
              <a:buNone/>
            </a:pPr>
            <a:r>
              <a:rPr lang="en-GB" sz="1600" i="0" u="none" strike="noStrike" baseline="0">
                <a:solidFill>
                  <a:srgbClr val="000000"/>
                </a:solidFill>
                <a:latin typeface="Raleway "/>
              </a:rPr>
              <a:t>SWOT analizi </a:t>
            </a:r>
            <a:r>
              <a:rPr lang="en-GB" sz="1600" b="0" i="0" u="none" strike="noStrike" baseline="0">
                <a:solidFill>
                  <a:srgbClr val="000000"/>
                </a:solidFill>
                <a:latin typeface="Raleway "/>
              </a:rPr>
              <a:t>mükemmel bir stratejik teknik araçtır. </a:t>
            </a:r>
          </a:p>
          <a:p>
            <a:pPr marL="0" indent="0" algn="l">
              <a:lnSpc>
                <a:spcPct val="150000"/>
              </a:lnSpc>
              <a:buNone/>
            </a:pPr>
            <a:endParaRPr lang="en-GB" sz="1600" b="0" i="0" u="none" strike="noStrike" baseline="0">
              <a:solidFill>
                <a:srgbClr val="000000"/>
              </a:solidFill>
              <a:latin typeface="Raleway "/>
            </a:endParaRPr>
          </a:p>
          <a:p>
            <a:pPr marL="0" indent="0" algn="l">
              <a:lnSpc>
                <a:spcPct val="150000"/>
              </a:lnSpc>
              <a:buNone/>
            </a:pPr>
            <a:r>
              <a:rPr lang="en-GB" sz="1600" b="0" i="0" u="none" strike="noStrike" baseline="0">
                <a:solidFill>
                  <a:srgbClr val="000000"/>
                </a:solidFill>
                <a:latin typeface="Raleway "/>
              </a:rPr>
              <a:t>Uygulama ile elde edilen fayda, şirketin içinde bulunduğu gerçek durumun yanı sıra piyasanın sunduğu risk ve fırsatların bilinmesidir.</a:t>
            </a:r>
          </a:p>
        </p:txBody>
      </p:sp>
      <p:sp>
        <p:nvSpPr>
          <p:cNvPr id="2" name="CuadroTexto 3">
            <a:extLst>
              <a:ext uri="{FF2B5EF4-FFF2-40B4-BE49-F238E27FC236}">
                <a16:creationId xmlns:a16="http://schemas.microsoft.com/office/drawing/2014/main" id="{4D52801E-CC1C-5272-65A8-5DF5CA2B2ED6}"/>
              </a:ext>
            </a:extLst>
          </p:cNvPr>
          <p:cNvSpPr txBox="1"/>
          <p:nvPr/>
        </p:nvSpPr>
        <p:spPr>
          <a:xfrm>
            <a:off x="819690" y="5409765"/>
            <a:ext cx="3140316" cy="246221"/>
          </a:xfrm>
          <a:prstGeom prst="rect">
            <a:avLst/>
          </a:prstGeom>
          <a:noFill/>
        </p:spPr>
        <p:txBody>
          <a:bodyPr wrap="square" lIns="91440" tIns="45720" rIns="91440" bIns="45720" rtlCol="0" anchor="t">
            <a:spAutoFit/>
          </a:bodyPr>
          <a:lstStyle/>
          <a:p>
            <a:r>
              <a:rPr lang="en-US" sz="1000">
                <a:solidFill>
                  <a:schemeClr val="accent1"/>
                </a:solidFill>
              </a:rPr>
              <a:t>Kaynak Canva</a:t>
            </a:r>
          </a:p>
        </p:txBody>
      </p:sp>
      <p:pic>
        <p:nvPicPr>
          <p:cNvPr id="4" name="Resim 3">
            <a:extLst>
              <a:ext uri="{FF2B5EF4-FFF2-40B4-BE49-F238E27FC236}">
                <a16:creationId xmlns:a16="http://schemas.microsoft.com/office/drawing/2014/main" id="{D7A170DD-31DF-1F25-E2AB-A507C1FBAC08}"/>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99456501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alpha val="46000"/>
          </a:schemeClr>
        </a:solidFill>
        <a:effectLst/>
      </p:bgPr>
    </p:bg>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11989" y="313296"/>
            <a:ext cx="5784011" cy="1481386"/>
          </a:xfrm>
        </p:spPr>
        <p:txBody>
          <a:bodyPr>
            <a:normAutofit/>
          </a:bodyPr>
          <a:lstStyle/>
          <a:p>
            <a:r>
              <a:rPr lang="en-US" sz="3400"/>
              <a:t>Vizyon Beyanı</a:t>
            </a:r>
          </a:p>
        </p:txBody>
      </p:sp>
      <p:sp>
        <p:nvSpPr>
          <p:cNvPr id="3" name="TextBox 2">
            <a:extLst>
              <a:ext uri="{FF2B5EF4-FFF2-40B4-BE49-F238E27FC236}">
                <a16:creationId xmlns:a16="http://schemas.microsoft.com/office/drawing/2014/main" id="{ABCFBDA1-935D-F3CF-8763-8EA7C7CD1741}"/>
              </a:ext>
            </a:extLst>
          </p:cNvPr>
          <p:cNvSpPr txBox="1"/>
          <p:nvPr/>
        </p:nvSpPr>
        <p:spPr>
          <a:xfrm>
            <a:off x="528468" y="1738855"/>
            <a:ext cx="5084351" cy="3742435"/>
          </a:xfrm>
          <a:prstGeom prst="rect">
            <a:avLst/>
          </a:prstGeom>
          <a:noFill/>
        </p:spPr>
        <p:txBody>
          <a:bodyPr wrap="square">
            <a:spAutoFit/>
          </a:bodyPr>
          <a:lstStyle/>
          <a:p>
            <a:pPr>
              <a:lnSpc>
                <a:spcPct val="150000"/>
              </a:lnSpc>
              <a:buFont typeface="Arial" panose="020B0604020202020204" pitchFamily="34" charset="0"/>
              <a:buChar char="•"/>
            </a:pPr>
            <a:r>
              <a:rPr lang="en-US" sz="1600" b="1">
                <a:solidFill>
                  <a:schemeClr val="accent1"/>
                </a:solidFill>
              </a:rPr>
              <a:t>Vizyon Bildirimi Nedir?</a:t>
            </a:r>
          </a:p>
          <a:p>
            <a:pPr>
              <a:lnSpc>
                <a:spcPct val="150000"/>
              </a:lnSpc>
            </a:pPr>
            <a:endParaRPr lang="en-US" sz="1600" b="1">
              <a:solidFill>
                <a:schemeClr val="accent1"/>
              </a:solidFill>
            </a:endParaRPr>
          </a:p>
          <a:p>
            <a:pPr algn="just">
              <a:lnSpc>
                <a:spcPct val="150000"/>
              </a:lnSpc>
            </a:pPr>
            <a:r>
              <a:rPr lang="en-US" sz="1600">
                <a:solidFill>
                  <a:schemeClr val="accent1"/>
                </a:solidFill>
              </a:rPr>
              <a:t>Bir kuruluşun arzu edilen gelecekteki durumunu veya uzun vadeli hedeflerini özetleyen özlü, istek uyandıran bir beyan. Bir yön duygusu sağlar ve paydaşlar için bir ilham ve motivasyon kaynağı olarak hizmet eder.</a:t>
            </a:r>
          </a:p>
          <a:p>
            <a:pPr>
              <a:lnSpc>
                <a:spcPct val="150000"/>
              </a:lnSpc>
            </a:pPr>
            <a:endParaRPr lang="en-US" sz="1600">
              <a:solidFill>
                <a:schemeClr val="accent1"/>
              </a:solidFill>
            </a:endParaRPr>
          </a:p>
          <a:p>
            <a:pPr>
              <a:lnSpc>
                <a:spcPct val="150000"/>
              </a:lnSpc>
            </a:pPr>
            <a:r>
              <a:rPr lang="en-US" sz="1600" i="1">
                <a:solidFill>
                  <a:schemeClr val="accent1"/>
                </a:solidFill>
              </a:rPr>
              <a:t>Kurum genelinde çabaları ve kararları hizalayarak yol gösterici bir yıldız gibi hareket eder.</a:t>
            </a:r>
          </a:p>
        </p:txBody>
      </p:sp>
      <p:grpSp>
        <p:nvGrpSpPr>
          <p:cNvPr id="19" name="Group 18">
            <a:extLst>
              <a:ext uri="{FF2B5EF4-FFF2-40B4-BE49-F238E27FC236}">
                <a16:creationId xmlns:a16="http://schemas.microsoft.com/office/drawing/2014/main" id="{62AB04C6-1D7D-8EB2-1311-4DC25CBD9BCF}"/>
              </a:ext>
            </a:extLst>
          </p:cNvPr>
          <p:cNvGrpSpPr/>
          <p:nvPr/>
        </p:nvGrpSpPr>
        <p:grpSpPr>
          <a:xfrm>
            <a:off x="5829298" y="954701"/>
            <a:ext cx="6150235" cy="5590004"/>
            <a:chOff x="6153148" y="533332"/>
            <a:chExt cx="6150235" cy="5590004"/>
          </a:xfrm>
        </p:grpSpPr>
        <p:sp>
          <p:nvSpPr>
            <p:cNvPr id="11" name="Parallelogram 10">
              <a:extLst>
                <a:ext uri="{FF2B5EF4-FFF2-40B4-BE49-F238E27FC236}">
                  <a16:creationId xmlns:a16="http://schemas.microsoft.com/office/drawing/2014/main" id="{AF797C3E-9D33-FD0E-A8D5-6CB6382D4EDF}"/>
                </a:ext>
              </a:extLst>
            </p:cNvPr>
            <p:cNvSpPr/>
            <p:nvPr/>
          </p:nvSpPr>
          <p:spPr>
            <a:xfrm>
              <a:off x="6781800" y="738416"/>
              <a:ext cx="2789524" cy="5384920"/>
            </a:xfrm>
            <a:prstGeom prst="parallelogram">
              <a:avLst/>
            </a:prstGeom>
            <a:solidFill>
              <a:srgbClr val="FFC000">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E6CE595F-17F7-3489-4A6D-21E9DADB0583}"/>
                </a:ext>
              </a:extLst>
            </p:cNvPr>
            <p:cNvGrpSpPr/>
            <p:nvPr/>
          </p:nvGrpSpPr>
          <p:grpSpPr>
            <a:xfrm>
              <a:off x="6153148" y="533332"/>
              <a:ext cx="6150235" cy="5590004"/>
              <a:chOff x="6631491" y="1509565"/>
              <a:chExt cx="4609124" cy="4147350"/>
            </a:xfrm>
            <a:blipFill>
              <a:blip r:embed="rId2">
                <a:alphaModFix/>
              </a:blip>
              <a:stretch>
                <a:fillRect/>
              </a:stretch>
            </a:blipFill>
          </p:grpSpPr>
          <p:sp>
            <p:nvSpPr>
              <p:cNvPr id="13" name="Parallelogram 12">
                <a:extLst>
                  <a:ext uri="{FF2B5EF4-FFF2-40B4-BE49-F238E27FC236}">
                    <a16:creationId xmlns:a16="http://schemas.microsoft.com/office/drawing/2014/main" id="{59A5FCF4-C08D-9464-1FEA-99C28E042C1B}"/>
                  </a:ext>
                </a:extLst>
              </p:cNvPr>
              <p:cNvSpPr/>
              <p:nvPr/>
            </p:nvSpPr>
            <p:spPr>
              <a:xfrm>
                <a:off x="9474103" y="1509565"/>
                <a:ext cx="1766512" cy="3630993"/>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arallelogram 13">
                <a:extLst>
                  <a:ext uri="{FF2B5EF4-FFF2-40B4-BE49-F238E27FC236}">
                    <a16:creationId xmlns:a16="http://schemas.microsoft.com/office/drawing/2014/main" id="{5C0B4BDE-BA3A-D645-E238-B3E84D21AFAA}"/>
                  </a:ext>
                </a:extLst>
              </p:cNvPr>
              <p:cNvSpPr/>
              <p:nvPr/>
            </p:nvSpPr>
            <p:spPr>
              <a:xfrm>
                <a:off x="6631491" y="1571803"/>
                <a:ext cx="1766512"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Parallelogram 14">
                <a:extLst>
                  <a:ext uri="{FF2B5EF4-FFF2-40B4-BE49-F238E27FC236}">
                    <a16:creationId xmlns:a16="http://schemas.microsoft.com/office/drawing/2014/main" id="{34B25AB9-F53E-80BD-6621-952DBCF8F693}"/>
                  </a:ext>
                </a:extLst>
              </p:cNvPr>
              <p:cNvSpPr/>
              <p:nvPr/>
            </p:nvSpPr>
            <p:spPr>
              <a:xfrm>
                <a:off x="7995690" y="2025920"/>
                <a:ext cx="1766513"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 name="PoljeZBesedilom 1">
            <a:extLst>
              <a:ext uri="{FF2B5EF4-FFF2-40B4-BE49-F238E27FC236}">
                <a16:creationId xmlns:a16="http://schemas.microsoft.com/office/drawing/2014/main" id="{8EC12447-B33D-E6EE-97E2-9400036D0F6D}"/>
              </a:ext>
            </a:extLst>
          </p:cNvPr>
          <p:cNvSpPr txBox="1"/>
          <p:nvPr/>
        </p:nvSpPr>
        <p:spPr>
          <a:xfrm>
            <a:off x="9538779" y="59326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Yapay zeka oluşturuldu</a:t>
            </a:r>
          </a:p>
        </p:txBody>
      </p:sp>
      <p:pic>
        <p:nvPicPr>
          <p:cNvPr id="6" name="Resim 5">
            <a:extLst>
              <a:ext uri="{FF2B5EF4-FFF2-40B4-BE49-F238E27FC236}">
                <a16:creationId xmlns:a16="http://schemas.microsoft.com/office/drawing/2014/main" id="{13DE76D2-CD36-5732-49FF-0F12E850DDAE}"/>
              </a:ext>
            </a:extLst>
          </p:cNvPr>
          <p:cNvPicPr>
            <a:picLocks noChangeAspect="1"/>
          </p:cNvPicPr>
          <p:nvPr/>
        </p:nvPicPr>
        <p:blipFill>
          <a:blip r:embed="rId3"/>
          <a:stretch>
            <a:fillRect/>
          </a:stretch>
        </p:blipFill>
        <p:spPr>
          <a:xfrm>
            <a:off x="152793" y="6055733"/>
            <a:ext cx="1324160" cy="733527"/>
          </a:xfrm>
          <a:prstGeom prst="rect">
            <a:avLst/>
          </a:prstGeom>
        </p:spPr>
      </p:pic>
    </p:spTree>
    <p:extLst>
      <p:ext uri="{BB962C8B-B14F-4D97-AF65-F5344CB8AC3E}">
        <p14:creationId xmlns:p14="http://schemas.microsoft.com/office/powerpoint/2010/main" val="2591287154"/>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a:t>2. İç ve Dış Analiz ve Mutabakat</a:t>
            </a:r>
          </a:p>
        </p:txBody>
      </p:sp>
      <p:sp>
        <p:nvSpPr>
          <p:cNvPr id="8" name="CuadroTexto 7">
            <a:extLst>
              <a:ext uri="{FF2B5EF4-FFF2-40B4-BE49-F238E27FC236}">
                <a16:creationId xmlns:a16="http://schemas.microsoft.com/office/drawing/2014/main" id="{415C7609-4847-A3A9-0FD7-B46704D0638D}"/>
              </a:ext>
            </a:extLst>
          </p:cNvPr>
          <p:cNvSpPr txBox="1"/>
          <p:nvPr/>
        </p:nvSpPr>
        <p:spPr>
          <a:xfrm>
            <a:off x="4387175" y="3059668"/>
            <a:ext cx="3443591" cy="369332"/>
          </a:xfrm>
          <a:prstGeom prst="rect">
            <a:avLst/>
          </a:prstGeom>
          <a:noFill/>
        </p:spPr>
        <p:txBody>
          <a:bodyPr wrap="square" rtlCol="0">
            <a:spAutoFit/>
          </a:bodyPr>
          <a:lstStyle/>
          <a:p>
            <a:r>
              <a:rPr lang="en-US" b="1">
                <a:solidFill>
                  <a:schemeClr val="bg2"/>
                </a:solidFill>
              </a:rPr>
              <a:t>Porter'ın Beş Kuvvet Modeli</a:t>
            </a:r>
          </a:p>
        </p:txBody>
      </p:sp>
      <p:pic>
        <p:nvPicPr>
          <p:cNvPr id="6" name="Gráfico 5" descr="Ciclismo en compañía con relleno sólido">
            <a:extLst>
              <a:ext uri="{FF2B5EF4-FFF2-40B4-BE49-F238E27FC236}">
                <a16:creationId xmlns:a16="http://schemas.microsoft.com/office/drawing/2014/main" id="{6B378B44-7FB0-97FC-B363-60B0BD175D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77064" y="3681918"/>
            <a:ext cx="1251625" cy="1251625"/>
          </a:xfrm>
          <a:prstGeom prst="rect">
            <a:avLst/>
          </a:prstGeom>
        </p:spPr>
      </p:pic>
      <p:pic>
        <p:nvPicPr>
          <p:cNvPr id="3" name="Resim 2">
            <a:extLst>
              <a:ext uri="{FF2B5EF4-FFF2-40B4-BE49-F238E27FC236}">
                <a16:creationId xmlns:a16="http://schemas.microsoft.com/office/drawing/2014/main" id="{E7BE9A9C-6FF5-D622-92D5-DE1B0203FB0A}"/>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136114307"/>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2129131"/>
            <a:ext cx="11256030" cy="3299473"/>
          </a:xfrm>
        </p:spPr>
        <p:txBody>
          <a:bodyPr>
            <a:noAutofit/>
          </a:bodyPr>
          <a:lstStyle/>
          <a:p>
            <a:pPr marL="0" indent="0" algn="just">
              <a:lnSpc>
                <a:spcPct val="150000"/>
              </a:lnSpc>
              <a:buNone/>
            </a:pPr>
            <a:r>
              <a:rPr lang="en-GB" sz="1600" b="0">
                <a:solidFill>
                  <a:srgbClr val="000000"/>
                </a:solidFill>
              </a:rPr>
              <a:t>Şimdi spesifik bir dış analiz ile dış çevremize odaklanma zamanı.</a:t>
            </a:r>
          </a:p>
          <a:p>
            <a:pPr marL="0" indent="0" algn="just">
              <a:lnSpc>
                <a:spcPct val="150000"/>
              </a:lnSpc>
              <a:buNone/>
            </a:pPr>
            <a:r>
              <a:rPr lang="en-GB" sz="1600">
                <a:solidFill>
                  <a:srgbClr val="000000"/>
                </a:solidFill>
              </a:rPr>
              <a:t>Spesifik </a:t>
            </a:r>
            <a:r>
              <a:rPr lang="en-GB" sz="1600" b="0">
                <a:solidFill>
                  <a:srgbClr val="000000"/>
                </a:solidFill>
              </a:rPr>
              <a:t>bir </a:t>
            </a:r>
            <a:r>
              <a:rPr lang="en-GB" sz="1600">
                <a:solidFill>
                  <a:srgbClr val="000000"/>
                </a:solidFill>
              </a:rPr>
              <a:t>DIŞ analiz </a:t>
            </a:r>
            <a:r>
              <a:rPr lang="en-GB" sz="1600" b="0">
                <a:solidFill>
                  <a:srgbClr val="000000"/>
                </a:solidFill>
              </a:rPr>
              <a:t>yapmak için, tüm zamanların en iyi ekonomistlerinden biri olan Michael Porter tarafından 1979 yılında oluşturulan stratejik bir analiz </a:t>
            </a:r>
            <a:r>
              <a:rPr lang="en-GB" sz="1600">
                <a:solidFill>
                  <a:srgbClr val="000000"/>
                </a:solidFill>
              </a:rPr>
              <a:t>aracı olan Porter'ın beş güç aracını </a:t>
            </a:r>
            <a:r>
              <a:rPr lang="en-GB" sz="1600" b="0">
                <a:solidFill>
                  <a:srgbClr val="000000"/>
                </a:solidFill>
              </a:rPr>
              <a:t>kullanacağız. </a:t>
            </a:r>
          </a:p>
          <a:p>
            <a:pPr marL="0" indent="0" algn="just">
              <a:lnSpc>
                <a:spcPct val="150000"/>
              </a:lnSpc>
              <a:buNone/>
            </a:pPr>
            <a:r>
              <a:rPr lang="en-GB" sz="1600" b="0">
                <a:solidFill>
                  <a:srgbClr val="000000"/>
                </a:solidFill>
              </a:rPr>
              <a:t>Bu model, sektördeki </a:t>
            </a:r>
            <a:r>
              <a:rPr lang="en-GB" sz="1600">
                <a:solidFill>
                  <a:srgbClr val="000000"/>
                </a:solidFill>
              </a:rPr>
              <a:t>rekabetin </a:t>
            </a:r>
            <a:r>
              <a:rPr lang="en-GB" sz="1600" b="0">
                <a:solidFill>
                  <a:srgbClr val="000000"/>
                </a:solidFill>
              </a:rPr>
              <a:t>bir analizini yapmamıza yardımcı olacak ve bu da bir işletmenin </a:t>
            </a:r>
            <a:r>
              <a:rPr lang="en-GB" sz="1600">
                <a:solidFill>
                  <a:srgbClr val="000000"/>
                </a:solidFill>
              </a:rPr>
              <a:t>yatırım fırsatları ve potansiyel karlılık </a:t>
            </a:r>
            <a:r>
              <a:rPr lang="en-GB" sz="1600" b="0">
                <a:solidFill>
                  <a:srgbClr val="000000"/>
                </a:solidFill>
              </a:rPr>
              <a:t>açısından ne kadar çekici olduğunu bilmemizi sağlayacaktır. </a:t>
            </a:r>
          </a:p>
          <a:p>
            <a:pPr marL="0" indent="0" algn="just">
              <a:lnSpc>
                <a:spcPct val="150000"/>
              </a:lnSpc>
              <a:buNone/>
            </a:pPr>
            <a:r>
              <a:rPr lang="en-GB" sz="1600" b="0">
                <a:solidFill>
                  <a:srgbClr val="000000"/>
                </a:solidFill>
              </a:rPr>
              <a:t>Bu araç sayesinde, projemizin sahip olduğu dış fırsat ve tehditlerin hangileri olduğunu tespit edebileceğiz. </a:t>
            </a:r>
            <a:endParaRPr lang="es-ES" sz="1600" b="0">
              <a:solidFill>
                <a:srgbClr val="000000"/>
              </a:solidFill>
            </a:endParaRPr>
          </a:p>
          <a:p>
            <a:pPr marL="514350" indent="-514350">
              <a:lnSpc>
                <a:spcPct val="150000"/>
              </a:lnSpc>
              <a:buFont typeface="+mj-lt"/>
              <a:buAutoNum type="arabicPeriod"/>
            </a:pPr>
            <a:endParaRPr lang="es-ES" sz="1600"/>
          </a:p>
        </p:txBody>
      </p:sp>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272477"/>
            <a:ext cx="11544993" cy="1325563"/>
          </a:xfrm>
        </p:spPr>
        <p:txBody>
          <a:bodyPr>
            <a:normAutofit/>
          </a:bodyPr>
          <a:lstStyle/>
          <a:p>
            <a:r>
              <a:rPr lang="es-ES" sz="3400"/>
              <a:t>2. İç ve Dış Analiz ve Mutabakat</a:t>
            </a:r>
          </a:p>
        </p:txBody>
      </p:sp>
      <p:pic>
        <p:nvPicPr>
          <p:cNvPr id="2" name="Resim 1">
            <a:extLst>
              <a:ext uri="{FF2B5EF4-FFF2-40B4-BE49-F238E27FC236}">
                <a16:creationId xmlns:a16="http://schemas.microsoft.com/office/drawing/2014/main" id="{D9D37744-E4D6-FEB2-32A7-C62B44BEFB88}"/>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821415945"/>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1388955"/>
            <a:ext cx="11256030" cy="1143997"/>
          </a:xfrm>
        </p:spPr>
        <p:txBody>
          <a:bodyPr>
            <a:noAutofit/>
          </a:bodyPr>
          <a:lstStyle/>
          <a:p>
            <a:pPr marL="0" indent="0" algn="just">
              <a:lnSpc>
                <a:spcPct val="170000"/>
              </a:lnSpc>
              <a:buNone/>
            </a:pPr>
            <a:r>
              <a:rPr lang="en-GB" sz="1600" b="0">
                <a:solidFill>
                  <a:srgbClr val="000000"/>
                </a:solidFill>
              </a:rPr>
              <a:t>Porter, "5 güç" ile bu güçleri, yakın çevreyi ve dolayısıyla şirketin karlılığını etkileyen faktörler olan 'mikro çevre' olarak adlandırmıştır. </a:t>
            </a:r>
          </a:p>
          <a:p>
            <a:endParaRPr lang="es-ES" sz="1600"/>
          </a:p>
        </p:txBody>
      </p:sp>
      <p:sp>
        <p:nvSpPr>
          <p:cNvPr id="2" name="Rectángulo: esquinas redondeadas 1">
            <a:extLst>
              <a:ext uri="{FF2B5EF4-FFF2-40B4-BE49-F238E27FC236}">
                <a16:creationId xmlns:a16="http://schemas.microsoft.com/office/drawing/2014/main" id="{96C3F9EC-AF12-4E55-8EB9-6D4D29489A2D}"/>
              </a:ext>
            </a:extLst>
          </p:cNvPr>
          <p:cNvSpPr/>
          <p:nvPr/>
        </p:nvSpPr>
        <p:spPr>
          <a:xfrm>
            <a:off x="728286" y="2370748"/>
            <a:ext cx="5986413" cy="256748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n-GB" sz="1600" b="1">
                <a:solidFill>
                  <a:srgbClr val="000000"/>
                </a:solidFill>
              </a:rPr>
              <a:t>Porter'ın 5 güç modeli: </a:t>
            </a:r>
          </a:p>
          <a:p>
            <a:pPr marL="0" indent="0" algn="just">
              <a:lnSpc>
                <a:spcPct val="150000"/>
              </a:lnSpc>
              <a:buNone/>
            </a:pPr>
            <a:r>
              <a:rPr lang="en-GB" sz="1600" b="1">
                <a:solidFill>
                  <a:schemeClr val="tx2"/>
                </a:solidFill>
              </a:rPr>
              <a:t>Tedarikçiler. </a:t>
            </a:r>
            <a:r>
              <a:rPr lang="en-GB" sz="1600" b="0">
                <a:solidFill>
                  <a:srgbClr val="000000"/>
                </a:solidFill>
              </a:rPr>
              <a:t>Tedarikçinin pazarlık gücü </a:t>
            </a:r>
          </a:p>
          <a:p>
            <a:pPr marL="0" indent="0" algn="just">
              <a:lnSpc>
                <a:spcPct val="150000"/>
              </a:lnSpc>
              <a:buNone/>
            </a:pPr>
            <a:r>
              <a:rPr lang="en-GB" sz="1600" b="1">
                <a:solidFill>
                  <a:schemeClr val="tx2"/>
                </a:solidFill>
              </a:rPr>
              <a:t>Müşteriler. </a:t>
            </a:r>
            <a:r>
              <a:rPr lang="en-GB" sz="1600" b="0">
                <a:solidFill>
                  <a:srgbClr val="000000"/>
                </a:solidFill>
              </a:rPr>
              <a:t>Müşterinin pazarlık gücü </a:t>
            </a:r>
          </a:p>
          <a:p>
            <a:pPr marL="0" indent="0" algn="just">
              <a:lnSpc>
                <a:spcPct val="150000"/>
              </a:lnSpc>
              <a:buNone/>
            </a:pPr>
            <a:r>
              <a:rPr lang="en-GB" sz="1600" b="1">
                <a:solidFill>
                  <a:schemeClr val="tx2"/>
                </a:solidFill>
              </a:rPr>
              <a:t>İkame ürünler. </a:t>
            </a:r>
            <a:r>
              <a:rPr lang="en-GB" sz="1600" b="0">
                <a:solidFill>
                  <a:srgbClr val="000000"/>
                </a:solidFill>
              </a:rPr>
              <a:t>İkame ürün tehdidi</a:t>
            </a:r>
          </a:p>
          <a:p>
            <a:pPr marL="0" indent="0" algn="just">
              <a:lnSpc>
                <a:spcPct val="150000"/>
              </a:lnSpc>
              <a:buNone/>
            </a:pPr>
            <a:r>
              <a:rPr lang="en-GB" sz="1600" b="1">
                <a:solidFill>
                  <a:schemeClr val="tx2"/>
                </a:solidFill>
              </a:rPr>
              <a:t>Gelecekteki rakipler. </a:t>
            </a:r>
            <a:r>
              <a:rPr lang="en-GB" sz="1600" b="0">
                <a:solidFill>
                  <a:srgbClr val="000000"/>
                </a:solidFill>
              </a:rPr>
              <a:t>Yeni rakiplerin tehdidi</a:t>
            </a:r>
          </a:p>
          <a:p>
            <a:pPr marL="0" indent="0" algn="just">
              <a:lnSpc>
                <a:spcPct val="150000"/>
              </a:lnSpc>
              <a:buNone/>
            </a:pPr>
            <a:r>
              <a:rPr lang="en-GB" sz="1600" b="1">
                <a:solidFill>
                  <a:schemeClr val="tx2"/>
                </a:solidFill>
              </a:rPr>
              <a:t>Mevcut rakipler. </a:t>
            </a:r>
            <a:r>
              <a:rPr lang="en-GB" sz="1600" b="0">
                <a:solidFill>
                  <a:srgbClr val="000000"/>
                </a:solidFill>
              </a:rPr>
              <a:t>Firmalar arasındaki rekabet </a:t>
            </a:r>
            <a:endParaRPr lang="es-ES" sz="1600">
              <a:solidFill>
                <a:srgbClr val="000000"/>
              </a:solidFill>
            </a:endParaRPr>
          </a:p>
        </p:txBody>
      </p:sp>
      <p:pic>
        <p:nvPicPr>
          <p:cNvPr id="10" name="Picture 9" descr="A diagram of a company&#10;&#10;Description automatically generated">
            <a:extLst>
              <a:ext uri="{FF2B5EF4-FFF2-40B4-BE49-F238E27FC236}">
                <a16:creationId xmlns:a16="http://schemas.microsoft.com/office/drawing/2014/main" id="{89C12EE3-70C2-08B2-A0C9-D9BB1B145EBA}"/>
              </a:ext>
            </a:extLst>
          </p:cNvPr>
          <p:cNvPicPr>
            <a:picLocks noChangeAspect="1"/>
          </p:cNvPicPr>
          <p:nvPr/>
        </p:nvPicPr>
        <p:blipFill>
          <a:blip r:embed="rId2">
            <a:extLst>
              <a:ext uri="{28A0092B-C50C-407E-A947-70E740481C1C}">
                <a14:useLocalDpi xmlns:a14="http://schemas.microsoft.com/office/drawing/2010/main" val="0"/>
              </a:ext>
            </a:extLst>
          </a:blip>
          <a:srcRect l="8474" t="6802" r="7860" b="7901"/>
          <a:stretch>
            <a:fillRect/>
          </a:stretch>
        </p:blipFill>
        <p:spPr>
          <a:xfrm>
            <a:off x="8254115" y="1938654"/>
            <a:ext cx="3609389" cy="2685669"/>
          </a:xfrm>
          <a:prstGeom prst="rect">
            <a:avLst/>
          </a:prstGeom>
        </p:spPr>
      </p:pic>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76205"/>
            <a:ext cx="11544993" cy="1325563"/>
          </a:xfrm>
        </p:spPr>
        <p:txBody>
          <a:bodyPr>
            <a:normAutofit/>
          </a:bodyPr>
          <a:lstStyle/>
          <a:p>
            <a:r>
              <a:rPr lang="es-ES" sz="3400"/>
              <a:t>2. İç ve Dış Analiz ve Mutabakat</a:t>
            </a:r>
          </a:p>
        </p:txBody>
      </p:sp>
      <p:sp>
        <p:nvSpPr>
          <p:cNvPr id="4" name="CuadroTexto 3">
            <a:extLst>
              <a:ext uri="{FF2B5EF4-FFF2-40B4-BE49-F238E27FC236}">
                <a16:creationId xmlns:a16="http://schemas.microsoft.com/office/drawing/2014/main" id="{BE7E8910-AF60-B8A6-C1B3-5C1F5D57D1D2}"/>
              </a:ext>
            </a:extLst>
          </p:cNvPr>
          <p:cNvSpPr txBox="1"/>
          <p:nvPr/>
        </p:nvSpPr>
        <p:spPr>
          <a:xfrm>
            <a:off x="8254115" y="4692007"/>
            <a:ext cx="3140316" cy="246221"/>
          </a:xfrm>
          <a:prstGeom prst="rect">
            <a:avLst/>
          </a:prstGeom>
          <a:noFill/>
        </p:spPr>
        <p:txBody>
          <a:bodyPr wrap="square" lIns="91440" tIns="45720" rIns="91440" bIns="45720" rtlCol="0" anchor="t">
            <a:spAutoFit/>
          </a:bodyPr>
          <a:lstStyle/>
          <a:p>
            <a:r>
              <a:rPr lang="en-US" sz="1000">
                <a:solidFill>
                  <a:schemeClr val="accent1"/>
                </a:solidFill>
              </a:rPr>
              <a:t>Kaynak Canva</a:t>
            </a:r>
          </a:p>
        </p:txBody>
      </p:sp>
      <p:pic>
        <p:nvPicPr>
          <p:cNvPr id="7" name="Resim 6">
            <a:extLst>
              <a:ext uri="{FF2B5EF4-FFF2-40B4-BE49-F238E27FC236}">
                <a16:creationId xmlns:a16="http://schemas.microsoft.com/office/drawing/2014/main" id="{72EA54E9-AE0E-CB1A-1176-977BA1A6ED9B}"/>
              </a:ext>
            </a:extLst>
          </p:cNvPr>
          <p:cNvPicPr>
            <a:picLocks noChangeAspect="1"/>
          </p:cNvPicPr>
          <p:nvPr/>
        </p:nvPicPr>
        <p:blipFill>
          <a:blip r:embed="rId3"/>
          <a:stretch>
            <a:fillRect/>
          </a:stretch>
        </p:blipFill>
        <p:spPr>
          <a:xfrm>
            <a:off x="148697" y="6041272"/>
            <a:ext cx="1324160" cy="733527"/>
          </a:xfrm>
          <a:prstGeom prst="rect">
            <a:avLst/>
          </a:prstGeom>
        </p:spPr>
      </p:pic>
      <p:sp>
        <p:nvSpPr>
          <p:cNvPr id="6" name="CuadroTexto 5">
            <a:extLst>
              <a:ext uri="{FF2B5EF4-FFF2-40B4-BE49-F238E27FC236}">
                <a16:creationId xmlns:a16="http://schemas.microsoft.com/office/drawing/2014/main" id="{1167EEC8-8E31-1A93-19AE-A539EE21B932}"/>
              </a:ext>
            </a:extLst>
          </p:cNvPr>
          <p:cNvSpPr txBox="1"/>
          <p:nvPr/>
        </p:nvSpPr>
        <p:spPr>
          <a:xfrm>
            <a:off x="1066804" y="5070202"/>
            <a:ext cx="11125196" cy="7877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GB" sz="1600" dirty="0" err="1">
                <a:solidFill>
                  <a:srgbClr val="1D1D1B"/>
                </a:solidFill>
                <a:cs typeface="Segoe UI"/>
              </a:rPr>
              <a:t>İş</a:t>
            </a:r>
            <a:r>
              <a:rPr lang="en-GB" sz="1600" dirty="0">
                <a:solidFill>
                  <a:srgbClr val="1D1D1B"/>
                </a:solidFill>
                <a:cs typeface="Segoe UI"/>
              </a:rPr>
              <a:t> </a:t>
            </a:r>
            <a:r>
              <a:rPr lang="en-GB" sz="1600" dirty="0" err="1">
                <a:solidFill>
                  <a:srgbClr val="1D1D1B"/>
                </a:solidFill>
                <a:cs typeface="Segoe UI"/>
              </a:rPr>
              <a:t>sektörünüzdeki</a:t>
            </a:r>
            <a:r>
              <a:rPr lang="en-GB" sz="1600" dirty="0">
                <a:solidFill>
                  <a:srgbClr val="1D1D1B"/>
                </a:solidFill>
                <a:cs typeface="Segoe UI"/>
              </a:rPr>
              <a:t> 5 </a:t>
            </a:r>
            <a:r>
              <a:rPr lang="en-GB" sz="1600" dirty="0" err="1">
                <a:solidFill>
                  <a:srgbClr val="1D1D1B"/>
                </a:solidFill>
                <a:cs typeface="Segoe UI"/>
              </a:rPr>
              <a:t>gücün</a:t>
            </a:r>
            <a:r>
              <a:rPr lang="en-GB" sz="1600" dirty="0">
                <a:solidFill>
                  <a:srgbClr val="1D1D1B"/>
                </a:solidFill>
                <a:cs typeface="Segoe UI"/>
              </a:rPr>
              <a:t> </a:t>
            </a:r>
            <a:r>
              <a:rPr lang="en-GB" sz="1600" dirty="0" err="1">
                <a:solidFill>
                  <a:srgbClr val="1D1D1B"/>
                </a:solidFill>
                <a:cs typeface="Segoe UI"/>
              </a:rPr>
              <a:t>veya</a:t>
            </a:r>
            <a:r>
              <a:rPr lang="en-GB" sz="1600" dirty="0">
                <a:solidFill>
                  <a:srgbClr val="1D1D1B"/>
                </a:solidFill>
                <a:cs typeface="Segoe UI"/>
              </a:rPr>
              <a:t> </a:t>
            </a:r>
            <a:r>
              <a:rPr lang="en-GB" sz="1600" dirty="0" err="1">
                <a:solidFill>
                  <a:srgbClr val="1D1D1B"/>
                </a:solidFill>
                <a:cs typeface="Segoe UI"/>
              </a:rPr>
              <a:t>aktörün</a:t>
            </a:r>
            <a:r>
              <a:rPr lang="en-GB" sz="1600" dirty="0">
                <a:solidFill>
                  <a:srgbClr val="1D1D1B"/>
                </a:solidFill>
                <a:cs typeface="Segoe UI"/>
              </a:rPr>
              <a:t> her </a:t>
            </a:r>
            <a:r>
              <a:rPr lang="en-GB" sz="1600" dirty="0" err="1">
                <a:solidFill>
                  <a:srgbClr val="1D1D1B"/>
                </a:solidFill>
                <a:cs typeface="Segoe UI"/>
              </a:rPr>
              <a:t>birini</a:t>
            </a:r>
            <a:r>
              <a:rPr lang="en-GB" sz="1600" dirty="0">
                <a:solidFill>
                  <a:srgbClr val="1D1D1B"/>
                </a:solidFill>
                <a:cs typeface="Segoe UI"/>
              </a:rPr>
              <a:t> </a:t>
            </a:r>
            <a:r>
              <a:rPr lang="en-GB" sz="1600" dirty="0" err="1">
                <a:solidFill>
                  <a:srgbClr val="1D1D1B"/>
                </a:solidFill>
                <a:cs typeface="Segoe UI"/>
              </a:rPr>
              <a:t>analiz</a:t>
            </a:r>
            <a:r>
              <a:rPr lang="en-GB" sz="1600" dirty="0">
                <a:solidFill>
                  <a:srgbClr val="1D1D1B"/>
                </a:solidFill>
                <a:cs typeface="Segoe UI"/>
              </a:rPr>
              <a:t> </a:t>
            </a:r>
            <a:r>
              <a:rPr lang="en-GB" sz="1600" dirty="0" err="1">
                <a:solidFill>
                  <a:srgbClr val="1D1D1B"/>
                </a:solidFill>
                <a:cs typeface="Segoe UI"/>
              </a:rPr>
              <a:t>etmek</a:t>
            </a:r>
            <a:r>
              <a:rPr lang="en-GB" sz="1600" dirty="0">
                <a:solidFill>
                  <a:srgbClr val="1D1D1B"/>
                </a:solidFill>
                <a:cs typeface="Segoe UI"/>
              </a:rPr>
              <a:t>, </a:t>
            </a:r>
            <a:r>
              <a:rPr lang="en-GB" sz="1600" dirty="0" err="1">
                <a:solidFill>
                  <a:srgbClr val="1D1D1B"/>
                </a:solidFill>
                <a:cs typeface="Segoe UI"/>
              </a:rPr>
              <a:t>gizli</a:t>
            </a:r>
            <a:r>
              <a:rPr lang="en-GB" sz="1600" dirty="0">
                <a:solidFill>
                  <a:srgbClr val="1D1D1B"/>
                </a:solidFill>
                <a:cs typeface="Segoe UI"/>
              </a:rPr>
              <a:t> </a:t>
            </a:r>
            <a:r>
              <a:rPr lang="en-GB" sz="1600" dirty="0" err="1">
                <a:solidFill>
                  <a:srgbClr val="1D1D1B"/>
                </a:solidFill>
                <a:cs typeface="Segoe UI"/>
              </a:rPr>
              <a:t>rekabet</a:t>
            </a:r>
            <a:r>
              <a:rPr lang="en-GB" sz="1600" dirty="0">
                <a:solidFill>
                  <a:srgbClr val="1D1D1B"/>
                </a:solidFill>
                <a:cs typeface="Segoe UI"/>
              </a:rPr>
              <a:t> </a:t>
            </a:r>
            <a:r>
              <a:rPr lang="en-GB" sz="1600" dirty="0" err="1">
                <a:solidFill>
                  <a:srgbClr val="1D1D1B"/>
                </a:solidFill>
                <a:cs typeface="Segoe UI"/>
              </a:rPr>
              <a:t>düzeyini</a:t>
            </a:r>
            <a:r>
              <a:rPr lang="en-GB" sz="1600" dirty="0">
                <a:solidFill>
                  <a:srgbClr val="1D1D1B"/>
                </a:solidFill>
                <a:cs typeface="Segoe UI"/>
              </a:rPr>
              <a:t> </a:t>
            </a:r>
            <a:r>
              <a:rPr lang="en-GB" sz="1600" dirty="0" err="1">
                <a:solidFill>
                  <a:srgbClr val="1D1D1B"/>
                </a:solidFill>
                <a:cs typeface="Segoe UI"/>
              </a:rPr>
              <a:t>belirlemenize</a:t>
            </a:r>
            <a:r>
              <a:rPr lang="en-GB" sz="1600" dirty="0">
                <a:solidFill>
                  <a:srgbClr val="1D1D1B"/>
                </a:solidFill>
                <a:cs typeface="Segoe UI"/>
              </a:rPr>
              <a:t> </a:t>
            </a:r>
            <a:r>
              <a:rPr lang="en-GB" sz="1600" dirty="0" err="1">
                <a:solidFill>
                  <a:srgbClr val="1D1D1B"/>
                </a:solidFill>
                <a:cs typeface="Segoe UI"/>
              </a:rPr>
              <a:t>yardımcı</a:t>
            </a:r>
            <a:r>
              <a:rPr lang="en-GB" sz="1600" dirty="0">
                <a:solidFill>
                  <a:srgbClr val="1D1D1B"/>
                </a:solidFill>
                <a:cs typeface="Segoe UI"/>
              </a:rPr>
              <a:t> </a:t>
            </a:r>
            <a:r>
              <a:rPr lang="en-GB" sz="1600" dirty="0" err="1">
                <a:solidFill>
                  <a:srgbClr val="1D1D1B"/>
                </a:solidFill>
                <a:cs typeface="Segoe UI"/>
              </a:rPr>
              <a:t>olacaktır</a:t>
            </a:r>
            <a:r>
              <a:rPr lang="en-US" sz="1600" dirty="0">
                <a:solidFill>
                  <a:srgbClr val="1D1D1B"/>
                </a:solidFill>
                <a:cs typeface="Segoe UI"/>
              </a:rPr>
              <a:t>.</a:t>
            </a:r>
          </a:p>
          <a:p>
            <a:pPr>
              <a:lnSpc>
                <a:spcPct val="150000"/>
              </a:lnSpc>
            </a:pPr>
            <a:r>
              <a:rPr lang="en-GB" sz="1600" dirty="0">
                <a:solidFill>
                  <a:srgbClr val="1D1D1B"/>
                </a:solidFill>
                <a:cs typeface="Segoe UI"/>
              </a:rPr>
              <a:t>Bu </a:t>
            </a:r>
            <a:r>
              <a:rPr lang="en-GB" sz="1600" dirty="0" err="1">
                <a:solidFill>
                  <a:srgbClr val="1D1D1B"/>
                </a:solidFill>
                <a:cs typeface="Segoe UI"/>
              </a:rPr>
              <a:t>rekabete</a:t>
            </a:r>
            <a:r>
              <a:rPr lang="en-GB" sz="1600" dirty="0">
                <a:solidFill>
                  <a:srgbClr val="1D1D1B"/>
                </a:solidFill>
                <a:cs typeface="Segoe UI"/>
              </a:rPr>
              <a:t> </a:t>
            </a:r>
            <a:r>
              <a:rPr lang="en-GB" sz="1600" dirty="0" err="1">
                <a:solidFill>
                  <a:srgbClr val="1D1D1B"/>
                </a:solidFill>
                <a:cs typeface="Segoe UI"/>
              </a:rPr>
              <a:t>bağlı</a:t>
            </a:r>
            <a:r>
              <a:rPr lang="en-GB" sz="1600" dirty="0">
                <a:solidFill>
                  <a:srgbClr val="1D1D1B"/>
                </a:solidFill>
                <a:cs typeface="Segoe UI"/>
              </a:rPr>
              <a:t> </a:t>
            </a:r>
            <a:r>
              <a:rPr lang="en-GB" sz="1600" dirty="0" err="1">
                <a:solidFill>
                  <a:srgbClr val="1D1D1B"/>
                </a:solidFill>
                <a:cs typeface="Segoe UI"/>
              </a:rPr>
              <a:t>olarak</a:t>
            </a:r>
            <a:r>
              <a:rPr lang="en-GB" sz="1600" dirty="0">
                <a:solidFill>
                  <a:srgbClr val="1D1D1B"/>
                </a:solidFill>
                <a:cs typeface="Segoe UI"/>
              </a:rPr>
              <a:t>, o </a:t>
            </a:r>
            <a:r>
              <a:rPr lang="en-GB" sz="1600" dirty="0" err="1">
                <a:solidFill>
                  <a:srgbClr val="1D1D1B"/>
                </a:solidFill>
                <a:cs typeface="Segoe UI"/>
              </a:rPr>
              <a:t>sektörde</a:t>
            </a:r>
            <a:r>
              <a:rPr lang="en-GB" sz="1600" dirty="0">
                <a:solidFill>
                  <a:srgbClr val="1D1D1B"/>
                </a:solidFill>
                <a:cs typeface="Segoe UI"/>
              </a:rPr>
              <a:t> </a:t>
            </a:r>
            <a:r>
              <a:rPr lang="en-GB" sz="1600" dirty="0" err="1">
                <a:solidFill>
                  <a:srgbClr val="1D1D1B"/>
                </a:solidFill>
                <a:cs typeface="Segoe UI"/>
              </a:rPr>
              <a:t>faaliyet</a:t>
            </a:r>
            <a:r>
              <a:rPr lang="en-GB" sz="1600" dirty="0">
                <a:solidFill>
                  <a:srgbClr val="1D1D1B"/>
                </a:solidFill>
                <a:cs typeface="Segoe UI"/>
              </a:rPr>
              <a:t> </a:t>
            </a:r>
            <a:r>
              <a:rPr lang="en-GB" sz="1600" dirty="0" err="1">
                <a:solidFill>
                  <a:srgbClr val="1D1D1B"/>
                </a:solidFill>
                <a:cs typeface="Segoe UI"/>
              </a:rPr>
              <a:t>göstermek</a:t>
            </a:r>
            <a:r>
              <a:rPr lang="en-GB" sz="1600" dirty="0">
                <a:solidFill>
                  <a:srgbClr val="1D1D1B"/>
                </a:solidFill>
                <a:cs typeface="Segoe UI"/>
              </a:rPr>
              <a:t> </a:t>
            </a:r>
            <a:r>
              <a:rPr lang="en-GB" sz="1600" dirty="0" err="1">
                <a:solidFill>
                  <a:srgbClr val="1D1D1B"/>
                </a:solidFill>
                <a:cs typeface="Segoe UI"/>
              </a:rPr>
              <a:t>daha</a:t>
            </a:r>
            <a:r>
              <a:rPr lang="en-GB" sz="1600" dirty="0">
                <a:solidFill>
                  <a:srgbClr val="1D1D1B"/>
                </a:solidFill>
                <a:cs typeface="Segoe UI"/>
              </a:rPr>
              <a:t> </a:t>
            </a:r>
            <a:r>
              <a:rPr lang="en-GB" sz="1600" dirty="0" err="1">
                <a:solidFill>
                  <a:srgbClr val="1D1D1B"/>
                </a:solidFill>
                <a:cs typeface="Segoe UI"/>
              </a:rPr>
              <a:t>karmaşık</a:t>
            </a:r>
            <a:r>
              <a:rPr lang="en-GB" sz="1600" dirty="0">
                <a:solidFill>
                  <a:srgbClr val="1D1D1B"/>
                </a:solidFill>
                <a:cs typeface="Segoe UI"/>
              </a:rPr>
              <a:t> </a:t>
            </a:r>
            <a:r>
              <a:rPr lang="en-GB" sz="1600" dirty="0" err="1">
                <a:solidFill>
                  <a:srgbClr val="1D1D1B"/>
                </a:solidFill>
                <a:cs typeface="Segoe UI"/>
              </a:rPr>
              <a:t>veya</a:t>
            </a:r>
            <a:r>
              <a:rPr lang="en-GB" sz="1600" dirty="0">
                <a:solidFill>
                  <a:srgbClr val="1D1D1B"/>
                </a:solidFill>
                <a:cs typeface="Segoe UI"/>
              </a:rPr>
              <a:t> </a:t>
            </a:r>
            <a:r>
              <a:rPr lang="en-GB" sz="1600" dirty="0" err="1">
                <a:solidFill>
                  <a:srgbClr val="1D1D1B"/>
                </a:solidFill>
                <a:cs typeface="Segoe UI"/>
              </a:rPr>
              <a:t>daha</a:t>
            </a:r>
            <a:r>
              <a:rPr lang="en-GB" sz="1600" dirty="0">
                <a:solidFill>
                  <a:srgbClr val="1D1D1B"/>
                </a:solidFill>
                <a:cs typeface="Segoe UI"/>
              </a:rPr>
              <a:t> </a:t>
            </a:r>
            <a:r>
              <a:rPr lang="en-GB" sz="1600" dirty="0" err="1">
                <a:solidFill>
                  <a:srgbClr val="1D1D1B"/>
                </a:solidFill>
                <a:cs typeface="Segoe UI"/>
              </a:rPr>
              <a:t>kolay</a:t>
            </a:r>
            <a:r>
              <a:rPr lang="en-GB" sz="1600" dirty="0">
                <a:solidFill>
                  <a:srgbClr val="1D1D1B"/>
                </a:solidFill>
                <a:cs typeface="Segoe UI"/>
              </a:rPr>
              <a:t>, </a:t>
            </a:r>
            <a:r>
              <a:rPr lang="en-GB" sz="1600" dirty="0" err="1">
                <a:solidFill>
                  <a:srgbClr val="1D1D1B"/>
                </a:solidFill>
                <a:cs typeface="Segoe UI"/>
              </a:rPr>
              <a:t>aynı</a:t>
            </a:r>
            <a:r>
              <a:rPr lang="en-GB" sz="1600" dirty="0">
                <a:solidFill>
                  <a:srgbClr val="1D1D1B"/>
                </a:solidFill>
                <a:cs typeface="Segoe UI"/>
              </a:rPr>
              <a:t> </a:t>
            </a:r>
            <a:r>
              <a:rPr lang="en-GB" sz="1600" dirty="0" err="1">
                <a:solidFill>
                  <a:srgbClr val="1D1D1B"/>
                </a:solidFill>
                <a:cs typeface="Segoe UI"/>
              </a:rPr>
              <a:t>zamanda</a:t>
            </a:r>
            <a:r>
              <a:rPr lang="en-GB" sz="1600" dirty="0">
                <a:solidFill>
                  <a:srgbClr val="1D1D1B"/>
                </a:solidFill>
                <a:cs typeface="Segoe UI"/>
              </a:rPr>
              <a:t> </a:t>
            </a:r>
            <a:r>
              <a:rPr lang="en-GB" sz="1600" dirty="0" err="1">
                <a:solidFill>
                  <a:srgbClr val="1D1D1B"/>
                </a:solidFill>
                <a:cs typeface="Segoe UI"/>
              </a:rPr>
              <a:t>daha</a:t>
            </a:r>
            <a:r>
              <a:rPr lang="en-GB" sz="1600" dirty="0">
                <a:solidFill>
                  <a:srgbClr val="1D1D1B"/>
                </a:solidFill>
                <a:cs typeface="Segoe UI"/>
              </a:rPr>
              <a:t> </a:t>
            </a:r>
            <a:r>
              <a:rPr lang="en-GB" sz="1600" dirty="0" err="1">
                <a:solidFill>
                  <a:srgbClr val="1D1D1B"/>
                </a:solidFill>
                <a:cs typeface="Segoe UI"/>
              </a:rPr>
              <a:t>fazla</a:t>
            </a:r>
            <a:r>
              <a:rPr lang="en-GB" sz="1600" dirty="0">
                <a:solidFill>
                  <a:srgbClr val="1D1D1B"/>
                </a:solidFill>
                <a:cs typeface="Segoe UI"/>
              </a:rPr>
              <a:t> </a:t>
            </a:r>
            <a:r>
              <a:rPr lang="en-GB" sz="1600" dirty="0" err="1">
                <a:solidFill>
                  <a:srgbClr val="1D1D1B"/>
                </a:solidFill>
                <a:cs typeface="Segoe UI"/>
              </a:rPr>
              <a:t>veya</a:t>
            </a:r>
            <a:r>
              <a:rPr lang="en-GB" sz="1600" dirty="0">
                <a:solidFill>
                  <a:srgbClr val="1D1D1B"/>
                </a:solidFill>
                <a:cs typeface="Segoe UI"/>
              </a:rPr>
              <a:t> </a:t>
            </a:r>
            <a:r>
              <a:rPr lang="en-GB" sz="1600" dirty="0" err="1">
                <a:solidFill>
                  <a:srgbClr val="1D1D1B"/>
                </a:solidFill>
                <a:cs typeface="Segoe UI"/>
              </a:rPr>
              <a:t>daha</a:t>
            </a:r>
            <a:r>
              <a:rPr lang="en-GB" sz="1600" dirty="0">
                <a:solidFill>
                  <a:srgbClr val="1D1D1B"/>
                </a:solidFill>
                <a:cs typeface="Segoe UI"/>
              </a:rPr>
              <a:t> </a:t>
            </a:r>
            <a:r>
              <a:rPr lang="en-GB" sz="1600" dirty="0" err="1">
                <a:solidFill>
                  <a:srgbClr val="1D1D1B"/>
                </a:solidFill>
                <a:cs typeface="Segoe UI"/>
              </a:rPr>
              <a:t>az</a:t>
            </a:r>
            <a:r>
              <a:rPr lang="en-GB" sz="1600" dirty="0">
                <a:solidFill>
                  <a:srgbClr val="1D1D1B"/>
                </a:solidFill>
                <a:cs typeface="Segoe UI"/>
              </a:rPr>
              <a:t> </a:t>
            </a:r>
            <a:r>
              <a:rPr lang="en-GB" sz="1600" dirty="0" err="1">
                <a:solidFill>
                  <a:srgbClr val="1D1D1B"/>
                </a:solidFill>
                <a:cs typeface="Segoe UI"/>
              </a:rPr>
              <a:t>karlı</a:t>
            </a:r>
            <a:r>
              <a:rPr lang="en-GB" sz="1600" dirty="0">
                <a:solidFill>
                  <a:srgbClr val="1D1D1B"/>
                </a:solidFill>
                <a:cs typeface="Segoe UI"/>
              </a:rPr>
              <a:t> </a:t>
            </a:r>
            <a:r>
              <a:rPr lang="en-GB" sz="1600" dirty="0" err="1">
                <a:solidFill>
                  <a:srgbClr val="1D1D1B"/>
                </a:solidFill>
                <a:cs typeface="Segoe UI"/>
              </a:rPr>
              <a:t>olacaktır</a:t>
            </a:r>
            <a:r>
              <a:rPr lang="en-US" sz="1600" dirty="0">
                <a:solidFill>
                  <a:srgbClr val="1D1D1B"/>
                </a:solidFill>
                <a:cs typeface="Segoe UI"/>
              </a:rPr>
              <a:t>.</a:t>
            </a:r>
          </a:p>
        </p:txBody>
      </p:sp>
    </p:spTree>
    <p:extLst>
      <p:ext uri="{BB962C8B-B14F-4D97-AF65-F5344CB8AC3E}">
        <p14:creationId xmlns:p14="http://schemas.microsoft.com/office/powerpoint/2010/main" val="1654172759"/>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282AE7-A993-A5C7-1831-B74247C0E3B2}"/>
              </a:ext>
            </a:extLst>
          </p:cNvPr>
          <p:cNvSpPr/>
          <p:nvPr/>
        </p:nvSpPr>
        <p:spPr>
          <a:xfrm>
            <a:off x="472138" y="429904"/>
            <a:ext cx="11331936" cy="560879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60947" y="2180062"/>
            <a:ext cx="10345536" cy="2881965"/>
          </a:xfrm>
        </p:spPr>
        <p:txBody>
          <a:bodyPr vert="horz" lIns="91440" tIns="45720" rIns="91440" bIns="45720" rtlCol="0" anchor="t">
            <a:noAutofit/>
          </a:bodyPr>
          <a:lstStyle/>
          <a:p>
            <a:pPr marL="0" indent="0">
              <a:lnSpc>
                <a:spcPct val="150000"/>
              </a:lnSpc>
              <a:buNone/>
            </a:pPr>
            <a:r>
              <a:rPr lang="en-GB" sz="1600" b="0" dirty="0" err="1">
                <a:solidFill>
                  <a:srgbClr val="000000"/>
                </a:solidFill>
                <a:latin typeface="Raleway "/>
              </a:rPr>
              <a:t>Şunları</a:t>
            </a:r>
            <a:r>
              <a:rPr lang="en-GB" sz="1600" b="0" dirty="0">
                <a:solidFill>
                  <a:srgbClr val="000000"/>
                </a:solidFill>
                <a:latin typeface="Raleway "/>
              </a:rPr>
              <a:t> </a:t>
            </a:r>
            <a:r>
              <a:rPr lang="en-GB" sz="1600" b="0" dirty="0" err="1">
                <a:solidFill>
                  <a:srgbClr val="000000"/>
                </a:solidFill>
                <a:latin typeface="Raleway "/>
              </a:rPr>
              <a:t>dikkate</a:t>
            </a:r>
            <a:r>
              <a:rPr lang="en-GB" sz="1600" b="0" dirty="0">
                <a:solidFill>
                  <a:srgbClr val="000000"/>
                </a:solidFill>
                <a:latin typeface="Raleway "/>
              </a:rPr>
              <a:t> </a:t>
            </a:r>
            <a:r>
              <a:rPr lang="en-GB" sz="1600" b="0" dirty="0" err="1">
                <a:solidFill>
                  <a:srgbClr val="000000"/>
                </a:solidFill>
                <a:latin typeface="Raleway "/>
              </a:rPr>
              <a:t>almalısınız</a:t>
            </a:r>
            <a:r>
              <a:rPr lang="en-GB" sz="1600" b="0" dirty="0">
                <a:solidFill>
                  <a:srgbClr val="000000"/>
                </a:solidFill>
                <a:latin typeface="Raleway "/>
              </a:rPr>
              <a:t>:</a:t>
            </a:r>
          </a:p>
          <a:p>
            <a:pPr marL="285750" indent="-285750">
              <a:lnSpc>
                <a:spcPct val="150000"/>
              </a:lnSpc>
              <a:buFont typeface="Arial" panose="020B0604020202020204" pitchFamily="34" charset="0"/>
              <a:buChar char="•"/>
            </a:pPr>
            <a:r>
              <a:rPr lang="en-GB" sz="1600" b="0" dirty="0">
                <a:solidFill>
                  <a:srgbClr val="000000"/>
                </a:solidFill>
                <a:latin typeface="Raleway "/>
              </a:rPr>
              <a:t>Bir </a:t>
            </a:r>
            <a:r>
              <a:rPr lang="en-GB" sz="1600" b="0" dirty="0" err="1">
                <a:solidFill>
                  <a:srgbClr val="000000"/>
                </a:solidFill>
                <a:latin typeface="Raleway "/>
              </a:rPr>
              <a:t>sektörde</a:t>
            </a:r>
            <a:r>
              <a:rPr lang="en-GB" sz="1600" b="0" dirty="0">
                <a:solidFill>
                  <a:srgbClr val="000000"/>
                </a:solidFill>
                <a:latin typeface="Raleway "/>
              </a:rPr>
              <a:t> </a:t>
            </a:r>
            <a:r>
              <a:rPr lang="en-GB" sz="1600" b="0" dirty="0" err="1">
                <a:solidFill>
                  <a:srgbClr val="000000"/>
                </a:solidFill>
                <a:latin typeface="Raleway "/>
              </a:rPr>
              <a:t>rekabet</a:t>
            </a:r>
            <a:r>
              <a:rPr lang="en-GB" sz="1600" b="0" dirty="0">
                <a:solidFill>
                  <a:srgbClr val="000000"/>
                </a:solidFill>
                <a:latin typeface="Raleway "/>
              </a:rPr>
              <a:t> ne </a:t>
            </a:r>
            <a:r>
              <a:rPr lang="en-GB" sz="1600" b="0" dirty="0" err="1">
                <a:solidFill>
                  <a:srgbClr val="000000"/>
                </a:solidFill>
                <a:latin typeface="Raleway "/>
              </a:rPr>
              <a:t>kadar</a:t>
            </a:r>
            <a:r>
              <a:rPr lang="en-GB" sz="1600" b="0" dirty="0">
                <a:solidFill>
                  <a:srgbClr val="000000"/>
                </a:solidFill>
                <a:latin typeface="Raleway "/>
              </a:rPr>
              <a:t> </a:t>
            </a:r>
            <a:r>
              <a:rPr lang="en-GB" sz="1600" b="0" dirty="0" err="1">
                <a:solidFill>
                  <a:srgbClr val="000000"/>
                </a:solidFill>
                <a:latin typeface="Raleway "/>
              </a:rPr>
              <a:t>büyükse</a:t>
            </a:r>
            <a:r>
              <a:rPr lang="en-GB" sz="1600" b="0" dirty="0">
                <a:solidFill>
                  <a:srgbClr val="000000"/>
                </a:solidFill>
                <a:latin typeface="Raleway "/>
              </a:rPr>
              <a:t>, o </a:t>
            </a:r>
            <a:r>
              <a:rPr lang="en-GB" sz="1600" b="0" dirty="0" err="1">
                <a:solidFill>
                  <a:srgbClr val="000000"/>
                </a:solidFill>
                <a:latin typeface="Raleway "/>
              </a:rPr>
              <a:t>kadar</a:t>
            </a:r>
            <a:r>
              <a:rPr lang="en-GB" sz="1600" b="0" dirty="0">
                <a:solidFill>
                  <a:srgbClr val="000000"/>
                </a:solidFill>
                <a:latin typeface="Raleway "/>
              </a:rPr>
              <a:t> </a:t>
            </a:r>
            <a:r>
              <a:rPr lang="en-GB" sz="1600" b="0" dirty="0" err="1">
                <a:solidFill>
                  <a:srgbClr val="000000"/>
                </a:solidFill>
                <a:latin typeface="Raleway "/>
              </a:rPr>
              <a:t>az</a:t>
            </a:r>
            <a:r>
              <a:rPr lang="en-GB" sz="1600" b="0" dirty="0">
                <a:solidFill>
                  <a:srgbClr val="000000"/>
                </a:solidFill>
                <a:latin typeface="Raleway "/>
              </a:rPr>
              <a:t> </a:t>
            </a:r>
            <a:r>
              <a:rPr lang="en-GB" sz="1600" b="0" dirty="0" err="1">
                <a:solidFill>
                  <a:srgbClr val="000000"/>
                </a:solidFill>
                <a:latin typeface="Raleway "/>
              </a:rPr>
              <a:t>kâr</a:t>
            </a:r>
            <a:r>
              <a:rPr lang="en-GB" sz="1600" b="0" dirty="0">
                <a:solidFill>
                  <a:srgbClr val="000000"/>
                </a:solidFill>
                <a:latin typeface="Raleway "/>
              </a:rPr>
              <a:t> </a:t>
            </a:r>
            <a:r>
              <a:rPr lang="en-GB" sz="1600" b="0" dirty="0" err="1">
                <a:solidFill>
                  <a:srgbClr val="000000"/>
                </a:solidFill>
                <a:latin typeface="Raleway "/>
              </a:rPr>
              <a:t>elde</a:t>
            </a:r>
            <a:r>
              <a:rPr lang="en-GB" sz="1600" b="0" dirty="0">
                <a:solidFill>
                  <a:srgbClr val="000000"/>
                </a:solidFill>
                <a:latin typeface="Raleway "/>
              </a:rPr>
              <a:t> </a:t>
            </a:r>
            <a:r>
              <a:rPr lang="en-GB" sz="1600" b="0" dirty="0" err="1">
                <a:solidFill>
                  <a:srgbClr val="000000"/>
                </a:solidFill>
                <a:latin typeface="Raleway "/>
              </a:rPr>
              <a:t>edersiniz</a:t>
            </a:r>
            <a:r>
              <a:rPr lang="en-GB" sz="1600" b="0" dirty="0">
                <a:solidFill>
                  <a:srgbClr val="000000"/>
                </a:solidFill>
                <a:latin typeface="Raleway "/>
              </a:rPr>
              <a:t>. </a:t>
            </a:r>
            <a:r>
              <a:rPr lang="en-GB" sz="1600" b="0" dirty="0" err="1">
                <a:solidFill>
                  <a:srgbClr val="000000"/>
                </a:solidFill>
                <a:latin typeface="Raleway "/>
              </a:rPr>
              <a:t>Sektörünüzde</a:t>
            </a:r>
            <a:r>
              <a:rPr lang="en-GB" sz="1600" b="0" dirty="0">
                <a:solidFill>
                  <a:srgbClr val="000000"/>
                </a:solidFill>
                <a:latin typeface="Raleway "/>
              </a:rPr>
              <a:t> </a:t>
            </a:r>
            <a:r>
              <a:rPr lang="en-GB" sz="1600" b="0" dirty="0" err="1">
                <a:solidFill>
                  <a:srgbClr val="000000"/>
                </a:solidFill>
                <a:latin typeface="Raleway "/>
              </a:rPr>
              <a:t>çok</a:t>
            </a:r>
            <a:r>
              <a:rPr lang="en-GB" sz="1600" b="0" dirty="0">
                <a:solidFill>
                  <a:srgbClr val="000000"/>
                </a:solidFill>
                <a:latin typeface="Raleway "/>
              </a:rPr>
              <a:t> </a:t>
            </a:r>
            <a:r>
              <a:rPr lang="en-GB" sz="1600" b="0" dirty="0" err="1">
                <a:solidFill>
                  <a:srgbClr val="000000"/>
                </a:solidFill>
                <a:latin typeface="Raleway "/>
              </a:rPr>
              <a:t>fazla</a:t>
            </a:r>
            <a:r>
              <a:rPr lang="en-GB" sz="1600" b="0" dirty="0">
                <a:solidFill>
                  <a:srgbClr val="000000"/>
                </a:solidFill>
                <a:latin typeface="Raleway "/>
              </a:rPr>
              <a:t> </a:t>
            </a:r>
            <a:r>
              <a:rPr lang="en-GB" sz="1600" b="0" dirty="0" err="1">
                <a:solidFill>
                  <a:srgbClr val="000000"/>
                </a:solidFill>
                <a:latin typeface="Raleway "/>
              </a:rPr>
              <a:t>rekabet</a:t>
            </a:r>
            <a:r>
              <a:rPr lang="en-GB" sz="1600" b="0" dirty="0">
                <a:solidFill>
                  <a:srgbClr val="000000"/>
                </a:solidFill>
                <a:latin typeface="Raleway "/>
              </a:rPr>
              <a:t> </a:t>
            </a:r>
            <a:r>
              <a:rPr lang="en-GB" sz="1600" b="0" dirty="0" err="1">
                <a:solidFill>
                  <a:srgbClr val="000000"/>
                </a:solidFill>
                <a:latin typeface="Raleway "/>
              </a:rPr>
              <a:t>ve</a:t>
            </a:r>
            <a:r>
              <a:rPr lang="en-GB" sz="1600" b="0" dirty="0">
                <a:solidFill>
                  <a:srgbClr val="000000"/>
                </a:solidFill>
                <a:latin typeface="Raleway "/>
              </a:rPr>
              <a:t> </a:t>
            </a:r>
            <a:r>
              <a:rPr lang="en-GB" sz="1600" b="0" dirty="0" err="1">
                <a:solidFill>
                  <a:srgbClr val="000000"/>
                </a:solidFill>
                <a:latin typeface="Raleway "/>
              </a:rPr>
              <a:t>zorluk</a:t>
            </a:r>
            <a:r>
              <a:rPr lang="en-GB" sz="1600" b="0" dirty="0">
                <a:solidFill>
                  <a:srgbClr val="000000"/>
                </a:solidFill>
                <a:latin typeface="Raleway "/>
              </a:rPr>
              <a:t> </a:t>
            </a:r>
            <a:r>
              <a:rPr lang="en-GB" sz="1600" b="0" dirty="0" err="1">
                <a:solidFill>
                  <a:srgbClr val="000000"/>
                </a:solidFill>
                <a:latin typeface="Raleway "/>
              </a:rPr>
              <a:t>varsa</a:t>
            </a:r>
            <a:r>
              <a:rPr lang="en-GB" sz="1600" b="0" dirty="0">
                <a:solidFill>
                  <a:srgbClr val="000000"/>
                </a:solidFill>
                <a:latin typeface="Raleway "/>
              </a:rPr>
              <a:t>, </a:t>
            </a:r>
            <a:r>
              <a:rPr lang="en-GB" sz="1600" b="0" dirty="0" err="1">
                <a:solidFill>
                  <a:srgbClr val="000000"/>
                </a:solidFill>
                <a:latin typeface="Raleway "/>
              </a:rPr>
              <a:t>faydalarınızı</a:t>
            </a:r>
            <a:r>
              <a:rPr lang="en-GB" sz="1600" b="0" dirty="0">
                <a:solidFill>
                  <a:srgbClr val="000000"/>
                </a:solidFill>
                <a:latin typeface="Raleway "/>
              </a:rPr>
              <a:t> </a:t>
            </a:r>
            <a:r>
              <a:rPr lang="en-GB" sz="1600" b="0" dirty="0" err="1">
                <a:solidFill>
                  <a:srgbClr val="000000"/>
                </a:solidFill>
                <a:latin typeface="Raleway "/>
              </a:rPr>
              <a:t>artırmanız</a:t>
            </a:r>
            <a:r>
              <a:rPr lang="en-GB" sz="1600" b="0" dirty="0">
                <a:solidFill>
                  <a:srgbClr val="000000"/>
                </a:solidFill>
                <a:latin typeface="Raleway "/>
              </a:rPr>
              <a:t> </a:t>
            </a:r>
            <a:r>
              <a:rPr lang="en-GB" sz="1600" b="0" dirty="0" err="1">
                <a:solidFill>
                  <a:srgbClr val="000000"/>
                </a:solidFill>
                <a:latin typeface="Raleway "/>
              </a:rPr>
              <a:t>ve</a:t>
            </a:r>
            <a:r>
              <a:rPr lang="en-GB" sz="1600" b="0" dirty="0">
                <a:solidFill>
                  <a:srgbClr val="000000"/>
                </a:solidFill>
                <a:latin typeface="Raleway "/>
              </a:rPr>
              <a:t> </a:t>
            </a:r>
            <a:r>
              <a:rPr lang="en-GB" sz="1600" b="0" dirty="0" err="1">
                <a:solidFill>
                  <a:srgbClr val="000000"/>
                </a:solidFill>
                <a:latin typeface="Raleway "/>
              </a:rPr>
              <a:t>pazar</a:t>
            </a:r>
            <a:r>
              <a:rPr lang="en-GB" sz="1600" b="0" dirty="0">
                <a:solidFill>
                  <a:srgbClr val="000000"/>
                </a:solidFill>
                <a:latin typeface="Raleway "/>
              </a:rPr>
              <a:t> </a:t>
            </a:r>
            <a:r>
              <a:rPr lang="en-GB" sz="1600" b="0" dirty="0" err="1">
                <a:solidFill>
                  <a:srgbClr val="000000"/>
                </a:solidFill>
                <a:latin typeface="Raleway "/>
              </a:rPr>
              <a:t>payı</a:t>
            </a:r>
            <a:r>
              <a:rPr lang="en-GB" sz="1600" b="0" dirty="0">
                <a:solidFill>
                  <a:srgbClr val="000000"/>
                </a:solidFill>
                <a:latin typeface="Raleway "/>
              </a:rPr>
              <a:t> </a:t>
            </a:r>
            <a:r>
              <a:rPr lang="en-GB" sz="1600" b="0" dirty="0" err="1">
                <a:solidFill>
                  <a:srgbClr val="000000"/>
                </a:solidFill>
                <a:latin typeface="Raleway "/>
              </a:rPr>
              <a:t>kazanmanız</a:t>
            </a:r>
            <a:r>
              <a:rPr lang="en-GB" sz="1600" b="0" dirty="0">
                <a:solidFill>
                  <a:srgbClr val="000000"/>
                </a:solidFill>
                <a:latin typeface="Raleway "/>
              </a:rPr>
              <a:t> </a:t>
            </a:r>
            <a:r>
              <a:rPr lang="en-GB" sz="1600" b="0" dirty="0" err="1">
                <a:solidFill>
                  <a:srgbClr val="000000"/>
                </a:solidFill>
                <a:latin typeface="Raleway "/>
              </a:rPr>
              <a:t>daha</a:t>
            </a:r>
            <a:r>
              <a:rPr lang="en-GB" sz="1600" b="0" dirty="0">
                <a:solidFill>
                  <a:srgbClr val="000000"/>
                </a:solidFill>
                <a:latin typeface="Raleway "/>
              </a:rPr>
              <a:t> </a:t>
            </a:r>
            <a:r>
              <a:rPr lang="en-GB" sz="1600" b="0" dirty="0" err="1">
                <a:solidFill>
                  <a:srgbClr val="000000"/>
                </a:solidFill>
                <a:latin typeface="Raleway "/>
              </a:rPr>
              <a:t>zor</a:t>
            </a:r>
            <a:r>
              <a:rPr lang="en-GB" sz="1600" b="0" dirty="0">
                <a:solidFill>
                  <a:srgbClr val="000000"/>
                </a:solidFill>
                <a:latin typeface="Raleway "/>
              </a:rPr>
              <a:t> </a:t>
            </a:r>
            <a:r>
              <a:rPr lang="en-GB" sz="1600" b="0" dirty="0" err="1">
                <a:solidFill>
                  <a:srgbClr val="000000"/>
                </a:solidFill>
                <a:latin typeface="Raleway "/>
              </a:rPr>
              <a:t>olacaktır</a:t>
            </a:r>
            <a:r>
              <a:rPr lang="en-GB" sz="1600" b="0" dirty="0">
                <a:solidFill>
                  <a:srgbClr val="000000"/>
                </a:solidFill>
                <a:latin typeface="Raleway "/>
              </a:rPr>
              <a:t>. </a:t>
            </a:r>
          </a:p>
          <a:p>
            <a:pPr marL="285750" indent="-285750">
              <a:lnSpc>
                <a:spcPct val="150000"/>
              </a:lnSpc>
              <a:buFont typeface="Arial" panose="020B0604020202020204" pitchFamily="34" charset="0"/>
              <a:buChar char="•"/>
            </a:pPr>
            <a:r>
              <a:rPr lang="en-GB" sz="1600" b="0" dirty="0">
                <a:solidFill>
                  <a:srgbClr val="000000"/>
                </a:solidFill>
                <a:latin typeface="Raleway "/>
              </a:rPr>
              <a:t>Bir </a:t>
            </a:r>
            <a:r>
              <a:rPr lang="en-GB" sz="1600" b="0" dirty="0" err="1">
                <a:solidFill>
                  <a:srgbClr val="000000"/>
                </a:solidFill>
                <a:latin typeface="Raleway "/>
              </a:rPr>
              <a:t>sektörde</a:t>
            </a:r>
            <a:r>
              <a:rPr lang="en-GB" sz="1600" b="0" dirty="0">
                <a:solidFill>
                  <a:srgbClr val="000000"/>
                </a:solidFill>
                <a:latin typeface="Raleway "/>
              </a:rPr>
              <a:t> </a:t>
            </a:r>
            <a:r>
              <a:rPr lang="en-GB" sz="1600" b="0" dirty="0" err="1">
                <a:solidFill>
                  <a:srgbClr val="000000"/>
                </a:solidFill>
                <a:latin typeface="Raleway "/>
              </a:rPr>
              <a:t>rekabet</a:t>
            </a:r>
            <a:r>
              <a:rPr lang="en-GB" sz="1600" b="0" dirty="0">
                <a:solidFill>
                  <a:srgbClr val="000000"/>
                </a:solidFill>
                <a:latin typeface="Raleway "/>
              </a:rPr>
              <a:t> ne </a:t>
            </a:r>
            <a:r>
              <a:rPr lang="en-GB" sz="1600" b="0" dirty="0" err="1">
                <a:solidFill>
                  <a:srgbClr val="000000"/>
                </a:solidFill>
                <a:latin typeface="Raleway "/>
              </a:rPr>
              <a:t>kadar</a:t>
            </a:r>
            <a:r>
              <a:rPr lang="en-GB" sz="1600" b="0" dirty="0">
                <a:solidFill>
                  <a:srgbClr val="000000"/>
                </a:solidFill>
                <a:latin typeface="Raleway "/>
              </a:rPr>
              <a:t> </a:t>
            </a:r>
            <a:r>
              <a:rPr lang="en-GB" sz="1600" b="0" dirty="0" err="1">
                <a:solidFill>
                  <a:srgbClr val="000000"/>
                </a:solidFill>
                <a:latin typeface="Raleway "/>
              </a:rPr>
              <a:t>az</a:t>
            </a:r>
            <a:r>
              <a:rPr lang="en-GB" sz="1600" b="0" dirty="0">
                <a:solidFill>
                  <a:srgbClr val="000000"/>
                </a:solidFill>
                <a:latin typeface="Raleway "/>
              </a:rPr>
              <a:t> </a:t>
            </a:r>
            <a:r>
              <a:rPr lang="en-GB" sz="1600" b="0" dirty="0" err="1">
                <a:solidFill>
                  <a:srgbClr val="000000"/>
                </a:solidFill>
                <a:latin typeface="Raleway "/>
              </a:rPr>
              <a:t>olursa</a:t>
            </a:r>
            <a:r>
              <a:rPr lang="en-GB" sz="1600" b="0" dirty="0">
                <a:solidFill>
                  <a:srgbClr val="000000"/>
                </a:solidFill>
                <a:latin typeface="Raleway "/>
              </a:rPr>
              <a:t>, o </a:t>
            </a:r>
            <a:r>
              <a:rPr lang="en-GB" sz="1600" b="0" dirty="0" err="1">
                <a:solidFill>
                  <a:srgbClr val="000000"/>
                </a:solidFill>
                <a:latin typeface="Raleway "/>
              </a:rPr>
              <a:t>kadar</a:t>
            </a:r>
            <a:r>
              <a:rPr lang="en-GB" sz="1600" b="0" dirty="0">
                <a:solidFill>
                  <a:srgbClr val="000000"/>
                </a:solidFill>
                <a:latin typeface="Raleway "/>
              </a:rPr>
              <a:t> </a:t>
            </a:r>
            <a:r>
              <a:rPr lang="en-GB" sz="1600" b="0" dirty="0" err="1">
                <a:solidFill>
                  <a:srgbClr val="000000"/>
                </a:solidFill>
                <a:latin typeface="Raleway "/>
              </a:rPr>
              <a:t>fazla</a:t>
            </a:r>
            <a:r>
              <a:rPr lang="en-GB" sz="1600" b="0" dirty="0">
                <a:solidFill>
                  <a:srgbClr val="000000"/>
                </a:solidFill>
                <a:latin typeface="Raleway "/>
              </a:rPr>
              <a:t> </a:t>
            </a:r>
            <a:r>
              <a:rPr lang="en-GB" sz="1600" b="0" dirty="0" err="1">
                <a:solidFill>
                  <a:srgbClr val="000000"/>
                </a:solidFill>
                <a:latin typeface="Raleway "/>
              </a:rPr>
              <a:t>kâr</a:t>
            </a:r>
            <a:r>
              <a:rPr lang="en-GB" sz="1600" b="0" dirty="0">
                <a:solidFill>
                  <a:srgbClr val="000000"/>
                </a:solidFill>
                <a:latin typeface="Raleway "/>
              </a:rPr>
              <a:t> </a:t>
            </a:r>
            <a:r>
              <a:rPr lang="en-GB" sz="1600" b="0" dirty="0" err="1">
                <a:solidFill>
                  <a:srgbClr val="000000"/>
                </a:solidFill>
                <a:latin typeface="Raleway "/>
              </a:rPr>
              <a:t>elde</a:t>
            </a:r>
            <a:r>
              <a:rPr lang="en-GB" sz="1600" b="0" dirty="0">
                <a:solidFill>
                  <a:srgbClr val="000000"/>
                </a:solidFill>
                <a:latin typeface="Raleway "/>
              </a:rPr>
              <a:t> </a:t>
            </a:r>
            <a:r>
              <a:rPr lang="en-GB" sz="1600" b="0" dirty="0" err="1">
                <a:solidFill>
                  <a:srgbClr val="000000"/>
                </a:solidFill>
                <a:latin typeface="Raleway "/>
              </a:rPr>
              <a:t>edersiniz</a:t>
            </a:r>
            <a:r>
              <a:rPr lang="en-GB" sz="1600" b="0" dirty="0">
                <a:solidFill>
                  <a:srgbClr val="000000"/>
                </a:solidFill>
                <a:latin typeface="Raleway "/>
              </a:rPr>
              <a:t>. </a:t>
            </a:r>
            <a:r>
              <a:rPr lang="en-GB" sz="1600" b="0" dirty="0" err="1">
                <a:solidFill>
                  <a:srgbClr val="000000"/>
                </a:solidFill>
                <a:latin typeface="Raleway "/>
              </a:rPr>
              <a:t>Pratikte</a:t>
            </a:r>
            <a:r>
              <a:rPr lang="en-GB" sz="1600" b="0" dirty="0">
                <a:solidFill>
                  <a:srgbClr val="000000"/>
                </a:solidFill>
                <a:latin typeface="Raleway "/>
              </a:rPr>
              <a:t> </a:t>
            </a:r>
            <a:r>
              <a:rPr lang="en-GB" sz="1600" b="0" dirty="0" err="1">
                <a:solidFill>
                  <a:srgbClr val="000000"/>
                </a:solidFill>
                <a:latin typeface="Raleway "/>
              </a:rPr>
              <a:t>yalnızsanız</a:t>
            </a:r>
            <a:r>
              <a:rPr lang="en-GB" sz="1600" b="0" dirty="0">
                <a:solidFill>
                  <a:srgbClr val="000000"/>
                </a:solidFill>
                <a:latin typeface="Raleway "/>
              </a:rPr>
              <a:t> </a:t>
            </a:r>
            <a:r>
              <a:rPr lang="en-GB" sz="1600" b="0" dirty="0" err="1">
                <a:solidFill>
                  <a:srgbClr val="000000"/>
                </a:solidFill>
                <a:latin typeface="Raleway "/>
              </a:rPr>
              <a:t>veya</a:t>
            </a:r>
            <a:r>
              <a:rPr lang="en-GB" sz="1600" b="0" dirty="0">
                <a:solidFill>
                  <a:srgbClr val="000000"/>
                </a:solidFill>
                <a:latin typeface="Raleway "/>
              </a:rPr>
              <a:t> </a:t>
            </a:r>
            <a:r>
              <a:rPr lang="en-GB" sz="1600" b="0" dirty="0" err="1">
                <a:solidFill>
                  <a:srgbClr val="000000"/>
                </a:solidFill>
                <a:latin typeface="Raleway "/>
              </a:rPr>
              <a:t>ilklerden</a:t>
            </a:r>
            <a:r>
              <a:rPr lang="en-GB" sz="1600" b="0" dirty="0">
                <a:solidFill>
                  <a:srgbClr val="000000"/>
                </a:solidFill>
                <a:latin typeface="Raleway "/>
              </a:rPr>
              <a:t> </a:t>
            </a:r>
            <a:r>
              <a:rPr lang="en-GB" sz="1600" b="0" dirty="0" err="1">
                <a:solidFill>
                  <a:srgbClr val="000000"/>
                </a:solidFill>
                <a:latin typeface="Raleway "/>
              </a:rPr>
              <a:t>biriyseniz</a:t>
            </a:r>
            <a:r>
              <a:rPr lang="en-GB" sz="1600" b="0" dirty="0">
                <a:solidFill>
                  <a:srgbClr val="000000"/>
                </a:solidFill>
                <a:latin typeface="Raleway "/>
              </a:rPr>
              <a:t>, </a:t>
            </a:r>
            <a:r>
              <a:rPr lang="en-GB" sz="1600" b="0" dirty="0" err="1">
                <a:solidFill>
                  <a:srgbClr val="000000"/>
                </a:solidFill>
                <a:latin typeface="Raleway "/>
              </a:rPr>
              <a:t>kendinizi</a:t>
            </a:r>
            <a:r>
              <a:rPr lang="en-GB" sz="1600" b="0" dirty="0">
                <a:solidFill>
                  <a:srgbClr val="000000"/>
                </a:solidFill>
                <a:latin typeface="Raleway "/>
              </a:rPr>
              <a:t> </a:t>
            </a:r>
            <a:r>
              <a:rPr lang="en-GB" sz="1600" b="0" dirty="0" err="1">
                <a:solidFill>
                  <a:srgbClr val="000000"/>
                </a:solidFill>
                <a:latin typeface="Raleway "/>
              </a:rPr>
              <a:t>konumlandırmanız</a:t>
            </a:r>
            <a:r>
              <a:rPr lang="en-GB" sz="1600" b="0" dirty="0">
                <a:solidFill>
                  <a:srgbClr val="000000"/>
                </a:solidFill>
                <a:latin typeface="Raleway "/>
              </a:rPr>
              <a:t> </a:t>
            </a:r>
            <a:r>
              <a:rPr lang="en-GB" sz="1600" b="0" dirty="0" err="1">
                <a:solidFill>
                  <a:srgbClr val="000000"/>
                </a:solidFill>
                <a:latin typeface="Raleway "/>
              </a:rPr>
              <a:t>ve</a:t>
            </a:r>
            <a:r>
              <a:rPr lang="en-GB" sz="1600" b="0" dirty="0">
                <a:solidFill>
                  <a:srgbClr val="000000"/>
                </a:solidFill>
                <a:latin typeface="Raleway "/>
              </a:rPr>
              <a:t> para </a:t>
            </a:r>
            <a:r>
              <a:rPr lang="en-GB" sz="1600" b="0" dirty="0" err="1">
                <a:solidFill>
                  <a:srgbClr val="000000"/>
                </a:solidFill>
                <a:latin typeface="Raleway "/>
              </a:rPr>
              <a:t>kazanmanız</a:t>
            </a:r>
            <a:r>
              <a:rPr lang="en-GB" sz="1600" b="0" dirty="0">
                <a:solidFill>
                  <a:srgbClr val="000000"/>
                </a:solidFill>
                <a:latin typeface="Raleway "/>
              </a:rPr>
              <a:t> </a:t>
            </a:r>
            <a:r>
              <a:rPr lang="en-GB" sz="1600" b="0" dirty="0" err="1">
                <a:solidFill>
                  <a:srgbClr val="000000"/>
                </a:solidFill>
                <a:latin typeface="Raleway "/>
              </a:rPr>
              <a:t>daha</a:t>
            </a:r>
            <a:r>
              <a:rPr lang="en-GB" sz="1600" b="0" dirty="0">
                <a:solidFill>
                  <a:srgbClr val="000000"/>
                </a:solidFill>
                <a:latin typeface="Raleway "/>
              </a:rPr>
              <a:t> </a:t>
            </a:r>
            <a:r>
              <a:rPr lang="en-GB" sz="1600" b="0" dirty="0" err="1">
                <a:solidFill>
                  <a:srgbClr val="000000"/>
                </a:solidFill>
                <a:latin typeface="Raleway "/>
              </a:rPr>
              <a:t>kolay</a:t>
            </a:r>
            <a:r>
              <a:rPr lang="en-GB" sz="1600" b="0" dirty="0">
                <a:solidFill>
                  <a:srgbClr val="000000"/>
                </a:solidFill>
                <a:latin typeface="Raleway "/>
              </a:rPr>
              <a:t> </a:t>
            </a:r>
            <a:r>
              <a:rPr lang="en-GB" sz="1600" b="0" dirty="0" err="1">
                <a:solidFill>
                  <a:srgbClr val="000000"/>
                </a:solidFill>
                <a:latin typeface="Raleway "/>
              </a:rPr>
              <a:t>olacaktır</a:t>
            </a:r>
            <a:r>
              <a:rPr lang="en-GB" sz="1600" b="0" dirty="0">
                <a:solidFill>
                  <a:srgbClr val="000000"/>
                </a:solidFill>
                <a:latin typeface="Raleway "/>
              </a:rPr>
              <a:t>. </a:t>
            </a:r>
          </a:p>
          <a:p>
            <a:pPr marL="0" indent="0">
              <a:lnSpc>
                <a:spcPct val="150000"/>
              </a:lnSpc>
              <a:buNone/>
            </a:pPr>
            <a:r>
              <a:rPr lang="en-GB" sz="1600" b="0" dirty="0">
                <a:solidFill>
                  <a:srgbClr val="000000"/>
                </a:solidFill>
                <a:latin typeface="Raleway "/>
              </a:rPr>
              <a:t>Bu </a:t>
            </a:r>
            <a:r>
              <a:rPr lang="en-GB" sz="1600" b="0" dirty="0" err="1">
                <a:solidFill>
                  <a:srgbClr val="000000"/>
                </a:solidFill>
                <a:latin typeface="Raleway "/>
              </a:rPr>
              <a:t>nedenle</a:t>
            </a:r>
            <a:r>
              <a:rPr lang="en-GB" sz="1600" b="0" dirty="0">
                <a:solidFill>
                  <a:srgbClr val="000000"/>
                </a:solidFill>
                <a:latin typeface="Raleway "/>
              </a:rPr>
              <a:t>, </a:t>
            </a:r>
            <a:r>
              <a:rPr lang="en-GB" sz="1600" b="0" dirty="0" err="1">
                <a:solidFill>
                  <a:srgbClr val="000000"/>
                </a:solidFill>
                <a:latin typeface="Raleway "/>
              </a:rPr>
              <a:t>projenizin</a:t>
            </a:r>
            <a:r>
              <a:rPr lang="en-GB" sz="1600" b="0" dirty="0">
                <a:solidFill>
                  <a:srgbClr val="000000"/>
                </a:solidFill>
                <a:latin typeface="Raleway "/>
              </a:rPr>
              <a:t> </a:t>
            </a:r>
            <a:r>
              <a:rPr lang="en-GB" sz="1600" b="0" dirty="0" err="1">
                <a:solidFill>
                  <a:srgbClr val="000000"/>
                </a:solidFill>
                <a:latin typeface="Raleway "/>
              </a:rPr>
              <a:t>markalaşması</a:t>
            </a:r>
            <a:r>
              <a:rPr lang="en-GB" sz="1600" b="0" dirty="0">
                <a:solidFill>
                  <a:srgbClr val="000000"/>
                </a:solidFill>
                <a:latin typeface="Raleway "/>
              </a:rPr>
              <a:t> </a:t>
            </a:r>
            <a:r>
              <a:rPr lang="en-GB" sz="1600" b="0" dirty="0" err="1">
                <a:solidFill>
                  <a:srgbClr val="000000"/>
                </a:solidFill>
                <a:latin typeface="Raleway "/>
              </a:rPr>
              <a:t>ve</a:t>
            </a:r>
            <a:r>
              <a:rPr lang="en-GB" sz="1600" b="0" dirty="0">
                <a:solidFill>
                  <a:srgbClr val="000000"/>
                </a:solidFill>
                <a:latin typeface="Raleway "/>
              </a:rPr>
              <a:t> </a:t>
            </a:r>
            <a:r>
              <a:rPr lang="en-GB" sz="1600" b="0" dirty="0" err="1">
                <a:solidFill>
                  <a:srgbClr val="000000"/>
                </a:solidFill>
                <a:latin typeface="Raleway "/>
              </a:rPr>
              <a:t>farklılaşması</a:t>
            </a:r>
            <a:r>
              <a:rPr lang="en-GB" sz="1600" b="0" dirty="0">
                <a:solidFill>
                  <a:srgbClr val="000000"/>
                </a:solidFill>
                <a:latin typeface="Raleway "/>
              </a:rPr>
              <a:t> </a:t>
            </a:r>
            <a:r>
              <a:rPr lang="en-GB" sz="1600" b="0" dirty="0" err="1">
                <a:solidFill>
                  <a:srgbClr val="000000"/>
                </a:solidFill>
                <a:latin typeface="Raleway "/>
              </a:rPr>
              <a:t>üzerinde</a:t>
            </a:r>
            <a:r>
              <a:rPr lang="en-GB" sz="1600" b="0" dirty="0">
                <a:solidFill>
                  <a:srgbClr val="000000"/>
                </a:solidFill>
                <a:latin typeface="Raleway "/>
              </a:rPr>
              <a:t> </a:t>
            </a:r>
            <a:r>
              <a:rPr lang="en-GB" sz="1600" b="0" dirty="0" err="1">
                <a:solidFill>
                  <a:srgbClr val="000000"/>
                </a:solidFill>
                <a:latin typeface="Raleway "/>
              </a:rPr>
              <a:t>çalışmanız</a:t>
            </a:r>
            <a:r>
              <a:rPr lang="en-GB" sz="1600" b="0" dirty="0">
                <a:solidFill>
                  <a:srgbClr val="000000"/>
                </a:solidFill>
                <a:latin typeface="Raleway "/>
              </a:rPr>
              <a:t> </a:t>
            </a:r>
            <a:r>
              <a:rPr lang="en-GB" sz="1600" b="0" dirty="0" err="1">
                <a:solidFill>
                  <a:srgbClr val="000000"/>
                </a:solidFill>
                <a:latin typeface="Raleway "/>
              </a:rPr>
              <a:t>çok</a:t>
            </a:r>
            <a:r>
              <a:rPr lang="en-GB" sz="1600" b="0" dirty="0">
                <a:solidFill>
                  <a:srgbClr val="000000"/>
                </a:solidFill>
                <a:latin typeface="Raleway "/>
              </a:rPr>
              <a:t> </a:t>
            </a:r>
            <a:r>
              <a:rPr lang="en-GB" sz="1600" b="0" dirty="0" err="1">
                <a:solidFill>
                  <a:srgbClr val="000000"/>
                </a:solidFill>
                <a:latin typeface="Raleway "/>
              </a:rPr>
              <a:t>önemlidir</a:t>
            </a:r>
            <a:r>
              <a:rPr lang="en-GB" sz="1600" b="0" dirty="0">
                <a:solidFill>
                  <a:srgbClr val="000000"/>
                </a:solidFill>
                <a:latin typeface="Raleway "/>
              </a:rPr>
              <a:t>, </a:t>
            </a:r>
            <a:r>
              <a:rPr lang="en-GB" sz="1600" b="0" dirty="0" err="1">
                <a:solidFill>
                  <a:srgbClr val="000000"/>
                </a:solidFill>
                <a:latin typeface="Raleway "/>
              </a:rPr>
              <a:t>çünkü</a:t>
            </a:r>
            <a:r>
              <a:rPr lang="en-GB" sz="1600" b="0" dirty="0">
                <a:solidFill>
                  <a:srgbClr val="000000"/>
                </a:solidFill>
                <a:latin typeface="Raleway "/>
              </a:rPr>
              <a:t> </a:t>
            </a:r>
            <a:r>
              <a:rPr lang="en-GB" sz="1600" b="0" dirty="0" err="1">
                <a:solidFill>
                  <a:srgbClr val="000000"/>
                </a:solidFill>
                <a:latin typeface="Raleway "/>
              </a:rPr>
              <a:t>bu</a:t>
            </a:r>
            <a:r>
              <a:rPr lang="en-GB" sz="1600" b="0" dirty="0">
                <a:solidFill>
                  <a:srgbClr val="000000"/>
                </a:solidFill>
                <a:latin typeface="Raleway "/>
              </a:rPr>
              <a:t> </a:t>
            </a:r>
            <a:r>
              <a:rPr lang="en-GB" sz="1600" b="0" dirty="0" err="1">
                <a:solidFill>
                  <a:srgbClr val="000000"/>
                </a:solidFill>
                <a:latin typeface="Raleway "/>
              </a:rPr>
              <a:t>pazarınızdaki</a:t>
            </a:r>
            <a:r>
              <a:rPr lang="en-GB" sz="1600" b="0" dirty="0">
                <a:solidFill>
                  <a:srgbClr val="000000"/>
                </a:solidFill>
                <a:latin typeface="Raleway "/>
              </a:rPr>
              <a:t> </a:t>
            </a:r>
            <a:r>
              <a:rPr lang="en-GB" sz="1600" b="0" dirty="0" err="1">
                <a:solidFill>
                  <a:srgbClr val="000000"/>
                </a:solidFill>
                <a:latin typeface="Raleway "/>
              </a:rPr>
              <a:t>rekabet</a:t>
            </a:r>
            <a:r>
              <a:rPr lang="en-GB" sz="1600" b="0" dirty="0">
                <a:solidFill>
                  <a:srgbClr val="000000"/>
                </a:solidFill>
                <a:latin typeface="Raleway "/>
              </a:rPr>
              <a:t> </a:t>
            </a:r>
            <a:r>
              <a:rPr lang="en-GB" sz="1600" b="0" dirty="0" err="1">
                <a:solidFill>
                  <a:srgbClr val="000000"/>
                </a:solidFill>
                <a:latin typeface="Raleway "/>
              </a:rPr>
              <a:t>düzeyini</a:t>
            </a:r>
            <a:r>
              <a:rPr lang="en-GB" sz="1600" b="0" dirty="0">
                <a:solidFill>
                  <a:srgbClr val="000000"/>
                </a:solidFill>
                <a:latin typeface="Raleway "/>
              </a:rPr>
              <a:t> </a:t>
            </a:r>
            <a:r>
              <a:rPr lang="en-GB" sz="1600" b="0" dirty="0" err="1">
                <a:solidFill>
                  <a:srgbClr val="000000"/>
                </a:solidFill>
                <a:latin typeface="Raleway "/>
              </a:rPr>
              <a:t>azaltacaktır</a:t>
            </a:r>
            <a:r>
              <a:rPr lang="en-GB" sz="1600" b="0" dirty="0">
                <a:solidFill>
                  <a:srgbClr val="000000"/>
                </a:solidFill>
                <a:latin typeface="Raleway "/>
                <a:ea typeface="+mn-lt"/>
                <a:cs typeface="+mn-lt"/>
              </a:rPr>
              <a:t>. </a:t>
            </a:r>
            <a:endParaRPr lang="es-ES" sz="1600" dirty="0">
              <a:solidFill>
                <a:srgbClr val="F3B75B"/>
              </a:solidFill>
              <a:ea typeface="+mn-lt"/>
              <a:cs typeface="+mn-lt"/>
            </a:endParaRPr>
          </a:p>
          <a:p>
            <a:pPr marL="0" indent="0">
              <a:lnSpc>
                <a:spcPct val="150000"/>
              </a:lnSpc>
              <a:buNone/>
            </a:pPr>
            <a:r>
              <a:rPr lang="es-ES" sz="1600" dirty="0">
                <a:solidFill>
                  <a:srgbClr val="000000"/>
                </a:solidFill>
                <a:ea typeface="+mn-lt"/>
                <a:cs typeface="+mn-lt"/>
              </a:rPr>
              <a:t>Porter'ın 5 güç modelinin spesifik özellikleri hakkında daha fazla bilgi edinmek isterseniz, </a:t>
            </a:r>
            <a:r>
              <a:rPr lang="es-ES" sz="1600" dirty="0">
                <a:solidFill>
                  <a:srgbClr val="000000"/>
                </a:solidFill>
                <a:latin typeface="Raleway"/>
                <a:ea typeface="Roboto"/>
                <a:cs typeface="Roboto"/>
              </a:rPr>
              <a:t>küresel finans medyası web sitesi </a:t>
            </a:r>
            <a:r>
              <a:rPr lang="es-ES" sz="1600" dirty="0">
                <a:solidFill>
                  <a:srgbClr val="000000"/>
                </a:solidFill>
                <a:latin typeface="Raleway"/>
                <a:ea typeface="Roboto"/>
                <a:cs typeface="Roboto"/>
                <a:hlinkClick r:id="rId2"/>
              </a:rPr>
              <a:t>Investopedia </a:t>
            </a:r>
            <a:r>
              <a:rPr lang="es-ES" sz="1600" dirty="0">
                <a:solidFill>
                  <a:srgbClr val="000000"/>
                </a:solidFill>
                <a:latin typeface="Raleway"/>
              </a:rPr>
              <a:t>ve bank </a:t>
            </a:r>
            <a:r>
              <a:rPr lang="es-ES" sz="1600" dirty="0">
                <a:solidFill>
                  <a:srgbClr val="000000"/>
                </a:solidFill>
                <a:latin typeface="Raleway"/>
                <a:hlinkClick r:id="rId3"/>
              </a:rPr>
              <a:t>santander open </a:t>
            </a:r>
            <a:r>
              <a:rPr lang="es-ES" sz="1600" dirty="0">
                <a:solidFill>
                  <a:srgbClr val="000000"/>
                </a:solidFill>
                <a:latin typeface="Raleway"/>
              </a:rPr>
              <a:t>academy</a:t>
            </a:r>
            <a:r>
              <a:rPr lang="es-ES" sz="1600" dirty="0">
                <a:solidFill>
                  <a:srgbClr val="000000"/>
                </a:solidFill>
                <a:latin typeface="Raleway"/>
                <a:ea typeface="Roboto"/>
                <a:cs typeface="Roboto"/>
              </a:rPr>
              <a:t>'nin sunumunu </a:t>
            </a:r>
            <a:r>
              <a:rPr lang="es-ES" sz="1600" dirty="0">
                <a:solidFill>
                  <a:srgbClr val="000000"/>
                </a:solidFill>
                <a:latin typeface="Raleway"/>
                <a:ea typeface="+mn-lt"/>
                <a:cs typeface="+mn-lt"/>
              </a:rPr>
              <a:t>okuyun </a:t>
            </a:r>
            <a:endParaRPr lang="es-ES" sz="1600" dirty="0"/>
          </a:p>
          <a:p>
            <a:pPr marL="0" indent="0">
              <a:lnSpc>
                <a:spcPct val="150000"/>
              </a:lnSpc>
              <a:buNone/>
            </a:pPr>
            <a:endParaRPr lang="es-ES" sz="1600" u="sng" dirty="0">
              <a:latin typeface="Raleway"/>
            </a:endParaRPr>
          </a:p>
        </p:txBody>
      </p:sp>
      <p:pic>
        <p:nvPicPr>
          <p:cNvPr id="6" name="Gráfico 5" descr="Cuadernos de notas y cuadrículas con lápiz">
            <a:extLst>
              <a:ext uri="{FF2B5EF4-FFF2-40B4-BE49-F238E27FC236}">
                <a16:creationId xmlns:a16="http://schemas.microsoft.com/office/drawing/2014/main" id="{38383E51-1385-849E-03FD-E5D65E0360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29145" y="957782"/>
            <a:ext cx="2154677" cy="2154677"/>
          </a:xfrm>
          <a:prstGeom prst="rect">
            <a:avLst/>
          </a:prstGeom>
        </p:spPr>
      </p:pic>
      <p:sp>
        <p:nvSpPr>
          <p:cNvPr id="8" name="CuadroTexto 7">
            <a:extLst>
              <a:ext uri="{FF2B5EF4-FFF2-40B4-BE49-F238E27FC236}">
                <a16:creationId xmlns:a16="http://schemas.microsoft.com/office/drawing/2014/main" id="{D19D1695-2B22-1C45-2DB3-72564110CF3E}"/>
              </a:ext>
            </a:extLst>
          </p:cNvPr>
          <p:cNvSpPr txBox="1"/>
          <p:nvPr/>
        </p:nvSpPr>
        <p:spPr>
          <a:xfrm>
            <a:off x="511007" y="20565"/>
            <a:ext cx="7568833" cy="400110"/>
          </a:xfrm>
          <a:prstGeom prst="rect">
            <a:avLst/>
          </a:prstGeom>
          <a:noFill/>
        </p:spPr>
        <p:txBody>
          <a:bodyPr wrap="square" lIns="91440" tIns="45720" rIns="91440" bIns="45720" anchor="t">
            <a:spAutoFit/>
          </a:bodyPr>
          <a:lstStyle/>
          <a:p>
            <a:r>
              <a:rPr lang="en-GB" sz="2000" b="1" strike="noStrike" baseline="0">
                <a:solidFill>
                  <a:schemeClr val="tx2"/>
                </a:solidFill>
                <a:latin typeface="Raleway "/>
              </a:rPr>
              <a:t>Analizinizi Porter'ın 5 kuvvetini kullanarak gerçekleştirin</a:t>
            </a:r>
            <a:endParaRPr lang="es-ES" sz="2000" b="1" strike="noStrike" baseline="0">
              <a:solidFill>
                <a:schemeClr val="tx2"/>
              </a:solidFill>
              <a:latin typeface="Raleway "/>
            </a:endParaRPr>
          </a:p>
        </p:txBody>
      </p:sp>
      <p:sp>
        <p:nvSpPr>
          <p:cNvPr id="10" name="CuadroTexto 9">
            <a:extLst>
              <a:ext uri="{FF2B5EF4-FFF2-40B4-BE49-F238E27FC236}">
                <a16:creationId xmlns:a16="http://schemas.microsoft.com/office/drawing/2014/main" id="{28CF9378-8B95-59D6-4220-ADEE58B15D2F}"/>
              </a:ext>
            </a:extLst>
          </p:cNvPr>
          <p:cNvSpPr txBox="1"/>
          <p:nvPr/>
        </p:nvSpPr>
        <p:spPr>
          <a:xfrm>
            <a:off x="833469" y="519816"/>
            <a:ext cx="9136019" cy="1526444"/>
          </a:xfrm>
          <a:prstGeom prst="rect">
            <a:avLst/>
          </a:prstGeom>
          <a:noFill/>
        </p:spPr>
        <p:txBody>
          <a:bodyPr wrap="square" lIns="91440" tIns="45720" rIns="91440" bIns="45720" anchor="t">
            <a:spAutoFit/>
          </a:bodyPr>
          <a:lstStyle/>
          <a:p>
            <a:pPr marL="0" indent="0">
              <a:lnSpc>
                <a:spcPct val="150000"/>
              </a:lnSpc>
              <a:buNone/>
            </a:pPr>
            <a:r>
              <a:rPr lang="en-GB" sz="1600" b="0">
                <a:solidFill>
                  <a:srgbClr val="000000"/>
                </a:solidFill>
                <a:latin typeface="Raleway "/>
              </a:rPr>
              <a:t>İş sektörünüzdeki 5 gücün veya aktörün her birini analiz etmek, gizli rekabet düzeyini belirlemenize yardımcı olacaktır.</a:t>
            </a:r>
          </a:p>
          <a:p>
            <a:pPr marL="0" indent="0">
              <a:lnSpc>
                <a:spcPct val="150000"/>
              </a:lnSpc>
              <a:buNone/>
            </a:pPr>
            <a:r>
              <a:rPr lang="en-GB" sz="1600" b="0">
                <a:solidFill>
                  <a:srgbClr val="000000"/>
                </a:solidFill>
                <a:latin typeface="Raleway "/>
              </a:rPr>
              <a:t>Bu rekabete bağlı olarak, o sektörde faaliyet göstermek daha karmaşık veya daha kolay, aynı zamanda daha fazla veya daha az karlı olacaktır.</a:t>
            </a:r>
          </a:p>
        </p:txBody>
      </p:sp>
      <p:grpSp>
        <p:nvGrpSpPr>
          <p:cNvPr id="17" name="Group 11">
            <a:extLst>
              <a:ext uri="{FF2B5EF4-FFF2-40B4-BE49-F238E27FC236}">
                <a16:creationId xmlns:a16="http://schemas.microsoft.com/office/drawing/2014/main" id="{1BDAA1BE-D7AF-64CC-C496-7F6D8262E5D7}"/>
              </a:ext>
            </a:extLst>
          </p:cNvPr>
          <p:cNvGrpSpPr/>
          <p:nvPr/>
        </p:nvGrpSpPr>
        <p:grpSpPr>
          <a:xfrm>
            <a:off x="9924473" y="96076"/>
            <a:ext cx="1937186" cy="859068"/>
            <a:chOff x="10080172" y="339103"/>
            <a:chExt cx="1937186" cy="859068"/>
          </a:xfrm>
        </p:grpSpPr>
        <p:grpSp>
          <p:nvGrpSpPr>
            <p:cNvPr id="13" name="Group 8">
              <a:extLst>
                <a:ext uri="{FF2B5EF4-FFF2-40B4-BE49-F238E27FC236}">
                  <a16:creationId xmlns:a16="http://schemas.microsoft.com/office/drawing/2014/main" id="{63BDE9D7-6E9C-6CA2-BD56-55B4EFFF3895}"/>
                </a:ext>
              </a:extLst>
            </p:cNvPr>
            <p:cNvGrpSpPr/>
            <p:nvPr/>
          </p:nvGrpSpPr>
          <p:grpSpPr>
            <a:xfrm>
              <a:off x="10399486" y="741297"/>
              <a:ext cx="1617872" cy="456874"/>
              <a:chOff x="10406743" y="879246"/>
              <a:chExt cx="1617872" cy="456874"/>
            </a:xfrm>
          </p:grpSpPr>
          <p:sp>
            <p:nvSpPr>
              <p:cNvPr id="15" name="Rectangle 6">
                <a:extLst>
                  <a:ext uri="{FF2B5EF4-FFF2-40B4-BE49-F238E27FC236}">
                    <a16:creationId xmlns:a16="http://schemas.microsoft.com/office/drawing/2014/main" id="{CB85B536-13E8-78E0-AFE7-99E407CB9CA0}"/>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5">
                <a:extLst>
                  <a:ext uri="{FF2B5EF4-FFF2-40B4-BE49-F238E27FC236}">
                    <a16:creationId xmlns:a16="http://schemas.microsoft.com/office/drawing/2014/main" id="{80B7D36A-9866-981E-AEBB-26CC2F298E4E}"/>
                  </a:ext>
                </a:extLst>
              </p:cNvPr>
              <p:cNvSpPr txBox="1"/>
              <p:nvPr/>
            </p:nvSpPr>
            <p:spPr>
              <a:xfrm>
                <a:off x="10461367" y="920716"/>
                <a:ext cx="1563248" cy="330860"/>
              </a:xfrm>
              <a:prstGeom prst="rect">
                <a:avLst/>
              </a:prstGeom>
              <a:noFill/>
            </p:spPr>
            <p:txBody>
              <a:bodyPr wrap="none" rtlCol="0">
                <a:spAutoFit/>
              </a:bodyPr>
              <a:lstStyle/>
              <a:p>
                <a:r>
                  <a:rPr lang="en-US" sz="1550" dirty="0" err="1">
                    <a:solidFill>
                      <a:schemeClr val="accent1"/>
                    </a:solidFill>
                  </a:rPr>
                  <a:t>Görevlendirme</a:t>
                </a:r>
                <a:endParaRPr lang="en-GB" sz="1550" dirty="0">
                  <a:solidFill>
                    <a:schemeClr val="accent1"/>
                  </a:solidFill>
                </a:endParaRPr>
              </a:p>
            </p:txBody>
          </p:sp>
        </p:grpSp>
        <p:pic>
          <p:nvPicPr>
            <p:cNvPr id="14" name="Graphic 10" descr="Pin with solid fill">
              <a:extLst>
                <a:ext uri="{FF2B5EF4-FFF2-40B4-BE49-F238E27FC236}">
                  <a16:creationId xmlns:a16="http://schemas.microsoft.com/office/drawing/2014/main" id="{040CF8E5-A983-3B4A-3EF5-D33F35C9C5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080172" y="339103"/>
              <a:ext cx="529771" cy="529771"/>
            </a:xfrm>
            <a:prstGeom prst="rect">
              <a:avLst/>
            </a:prstGeom>
          </p:spPr>
        </p:pic>
      </p:grpSp>
      <p:sp>
        <p:nvSpPr>
          <p:cNvPr id="5" name="PoljeZBesedilom 1">
            <a:extLst>
              <a:ext uri="{FF2B5EF4-FFF2-40B4-BE49-F238E27FC236}">
                <a16:creationId xmlns:a16="http://schemas.microsoft.com/office/drawing/2014/main" id="{4EC34173-47FF-6695-EA2A-E77740E3CF42}"/>
              </a:ext>
            </a:extLst>
          </p:cNvPr>
          <p:cNvSpPr txBox="1"/>
          <p:nvPr/>
        </p:nvSpPr>
        <p:spPr>
          <a:xfrm>
            <a:off x="10817834" y="2695644"/>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a:t>
            </a:r>
            <a:r>
              <a:rPr lang="en-US" sz="1000">
                <a:solidFill>
                  <a:schemeClr val="accent1"/>
                </a:solidFill>
              </a:rPr>
              <a:t>PowerPoint</a:t>
            </a:r>
            <a:endParaRPr lang="sl-SI" sz="1000">
              <a:solidFill>
                <a:schemeClr val="accent1"/>
              </a:solidFill>
            </a:endParaRPr>
          </a:p>
        </p:txBody>
      </p:sp>
      <p:pic>
        <p:nvPicPr>
          <p:cNvPr id="2" name="Resim 1">
            <a:extLst>
              <a:ext uri="{FF2B5EF4-FFF2-40B4-BE49-F238E27FC236}">
                <a16:creationId xmlns:a16="http://schemas.microsoft.com/office/drawing/2014/main" id="{C0208483-594D-777F-7F33-F00F4242E087}"/>
              </a:ext>
            </a:extLst>
          </p:cNvPr>
          <p:cNvPicPr>
            <a:picLocks noChangeAspect="1"/>
          </p:cNvPicPr>
          <p:nvPr/>
        </p:nvPicPr>
        <p:blipFill>
          <a:blip r:embed="rId8"/>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597053772"/>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a:t>2. İç ve Dış Analiz ve Mutabakat</a:t>
            </a:r>
          </a:p>
        </p:txBody>
      </p:sp>
      <p:sp>
        <p:nvSpPr>
          <p:cNvPr id="8" name="CuadroTexto 7">
            <a:extLst>
              <a:ext uri="{FF2B5EF4-FFF2-40B4-BE49-F238E27FC236}">
                <a16:creationId xmlns:a16="http://schemas.microsoft.com/office/drawing/2014/main" id="{415C7609-4847-A3A9-0FD7-B46704D0638D}"/>
              </a:ext>
            </a:extLst>
          </p:cNvPr>
          <p:cNvSpPr txBox="1"/>
          <p:nvPr/>
        </p:nvSpPr>
        <p:spPr>
          <a:xfrm>
            <a:off x="5671226" y="3162979"/>
            <a:ext cx="2003898" cy="369332"/>
          </a:xfrm>
          <a:prstGeom prst="rect">
            <a:avLst/>
          </a:prstGeom>
          <a:noFill/>
        </p:spPr>
        <p:txBody>
          <a:bodyPr wrap="square" rtlCol="0">
            <a:spAutoFit/>
          </a:bodyPr>
          <a:lstStyle/>
          <a:p>
            <a:r>
              <a:rPr lang="en-US" b="1">
                <a:solidFill>
                  <a:schemeClr val="bg2"/>
                </a:solidFill>
              </a:rPr>
              <a:t>PESTEL Analizi</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pic>
        <p:nvPicPr>
          <p:cNvPr id="3" name="Resim 2">
            <a:extLst>
              <a:ext uri="{FF2B5EF4-FFF2-40B4-BE49-F238E27FC236}">
                <a16:creationId xmlns:a16="http://schemas.microsoft.com/office/drawing/2014/main" id="{16B59FA1-65A8-855C-E720-50C3A87EADA5}"/>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973692077"/>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1060" y="1840823"/>
            <a:ext cx="10306838" cy="2335152"/>
          </a:xfrm>
        </p:spPr>
        <p:txBody>
          <a:bodyPr>
            <a:noAutofit/>
          </a:bodyPr>
          <a:lstStyle/>
          <a:p>
            <a:pPr marL="0" indent="0">
              <a:lnSpc>
                <a:spcPct val="170000"/>
              </a:lnSpc>
              <a:buNone/>
            </a:pPr>
            <a:r>
              <a:rPr lang="en-GB" sz="1600" b="0" dirty="0">
                <a:solidFill>
                  <a:srgbClr val="000000"/>
                </a:solidFill>
              </a:rPr>
              <a:t>Bir </a:t>
            </a:r>
            <a:r>
              <a:rPr lang="en-GB" sz="1600" b="0" dirty="0" err="1">
                <a:solidFill>
                  <a:srgbClr val="000000"/>
                </a:solidFill>
              </a:rPr>
              <a:t>sonraki</a:t>
            </a:r>
            <a:r>
              <a:rPr lang="en-GB" sz="1600" b="0" dirty="0">
                <a:solidFill>
                  <a:srgbClr val="000000"/>
                </a:solidFill>
              </a:rPr>
              <a:t> </a:t>
            </a:r>
            <a:r>
              <a:rPr lang="en-GB" sz="1600" b="0" dirty="0" err="1">
                <a:solidFill>
                  <a:srgbClr val="000000"/>
                </a:solidFill>
              </a:rPr>
              <a:t>adımda</a:t>
            </a:r>
            <a:r>
              <a:rPr lang="en-GB" sz="1600" b="0" dirty="0">
                <a:solidFill>
                  <a:srgbClr val="000000"/>
                </a:solidFill>
              </a:rPr>
              <a:t>, </a:t>
            </a:r>
            <a:r>
              <a:rPr lang="en-GB" sz="1600" b="0" dirty="0" err="1">
                <a:solidFill>
                  <a:srgbClr val="000000"/>
                </a:solidFill>
              </a:rPr>
              <a:t>projenizi</a:t>
            </a:r>
            <a:r>
              <a:rPr lang="en-GB" sz="1600" b="0" dirty="0">
                <a:solidFill>
                  <a:srgbClr val="000000"/>
                </a:solidFill>
              </a:rPr>
              <a:t> </a:t>
            </a:r>
            <a:r>
              <a:rPr lang="en-GB" sz="1600" b="0" dirty="0" err="1">
                <a:solidFill>
                  <a:srgbClr val="000000"/>
                </a:solidFill>
              </a:rPr>
              <a:t>etkileyen</a:t>
            </a:r>
            <a:r>
              <a:rPr lang="en-GB" sz="1600" b="0" dirty="0">
                <a:solidFill>
                  <a:srgbClr val="000000"/>
                </a:solidFill>
              </a:rPr>
              <a:t> </a:t>
            </a:r>
            <a:r>
              <a:rPr lang="en-GB" sz="1600" dirty="0" err="1">
                <a:solidFill>
                  <a:srgbClr val="000000"/>
                </a:solidFill>
              </a:rPr>
              <a:t>politik</a:t>
            </a:r>
            <a:r>
              <a:rPr lang="en-GB" sz="1600" dirty="0">
                <a:solidFill>
                  <a:srgbClr val="000000"/>
                </a:solidFill>
              </a:rPr>
              <a:t>, </a:t>
            </a:r>
            <a:r>
              <a:rPr lang="en-GB" sz="1600" dirty="0" err="1">
                <a:solidFill>
                  <a:srgbClr val="000000"/>
                </a:solidFill>
              </a:rPr>
              <a:t>ekonomik</a:t>
            </a:r>
            <a:r>
              <a:rPr lang="en-GB" sz="1600" dirty="0">
                <a:solidFill>
                  <a:srgbClr val="000000"/>
                </a:solidFill>
              </a:rPr>
              <a:t>, </a:t>
            </a:r>
            <a:r>
              <a:rPr lang="en-GB" sz="1600" dirty="0" err="1">
                <a:solidFill>
                  <a:srgbClr val="000000"/>
                </a:solidFill>
              </a:rPr>
              <a:t>sosyo-kültürel</a:t>
            </a:r>
            <a:r>
              <a:rPr lang="en-GB" sz="1600" dirty="0">
                <a:solidFill>
                  <a:srgbClr val="000000"/>
                </a:solidFill>
              </a:rPr>
              <a:t>, </a:t>
            </a:r>
            <a:r>
              <a:rPr lang="en-GB" sz="1600" dirty="0" err="1">
                <a:solidFill>
                  <a:srgbClr val="000000"/>
                </a:solidFill>
              </a:rPr>
              <a:t>teknolojik</a:t>
            </a:r>
            <a:r>
              <a:rPr lang="en-GB" sz="1600" dirty="0">
                <a:solidFill>
                  <a:srgbClr val="000000"/>
                </a:solidFill>
              </a:rPr>
              <a:t>, </a:t>
            </a:r>
            <a:r>
              <a:rPr lang="en-GB" sz="1600" dirty="0" err="1">
                <a:solidFill>
                  <a:srgbClr val="000000"/>
                </a:solidFill>
              </a:rPr>
              <a:t>ekolojik</a:t>
            </a:r>
            <a:r>
              <a:rPr lang="en-GB" sz="1600" dirty="0">
                <a:solidFill>
                  <a:srgbClr val="000000"/>
                </a:solidFill>
              </a:rPr>
              <a:t> </a:t>
            </a:r>
            <a:r>
              <a:rPr lang="en-GB" sz="1600" dirty="0" err="1">
                <a:solidFill>
                  <a:srgbClr val="000000"/>
                </a:solidFill>
              </a:rPr>
              <a:t>ve</a:t>
            </a:r>
            <a:r>
              <a:rPr lang="en-GB" sz="1600" dirty="0">
                <a:solidFill>
                  <a:srgbClr val="000000"/>
                </a:solidFill>
              </a:rPr>
              <a:t> </a:t>
            </a:r>
            <a:r>
              <a:rPr lang="en-GB" sz="1600" dirty="0" err="1">
                <a:solidFill>
                  <a:srgbClr val="000000"/>
                </a:solidFill>
              </a:rPr>
              <a:t>yasal</a:t>
            </a:r>
            <a:r>
              <a:rPr lang="en-GB" sz="1600" dirty="0">
                <a:solidFill>
                  <a:srgbClr val="000000"/>
                </a:solidFill>
              </a:rPr>
              <a:t> </a:t>
            </a:r>
            <a:r>
              <a:rPr lang="en-GB" sz="1600" dirty="0" err="1">
                <a:solidFill>
                  <a:srgbClr val="000000"/>
                </a:solidFill>
              </a:rPr>
              <a:t>faktörleri</a:t>
            </a:r>
            <a:r>
              <a:rPr lang="en-GB" sz="1600" dirty="0">
                <a:solidFill>
                  <a:srgbClr val="000000"/>
                </a:solidFill>
              </a:rPr>
              <a:t> </a:t>
            </a:r>
            <a:r>
              <a:rPr lang="en-GB" sz="1600" b="0" dirty="0" err="1">
                <a:solidFill>
                  <a:srgbClr val="000000"/>
                </a:solidFill>
              </a:rPr>
              <a:t>inceleyerek</a:t>
            </a:r>
            <a:r>
              <a:rPr lang="en-GB" sz="1600" b="0" dirty="0">
                <a:solidFill>
                  <a:srgbClr val="000000"/>
                </a:solidFill>
              </a:rPr>
              <a:t> </a:t>
            </a:r>
            <a:r>
              <a:rPr lang="en-GB" sz="1600" b="0" dirty="0" err="1">
                <a:solidFill>
                  <a:srgbClr val="000000"/>
                </a:solidFill>
              </a:rPr>
              <a:t>şirketinizin</a:t>
            </a:r>
            <a:r>
              <a:rPr lang="en-GB" sz="1600" b="0" dirty="0">
                <a:solidFill>
                  <a:srgbClr val="000000"/>
                </a:solidFill>
              </a:rPr>
              <a:t> </a:t>
            </a:r>
            <a:r>
              <a:rPr lang="en-GB" sz="1600" b="0" dirty="0" err="1">
                <a:solidFill>
                  <a:srgbClr val="000000"/>
                </a:solidFill>
              </a:rPr>
              <a:t>faaliyet</a:t>
            </a:r>
            <a:r>
              <a:rPr lang="en-GB" sz="1600" b="0" dirty="0">
                <a:solidFill>
                  <a:srgbClr val="000000"/>
                </a:solidFill>
              </a:rPr>
              <a:t> </a:t>
            </a:r>
            <a:r>
              <a:rPr lang="en-GB" sz="1600" b="0" dirty="0" err="1">
                <a:solidFill>
                  <a:srgbClr val="000000"/>
                </a:solidFill>
              </a:rPr>
              <a:t>gösterdiği</a:t>
            </a:r>
            <a:r>
              <a:rPr lang="en-GB" sz="1600" b="0" dirty="0">
                <a:solidFill>
                  <a:srgbClr val="000000"/>
                </a:solidFill>
              </a:rPr>
              <a:t> </a:t>
            </a:r>
            <a:r>
              <a:rPr lang="en-GB" sz="1600" b="0" dirty="0" err="1">
                <a:solidFill>
                  <a:srgbClr val="000000"/>
                </a:solidFill>
              </a:rPr>
              <a:t>veya</a:t>
            </a:r>
            <a:r>
              <a:rPr lang="en-GB" sz="1600" b="0" dirty="0">
                <a:solidFill>
                  <a:srgbClr val="000000"/>
                </a:solidFill>
              </a:rPr>
              <a:t> </a:t>
            </a:r>
            <a:r>
              <a:rPr lang="en-GB" sz="1600" b="0" dirty="0" err="1">
                <a:solidFill>
                  <a:srgbClr val="000000"/>
                </a:solidFill>
              </a:rPr>
              <a:t>göstereceği</a:t>
            </a:r>
            <a:r>
              <a:rPr lang="en-GB" sz="1600" b="0" dirty="0">
                <a:solidFill>
                  <a:srgbClr val="000000"/>
                </a:solidFill>
              </a:rPr>
              <a:t> </a:t>
            </a:r>
            <a:r>
              <a:rPr lang="en-GB" sz="1600" dirty="0" err="1">
                <a:solidFill>
                  <a:srgbClr val="000000"/>
                </a:solidFill>
              </a:rPr>
              <a:t>makroekonomik</a:t>
            </a:r>
            <a:r>
              <a:rPr lang="en-GB" sz="1600" dirty="0">
                <a:solidFill>
                  <a:srgbClr val="000000"/>
                </a:solidFill>
              </a:rPr>
              <a:t> </a:t>
            </a:r>
            <a:r>
              <a:rPr lang="en-GB" sz="1600" dirty="0" err="1">
                <a:solidFill>
                  <a:srgbClr val="000000"/>
                </a:solidFill>
              </a:rPr>
              <a:t>ortamı</a:t>
            </a:r>
            <a:r>
              <a:rPr lang="en-GB" sz="1600" dirty="0">
                <a:solidFill>
                  <a:srgbClr val="000000"/>
                </a:solidFill>
              </a:rPr>
              <a:t> </a:t>
            </a:r>
            <a:r>
              <a:rPr lang="en-GB" sz="1600" b="0" dirty="0" err="1">
                <a:solidFill>
                  <a:srgbClr val="000000"/>
                </a:solidFill>
              </a:rPr>
              <a:t>keşfetmemize</a:t>
            </a:r>
            <a:r>
              <a:rPr lang="en-GB" sz="1600" b="0" dirty="0">
                <a:solidFill>
                  <a:srgbClr val="000000"/>
                </a:solidFill>
              </a:rPr>
              <a:t> </a:t>
            </a:r>
            <a:r>
              <a:rPr lang="en-GB" sz="1600" b="0" dirty="0" err="1">
                <a:solidFill>
                  <a:srgbClr val="000000"/>
                </a:solidFill>
              </a:rPr>
              <a:t>yardımcı</a:t>
            </a:r>
            <a:r>
              <a:rPr lang="en-GB" sz="1600" b="0" dirty="0">
                <a:solidFill>
                  <a:srgbClr val="000000"/>
                </a:solidFill>
              </a:rPr>
              <a:t> </a:t>
            </a:r>
            <a:r>
              <a:rPr lang="en-GB" sz="1600" b="0" dirty="0" err="1">
                <a:solidFill>
                  <a:srgbClr val="000000"/>
                </a:solidFill>
              </a:rPr>
              <a:t>olacak</a:t>
            </a:r>
            <a:r>
              <a:rPr lang="en-GB" sz="1600" b="0" dirty="0">
                <a:solidFill>
                  <a:srgbClr val="000000"/>
                </a:solidFill>
              </a:rPr>
              <a:t> </a:t>
            </a:r>
            <a:r>
              <a:rPr lang="en-GB" sz="1600" dirty="0">
                <a:solidFill>
                  <a:srgbClr val="000000"/>
                </a:solidFill>
              </a:rPr>
              <a:t>PESTEL </a:t>
            </a:r>
            <a:r>
              <a:rPr lang="en-GB" sz="1600" dirty="0" err="1">
                <a:solidFill>
                  <a:srgbClr val="000000"/>
                </a:solidFill>
              </a:rPr>
              <a:t>analiz</a:t>
            </a:r>
            <a:r>
              <a:rPr lang="en-GB" sz="1600" dirty="0">
                <a:solidFill>
                  <a:srgbClr val="000000"/>
                </a:solidFill>
              </a:rPr>
              <a:t> </a:t>
            </a:r>
            <a:r>
              <a:rPr lang="en-GB" sz="1600" dirty="0" err="1">
                <a:solidFill>
                  <a:srgbClr val="000000"/>
                </a:solidFill>
              </a:rPr>
              <a:t>aracını</a:t>
            </a:r>
            <a:r>
              <a:rPr lang="en-GB" sz="1600" dirty="0">
                <a:solidFill>
                  <a:srgbClr val="000000"/>
                </a:solidFill>
              </a:rPr>
              <a:t> </a:t>
            </a:r>
            <a:r>
              <a:rPr lang="en-GB" sz="1600" b="0" dirty="0" err="1">
                <a:solidFill>
                  <a:srgbClr val="000000"/>
                </a:solidFill>
              </a:rPr>
              <a:t>kullanarak</a:t>
            </a:r>
            <a:r>
              <a:rPr lang="en-GB" sz="1600" b="0" dirty="0">
                <a:solidFill>
                  <a:srgbClr val="000000"/>
                </a:solidFill>
              </a:rPr>
              <a:t> </a:t>
            </a:r>
            <a:r>
              <a:rPr lang="en-GB" sz="1600" dirty="0">
                <a:solidFill>
                  <a:srgbClr val="000000"/>
                </a:solidFill>
              </a:rPr>
              <a:t>KÜRESEL DIŞ ANALİZ </a:t>
            </a:r>
            <a:r>
              <a:rPr lang="en-GB" sz="1600" b="0" dirty="0" err="1">
                <a:solidFill>
                  <a:srgbClr val="000000"/>
                </a:solidFill>
              </a:rPr>
              <a:t>gerçekleştireceğiz</a:t>
            </a:r>
            <a:r>
              <a:rPr lang="en-GB" sz="1600" b="0" dirty="0">
                <a:solidFill>
                  <a:srgbClr val="000000"/>
                </a:solidFill>
              </a:rPr>
              <a:t>. </a:t>
            </a:r>
          </a:p>
          <a:p>
            <a:pPr marL="0" indent="0">
              <a:lnSpc>
                <a:spcPct val="170000"/>
              </a:lnSpc>
              <a:buNone/>
            </a:pPr>
            <a:endParaRPr lang="en-GB" sz="1600" b="0" dirty="0">
              <a:solidFill>
                <a:srgbClr val="000000"/>
              </a:solidFill>
            </a:endParaRPr>
          </a:p>
          <a:p>
            <a:pPr marL="0" indent="0">
              <a:lnSpc>
                <a:spcPct val="170000"/>
              </a:lnSpc>
              <a:buNone/>
            </a:pPr>
            <a:r>
              <a:rPr lang="en-GB" sz="1600" b="0" dirty="0" err="1">
                <a:solidFill>
                  <a:srgbClr val="000000"/>
                </a:solidFill>
              </a:rPr>
              <a:t>Şirketinizin</a:t>
            </a:r>
            <a:r>
              <a:rPr lang="en-GB" sz="1600" b="0" dirty="0">
                <a:solidFill>
                  <a:srgbClr val="000000"/>
                </a:solidFill>
              </a:rPr>
              <a:t> </a:t>
            </a:r>
            <a:r>
              <a:rPr lang="en-GB" sz="1600" b="0" dirty="0" err="1">
                <a:solidFill>
                  <a:srgbClr val="000000"/>
                </a:solidFill>
              </a:rPr>
              <a:t>düzgün</a:t>
            </a:r>
            <a:r>
              <a:rPr lang="en-GB" sz="1600" b="0" dirty="0">
                <a:solidFill>
                  <a:srgbClr val="000000"/>
                </a:solidFill>
              </a:rPr>
              <a:t> </a:t>
            </a:r>
            <a:r>
              <a:rPr lang="en-GB" sz="1600" b="0" dirty="0" err="1">
                <a:solidFill>
                  <a:srgbClr val="000000"/>
                </a:solidFill>
              </a:rPr>
              <a:t>işleyişine</a:t>
            </a:r>
            <a:r>
              <a:rPr lang="en-GB" sz="1600" b="0" dirty="0">
                <a:solidFill>
                  <a:srgbClr val="000000"/>
                </a:solidFill>
              </a:rPr>
              <a:t> </a:t>
            </a:r>
            <a:r>
              <a:rPr lang="en-GB" sz="1600" b="0" dirty="0" err="1">
                <a:solidFill>
                  <a:srgbClr val="000000"/>
                </a:solidFill>
              </a:rPr>
              <a:t>yönelik</a:t>
            </a:r>
            <a:r>
              <a:rPr lang="en-GB" sz="1600" b="0" dirty="0">
                <a:solidFill>
                  <a:srgbClr val="000000"/>
                </a:solidFill>
              </a:rPr>
              <a:t> </a:t>
            </a:r>
            <a:r>
              <a:rPr lang="en-GB" sz="1600" b="0" dirty="0" err="1">
                <a:solidFill>
                  <a:srgbClr val="000000"/>
                </a:solidFill>
              </a:rPr>
              <a:t>herhangi</a:t>
            </a:r>
            <a:r>
              <a:rPr lang="en-GB" sz="1600" b="0" dirty="0">
                <a:solidFill>
                  <a:srgbClr val="000000"/>
                </a:solidFill>
              </a:rPr>
              <a:t> </a:t>
            </a:r>
            <a:r>
              <a:rPr lang="en-GB" sz="1600" b="0" dirty="0" err="1">
                <a:solidFill>
                  <a:srgbClr val="000000"/>
                </a:solidFill>
              </a:rPr>
              <a:t>bir</a:t>
            </a:r>
            <a:r>
              <a:rPr lang="en-GB" sz="1600" b="0" dirty="0">
                <a:solidFill>
                  <a:srgbClr val="000000"/>
                </a:solidFill>
              </a:rPr>
              <a:t> </a:t>
            </a:r>
            <a:r>
              <a:rPr lang="en-GB" sz="1600" b="0" dirty="0" err="1">
                <a:solidFill>
                  <a:srgbClr val="000000"/>
                </a:solidFill>
              </a:rPr>
              <a:t>stratejik</a:t>
            </a:r>
            <a:r>
              <a:rPr lang="en-GB" sz="1600" b="0" dirty="0">
                <a:solidFill>
                  <a:srgbClr val="000000"/>
                </a:solidFill>
              </a:rPr>
              <a:t> </a:t>
            </a:r>
            <a:r>
              <a:rPr lang="en-GB" sz="1600" b="0" dirty="0" err="1">
                <a:solidFill>
                  <a:srgbClr val="000000"/>
                </a:solidFill>
              </a:rPr>
              <a:t>karar</a:t>
            </a:r>
            <a:r>
              <a:rPr lang="en-GB" sz="1600" b="0" dirty="0">
                <a:solidFill>
                  <a:srgbClr val="000000"/>
                </a:solidFill>
              </a:rPr>
              <a:t> </a:t>
            </a:r>
            <a:r>
              <a:rPr lang="en-GB" sz="1600" b="0" dirty="0" err="1">
                <a:solidFill>
                  <a:srgbClr val="000000"/>
                </a:solidFill>
              </a:rPr>
              <a:t>alabilmek</a:t>
            </a:r>
            <a:r>
              <a:rPr lang="en-GB" sz="1600" b="0" dirty="0">
                <a:solidFill>
                  <a:srgbClr val="000000"/>
                </a:solidFill>
              </a:rPr>
              <a:t> </a:t>
            </a:r>
            <a:r>
              <a:rPr lang="en-GB" sz="1600" b="0" dirty="0" err="1">
                <a:solidFill>
                  <a:srgbClr val="000000"/>
                </a:solidFill>
              </a:rPr>
              <a:t>için</a:t>
            </a:r>
            <a:r>
              <a:rPr lang="en-GB" sz="1600" b="0" dirty="0">
                <a:solidFill>
                  <a:srgbClr val="000000"/>
                </a:solidFill>
              </a:rPr>
              <a:t> </a:t>
            </a:r>
            <a:r>
              <a:rPr lang="en-GB" sz="1600" b="0" dirty="0" err="1">
                <a:solidFill>
                  <a:srgbClr val="000000"/>
                </a:solidFill>
              </a:rPr>
              <a:t>mevcut</a:t>
            </a:r>
            <a:r>
              <a:rPr lang="en-GB" sz="1600" b="0" dirty="0">
                <a:solidFill>
                  <a:srgbClr val="000000"/>
                </a:solidFill>
              </a:rPr>
              <a:t> </a:t>
            </a:r>
            <a:r>
              <a:rPr lang="en-GB" sz="1600" b="0" dirty="0" err="1">
                <a:solidFill>
                  <a:srgbClr val="000000"/>
                </a:solidFill>
              </a:rPr>
              <a:t>durumunuzun</a:t>
            </a:r>
            <a:r>
              <a:rPr lang="en-GB" sz="1600" b="0" dirty="0">
                <a:solidFill>
                  <a:srgbClr val="000000"/>
                </a:solidFill>
              </a:rPr>
              <a:t> </a:t>
            </a:r>
            <a:r>
              <a:rPr lang="en-GB" sz="1600" b="0" dirty="0" err="1">
                <a:solidFill>
                  <a:srgbClr val="000000"/>
                </a:solidFill>
              </a:rPr>
              <a:t>ve</a:t>
            </a:r>
            <a:r>
              <a:rPr lang="en-GB" sz="1600" b="0" dirty="0">
                <a:solidFill>
                  <a:srgbClr val="000000"/>
                </a:solidFill>
              </a:rPr>
              <a:t> </a:t>
            </a:r>
            <a:r>
              <a:rPr lang="en-GB" sz="1600" b="0" dirty="0" err="1">
                <a:solidFill>
                  <a:srgbClr val="000000"/>
                </a:solidFill>
              </a:rPr>
              <a:t>çevrenizin</a:t>
            </a:r>
            <a:r>
              <a:rPr lang="en-GB" sz="1600" b="0" dirty="0">
                <a:solidFill>
                  <a:srgbClr val="000000"/>
                </a:solidFill>
              </a:rPr>
              <a:t> ne </a:t>
            </a:r>
            <a:r>
              <a:rPr lang="en-GB" sz="1600" b="0" dirty="0" err="1">
                <a:solidFill>
                  <a:srgbClr val="000000"/>
                </a:solidFill>
              </a:rPr>
              <a:t>olduğunu</a:t>
            </a:r>
            <a:r>
              <a:rPr lang="en-GB" sz="1600" b="0" dirty="0">
                <a:solidFill>
                  <a:srgbClr val="000000"/>
                </a:solidFill>
              </a:rPr>
              <a:t> </a:t>
            </a:r>
            <a:r>
              <a:rPr lang="en-GB" sz="1600" b="0" dirty="0" err="1">
                <a:solidFill>
                  <a:srgbClr val="000000"/>
                </a:solidFill>
              </a:rPr>
              <a:t>öğreneceksiniz</a:t>
            </a:r>
            <a:r>
              <a:rPr lang="en-GB" sz="1600" b="0" dirty="0">
                <a:solidFill>
                  <a:srgbClr val="000000"/>
                </a:solidFill>
              </a:rPr>
              <a:t>. </a:t>
            </a: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728287" y="122387"/>
            <a:ext cx="11544993" cy="1325563"/>
          </a:xfrm>
        </p:spPr>
        <p:txBody>
          <a:bodyPr>
            <a:normAutofit/>
          </a:bodyPr>
          <a:lstStyle/>
          <a:p>
            <a:r>
              <a:rPr lang="es-ES" sz="3400" dirty="0"/>
              <a:t>2. İç ve Dış Analiz ve Mutabakat</a:t>
            </a:r>
          </a:p>
        </p:txBody>
      </p:sp>
      <p:pic>
        <p:nvPicPr>
          <p:cNvPr id="4" name="Resim 3">
            <a:extLst>
              <a:ext uri="{FF2B5EF4-FFF2-40B4-BE49-F238E27FC236}">
                <a16:creationId xmlns:a16="http://schemas.microsoft.com/office/drawing/2014/main" id="{F92820E1-FC0F-45A5-E1CF-42C9DAFD4AB8}"/>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663398769"/>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esquinas redondeadas 4">
            <a:extLst>
              <a:ext uri="{FF2B5EF4-FFF2-40B4-BE49-F238E27FC236}">
                <a16:creationId xmlns:a16="http://schemas.microsoft.com/office/drawing/2014/main" id="{EA885ED3-BA24-4FDC-3FB5-D32CEFB3E277}"/>
              </a:ext>
            </a:extLst>
          </p:cNvPr>
          <p:cNvSpPr/>
          <p:nvPr/>
        </p:nvSpPr>
        <p:spPr>
          <a:xfrm>
            <a:off x="305205" y="1744196"/>
            <a:ext cx="11968074" cy="4248596"/>
          </a:xfrm>
          <a:prstGeom prst="round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nSpc>
                <a:spcPct val="150000"/>
              </a:lnSpc>
              <a:buNone/>
            </a:pPr>
            <a:r>
              <a:rPr lang="en-GB" sz="1600" b="1" dirty="0">
                <a:solidFill>
                  <a:schemeClr val="tx2"/>
                </a:solidFill>
              </a:rPr>
              <a:t>P - </a:t>
            </a:r>
            <a:r>
              <a:rPr lang="en-GB" sz="1600" b="1" dirty="0" err="1">
                <a:solidFill>
                  <a:schemeClr val="tx2"/>
                </a:solidFill>
              </a:rPr>
              <a:t>Politik</a:t>
            </a:r>
            <a:r>
              <a:rPr lang="en-GB" sz="1600" b="1" dirty="0">
                <a:solidFill>
                  <a:schemeClr val="tx2"/>
                </a:solidFill>
              </a:rPr>
              <a:t>: </a:t>
            </a:r>
            <a:r>
              <a:rPr lang="en-GB" sz="1600" b="0" dirty="0" err="1">
                <a:solidFill>
                  <a:srgbClr val="000000"/>
                </a:solidFill>
              </a:rPr>
              <a:t>Şirketinizin</a:t>
            </a:r>
            <a:r>
              <a:rPr lang="en-GB" sz="1600" b="0" dirty="0">
                <a:solidFill>
                  <a:srgbClr val="000000"/>
                </a:solidFill>
              </a:rPr>
              <a:t> </a:t>
            </a:r>
            <a:r>
              <a:rPr lang="en-GB" sz="1600" b="0" dirty="0" err="1">
                <a:solidFill>
                  <a:srgbClr val="000000"/>
                </a:solidFill>
              </a:rPr>
              <a:t>faaliyetlerini</a:t>
            </a:r>
            <a:r>
              <a:rPr lang="en-GB" sz="1600" b="0" dirty="0">
                <a:solidFill>
                  <a:srgbClr val="000000"/>
                </a:solidFill>
              </a:rPr>
              <a:t> </a:t>
            </a:r>
            <a:r>
              <a:rPr lang="en-GB" sz="1600" b="0" dirty="0" err="1">
                <a:solidFill>
                  <a:srgbClr val="000000"/>
                </a:solidFill>
              </a:rPr>
              <a:t>etkileyebilecek</a:t>
            </a:r>
            <a:r>
              <a:rPr lang="en-GB" sz="1600" b="0" dirty="0">
                <a:solidFill>
                  <a:srgbClr val="000000"/>
                </a:solidFill>
              </a:rPr>
              <a:t> </a:t>
            </a:r>
            <a:r>
              <a:rPr lang="en-GB" sz="1600" b="0" dirty="0" err="1">
                <a:solidFill>
                  <a:srgbClr val="000000"/>
                </a:solidFill>
              </a:rPr>
              <a:t>siyasi</a:t>
            </a:r>
            <a:r>
              <a:rPr lang="en-GB" sz="1600" b="0" dirty="0">
                <a:solidFill>
                  <a:srgbClr val="000000"/>
                </a:solidFill>
              </a:rPr>
              <a:t> </a:t>
            </a:r>
            <a:r>
              <a:rPr lang="en-GB" sz="1600" b="0" dirty="0" err="1">
                <a:solidFill>
                  <a:srgbClr val="000000"/>
                </a:solidFill>
              </a:rPr>
              <a:t>faktörler</a:t>
            </a:r>
            <a:r>
              <a:rPr lang="en-GB" sz="1600" b="0" dirty="0">
                <a:solidFill>
                  <a:srgbClr val="000000"/>
                </a:solidFill>
              </a:rPr>
              <a:t> (</a:t>
            </a:r>
            <a:r>
              <a:rPr lang="en-GB" sz="1600" b="0" dirty="0" err="1">
                <a:solidFill>
                  <a:srgbClr val="000000"/>
                </a:solidFill>
              </a:rPr>
              <a:t>Yerel</a:t>
            </a:r>
            <a:r>
              <a:rPr lang="en-GB" sz="1600" b="0" dirty="0">
                <a:solidFill>
                  <a:srgbClr val="000000"/>
                </a:solidFill>
              </a:rPr>
              <a:t>, </a:t>
            </a:r>
            <a:r>
              <a:rPr lang="en-GB" sz="1600" b="0" dirty="0" err="1">
                <a:solidFill>
                  <a:srgbClr val="000000"/>
                </a:solidFill>
              </a:rPr>
              <a:t>Bölgesel</a:t>
            </a:r>
            <a:r>
              <a:rPr lang="en-GB" sz="1600" b="0" dirty="0">
                <a:solidFill>
                  <a:srgbClr val="000000"/>
                </a:solidFill>
              </a:rPr>
              <a:t>, </a:t>
            </a:r>
            <a:r>
              <a:rPr lang="en-GB" sz="1600" b="0" dirty="0" err="1">
                <a:solidFill>
                  <a:srgbClr val="000000"/>
                </a:solidFill>
              </a:rPr>
              <a:t>Ulusal</a:t>
            </a:r>
            <a:r>
              <a:rPr lang="en-GB" sz="1600" b="0" dirty="0">
                <a:solidFill>
                  <a:srgbClr val="000000"/>
                </a:solidFill>
              </a:rPr>
              <a:t>, </a:t>
            </a:r>
            <a:r>
              <a:rPr lang="en-GB" sz="1600" b="0" dirty="0" err="1">
                <a:solidFill>
                  <a:srgbClr val="000000"/>
                </a:solidFill>
              </a:rPr>
              <a:t>Uluslararası</a:t>
            </a:r>
            <a:r>
              <a:rPr lang="en-GB" sz="1600" b="0" dirty="0">
                <a:solidFill>
                  <a:srgbClr val="000000"/>
                </a:solidFill>
              </a:rPr>
              <a:t> </a:t>
            </a:r>
            <a:r>
              <a:rPr lang="en-GB" sz="1600" b="0" dirty="0" err="1">
                <a:solidFill>
                  <a:srgbClr val="000000"/>
                </a:solidFill>
              </a:rPr>
              <a:t>politikalar</a:t>
            </a:r>
            <a:r>
              <a:rPr lang="en-GB" sz="1600" b="0" dirty="0">
                <a:solidFill>
                  <a:srgbClr val="000000"/>
                </a:solidFill>
              </a:rPr>
              <a:t>, </a:t>
            </a:r>
            <a:r>
              <a:rPr lang="en-GB" sz="1600" b="0" dirty="0" err="1">
                <a:solidFill>
                  <a:srgbClr val="000000"/>
                </a:solidFill>
              </a:rPr>
              <a:t>düzenlemeler</a:t>
            </a:r>
            <a:r>
              <a:rPr lang="en-GB" sz="1600" b="0" dirty="0">
                <a:solidFill>
                  <a:srgbClr val="000000"/>
                </a:solidFill>
              </a:rPr>
              <a:t> </a:t>
            </a:r>
            <a:r>
              <a:rPr lang="en-GB" sz="1600" b="0" dirty="0" err="1">
                <a:solidFill>
                  <a:srgbClr val="000000"/>
                </a:solidFill>
              </a:rPr>
              <a:t>veya</a:t>
            </a:r>
            <a:r>
              <a:rPr lang="en-GB" sz="1600" b="0" dirty="0">
                <a:solidFill>
                  <a:srgbClr val="000000"/>
                </a:solidFill>
              </a:rPr>
              <a:t> </a:t>
            </a:r>
            <a:r>
              <a:rPr lang="en-GB" sz="1600" b="0" dirty="0" err="1">
                <a:solidFill>
                  <a:srgbClr val="000000"/>
                </a:solidFill>
              </a:rPr>
              <a:t>değişiklikler</a:t>
            </a:r>
            <a:r>
              <a:rPr lang="en-GB" sz="1600" b="0" dirty="0">
                <a:solidFill>
                  <a:srgbClr val="000000"/>
                </a:solidFill>
              </a:rPr>
              <a:t>). </a:t>
            </a:r>
          </a:p>
          <a:p>
            <a:pPr marL="0" indent="0">
              <a:lnSpc>
                <a:spcPct val="150000"/>
              </a:lnSpc>
              <a:buNone/>
            </a:pPr>
            <a:r>
              <a:rPr lang="en-GB" sz="1600" b="1" dirty="0">
                <a:solidFill>
                  <a:schemeClr val="tx2"/>
                </a:solidFill>
              </a:rPr>
              <a:t>E - </a:t>
            </a:r>
            <a:r>
              <a:rPr lang="en-GB" sz="1600" b="1" dirty="0" err="1">
                <a:solidFill>
                  <a:schemeClr val="tx2"/>
                </a:solidFill>
              </a:rPr>
              <a:t>Ekonomik</a:t>
            </a:r>
            <a:r>
              <a:rPr lang="en-GB" sz="1600" b="0" dirty="0">
                <a:solidFill>
                  <a:srgbClr val="000000"/>
                </a:solidFill>
              </a:rPr>
              <a:t>: </a:t>
            </a:r>
            <a:r>
              <a:rPr lang="en-GB" sz="1600" b="0" dirty="0" err="1">
                <a:solidFill>
                  <a:srgbClr val="000000"/>
                </a:solidFill>
              </a:rPr>
              <a:t>Projenizin</a:t>
            </a:r>
            <a:r>
              <a:rPr lang="en-GB" sz="1600" b="0" dirty="0">
                <a:solidFill>
                  <a:srgbClr val="000000"/>
                </a:solidFill>
              </a:rPr>
              <a:t> </a:t>
            </a:r>
            <a:r>
              <a:rPr lang="en-GB" sz="1600" b="0" dirty="0" err="1">
                <a:solidFill>
                  <a:srgbClr val="000000"/>
                </a:solidFill>
              </a:rPr>
              <a:t>yürütülmesini</a:t>
            </a:r>
            <a:r>
              <a:rPr lang="en-GB" sz="1600" b="0" dirty="0">
                <a:solidFill>
                  <a:srgbClr val="000000"/>
                </a:solidFill>
              </a:rPr>
              <a:t> </a:t>
            </a:r>
            <a:r>
              <a:rPr lang="en-GB" sz="1600" b="0" dirty="0" err="1">
                <a:solidFill>
                  <a:srgbClr val="000000"/>
                </a:solidFill>
              </a:rPr>
              <a:t>etkileyebilecek</a:t>
            </a:r>
            <a:r>
              <a:rPr lang="en-GB" sz="1600" b="0" dirty="0">
                <a:solidFill>
                  <a:srgbClr val="000000"/>
                </a:solidFill>
              </a:rPr>
              <a:t> </a:t>
            </a:r>
            <a:r>
              <a:rPr lang="en-GB" sz="1600" b="0" dirty="0" err="1">
                <a:solidFill>
                  <a:srgbClr val="000000"/>
                </a:solidFill>
              </a:rPr>
              <a:t>mevcut</a:t>
            </a:r>
            <a:r>
              <a:rPr lang="en-GB" sz="1600" b="0" dirty="0">
                <a:solidFill>
                  <a:srgbClr val="000000"/>
                </a:solidFill>
              </a:rPr>
              <a:t> </a:t>
            </a:r>
            <a:r>
              <a:rPr lang="en-GB" sz="1600" b="0" dirty="0" err="1">
                <a:solidFill>
                  <a:srgbClr val="000000"/>
                </a:solidFill>
              </a:rPr>
              <a:t>veya</a:t>
            </a:r>
            <a:r>
              <a:rPr lang="en-GB" sz="1600" b="0" dirty="0">
                <a:solidFill>
                  <a:srgbClr val="000000"/>
                </a:solidFill>
              </a:rPr>
              <a:t> </a:t>
            </a:r>
            <a:r>
              <a:rPr lang="en-GB" sz="1600" b="0" dirty="0" err="1">
                <a:solidFill>
                  <a:srgbClr val="000000"/>
                </a:solidFill>
              </a:rPr>
              <a:t>gelecekteki</a:t>
            </a:r>
            <a:r>
              <a:rPr lang="en-GB" sz="1600" b="0" dirty="0">
                <a:solidFill>
                  <a:srgbClr val="000000"/>
                </a:solidFill>
              </a:rPr>
              <a:t> </a:t>
            </a:r>
            <a:r>
              <a:rPr lang="en-GB" sz="1600" b="0" dirty="0" err="1">
                <a:solidFill>
                  <a:srgbClr val="000000"/>
                </a:solidFill>
              </a:rPr>
              <a:t>ekonomik</a:t>
            </a:r>
            <a:r>
              <a:rPr lang="en-GB" sz="1600" b="0" dirty="0">
                <a:solidFill>
                  <a:srgbClr val="000000"/>
                </a:solidFill>
              </a:rPr>
              <a:t> </a:t>
            </a:r>
            <a:r>
              <a:rPr lang="en-GB" sz="1600" b="0" dirty="0" err="1">
                <a:solidFill>
                  <a:srgbClr val="000000"/>
                </a:solidFill>
              </a:rPr>
              <a:t>konular</a:t>
            </a:r>
            <a:r>
              <a:rPr lang="en-GB" sz="1600" b="0" dirty="0">
                <a:solidFill>
                  <a:srgbClr val="000000"/>
                </a:solidFill>
              </a:rPr>
              <a:t> (</a:t>
            </a:r>
            <a:r>
              <a:rPr lang="en-GB" sz="1600" b="0" dirty="0" err="1">
                <a:solidFill>
                  <a:srgbClr val="000000"/>
                </a:solidFill>
              </a:rPr>
              <a:t>enflasyon</a:t>
            </a:r>
            <a:r>
              <a:rPr lang="en-GB" sz="1600" b="0" dirty="0">
                <a:solidFill>
                  <a:srgbClr val="000000"/>
                </a:solidFill>
              </a:rPr>
              <a:t>, </a:t>
            </a:r>
            <a:r>
              <a:rPr lang="en-GB" sz="1600" b="0" dirty="0" err="1">
                <a:solidFill>
                  <a:srgbClr val="000000"/>
                </a:solidFill>
              </a:rPr>
              <a:t>oranlar</a:t>
            </a:r>
            <a:r>
              <a:rPr lang="en-GB" sz="1600" b="0" dirty="0">
                <a:solidFill>
                  <a:srgbClr val="000000"/>
                </a:solidFill>
              </a:rPr>
              <a:t>, </a:t>
            </a:r>
            <a:r>
              <a:rPr lang="en-GB" sz="1600" b="0" dirty="0" err="1">
                <a:solidFill>
                  <a:srgbClr val="000000"/>
                </a:solidFill>
              </a:rPr>
              <a:t>işgücü</a:t>
            </a:r>
            <a:r>
              <a:rPr lang="en-GB" sz="1600" b="0" dirty="0">
                <a:solidFill>
                  <a:srgbClr val="000000"/>
                </a:solidFill>
              </a:rPr>
              <a:t> </a:t>
            </a:r>
            <a:r>
              <a:rPr lang="en-GB" sz="1600" b="0" dirty="0" err="1">
                <a:solidFill>
                  <a:srgbClr val="000000"/>
                </a:solidFill>
              </a:rPr>
              <a:t>maliyetleri</a:t>
            </a:r>
            <a:r>
              <a:rPr lang="en-GB" sz="1600" b="0" dirty="0">
                <a:solidFill>
                  <a:srgbClr val="000000"/>
                </a:solidFill>
              </a:rPr>
              <a:t>, </a:t>
            </a:r>
            <a:r>
              <a:rPr lang="en-GB" sz="1600" b="0" dirty="0" err="1">
                <a:solidFill>
                  <a:srgbClr val="000000"/>
                </a:solidFill>
              </a:rPr>
              <a:t>harcanabilir</a:t>
            </a:r>
            <a:r>
              <a:rPr lang="en-GB" sz="1600" b="0" dirty="0">
                <a:solidFill>
                  <a:srgbClr val="000000"/>
                </a:solidFill>
              </a:rPr>
              <a:t> </a:t>
            </a:r>
            <a:r>
              <a:rPr lang="en-GB" sz="1600" b="0" dirty="0" err="1">
                <a:solidFill>
                  <a:srgbClr val="000000"/>
                </a:solidFill>
              </a:rPr>
              <a:t>gelirler</a:t>
            </a:r>
            <a:r>
              <a:rPr lang="en-GB" sz="1600" b="0" dirty="0">
                <a:solidFill>
                  <a:srgbClr val="000000"/>
                </a:solidFill>
              </a:rPr>
              <a:t>...).</a:t>
            </a:r>
          </a:p>
          <a:p>
            <a:pPr marL="0" indent="0">
              <a:lnSpc>
                <a:spcPct val="150000"/>
              </a:lnSpc>
              <a:buNone/>
            </a:pPr>
            <a:r>
              <a:rPr lang="en-GB" sz="1600" b="1" dirty="0">
                <a:solidFill>
                  <a:schemeClr val="tx2"/>
                </a:solidFill>
              </a:rPr>
              <a:t>S - </a:t>
            </a:r>
            <a:r>
              <a:rPr lang="en-GB" sz="1600" b="1" dirty="0" err="1">
                <a:solidFill>
                  <a:schemeClr val="tx2"/>
                </a:solidFill>
              </a:rPr>
              <a:t>Sosyo-kültürel</a:t>
            </a:r>
            <a:r>
              <a:rPr lang="en-GB" sz="1600" b="0" dirty="0">
                <a:solidFill>
                  <a:srgbClr val="000000"/>
                </a:solidFill>
              </a:rPr>
              <a:t>: </a:t>
            </a:r>
            <a:r>
              <a:rPr lang="en-GB" sz="1600" b="0" dirty="0" err="1">
                <a:solidFill>
                  <a:srgbClr val="000000"/>
                </a:solidFill>
              </a:rPr>
              <a:t>Demografi</a:t>
            </a:r>
            <a:r>
              <a:rPr lang="en-GB" sz="1600" b="0" dirty="0">
                <a:solidFill>
                  <a:srgbClr val="000000"/>
                </a:solidFill>
              </a:rPr>
              <a:t> (</a:t>
            </a:r>
            <a:r>
              <a:rPr lang="en-GB" sz="1600" b="0" dirty="0" err="1">
                <a:solidFill>
                  <a:srgbClr val="000000"/>
                </a:solidFill>
              </a:rPr>
              <a:t>yaş</a:t>
            </a:r>
            <a:r>
              <a:rPr lang="en-GB" sz="1600" b="0" dirty="0">
                <a:solidFill>
                  <a:srgbClr val="000000"/>
                </a:solidFill>
              </a:rPr>
              <a:t>, </a:t>
            </a:r>
            <a:r>
              <a:rPr lang="en-GB" sz="1600" b="0" dirty="0" err="1">
                <a:solidFill>
                  <a:srgbClr val="000000"/>
                </a:solidFill>
              </a:rPr>
              <a:t>kültür</a:t>
            </a:r>
            <a:r>
              <a:rPr lang="en-GB" sz="1600" b="0" dirty="0">
                <a:solidFill>
                  <a:srgbClr val="000000"/>
                </a:solidFill>
              </a:rPr>
              <a:t>, din, </a:t>
            </a:r>
            <a:r>
              <a:rPr lang="en-GB" sz="1600" b="0" dirty="0" err="1">
                <a:solidFill>
                  <a:srgbClr val="000000"/>
                </a:solidFill>
              </a:rPr>
              <a:t>inançlar</a:t>
            </a:r>
            <a:r>
              <a:rPr lang="en-GB" sz="1600" b="0" dirty="0">
                <a:solidFill>
                  <a:srgbClr val="000000"/>
                </a:solidFill>
              </a:rPr>
              <a:t> vb.) </a:t>
            </a:r>
            <a:r>
              <a:rPr lang="en-GB" sz="1600" b="0" dirty="0" err="1">
                <a:solidFill>
                  <a:srgbClr val="000000"/>
                </a:solidFill>
              </a:rPr>
              <a:t>gibi</a:t>
            </a:r>
            <a:r>
              <a:rPr lang="en-GB" sz="1600" b="0" dirty="0">
                <a:solidFill>
                  <a:srgbClr val="000000"/>
                </a:solidFill>
              </a:rPr>
              <a:t> </a:t>
            </a:r>
            <a:r>
              <a:rPr lang="en-GB" sz="1600" b="0" dirty="0" err="1">
                <a:solidFill>
                  <a:srgbClr val="000000"/>
                </a:solidFill>
              </a:rPr>
              <a:t>toplumun</a:t>
            </a:r>
            <a:r>
              <a:rPr lang="en-GB" sz="1600" b="0" dirty="0">
                <a:solidFill>
                  <a:srgbClr val="000000"/>
                </a:solidFill>
              </a:rPr>
              <a:t> </a:t>
            </a:r>
            <a:r>
              <a:rPr lang="en-GB" sz="1600" b="0" dirty="0" err="1">
                <a:solidFill>
                  <a:srgbClr val="000000"/>
                </a:solidFill>
              </a:rPr>
              <a:t>unsurlarının</a:t>
            </a:r>
            <a:r>
              <a:rPr lang="en-GB" sz="1600" b="0" dirty="0">
                <a:solidFill>
                  <a:srgbClr val="000000"/>
                </a:solidFill>
              </a:rPr>
              <a:t> </a:t>
            </a:r>
            <a:r>
              <a:rPr lang="en-GB" sz="1600" b="0" dirty="0" err="1">
                <a:solidFill>
                  <a:srgbClr val="000000"/>
                </a:solidFill>
              </a:rPr>
              <a:t>yanı</a:t>
            </a:r>
            <a:r>
              <a:rPr lang="en-GB" sz="1600" b="0" dirty="0">
                <a:solidFill>
                  <a:srgbClr val="000000"/>
                </a:solidFill>
              </a:rPr>
              <a:t> </a:t>
            </a:r>
            <a:r>
              <a:rPr lang="en-GB" sz="1600" b="0" dirty="0" err="1">
                <a:solidFill>
                  <a:srgbClr val="000000"/>
                </a:solidFill>
              </a:rPr>
              <a:t>sıra</a:t>
            </a:r>
            <a:r>
              <a:rPr lang="en-GB" sz="1600" b="0" dirty="0">
                <a:solidFill>
                  <a:srgbClr val="000000"/>
                </a:solidFill>
              </a:rPr>
              <a:t> </a:t>
            </a:r>
            <a:r>
              <a:rPr lang="en-GB" sz="1600" b="0" dirty="0" err="1">
                <a:solidFill>
                  <a:srgbClr val="000000"/>
                </a:solidFill>
              </a:rPr>
              <a:t>projenizi</a:t>
            </a:r>
            <a:r>
              <a:rPr lang="en-GB" sz="1600" b="0" dirty="0">
                <a:solidFill>
                  <a:srgbClr val="000000"/>
                </a:solidFill>
              </a:rPr>
              <a:t> </a:t>
            </a:r>
            <a:r>
              <a:rPr lang="en-GB" sz="1600" b="0" dirty="0" err="1">
                <a:solidFill>
                  <a:srgbClr val="000000"/>
                </a:solidFill>
              </a:rPr>
              <a:t>etkileyebilecek</a:t>
            </a:r>
            <a:r>
              <a:rPr lang="en-GB" sz="1600" b="0" dirty="0">
                <a:solidFill>
                  <a:srgbClr val="000000"/>
                </a:solidFill>
              </a:rPr>
              <a:t> </a:t>
            </a:r>
            <a:r>
              <a:rPr lang="en-GB" sz="1600" b="0" dirty="0" err="1">
                <a:solidFill>
                  <a:srgbClr val="000000"/>
                </a:solidFill>
              </a:rPr>
              <a:t>güncel</a:t>
            </a:r>
            <a:r>
              <a:rPr lang="en-GB" sz="1600" b="0" dirty="0">
                <a:solidFill>
                  <a:srgbClr val="000000"/>
                </a:solidFill>
              </a:rPr>
              <a:t> </a:t>
            </a:r>
            <a:r>
              <a:rPr lang="en-GB" sz="1600" b="0" dirty="0" err="1">
                <a:solidFill>
                  <a:srgbClr val="000000"/>
                </a:solidFill>
              </a:rPr>
              <a:t>eğilimler</a:t>
            </a:r>
            <a:r>
              <a:rPr lang="en-GB" sz="1600" b="0" dirty="0">
                <a:solidFill>
                  <a:srgbClr val="000000"/>
                </a:solidFill>
              </a:rPr>
              <a:t>.</a:t>
            </a:r>
          </a:p>
          <a:p>
            <a:pPr marL="0" indent="0">
              <a:lnSpc>
                <a:spcPct val="150000"/>
              </a:lnSpc>
              <a:buNone/>
            </a:pPr>
            <a:r>
              <a:rPr lang="en-GB" sz="1600" b="1" dirty="0">
                <a:solidFill>
                  <a:schemeClr val="tx2"/>
                </a:solidFill>
              </a:rPr>
              <a:t>T - </a:t>
            </a:r>
            <a:r>
              <a:rPr lang="en-GB" sz="1600" b="1" dirty="0" err="1">
                <a:solidFill>
                  <a:schemeClr val="tx2"/>
                </a:solidFill>
              </a:rPr>
              <a:t>Teknolojik</a:t>
            </a:r>
            <a:r>
              <a:rPr lang="en-GB" sz="1600" b="0" dirty="0">
                <a:solidFill>
                  <a:srgbClr val="000000"/>
                </a:solidFill>
              </a:rPr>
              <a:t>: </a:t>
            </a:r>
            <a:r>
              <a:rPr lang="en-GB" sz="1600" b="0" dirty="0" err="1">
                <a:solidFill>
                  <a:srgbClr val="000000"/>
                </a:solidFill>
              </a:rPr>
              <a:t>Teknoloji</a:t>
            </a:r>
            <a:r>
              <a:rPr lang="en-GB" sz="1600" b="0" dirty="0">
                <a:solidFill>
                  <a:srgbClr val="000000"/>
                </a:solidFill>
              </a:rPr>
              <a:t> </a:t>
            </a:r>
            <a:r>
              <a:rPr lang="en-GB" sz="1600" b="0" dirty="0" err="1">
                <a:solidFill>
                  <a:srgbClr val="000000"/>
                </a:solidFill>
              </a:rPr>
              <a:t>alışkanlıklarımızı</a:t>
            </a:r>
            <a:r>
              <a:rPr lang="en-GB" sz="1600" b="0" dirty="0">
                <a:solidFill>
                  <a:srgbClr val="000000"/>
                </a:solidFill>
              </a:rPr>
              <a:t> </a:t>
            </a:r>
            <a:r>
              <a:rPr lang="en-GB" sz="1600" b="0" dirty="0" err="1">
                <a:solidFill>
                  <a:srgbClr val="000000"/>
                </a:solidFill>
              </a:rPr>
              <a:t>tamamen</a:t>
            </a:r>
            <a:r>
              <a:rPr lang="en-GB" sz="1600" b="0" dirty="0">
                <a:solidFill>
                  <a:srgbClr val="000000"/>
                </a:solidFill>
              </a:rPr>
              <a:t> </a:t>
            </a:r>
            <a:r>
              <a:rPr lang="en-GB" sz="1600" b="0" dirty="0" err="1">
                <a:solidFill>
                  <a:srgbClr val="000000"/>
                </a:solidFill>
              </a:rPr>
              <a:t>değiştiriyor</a:t>
            </a:r>
            <a:r>
              <a:rPr lang="en-GB" sz="1600" b="0" dirty="0">
                <a:solidFill>
                  <a:srgbClr val="000000"/>
                </a:solidFill>
              </a:rPr>
              <a:t>, </a:t>
            </a:r>
            <a:r>
              <a:rPr lang="en-GB" sz="1600" b="0" dirty="0" err="1">
                <a:solidFill>
                  <a:srgbClr val="000000"/>
                </a:solidFill>
              </a:rPr>
              <a:t>teknolojinin</a:t>
            </a:r>
            <a:r>
              <a:rPr lang="en-GB" sz="1600" b="0" dirty="0">
                <a:solidFill>
                  <a:srgbClr val="000000"/>
                </a:solidFill>
              </a:rPr>
              <a:t> </a:t>
            </a:r>
            <a:r>
              <a:rPr lang="en-GB" sz="1600" b="0" dirty="0" err="1">
                <a:solidFill>
                  <a:srgbClr val="000000"/>
                </a:solidFill>
              </a:rPr>
              <a:t>projenizi</a:t>
            </a:r>
            <a:r>
              <a:rPr lang="en-GB" sz="1600" b="0" dirty="0">
                <a:solidFill>
                  <a:srgbClr val="000000"/>
                </a:solidFill>
              </a:rPr>
              <a:t> </a:t>
            </a:r>
            <a:r>
              <a:rPr lang="en-GB" sz="1600" b="0" dirty="0" err="1">
                <a:solidFill>
                  <a:srgbClr val="000000"/>
                </a:solidFill>
              </a:rPr>
              <a:t>nasıl</a:t>
            </a:r>
            <a:r>
              <a:rPr lang="en-GB" sz="1600" b="0" dirty="0">
                <a:solidFill>
                  <a:srgbClr val="000000"/>
                </a:solidFill>
              </a:rPr>
              <a:t> </a:t>
            </a:r>
            <a:r>
              <a:rPr lang="en-GB" sz="1600" b="0" dirty="0" err="1">
                <a:solidFill>
                  <a:srgbClr val="000000"/>
                </a:solidFill>
              </a:rPr>
              <a:t>etkileyeceğini</a:t>
            </a:r>
            <a:r>
              <a:rPr lang="en-GB" sz="1600" b="0" dirty="0">
                <a:solidFill>
                  <a:srgbClr val="000000"/>
                </a:solidFill>
              </a:rPr>
              <a:t> </a:t>
            </a:r>
            <a:r>
              <a:rPr lang="en-GB" sz="1600" b="0" dirty="0" err="1">
                <a:solidFill>
                  <a:srgbClr val="000000"/>
                </a:solidFill>
              </a:rPr>
              <a:t>belirleyin</a:t>
            </a:r>
            <a:r>
              <a:rPr lang="en-GB" sz="1600" b="0" dirty="0">
                <a:solidFill>
                  <a:srgbClr val="000000"/>
                </a:solidFill>
              </a:rPr>
              <a:t>.</a:t>
            </a:r>
          </a:p>
          <a:p>
            <a:pPr marL="0" indent="0">
              <a:lnSpc>
                <a:spcPct val="150000"/>
              </a:lnSpc>
              <a:buNone/>
            </a:pPr>
            <a:r>
              <a:rPr lang="en-GB" sz="1600" b="1" dirty="0">
                <a:solidFill>
                  <a:schemeClr val="tx2"/>
                </a:solidFill>
              </a:rPr>
              <a:t>E - </a:t>
            </a:r>
            <a:r>
              <a:rPr lang="en-GB" sz="1600" b="1" dirty="0" err="1">
                <a:solidFill>
                  <a:schemeClr val="tx2"/>
                </a:solidFill>
              </a:rPr>
              <a:t>Ekolojik</a:t>
            </a:r>
            <a:r>
              <a:rPr lang="en-GB" sz="1600" b="0" dirty="0">
                <a:solidFill>
                  <a:srgbClr val="000000"/>
                </a:solidFill>
              </a:rPr>
              <a:t>: </a:t>
            </a:r>
            <a:r>
              <a:rPr lang="en-GB" sz="1600" b="0" dirty="0" err="1">
                <a:solidFill>
                  <a:srgbClr val="000000"/>
                </a:solidFill>
              </a:rPr>
              <a:t>Doğrudan</a:t>
            </a:r>
            <a:r>
              <a:rPr lang="en-GB" sz="1600" b="0" dirty="0">
                <a:solidFill>
                  <a:srgbClr val="000000"/>
                </a:solidFill>
              </a:rPr>
              <a:t> </a:t>
            </a:r>
            <a:r>
              <a:rPr lang="en-GB" sz="1600" b="0" dirty="0" err="1">
                <a:solidFill>
                  <a:srgbClr val="000000"/>
                </a:solidFill>
              </a:rPr>
              <a:t>veya</a:t>
            </a:r>
            <a:r>
              <a:rPr lang="en-GB" sz="1600" b="0" dirty="0">
                <a:solidFill>
                  <a:srgbClr val="000000"/>
                </a:solidFill>
              </a:rPr>
              <a:t> </a:t>
            </a:r>
            <a:r>
              <a:rPr lang="en-GB" sz="1600" b="0" dirty="0" err="1">
                <a:solidFill>
                  <a:srgbClr val="000000"/>
                </a:solidFill>
              </a:rPr>
              <a:t>dolaylı</a:t>
            </a:r>
            <a:r>
              <a:rPr lang="en-GB" sz="1600" b="0" dirty="0">
                <a:solidFill>
                  <a:srgbClr val="000000"/>
                </a:solidFill>
              </a:rPr>
              <a:t> </a:t>
            </a:r>
            <a:r>
              <a:rPr lang="en-GB" sz="1600" b="0" dirty="0" err="1">
                <a:solidFill>
                  <a:srgbClr val="000000"/>
                </a:solidFill>
              </a:rPr>
              <a:t>olarak</a:t>
            </a:r>
            <a:r>
              <a:rPr lang="en-GB" sz="1600" b="0" dirty="0">
                <a:solidFill>
                  <a:srgbClr val="000000"/>
                </a:solidFill>
              </a:rPr>
              <a:t> </a:t>
            </a:r>
            <a:r>
              <a:rPr lang="en-GB" sz="1600" b="0" dirty="0" err="1">
                <a:solidFill>
                  <a:srgbClr val="000000"/>
                </a:solidFill>
              </a:rPr>
              <a:t>çevreyle</a:t>
            </a:r>
            <a:r>
              <a:rPr lang="en-GB" sz="1600" b="0" dirty="0">
                <a:solidFill>
                  <a:srgbClr val="000000"/>
                </a:solidFill>
              </a:rPr>
              <a:t> </a:t>
            </a:r>
            <a:r>
              <a:rPr lang="en-GB" sz="1600" b="0" dirty="0" err="1">
                <a:solidFill>
                  <a:srgbClr val="000000"/>
                </a:solidFill>
              </a:rPr>
              <a:t>ilgili</a:t>
            </a:r>
            <a:r>
              <a:rPr lang="en-GB" sz="1600" b="0" dirty="0">
                <a:solidFill>
                  <a:srgbClr val="000000"/>
                </a:solidFill>
              </a:rPr>
              <a:t> </a:t>
            </a:r>
            <a:r>
              <a:rPr lang="en-GB" sz="1600" b="0" dirty="0" err="1">
                <a:solidFill>
                  <a:srgbClr val="000000"/>
                </a:solidFill>
              </a:rPr>
              <a:t>faktörler</a:t>
            </a:r>
            <a:r>
              <a:rPr lang="en-GB" sz="1600" b="0" dirty="0">
                <a:solidFill>
                  <a:srgbClr val="000000"/>
                </a:solidFill>
              </a:rPr>
              <a:t> (</a:t>
            </a:r>
            <a:r>
              <a:rPr lang="en-GB" sz="1600" b="0" dirty="0" err="1">
                <a:solidFill>
                  <a:srgbClr val="000000"/>
                </a:solidFill>
              </a:rPr>
              <a:t>mevzuat</a:t>
            </a:r>
            <a:r>
              <a:rPr lang="en-GB" sz="1600" b="0" dirty="0">
                <a:solidFill>
                  <a:srgbClr val="000000"/>
                </a:solidFill>
              </a:rPr>
              <a:t> </a:t>
            </a:r>
            <a:r>
              <a:rPr lang="en-GB" sz="1600" b="0" dirty="0" err="1">
                <a:solidFill>
                  <a:srgbClr val="000000"/>
                </a:solidFill>
              </a:rPr>
              <a:t>değişiklikleri</a:t>
            </a:r>
            <a:r>
              <a:rPr lang="en-GB" sz="1600" b="0" dirty="0">
                <a:solidFill>
                  <a:srgbClr val="000000"/>
                </a:solidFill>
              </a:rPr>
              <a:t>, sosyal </a:t>
            </a:r>
            <a:r>
              <a:rPr lang="en-GB" sz="1600" b="0" dirty="0" err="1">
                <a:solidFill>
                  <a:srgbClr val="000000"/>
                </a:solidFill>
              </a:rPr>
              <a:t>farkındalık</a:t>
            </a:r>
            <a:r>
              <a:rPr lang="en-GB" sz="1600" b="0" dirty="0">
                <a:solidFill>
                  <a:srgbClr val="000000"/>
                </a:solidFill>
              </a:rPr>
              <a:t>, </a:t>
            </a:r>
            <a:r>
              <a:rPr lang="en-GB" sz="1600" b="0" dirty="0" err="1">
                <a:solidFill>
                  <a:srgbClr val="000000"/>
                </a:solidFill>
              </a:rPr>
              <a:t>trendler</a:t>
            </a:r>
            <a:r>
              <a:rPr lang="en-GB" sz="1600" b="0" dirty="0">
                <a:solidFill>
                  <a:srgbClr val="000000"/>
                </a:solidFill>
              </a:rPr>
              <a:t>, </a:t>
            </a:r>
            <a:r>
              <a:rPr lang="en-GB" sz="1600" b="0" dirty="0" err="1">
                <a:solidFill>
                  <a:srgbClr val="000000"/>
                </a:solidFill>
              </a:rPr>
              <a:t>etik</a:t>
            </a:r>
            <a:r>
              <a:rPr lang="en-GB" sz="1600" b="0" dirty="0">
                <a:solidFill>
                  <a:srgbClr val="000000"/>
                </a:solidFill>
              </a:rPr>
              <a:t>...).</a:t>
            </a:r>
          </a:p>
          <a:p>
            <a:pPr marL="0" indent="0">
              <a:lnSpc>
                <a:spcPct val="150000"/>
              </a:lnSpc>
              <a:buNone/>
            </a:pPr>
            <a:r>
              <a:rPr lang="en-GB" sz="1600" b="1" dirty="0">
                <a:solidFill>
                  <a:schemeClr val="tx2"/>
                </a:solidFill>
              </a:rPr>
              <a:t>L - </a:t>
            </a:r>
            <a:r>
              <a:rPr lang="en-GB" sz="1600" b="1" dirty="0" err="1">
                <a:solidFill>
                  <a:schemeClr val="tx2"/>
                </a:solidFill>
              </a:rPr>
              <a:t>Yasal</a:t>
            </a:r>
            <a:r>
              <a:rPr lang="en-GB" sz="1600" b="0" dirty="0">
                <a:solidFill>
                  <a:srgbClr val="000000"/>
                </a:solidFill>
              </a:rPr>
              <a:t>: </a:t>
            </a:r>
            <a:r>
              <a:rPr lang="en-GB" sz="1600" b="0" dirty="0" err="1">
                <a:solidFill>
                  <a:srgbClr val="000000"/>
                </a:solidFill>
              </a:rPr>
              <a:t>Uymanız</a:t>
            </a:r>
            <a:r>
              <a:rPr lang="en-GB" sz="1600" b="0" dirty="0">
                <a:solidFill>
                  <a:srgbClr val="000000"/>
                </a:solidFill>
              </a:rPr>
              <a:t> </a:t>
            </a:r>
            <a:r>
              <a:rPr lang="en-GB" sz="1600" b="0" dirty="0" err="1">
                <a:solidFill>
                  <a:srgbClr val="000000"/>
                </a:solidFill>
              </a:rPr>
              <a:t>gereken</a:t>
            </a:r>
            <a:r>
              <a:rPr lang="en-GB" sz="1600" b="0" dirty="0">
                <a:solidFill>
                  <a:srgbClr val="000000"/>
                </a:solidFill>
              </a:rPr>
              <a:t> </a:t>
            </a:r>
            <a:r>
              <a:rPr lang="en-GB" sz="1600" b="0" dirty="0" err="1">
                <a:solidFill>
                  <a:srgbClr val="000000"/>
                </a:solidFill>
              </a:rPr>
              <a:t>ve</a:t>
            </a:r>
            <a:r>
              <a:rPr lang="en-GB" sz="1600" b="0" dirty="0">
                <a:solidFill>
                  <a:srgbClr val="000000"/>
                </a:solidFill>
              </a:rPr>
              <a:t> </a:t>
            </a:r>
            <a:r>
              <a:rPr lang="en-GB" sz="1600" b="0" dirty="0" err="1">
                <a:solidFill>
                  <a:srgbClr val="000000"/>
                </a:solidFill>
              </a:rPr>
              <a:t>projenizi</a:t>
            </a:r>
            <a:r>
              <a:rPr lang="en-GB" sz="1600" b="0" dirty="0">
                <a:solidFill>
                  <a:srgbClr val="000000"/>
                </a:solidFill>
              </a:rPr>
              <a:t> </a:t>
            </a:r>
            <a:r>
              <a:rPr lang="en-GB" sz="1600" b="0" dirty="0" err="1">
                <a:solidFill>
                  <a:srgbClr val="000000"/>
                </a:solidFill>
              </a:rPr>
              <a:t>doğrudan</a:t>
            </a:r>
            <a:r>
              <a:rPr lang="en-GB" sz="1600" b="0" dirty="0">
                <a:solidFill>
                  <a:srgbClr val="000000"/>
                </a:solidFill>
              </a:rPr>
              <a:t> </a:t>
            </a:r>
            <a:r>
              <a:rPr lang="en-GB" sz="1600" b="0" dirty="0" err="1">
                <a:solidFill>
                  <a:srgbClr val="000000"/>
                </a:solidFill>
              </a:rPr>
              <a:t>veya</a:t>
            </a:r>
            <a:r>
              <a:rPr lang="en-GB" sz="1600" b="0" dirty="0">
                <a:solidFill>
                  <a:srgbClr val="000000"/>
                </a:solidFill>
              </a:rPr>
              <a:t> </a:t>
            </a:r>
            <a:r>
              <a:rPr lang="en-GB" sz="1600" b="0" dirty="0" err="1">
                <a:solidFill>
                  <a:srgbClr val="000000"/>
                </a:solidFill>
              </a:rPr>
              <a:t>dolaylı</a:t>
            </a:r>
            <a:r>
              <a:rPr lang="en-GB" sz="1600" b="0" dirty="0">
                <a:solidFill>
                  <a:srgbClr val="000000"/>
                </a:solidFill>
              </a:rPr>
              <a:t> </a:t>
            </a:r>
            <a:r>
              <a:rPr lang="en-GB" sz="1600" b="0" dirty="0" err="1">
                <a:solidFill>
                  <a:srgbClr val="000000"/>
                </a:solidFill>
              </a:rPr>
              <a:t>olarak</a:t>
            </a:r>
            <a:r>
              <a:rPr lang="en-GB" sz="1600" b="0" dirty="0">
                <a:solidFill>
                  <a:srgbClr val="000000"/>
                </a:solidFill>
              </a:rPr>
              <a:t> </a:t>
            </a:r>
            <a:r>
              <a:rPr lang="en-GB" sz="1600" b="0" dirty="0" err="1">
                <a:solidFill>
                  <a:srgbClr val="000000"/>
                </a:solidFill>
              </a:rPr>
              <a:t>etkileyecek</a:t>
            </a:r>
            <a:r>
              <a:rPr lang="en-GB" sz="1600" b="0" dirty="0">
                <a:solidFill>
                  <a:srgbClr val="000000"/>
                </a:solidFill>
              </a:rPr>
              <a:t> </a:t>
            </a:r>
            <a:r>
              <a:rPr lang="en-GB" sz="1600" b="0" dirty="0" err="1">
                <a:solidFill>
                  <a:srgbClr val="000000"/>
                </a:solidFill>
              </a:rPr>
              <a:t>yasal</a:t>
            </a:r>
            <a:r>
              <a:rPr lang="en-GB" sz="1600" b="0" dirty="0">
                <a:solidFill>
                  <a:srgbClr val="000000"/>
                </a:solidFill>
              </a:rPr>
              <a:t> </a:t>
            </a:r>
            <a:r>
              <a:rPr lang="en-GB" sz="1600" b="0" dirty="0" err="1">
                <a:solidFill>
                  <a:srgbClr val="000000"/>
                </a:solidFill>
              </a:rPr>
              <a:t>yükümlülükler</a:t>
            </a:r>
            <a:r>
              <a:rPr lang="en-GB" sz="1600" b="0" dirty="0">
                <a:solidFill>
                  <a:srgbClr val="000000"/>
                </a:solidFill>
              </a:rPr>
              <a:t> (</a:t>
            </a:r>
            <a:r>
              <a:rPr lang="en-GB" sz="1600" b="0" dirty="0" err="1">
                <a:solidFill>
                  <a:srgbClr val="000000"/>
                </a:solidFill>
              </a:rPr>
              <a:t>standartlar</a:t>
            </a:r>
            <a:r>
              <a:rPr lang="en-GB" sz="1600" b="0" dirty="0">
                <a:solidFill>
                  <a:srgbClr val="000000"/>
                </a:solidFill>
              </a:rPr>
              <a:t>, </a:t>
            </a:r>
            <a:r>
              <a:rPr lang="en-GB" sz="1600" b="0" dirty="0" err="1">
                <a:solidFill>
                  <a:srgbClr val="000000"/>
                </a:solidFill>
              </a:rPr>
              <a:t>kalite</a:t>
            </a:r>
            <a:r>
              <a:rPr lang="en-GB" sz="1600" b="0" dirty="0">
                <a:solidFill>
                  <a:srgbClr val="000000"/>
                </a:solidFill>
              </a:rPr>
              <a:t>, </a:t>
            </a:r>
            <a:r>
              <a:rPr lang="en-GB" sz="1600" b="0" dirty="0" err="1">
                <a:solidFill>
                  <a:srgbClr val="000000"/>
                </a:solidFill>
              </a:rPr>
              <a:t>sağlık</a:t>
            </a:r>
            <a:r>
              <a:rPr lang="en-GB" sz="1600" b="0" dirty="0">
                <a:solidFill>
                  <a:srgbClr val="000000"/>
                </a:solidFill>
              </a:rPr>
              <a:t>, </a:t>
            </a:r>
            <a:r>
              <a:rPr lang="en-GB" sz="1600" b="0" dirty="0" err="1">
                <a:solidFill>
                  <a:srgbClr val="000000"/>
                </a:solidFill>
              </a:rPr>
              <a:t>haklar</a:t>
            </a:r>
            <a:r>
              <a:rPr lang="en-GB" sz="1600" b="0" dirty="0">
                <a:solidFill>
                  <a:srgbClr val="000000"/>
                </a:solidFill>
              </a:rPr>
              <a:t>...) </a:t>
            </a: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516746" y="-196920"/>
            <a:ext cx="11544993" cy="1325563"/>
          </a:xfrm>
        </p:spPr>
        <p:txBody>
          <a:bodyPr>
            <a:normAutofit/>
          </a:bodyPr>
          <a:lstStyle/>
          <a:p>
            <a:r>
              <a:rPr lang="es-ES" sz="3400"/>
              <a:t>2. İç ve Dış Analiz ve Mutabakat</a:t>
            </a:r>
          </a:p>
        </p:txBody>
      </p:sp>
      <p:sp>
        <p:nvSpPr>
          <p:cNvPr id="7" name="CuadroTexto 6">
            <a:extLst>
              <a:ext uri="{FF2B5EF4-FFF2-40B4-BE49-F238E27FC236}">
                <a16:creationId xmlns:a16="http://schemas.microsoft.com/office/drawing/2014/main" id="{63B6FD15-E010-54D1-C943-DA3E6F6281DA}"/>
              </a:ext>
            </a:extLst>
          </p:cNvPr>
          <p:cNvSpPr txBox="1"/>
          <p:nvPr/>
        </p:nvSpPr>
        <p:spPr>
          <a:xfrm>
            <a:off x="4754567" y="1128643"/>
            <a:ext cx="2837770" cy="615553"/>
          </a:xfrm>
          <a:prstGeom prst="rect">
            <a:avLst/>
          </a:prstGeom>
          <a:noFill/>
        </p:spPr>
        <p:txBody>
          <a:bodyPr wrap="square" rtlCol="0">
            <a:spAutoFit/>
          </a:bodyPr>
          <a:lstStyle/>
          <a:p>
            <a:r>
              <a:rPr lang="en-US" sz="3400" b="1">
                <a:solidFill>
                  <a:schemeClr val="tx2"/>
                </a:solidFill>
              </a:rPr>
              <a:t>PESTEL</a:t>
            </a:r>
          </a:p>
        </p:txBody>
      </p:sp>
      <p:pic>
        <p:nvPicPr>
          <p:cNvPr id="3" name="Resim 2">
            <a:extLst>
              <a:ext uri="{FF2B5EF4-FFF2-40B4-BE49-F238E27FC236}">
                <a16:creationId xmlns:a16="http://schemas.microsoft.com/office/drawing/2014/main" id="{A0AD12BA-00E9-948B-F3B0-09D121645B04}"/>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702797708"/>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sz="half" idx="2"/>
          </p:nvPr>
        </p:nvSpPr>
        <p:spPr>
          <a:xfrm>
            <a:off x="6471097" y="1216699"/>
            <a:ext cx="5006699" cy="4650949"/>
          </a:xfrm>
        </p:spPr>
        <p:txBody>
          <a:bodyPr vert="horz" lIns="91440" tIns="45720" rIns="91440" bIns="45720" rtlCol="0" anchor="t">
            <a:normAutofit/>
          </a:bodyPr>
          <a:lstStyle/>
          <a:p>
            <a:pPr marL="0" indent="0">
              <a:lnSpc>
                <a:spcPct val="150000"/>
              </a:lnSpc>
              <a:buFont typeface="Arial" panose="020B0604020202020204" pitchFamily="34" charset="0"/>
              <a:buNone/>
            </a:pPr>
            <a:endParaRPr lang="es-ES" sz="1600" b="0" i="0" u="none" strike="noStrike" baseline="0"/>
          </a:p>
          <a:p>
            <a:pPr>
              <a:lnSpc>
                <a:spcPct val="150000"/>
              </a:lnSpc>
            </a:pPr>
            <a:r>
              <a:rPr lang="es-ES" sz="1600" err="1">
                <a:solidFill>
                  <a:schemeClr val="accent1"/>
                </a:solidFill>
              </a:rPr>
              <a:t>PESTEL analizi hakkında daha fazla bilgi edinmek ve kendi analizinizi oluşturmak için bazı ipuçları almak istiyorsanız, Kurumsal Finans Enstitüsü'nün bu ilginç kaynaklarına göz atın </a:t>
            </a:r>
            <a:r>
              <a:rPr lang="es-ES" sz="1600" i="1">
                <a:hlinkClick r:id="rId2">
                  <a:extLst>
                    <a:ext uri="{A12FA001-AC4F-418D-AE19-62706E023703}">
                      <ahyp:hlinkClr xmlns:ahyp="http://schemas.microsoft.com/office/drawing/2018/hyperlinkcolor" val="tx"/>
                    </a:ext>
                  </a:extLst>
                </a:hlinkClick>
              </a:rPr>
              <a:t>PESTEL analizi nedir?  </a:t>
            </a:r>
            <a:r>
              <a:rPr lang="es-ES" sz="1600" b="0" i="1">
                <a:solidFill>
                  <a:schemeClr val="accent1"/>
                </a:solidFill>
              </a:rPr>
              <a:t>(</a:t>
            </a:r>
            <a:r>
              <a:rPr lang="es-ES" sz="1600" b="0" err="1">
                <a:solidFill>
                  <a:schemeClr val="accent1"/>
                </a:solidFill>
              </a:rPr>
              <a:t>Kaynak: Kurumsal Finans Enstitüsü)</a:t>
            </a:r>
          </a:p>
          <a:p>
            <a:pPr>
              <a:lnSpc>
                <a:spcPct val="150000"/>
              </a:lnSpc>
            </a:pPr>
            <a:endParaRPr lang="es-ES" sz="1600" b="0">
              <a:solidFill>
                <a:schemeClr val="accent1"/>
              </a:solidFill>
            </a:endParaRPr>
          </a:p>
          <a:p>
            <a:pPr>
              <a:lnSpc>
                <a:spcPct val="150000"/>
              </a:lnSpc>
            </a:pPr>
            <a:r>
              <a:rPr lang="es-ES" sz="1600">
                <a:hlinkClick r:id="rId3">
                  <a:extLst>
                    <a:ext uri="{A12FA001-AC4F-418D-AE19-62706E023703}">
                      <ahyp:hlinkClr xmlns:ahyp="http://schemas.microsoft.com/office/drawing/2018/hyperlinkcolor" val="tx"/>
                    </a:ext>
                  </a:extLst>
                </a:hlinkClick>
              </a:rPr>
              <a:t>PESTEL analizi ile </a:t>
            </a:r>
            <a:r>
              <a:rPr lang="es-ES" sz="1600" err="1">
                <a:solidFill>
                  <a:schemeClr val="accent1"/>
                </a:solidFill>
              </a:rPr>
              <a:t>ilgili kısa bir </a:t>
            </a:r>
            <a:r>
              <a:rPr lang="es-ES" sz="1600">
                <a:hlinkClick r:id="rId3">
                  <a:extLst>
                    <a:ext uri="{A12FA001-AC4F-418D-AE19-62706E023703}">
                      <ahyp:hlinkClr xmlns:ahyp="http://schemas.microsoft.com/office/drawing/2018/hyperlinkcolor" val="tx"/>
                    </a:ext>
                  </a:extLst>
                </a:hlinkClick>
              </a:rPr>
              <a:t>genel bakış, faktörler, örnekler ve finansal analiz </a:t>
            </a:r>
            <a:r>
              <a:rPr lang="es-ES" sz="1600" err="1">
                <a:solidFill>
                  <a:schemeClr val="accent1"/>
                </a:solidFill>
              </a:rPr>
              <a:t>için </a:t>
            </a:r>
            <a:r>
              <a:rPr lang="es-ES" sz="1600">
                <a:solidFill>
                  <a:schemeClr val="accent1"/>
                </a:solidFill>
              </a:rPr>
              <a:t>Kurumsal </a:t>
            </a:r>
            <a:r>
              <a:rPr lang="es-ES" sz="1600" err="1">
                <a:solidFill>
                  <a:schemeClr val="accent1"/>
                </a:solidFill>
                <a:ea typeface="+mn-lt"/>
                <a:cs typeface="+mn-lt"/>
              </a:rPr>
              <a:t>Finans Enstitüsü'</a:t>
            </a:r>
            <a:r>
              <a:rPr lang="es-ES" sz="1600">
                <a:solidFill>
                  <a:schemeClr val="accent1"/>
                </a:solidFill>
              </a:rPr>
              <a:t>nün bu videosuna göz atabilirsiniz</a:t>
            </a:r>
            <a:r>
              <a:rPr lang="es-ES" sz="1600" err="1">
                <a:solidFill>
                  <a:schemeClr val="accent1"/>
                </a:solidFill>
                <a:ea typeface="+mn-lt"/>
                <a:cs typeface="+mn-lt"/>
              </a:rPr>
              <a:t>. </a:t>
            </a:r>
            <a:r>
              <a:rPr lang="es-ES" sz="1600" b="0">
                <a:solidFill>
                  <a:schemeClr val="accent1"/>
                </a:solidFill>
              </a:rPr>
              <a:t>(Kaynak: Kurumsal Finans Enstitüsü)</a:t>
            </a:r>
            <a:endParaRPr lang="es-ES" sz="1600">
              <a:solidFill>
                <a:schemeClr val="accent1"/>
              </a:solidFill>
            </a:endParaRPr>
          </a:p>
          <a:p>
            <a:pPr marL="0" indent="0">
              <a:lnSpc>
                <a:spcPct val="150000"/>
              </a:lnSpc>
              <a:buFont typeface="Arial" panose="020B0604020202020204" pitchFamily="34" charset="0"/>
              <a:buNone/>
            </a:pPr>
            <a:endParaRPr lang="es-ES" sz="1600">
              <a:highlight>
                <a:srgbClr val="FFFF00"/>
              </a:highlight>
            </a:endParaRPr>
          </a:p>
        </p:txBody>
      </p:sp>
      <p:sp>
        <p:nvSpPr>
          <p:cNvPr id="5" name="CuadroTexto 4">
            <a:extLst>
              <a:ext uri="{FF2B5EF4-FFF2-40B4-BE49-F238E27FC236}">
                <a16:creationId xmlns:a16="http://schemas.microsoft.com/office/drawing/2014/main" id="{F135D738-E912-DFDF-2522-F625398FBB70}"/>
              </a:ext>
            </a:extLst>
          </p:cNvPr>
          <p:cNvSpPr txBox="1"/>
          <p:nvPr/>
        </p:nvSpPr>
        <p:spPr>
          <a:xfrm>
            <a:off x="770948" y="5708073"/>
            <a:ext cx="5401252" cy="246221"/>
          </a:xfrm>
          <a:prstGeom prst="rect">
            <a:avLst/>
          </a:prstGeom>
          <a:noFill/>
        </p:spPr>
        <p:txBody>
          <a:bodyPr wrap="square" rtlCol="0">
            <a:spAutoFit/>
          </a:bodyPr>
          <a:lstStyle/>
          <a:p>
            <a:r>
              <a:rPr lang="en-US" sz="1000">
                <a:solidFill>
                  <a:schemeClr val="accent1"/>
                </a:solidFill>
              </a:rPr>
              <a:t>Kaynak: Canva, Marta Borreguero</a:t>
            </a:r>
          </a:p>
        </p:txBody>
      </p:sp>
      <p:pic>
        <p:nvPicPr>
          <p:cNvPr id="8" name="Imagen 7">
            <a:extLst>
              <a:ext uri="{FF2B5EF4-FFF2-40B4-BE49-F238E27FC236}">
                <a16:creationId xmlns:a16="http://schemas.microsoft.com/office/drawing/2014/main" id="{C2EB2E65-E9F3-CC1A-DC39-EA44F52B127A}"/>
              </a:ext>
            </a:extLst>
          </p:cNvPr>
          <p:cNvPicPr>
            <a:picLocks noChangeAspect="1"/>
          </p:cNvPicPr>
          <p:nvPr/>
        </p:nvPicPr>
        <p:blipFill>
          <a:blip r:embed="rId4"/>
          <a:stretch>
            <a:fillRect/>
          </a:stretch>
        </p:blipFill>
        <p:spPr>
          <a:xfrm>
            <a:off x="871070" y="1681020"/>
            <a:ext cx="5202559" cy="3906980"/>
          </a:xfrm>
          <a:prstGeom prst="rect">
            <a:avLst/>
          </a:prstGeom>
        </p:spPr>
      </p:pic>
      <p:sp>
        <p:nvSpPr>
          <p:cNvPr id="10" name="CuadroTexto 9">
            <a:extLst>
              <a:ext uri="{FF2B5EF4-FFF2-40B4-BE49-F238E27FC236}">
                <a16:creationId xmlns:a16="http://schemas.microsoft.com/office/drawing/2014/main" id="{9E4FDAC6-87B5-6FA4-F79C-D13043F1A128}"/>
              </a:ext>
            </a:extLst>
          </p:cNvPr>
          <p:cNvSpPr txBox="1"/>
          <p:nvPr/>
        </p:nvSpPr>
        <p:spPr>
          <a:xfrm>
            <a:off x="871069" y="503596"/>
            <a:ext cx="8175653" cy="400110"/>
          </a:xfrm>
          <a:prstGeom prst="rect">
            <a:avLst/>
          </a:prstGeom>
          <a:noFill/>
        </p:spPr>
        <p:txBody>
          <a:bodyPr wrap="square" lIns="91440" tIns="45720" rIns="91440" bIns="45720" anchor="t">
            <a:spAutoFit/>
          </a:bodyPr>
          <a:lstStyle/>
          <a:p>
            <a:r>
              <a:rPr lang="en-GB" sz="2000" b="1" i="0" u="none" strike="noStrike" baseline="0">
                <a:solidFill>
                  <a:schemeClr val="accent1"/>
                </a:solidFill>
              </a:rPr>
              <a:t>PESTEL aracını kullanarak dış analizinizi </a:t>
            </a:r>
            <a:r>
              <a:rPr lang="en-GB" sz="2000" b="1">
                <a:solidFill>
                  <a:schemeClr val="accent1"/>
                </a:solidFill>
              </a:rPr>
              <a:t>nasıl </a:t>
            </a:r>
            <a:r>
              <a:rPr lang="en-GB" sz="2000" b="1" i="0" u="none" strike="noStrike" baseline="0">
                <a:solidFill>
                  <a:schemeClr val="accent1"/>
                </a:solidFill>
              </a:rPr>
              <a:t>yaparsınız</a:t>
            </a:r>
            <a:r>
              <a:rPr lang="en-GB" sz="2000" b="1">
                <a:solidFill>
                  <a:schemeClr val="accent1"/>
                </a:solidFill>
              </a:rPr>
              <a:t>?</a:t>
            </a:r>
            <a:endParaRPr lang="en-GB" sz="2000" b="1" i="0" u="none" strike="noStrike" baseline="0">
              <a:solidFill>
                <a:schemeClr val="accent1"/>
              </a:solidFill>
            </a:endParaRPr>
          </a:p>
        </p:txBody>
      </p:sp>
      <p:pic>
        <p:nvPicPr>
          <p:cNvPr id="2" name="Resim 1">
            <a:extLst>
              <a:ext uri="{FF2B5EF4-FFF2-40B4-BE49-F238E27FC236}">
                <a16:creationId xmlns:a16="http://schemas.microsoft.com/office/drawing/2014/main" id="{C72659F6-FAF7-6C61-EEFE-B47A62C85FB5}"/>
              </a:ext>
            </a:extLst>
          </p:cNvPr>
          <p:cNvPicPr>
            <a:picLocks noChangeAspect="1"/>
          </p:cNvPicPr>
          <p:nvPr/>
        </p:nvPicPr>
        <p:blipFill>
          <a:blip r:embed="rId5"/>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765282971"/>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0248" y="1553600"/>
            <a:ext cx="8787775" cy="2061699"/>
          </a:xfrm>
        </p:spPr>
        <p:txBody>
          <a:bodyPr>
            <a:normAutofit/>
          </a:bodyPr>
          <a:lstStyle/>
          <a:p>
            <a:pPr marL="0" indent="0">
              <a:lnSpc>
                <a:spcPct val="150000"/>
              </a:lnSpc>
              <a:buNone/>
            </a:pPr>
            <a:r>
              <a:rPr lang="en-GB" sz="1600" b="0">
                <a:solidFill>
                  <a:srgbClr val="000000"/>
                </a:solidFill>
              </a:rPr>
              <a:t>Son olarak, aramızdaki temel farkı bulmak için rakip</a:t>
            </a:r>
            <a:r>
              <a:rPr lang="en-GB" sz="1600">
                <a:solidFill>
                  <a:srgbClr val="000000"/>
                </a:solidFill>
              </a:rPr>
              <a:t>lerimizin </a:t>
            </a:r>
            <a:r>
              <a:rPr lang="en-GB" sz="1600" b="0">
                <a:solidFill>
                  <a:srgbClr val="000000"/>
                </a:solidFill>
              </a:rPr>
              <a:t>kim olduğunu ve hangi stratejileri izlediklerini belirleyip analiz edeceğimiz bir </a:t>
            </a:r>
            <a:r>
              <a:rPr lang="en-GB" sz="1600">
                <a:solidFill>
                  <a:srgbClr val="000000"/>
                </a:solidFill>
              </a:rPr>
              <a:t>rakip analizi </a:t>
            </a:r>
            <a:r>
              <a:rPr lang="en-GB" sz="1600" b="0">
                <a:solidFill>
                  <a:srgbClr val="000000"/>
                </a:solidFill>
              </a:rPr>
              <a:t>gerçekleştireceğiz.</a:t>
            </a:r>
            <a:endParaRPr lang="es-ES" sz="1600">
              <a:solidFill>
                <a:srgbClr val="000000"/>
              </a:solidFill>
            </a:endParaRPr>
          </a:p>
          <a:p>
            <a:pPr marL="0" indent="0">
              <a:lnSpc>
                <a:spcPct val="150000"/>
              </a:lnSpc>
              <a:buNone/>
            </a:pPr>
            <a:endParaRPr lang="es-ES" sz="1600">
              <a:solidFill>
                <a:srgbClr val="000000"/>
              </a:solidFill>
            </a:endParaRPr>
          </a:p>
        </p:txBody>
      </p:sp>
      <p:graphicFrame>
        <p:nvGraphicFramePr>
          <p:cNvPr id="4" name="Tabla 3">
            <a:extLst>
              <a:ext uri="{FF2B5EF4-FFF2-40B4-BE49-F238E27FC236}">
                <a16:creationId xmlns:a16="http://schemas.microsoft.com/office/drawing/2014/main" id="{34E7E5A3-D79C-8BB0-D418-7A69D6A0DF81}"/>
              </a:ext>
            </a:extLst>
          </p:cNvPr>
          <p:cNvGraphicFramePr>
            <a:graphicFrameLocks noGrp="1"/>
          </p:cNvGraphicFramePr>
          <p:nvPr>
            <p:extLst>
              <p:ext uri="{D42A27DB-BD31-4B8C-83A1-F6EECF244321}">
                <p14:modId xmlns:p14="http://schemas.microsoft.com/office/powerpoint/2010/main" val="3465053258"/>
              </p:ext>
            </p:extLst>
          </p:nvPr>
        </p:nvGraphicFramePr>
        <p:xfrm>
          <a:off x="2541951" y="3223369"/>
          <a:ext cx="7740073" cy="3212362"/>
        </p:xfrm>
        <a:graphic>
          <a:graphicData uri="http://schemas.openxmlformats.org/drawingml/2006/table">
            <a:tbl>
              <a:tblPr firstRow="1" bandRow="1">
                <a:tableStyleId>{5C22544A-7EE6-4342-B048-85BDC9FD1C3A}</a:tableStyleId>
              </a:tblPr>
              <a:tblGrid>
                <a:gridCol w="1568356">
                  <a:extLst>
                    <a:ext uri="{9D8B030D-6E8A-4147-A177-3AD203B41FA5}">
                      <a16:colId xmlns:a16="http://schemas.microsoft.com/office/drawing/2014/main" val="1643528816"/>
                    </a:ext>
                  </a:extLst>
                </a:gridCol>
                <a:gridCol w="1126378">
                  <a:extLst>
                    <a:ext uri="{9D8B030D-6E8A-4147-A177-3AD203B41FA5}">
                      <a16:colId xmlns:a16="http://schemas.microsoft.com/office/drawing/2014/main" val="311959413"/>
                    </a:ext>
                  </a:extLst>
                </a:gridCol>
                <a:gridCol w="1175303">
                  <a:extLst>
                    <a:ext uri="{9D8B030D-6E8A-4147-A177-3AD203B41FA5}">
                      <a16:colId xmlns:a16="http://schemas.microsoft.com/office/drawing/2014/main" val="3460961977"/>
                    </a:ext>
                  </a:extLst>
                </a:gridCol>
                <a:gridCol w="1290012">
                  <a:extLst>
                    <a:ext uri="{9D8B030D-6E8A-4147-A177-3AD203B41FA5}">
                      <a16:colId xmlns:a16="http://schemas.microsoft.com/office/drawing/2014/main" val="1021704646"/>
                    </a:ext>
                  </a:extLst>
                </a:gridCol>
                <a:gridCol w="1290012">
                  <a:extLst>
                    <a:ext uri="{9D8B030D-6E8A-4147-A177-3AD203B41FA5}">
                      <a16:colId xmlns:a16="http://schemas.microsoft.com/office/drawing/2014/main" val="3871620683"/>
                    </a:ext>
                  </a:extLst>
                </a:gridCol>
                <a:gridCol w="1290012">
                  <a:extLst>
                    <a:ext uri="{9D8B030D-6E8A-4147-A177-3AD203B41FA5}">
                      <a16:colId xmlns:a16="http://schemas.microsoft.com/office/drawing/2014/main" val="4264192592"/>
                    </a:ext>
                  </a:extLst>
                </a:gridCol>
              </a:tblGrid>
              <a:tr h="489140">
                <a:tc>
                  <a:txBody>
                    <a:bodyPr/>
                    <a:lstStyle/>
                    <a:p>
                      <a:pPr algn="ctr"/>
                      <a:r>
                        <a:rPr lang="es-ES" sz="1800">
                          <a:solidFill>
                            <a:schemeClr val="tx1">
                              <a:lumMod val="20000"/>
                              <a:lumOff val="80000"/>
                            </a:schemeClr>
                          </a:solidFill>
                        </a:rPr>
                        <a:t>VERİ</a:t>
                      </a:r>
                      <a:endParaRPr lang="es-ES">
                        <a:solidFill>
                          <a:schemeClr val="tx1">
                            <a:lumMod val="20000"/>
                            <a:lumOff val="80000"/>
                          </a:schemeClr>
                        </a:solidFill>
                      </a:endParaRPr>
                    </a:p>
                  </a:txBody>
                  <a:tcPr>
                    <a:solidFill>
                      <a:schemeClr val="bg1"/>
                    </a:solidFill>
                  </a:tcPr>
                </a:tc>
                <a:tc>
                  <a:txBody>
                    <a:bodyPr/>
                    <a:lstStyle/>
                    <a:p>
                      <a:r>
                        <a:rPr lang="es-ES" sz="1400" err="1">
                          <a:solidFill>
                            <a:schemeClr val="tx1">
                              <a:lumMod val="20000"/>
                              <a:lumOff val="80000"/>
                            </a:schemeClr>
                          </a:solidFill>
                        </a:rPr>
                        <a:t>Benim şirketim</a:t>
                      </a:r>
                      <a:endParaRPr lang="es-ES" sz="1400">
                        <a:solidFill>
                          <a:schemeClr val="tx1">
                            <a:lumMod val="20000"/>
                            <a:lumOff val="80000"/>
                          </a:schemeClr>
                        </a:solidFill>
                      </a:endParaRPr>
                    </a:p>
                  </a:txBody>
                  <a:tcPr>
                    <a:solidFill>
                      <a:schemeClr val="bg1"/>
                    </a:solidFill>
                  </a:tcPr>
                </a:tc>
                <a:tc>
                  <a:txBody>
                    <a:bodyPr/>
                    <a:lstStyle/>
                    <a:p>
                      <a:r>
                        <a:rPr lang="es-ES" sz="1400" err="1">
                          <a:solidFill>
                            <a:schemeClr val="tx1">
                              <a:lumMod val="20000"/>
                              <a:lumOff val="80000"/>
                            </a:schemeClr>
                          </a:solidFill>
                        </a:rPr>
                        <a:t>Rakip 1</a:t>
                      </a:r>
                    </a:p>
                  </a:txBody>
                  <a:tcPr>
                    <a:solidFill>
                      <a:schemeClr val="bg1"/>
                    </a:solidFill>
                  </a:tcPr>
                </a:tc>
                <a:tc>
                  <a:txBody>
                    <a:bodyPr/>
                    <a:lstStyle/>
                    <a:p>
                      <a:r>
                        <a:rPr lang="es-ES" sz="1400" err="1">
                          <a:solidFill>
                            <a:schemeClr val="tx1">
                              <a:lumMod val="20000"/>
                              <a:lumOff val="80000"/>
                            </a:schemeClr>
                          </a:solidFill>
                        </a:rPr>
                        <a:t>Rakip 2</a:t>
                      </a:r>
                    </a:p>
                  </a:txBody>
                  <a:tcPr>
                    <a:solidFill>
                      <a:schemeClr val="bg1"/>
                    </a:solidFill>
                  </a:tcPr>
                </a:tc>
                <a:tc>
                  <a:txBody>
                    <a:bodyPr/>
                    <a:lstStyle/>
                    <a:p>
                      <a:r>
                        <a:rPr lang="es-ES" sz="1400" err="1">
                          <a:solidFill>
                            <a:schemeClr val="tx1">
                              <a:lumMod val="20000"/>
                              <a:lumOff val="80000"/>
                            </a:schemeClr>
                          </a:solidFill>
                        </a:rPr>
                        <a:t>Rakip 3</a:t>
                      </a:r>
                    </a:p>
                  </a:txBody>
                  <a:tcPr>
                    <a:solidFill>
                      <a:schemeClr val="bg1"/>
                    </a:solidFill>
                  </a:tcPr>
                </a:tc>
                <a:tc>
                  <a:txBody>
                    <a:bodyPr/>
                    <a:lstStyle/>
                    <a:p>
                      <a:r>
                        <a:rPr lang="es-ES" sz="1400" err="1">
                          <a:solidFill>
                            <a:schemeClr val="tx1">
                              <a:lumMod val="20000"/>
                              <a:lumOff val="80000"/>
                            </a:schemeClr>
                          </a:solidFill>
                        </a:rPr>
                        <a:t>Rakip 4</a:t>
                      </a:r>
                    </a:p>
                  </a:txBody>
                  <a:tcPr>
                    <a:solidFill>
                      <a:schemeClr val="bg1"/>
                    </a:solidFill>
                  </a:tcPr>
                </a:tc>
                <a:extLst>
                  <a:ext uri="{0D108BD9-81ED-4DB2-BD59-A6C34878D82A}">
                    <a16:rowId xmlns:a16="http://schemas.microsoft.com/office/drawing/2014/main" val="2541684685"/>
                  </a:ext>
                </a:extLst>
              </a:tr>
              <a:tr h="384886">
                <a:tc>
                  <a:txBody>
                    <a:bodyPr/>
                    <a:lstStyle/>
                    <a:p>
                      <a:r>
                        <a:rPr lang="es-ES" sz="1400" b="1" kern="1200" err="1">
                          <a:solidFill>
                            <a:schemeClr val="tx1">
                              <a:lumMod val="20000"/>
                              <a:lumOff val="80000"/>
                            </a:schemeClr>
                          </a:solidFill>
                          <a:latin typeface="+mn-lt"/>
                          <a:ea typeface="+mn-ea"/>
                          <a:cs typeface="+mn-cs"/>
                        </a:rPr>
                        <a:t>İsim</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923480382"/>
                  </a:ext>
                </a:extLst>
              </a:tr>
              <a:tr h="384886">
                <a:tc>
                  <a:txBody>
                    <a:bodyPr/>
                    <a:lstStyle/>
                    <a:p>
                      <a:r>
                        <a:rPr lang="es-ES" sz="1400" b="1" kern="1200">
                          <a:solidFill>
                            <a:schemeClr val="tx1">
                              <a:lumMod val="20000"/>
                              <a:lumOff val="80000"/>
                            </a:schemeClr>
                          </a:solidFill>
                          <a:latin typeface="+mn-lt"/>
                          <a:ea typeface="+mn-ea"/>
                          <a:cs typeface="+mn-cs"/>
                        </a:rPr>
                        <a:t>KDV</a:t>
                      </a: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2118907697"/>
                  </a:ext>
                </a:extLst>
              </a:tr>
              <a:tr h="384886">
                <a:tc>
                  <a:txBody>
                    <a:bodyPr/>
                    <a:lstStyle/>
                    <a:p>
                      <a:r>
                        <a:rPr lang="es-ES" sz="1400" b="1" kern="1200" err="1">
                          <a:solidFill>
                            <a:schemeClr val="tx1">
                              <a:lumMod val="20000"/>
                              <a:lumOff val="80000"/>
                            </a:schemeClr>
                          </a:solidFill>
                          <a:latin typeface="+mn-lt"/>
                          <a:ea typeface="+mn-ea"/>
                          <a:cs typeface="+mn-cs"/>
                        </a:rPr>
                        <a:t>Konum</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1003770318"/>
                  </a:ext>
                </a:extLst>
              </a:tr>
              <a:tr h="384886">
                <a:tc>
                  <a:txBody>
                    <a:bodyPr/>
                    <a:lstStyle/>
                    <a:p>
                      <a:r>
                        <a:rPr lang="es-ES" sz="1400" b="1" kern="1200" err="1">
                          <a:solidFill>
                            <a:schemeClr val="tx1">
                              <a:lumMod val="20000"/>
                              <a:lumOff val="80000"/>
                            </a:schemeClr>
                          </a:solidFill>
                          <a:latin typeface="+mn-lt"/>
                          <a:ea typeface="+mn-ea"/>
                          <a:cs typeface="+mn-cs"/>
                        </a:rPr>
                        <a:t>Ciro</a:t>
                      </a:r>
                      <a:endParaRPr lang="es-ES" sz="1400" b="1" kern="120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3695688698"/>
                  </a:ext>
                </a:extLst>
              </a:tr>
              <a:tr h="384886">
                <a:tc>
                  <a:txBody>
                    <a:bodyPr/>
                    <a:lstStyle/>
                    <a:p>
                      <a:r>
                        <a:rPr lang="es-ES" sz="1400" b="1" kern="1200" err="1">
                          <a:solidFill>
                            <a:schemeClr val="tx1">
                              <a:lumMod val="20000"/>
                              <a:lumOff val="80000"/>
                            </a:schemeClr>
                          </a:solidFill>
                          <a:latin typeface="+mn-lt"/>
                          <a:ea typeface="+mn-ea"/>
                          <a:cs typeface="+mn-cs"/>
                        </a:rPr>
                        <a:t>Karlar</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278774153"/>
                  </a:ext>
                </a:extLst>
              </a:tr>
              <a:tr h="384886">
                <a:tc>
                  <a:txBody>
                    <a:bodyPr/>
                    <a:lstStyle/>
                    <a:p>
                      <a:r>
                        <a:rPr lang="es-ES" sz="1400" b="1" kern="1200" err="1">
                          <a:solidFill>
                            <a:schemeClr val="tx1">
                              <a:lumMod val="20000"/>
                              <a:lumOff val="80000"/>
                            </a:schemeClr>
                          </a:solidFill>
                          <a:latin typeface="+mn-lt"/>
                          <a:ea typeface="+mn-ea"/>
                          <a:cs typeface="+mn-cs"/>
                        </a:rPr>
                        <a:t>Güçlü Yönler</a:t>
                      </a:r>
                      <a:endParaRPr lang="es-ES" sz="1400" b="1" kern="120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8014713"/>
                  </a:ext>
                </a:extLst>
              </a:tr>
              <a:tr h="384886">
                <a:tc>
                  <a:txBody>
                    <a:bodyPr/>
                    <a:lstStyle/>
                    <a:p>
                      <a:r>
                        <a:rPr lang="es-ES" sz="1400" b="1" kern="1200" err="1">
                          <a:solidFill>
                            <a:schemeClr val="tx1">
                              <a:lumMod val="20000"/>
                              <a:lumOff val="80000"/>
                            </a:schemeClr>
                          </a:solidFill>
                          <a:latin typeface="+mn-lt"/>
                          <a:ea typeface="+mn-ea"/>
                          <a:cs typeface="+mn-cs"/>
                        </a:rPr>
                        <a:t>Zayıf Yönler</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607288291"/>
                  </a:ext>
                </a:extLst>
              </a:tr>
            </a:tbl>
          </a:graphicData>
        </a:graphic>
      </p:graphicFrame>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728287" y="53114"/>
            <a:ext cx="11544993" cy="1325563"/>
          </a:xfrm>
        </p:spPr>
        <p:txBody>
          <a:bodyPr>
            <a:normAutofit/>
          </a:bodyPr>
          <a:lstStyle/>
          <a:p>
            <a:r>
              <a:rPr lang="es-ES" sz="3400"/>
              <a:t>2. İç ve Dış Analiz ve Mutabakat</a:t>
            </a:r>
          </a:p>
        </p:txBody>
      </p:sp>
      <p:pic>
        <p:nvPicPr>
          <p:cNvPr id="5" name="Resim 4">
            <a:extLst>
              <a:ext uri="{FF2B5EF4-FFF2-40B4-BE49-F238E27FC236}">
                <a16:creationId xmlns:a16="http://schemas.microsoft.com/office/drawing/2014/main" id="{3B720B6F-2C98-3275-72F0-52A43A542E09}"/>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412971810"/>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870F46-2DC7-742E-E2EC-57188FA5AE05}"/>
              </a:ext>
            </a:extLst>
          </p:cNvPr>
          <p:cNvSpPr/>
          <p:nvPr/>
        </p:nvSpPr>
        <p:spPr>
          <a:xfrm>
            <a:off x="472137" y="429904"/>
            <a:ext cx="11358295" cy="560879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1825105" y="295567"/>
            <a:ext cx="6845993" cy="886837"/>
          </a:xfrm>
        </p:spPr>
        <p:txBody>
          <a:bodyPr>
            <a:noAutofit/>
          </a:bodyPr>
          <a:lstStyle/>
          <a:p>
            <a:r>
              <a:rPr lang="es-ES" sz="3000" b="1" err="1">
                <a:solidFill>
                  <a:schemeClr val="tx2"/>
                </a:solidFill>
                <a:ea typeface="+mj-lt"/>
                <a:cs typeface="+mj-lt"/>
              </a:rPr>
              <a:t>Kendi rakip analizinizi yapın</a:t>
            </a:r>
            <a:endParaRPr lang="es-ES" sz="3000" b="1">
              <a:solidFill>
                <a:schemeClr val="tx2"/>
              </a:solidFill>
            </a:endParaRPr>
          </a:p>
        </p:txBody>
      </p:sp>
      <p:pic>
        <p:nvPicPr>
          <p:cNvPr id="5" name="Gráfico 4" descr="Cuadernos de notas y cuadrículas con lápiz">
            <a:extLst>
              <a:ext uri="{FF2B5EF4-FFF2-40B4-BE49-F238E27FC236}">
                <a16:creationId xmlns:a16="http://schemas.microsoft.com/office/drawing/2014/main" id="{8A6769EF-B896-DBD4-C8F3-AF61457F29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18603" y="952623"/>
            <a:ext cx="2154677" cy="2154677"/>
          </a:xfrm>
          <a:prstGeom prst="rect">
            <a:avLst/>
          </a:prstGeom>
        </p:spPr>
      </p:pic>
      <p:grpSp>
        <p:nvGrpSpPr>
          <p:cNvPr id="12" name="Group 11">
            <a:extLst>
              <a:ext uri="{FF2B5EF4-FFF2-40B4-BE49-F238E27FC236}">
                <a16:creationId xmlns:a16="http://schemas.microsoft.com/office/drawing/2014/main" id="{11DBD39B-4165-9440-7DB8-BCB59FB680ED}"/>
              </a:ext>
            </a:extLst>
          </p:cNvPr>
          <p:cNvGrpSpPr/>
          <p:nvPr/>
        </p:nvGrpSpPr>
        <p:grpSpPr>
          <a:xfrm>
            <a:off x="9762837" y="84531"/>
            <a:ext cx="1879600" cy="859068"/>
            <a:chOff x="10080172" y="339103"/>
            <a:chExt cx="1879600" cy="859068"/>
          </a:xfrm>
        </p:grpSpPr>
        <p:grpSp>
          <p:nvGrpSpPr>
            <p:cNvPr id="8" name="Group 8">
              <a:extLst>
                <a:ext uri="{FF2B5EF4-FFF2-40B4-BE49-F238E27FC236}">
                  <a16:creationId xmlns:a16="http://schemas.microsoft.com/office/drawing/2014/main" id="{A37D309B-AD3F-B499-DB7A-E7B10C9EBF8F}"/>
                </a:ext>
              </a:extLst>
            </p:cNvPr>
            <p:cNvGrpSpPr/>
            <p:nvPr/>
          </p:nvGrpSpPr>
          <p:grpSpPr>
            <a:xfrm>
              <a:off x="10399486" y="741297"/>
              <a:ext cx="1560286" cy="456874"/>
              <a:chOff x="10406743" y="879246"/>
              <a:chExt cx="1560286" cy="456874"/>
            </a:xfrm>
          </p:grpSpPr>
          <p:sp>
            <p:nvSpPr>
              <p:cNvPr id="10" name="Rectangle 6">
                <a:extLst>
                  <a:ext uri="{FF2B5EF4-FFF2-40B4-BE49-F238E27FC236}">
                    <a16:creationId xmlns:a16="http://schemas.microsoft.com/office/drawing/2014/main" id="{E651FC3F-0866-59D0-504F-0B09C0EBEE29}"/>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5">
                <a:extLst>
                  <a:ext uri="{FF2B5EF4-FFF2-40B4-BE49-F238E27FC236}">
                    <a16:creationId xmlns:a16="http://schemas.microsoft.com/office/drawing/2014/main" id="{DC2D0F46-D84B-1A91-E36D-B66B6A9E6CF6}"/>
                  </a:ext>
                </a:extLst>
              </p:cNvPr>
              <p:cNvSpPr txBox="1"/>
              <p:nvPr/>
            </p:nvSpPr>
            <p:spPr>
              <a:xfrm>
                <a:off x="10461367" y="920716"/>
                <a:ext cx="1451038" cy="369332"/>
              </a:xfrm>
              <a:prstGeom prst="rect">
                <a:avLst/>
              </a:prstGeom>
              <a:noFill/>
            </p:spPr>
            <p:txBody>
              <a:bodyPr wrap="none" rtlCol="0">
                <a:spAutoFit/>
              </a:bodyPr>
              <a:lstStyle/>
              <a:p>
                <a:r>
                  <a:rPr lang="en-US">
                    <a:solidFill>
                      <a:schemeClr val="accent1"/>
                    </a:solidFill>
                  </a:rPr>
                  <a:t>Görevlendirme</a:t>
                </a:r>
                <a:endParaRPr lang="en-GB">
                  <a:solidFill>
                    <a:schemeClr val="accent1"/>
                  </a:solidFill>
                </a:endParaRPr>
              </a:p>
            </p:txBody>
          </p:sp>
        </p:grpSp>
        <p:pic>
          <p:nvPicPr>
            <p:cNvPr id="9" name="Graphic 10" descr="Pin with solid fill">
              <a:extLst>
                <a:ext uri="{FF2B5EF4-FFF2-40B4-BE49-F238E27FC236}">
                  <a16:creationId xmlns:a16="http://schemas.microsoft.com/office/drawing/2014/main" id="{425D3B1F-1745-DF23-ACCC-4C164E0395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80172" y="339103"/>
              <a:ext cx="529771" cy="529771"/>
            </a:xfrm>
            <a:prstGeom prst="rect">
              <a:avLst/>
            </a:prstGeom>
          </p:spPr>
        </p:pic>
      </p:grpSp>
      <p:sp>
        <p:nvSpPr>
          <p:cNvPr id="15" name="CuadroTexto 14">
            <a:extLst>
              <a:ext uri="{FF2B5EF4-FFF2-40B4-BE49-F238E27FC236}">
                <a16:creationId xmlns:a16="http://schemas.microsoft.com/office/drawing/2014/main" id="{FD3AA94D-A2C9-D59B-9504-42C4EA844F57}"/>
              </a:ext>
            </a:extLst>
          </p:cNvPr>
          <p:cNvSpPr txBox="1"/>
          <p:nvPr/>
        </p:nvSpPr>
        <p:spPr>
          <a:xfrm>
            <a:off x="1133764" y="1168400"/>
            <a:ext cx="8966200" cy="66970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1600" b="1" dirty="0">
                <a:solidFill>
                  <a:srgbClr val="1D1D1B"/>
                </a:solidFill>
                <a:cs typeface="Arial"/>
              </a:rPr>
              <a:t>1. </a:t>
            </a:r>
            <a:r>
              <a:rPr lang="en-US" sz="1600" b="1" dirty="0" err="1">
                <a:solidFill>
                  <a:srgbClr val="1D1D1B"/>
                </a:solidFill>
                <a:cs typeface="Arial"/>
              </a:rPr>
              <a:t>Doğrudan</a:t>
            </a:r>
            <a:r>
              <a:rPr lang="en-US" sz="1600" b="1" dirty="0">
                <a:solidFill>
                  <a:srgbClr val="1D1D1B"/>
                </a:solidFill>
                <a:cs typeface="Arial"/>
              </a:rPr>
              <a:t> </a:t>
            </a:r>
            <a:r>
              <a:rPr lang="en-US" sz="1600" b="1" dirty="0" err="1">
                <a:solidFill>
                  <a:srgbClr val="1D1D1B"/>
                </a:solidFill>
                <a:cs typeface="Arial"/>
              </a:rPr>
              <a:t>ve</a:t>
            </a:r>
            <a:r>
              <a:rPr lang="en-US" sz="1600" b="1" dirty="0">
                <a:solidFill>
                  <a:srgbClr val="1D1D1B"/>
                </a:solidFill>
                <a:cs typeface="Arial"/>
              </a:rPr>
              <a:t> </a:t>
            </a:r>
            <a:r>
              <a:rPr lang="en-US" sz="1600" b="1" dirty="0" err="1">
                <a:solidFill>
                  <a:srgbClr val="1D1D1B"/>
                </a:solidFill>
                <a:cs typeface="Arial"/>
              </a:rPr>
              <a:t>dolaylı</a:t>
            </a:r>
            <a:r>
              <a:rPr lang="en-US" sz="1600" b="1" dirty="0">
                <a:solidFill>
                  <a:srgbClr val="1D1D1B"/>
                </a:solidFill>
                <a:cs typeface="Arial"/>
              </a:rPr>
              <a:t> </a:t>
            </a:r>
            <a:r>
              <a:rPr lang="en-US" sz="1600" b="1" dirty="0" err="1">
                <a:solidFill>
                  <a:srgbClr val="1D1D1B"/>
                </a:solidFill>
                <a:cs typeface="Arial"/>
              </a:rPr>
              <a:t>rakiplerinizi</a:t>
            </a:r>
            <a:r>
              <a:rPr lang="en-US" sz="1600" b="1" dirty="0">
                <a:solidFill>
                  <a:srgbClr val="1D1D1B"/>
                </a:solidFill>
                <a:cs typeface="Arial"/>
              </a:rPr>
              <a:t> </a:t>
            </a:r>
            <a:r>
              <a:rPr lang="en-US" sz="1600" b="1" dirty="0" err="1">
                <a:solidFill>
                  <a:srgbClr val="1D1D1B"/>
                </a:solidFill>
                <a:cs typeface="Arial"/>
              </a:rPr>
              <a:t>belirleyin</a:t>
            </a:r>
            <a:r>
              <a:rPr lang="en-US" sz="1600" b="1" dirty="0">
                <a:solidFill>
                  <a:srgbClr val="1D1D1B"/>
                </a:solidFill>
                <a:cs typeface="Arial"/>
              </a:rPr>
              <a:t> </a:t>
            </a:r>
            <a:r>
              <a:rPr lang="en-US" sz="1600" b="1" dirty="0" err="1">
                <a:solidFill>
                  <a:srgbClr val="1D1D1B"/>
                </a:solidFill>
                <a:cs typeface="Arial"/>
              </a:rPr>
              <a:t>ve</a:t>
            </a:r>
            <a:r>
              <a:rPr lang="en-US" sz="1600" b="1" dirty="0">
                <a:solidFill>
                  <a:srgbClr val="1D1D1B"/>
                </a:solidFill>
                <a:cs typeface="Arial"/>
              </a:rPr>
              <a:t> </a:t>
            </a:r>
            <a:r>
              <a:rPr lang="en-US" sz="1600" b="1" dirty="0" err="1">
                <a:solidFill>
                  <a:srgbClr val="1D1D1B"/>
                </a:solidFill>
                <a:cs typeface="Arial"/>
              </a:rPr>
              <a:t>listeleyin</a:t>
            </a:r>
            <a:endParaRPr lang="en-US" sz="1600" dirty="0">
              <a:solidFill>
                <a:srgbClr val="DACDAC"/>
              </a:solidFill>
              <a:cs typeface="Arial"/>
            </a:endParaRPr>
          </a:p>
          <a:p>
            <a:pPr>
              <a:lnSpc>
                <a:spcPct val="150000"/>
              </a:lnSpc>
            </a:pPr>
            <a:r>
              <a:rPr lang="en-US" sz="1600" dirty="0" err="1">
                <a:solidFill>
                  <a:srgbClr val="1D1D1B"/>
                </a:solidFill>
                <a:cs typeface="Arial"/>
              </a:rPr>
              <a:t>Mevcut</a:t>
            </a:r>
            <a:r>
              <a:rPr lang="en-US" sz="1600" dirty="0">
                <a:solidFill>
                  <a:srgbClr val="1D1D1B"/>
                </a:solidFill>
                <a:cs typeface="Arial"/>
              </a:rPr>
              <a:t> </a:t>
            </a:r>
            <a:r>
              <a:rPr lang="en-US" sz="1600" dirty="0" err="1">
                <a:solidFill>
                  <a:srgbClr val="1D1D1B"/>
                </a:solidFill>
                <a:cs typeface="Arial"/>
              </a:rPr>
              <a:t>endüstri</a:t>
            </a:r>
            <a:r>
              <a:rPr lang="en-US" sz="1600" dirty="0">
                <a:solidFill>
                  <a:srgbClr val="1D1D1B"/>
                </a:solidFill>
                <a:cs typeface="Arial"/>
              </a:rPr>
              <a:t> </a:t>
            </a:r>
            <a:r>
              <a:rPr lang="en-US" sz="1600" dirty="0" err="1">
                <a:solidFill>
                  <a:srgbClr val="1D1D1B"/>
                </a:solidFill>
                <a:cs typeface="Arial"/>
              </a:rPr>
              <a:t>ve</a:t>
            </a:r>
            <a:r>
              <a:rPr lang="en-US" sz="1600" dirty="0">
                <a:solidFill>
                  <a:srgbClr val="1D1D1B"/>
                </a:solidFill>
                <a:cs typeface="Arial"/>
              </a:rPr>
              <a:t> </a:t>
            </a:r>
            <a:r>
              <a:rPr lang="en-US" sz="1600" dirty="0" err="1">
                <a:solidFill>
                  <a:srgbClr val="1D1D1B"/>
                </a:solidFill>
                <a:cs typeface="Arial"/>
              </a:rPr>
              <a:t>pazar</a:t>
            </a:r>
            <a:r>
              <a:rPr lang="en-US" sz="1600" dirty="0">
                <a:solidFill>
                  <a:srgbClr val="1D1D1B"/>
                </a:solidFill>
                <a:cs typeface="Arial"/>
              </a:rPr>
              <a:t> </a:t>
            </a:r>
            <a:r>
              <a:rPr lang="en-US" sz="1600" dirty="0" err="1">
                <a:solidFill>
                  <a:srgbClr val="1D1D1B"/>
                </a:solidFill>
                <a:cs typeface="Arial"/>
              </a:rPr>
              <a:t>araştırmalarını</a:t>
            </a:r>
            <a:r>
              <a:rPr lang="en-US" sz="1600" dirty="0">
                <a:solidFill>
                  <a:srgbClr val="1D1D1B"/>
                </a:solidFill>
                <a:cs typeface="Arial"/>
              </a:rPr>
              <a:t> </a:t>
            </a:r>
            <a:r>
              <a:rPr lang="en-US" sz="1600" dirty="0" err="1">
                <a:solidFill>
                  <a:srgbClr val="1D1D1B"/>
                </a:solidFill>
                <a:cs typeface="Arial"/>
              </a:rPr>
              <a:t>ve</a:t>
            </a:r>
            <a:r>
              <a:rPr lang="en-US" sz="1600" dirty="0">
                <a:solidFill>
                  <a:srgbClr val="1D1D1B"/>
                </a:solidFill>
                <a:cs typeface="Arial"/>
              </a:rPr>
              <a:t> </a:t>
            </a:r>
            <a:r>
              <a:rPr lang="en-US" sz="1600" dirty="0" err="1">
                <a:solidFill>
                  <a:srgbClr val="1D1D1B"/>
                </a:solidFill>
                <a:cs typeface="Arial"/>
              </a:rPr>
              <a:t>raporlarını</a:t>
            </a:r>
            <a:r>
              <a:rPr lang="en-US" sz="1600" dirty="0">
                <a:solidFill>
                  <a:srgbClr val="1D1D1B"/>
                </a:solidFill>
                <a:cs typeface="Arial"/>
              </a:rPr>
              <a:t> </a:t>
            </a:r>
            <a:r>
              <a:rPr lang="en-US" sz="1600" dirty="0" err="1">
                <a:solidFill>
                  <a:srgbClr val="1D1D1B"/>
                </a:solidFill>
                <a:cs typeface="Arial"/>
              </a:rPr>
              <a:t>kullanın</a:t>
            </a:r>
            <a:r>
              <a:rPr lang="en-US" sz="1600" dirty="0">
                <a:solidFill>
                  <a:srgbClr val="1D1D1B"/>
                </a:solidFill>
                <a:cs typeface="Arial"/>
              </a:rPr>
              <a:t>...</a:t>
            </a:r>
            <a:endParaRPr lang="en-US" sz="1600" dirty="0">
              <a:cs typeface="Arial"/>
            </a:endParaRPr>
          </a:p>
          <a:p>
            <a:pPr>
              <a:lnSpc>
                <a:spcPct val="150000"/>
              </a:lnSpc>
            </a:pPr>
            <a:r>
              <a:rPr lang="en-US" sz="1600" b="1" dirty="0">
                <a:solidFill>
                  <a:srgbClr val="1D1D1B"/>
                </a:solidFill>
                <a:cs typeface="Arial"/>
              </a:rPr>
              <a:t>2. </a:t>
            </a:r>
            <a:r>
              <a:rPr lang="en-US" sz="1600" b="1" dirty="0" err="1">
                <a:solidFill>
                  <a:srgbClr val="1D1D1B"/>
                </a:solidFill>
                <a:cs typeface="Arial"/>
              </a:rPr>
              <a:t>Rakipleriniz</a:t>
            </a:r>
            <a:r>
              <a:rPr lang="en-US" sz="1600" b="1" dirty="0">
                <a:solidFill>
                  <a:srgbClr val="1D1D1B"/>
                </a:solidFill>
                <a:cs typeface="Arial"/>
              </a:rPr>
              <a:t> </a:t>
            </a:r>
            <a:r>
              <a:rPr lang="en-US" sz="1600" b="1" dirty="0" err="1">
                <a:solidFill>
                  <a:srgbClr val="1D1D1B"/>
                </a:solidFill>
                <a:cs typeface="Arial"/>
              </a:rPr>
              <a:t>hakkında</a:t>
            </a:r>
            <a:r>
              <a:rPr lang="en-US" sz="1600" b="1" dirty="0">
                <a:solidFill>
                  <a:srgbClr val="1D1D1B"/>
                </a:solidFill>
                <a:cs typeface="Arial"/>
              </a:rPr>
              <a:t> </a:t>
            </a:r>
            <a:r>
              <a:rPr lang="en-US" sz="1600" b="1" dirty="0" err="1">
                <a:solidFill>
                  <a:srgbClr val="1D1D1B"/>
                </a:solidFill>
                <a:cs typeface="Arial"/>
              </a:rPr>
              <a:t>şu</a:t>
            </a:r>
            <a:r>
              <a:rPr lang="en-US" sz="1600" b="1" dirty="0">
                <a:solidFill>
                  <a:srgbClr val="1D1D1B"/>
                </a:solidFill>
                <a:cs typeface="Arial"/>
              </a:rPr>
              <a:t> </a:t>
            </a:r>
            <a:r>
              <a:rPr lang="en-US" sz="1600" b="1" dirty="0" err="1">
                <a:solidFill>
                  <a:srgbClr val="1D1D1B"/>
                </a:solidFill>
                <a:cs typeface="Arial"/>
              </a:rPr>
              <a:t>konularda</a:t>
            </a:r>
            <a:r>
              <a:rPr lang="en-US" sz="1600" b="1" dirty="0">
                <a:solidFill>
                  <a:srgbClr val="1D1D1B"/>
                </a:solidFill>
                <a:cs typeface="Arial"/>
              </a:rPr>
              <a:t> </a:t>
            </a:r>
            <a:r>
              <a:rPr lang="en-US" sz="1600" b="1" dirty="0" err="1">
                <a:solidFill>
                  <a:srgbClr val="1D1D1B"/>
                </a:solidFill>
                <a:cs typeface="Arial"/>
              </a:rPr>
              <a:t>veri</a:t>
            </a:r>
            <a:r>
              <a:rPr lang="en-US" sz="1600" b="1" dirty="0">
                <a:solidFill>
                  <a:srgbClr val="1D1D1B"/>
                </a:solidFill>
                <a:cs typeface="Arial"/>
              </a:rPr>
              <a:t> </a:t>
            </a:r>
            <a:r>
              <a:rPr lang="en-US" sz="1600" b="1" dirty="0" err="1">
                <a:solidFill>
                  <a:srgbClr val="1D1D1B"/>
                </a:solidFill>
                <a:cs typeface="Arial"/>
              </a:rPr>
              <a:t>toplayın</a:t>
            </a:r>
            <a:r>
              <a:rPr lang="en-US" sz="1600" b="1" dirty="0">
                <a:solidFill>
                  <a:srgbClr val="1D1D1B"/>
                </a:solidFill>
                <a:cs typeface="Arial"/>
              </a:rPr>
              <a:t>:</a:t>
            </a:r>
            <a:endParaRPr lang="en-US" sz="1600" dirty="0">
              <a:solidFill>
                <a:srgbClr val="DACDAC"/>
              </a:solidFill>
              <a:cs typeface="Arial"/>
            </a:endParaRPr>
          </a:p>
          <a:p>
            <a:pPr marL="285750" indent="-285750">
              <a:lnSpc>
                <a:spcPct val="150000"/>
              </a:lnSpc>
              <a:buFont typeface="Calibri"/>
              <a:buChar char="-"/>
            </a:pPr>
            <a:r>
              <a:rPr lang="en-US" sz="1600" dirty="0" err="1">
                <a:solidFill>
                  <a:srgbClr val="1D1D1B"/>
                </a:solidFill>
                <a:cs typeface="Arial"/>
              </a:rPr>
              <a:t>Ürünler</a:t>
            </a:r>
            <a:r>
              <a:rPr lang="en-US" sz="1600" dirty="0">
                <a:solidFill>
                  <a:srgbClr val="1D1D1B"/>
                </a:solidFill>
                <a:cs typeface="Arial"/>
              </a:rPr>
              <a:t> </a:t>
            </a:r>
            <a:r>
              <a:rPr lang="en-US" sz="1600" dirty="0" err="1">
                <a:solidFill>
                  <a:srgbClr val="1D1D1B"/>
                </a:solidFill>
                <a:cs typeface="Arial"/>
              </a:rPr>
              <a:t>ve</a:t>
            </a:r>
            <a:r>
              <a:rPr lang="en-US" sz="1600" dirty="0">
                <a:solidFill>
                  <a:srgbClr val="1D1D1B"/>
                </a:solidFill>
                <a:cs typeface="Arial"/>
              </a:rPr>
              <a:t> </a:t>
            </a:r>
            <a:r>
              <a:rPr lang="en-US" sz="1600" dirty="0" err="1">
                <a:solidFill>
                  <a:srgbClr val="1D1D1B"/>
                </a:solidFill>
                <a:cs typeface="Arial"/>
              </a:rPr>
              <a:t>hizmetler</a:t>
            </a:r>
            <a:endParaRPr lang="en-US" sz="1600" dirty="0">
              <a:solidFill>
                <a:srgbClr val="DACDAC"/>
              </a:solidFill>
              <a:cs typeface="Arial"/>
            </a:endParaRPr>
          </a:p>
          <a:p>
            <a:pPr marL="285750" indent="-285750">
              <a:lnSpc>
                <a:spcPct val="150000"/>
              </a:lnSpc>
              <a:buFont typeface="Calibri"/>
              <a:buChar char="-"/>
            </a:pPr>
            <a:r>
              <a:rPr lang="en-US" sz="1600" dirty="0" err="1">
                <a:solidFill>
                  <a:srgbClr val="1D1D1B"/>
                </a:solidFill>
                <a:cs typeface="Arial"/>
              </a:rPr>
              <a:t>Fiyatlandırma</a:t>
            </a:r>
            <a:endParaRPr lang="en-US" sz="1600" dirty="0"/>
          </a:p>
          <a:p>
            <a:pPr marL="285750" indent="-285750">
              <a:lnSpc>
                <a:spcPct val="150000"/>
              </a:lnSpc>
              <a:buFont typeface="Calibri"/>
              <a:buChar char="-"/>
            </a:pPr>
            <a:r>
              <a:rPr lang="en-US" sz="1600" dirty="0" err="1">
                <a:solidFill>
                  <a:srgbClr val="1D1D1B"/>
                </a:solidFill>
                <a:cs typeface="Arial"/>
              </a:rPr>
              <a:t>Pazar</a:t>
            </a:r>
            <a:r>
              <a:rPr lang="en-US" sz="1600" dirty="0">
                <a:solidFill>
                  <a:srgbClr val="1D1D1B"/>
                </a:solidFill>
                <a:cs typeface="Arial"/>
              </a:rPr>
              <a:t> </a:t>
            </a:r>
            <a:r>
              <a:rPr lang="en-US" sz="1600" dirty="0" err="1">
                <a:solidFill>
                  <a:srgbClr val="1D1D1B"/>
                </a:solidFill>
                <a:cs typeface="Arial"/>
              </a:rPr>
              <a:t>konumu</a:t>
            </a:r>
            <a:endParaRPr lang="en-US" sz="1600" dirty="0">
              <a:solidFill>
                <a:srgbClr val="1D1D1B"/>
              </a:solidFill>
              <a:cs typeface="Arial"/>
            </a:endParaRPr>
          </a:p>
          <a:p>
            <a:pPr marL="285750" indent="-285750">
              <a:lnSpc>
                <a:spcPct val="150000"/>
              </a:lnSpc>
              <a:buFont typeface="Calibri"/>
              <a:buChar char="-"/>
            </a:pPr>
            <a:r>
              <a:rPr lang="en-US" sz="1600" dirty="0" err="1">
                <a:solidFill>
                  <a:srgbClr val="1D1D1B"/>
                </a:solidFill>
                <a:cs typeface="Arial"/>
              </a:rPr>
              <a:t>Stratejiler</a:t>
            </a:r>
            <a:endParaRPr lang="en-US" sz="1600" dirty="0">
              <a:solidFill>
                <a:srgbClr val="1D1D1B"/>
              </a:solidFill>
              <a:cs typeface="Arial"/>
            </a:endParaRPr>
          </a:p>
          <a:p>
            <a:pPr marL="285750" indent="-285750">
              <a:lnSpc>
                <a:spcPct val="150000"/>
              </a:lnSpc>
              <a:buFont typeface="Calibri"/>
              <a:buChar char="-"/>
            </a:pPr>
            <a:r>
              <a:rPr lang="en-US" sz="1600" dirty="0" err="1">
                <a:solidFill>
                  <a:srgbClr val="1D1D1B"/>
                </a:solidFill>
                <a:cs typeface="Arial"/>
              </a:rPr>
              <a:t>Finansal</a:t>
            </a:r>
            <a:r>
              <a:rPr lang="en-US" sz="1600" dirty="0">
                <a:solidFill>
                  <a:srgbClr val="1D1D1B"/>
                </a:solidFill>
                <a:cs typeface="Arial"/>
              </a:rPr>
              <a:t> </a:t>
            </a:r>
            <a:r>
              <a:rPr lang="en-US" sz="1600" dirty="0" err="1">
                <a:solidFill>
                  <a:srgbClr val="1D1D1B"/>
                </a:solidFill>
                <a:cs typeface="Arial"/>
              </a:rPr>
              <a:t>performans</a:t>
            </a:r>
            <a:endParaRPr lang="en-US" sz="1600" dirty="0"/>
          </a:p>
          <a:p>
            <a:pPr>
              <a:lnSpc>
                <a:spcPct val="150000"/>
              </a:lnSpc>
            </a:pPr>
            <a:r>
              <a:rPr lang="en-US" sz="1600" dirty="0" err="1">
                <a:solidFill>
                  <a:srgbClr val="1D1D1B"/>
                </a:solidFill>
                <a:cs typeface="Arial"/>
              </a:rPr>
              <a:t>Mevcut</a:t>
            </a:r>
            <a:r>
              <a:rPr lang="en-US" sz="1600" dirty="0">
                <a:solidFill>
                  <a:srgbClr val="1D1D1B"/>
                </a:solidFill>
                <a:cs typeface="Arial"/>
              </a:rPr>
              <a:t> internet </a:t>
            </a:r>
            <a:r>
              <a:rPr lang="en-US" sz="1600" dirty="0" err="1">
                <a:solidFill>
                  <a:srgbClr val="1D1D1B"/>
                </a:solidFill>
                <a:cs typeface="Arial"/>
              </a:rPr>
              <a:t>bilgilerini</a:t>
            </a:r>
            <a:r>
              <a:rPr lang="en-US" sz="1600" dirty="0">
                <a:solidFill>
                  <a:srgbClr val="1D1D1B"/>
                </a:solidFill>
                <a:cs typeface="Arial"/>
              </a:rPr>
              <a:t>, </a:t>
            </a:r>
            <a:r>
              <a:rPr lang="en-US" sz="1600" dirty="0" err="1">
                <a:solidFill>
                  <a:srgbClr val="1D1D1B"/>
                </a:solidFill>
                <a:cs typeface="Arial"/>
              </a:rPr>
              <a:t>makaleleri</a:t>
            </a:r>
            <a:r>
              <a:rPr lang="en-US" sz="1600" dirty="0">
                <a:solidFill>
                  <a:srgbClr val="1D1D1B"/>
                </a:solidFill>
                <a:cs typeface="Arial"/>
              </a:rPr>
              <a:t> </a:t>
            </a:r>
            <a:r>
              <a:rPr lang="en-US" sz="1600" dirty="0" err="1">
                <a:solidFill>
                  <a:srgbClr val="1D1D1B"/>
                </a:solidFill>
                <a:cs typeface="Arial"/>
              </a:rPr>
              <a:t>ve</a:t>
            </a:r>
            <a:r>
              <a:rPr lang="en-US" sz="1600" dirty="0">
                <a:solidFill>
                  <a:srgbClr val="1D1D1B"/>
                </a:solidFill>
                <a:cs typeface="Arial"/>
              </a:rPr>
              <a:t> </a:t>
            </a:r>
            <a:r>
              <a:rPr lang="en-US" sz="1600" dirty="0" err="1">
                <a:solidFill>
                  <a:srgbClr val="1D1D1B"/>
                </a:solidFill>
                <a:cs typeface="Arial"/>
              </a:rPr>
              <a:t>raporları</a:t>
            </a:r>
            <a:r>
              <a:rPr lang="en-US" sz="1600" dirty="0">
                <a:solidFill>
                  <a:srgbClr val="1D1D1B"/>
                </a:solidFill>
                <a:cs typeface="Arial"/>
              </a:rPr>
              <a:t> </a:t>
            </a:r>
            <a:r>
              <a:rPr lang="en-US" sz="1600" dirty="0" err="1">
                <a:solidFill>
                  <a:srgbClr val="1D1D1B"/>
                </a:solidFill>
                <a:cs typeface="Arial"/>
              </a:rPr>
              <a:t>kullanın</a:t>
            </a:r>
            <a:r>
              <a:rPr lang="en-US" sz="1600" dirty="0">
                <a:solidFill>
                  <a:srgbClr val="1D1D1B"/>
                </a:solidFill>
                <a:cs typeface="Arial"/>
              </a:rPr>
              <a:t>. </a:t>
            </a:r>
            <a:endParaRPr lang="en-US" sz="1600" dirty="0"/>
          </a:p>
          <a:p>
            <a:pPr>
              <a:lnSpc>
                <a:spcPct val="150000"/>
              </a:lnSpc>
            </a:pPr>
            <a:endParaRPr lang="en-US" sz="1600" dirty="0">
              <a:solidFill>
                <a:srgbClr val="1D1D1B"/>
              </a:solidFill>
              <a:cs typeface="Arial"/>
            </a:endParaRPr>
          </a:p>
          <a:p>
            <a:pPr>
              <a:lnSpc>
                <a:spcPct val="150000"/>
              </a:lnSpc>
            </a:pPr>
            <a:r>
              <a:rPr lang="en-US" sz="1600" b="1" dirty="0">
                <a:solidFill>
                  <a:srgbClr val="1D1D1B"/>
                </a:solidFill>
                <a:cs typeface="Arial"/>
              </a:rPr>
              <a:t>3. </a:t>
            </a:r>
            <a:r>
              <a:rPr lang="en-US" sz="1600" b="1" dirty="0" err="1">
                <a:solidFill>
                  <a:srgbClr val="1D1D1B"/>
                </a:solidFill>
                <a:cs typeface="Arial"/>
              </a:rPr>
              <a:t>Rakiplerin</a:t>
            </a:r>
            <a:r>
              <a:rPr lang="en-US" sz="1600" b="1" dirty="0">
                <a:solidFill>
                  <a:srgbClr val="1D1D1B"/>
                </a:solidFill>
                <a:cs typeface="Arial"/>
              </a:rPr>
              <a:t> </a:t>
            </a:r>
            <a:r>
              <a:rPr lang="en-US" sz="1600" b="1" dirty="0" err="1">
                <a:solidFill>
                  <a:srgbClr val="1D1D1B"/>
                </a:solidFill>
                <a:cs typeface="Arial"/>
              </a:rPr>
              <a:t>güçlü</a:t>
            </a:r>
            <a:r>
              <a:rPr lang="en-US" sz="1600" b="1" dirty="0">
                <a:solidFill>
                  <a:srgbClr val="1D1D1B"/>
                </a:solidFill>
                <a:cs typeface="Arial"/>
              </a:rPr>
              <a:t> </a:t>
            </a:r>
            <a:r>
              <a:rPr lang="en-US" sz="1600" b="1" dirty="0" err="1">
                <a:solidFill>
                  <a:srgbClr val="1D1D1B"/>
                </a:solidFill>
                <a:cs typeface="Arial"/>
              </a:rPr>
              <a:t>ve</a:t>
            </a:r>
            <a:r>
              <a:rPr lang="en-US" sz="1600" b="1" dirty="0">
                <a:solidFill>
                  <a:srgbClr val="1D1D1B"/>
                </a:solidFill>
                <a:cs typeface="Arial"/>
              </a:rPr>
              <a:t> </a:t>
            </a:r>
            <a:r>
              <a:rPr lang="en-US" sz="1600" b="1" dirty="0" err="1">
                <a:solidFill>
                  <a:srgbClr val="1D1D1B"/>
                </a:solidFill>
                <a:cs typeface="Arial"/>
              </a:rPr>
              <a:t>zayıf</a:t>
            </a:r>
            <a:r>
              <a:rPr lang="en-US" sz="1600" b="1" dirty="0">
                <a:solidFill>
                  <a:srgbClr val="1D1D1B"/>
                </a:solidFill>
                <a:cs typeface="Arial"/>
              </a:rPr>
              <a:t> </a:t>
            </a:r>
            <a:r>
              <a:rPr lang="en-US" sz="1600" b="1" dirty="0" err="1">
                <a:solidFill>
                  <a:srgbClr val="1D1D1B"/>
                </a:solidFill>
                <a:cs typeface="Arial"/>
              </a:rPr>
              <a:t>yönlerinin</a:t>
            </a:r>
            <a:r>
              <a:rPr lang="en-US" sz="1600" b="1" dirty="0">
                <a:solidFill>
                  <a:srgbClr val="1D1D1B"/>
                </a:solidFill>
                <a:cs typeface="Arial"/>
              </a:rPr>
              <a:t> </a:t>
            </a:r>
            <a:r>
              <a:rPr lang="en-US" sz="1600" b="1" dirty="0" err="1">
                <a:solidFill>
                  <a:srgbClr val="1D1D1B"/>
                </a:solidFill>
                <a:cs typeface="Arial"/>
              </a:rPr>
              <a:t>analiz</a:t>
            </a:r>
            <a:r>
              <a:rPr lang="en-US" sz="1600" b="1" dirty="0">
                <a:solidFill>
                  <a:srgbClr val="1D1D1B"/>
                </a:solidFill>
                <a:cs typeface="Arial"/>
              </a:rPr>
              <a:t> </a:t>
            </a:r>
            <a:r>
              <a:rPr lang="en-US" sz="1600" b="1" dirty="0" err="1">
                <a:solidFill>
                  <a:srgbClr val="1D1D1B"/>
                </a:solidFill>
                <a:cs typeface="Arial"/>
              </a:rPr>
              <a:t>edilmesi</a:t>
            </a:r>
            <a:endParaRPr lang="en-US" sz="1600" b="1" dirty="0">
              <a:solidFill>
                <a:srgbClr val="1D1D1B"/>
              </a:solidFill>
              <a:cs typeface="Arial"/>
            </a:endParaRPr>
          </a:p>
          <a:p>
            <a:pPr marL="342900" indent="-342900">
              <a:lnSpc>
                <a:spcPct val="150000"/>
              </a:lnSpc>
              <a:buFont typeface="Calibri"/>
              <a:buChar char="-"/>
            </a:pPr>
            <a:endParaRPr lang="en-US" sz="1600" b="1" dirty="0">
              <a:solidFill>
                <a:srgbClr val="1D1D1B"/>
              </a:solidFill>
              <a:cs typeface="Arial"/>
            </a:endParaRPr>
          </a:p>
          <a:p>
            <a:pPr>
              <a:lnSpc>
                <a:spcPct val="150000"/>
              </a:lnSpc>
            </a:pPr>
            <a:r>
              <a:rPr lang="en-US" sz="1600" b="1" dirty="0">
                <a:solidFill>
                  <a:srgbClr val="1D1D1B"/>
                </a:solidFill>
                <a:cs typeface="Arial"/>
              </a:rPr>
              <a:t>4. </a:t>
            </a:r>
            <a:r>
              <a:rPr lang="en-US" sz="1600" b="1" dirty="0" err="1">
                <a:solidFill>
                  <a:srgbClr val="1D1D1B"/>
                </a:solidFill>
                <a:cs typeface="Arial"/>
              </a:rPr>
              <a:t>Rakiplerinize</a:t>
            </a:r>
            <a:r>
              <a:rPr lang="en-US" sz="1600" b="1" dirty="0">
                <a:solidFill>
                  <a:srgbClr val="1D1D1B"/>
                </a:solidFill>
                <a:cs typeface="Arial"/>
              </a:rPr>
              <a:t> </a:t>
            </a:r>
            <a:r>
              <a:rPr lang="en-US" sz="1600" b="1" dirty="0" err="1">
                <a:solidFill>
                  <a:srgbClr val="1D1D1B"/>
                </a:solidFill>
                <a:cs typeface="Arial"/>
              </a:rPr>
              <a:t>genel</a:t>
            </a:r>
            <a:r>
              <a:rPr lang="en-US" sz="1600" b="1" dirty="0">
                <a:solidFill>
                  <a:srgbClr val="1D1D1B"/>
                </a:solidFill>
                <a:cs typeface="Arial"/>
              </a:rPr>
              <a:t> </a:t>
            </a:r>
            <a:r>
              <a:rPr lang="en-US" sz="1600" b="1" dirty="0" err="1">
                <a:solidFill>
                  <a:srgbClr val="1D1D1B"/>
                </a:solidFill>
                <a:cs typeface="Arial"/>
              </a:rPr>
              <a:t>bir</a:t>
            </a:r>
            <a:r>
              <a:rPr lang="en-US" sz="1600" b="1" dirty="0">
                <a:solidFill>
                  <a:srgbClr val="1D1D1B"/>
                </a:solidFill>
                <a:cs typeface="Arial"/>
              </a:rPr>
              <a:t> </a:t>
            </a:r>
            <a:r>
              <a:rPr lang="en-US" sz="1600" b="1" dirty="0" err="1">
                <a:solidFill>
                  <a:srgbClr val="1D1D1B"/>
                </a:solidFill>
                <a:cs typeface="Arial"/>
              </a:rPr>
              <a:t>bakış</a:t>
            </a:r>
            <a:r>
              <a:rPr lang="en-US" sz="1600" b="1" dirty="0">
                <a:solidFill>
                  <a:srgbClr val="1D1D1B"/>
                </a:solidFill>
                <a:cs typeface="Arial"/>
              </a:rPr>
              <a:t> </a:t>
            </a:r>
            <a:r>
              <a:rPr lang="en-US" sz="1600" b="1" dirty="0" err="1">
                <a:solidFill>
                  <a:srgbClr val="1D1D1B"/>
                </a:solidFill>
                <a:cs typeface="Arial"/>
              </a:rPr>
              <a:t>sağlamak</a:t>
            </a:r>
            <a:r>
              <a:rPr lang="en-US" sz="1600" b="1" dirty="0">
                <a:solidFill>
                  <a:srgbClr val="1D1D1B"/>
                </a:solidFill>
                <a:cs typeface="Arial"/>
              </a:rPr>
              <a:t> </a:t>
            </a:r>
            <a:r>
              <a:rPr lang="en-US" sz="1600" b="1" dirty="0" err="1">
                <a:solidFill>
                  <a:srgbClr val="1D1D1B"/>
                </a:solidFill>
                <a:cs typeface="Arial"/>
              </a:rPr>
              <a:t>için</a:t>
            </a:r>
            <a:r>
              <a:rPr lang="en-US" sz="1600" b="1" dirty="0">
                <a:solidFill>
                  <a:srgbClr val="1D1D1B"/>
                </a:solidFill>
                <a:cs typeface="Arial"/>
              </a:rPr>
              <a:t> </a:t>
            </a:r>
            <a:r>
              <a:rPr lang="en-US" sz="1600" b="1" dirty="0" err="1">
                <a:solidFill>
                  <a:srgbClr val="1D1D1B"/>
                </a:solidFill>
                <a:cs typeface="Arial"/>
              </a:rPr>
              <a:t>tabloyu</a:t>
            </a:r>
            <a:r>
              <a:rPr lang="en-US" sz="1600" b="1" dirty="0">
                <a:solidFill>
                  <a:srgbClr val="1D1D1B"/>
                </a:solidFill>
                <a:cs typeface="Arial"/>
              </a:rPr>
              <a:t> </a:t>
            </a:r>
            <a:r>
              <a:rPr lang="en-US" sz="1600" b="1" dirty="0" err="1">
                <a:solidFill>
                  <a:srgbClr val="1D1D1B"/>
                </a:solidFill>
                <a:cs typeface="Arial"/>
              </a:rPr>
              <a:t>doldurun</a:t>
            </a:r>
            <a:endParaRPr lang="en-US" sz="1600" b="1" dirty="0">
              <a:solidFill>
                <a:srgbClr val="1D1D1B"/>
              </a:solidFill>
              <a:cs typeface="Arial"/>
            </a:endParaRPr>
          </a:p>
          <a:p>
            <a:pPr marL="342900" indent="-342900">
              <a:lnSpc>
                <a:spcPct val="150000"/>
              </a:lnSpc>
              <a:buFont typeface="Calibri"/>
              <a:buChar char="-"/>
            </a:pPr>
            <a:endParaRPr lang="en-US" sz="1600" b="1" dirty="0">
              <a:solidFill>
                <a:srgbClr val="1D1D1B"/>
              </a:solidFill>
              <a:latin typeface="Raleway"/>
              <a:cs typeface="Arial"/>
            </a:endParaRPr>
          </a:p>
          <a:p>
            <a:pPr>
              <a:lnSpc>
                <a:spcPct val="150000"/>
              </a:lnSpc>
              <a:buFont typeface="Calibri"/>
              <a:buChar char="-"/>
            </a:pPr>
            <a:endParaRPr lang="en-US" sz="1600" dirty="0">
              <a:solidFill>
                <a:srgbClr val="242424"/>
              </a:solidFill>
              <a:latin typeface="Segoe UI"/>
              <a:cs typeface="Segoe UI"/>
            </a:endParaRPr>
          </a:p>
          <a:p>
            <a:pPr>
              <a:lnSpc>
                <a:spcPct val="150000"/>
              </a:lnSpc>
            </a:pPr>
            <a:endParaRPr lang="en-US" sz="1600" dirty="0">
              <a:solidFill>
                <a:srgbClr val="242424"/>
              </a:solidFill>
              <a:latin typeface="Segoe UI"/>
              <a:cs typeface="Segoe UI"/>
            </a:endParaRPr>
          </a:p>
          <a:p>
            <a:pPr lvl="1">
              <a:lnSpc>
                <a:spcPct val="150000"/>
              </a:lnSpc>
              <a:buFont typeface="Arial"/>
              <a:buChar char="•"/>
            </a:pPr>
            <a:endParaRPr lang="en-US" sz="1600" dirty="0">
              <a:solidFill>
                <a:srgbClr val="242424"/>
              </a:solidFill>
              <a:latin typeface="Segoe UI"/>
              <a:cs typeface="Segoe UI"/>
            </a:endParaRPr>
          </a:p>
          <a:p>
            <a:pPr marL="342900" indent="-342900">
              <a:lnSpc>
                <a:spcPct val="150000"/>
              </a:lnSpc>
              <a:buFont typeface="Calibri"/>
              <a:buChar char="-"/>
            </a:pPr>
            <a:endParaRPr lang="en-US" sz="1600" b="1" dirty="0">
              <a:solidFill>
                <a:srgbClr val="1D1D1B"/>
              </a:solidFill>
              <a:cs typeface="Arial"/>
            </a:endParaRPr>
          </a:p>
        </p:txBody>
      </p:sp>
      <p:sp>
        <p:nvSpPr>
          <p:cNvPr id="4" name="PoljeZBesedilom 1">
            <a:extLst>
              <a:ext uri="{FF2B5EF4-FFF2-40B4-BE49-F238E27FC236}">
                <a16:creationId xmlns:a16="http://schemas.microsoft.com/office/drawing/2014/main" id="{92168FA4-4CAD-CD9E-046C-1249E0307116}"/>
              </a:ext>
            </a:extLst>
          </p:cNvPr>
          <p:cNvSpPr txBox="1"/>
          <p:nvPr/>
        </p:nvSpPr>
        <p:spPr>
          <a:xfrm>
            <a:off x="10572174" y="2869171"/>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Kaynak: </a:t>
            </a:r>
            <a:r>
              <a:rPr lang="en-US" sz="1000">
                <a:solidFill>
                  <a:schemeClr val="accent1"/>
                </a:solidFill>
              </a:rPr>
              <a:t>PowerPoint</a:t>
            </a:r>
            <a:endParaRPr lang="sl-SI" sz="1000">
              <a:solidFill>
                <a:schemeClr val="accent1"/>
              </a:solidFill>
            </a:endParaRPr>
          </a:p>
        </p:txBody>
      </p:sp>
      <p:pic>
        <p:nvPicPr>
          <p:cNvPr id="6" name="Resim 5">
            <a:extLst>
              <a:ext uri="{FF2B5EF4-FFF2-40B4-BE49-F238E27FC236}">
                <a16:creationId xmlns:a16="http://schemas.microsoft.com/office/drawing/2014/main" id="{EAE92CA3-66A6-E314-6971-3AC4C316F423}"/>
              </a:ext>
            </a:extLst>
          </p:cNvPr>
          <p:cNvPicPr>
            <a:picLocks noChangeAspect="1"/>
          </p:cNvPicPr>
          <p:nvPr/>
        </p:nvPicPr>
        <p:blipFill>
          <a:blip r:embed="rId6"/>
          <a:stretch>
            <a:fillRect/>
          </a:stretch>
        </p:blipFill>
        <p:spPr>
          <a:xfrm>
            <a:off x="29289" y="6061332"/>
            <a:ext cx="1324160" cy="733527"/>
          </a:xfrm>
          <a:prstGeom prst="rect">
            <a:avLst/>
          </a:prstGeom>
        </p:spPr>
      </p:pic>
    </p:spTree>
    <p:extLst>
      <p:ext uri="{BB962C8B-B14F-4D97-AF65-F5344CB8AC3E}">
        <p14:creationId xmlns:p14="http://schemas.microsoft.com/office/powerpoint/2010/main" val="18450976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9B95D513-7F50-4E88-41E8-0700939AFF73}"/>
              </a:ext>
            </a:extLst>
          </p:cNvPr>
          <p:cNvSpPr>
            <a:spLocks noGrp="1"/>
          </p:cNvSpPr>
          <p:nvPr>
            <p:ph type="title"/>
          </p:nvPr>
        </p:nvSpPr>
        <p:spPr>
          <a:xfrm>
            <a:off x="445339" y="-553480"/>
            <a:ext cx="10298861" cy="2439035"/>
          </a:xfrm>
        </p:spPr>
        <p:txBody>
          <a:bodyPr>
            <a:normAutofit/>
          </a:bodyPr>
          <a:lstStyle/>
          <a:p>
            <a:r>
              <a:rPr lang="en-US" sz="3400"/>
              <a:t>Vizyon Beyanı</a:t>
            </a:r>
          </a:p>
        </p:txBody>
      </p:sp>
      <p:sp>
        <p:nvSpPr>
          <p:cNvPr id="7" name="TextBox 6">
            <a:extLst>
              <a:ext uri="{FF2B5EF4-FFF2-40B4-BE49-F238E27FC236}">
                <a16:creationId xmlns:a16="http://schemas.microsoft.com/office/drawing/2014/main" id="{500CF7EC-08AC-0A2C-A335-70AA6E1D24CB}"/>
              </a:ext>
            </a:extLst>
          </p:cNvPr>
          <p:cNvSpPr txBox="1"/>
          <p:nvPr/>
        </p:nvSpPr>
        <p:spPr>
          <a:xfrm>
            <a:off x="4085292" y="481371"/>
            <a:ext cx="6105524" cy="369332"/>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sz="1800" b="1" i="0" u="none" strike="noStrike" kern="1200" cap="none" spc="0" normalizeH="0" baseline="0" noProof="0">
                <a:ln>
                  <a:noFill/>
                </a:ln>
                <a:solidFill>
                  <a:srgbClr val="1D1D1B"/>
                </a:solidFill>
                <a:effectLst/>
                <a:uLnTx/>
                <a:uFillTx/>
                <a:latin typeface="Raleway"/>
                <a:ea typeface="+mn-ea"/>
                <a:cs typeface="+mn-cs"/>
              </a:rPr>
              <a:t>Etkili Vizyon İfadelerine Örnekler</a:t>
            </a:r>
          </a:p>
        </p:txBody>
      </p:sp>
      <p:graphicFrame>
        <p:nvGraphicFramePr>
          <p:cNvPr id="2" name="Diagram 1">
            <a:extLst>
              <a:ext uri="{FF2B5EF4-FFF2-40B4-BE49-F238E27FC236}">
                <a16:creationId xmlns:a16="http://schemas.microsoft.com/office/drawing/2014/main" id="{45A41BAD-2630-6133-F8EC-6968DA2BE783}"/>
              </a:ext>
            </a:extLst>
          </p:cNvPr>
          <p:cNvGraphicFramePr/>
          <p:nvPr>
            <p:extLst>
              <p:ext uri="{D42A27DB-BD31-4B8C-83A1-F6EECF244321}">
                <p14:modId xmlns:p14="http://schemas.microsoft.com/office/powerpoint/2010/main" val="648400313"/>
              </p:ext>
            </p:extLst>
          </p:nvPr>
        </p:nvGraphicFramePr>
        <p:xfrm>
          <a:off x="1173708" y="1589590"/>
          <a:ext cx="9517152" cy="4605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PoljeZBesedilom 1">
            <a:extLst>
              <a:ext uri="{FF2B5EF4-FFF2-40B4-BE49-F238E27FC236}">
                <a16:creationId xmlns:a16="http://schemas.microsoft.com/office/drawing/2014/main" id="{8EB2CB19-A24E-63EB-510B-1720A6F8C25D}"/>
              </a:ext>
            </a:extLst>
          </p:cNvPr>
          <p:cNvSpPr txBox="1"/>
          <p:nvPr/>
        </p:nvSpPr>
        <p:spPr>
          <a:xfrm>
            <a:off x="2080488" y="215502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Kaynak</a:t>
            </a:r>
            <a:r>
              <a:rPr lang="en-US" sz="800">
                <a:solidFill>
                  <a:schemeClr val="accent1"/>
                </a:solidFill>
              </a:rPr>
              <a:t> Newsroom.spotify</a:t>
            </a:r>
            <a:endParaRPr lang="sl-SI" sz="800">
              <a:solidFill>
                <a:schemeClr val="accent1"/>
              </a:solidFill>
            </a:endParaRPr>
          </a:p>
        </p:txBody>
      </p:sp>
      <p:sp>
        <p:nvSpPr>
          <p:cNvPr id="8" name="PoljeZBesedilom 1">
            <a:extLst>
              <a:ext uri="{FF2B5EF4-FFF2-40B4-BE49-F238E27FC236}">
                <a16:creationId xmlns:a16="http://schemas.microsoft.com/office/drawing/2014/main" id="{A1C72BDF-EB61-79A0-76A7-E1DAEFA6E2D0}"/>
              </a:ext>
            </a:extLst>
          </p:cNvPr>
          <p:cNvSpPr txBox="1"/>
          <p:nvPr/>
        </p:nvSpPr>
        <p:spPr>
          <a:xfrm>
            <a:off x="5448528" y="217788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Kaynak</a:t>
            </a:r>
            <a:r>
              <a:rPr lang="en-US" sz="800">
                <a:solidFill>
                  <a:schemeClr val="accent1"/>
                </a:solidFill>
              </a:rPr>
              <a:t>: Pngwing</a:t>
            </a:r>
            <a:endParaRPr lang="sl-SI" sz="800">
              <a:solidFill>
                <a:schemeClr val="accent1"/>
              </a:solidFill>
            </a:endParaRPr>
          </a:p>
        </p:txBody>
      </p:sp>
      <p:sp>
        <p:nvSpPr>
          <p:cNvPr id="9" name="PoljeZBesedilom 1">
            <a:extLst>
              <a:ext uri="{FF2B5EF4-FFF2-40B4-BE49-F238E27FC236}">
                <a16:creationId xmlns:a16="http://schemas.microsoft.com/office/drawing/2014/main" id="{E5129FB4-8B65-7E04-B5A2-DA6FC6ADDD04}"/>
              </a:ext>
            </a:extLst>
          </p:cNvPr>
          <p:cNvSpPr txBox="1"/>
          <p:nvPr/>
        </p:nvSpPr>
        <p:spPr>
          <a:xfrm>
            <a:off x="8778468" y="2154632"/>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Kaynak</a:t>
            </a:r>
            <a:r>
              <a:rPr lang="en-US" sz="800">
                <a:solidFill>
                  <a:schemeClr val="accent1"/>
                </a:solidFill>
              </a:rPr>
              <a:t>: Dwglogo</a:t>
            </a:r>
            <a:endParaRPr lang="sl-SI" sz="800">
              <a:solidFill>
                <a:schemeClr val="accent1"/>
              </a:solidFill>
            </a:endParaRPr>
          </a:p>
        </p:txBody>
      </p:sp>
      <p:pic>
        <p:nvPicPr>
          <p:cNvPr id="4" name="Resim 3">
            <a:extLst>
              <a:ext uri="{FF2B5EF4-FFF2-40B4-BE49-F238E27FC236}">
                <a16:creationId xmlns:a16="http://schemas.microsoft.com/office/drawing/2014/main" id="{616B61EB-1257-3886-2487-2AE769504589}"/>
              </a:ext>
            </a:extLst>
          </p:cNvPr>
          <p:cNvPicPr>
            <a:picLocks noChangeAspect="1"/>
          </p:cNvPicPr>
          <p:nvPr/>
        </p:nvPicPr>
        <p:blipFill>
          <a:blip r:embed="rId7"/>
          <a:stretch>
            <a:fillRect/>
          </a:stretch>
        </p:blipFill>
        <p:spPr>
          <a:xfrm>
            <a:off x="147444" y="6020041"/>
            <a:ext cx="1324160" cy="733527"/>
          </a:xfrm>
          <a:prstGeom prst="rect">
            <a:avLst/>
          </a:prstGeom>
        </p:spPr>
      </p:pic>
    </p:spTree>
    <p:extLst>
      <p:ext uri="{BB962C8B-B14F-4D97-AF65-F5344CB8AC3E}">
        <p14:creationId xmlns:p14="http://schemas.microsoft.com/office/powerpoint/2010/main" val="1271195525"/>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5" y="1776826"/>
            <a:ext cx="6814108" cy="1325563"/>
          </a:xfrm>
        </p:spPr>
        <p:txBody>
          <a:bodyPr>
            <a:normAutofit/>
          </a:bodyPr>
          <a:lstStyle/>
          <a:p>
            <a:r>
              <a:rPr lang="es-ES" sz="3400"/>
              <a:t>3. Hedefler ve Strateji </a:t>
            </a:r>
          </a:p>
        </p:txBody>
      </p:sp>
      <p:pic>
        <p:nvPicPr>
          <p:cNvPr id="4" name="Gráfico 3" descr="Objetivo con relleno sólido">
            <a:extLst>
              <a:ext uri="{FF2B5EF4-FFF2-40B4-BE49-F238E27FC236}">
                <a16:creationId xmlns:a16="http://schemas.microsoft.com/office/drawing/2014/main" id="{C6755D96-D0EF-4499-2D30-CB1AEBBDC4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55278" y="3010710"/>
            <a:ext cx="1348902" cy="1348902"/>
          </a:xfrm>
          <a:prstGeom prst="rect">
            <a:avLst/>
          </a:prstGeom>
        </p:spPr>
      </p:pic>
      <p:pic>
        <p:nvPicPr>
          <p:cNvPr id="3" name="Resim 2">
            <a:extLst>
              <a:ext uri="{FF2B5EF4-FFF2-40B4-BE49-F238E27FC236}">
                <a16:creationId xmlns:a16="http://schemas.microsoft.com/office/drawing/2014/main" id="{E802E946-087A-26F8-3EF3-BB93A4D91A62}"/>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646660167"/>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35672" y="1210096"/>
            <a:ext cx="10665692" cy="4070719"/>
          </a:xfrm>
        </p:spPr>
        <p:txBody>
          <a:bodyPr vert="horz" lIns="91440" tIns="45720" rIns="91440" bIns="45720" rtlCol="0" anchor="t">
            <a:normAutofit/>
          </a:bodyPr>
          <a:lstStyle/>
          <a:p>
            <a:pPr marL="0" indent="0">
              <a:lnSpc>
                <a:spcPct val="150000"/>
              </a:lnSpc>
              <a:buNone/>
            </a:pPr>
            <a:r>
              <a:rPr lang="en-GB" sz="1600" b="0">
                <a:solidFill>
                  <a:srgbClr val="000000"/>
                </a:solidFill>
                <a:latin typeface="Raleway "/>
              </a:rPr>
              <a:t>Daha önce elde edilen verilerle, misyonumuzu yerine getirmemize yardımcı olacak </a:t>
            </a:r>
            <a:r>
              <a:rPr lang="en-GB" sz="1600">
                <a:solidFill>
                  <a:srgbClr val="000000"/>
                </a:solidFill>
                <a:latin typeface="Raleway "/>
              </a:rPr>
              <a:t>hedefleri </a:t>
            </a:r>
            <a:r>
              <a:rPr lang="en-GB" sz="1600" b="0">
                <a:solidFill>
                  <a:srgbClr val="000000"/>
                </a:solidFill>
                <a:latin typeface="Raleway "/>
              </a:rPr>
              <a:t>tasarlayacağız. </a:t>
            </a:r>
          </a:p>
          <a:p>
            <a:pPr marL="0" indent="0">
              <a:lnSpc>
                <a:spcPct val="150000"/>
              </a:lnSpc>
              <a:buNone/>
            </a:pPr>
            <a:r>
              <a:rPr lang="en-GB" sz="1600" b="0">
                <a:solidFill>
                  <a:srgbClr val="000000"/>
                </a:solidFill>
                <a:latin typeface="Raleway "/>
              </a:rPr>
              <a:t>Hedefleriniz, tamamlanması ve ölçülmesi kolay küçük görevlere bölünmelidir; bu da sizi onlara ulaşmak için bir dizi strateji ve taktik tanımlamaya yönlendirecektir. </a:t>
            </a:r>
          </a:p>
          <a:p>
            <a:pPr marL="0" indent="0">
              <a:lnSpc>
                <a:spcPct val="150000"/>
              </a:lnSpc>
              <a:buNone/>
            </a:pPr>
            <a:endParaRPr lang="en-GB" sz="1600" b="0">
              <a:solidFill>
                <a:srgbClr val="000000"/>
              </a:solidFill>
              <a:latin typeface="Raleway "/>
            </a:endParaRPr>
          </a:p>
          <a:p>
            <a:pPr marL="0" indent="0">
              <a:lnSpc>
                <a:spcPct val="150000"/>
              </a:lnSpc>
              <a:buNone/>
            </a:pPr>
            <a:r>
              <a:rPr lang="en-GB" sz="1600" b="0">
                <a:solidFill>
                  <a:srgbClr val="000000"/>
                </a:solidFill>
                <a:latin typeface="Raleway "/>
              </a:rPr>
              <a:t>Hedeflerinizi tanımlarken aynı zamanda </a:t>
            </a:r>
            <a:r>
              <a:rPr lang="en-GB" sz="1600">
                <a:solidFill>
                  <a:srgbClr val="000000"/>
                </a:solidFill>
                <a:latin typeface="Raleway "/>
              </a:rPr>
              <a:t>EYLEM PLANINIZI </a:t>
            </a:r>
            <a:r>
              <a:rPr lang="en-GB" sz="1600" b="0">
                <a:solidFill>
                  <a:srgbClr val="000000"/>
                </a:solidFill>
                <a:latin typeface="Raleway "/>
              </a:rPr>
              <a:t>da detaylandırdığınızı unutmamalısınız</a:t>
            </a:r>
            <a:r>
              <a:rPr lang="en-GB" sz="1600">
                <a:solidFill>
                  <a:srgbClr val="000000"/>
                </a:solidFill>
                <a:latin typeface="Raleway "/>
              </a:rPr>
              <a:t>!</a:t>
            </a:r>
          </a:p>
          <a:p>
            <a:pPr marL="0" indent="0">
              <a:lnSpc>
                <a:spcPct val="150000"/>
              </a:lnSpc>
              <a:buNone/>
            </a:pPr>
            <a:endParaRPr lang="en-GB" sz="1600">
              <a:solidFill>
                <a:srgbClr val="000000"/>
              </a:solidFill>
              <a:highlight>
                <a:srgbClr val="FFFF00"/>
              </a:highlight>
              <a:latin typeface="Raleway "/>
            </a:endParaRPr>
          </a:p>
          <a:p>
            <a:pPr marL="0" indent="0">
              <a:lnSpc>
                <a:spcPct val="150000"/>
              </a:lnSpc>
              <a:buNone/>
            </a:pPr>
            <a:r>
              <a:rPr lang="en-GB" sz="1600">
                <a:solidFill>
                  <a:srgbClr val="000000"/>
                </a:solidFill>
                <a:latin typeface="Raleway "/>
                <a:hlinkClick r:id="rId2"/>
              </a:rPr>
              <a:t>Stratejik hedeflerin stratejik </a:t>
            </a:r>
            <a:r>
              <a:rPr lang="en-GB" sz="1600">
                <a:solidFill>
                  <a:srgbClr val="000000"/>
                </a:solidFill>
                <a:latin typeface="Raleway "/>
              </a:rPr>
              <a:t>bir yapı oluşturmak için nasıl kullanılacağının temel yönlerini daha ayrıntılı olarak öğrenebilirsiniz. (</a:t>
            </a:r>
            <a:r>
              <a:rPr lang="en-GB" sz="1600" b="0">
                <a:solidFill>
                  <a:srgbClr val="000000"/>
                </a:solidFill>
                <a:latin typeface="Raleway "/>
              </a:rPr>
              <a:t>Kaynak: Strateji Üzerine I Görsel stratejist)</a:t>
            </a:r>
          </a:p>
          <a:p>
            <a:pPr marL="0" indent="0">
              <a:lnSpc>
                <a:spcPct val="150000"/>
              </a:lnSpc>
              <a:buNone/>
            </a:pPr>
            <a:endParaRPr lang="en-GB" sz="1600">
              <a:solidFill>
                <a:srgbClr val="000000"/>
              </a:solidFill>
              <a:latin typeface="Raleway "/>
            </a:endParaRPr>
          </a:p>
          <a:p>
            <a:pPr marL="0" indent="0">
              <a:lnSpc>
                <a:spcPct val="150000"/>
              </a:lnSpc>
              <a:buNone/>
            </a:pPr>
            <a:endParaRPr lang="es-ES" sz="1600" b="1" i="0" u="none" strike="noStrike" baseline="0">
              <a:solidFill>
                <a:srgbClr val="818181"/>
              </a:solidFill>
              <a:latin typeface="Raleway "/>
            </a:endParaRPr>
          </a:p>
          <a:p>
            <a:pPr marL="0" indent="0">
              <a:lnSpc>
                <a:spcPct val="150000"/>
              </a:lnSpc>
              <a:buNone/>
            </a:pPr>
            <a:endParaRPr lang="es-ES" sz="1600">
              <a:solidFill>
                <a:srgbClr val="000000"/>
              </a:solidFill>
              <a:latin typeface="Raleway "/>
            </a:endParaRPr>
          </a:p>
          <a:p>
            <a:pPr marL="0" indent="0">
              <a:lnSpc>
                <a:spcPct val="150000"/>
              </a:lnSpc>
              <a:buNone/>
            </a:pPr>
            <a:endParaRPr lang="es-ES" sz="1600">
              <a:solidFill>
                <a:srgbClr val="000000"/>
              </a:solidFill>
              <a:latin typeface="Raleway "/>
            </a:endParaRPr>
          </a:p>
          <a:p>
            <a:pPr marL="0" indent="0">
              <a:lnSpc>
                <a:spcPct val="150000"/>
              </a:lnSpc>
              <a:buNone/>
            </a:pPr>
            <a:endParaRPr lang="es-ES" sz="1600">
              <a:solidFill>
                <a:srgbClr val="000000"/>
              </a:solidFill>
              <a:latin typeface="Raleway "/>
            </a:endParaRPr>
          </a:p>
          <a:p>
            <a:pPr marL="0" indent="0">
              <a:lnSpc>
                <a:spcPct val="150000"/>
              </a:lnSpc>
              <a:buNone/>
            </a:pPr>
            <a:endParaRPr lang="es-ES" sz="1600">
              <a:solidFill>
                <a:srgbClr val="000000"/>
              </a:solidFill>
              <a:latin typeface="Raleway "/>
            </a:endParaRPr>
          </a:p>
          <a:p>
            <a:pPr marL="0" indent="0">
              <a:lnSpc>
                <a:spcPct val="150000"/>
              </a:lnSpc>
              <a:buNone/>
            </a:pPr>
            <a:endParaRPr lang="es-ES" sz="1600">
              <a:solidFill>
                <a:srgbClr val="000000"/>
              </a:solidFill>
              <a:latin typeface="Raleway "/>
            </a:endParaRPr>
          </a:p>
          <a:p>
            <a:pPr marL="0" indent="0">
              <a:lnSpc>
                <a:spcPct val="150000"/>
              </a:lnSpc>
              <a:buNone/>
            </a:pPr>
            <a:endParaRPr lang="es-ES" sz="1600">
              <a:solidFill>
                <a:srgbClr val="000000"/>
              </a:solidFill>
              <a:latin typeface="Raleway "/>
            </a:endParaRPr>
          </a:p>
        </p:txBody>
      </p:sp>
      <p:sp>
        <p:nvSpPr>
          <p:cNvPr id="7" name="Título 1">
            <a:extLst>
              <a:ext uri="{FF2B5EF4-FFF2-40B4-BE49-F238E27FC236}">
                <a16:creationId xmlns:a16="http://schemas.microsoft.com/office/drawing/2014/main" id="{E9D7D1B9-3B0A-F0EB-4006-A760936426C0}"/>
              </a:ext>
            </a:extLst>
          </p:cNvPr>
          <p:cNvSpPr txBox="1"/>
          <p:nvPr/>
        </p:nvSpPr>
        <p:spPr>
          <a:xfrm>
            <a:off x="838200" y="0"/>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a:t>3. Hedefler ve Strateji</a:t>
            </a:r>
          </a:p>
        </p:txBody>
      </p:sp>
      <p:pic>
        <p:nvPicPr>
          <p:cNvPr id="2" name="Resim 1">
            <a:extLst>
              <a:ext uri="{FF2B5EF4-FFF2-40B4-BE49-F238E27FC236}">
                <a16:creationId xmlns:a16="http://schemas.microsoft.com/office/drawing/2014/main" id="{972B2DC4-F27E-B25C-F185-6307AD4E1BD7}"/>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4218044892"/>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64248" y="1094660"/>
            <a:ext cx="10990868" cy="5232249"/>
          </a:xfrm>
        </p:spPr>
        <p:txBody>
          <a:bodyPr>
            <a:normAutofit/>
          </a:bodyPr>
          <a:lstStyle/>
          <a:p>
            <a:pPr marL="0" indent="0">
              <a:lnSpc>
                <a:spcPct val="150000"/>
              </a:lnSpc>
              <a:buNone/>
            </a:pPr>
            <a:r>
              <a:rPr lang="en-GB" sz="1600" b="0">
                <a:solidFill>
                  <a:srgbClr val="000000"/>
                </a:solidFill>
                <a:latin typeface="Raleway "/>
              </a:rPr>
              <a:t>Açık, net ve somut bir şekilde yazılması gereken hedeflerimizi belirlemek için </a:t>
            </a:r>
            <a:r>
              <a:rPr lang="en-GB" sz="1600">
                <a:solidFill>
                  <a:srgbClr val="000000"/>
                </a:solidFill>
                <a:latin typeface="Raleway "/>
              </a:rPr>
              <a:t>SMART yöntemini </a:t>
            </a:r>
            <a:r>
              <a:rPr lang="en-GB" sz="1600" b="0">
                <a:solidFill>
                  <a:srgbClr val="000000"/>
                </a:solidFill>
                <a:latin typeface="Raleway "/>
              </a:rPr>
              <a:t>kullanacağız. </a:t>
            </a:r>
          </a:p>
          <a:p>
            <a:pPr marL="0" indent="0">
              <a:lnSpc>
                <a:spcPct val="150000"/>
              </a:lnSpc>
              <a:buNone/>
            </a:pPr>
            <a:r>
              <a:rPr lang="en-GB" sz="1600" b="0">
                <a:solidFill>
                  <a:srgbClr val="000000"/>
                </a:solidFill>
                <a:latin typeface="Raleway "/>
              </a:rPr>
              <a:t>Her bir hedef aşağıdaki kriterleri karşılamalıdır:</a:t>
            </a:r>
            <a:endParaRPr lang="es-ES" sz="1600" b="0">
              <a:solidFill>
                <a:srgbClr val="000000"/>
              </a:solidFill>
              <a:latin typeface="Raleway "/>
            </a:endParaRPr>
          </a:p>
          <a:p>
            <a:pPr marL="0" indent="0">
              <a:lnSpc>
                <a:spcPct val="150000"/>
              </a:lnSpc>
              <a:buNone/>
            </a:pPr>
            <a:r>
              <a:rPr lang="es-ES" sz="1600">
                <a:solidFill>
                  <a:schemeClr val="tx2"/>
                </a:solidFill>
                <a:latin typeface="Raleway "/>
              </a:rPr>
              <a:t>S - Spesifik</a:t>
            </a:r>
            <a:r>
              <a:rPr lang="es-ES" sz="1600" b="0">
                <a:solidFill>
                  <a:srgbClr val="000000"/>
                </a:solidFill>
                <a:latin typeface="Raleway "/>
              </a:rPr>
              <a:t>: Spesifik Olun. </a:t>
            </a:r>
            <a:r>
              <a:rPr lang="en-GB" sz="1600" b="0">
                <a:solidFill>
                  <a:srgbClr val="000000"/>
                </a:solidFill>
                <a:latin typeface="Raleway "/>
              </a:rPr>
              <a:t>Neyi başarmak istediğiniz konusunda çok net olmalısınız. </a:t>
            </a:r>
          </a:p>
          <a:p>
            <a:pPr marL="0" indent="0">
              <a:lnSpc>
                <a:spcPct val="150000"/>
              </a:lnSpc>
              <a:buNone/>
            </a:pPr>
            <a:r>
              <a:rPr lang="es-ES" sz="1600">
                <a:solidFill>
                  <a:schemeClr val="tx2"/>
                </a:solidFill>
                <a:latin typeface="Raleway "/>
              </a:rPr>
              <a:t>M - Ölçülebilir</a:t>
            </a:r>
            <a:r>
              <a:rPr lang="es-ES" sz="1600" b="0">
                <a:solidFill>
                  <a:srgbClr val="000000"/>
                </a:solidFill>
                <a:latin typeface="Raleway "/>
              </a:rPr>
              <a:t>: Ölçülebilir olun. </a:t>
            </a:r>
            <a:r>
              <a:rPr lang="en-GB" sz="1600" b="0">
                <a:solidFill>
                  <a:srgbClr val="000000"/>
                </a:solidFill>
                <a:latin typeface="Raleway "/>
              </a:rPr>
              <a:t>Ölçmezsek, iyileştiremez ve harekete geçemeyiz. </a:t>
            </a:r>
            <a:endParaRPr lang="es-ES" sz="1600" b="0">
              <a:solidFill>
                <a:srgbClr val="000000"/>
              </a:solidFill>
              <a:latin typeface="Raleway "/>
            </a:endParaRPr>
          </a:p>
          <a:p>
            <a:pPr marL="0" indent="0">
              <a:lnSpc>
                <a:spcPct val="150000"/>
              </a:lnSpc>
              <a:buNone/>
            </a:pPr>
            <a:r>
              <a:rPr lang="es-ES" sz="1600">
                <a:solidFill>
                  <a:schemeClr val="tx2"/>
                </a:solidFill>
                <a:latin typeface="Raleway "/>
              </a:rPr>
              <a:t>A - Ulaşılabilir</a:t>
            </a:r>
            <a:r>
              <a:rPr lang="es-ES" sz="1600" b="0">
                <a:solidFill>
                  <a:srgbClr val="000000"/>
                </a:solidFill>
                <a:latin typeface="Raleway "/>
              </a:rPr>
              <a:t>: Ulaşılabilir Olun. </a:t>
            </a:r>
            <a:r>
              <a:rPr lang="en-GB" sz="1600" b="0">
                <a:solidFill>
                  <a:srgbClr val="000000"/>
                </a:solidFill>
                <a:latin typeface="Raleway "/>
              </a:rPr>
              <a:t>İddialı ama aynı zamanda ulaşılabilir olmalıdır.</a:t>
            </a:r>
          </a:p>
          <a:p>
            <a:pPr marL="0" indent="0">
              <a:lnSpc>
                <a:spcPct val="150000"/>
              </a:lnSpc>
              <a:buNone/>
            </a:pPr>
            <a:r>
              <a:rPr lang="es-ES" sz="1600">
                <a:solidFill>
                  <a:schemeClr val="tx2"/>
                </a:solidFill>
                <a:latin typeface="Raleway "/>
              </a:rPr>
              <a:t>R - Alakalı</a:t>
            </a:r>
            <a:r>
              <a:rPr lang="es-ES" sz="1600" b="0">
                <a:solidFill>
                  <a:srgbClr val="000000"/>
                </a:solidFill>
                <a:latin typeface="Raleway "/>
              </a:rPr>
              <a:t>: İlgili Olun. </a:t>
            </a:r>
            <a:r>
              <a:rPr lang="en-GB" sz="1600" b="0">
                <a:solidFill>
                  <a:srgbClr val="000000"/>
                </a:solidFill>
                <a:latin typeface="Raleway "/>
              </a:rPr>
              <a:t>Sizin için önemli olmalı, ona inanmalı ve misyon ve vizyonuna ulaşmanızı sağlamalıdır.</a:t>
            </a:r>
            <a:endParaRPr lang="es-ES" sz="1600" b="0">
              <a:solidFill>
                <a:srgbClr val="000000"/>
              </a:solidFill>
              <a:latin typeface="Raleway "/>
            </a:endParaRPr>
          </a:p>
          <a:p>
            <a:pPr marL="0" indent="0">
              <a:lnSpc>
                <a:spcPct val="150000"/>
              </a:lnSpc>
              <a:buNone/>
            </a:pPr>
            <a:r>
              <a:rPr lang="es-ES" sz="1600">
                <a:solidFill>
                  <a:schemeClr val="tx2"/>
                </a:solidFill>
                <a:latin typeface="Raleway "/>
              </a:rPr>
              <a:t>T - Zamanında</a:t>
            </a:r>
            <a:r>
              <a:rPr lang="es-ES" sz="1600" b="0">
                <a:solidFill>
                  <a:srgbClr val="000000"/>
                </a:solidFill>
                <a:latin typeface="Raleway "/>
              </a:rPr>
              <a:t>: Zamana Bağlı Olun. </a:t>
            </a:r>
            <a:r>
              <a:rPr lang="en-GB" sz="1600" b="0">
                <a:solidFill>
                  <a:srgbClr val="000000"/>
                </a:solidFill>
                <a:latin typeface="Raleway "/>
              </a:rPr>
              <a:t>Belirli bir zaman dilimi belirleyin, aksi takdirde erteleyecek ve uzun süre sürüncemede bırakacaksınız. </a:t>
            </a:r>
            <a:endParaRPr lang="es-ES" sz="1600" b="0">
              <a:solidFill>
                <a:srgbClr val="000000"/>
              </a:solidFill>
              <a:latin typeface="Raleway "/>
            </a:endParaRPr>
          </a:p>
          <a:p>
            <a:pPr>
              <a:lnSpc>
                <a:spcPct val="150000"/>
              </a:lnSpc>
            </a:pPr>
            <a:endParaRPr lang="es-ES" sz="1600" i="0" u="none" strike="noStrike" baseline="0"/>
          </a:p>
          <a:p>
            <a:pPr>
              <a:lnSpc>
                <a:spcPct val="150000"/>
              </a:lnSpc>
            </a:pPr>
            <a:endParaRPr lang="es-ES" sz="1800">
              <a:solidFill>
                <a:srgbClr val="000000"/>
              </a:solidFill>
              <a:latin typeface="Raleway "/>
            </a:endParaRPr>
          </a:p>
        </p:txBody>
      </p:sp>
      <p:sp>
        <p:nvSpPr>
          <p:cNvPr id="2" name="Título 1">
            <a:extLst>
              <a:ext uri="{FF2B5EF4-FFF2-40B4-BE49-F238E27FC236}">
                <a16:creationId xmlns:a16="http://schemas.microsoft.com/office/drawing/2014/main" id="{EDE3D61A-7B2C-1BC6-AC24-C47674666895}"/>
              </a:ext>
            </a:extLst>
          </p:cNvPr>
          <p:cNvSpPr txBox="1"/>
          <p:nvPr/>
        </p:nvSpPr>
        <p:spPr>
          <a:xfrm>
            <a:off x="838200" y="-230903"/>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a:t>3. Hedefler ve Strateji</a:t>
            </a:r>
          </a:p>
        </p:txBody>
      </p:sp>
      <p:pic>
        <p:nvPicPr>
          <p:cNvPr id="4" name="Resim 3">
            <a:extLst>
              <a:ext uri="{FF2B5EF4-FFF2-40B4-BE49-F238E27FC236}">
                <a16:creationId xmlns:a16="http://schemas.microsoft.com/office/drawing/2014/main" id="{A4A86076-22D5-3298-9B10-96738C156929}"/>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752843248"/>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01074" y="1534389"/>
            <a:ext cx="4969446" cy="4263296"/>
          </a:xfrm>
        </p:spPr>
        <p:txBody>
          <a:bodyPr vert="horz" lIns="91440" tIns="45720" rIns="91440" bIns="45720" rtlCol="0" anchor="t">
            <a:normAutofit lnSpcReduction="10000"/>
          </a:bodyPr>
          <a:lstStyle/>
          <a:p>
            <a:pPr marL="0" indent="0">
              <a:lnSpc>
                <a:spcPct val="150000"/>
              </a:lnSpc>
              <a:buNone/>
            </a:pPr>
            <a:r>
              <a:rPr lang="es-ES" sz="1600" err="1">
                <a:solidFill>
                  <a:srgbClr val="000000"/>
                </a:solidFill>
                <a:ea typeface="+mn-lt"/>
                <a:cs typeface="+mn-lt"/>
              </a:rPr>
              <a:t>Akıllı metodoloji hakkında daha fazla bilgi edinmek isterseniz, iş danışmanlığı ajansı Asana</a:t>
            </a:r>
            <a:r>
              <a:rPr lang="es-ES" sz="1600" err="1">
                <a:solidFill>
                  <a:srgbClr val="000000"/>
                </a:solidFill>
                <a:ea typeface="+mn-lt"/>
                <a:cs typeface="+mn-lt"/>
                <a:hlinkClick r:id="rId2"/>
              </a:rPr>
              <a:t>'nın SMART'ın hedefleri </a:t>
            </a:r>
            <a:r>
              <a:rPr lang="es-ES" sz="1600" err="1">
                <a:solidFill>
                  <a:srgbClr val="000000"/>
                </a:solidFill>
                <a:ea typeface="+mn-lt"/>
                <a:cs typeface="+mn-lt"/>
              </a:rPr>
              <a:t>hakkındaki makalesini okuyabilirsiniz</a:t>
            </a:r>
            <a:r>
              <a:rPr lang="es-ES" sz="1600">
                <a:solidFill>
                  <a:srgbClr val="000000"/>
                </a:solidFill>
                <a:ea typeface="+mn-lt"/>
                <a:cs typeface="+mn-lt"/>
              </a:rPr>
              <a:t>, ayrıca size bazı örnekler ve şablonlar da sağlayacaktır.</a:t>
            </a:r>
            <a:r>
              <a:rPr lang="es-ES" sz="1600" b="0">
                <a:solidFill>
                  <a:srgbClr val="000000"/>
                </a:solidFill>
                <a:ea typeface="+mn-lt"/>
                <a:cs typeface="+mn-lt"/>
              </a:rPr>
              <a:t> (Kaynak: Asana)</a:t>
            </a:r>
            <a:endParaRPr lang="es-ES" sz="1600">
              <a:solidFill>
                <a:srgbClr val="000000"/>
              </a:solidFill>
            </a:endParaRPr>
          </a:p>
          <a:p>
            <a:pPr marL="0" indent="0">
              <a:lnSpc>
                <a:spcPct val="150000"/>
              </a:lnSpc>
              <a:buNone/>
            </a:pPr>
            <a:endParaRPr lang="es-ES" sz="1600" b="0">
              <a:solidFill>
                <a:srgbClr val="000000"/>
              </a:solidFill>
            </a:endParaRPr>
          </a:p>
          <a:p>
            <a:pPr marL="0" indent="0">
              <a:lnSpc>
                <a:spcPct val="150000"/>
              </a:lnSpc>
              <a:buNone/>
            </a:pPr>
            <a:r>
              <a:rPr lang="en-GB" sz="1600" b="0">
                <a:hlinkClick r:id="rId3">
                  <a:extLst>
                    <a:ext uri="{A12FA001-AC4F-418D-AE19-62706E023703}">
                      <ahyp:hlinkClr xmlns:ahyp="http://schemas.microsoft.com/office/drawing/2018/hyperlinkcolor" val="tx"/>
                    </a:ext>
                  </a:extLst>
                </a:hlinkClick>
              </a:rPr>
              <a:t>SMART Hedefler Nasıl Belirlenir </a:t>
            </a:r>
            <a:r>
              <a:rPr lang="es-ES" sz="1600" err="1">
                <a:solidFill>
                  <a:srgbClr val="000000"/>
                </a:solidFill>
              </a:rPr>
              <a:t>konusunda On Strategy tarafından sağlanan genel bakışa göz atabilirsiniz</a:t>
            </a:r>
            <a:r>
              <a:rPr lang="en-GB" sz="1600" b="0">
                <a:hlinkClick r:id="rId3">
                  <a:extLst>
                    <a:ext uri="{A12FA001-AC4F-418D-AE19-62706E023703}">
                      <ahyp:hlinkClr xmlns:ahyp="http://schemas.microsoft.com/office/drawing/2018/hyperlinkcolor" val="tx"/>
                    </a:ext>
                  </a:extLst>
                </a:hlinkClick>
              </a:rPr>
              <a:t>: İşletmeler için Hedef Belirleme</a:t>
            </a:r>
            <a:r>
              <a:rPr lang="en-GB" sz="1600" b="0"/>
              <a:t>. </a:t>
            </a:r>
            <a:r>
              <a:rPr lang="en-GB" sz="1600" b="0">
                <a:solidFill>
                  <a:srgbClr val="F3B75B"/>
                </a:solidFill>
              </a:rPr>
              <a:t>(</a:t>
            </a:r>
            <a:r>
              <a:rPr lang="en-GB" sz="1600" b="0">
                <a:solidFill>
                  <a:schemeClr val="accent1"/>
                </a:solidFill>
              </a:rPr>
              <a:t>Kaynak: On Strategy)</a:t>
            </a:r>
            <a:endParaRPr lang="es-ES" sz="1600">
              <a:solidFill>
                <a:schemeClr val="accent1"/>
              </a:solidFill>
            </a:endParaRPr>
          </a:p>
          <a:p>
            <a:pPr marL="285750" indent="-285750">
              <a:lnSpc>
                <a:spcPct val="150000"/>
              </a:lnSpc>
              <a:spcBef>
                <a:spcPts val="500"/>
              </a:spcBef>
              <a:buFont typeface="Arial" panose="020B0604020202020204" pitchFamily="34" charset="0"/>
              <a:buChar char="•"/>
            </a:pPr>
            <a:endParaRPr lang="es-ES" sz="1600">
              <a:solidFill>
                <a:srgbClr val="000000"/>
              </a:solidFill>
            </a:endParaRPr>
          </a:p>
        </p:txBody>
      </p:sp>
      <p:sp>
        <p:nvSpPr>
          <p:cNvPr id="6" name="CuadroTexto 5">
            <a:extLst>
              <a:ext uri="{FF2B5EF4-FFF2-40B4-BE49-F238E27FC236}">
                <a16:creationId xmlns:a16="http://schemas.microsoft.com/office/drawing/2014/main" id="{546AC3C6-7B02-955F-136C-850953026E7F}"/>
              </a:ext>
            </a:extLst>
          </p:cNvPr>
          <p:cNvSpPr txBox="1"/>
          <p:nvPr/>
        </p:nvSpPr>
        <p:spPr>
          <a:xfrm>
            <a:off x="964247" y="519546"/>
            <a:ext cx="10269037" cy="369332"/>
          </a:xfrm>
          <a:prstGeom prst="rect">
            <a:avLst/>
          </a:prstGeom>
          <a:noFill/>
        </p:spPr>
        <p:txBody>
          <a:bodyPr wrap="square" lIns="91440" tIns="45720" rIns="91440" bIns="45720" anchor="t">
            <a:spAutoFit/>
          </a:bodyPr>
          <a:lstStyle/>
          <a:p>
            <a:r>
              <a:rPr lang="es-ES" b="1" i="0" u="none" strike="noStrike" baseline="0" err="1">
                <a:solidFill>
                  <a:schemeClr val="accent1"/>
                </a:solidFill>
              </a:rPr>
              <a:t>SMART metodolojisi ile hedeflerinizin </a:t>
            </a:r>
            <a:r>
              <a:rPr lang="es-ES" b="1" err="1">
                <a:solidFill>
                  <a:schemeClr val="accent1"/>
                </a:solidFill>
              </a:rPr>
              <a:t>tanımlanmasının ana bileşenleri</a:t>
            </a:r>
          </a:p>
        </p:txBody>
      </p:sp>
      <p:pic>
        <p:nvPicPr>
          <p:cNvPr id="14" name="Imagen 13" descr="Diagrama, Escala de tiempo&#10;&#10;Descripción generada automáticamente">
            <a:extLst>
              <a:ext uri="{FF2B5EF4-FFF2-40B4-BE49-F238E27FC236}">
                <a16:creationId xmlns:a16="http://schemas.microsoft.com/office/drawing/2014/main" id="{A3370D2A-58D2-CF03-DFA4-9F23AB226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247" y="1328759"/>
            <a:ext cx="5764015" cy="4323011"/>
          </a:xfrm>
          <a:prstGeom prst="rect">
            <a:avLst/>
          </a:prstGeom>
        </p:spPr>
      </p:pic>
      <p:sp>
        <p:nvSpPr>
          <p:cNvPr id="15" name="CuadroTexto 14">
            <a:extLst>
              <a:ext uri="{FF2B5EF4-FFF2-40B4-BE49-F238E27FC236}">
                <a16:creationId xmlns:a16="http://schemas.microsoft.com/office/drawing/2014/main" id="{B572CDF2-006D-6C09-29A5-C0C95F2DDEF7}"/>
              </a:ext>
            </a:extLst>
          </p:cNvPr>
          <p:cNvSpPr txBox="1"/>
          <p:nvPr/>
        </p:nvSpPr>
        <p:spPr>
          <a:xfrm>
            <a:off x="964247" y="5797685"/>
            <a:ext cx="3442383" cy="246221"/>
          </a:xfrm>
          <a:prstGeom prst="rect">
            <a:avLst/>
          </a:prstGeom>
          <a:noFill/>
        </p:spPr>
        <p:txBody>
          <a:bodyPr wrap="square" rtlCol="0">
            <a:spAutoFit/>
          </a:bodyPr>
          <a:lstStyle/>
          <a:p>
            <a:r>
              <a:rPr lang="en-US" sz="1000">
                <a:solidFill>
                  <a:schemeClr val="accent1"/>
                </a:solidFill>
              </a:rPr>
              <a:t>Kaynak Canva</a:t>
            </a:r>
          </a:p>
        </p:txBody>
      </p:sp>
      <p:pic>
        <p:nvPicPr>
          <p:cNvPr id="2" name="Resim 1">
            <a:extLst>
              <a:ext uri="{FF2B5EF4-FFF2-40B4-BE49-F238E27FC236}">
                <a16:creationId xmlns:a16="http://schemas.microsoft.com/office/drawing/2014/main" id="{DF628ECF-E3B7-7463-03EE-D750A666FF27}"/>
              </a:ext>
            </a:extLst>
          </p:cNvPr>
          <p:cNvPicPr>
            <a:picLocks noChangeAspect="1"/>
          </p:cNvPicPr>
          <p:nvPr/>
        </p:nvPicPr>
        <p:blipFill>
          <a:blip r:embed="rId5"/>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136589219"/>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a:t>4. Uygulama ve Kontrol </a:t>
            </a:r>
          </a:p>
        </p:txBody>
      </p:sp>
      <p:pic>
        <p:nvPicPr>
          <p:cNvPr id="4" name="Gráfico 3" descr="Volante contorno">
            <a:extLst>
              <a:ext uri="{FF2B5EF4-FFF2-40B4-BE49-F238E27FC236}">
                <a16:creationId xmlns:a16="http://schemas.microsoft.com/office/drawing/2014/main" id="{615E3548-9A58-2854-1043-3192B49F7D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08587" y="3102388"/>
            <a:ext cx="1329447" cy="1329447"/>
          </a:xfrm>
          <a:prstGeom prst="rect">
            <a:avLst/>
          </a:prstGeom>
        </p:spPr>
      </p:pic>
      <p:pic>
        <p:nvPicPr>
          <p:cNvPr id="3" name="Resim 2">
            <a:extLst>
              <a:ext uri="{FF2B5EF4-FFF2-40B4-BE49-F238E27FC236}">
                <a16:creationId xmlns:a16="http://schemas.microsoft.com/office/drawing/2014/main" id="{D70D140B-4622-E3FC-99B2-855A70332792}"/>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536863366"/>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38200" y="0"/>
            <a:ext cx="10515600" cy="1251238"/>
          </a:xfrm>
        </p:spPr>
        <p:txBody>
          <a:bodyPr>
            <a:normAutofit/>
          </a:bodyPr>
          <a:lstStyle/>
          <a:p>
            <a:r>
              <a:rPr lang="es-ES" sz="3400"/>
              <a:t>4. Uygulama ve Kontrol</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12091" y="1040894"/>
            <a:ext cx="10882746" cy="5567724"/>
          </a:xfrm>
        </p:spPr>
        <p:txBody>
          <a:bodyPr>
            <a:normAutofit/>
          </a:bodyPr>
          <a:lstStyle/>
          <a:p>
            <a:pPr marL="0" indent="0">
              <a:lnSpc>
                <a:spcPct val="150000"/>
              </a:lnSpc>
              <a:buNone/>
            </a:pPr>
            <a:r>
              <a:rPr lang="en-GB" sz="1600" b="0" dirty="0" err="1">
                <a:solidFill>
                  <a:srgbClr val="000000"/>
                </a:solidFill>
              </a:rPr>
              <a:t>Projemizi</a:t>
            </a:r>
            <a:r>
              <a:rPr lang="en-GB" sz="1600" b="0" dirty="0">
                <a:solidFill>
                  <a:srgbClr val="000000"/>
                </a:solidFill>
              </a:rPr>
              <a:t> </a:t>
            </a:r>
            <a:r>
              <a:rPr lang="en-GB" sz="1600" b="0" dirty="0" err="1">
                <a:solidFill>
                  <a:srgbClr val="000000"/>
                </a:solidFill>
              </a:rPr>
              <a:t>ilerletmek</a:t>
            </a:r>
            <a:r>
              <a:rPr lang="en-GB" sz="1600" b="0" dirty="0">
                <a:solidFill>
                  <a:srgbClr val="000000"/>
                </a:solidFill>
              </a:rPr>
              <a:t> </a:t>
            </a:r>
            <a:r>
              <a:rPr lang="en-GB" sz="1600" b="0" dirty="0" err="1">
                <a:solidFill>
                  <a:srgbClr val="000000"/>
                </a:solidFill>
              </a:rPr>
              <a:t>ve</a:t>
            </a:r>
            <a:r>
              <a:rPr lang="en-GB" sz="1600" b="0" dirty="0">
                <a:solidFill>
                  <a:srgbClr val="000000"/>
                </a:solidFill>
              </a:rPr>
              <a:t> </a:t>
            </a:r>
            <a:r>
              <a:rPr lang="en-GB" sz="1600" b="0" dirty="0" err="1">
                <a:solidFill>
                  <a:srgbClr val="000000"/>
                </a:solidFill>
              </a:rPr>
              <a:t>geliştirmek</a:t>
            </a:r>
            <a:r>
              <a:rPr lang="en-GB" sz="1600" b="0" dirty="0">
                <a:solidFill>
                  <a:srgbClr val="000000"/>
                </a:solidFill>
              </a:rPr>
              <a:t> </a:t>
            </a:r>
            <a:r>
              <a:rPr lang="en-GB" sz="1600" b="0" dirty="0" err="1">
                <a:solidFill>
                  <a:srgbClr val="000000"/>
                </a:solidFill>
              </a:rPr>
              <a:t>için</a:t>
            </a:r>
            <a:r>
              <a:rPr lang="en-GB" sz="1600" b="0" dirty="0">
                <a:solidFill>
                  <a:srgbClr val="000000"/>
                </a:solidFill>
              </a:rPr>
              <a:t> </a:t>
            </a:r>
            <a:r>
              <a:rPr lang="en-GB" sz="1600" dirty="0" err="1">
                <a:solidFill>
                  <a:srgbClr val="000000"/>
                </a:solidFill>
              </a:rPr>
              <a:t>tanımlanmış</a:t>
            </a:r>
            <a:r>
              <a:rPr lang="en-GB" sz="1600" dirty="0">
                <a:solidFill>
                  <a:srgbClr val="000000"/>
                </a:solidFill>
              </a:rPr>
              <a:t> </a:t>
            </a:r>
            <a:r>
              <a:rPr lang="en-GB" sz="1600" dirty="0" err="1">
                <a:solidFill>
                  <a:srgbClr val="000000"/>
                </a:solidFill>
              </a:rPr>
              <a:t>bir</a:t>
            </a:r>
            <a:r>
              <a:rPr lang="en-GB" sz="1600" dirty="0">
                <a:solidFill>
                  <a:srgbClr val="000000"/>
                </a:solidFill>
              </a:rPr>
              <a:t> </a:t>
            </a:r>
            <a:r>
              <a:rPr lang="en-GB" sz="1600" dirty="0" err="1">
                <a:solidFill>
                  <a:srgbClr val="000000"/>
                </a:solidFill>
              </a:rPr>
              <a:t>strateji</a:t>
            </a:r>
            <a:r>
              <a:rPr lang="en-GB" sz="1600" dirty="0">
                <a:solidFill>
                  <a:srgbClr val="000000"/>
                </a:solidFill>
              </a:rPr>
              <a:t> </a:t>
            </a:r>
            <a:r>
              <a:rPr lang="en-GB" sz="1600" dirty="0" err="1">
                <a:solidFill>
                  <a:srgbClr val="000000"/>
                </a:solidFill>
              </a:rPr>
              <a:t>uygulamamız</a:t>
            </a:r>
            <a:r>
              <a:rPr lang="en-GB" sz="1600" dirty="0">
                <a:solidFill>
                  <a:srgbClr val="000000"/>
                </a:solidFill>
              </a:rPr>
              <a:t> </a:t>
            </a:r>
            <a:r>
              <a:rPr lang="en-GB" sz="1600" b="0" dirty="0" err="1">
                <a:solidFill>
                  <a:srgbClr val="000000"/>
                </a:solidFill>
              </a:rPr>
              <a:t>ve</a:t>
            </a:r>
            <a:r>
              <a:rPr lang="en-GB" sz="1600" b="0" dirty="0">
                <a:solidFill>
                  <a:srgbClr val="000000"/>
                </a:solidFill>
              </a:rPr>
              <a:t> </a:t>
            </a:r>
            <a:r>
              <a:rPr lang="en-GB" sz="1600" b="0" dirty="0" err="1">
                <a:solidFill>
                  <a:srgbClr val="000000"/>
                </a:solidFill>
              </a:rPr>
              <a:t>en</a:t>
            </a:r>
            <a:r>
              <a:rPr lang="en-GB" sz="1600" b="0" dirty="0">
                <a:solidFill>
                  <a:srgbClr val="000000"/>
                </a:solidFill>
              </a:rPr>
              <a:t> </a:t>
            </a:r>
            <a:r>
              <a:rPr lang="en-GB" sz="1600" b="0" dirty="0" err="1">
                <a:solidFill>
                  <a:srgbClr val="000000"/>
                </a:solidFill>
              </a:rPr>
              <a:t>önemlisi</a:t>
            </a:r>
            <a:r>
              <a:rPr lang="en-GB" sz="1600" b="0" dirty="0">
                <a:solidFill>
                  <a:srgbClr val="000000"/>
                </a:solidFill>
              </a:rPr>
              <a:t> </a:t>
            </a:r>
            <a:r>
              <a:rPr lang="en-GB" sz="1600" b="0" dirty="0" err="1">
                <a:solidFill>
                  <a:srgbClr val="000000"/>
                </a:solidFill>
              </a:rPr>
              <a:t>şirketimizin</a:t>
            </a:r>
            <a:r>
              <a:rPr lang="en-GB" sz="1600" b="0" dirty="0">
                <a:solidFill>
                  <a:srgbClr val="000000"/>
                </a:solidFill>
              </a:rPr>
              <a:t> </a:t>
            </a:r>
            <a:r>
              <a:rPr lang="en-GB" sz="1600" b="0" dirty="0" err="1">
                <a:solidFill>
                  <a:srgbClr val="000000"/>
                </a:solidFill>
              </a:rPr>
              <a:t>mevcut</a:t>
            </a:r>
            <a:r>
              <a:rPr lang="en-GB" sz="1600" b="0" dirty="0">
                <a:solidFill>
                  <a:srgbClr val="000000"/>
                </a:solidFill>
              </a:rPr>
              <a:t> </a:t>
            </a:r>
            <a:r>
              <a:rPr lang="en-GB" sz="1600" b="0" dirty="0" err="1">
                <a:solidFill>
                  <a:srgbClr val="000000"/>
                </a:solidFill>
              </a:rPr>
              <a:t>durumunu</a:t>
            </a:r>
            <a:r>
              <a:rPr lang="en-GB" sz="1600" b="0" dirty="0">
                <a:solidFill>
                  <a:srgbClr val="000000"/>
                </a:solidFill>
              </a:rPr>
              <a:t> </a:t>
            </a:r>
            <a:r>
              <a:rPr lang="en-GB" sz="1600" b="0" dirty="0" err="1">
                <a:solidFill>
                  <a:srgbClr val="000000"/>
                </a:solidFill>
              </a:rPr>
              <a:t>bilmemizi</a:t>
            </a:r>
            <a:r>
              <a:rPr lang="en-GB" sz="1600" b="0" dirty="0">
                <a:solidFill>
                  <a:srgbClr val="000000"/>
                </a:solidFill>
              </a:rPr>
              <a:t> </a:t>
            </a:r>
            <a:r>
              <a:rPr lang="en-GB" sz="1600" b="0" dirty="0" err="1">
                <a:solidFill>
                  <a:srgbClr val="000000"/>
                </a:solidFill>
              </a:rPr>
              <a:t>sağlayacak</a:t>
            </a:r>
            <a:r>
              <a:rPr lang="en-GB" sz="1600" b="0" dirty="0">
                <a:solidFill>
                  <a:srgbClr val="000000"/>
                </a:solidFill>
              </a:rPr>
              <a:t> </a:t>
            </a:r>
            <a:r>
              <a:rPr lang="en-GB" sz="1600" dirty="0" err="1">
                <a:solidFill>
                  <a:srgbClr val="000000"/>
                </a:solidFill>
              </a:rPr>
              <a:t>kontrol</a:t>
            </a:r>
            <a:r>
              <a:rPr lang="en-GB" sz="1600" dirty="0">
                <a:solidFill>
                  <a:srgbClr val="000000"/>
                </a:solidFill>
              </a:rPr>
              <a:t> </a:t>
            </a:r>
            <a:r>
              <a:rPr lang="en-GB" sz="1600" dirty="0" err="1">
                <a:solidFill>
                  <a:srgbClr val="000000"/>
                </a:solidFill>
              </a:rPr>
              <a:t>araçları</a:t>
            </a:r>
            <a:r>
              <a:rPr lang="en-GB" sz="1600" dirty="0">
                <a:solidFill>
                  <a:srgbClr val="000000"/>
                </a:solidFill>
              </a:rPr>
              <a:t> </a:t>
            </a:r>
            <a:r>
              <a:rPr lang="en-GB" sz="1600" b="0" dirty="0" err="1">
                <a:solidFill>
                  <a:srgbClr val="000000"/>
                </a:solidFill>
              </a:rPr>
              <a:t>kurmamız</a:t>
            </a:r>
            <a:r>
              <a:rPr lang="en-GB" sz="1600" b="0" dirty="0">
                <a:solidFill>
                  <a:srgbClr val="000000"/>
                </a:solidFill>
              </a:rPr>
              <a:t> </a:t>
            </a:r>
            <a:r>
              <a:rPr lang="en-GB" sz="1600" b="0" dirty="0" err="1">
                <a:solidFill>
                  <a:srgbClr val="000000"/>
                </a:solidFill>
              </a:rPr>
              <a:t>gerekiyor</a:t>
            </a:r>
            <a:r>
              <a:rPr lang="en-GB" sz="1600" b="0" dirty="0">
                <a:solidFill>
                  <a:srgbClr val="000000"/>
                </a:solidFill>
              </a:rPr>
              <a:t>. </a:t>
            </a:r>
          </a:p>
          <a:p>
            <a:pPr marL="0" indent="0">
              <a:lnSpc>
                <a:spcPct val="150000"/>
              </a:lnSpc>
              <a:spcBef>
                <a:spcPts val="500"/>
              </a:spcBef>
              <a:buNone/>
            </a:pPr>
            <a:r>
              <a:rPr lang="en-GB" sz="1600" dirty="0"/>
              <a:t>1- </a:t>
            </a:r>
            <a:r>
              <a:rPr lang="en-GB" sz="1600" dirty="0" err="1"/>
              <a:t>Uygulanacak</a:t>
            </a:r>
            <a:r>
              <a:rPr lang="en-GB" sz="1600" dirty="0"/>
              <a:t> </a:t>
            </a:r>
            <a:r>
              <a:rPr lang="en-GB" sz="1600" dirty="0" err="1"/>
              <a:t>stratejiyi</a:t>
            </a:r>
            <a:r>
              <a:rPr lang="en-GB" sz="1600" dirty="0"/>
              <a:t> </a:t>
            </a:r>
            <a:r>
              <a:rPr lang="en-GB" sz="1600" dirty="0" err="1"/>
              <a:t>değerlendirin</a:t>
            </a:r>
            <a:r>
              <a:rPr lang="en-GB" sz="1600" dirty="0"/>
              <a:t>.</a:t>
            </a:r>
          </a:p>
          <a:p>
            <a:pPr marL="0" indent="0">
              <a:lnSpc>
                <a:spcPct val="150000"/>
              </a:lnSpc>
              <a:spcBef>
                <a:spcPts val="200"/>
              </a:spcBef>
              <a:buNone/>
            </a:pPr>
            <a:r>
              <a:rPr lang="en-GB" sz="1600" b="0" dirty="0">
                <a:solidFill>
                  <a:schemeClr val="accent1"/>
                </a:solidFill>
              </a:rPr>
              <a:t>Analiz </a:t>
            </a:r>
            <a:r>
              <a:rPr lang="en-GB" sz="1600" b="0" dirty="0" err="1">
                <a:solidFill>
                  <a:schemeClr val="accent1"/>
                </a:solidFill>
              </a:rPr>
              <a:t>etmek</a:t>
            </a:r>
            <a:r>
              <a:rPr lang="en-GB" sz="1600" b="0" dirty="0">
                <a:solidFill>
                  <a:schemeClr val="accent1"/>
                </a:solidFill>
              </a:rPr>
              <a:t> </a:t>
            </a:r>
            <a:r>
              <a:rPr lang="en-GB" sz="1600" b="0" dirty="0" err="1">
                <a:solidFill>
                  <a:schemeClr val="accent1"/>
                </a:solidFill>
              </a:rPr>
              <a:t>için</a:t>
            </a:r>
            <a:r>
              <a:rPr lang="en-GB" sz="1600" b="0" dirty="0">
                <a:solidFill>
                  <a:schemeClr val="accent1"/>
                </a:solidFill>
              </a:rPr>
              <a:t> </a:t>
            </a:r>
            <a:r>
              <a:rPr lang="en-GB" sz="1600" b="0" dirty="0" err="1">
                <a:solidFill>
                  <a:schemeClr val="accent1"/>
                </a:solidFill>
              </a:rPr>
              <a:t>bir</a:t>
            </a:r>
            <a:r>
              <a:rPr lang="en-GB" sz="1600" b="0" dirty="0">
                <a:solidFill>
                  <a:schemeClr val="accent1"/>
                </a:solidFill>
              </a:rPr>
              <a:t> </a:t>
            </a:r>
            <a:r>
              <a:rPr lang="en-GB" sz="1600" b="0" dirty="0" err="1">
                <a:solidFill>
                  <a:schemeClr val="accent1"/>
                </a:solidFill>
              </a:rPr>
              <a:t>önceki</a:t>
            </a:r>
            <a:r>
              <a:rPr lang="en-GB" sz="1600" b="0" dirty="0">
                <a:solidFill>
                  <a:schemeClr val="accent1"/>
                </a:solidFill>
              </a:rPr>
              <a:t> </a:t>
            </a:r>
            <a:r>
              <a:rPr lang="en-GB" sz="1600" b="0" dirty="0" err="1">
                <a:solidFill>
                  <a:schemeClr val="accent1"/>
                </a:solidFill>
              </a:rPr>
              <a:t>maddede</a:t>
            </a:r>
            <a:r>
              <a:rPr lang="en-GB" sz="1600" b="0" dirty="0">
                <a:solidFill>
                  <a:schemeClr val="accent1"/>
                </a:solidFill>
              </a:rPr>
              <a:t> </a:t>
            </a:r>
            <a:r>
              <a:rPr lang="en-GB" sz="1600" b="0" dirty="0" err="1">
                <a:solidFill>
                  <a:schemeClr val="accent1"/>
                </a:solidFill>
              </a:rPr>
              <a:t>tanımlanan</a:t>
            </a:r>
            <a:r>
              <a:rPr lang="en-GB" sz="1600" b="0" dirty="0">
                <a:solidFill>
                  <a:schemeClr val="accent1"/>
                </a:solidFill>
              </a:rPr>
              <a:t> </a:t>
            </a:r>
            <a:r>
              <a:rPr lang="en-GB" sz="1600" b="0" dirty="0" err="1">
                <a:solidFill>
                  <a:schemeClr val="accent1"/>
                </a:solidFill>
              </a:rPr>
              <a:t>tüm</a:t>
            </a:r>
            <a:r>
              <a:rPr lang="en-GB" sz="1600" b="0" dirty="0">
                <a:solidFill>
                  <a:schemeClr val="accent1"/>
                </a:solidFill>
              </a:rPr>
              <a:t> </a:t>
            </a:r>
            <a:r>
              <a:rPr lang="en-GB" sz="1600" b="0" dirty="0" err="1">
                <a:solidFill>
                  <a:schemeClr val="accent1"/>
                </a:solidFill>
              </a:rPr>
              <a:t>strateji</a:t>
            </a:r>
            <a:r>
              <a:rPr lang="en-GB" sz="1600" b="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taktikleri</a:t>
            </a:r>
            <a:r>
              <a:rPr lang="en-GB" sz="1600" b="0" dirty="0">
                <a:solidFill>
                  <a:schemeClr val="accent1"/>
                </a:solidFill>
              </a:rPr>
              <a:t> </a:t>
            </a:r>
            <a:r>
              <a:rPr lang="en-GB" sz="1600" b="0" dirty="0" err="1">
                <a:solidFill>
                  <a:schemeClr val="accent1"/>
                </a:solidFill>
              </a:rPr>
              <a:t>değerlendirin</a:t>
            </a:r>
            <a:r>
              <a:rPr lang="en-GB" sz="1600" b="0" dirty="0">
                <a:solidFill>
                  <a:schemeClr val="accent1"/>
                </a:solidFill>
              </a:rPr>
              <a:t>:</a:t>
            </a:r>
          </a:p>
          <a:p>
            <a:pPr marL="342900" indent="-342900">
              <a:lnSpc>
                <a:spcPct val="150000"/>
              </a:lnSpc>
              <a:spcBef>
                <a:spcPts val="200"/>
              </a:spcBef>
              <a:buFont typeface="Arial" panose="020B0604020202020204" pitchFamily="34" charset="0"/>
              <a:buChar char="•"/>
            </a:pPr>
            <a:r>
              <a:rPr lang="en-GB" sz="1600" dirty="0" err="1">
                <a:solidFill>
                  <a:schemeClr val="accent1"/>
                </a:solidFill>
              </a:rPr>
              <a:t>Üstlenilen</a:t>
            </a:r>
            <a:r>
              <a:rPr lang="en-GB" sz="1600" dirty="0">
                <a:solidFill>
                  <a:schemeClr val="accent1"/>
                </a:solidFill>
              </a:rPr>
              <a:t> </a:t>
            </a:r>
            <a:r>
              <a:rPr lang="en-GB" sz="1600" dirty="0" err="1">
                <a:solidFill>
                  <a:schemeClr val="accent1"/>
                </a:solidFill>
              </a:rPr>
              <a:t>riskler</a:t>
            </a:r>
            <a:r>
              <a:rPr lang="en-GB" sz="1600" b="0" dirty="0">
                <a:solidFill>
                  <a:schemeClr val="accent1"/>
                </a:solidFill>
              </a:rPr>
              <a:t>: </a:t>
            </a:r>
            <a:r>
              <a:rPr lang="en-GB" sz="1600" b="0" dirty="0" err="1">
                <a:solidFill>
                  <a:schemeClr val="accent1"/>
                </a:solidFill>
              </a:rPr>
              <a:t>önerdiğimiz</a:t>
            </a:r>
            <a:r>
              <a:rPr lang="en-GB" sz="1600" b="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gerçekleştireceğimiz</a:t>
            </a:r>
            <a:r>
              <a:rPr lang="en-GB" sz="1600" b="0" dirty="0">
                <a:solidFill>
                  <a:schemeClr val="accent1"/>
                </a:solidFill>
              </a:rPr>
              <a:t> </a:t>
            </a:r>
            <a:r>
              <a:rPr lang="en-GB" sz="1600" b="0" dirty="0" err="1">
                <a:solidFill>
                  <a:schemeClr val="accent1"/>
                </a:solidFill>
              </a:rPr>
              <a:t>eylemlerin</a:t>
            </a:r>
            <a:r>
              <a:rPr lang="en-GB" sz="1600" b="0" dirty="0">
                <a:solidFill>
                  <a:schemeClr val="accent1"/>
                </a:solidFill>
              </a:rPr>
              <a:t> </a:t>
            </a:r>
            <a:r>
              <a:rPr lang="en-GB" sz="1600" b="0" dirty="0" err="1">
                <a:solidFill>
                  <a:schemeClr val="accent1"/>
                </a:solidFill>
              </a:rPr>
              <a:t>bir</a:t>
            </a:r>
            <a:r>
              <a:rPr lang="en-GB" sz="1600" b="0" dirty="0">
                <a:solidFill>
                  <a:schemeClr val="accent1"/>
                </a:solidFill>
              </a:rPr>
              <a:t> </a:t>
            </a:r>
            <a:r>
              <a:rPr lang="en-GB" sz="1600" b="0" dirty="0" err="1">
                <a:solidFill>
                  <a:schemeClr val="accent1"/>
                </a:solidFill>
              </a:rPr>
              <a:t>sonucu</a:t>
            </a:r>
            <a:r>
              <a:rPr lang="en-GB" sz="1600" b="0" dirty="0">
                <a:solidFill>
                  <a:schemeClr val="accent1"/>
                </a:solidFill>
              </a:rPr>
              <a:t> </a:t>
            </a:r>
            <a:r>
              <a:rPr lang="en-GB" sz="1600" b="0" dirty="0" err="1">
                <a:solidFill>
                  <a:schemeClr val="accent1"/>
                </a:solidFill>
              </a:rPr>
              <a:t>olarak</a:t>
            </a:r>
            <a:r>
              <a:rPr lang="en-GB" sz="1600" b="0" dirty="0">
                <a:solidFill>
                  <a:schemeClr val="accent1"/>
                </a:solidFill>
              </a:rPr>
              <a:t>. </a:t>
            </a:r>
          </a:p>
          <a:p>
            <a:pPr marL="342900" indent="-342900">
              <a:lnSpc>
                <a:spcPct val="150000"/>
              </a:lnSpc>
              <a:spcBef>
                <a:spcPts val="200"/>
              </a:spcBef>
              <a:buFont typeface="Arial" panose="020B0604020202020204" pitchFamily="34" charset="0"/>
              <a:buChar char="•"/>
            </a:pPr>
            <a:r>
              <a:rPr lang="en-GB" sz="1600" dirty="0" err="1">
                <a:solidFill>
                  <a:schemeClr val="accent1"/>
                </a:solidFill>
              </a:rPr>
              <a:t>Karmaşıklık</a:t>
            </a:r>
            <a:r>
              <a:rPr lang="en-GB" sz="1600" dirty="0">
                <a:solidFill>
                  <a:schemeClr val="accent1"/>
                </a:solidFill>
              </a:rPr>
              <a:t> </a:t>
            </a:r>
            <a:r>
              <a:rPr lang="en-GB" sz="1600" dirty="0" err="1">
                <a:solidFill>
                  <a:schemeClr val="accent1"/>
                </a:solidFill>
              </a:rPr>
              <a:t>derecesi</a:t>
            </a:r>
            <a:r>
              <a:rPr lang="en-GB" sz="1600" b="0" dirty="0">
                <a:solidFill>
                  <a:schemeClr val="accent1"/>
                </a:solidFill>
              </a:rPr>
              <a:t>: Ne </a:t>
            </a:r>
            <a:r>
              <a:rPr lang="en-GB" sz="1600" b="0" dirty="0" err="1">
                <a:solidFill>
                  <a:schemeClr val="accent1"/>
                </a:solidFill>
              </a:rPr>
              <a:t>kadar</a:t>
            </a:r>
            <a:r>
              <a:rPr lang="en-GB" sz="1600" b="0" dirty="0">
                <a:solidFill>
                  <a:schemeClr val="accent1"/>
                </a:solidFill>
              </a:rPr>
              <a:t> </a:t>
            </a:r>
            <a:r>
              <a:rPr lang="en-GB" sz="1600" b="0" dirty="0" err="1">
                <a:solidFill>
                  <a:schemeClr val="accent1"/>
                </a:solidFill>
              </a:rPr>
              <a:t>sürebilir</a:t>
            </a:r>
            <a:r>
              <a:rPr lang="en-GB" sz="1600" b="0" dirty="0">
                <a:solidFill>
                  <a:schemeClr val="accent1"/>
                </a:solidFill>
              </a:rPr>
              <a:t>, </a:t>
            </a:r>
            <a:r>
              <a:rPr lang="en-GB" sz="1600" b="0" dirty="0" err="1">
                <a:solidFill>
                  <a:schemeClr val="accent1"/>
                </a:solidFill>
              </a:rPr>
              <a:t>çok</a:t>
            </a:r>
            <a:r>
              <a:rPr lang="en-GB" sz="1600" b="0" dirty="0">
                <a:solidFill>
                  <a:schemeClr val="accent1"/>
                </a:solidFill>
              </a:rPr>
              <a:t> </a:t>
            </a:r>
            <a:r>
              <a:rPr lang="en-GB" sz="1600" dirty="0" err="1">
                <a:solidFill>
                  <a:schemeClr val="accent1"/>
                </a:solidFill>
              </a:rPr>
              <a:t>karmaşık</a:t>
            </a:r>
            <a:r>
              <a:rPr lang="en-GB" sz="1600" dirty="0">
                <a:solidFill>
                  <a:schemeClr val="accent1"/>
                </a:solidFill>
              </a:rPr>
              <a:t> </a:t>
            </a:r>
            <a:r>
              <a:rPr lang="en-GB" sz="1600" b="0" dirty="0" err="1">
                <a:solidFill>
                  <a:schemeClr val="accent1"/>
                </a:solidFill>
              </a:rPr>
              <a:t>mı</a:t>
            </a:r>
            <a:r>
              <a:rPr lang="en-GB" sz="1600" b="0" dirty="0">
                <a:solidFill>
                  <a:schemeClr val="accent1"/>
                </a:solidFill>
              </a:rPr>
              <a:t> </a:t>
            </a:r>
            <a:r>
              <a:rPr lang="en-GB" sz="1600" b="0" dirty="0" err="1">
                <a:solidFill>
                  <a:schemeClr val="accent1"/>
                </a:solidFill>
              </a:rPr>
              <a:t>yoksa</a:t>
            </a:r>
            <a:r>
              <a:rPr lang="en-GB" sz="1600" b="0" dirty="0">
                <a:solidFill>
                  <a:schemeClr val="accent1"/>
                </a:solidFill>
              </a:rPr>
              <a:t> </a:t>
            </a:r>
            <a:r>
              <a:rPr lang="en-GB" sz="1600" b="0" dirty="0" err="1">
                <a:solidFill>
                  <a:schemeClr val="accent1"/>
                </a:solidFill>
              </a:rPr>
              <a:t>çok</a:t>
            </a:r>
            <a:r>
              <a:rPr lang="en-GB" sz="1600" b="0" dirty="0">
                <a:solidFill>
                  <a:schemeClr val="accent1"/>
                </a:solidFill>
              </a:rPr>
              <a:t> </a:t>
            </a:r>
            <a:r>
              <a:rPr lang="en-GB" sz="1600" b="0" dirty="0" err="1">
                <a:solidFill>
                  <a:schemeClr val="accent1"/>
                </a:solidFill>
              </a:rPr>
              <a:t>karmaşık</a:t>
            </a:r>
            <a:r>
              <a:rPr lang="en-GB" sz="1600" b="0" dirty="0">
                <a:solidFill>
                  <a:schemeClr val="accent1"/>
                </a:solidFill>
              </a:rPr>
              <a:t> </a:t>
            </a:r>
            <a:r>
              <a:rPr lang="en-GB" sz="1600" b="0" dirty="0" err="1">
                <a:solidFill>
                  <a:schemeClr val="accent1"/>
                </a:solidFill>
              </a:rPr>
              <a:t>değil</a:t>
            </a:r>
            <a:r>
              <a:rPr lang="en-GB" sz="1600" b="0" dirty="0">
                <a:solidFill>
                  <a:schemeClr val="accent1"/>
                </a:solidFill>
              </a:rPr>
              <a:t> mi? </a:t>
            </a:r>
          </a:p>
          <a:p>
            <a:pPr marL="342900" indent="-342900">
              <a:lnSpc>
                <a:spcPct val="150000"/>
              </a:lnSpc>
              <a:spcBef>
                <a:spcPts val="200"/>
              </a:spcBef>
              <a:buFont typeface="Arial" panose="020B0604020202020204" pitchFamily="34" charset="0"/>
              <a:buChar char="•"/>
            </a:pPr>
            <a:r>
              <a:rPr lang="en-GB" sz="1600" dirty="0" err="1">
                <a:solidFill>
                  <a:schemeClr val="accent1"/>
                </a:solidFill>
              </a:rPr>
              <a:t>Şirkete</a:t>
            </a:r>
            <a:r>
              <a:rPr lang="en-GB" sz="1600" dirty="0">
                <a:solidFill>
                  <a:schemeClr val="accent1"/>
                </a:solidFill>
              </a:rPr>
              <a:t> </a:t>
            </a:r>
            <a:r>
              <a:rPr lang="en-GB" sz="1600" dirty="0" err="1">
                <a:solidFill>
                  <a:schemeClr val="accent1"/>
                </a:solidFill>
              </a:rPr>
              <a:t>geri</a:t>
            </a:r>
            <a:r>
              <a:rPr lang="en-GB" sz="1600" dirty="0">
                <a:solidFill>
                  <a:schemeClr val="accent1"/>
                </a:solidFill>
              </a:rPr>
              <a:t> </a:t>
            </a:r>
            <a:r>
              <a:rPr lang="en-GB" sz="1600" dirty="0" err="1">
                <a:solidFill>
                  <a:schemeClr val="accent1"/>
                </a:solidFill>
              </a:rPr>
              <a:t>dönüş</a:t>
            </a:r>
            <a:r>
              <a:rPr lang="en-GB" sz="1600" b="0" dirty="0">
                <a:solidFill>
                  <a:schemeClr val="accent1"/>
                </a:solidFill>
              </a:rPr>
              <a:t>: </a:t>
            </a:r>
            <a:r>
              <a:rPr lang="en-GB" sz="1600" b="0" dirty="0" err="1">
                <a:solidFill>
                  <a:schemeClr val="accent1"/>
                </a:solidFill>
              </a:rPr>
              <a:t>Yatırım</a:t>
            </a:r>
            <a:r>
              <a:rPr lang="en-GB" sz="1600" b="0" dirty="0">
                <a:solidFill>
                  <a:schemeClr val="accent1"/>
                </a:solidFill>
              </a:rPr>
              <a:t> </a:t>
            </a:r>
            <a:r>
              <a:rPr lang="en-GB" sz="1600" b="0" dirty="0" err="1">
                <a:solidFill>
                  <a:schemeClr val="accent1"/>
                </a:solidFill>
              </a:rPr>
              <a:t>yapmam</a:t>
            </a:r>
            <a:r>
              <a:rPr lang="en-GB" sz="1600" b="0" dirty="0">
                <a:solidFill>
                  <a:schemeClr val="accent1"/>
                </a:solidFill>
              </a:rPr>
              <a:t> </a:t>
            </a:r>
            <a:r>
              <a:rPr lang="en-GB" sz="1600" b="0" dirty="0" err="1">
                <a:solidFill>
                  <a:schemeClr val="accent1"/>
                </a:solidFill>
              </a:rPr>
              <a:t>gerekiyorsa</a:t>
            </a:r>
            <a:r>
              <a:rPr lang="en-GB" sz="1600" b="0" dirty="0">
                <a:solidFill>
                  <a:schemeClr val="accent1"/>
                </a:solidFill>
              </a:rPr>
              <a:t>, </a:t>
            </a:r>
            <a:r>
              <a:rPr lang="en-GB" sz="1600" b="0" dirty="0" err="1">
                <a:solidFill>
                  <a:schemeClr val="accent1"/>
                </a:solidFill>
              </a:rPr>
              <a:t>bunu</a:t>
            </a:r>
            <a:r>
              <a:rPr lang="en-GB" sz="1600" b="0" dirty="0">
                <a:solidFill>
                  <a:schemeClr val="accent1"/>
                </a:solidFill>
              </a:rPr>
              <a:t> </a:t>
            </a:r>
            <a:r>
              <a:rPr lang="en-GB" sz="1600" b="0" dirty="0" err="1">
                <a:solidFill>
                  <a:schemeClr val="accent1"/>
                </a:solidFill>
              </a:rPr>
              <a:t>nasıl</a:t>
            </a:r>
            <a:r>
              <a:rPr lang="en-GB" sz="1600" b="0" dirty="0">
                <a:solidFill>
                  <a:schemeClr val="accent1"/>
                </a:solidFill>
              </a:rPr>
              <a:t> </a:t>
            </a:r>
            <a:r>
              <a:rPr lang="en-GB" sz="1600" b="0" dirty="0" err="1">
                <a:solidFill>
                  <a:schemeClr val="accent1"/>
                </a:solidFill>
              </a:rPr>
              <a:t>yapacağım</a:t>
            </a:r>
            <a:r>
              <a:rPr lang="en-GB" sz="1600" b="0" dirty="0">
                <a:solidFill>
                  <a:schemeClr val="accent1"/>
                </a:solidFill>
              </a:rPr>
              <a:t> </a:t>
            </a:r>
            <a:r>
              <a:rPr lang="en-GB" sz="1600" b="0" dirty="0" err="1">
                <a:solidFill>
                  <a:schemeClr val="accent1"/>
                </a:solidFill>
              </a:rPr>
              <a:t>ve</a:t>
            </a:r>
            <a:r>
              <a:rPr lang="en-GB" sz="1600" b="0" dirty="0">
                <a:solidFill>
                  <a:schemeClr val="accent1"/>
                </a:solidFill>
              </a:rPr>
              <a:t> </a:t>
            </a:r>
            <a:r>
              <a:rPr lang="en-GB" sz="1600" b="0" dirty="0" err="1">
                <a:solidFill>
                  <a:schemeClr val="accent1"/>
                </a:solidFill>
              </a:rPr>
              <a:t>şirket</a:t>
            </a:r>
            <a:r>
              <a:rPr lang="en-GB" sz="1600" b="0" dirty="0">
                <a:solidFill>
                  <a:schemeClr val="accent1"/>
                </a:solidFill>
              </a:rPr>
              <a:t> </a:t>
            </a:r>
            <a:r>
              <a:rPr lang="en-GB" sz="1600" b="0" dirty="0" err="1">
                <a:solidFill>
                  <a:schemeClr val="accent1"/>
                </a:solidFill>
              </a:rPr>
              <a:t>için</a:t>
            </a:r>
            <a:r>
              <a:rPr lang="en-GB" sz="1600" b="0" dirty="0">
                <a:solidFill>
                  <a:schemeClr val="accent1"/>
                </a:solidFill>
              </a:rPr>
              <a:t> ne </a:t>
            </a:r>
            <a:r>
              <a:rPr lang="en-GB" sz="1600" b="0" dirty="0" err="1">
                <a:solidFill>
                  <a:schemeClr val="accent1"/>
                </a:solidFill>
              </a:rPr>
              <a:t>kadar</a:t>
            </a:r>
            <a:r>
              <a:rPr lang="en-GB" sz="1600" b="0" dirty="0">
                <a:solidFill>
                  <a:schemeClr val="accent1"/>
                </a:solidFill>
              </a:rPr>
              <a:t> </a:t>
            </a:r>
            <a:r>
              <a:rPr lang="en-GB" sz="1600" b="0" dirty="0" err="1">
                <a:solidFill>
                  <a:schemeClr val="accent1"/>
                </a:solidFill>
              </a:rPr>
              <a:t>karlılık</a:t>
            </a:r>
            <a:r>
              <a:rPr lang="en-GB" sz="1600" b="0" dirty="0">
                <a:solidFill>
                  <a:schemeClr val="accent1"/>
                </a:solidFill>
              </a:rPr>
              <a:t> </a:t>
            </a:r>
            <a:r>
              <a:rPr lang="en-GB" sz="1600" b="0" dirty="0" err="1">
                <a:solidFill>
                  <a:schemeClr val="accent1"/>
                </a:solidFill>
              </a:rPr>
              <a:t>bekleniyor</a:t>
            </a:r>
            <a:r>
              <a:rPr lang="en-GB" sz="1600" b="0" dirty="0">
                <a:solidFill>
                  <a:schemeClr val="accent1"/>
                </a:solidFill>
              </a:rPr>
              <a:t>. </a:t>
            </a:r>
          </a:p>
          <a:p>
            <a:pPr marL="342900" indent="-342900">
              <a:lnSpc>
                <a:spcPct val="150000"/>
              </a:lnSpc>
              <a:spcBef>
                <a:spcPts val="200"/>
              </a:spcBef>
              <a:buFont typeface="Arial" panose="020B0604020202020204" pitchFamily="34" charset="0"/>
              <a:buChar char="•"/>
            </a:pPr>
            <a:endParaRPr lang="en-GB" sz="600" b="0" dirty="0">
              <a:solidFill>
                <a:schemeClr val="accent1"/>
              </a:solidFill>
            </a:endParaRPr>
          </a:p>
          <a:p>
            <a:pPr marL="0" indent="0">
              <a:lnSpc>
                <a:spcPct val="150000"/>
              </a:lnSpc>
              <a:spcBef>
                <a:spcPts val="500"/>
              </a:spcBef>
              <a:buNone/>
            </a:pPr>
            <a:r>
              <a:rPr lang="es-ES" sz="1600" dirty="0"/>
              <a:t>2- </a:t>
            </a:r>
            <a:r>
              <a:rPr lang="en-GB" sz="1600" dirty="0" err="1"/>
              <a:t>Stratejik</a:t>
            </a:r>
            <a:r>
              <a:rPr lang="en-GB" sz="1600" dirty="0"/>
              <a:t> plana </a:t>
            </a:r>
            <a:r>
              <a:rPr lang="en-GB" sz="1600" dirty="0" err="1"/>
              <a:t>uyumu</a:t>
            </a:r>
            <a:r>
              <a:rPr lang="en-GB" sz="1600" dirty="0"/>
              <a:t> </a:t>
            </a:r>
            <a:r>
              <a:rPr lang="en-GB" sz="1600" dirty="0" err="1"/>
              <a:t>farklı</a:t>
            </a:r>
            <a:r>
              <a:rPr lang="en-GB" sz="1600" dirty="0"/>
              <a:t> </a:t>
            </a:r>
            <a:r>
              <a:rPr lang="en-GB" sz="1600" dirty="0" err="1"/>
              <a:t>düzeylerde</a:t>
            </a:r>
            <a:r>
              <a:rPr lang="en-GB" sz="1600" dirty="0"/>
              <a:t> </a:t>
            </a:r>
            <a:r>
              <a:rPr lang="es-ES" sz="1600" dirty="0"/>
              <a:t>izlemek.</a:t>
            </a:r>
          </a:p>
          <a:p>
            <a:pPr marL="342900" indent="-342900">
              <a:lnSpc>
                <a:spcPct val="150000"/>
              </a:lnSpc>
              <a:spcBef>
                <a:spcPts val="200"/>
              </a:spcBef>
              <a:buFont typeface="Arial" panose="020B0604020202020204" pitchFamily="34" charset="0"/>
              <a:buChar char="•"/>
            </a:pPr>
            <a:r>
              <a:rPr lang="en-GB" sz="1600" dirty="0" err="1">
                <a:solidFill>
                  <a:srgbClr val="000000"/>
                </a:solidFill>
              </a:rPr>
              <a:t>Niceliksel</a:t>
            </a:r>
            <a:r>
              <a:rPr lang="en-GB" sz="1600" b="0" dirty="0">
                <a:solidFill>
                  <a:srgbClr val="000000"/>
                </a:solidFill>
              </a:rPr>
              <a:t>: </a:t>
            </a:r>
            <a:r>
              <a:rPr lang="en-GB" sz="1600" b="0" dirty="0" err="1">
                <a:solidFill>
                  <a:srgbClr val="000000"/>
                </a:solidFill>
              </a:rPr>
              <a:t>Rakamlarla</a:t>
            </a:r>
            <a:r>
              <a:rPr lang="en-GB" sz="1600" b="0" dirty="0">
                <a:solidFill>
                  <a:srgbClr val="000000"/>
                </a:solidFill>
              </a:rPr>
              <a:t> </a:t>
            </a:r>
            <a:r>
              <a:rPr lang="en-GB" sz="1600" b="0" dirty="0" err="1">
                <a:solidFill>
                  <a:srgbClr val="000000"/>
                </a:solidFill>
              </a:rPr>
              <a:t>ve</a:t>
            </a:r>
            <a:r>
              <a:rPr lang="en-GB" sz="1600" b="0" dirty="0">
                <a:solidFill>
                  <a:srgbClr val="000000"/>
                </a:solidFill>
              </a:rPr>
              <a:t>/</a:t>
            </a:r>
            <a:r>
              <a:rPr lang="en-GB" sz="1600" b="0" dirty="0" err="1">
                <a:solidFill>
                  <a:srgbClr val="000000"/>
                </a:solidFill>
              </a:rPr>
              <a:t>veya</a:t>
            </a:r>
            <a:r>
              <a:rPr lang="en-GB" sz="1600" b="0" dirty="0">
                <a:solidFill>
                  <a:srgbClr val="000000"/>
                </a:solidFill>
              </a:rPr>
              <a:t> </a:t>
            </a:r>
            <a:r>
              <a:rPr lang="en-GB" sz="1600" b="0" dirty="0" err="1">
                <a:solidFill>
                  <a:srgbClr val="000000"/>
                </a:solidFill>
              </a:rPr>
              <a:t>göstergelerle</a:t>
            </a:r>
            <a:r>
              <a:rPr lang="en-GB" sz="1600" b="0" dirty="0">
                <a:solidFill>
                  <a:srgbClr val="000000"/>
                </a:solidFill>
              </a:rPr>
              <a:t> </a:t>
            </a:r>
            <a:r>
              <a:rPr lang="en-GB" sz="1600" b="0" dirty="0" err="1">
                <a:solidFill>
                  <a:srgbClr val="000000"/>
                </a:solidFill>
              </a:rPr>
              <a:t>ölçün</a:t>
            </a:r>
            <a:r>
              <a:rPr lang="en-GB" sz="1600" b="0" dirty="0">
                <a:solidFill>
                  <a:srgbClr val="000000"/>
                </a:solidFill>
              </a:rPr>
              <a:t>.</a:t>
            </a:r>
          </a:p>
          <a:p>
            <a:pPr marL="342900" indent="-342900">
              <a:lnSpc>
                <a:spcPct val="150000"/>
              </a:lnSpc>
              <a:spcBef>
                <a:spcPts val="200"/>
              </a:spcBef>
              <a:buFont typeface="Arial" panose="020B0604020202020204" pitchFamily="34" charset="0"/>
              <a:buChar char="•"/>
            </a:pPr>
            <a:r>
              <a:rPr lang="en-GB" sz="1600" dirty="0" err="1">
                <a:solidFill>
                  <a:srgbClr val="000000"/>
                </a:solidFill>
              </a:rPr>
              <a:t>Kişiselleştirilmiş</a:t>
            </a:r>
            <a:r>
              <a:rPr lang="en-GB" sz="1600" b="0" dirty="0">
                <a:solidFill>
                  <a:srgbClr val="000000"/>
                </a:solidFill>
              </a:rPr>
              <a:t>: Bir </a:t>
            </a:r>
            <a:r>
              <a:rPr lang="en-GB" sz="1600" b="0" dirty="0" err="1">
                <a:solidFill>
                  <a:srgbClr val="000000"/>
                </a:solidFill>
              </a:rPr>
              <a:t>hedefi</a:t>
            </a:r>
            <a:r>
              <a:rPr lang="en-GB" sz="1600" b="0" dirty="0">
                <a:solidFill>
                  <a:srgbClr val="000000"/>
                </a:solidFill>
              </a:rPr>
              <a:t>/</a:t>
            </a:r>
            <a:r>
              <a:rPr lang="en-GB" sz="1600" b="0" dirty="0" err="1">
                <a:solidFill>
                  <a:srgbClr val="000000"/>
                </a:solidFill>
              </a:rPr>
              <a:t>görevi</a:t>
            </a:r>
            <a:r>
              <a:rPr lang="en-GB" sz="1600" b="0" dirty="0">
                <a:solidFill>
                  <a:srgbClr val="000000"/>
                </a:solidFill>
              </a:rPr>
              <a:t>, </a:t>
            </a:r>
            <a:r>
              <a:rPr lang="en-GB" sz="1600" b="0" dirty="0" err="1">
                <a:solidFill>
                  <a:srgbClr val="000000"/>
                </a:solidFill>
              </a:rPr>
              <a:t>onu</a:t>
            </a:r>
            <a:r>
              <a:rPr lang="en-GB" sz="1600" b="0" dirty="0">
                <a:solidFill>
                  <a:srgbClr val="000000"/>
                </a:solidFill>
              </a:rPr>
              <a:t> </a:t>
            </a:r>
            <a:r>
              <a:rPr lang="en-GB" sz="1600" b="0" dirty="0" err="1">
                <a:solidFill>
                  <a:srgbClr val="000000"/>
                </a:solidFill>
              </a:rPr>
              <a:t>yerine</a:t>
            </a:r>
            <a:r>
              <a:rPr lang="en-GB" sz="1600" b="0" dirty="0">
                <a:solidFill>
                  <a:srgbClr val="000000"/>
                </a:solidFill>
              </a:rPr>
              <a:t> </a:t>
            </a:r>
            <a:r>
              <a:rPr lang="en-GB" sz="1600" b="0" dirty="0" err="1">
                <a:solidFill>
                  <a:srgbClr val="000000"/>
                </a:solidFill>
              </a:rPr>
              <a:t>getirmekten</a:t>
            </a:r>
            <a:r>
              <a:rPr lang="en-GB" sz="1600" b="0" dirty="0">
                <a:solidFill>
                  <a:srgbClr val="000000"/>
                </a:solidFill>
              </a:rPr>
              <a:t> </a:t>
            </a:r>
            <a:r>
              <a:rPr lang="en-GB" sz="1600" b="0" dirty="0" err="1">
                <a:solidFill>
                  <a:srgbClr val="000000"/>
                </a:solidFill>
              </a:rPr>
              <a:t>sorumlu</a:t>
            </a:r>
            <a:r>
              <a:rPr lang="en-GB" sz="1600" b="0" dirty="0">
                <a:solidFill>
                  <a:srgbClr val="000000"/>
                </a:solidFill>
              </a:rPr>
              <a:t> </a:t>
            </a:r>
            <a:r>
              <a:rPr lang="en-GB" sz="1600" b="0" dirty="0" err="1">
                <a:solidFill>
                  <a:srgbClr val="000000"/>
                </a:solidFill>
              </a:rPr>
              <a:t>belirli</a:t>
            </a:r>
            <a:r>
              <a:rPr lang="en-GB" sz="1600" b="0" dirty="0">
                <a:solidFill>
                  <a:srgbClr val="000000"/>
                </a:solidFill>
              </a:rPr>
              <a:t> </a:t>
            </a:r>
            <a:r>
              <a:rPr lang="en-GB" sz="1600" b="0" dirty="0" err="1">
                <a:solidFill>
                  <a:srgbClr val="000000"/>
                </a:solidFill>
              </a:rPr>
              <a:t>bir</a:t>
            </a:r>
            <a:r>
              <a:rPr lang="en-GB" sz="1600" b="0" dirty="0">
                <a:solidFill>
                  <a:srgbClr val="000000"/>
                </a:solidFill>
              </a:rPr>
              <a:t> </a:t>
            </a:r>
            <a:r>
              <a:rPr lang="en-GB" sz="1600" b="0" dirty="0" err="1">
                <a:solidFill>
                  <a:srgbClr val="000000"/>
                </a:solidFill>
              </a:rPr>
              <a:t>kişiye</a:t>
            </a:r>
            <a:r>
              <a:rPr lang="en-GB" sz="1600" b="0" dirty="0">
                <a:solidFill>
                  <a:srgbClr val="000000"/>
                </a:solidFill>
              </a:rPr>
              <a:t> </a:t>
            </a:r>
            <a:r>
              <a:rPr lang="en-GB" sz="1600" b="0" dirty="0" err="1">
                <a:solidFill>
                  <a:srgbClr val="000000"/>
                </a:solidFill>
              </a:rPr>
              <a:t>atayın</a:t>
            </a:r>
            <a:r>
              <a:rPr lang="en-GB" sz="1600" b="0" dirty="0">
                <a:solidFill>
                  <a:srgbClr val="000000"/>
                </a:solidFill>
              </a:rPr>
              <a:t>. </a:t>
            </a:r>
          </a:p>
          <a:p>
            <a:pPr marL="342900" indent="-342900">
              <a:lnSpc>
                <a:spcPct val="150000"/>
              </a:lnSpc>
              <a:spcBef>
                <a:spcPts val="200"/>
              </a:spcBef>
              <a:buFont typeface="Arial" panose="020B0604020202020204" pitchFamily="34" charset="0"/>
              <a:buChar char="•"/>
            </a:pPr>
            <a:r>
              <a:rPr lang="en-GB" sz="1600" dirty="0" err="1">
                <a:solidFill>
                  <a:srgbClr val="000000"/>
                </a:solidFill>
              </a:rPr>
              <a:t>Açıklayıcı</a:t>
            </a:r>
            <a:r>
              <a:rPr lang="en-GB" sz="1600" b="0" dirty="0">
                <a:solidFill>
                  <a:srgbClr val="000000"/>
                </a:solidFill>
              </a:rPr>
              <a:t>: </a:t>
            </a:r>
            <a:r>
              <a:rPr lang="en-GB" sz="1600" b="0" dirty="0" err="1">
                <a:solidFill>
                  <a:srgbClr val="000000"/>
                </a:solidFill>
              </a:rPr>
              <a:t>Gerçekleştirilecek</a:t>
            </a:r>
            <a:r>
              <a:rPr lang="en-GB" sz="1600" b="0" dirty="0">
                <a:solidFill>
                  <a:srgbClr val="000000"/>
                </a:solidFill>
              </a:rPr>
              <a:t> </a:t>
            </a:r>
            <a:r>
              <a:rPr lang="en-GB" sz="1600" b="0" dirty="0" err="1">
                <a:solidFill>
                  <a:srgbClr val="000000"/>
                </a:solidFill>
              </a:rPr>
              <a:t>görevin</a:t>
            </a:r>
            <a:r>
              <a:rPr lang="en-GB" sz="1600" b="0" dirty="0">
                <a:solidFill>
                  <a:srgbClr val="000000"/>
                </a:solidFill>
              </a:rPr>
              <a:t> net </a:t>
            </a:r>
            <a:r>
              <a:rPr lang="en-GB" sz="1600" b="0" dirty="0" err="1">
                <a:solidFill>
                  <a:srgbClr val="000000"/>
                </a:solidFill>
              </a:rPr>
              <a:t>bir</a:t>
            </a:r>
            <a:r>
              <a:rPr lang="en-GB" sz="1600" b="0" dirty="0">
                <a:solidFill>
                  <a:srgbClr val="000000"/>
                </a:solidFill>
              </a:rPr>
              <a:t> </a:t>
            </a:r>
            <a:r>
              <a:rPr lang="en-GB" sz="1600" b="0" dirty="0" err="1">
                <a:solidFill>
                  <a:srgbClr val="000000"/>
                </a:solidFill>
              </a:rPr>
              <a:t>tanımını</a:t>
            </a:r>
            <a:r>
              <a:rPr lang="en-GB" sz="1600" b="0" dirty="0">
                <a:solidFill>
                  <a:srgbClr val="000000"/>
                </a:solidFill>
              </a:rPr>
              <a:t> </a:t>
            </a:r>
            <a:r>
              <a:rPr lang="en-GB" sz="1600" b="0" dirty="0" err="1">
                <a:solidFill>
                  <a:srgbClr val="000000"/>
                </a:solidFill>
              </a:rPr>
              <a:t>sağlayın</a:t>
            </a:r>
            <a:r>
              <a:rPr lang="en-GB" sz="1600" b="0" dirty="0">
                <a:solidFill>
                  <a:srgbClr val="000000"/>
                </a:solidFill>
              </a:rPr>
              <a:t>.</a:t>
            </a:r>
          </a:p>
          <a:p>
            <a:pPr marL="342900" indent="-342900">
              <a:lnSpc>
                <a:spcPct val="150000"/>
              </a:lnSpc>
              <a:spcBef>
                <a:spcPts val="200"/>
              </a:spcBef>
              <a:buFont typeface="Arial" panose="020B0604020202020204" pitchFamily="34" charset="0"/>
              <a:buChar char="•"/>
            </a:pPr>
            <a:r>
              <a:rPr lang="en-GB" sz="1600" dirty="0" err="1">
                <a:solidFill>
                  <a:srgbClr val="000000"/>
                </a:solidFill>
              </a:rPr>
              <a:t>Zamana</a:t>
            </a:r>
            <a:r>
              <a:rPr lang="en-GB" sz="1600" dirty="0">
                <a:solidFill>
                  <a:srgbClr val="000000"/>
                </a:solidFill>
              </a:rPr>
              <a:t> </a:t>
            </a:r>
            <a:r>
              <a:rPr lang="en-GB" sz="1600" dirty="0" err="1">
                <a:solidFill>
                  <a:srgbClr val="000000"/>
                </a:solidFill>
              </a:rPr>
              <a:t>bağlı</a:t>
            </a:r>
            <a:r>
              <a:rPr lang="en-GB" sz="1600" b="0" dirty="0">
                <a:solidFill>
                  <a:srgbClr val="000000"/>
                </a:solidFill>
              </a:rPr>
              <a:t>: </a:t>
            </a:r>
            <a:r>
              <a:rPr lang="en-GB" sz="1600" b="0" dirty="0" err="1">
                <a:solidFill>
                  <a:srgbClr val="000000"/>
                </a:solidFill>
              </a:rPr>
              <a:t>Hedefe</a:t>
            </a:r>
            <a:r>
              <a:rPr lang="en-GB" sz="1600" b="0" dirty="0">
                <a:solidFill>
                  <a:srgbClr val="000000"/>
                </a:solidFill>
              </a:rPr>
              <a:t> </a:t>
            </a:r>
            <a:r>
              <a:rPr lang="en-GB" sz="1600" b="0" dirty="0" err="1">
                <a:solidFill>
                  <a:srgbClr val="000000"/>
                </a:solidFill>
              </a:rPr>
              <a:t>ulaşmak</a:t>
            </a:r>
            <a:r>
              <a:rPr lang="en-GB" sz="1600" b="0" dirty="0">
                <a:solidFill>
                  <a:srgbClr val="000000"/>
                </a:solidFill>
              </a:rPr>
              <a:t> </a:t>
            </a:r>
            <a:r>
              <a:rPr lang="en-GB" sz="1600" b="0" dirty="0" err="1">
                <a:solidFill>
                  <a:srgbClr val="000000"/>
                </a:solidFill>
              </a:rPr>
              <a:t>için</a:t>
            </a:r>
            <a:r>
              <a:rPr lang="en-GB" sz="1600" b="0" dirty="0">
                <a:solidFill>
                  <a:srgbClr val="000000"/>
                </a:solidFill>
              </a:rPr>
              <a:t> </a:t>
            </a:r>
            <a:r>
              <a:rPr lang="en-GB" sz="1600" b="0" dirty="0" err="1">
                <a:solidFill>
                  <a:srgbClr val="000000"/>
                </a:solidFill>
              </a:rPr>
              <a:t>bir</a:t>
            </a:r>
            <a:r>
              <a:rPr lang="en-GB" sz="1600" b="0" dirty="0">
                <a:solidFill>
                  <a:srgbClr val="000000"/>
                </a:solidFill>
              </a:rPr>
              <a:t> </a:t>
            </a:r>
            <a:r>
              <a:rPr lang="en-GB" sz="1600" b="0" dirty="0" err="1">
                <a:solidFill>
                  <a:srgbClr val="000000"/>
                </a:solidFill>
              </a:rPr>
              <a:t>başlangıç</a:t>
            </a:r>
            <a:r>
              <a:rPr lang="en-GB" sz="1600" b="0" dirty="0">
                <a:solidFill>
                  <a:srgbClr val="000000"/>
                </a:solidFill>
              </a:rPr>
              <a:t> </a:t>
            </a:r>
            <a:r>
              <a:rPr lang="en-GB" sz="1600" b="0" dirty="0" err="1">
                <a:solidFill>
                  <a:srgbClr val="000000"/>
                </a:solidFill>
              </a:rPr>
              <a:t>ve</a:t>
            </a:r>
            <a:r>
              <a:rPr lang="en-GB" sz="1600" b="0" dirty="0">
                <a:solidFill>
                  <a:srgbClr val="000000"/>
                </a:solidFill>
              </a:rPr>
              <a:t> </a:t>
            </a:r>
            <a:r>
              <a:rPr lang="en-GB" sz="1600" b="0" dirty="0" err="1">
                <a:solidFill>
                  <a:srgbClr val="000000"/>
                </a:solidFill>
              </a:rPr>
              <a:t>bitiş</a:t>
            </a:r>
            <a:r>
              <a:rPr lang="en-GB" sz="1600" b="0" dirty="0">
                <a:solidFill>
                  <a:srgbClr val="000000"/>
                </a:solidFill>
              </a:rPr>
              <a:t> </a:t>
            </a:r>
            <a:r>
              <a:rPr lang="en-GB" sz="1600" b="0" dirty="0" err="1">
                <a:solidFill>
                  <a:srgbClr val="000000"/>
                </a:solidFill>
              </a:rPr>
              <a:t>tarihi</a:t>
            </a:r>
            <a:r>
              <a:rPr lang="en-GB" sz="1600" b="0" dirty="0">
                <a:solidFill>
                  <a:srgbClr val="000000"/>
                </a:solidFill>
              </a:rPr>
              <a:t> </a:t>
            </a:r>
            <a:r>
              <a:rPr lang="en-GB" sz="1600" b="0" dirty="0" err="1">
                <a:solidFill>
                  <a:srgbClr val="000000"/>
                </a:solidFill>
              </a:rPr>
              <a:t>belirtin</a:t>
            </a:r>
            <a:r>
              <a:rPr lang="en-GB" sz="1600" b="0" dirty="0">
                <a:solidFill>
                  <a:srgbClr val="000000"/>
                </a:solidFill>
              </a:rPr>
              <a:t>. </a:t>
            </a:r>
          </a:p>
          <a:p>
            <a:pPr marL="342900" indent="-342900">
              <a:lnSpc>
                <a:spcPct val="150000"/>
              </a:lnSpc>
              <a:spcBef>
                <a:spcPts val="200"/>
              </a:spcBef>
              <a:buFont typeface="Arial" panose="020B0604020202020204" pitchFamily="34" charset="0"/>
              <a:buChar char="•"/>
            </a:pPr>
            <a:endParaRPr lang="es-ES" sz="1600" b="0" dirty="0">
              <a:solidFill>
                <a:srgbClr val="000000"/>
              </a:solidFill>
            </a:endParaRPr>
          </a:p>
          <a:p>
            <a:pPr marL="0" indent="0">
              <a:lnSpc>
                <a:spcPct val="150000"/>
              </a:lnSpc>
              <a:buNone/>
            </a:pPr>
            <a:endParaRPr lang="es-ES" sz="1600" dirty="0">
              <a:solidFill>
                <a:srgbClr val="000000"/>
              </a:solidFill>
            </a:endParaRPr>
          </a:p>
          <a:p>
            <a:pPr marL="0" indent="0">
              <a:lnSpc>
                <a:spcPct val="150000"/>
              </a:lnSpc>
              <a:buNone/>
            </a:pPr>
            <a:endParaRPr lang="es-ES" sz="1600" b="0" dirty="0">
              <a:solidFill>
                <a:srgbClr val="000000"/>
              </a:solidFill>
            </a:endParaRPr>
          </a:p>
        </p:txBody>
      </p:sp>
      <p:pic>
        <p:nvPicPr>
          <p:cNvPr id="4" name="Resim 3">
            <a:extLst>
              <a:ext uri="{FF2B5EF4-FFF2-40B4-BE49-F238E27FC236}">
                <a16:creationId xmlns:a16="http://schemas.microsoft.com/office/drawing/2014/main" id="{A6B94082-6679-E91B-DDB2-95893C6B0AF3}"/>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2260225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a:t>5. Eylem Planı  </a:t>
            </a:r>
          </a:p>
        </p:txBody>
      </p:sp>
      <p:pic>
        <p:nvPicPr>
          <p:cNvPr id="3" name="Gráfico 2" descr="Lista con relleno sólido">
            <a:extLst>
              <a:ext uri="{FF2B5EF4-FFF2-40B4-BE49-F238E27FC236}">
                <a16:creationId xmlns:a16="http://schemas.microsoft.com/office/drawing/2014/main" id="{75ED2D83-32FA-725B-CC5A-AB8E3D3CA1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14129" y="2956474"/>
            <a:ext cx="1810079" cy="1810079"/>
          </a:xfrm>
          <a:prstGeom prst="rect">
            <a:avLst/>
          </a:prstGeom>
        </p:spPr>
      </p:pic>
      <p:pic>
        <p:nvPicPr>
          <p:cNvPr id="4" name="Resim 3">
            <a:extLst>
              <a:ext uri="{FF2B5EF4-FFF2-40B4-BE49-F238E27FC236}">
                <a16:creationId xmlns:a16="http://schemas.microsoft.com/office/drawing/2014/main" id="{78002E61-408E-E5E5-FE28-76049630C2B9}"/>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782317114"/>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59053" y="-305554"/>
            <a:ext cx="10515600" cy="1325563"/>
          </a:xfrm>
        </p:spPr>
        <p:txBody>
          <a:bodyPr>
            <a:normAutofit/>
          </a:bodyPr>
          <a:lstStyle/>
          <a:p>
            <a:r>
              <a:rPr lang="es-ES" sz="3400"/>
              <a:t>5. Eylem Planı</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242162" y="711605"/>
            <a:ext cx="11707676" cy="1856475"/>
          </a:xfrm>
        </p:spPr>
        <p:txBody>
          <a:bodyPr>
            <a:noAutofit/>
          </a:bodyPr>
          <a:lstStyle/>
          <a:p>
            <a:pPr marL="0" indent="0">
              <a:lnSpc>
                <a:spcPct val="150000"/>
              </a:lnSpc>
              <a:buNone/>
            </a:pPr>
            <a:r>
              <a:rPr lang="en-GB" sz="1600" b="0">
                <a:solidFill>
                  <a:srgbClr val="000000"/>
                </a:solidFill>
                <a:latin typeface="Raleway "/>
              </a:rPr>
              <a:t>Stratejik Planımız tanımlandıktan sonra, </a:t>
            </a:r>
            <a:r>
              <a:rPr lang="en-GB" sz="1600">
                <a:solidFill>
                  <a:srgbClr val="000000"/>
                </a:solidFill>
                <a:latin typeface="Raleway "/>
              </a:rPr>
              <a:t>önceden belirlenen amaç ve hedeflere ulaşmak için en etkili yolu tasarlayabileceğiniz bir yol haritası olan EYLEM PLANINI </a:t>
            </a:r>
            <a:r>
              <a:rPr lang="en-GB" sz="1600" b="0">
                <a:solidFill>
                  <a:srgbClr val="000000"/>
                </a:solidFill>
                <a:latin typeface="Raleway "/>
              </a:rPr>
              <a:t>gerçekleştireceğiz.</a:t>
            </a:r>
          </a:p>
          <a:p>
            <a:pPr marL="0" indent="0">
              <a:lnSpc>
                <a:spcPct val="150000"/>
              </a:lnSpc>
              <a:buNone/>
            </a:pPr>
            <a:r>
              <a:rPr lang="en-GB" sz="1600" b="0">
                <a:solidFill>
                  <a:srgbClr val="000000"/>
                </a:solidFill>
                <a:latin typeface="Raleway "/>
              </a:rPr>
              <a:t>Tüm paydaşlarla ilgili temel iş hedeflerini, tarihleri ve eylem planlarını etkili bir şekilde sunan esnek bir belgedir.</a:t>
            </a:r>
          </a:p>
          <a:p>
            <a:pPr marL="0" indent="0">
              <a:lnSpc>
                <a:spcPct val="150000"/>
              </a:lnSpc>
              <a:buNone/>
            </a:pPr>
            <a:endParaRPr lang="es-ES" sz="1600">
              <a:solidFill>
                <a:srgbClr val="000000"/>
              </a:solidFill>
              <a:latin typeface="Raleway "/>
            </a:endParaRPr>
          </a:p>
        </p:txBody>
      </p:sp>
      <p:sp>
        <p:nvSpPr>
          <p:cNvPr id="9" name="CuadroTexto 8">
            <a:extLst>
              <a:ext uri="{FF2B5EF4-FFF2-40B4-BE49-F238E27FC236}">
                <a16:creationId xmlns:a16="http://schemas.microsoft.com/office/drawing/2014/main" id="{A7194359-2A38-6AB8-DDEA-761F5FD01125}"/>
              </a:ext>
            </a:extLst>
          </p:cNvPr>
          <p:cNvSpPr txBox="1"/>
          <p:nvPr/>
        </p:nvSpPr>
        <p:spPr>
          <a:xfrm>
            <a:off x="2893326" y="2259676"/>
            <a:ext cx="10327436" cy="4399025"/>
          </a:xfrm>
          <a:prstGeom prst="rect">
            <a:avLst/>
          </a:prstGeom>
          <a:noFill/>
        </p:spPr>
        <p:txBody>
          <a:bodyPr wrap="square">
            <a:spAutoFit/>
          </a:bodyPr>
          <a:lstStyle/>
          <a:p>
            <a:pPr marL="0" marR="0" lvl="0" indent="0" algn="l" defTabSz="914400" rtl="0" eaLnBrk="1" fontAlgn="auto" latinLnBrk="0" hangingPunct="1">
              <a:lnSpc>
                <a:spcPct val="150000"/>
              </a:lnSpc>
              <a:spcBef>
                <a:spcPts val="1000"/>
              </a:spcBef>
              <a:spcAft>
                <a:spcPct val="0"/>
              </a:spcAft>
              <a:buClrTx/>
              <a:buSzTx/>
              <a:buFont typeface="Arial" panose="020B0604020202020204" pitchFamily="34" charset="0"/>
              <a:buNone/>
              <a:defRPr/>
            </a:pPr>
            <a:r>
              <a:rPr kumimoji="0" lang="en-GB" sz="1600" b="1" i="0" u="none" strike="noStrike" kern="1200" cap="none" spc="0" normalizeH="0" baseline="0" noProof="0">
                <a:ln>
                  <a:noFill/>
                </a:ln>
                <a:solidFill>
                  <a:srgbClr val="F3B75B"/>
                </a:solidFill>
                <a:effectLst/>
                <a:uLnTx/>
                <a:uFillTx/>
                <a:latin typeface="Raleway "/>
                <a:ea typeface="+mn-ea"/>
                <a:cs typeface="+mn-cs"/>
              </a:rPr>
              <a:t>Eylem planınızı oluşturmanın temel faydaları</a:t>
            </a:r>
          </a:p>
          <a:p>
            <a:pPr marL="285750" marR="0" lvl="0" indent="-285750" algn="l" defTabSz="914400" rtl="0" eaLnBrk="1" fontAlgn="auto" latinLnBrk="0" hangingPunct="1">
              <a:lnSpc>
                <a:spcPct val="150000"/>
              </a:lnSpc>
              <a:spcBef>
                <a:spcPts val="1000"/>
              </a:spcBef>
              <a:spcAft>
                <a:spcPct val="0"/>
              </a:spcAft>
              <a:buClrTx/>
              <a:buSzTx/>
              <a:buFont typeface="Arial" panose="020B0604020202020204" pitchFamily="34" charset="0"/>
              <a:buChar char="•"/>
              <a:defRPr/>
            </a:pPr>
            <a:r>
              <a:rPr kumimoji="0" lang="en-GB" sz="1600" b="0" i="0" u="none" strike="noStrike" kern="1200" cap="none" spc="0" normalizeH="0" baseline="0" noProof="0">
                <a:ln>
                  <a:noFill/>
                </a:ln>
                <a:solidFill>
                  <a:srgbClr val="000000"/>
                </a:solidFill>
                <a:effectLst/>
                <a:uLnTx/>
                <a:uFillTx/>
                <a:latin typeface="Raleway "/>
                <a:ea typeface="+mn-ea"/>
                <a:cs typeface="+mn-cs"/>
              </a:rPr>
              <a:t>Stratejinizi netleştirin ve hedeflerinize organize bir şekilde ulaşın</a:t>
            </a:r>
          </a:p>
          <a:p>
            <a:pPr marL="285750" marR="0" lvl="0" indent="-285750" algn="l" defTabSz="914400" rtl="0" eaLnBrk="1" fontAlgn="auto" latinLnBrk="0" hangingPunct="1">
              <a:lnSpc>
                <a:spcPct val="150000"/>
              </a:lnSpc>
              <a:spcBef>
                <a:spcPts val="1000"/>
              </a:spcBef>
              <a:spcAft>
                <a:spcPct val="0"/>
              </a:spcAft>
              <a:buClrTx/>
              <a:buSzTx/>
              <a:buFont typeface="Arial" panose="020B0604020202020204" pitchFamily="34" charset="0"/>
              <a:buChar char="•"/>
              <a:defRPr/>
            </a:pPr>
            <a:r>
              <a:rPr kumimoji="0" lang="en-GB" sz="1600" b="0" i="0" u="none" strike="noStrike" kern="1200" cap="none" spc="0" normalizeH="0" baseline="0" noProof="0">
                <a:ln>
                  <a:noFill/>
                </a:ln>
                <a:solidFill>
                  <a:srgbClr val="000000"/>
                </a:solidFill>
                <a:effectLst/>
                <a:uLnTx/>
                <a:uFillTx/>
                <a:latin typeface="Raleway "/>
                <a:ea typeface="+mn-ea"/>
                <a:cs typeface="+mn-cs"/>
              </a:rPr>
              <a:t>Doğaçlamadan ve risklerden kaçının</a:t>
            </a:r>
          </a:p>
          <a:p>
            <a:pPr marL="285750" marR="0" lvl="0" indent="-285750" algn="l" defTabSz="914400" rtl="0" eaLnBrk="1" fontAlgn="auto" latinLnBrk="0" hangingPunct="1">
              <a:lnSpc>
                <a:spcPct val="150000"/>
              </a:lnSpc>
              <a:spcBef>
                <a:spcPts val="1000"/>
              </a:spcBef>
              <a:spcAft>
                <a:spcPct val="0"/>
              </a:spcAft>
              <a:buClrTx/>
              <a:buSzTx/>
              <a:buFont typeface="Arial" panose="020B0604020202020204" pitchFamily="34" charset="0"/>
              <a:buChar char="•"/>
              <a:defRPr/>
            </a:pPr>
            <a:r>
              <a:rPr kumimoji="0" lang="en-GB" sz="1600" b="0" i="0" u="none" strike="noStrike" kern="1200" cap="none" spc="0" normalizeH="0" baseline="0" noProof="0">
                <a:ln>
                  <a:noFill/>
                </a:ln>
                <a:solidFill>
                  <a:srgbClr val="000000"/>
                </a:solidFill>
                <a:effectLst/>
                <a:uLnTx/>
                <a:uFillTx/>
                <a:latin typeface="Raleway "/>
                <a:ea typeface="+mn-ea"/>
                <a:cs typeface="+mn-cs"/>
              </a:rPr>
              <a:t>Ekipleri, departmanları, iş alanlarını ortak iş vizyonu ve hedefleri etrafında hizalamak</a:t>
            </a:r>
          </a:p>
          <a:p>
            <a:pPr marL="285750" marR="0" lvl="0" indent="-285750" algn="l" defTabSz="914400" rtl="0" eaLnBrk="1" fontAlgn="auto" latinLnBrk="0" hangingPunct="1">
              <a:lnSpc>
                <a:spcPct val="150000"/>
              </a:lnSpc>
              <a:spcBef>
                <a:spcPts val="1000"/>
              </a:spcBef>
              <a:spcAft>
                <a:spcPct val="0"/>
              </a:spcAft>
              <a:buClrTx/>
              <a:buSzTx/>
              <a:buFont typeface="Arial" panose="020B0604020202020204" pitchFamily="34" charset="0"/>
              <a:buChar char="•"/>
              <a:defRPr/>
            </a:pPr>
            <a:r>
              <a:rPr kumimoji="0" lang="en-GB" sz="1600" b="0" i="0" u="none" strike="noStrike" kern="1200" cap="none" spc="0" normalizeH="0" baseline="0" noProof="0">
                <a:ln>
                  <a:noFill/>
                </a:ln>
                <a:solidFill>
                  <a:srgbClr val="000000"/>
                </a:solidFill>
                <a:effectLst/>
                <a:uLnTx/>
                <a:uFillTx/>
                <a:latin typeface="Raleway "/>
                <a:ea typeface="+mn-ea"/>
                <a:cs typeface="+mn-cs"/>
              </a:rPr>
              <a:t>İşletmenizin yönü ve izleyeceği yol hakkında ekiplere ve paydaşlara hesap verebilirlik sağlayın  </a:t>
            </a:r>
          </a:p>
          <a:p>
            <a:pPr marL="285750" marR="0" lvl="0" indent="-285750" algn="l" defTabSz="914400" rtl="0" eaLnBrk="1" fontAlgn="auto" latinLnBrk="0" hangingPunct="1">
              <a:lnSpc>
                <a:spcPct val="150000"/>
              </a:lnSpc>
              <a:spcBef>
                <a:spcPts val="1000"/>
              </a:spcBef>
              <a:spcAft>
                <a:spcPct val="0"/>
              </a:spcAft>
              <a:buClrTx/>
              <a:buSzTx/>
              <a:buFont typeface="Arial" panose="020B0604020202020204" pitchFamily="34" charset="0"/>
              <a:buChar char="•"/>
              <a:defRPr/>
            </a:pPr>
            <a:r>
              <a:rPr kumimoji="0" lang="en-GB" sz="1600" b="0" i="0" u="none" strike="noStrike" kern="1200" cap="none" spc="0" normalizeH="0" baseline="0" noProof="0">
                <a:ln>
                  <a:noFill/>
                </a:ln>
                <a:solidFill>
                  <a:srgbClr val="000000"/>
                </a:solidFill>
                <a:effectLst/>
                <a:uLnTx/>
                <a:uFillTx/>
                <a:latin typeface="Raleway "/>
                <a:ea typeface="+mn-ea"/>
                <a:cs typeface="+mn-cs"/>
              </a:rPr>
              <a:t>Sakin olun ve izlenecek ve tamamlanacak adımları kontrol edin</a:t>
            </a:r>
          </a:p>
          <a:p>
            <a:pPr marL="285750" marR="0" lvl="0" indent="-285750" algn="l" defTabSz="914400" rtl="0" eaLnBrk="1" fontAlgn="auto" latinLnBrk="0" hangingPunct="1">
              <a:lnSpc>
                <a:spcPct val="150000"/>
              </a:lnSpc>
              <a:spcBef>
                <a:spcPts val="1000"/>
              </a:spcBef>
              <a:spcAft>
                <a:spcPct val="0"/>
              </a:spcAft>
              <a:buClrTx/>
              <a:buSzTx/>
              <a:buFont typeface="Arial" panose="020B0604020202020204" pitchFamily="34" charset="0"/>
              <a:buChar char="•"/>
              <a:defRPr/>
            </a:pPr>
            <a:r>
              <a:rPr kumimoji="0" lang="en-GB" sz="1600" b="0" i="0" u="none" strike="noStrike" kern="1200" cap="none" spc="0" normalizeH="0" baseline="0" noProof="0">
                <a:ln>
                  <a:noFill/>
                </a:ln>
                <a:solidFill>
                  <a:srgbClr val="000000"/>
                </a:solidFill>
                <a:effectLst/>
                <a:uLnTx/>
                <a:uFillTx/>
                <a:latin typeface="Raleway "/>
                <a:ea typeface="+mn-ea"/>
                <a:cs typeface="+mn-cs"/>
              </a:rPr>
              <a:t>Genel iş faaliyetlerinin koordinasyonunu desteklemek</a:t>
            </a:r>
          </a:p>
          <a:p>
            <a:pPr marL="285750" marR="0" lvl="0" indent="-285750" algn="l" defTabSz="914400" rtl="0" eaLnBrk="1" fontAlgn="auto" latinLnBrk="0" hangingPunct="1">
              <a:lnSpc>
                <a:spcPct val="150000"/>
              </a:lnSpc>
              <a:spcBef>
                <a:spcPts val="1000"/>
              </a:spcBef>
              <a:spcAft>
                <a:spcPct val="0"/>
              </a:spcAft>
              <a:buClrTx/>
              <a:buSzTx/>
              <a:buFont typeface="Arial" panose="020B0604020202020204" pitchFamily="34" charset="0"/>
              <a:buChar char="•"/>
              <a:defRPr/>
            </a:pPr>
            <a:r>
              <a:rPr kumimoji="0" lang="en-GB" sz="1600" b="0" i="0" u="none" strike="noStrike" kern="1200" cap="none" spc="0" normalizeH="0" baseline="0" noProof="0">
                <a:ln>
                  <a:noFill/>
                </a:ln>
                <a:solidFill>
                  <a:srgbClr val="000000"/>
                </a:solidFill>
                <a:effectLst/>
                <a:uLnTx/>
                <a:uFillTx/>
                <a:latin typeface="Raleway "/>
                <a:ea typeface="+mn-ea"/>
                <a:cs typeface="+mn-cs"/>
              </a:rPr>
              <a:t>Görevleri ihtiyaca göre önceliklendirin</a:t>
            </a:r>
          </a:p>
          <a:p>
            <a:pPr marL="285750" marR="0" lvl="0" indent="-285750" algn="l" defTabSz="914400" rtl="0" eaLnBrk="1" fontAlgn="auto" latinLnBrk="0" hangingPunct="1">
              <a:lnSpc>
                <a:spcPct val="150000"/>
              </a:lnSpc>
              <a:spcBef>
                <a:spcPts val="1000"/>
              </a:spcBef>
              <a:spcAft>
                <a:spcPct val="0"/>
              </a:spcAft>
              <a:buClrTx/>
              <a:buSzTx/>
              <a:buFont typeface="Arial" panose="020B0604020202020204" pitchFamily="34" charset="0"/>
              <a:buChar char="•"/>
              <a:defRPr/>
            </a:pPr>
            <a:r>
              <a:rPr kumimoji="0" lang="en-GB" sz="1600" b="0" i="0" u="none" strike="noStrike" kern="1200" cap="none" spc="0" normalizeH="0" baseline="0" noProof="0">
                <a:ln>
                  <a:noFill/>
                </a:ln>
                <a:solidFill>
                  <a:srgbClr val="000000"/>
                </a:solidFill>
                <a:effectLst/>
                <a:uLnTx/>
                <a:uFillTx/>
                <a:latin typeface="Raleway "/>
                <a:ea typeface="+mn-ea"/>
                <a:cs typeface="+mn-cs"/>
              </a:rPr>
              <a:t>Durumunuzu değerlendirin ve zamanında tepki verin ve stratejiyi uygulayın </a:t>
            </a:r>
          </a:p>
        </p:txBody>
      </p:sp>
      <p:pic>
        <p:nvPicPr>
          <p:cNvPr id="4" name="Resim 3">
            <a:extLst>
              <a:ext uri="{FF2B5EF4-FFF2-40B4-BE49-F238E27FC236}">
                <a16:creationId xmlns:a16="http://schemas.microsoft.com/office/drawing/2014/main" id="{3988851A-DEA4-4455-E5CB-C07D58643581}"/>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007952599"/>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360455" y="-277188"/>
            <a:ext cx="10515600" cy="1325563"/>
          </a:xfrm>
        </p:spPr>
        <p:txBody>
          <a:bodyPr>
            <a:normAutofit/>
          </a:bodyPr>
          <a:lstStyle/>
          <a:p>
            <a:r>
              <a:rPr lang="es-ES" sz="3400"/>
              <a:t>5. Eylem Planı</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038826" y="1566141"/>
            <a:ext cx="10844720" cy="3248285"/>
          </a:xfrm>
        </p:spPr>
        <p:txBody>
          <a:bodyPr vert="horz" lIns="91440" tIns="45720" rIns="91440" bIns="45720" rtlCol="0" anchor="t">
            <a:noAutofit/>
          </a:bodyPr>
          <a:lstStyle/>
          <a:p>
            <a:pPr marL="0" indent="0">
              <a:lnSpc>
                <a:spcPct val="150000"/>
              </a:lnSpc>
              <a:buNone/>
            </a:pPr>
            <a:r>
              <a:rPr lang="en-GB" sz="1600">
                <a:latin typeface="Raleway "/>
              </a:rPr>
              <a:t>Eylem planınızın ana bileşenleri</a:t>
            </a:r>
          </a:p>
          <a:p>
            <a:pPr marL="285750" indent="-285750">
              <a:lnSpc>
                <a:spcPct val="150000"/>
              </a:lnSpc>
              <a:buChar char="•"/>
            </a:pPr>
            <a:r>
              <a:rPr lang="en-GB" sz="1600">
                <a:solidFill>
                  <a:srgbClr val="000000"/>
                </a:solidFill>
                <a:latin typeface="Raleway "/>
              </a:rPr>
              <a:t>Vizyon ve Misyon: </a:t>
            </a:r>
            <a:r>
              <a:rPr lang="en-GB" sz="1600" b="0">
                <a:solidFill>
                  <a:srgbClr val="000000"/>
                </a:solidFill>
                <a:latin typeface="Raleway "/>
              </a:rPr>
              <a:t>Amacınız ve uzun vadeli vizyonunuz nedir?</a:t>
            </a:r>
          </a:p>
          <a:p>
            <a:pPr marL="285750" indent="-285750">
              <a:lnSpc>
                <a:spcPct val="150000"/>
              </a:lnSpc>
              <a:buChar char="•"/>
            </a:pPr>
            <a:r>
              <a:rPr lang="en-GB" sz="1600">
                <a:solidFill>
                  <a:srgbClr val="000000"/>
                </a:solidFill>
                <a:latin typeface="Raleway "/>
              </a:rPr>
              <a:t>Amaçlar ve Hedefler</a:t>
            </a:r>
            <a:r>
              <a:rPr lang="en-GB" sz="1600" b="0">
                <a:solidFill>
                  <a:srgbClr val="000000"/>
                </a:solidFill>
                <a:latin typeface="Raleway "/>
              </a:rPr>
              <a:t>: Hangi hedeflere ulaşmak istiyoruz? Özel hedefleriniz nelerdir?</a:t>
            </a:r>
          </a:p>
          <a:p>
            <a:pPr marL="285750" indent="-285750">
              <a:lnSpc>
                <a:spcPct val="150000"/>
              </a:lnSpc>
              <a:buChar char="•"/>
            </a:pPr>
            <a:r>
              <a:rPr lang="en-GB" sz="1600">
                <a:solidFill>
                  <a:srgbClr val="000000"/>
                </a:solidFill>
                <a:latin typeface="Raleway "/>
              </a:rPr>
              <a:t>Kilometre Taşları ve KPI'lar:</a:t>
            </a:r>
            <a:r>
              <a:rPr lang="en-GB" sz="1600" b="0">
                <a:solidFill>
                  <a:srgbClr val="000000"/>
                </a:solidFill>
                <a:latin typeface="Raleway "/>
              </a:rPr>
              <a:t> Zaman kısıtını ve diğer iç ve dış faktörleri/engelleri göz önünde bulundurarak bu hedeflere ne zaman ulaşacağız? </a:t>
            </a:r>
          </a:p>
          <a:p>
            <a:pPr marL="285750" indent="-285750">
              <a:lnSpc>
                <a:spcPct val="150000"/>
              </a:lnSpc>
              <a:buChar char="•"/>
            </a:pPr>
            <a:r>
              <a:rPr lang="en-GB" sz="1600">
                <a:solidFill>
                  <a:srgbClr val="000000"/>
                </a:solidFill>
                <a:latin typeface="Raleway "/>
              </a:rPr>
              <a:t>Faaliyetler ve Görevler: </a:t>
            </a:r>
            <a:r>
              <a:rPr lang="en-GB" sz="1600" b="0">
                <a:solidFill>
                  <a:srgbClr val="000000"/>
                </a:solidFill>
                <a:latin typeface="Raleway "/>
              </a:rPr>
              <a:t>Bunu nasıl gerçekleştireceğiz? Bunu başarmak için hayata geçirilecek kilit eylemler nelerdir?</a:t>
            </a:r>
          </a:p>
          <a:p>
            <a:pPr marL="285750" indent="-285750">
              <a:lnSpc>
                <a:spcPct val="150000"/>
              </a:lnSpc>
              <a:buChar char="•"/>
            </a:pPr>
            <a:r>
              <a:rPr lang="en-GB" sz="1600">
                <a:solidFill>
                  <a:srgbClr val="000000"/>
                </a:solidFill>
                <a:latin typeface="Raleway "/>
              </a:rPr>
              <a:t>Kaynaklar</a:t>
            </a:r>
            <a:r>
              <a:rPr lang="en-GB" sz="1600" b="0">
                <a:solidFill>
                  <a:srgbClr val="000000"/>
                </a:solidFill>
                <a:latin typeface="Raleway "/>
              </a:rPr>
              <a:t>: Kullanabileceğim mali, insani, teknolojik... kaynaklar nelerdir? Bu hedeflere ulaşılmasını yönlendirmek, uygulamak ve izlemekten sorumlu kişi(ler) kimler olacak?</a:t>
            </a:r>
          </a:p>
          <a:p>
            <a:pPr marL="285750" indent="-285750">
              <a:lnSpc>
                <a:spcPct val="150000"/>
              </a:lnSpc>
              <a:buChar char="•"/>
            </a:pPr>
            <a:r>
              <a:rPr lang="en-GB" sz="1600">
                <a:solidFill>
                  <a:srgbClr val="000000"/>
                </a:solidFill>
                <a:latin typeface="Raleway "/>
              </a:rPr>
              <a:t>Zaman Çizelgesi: </a:t>
            </a:r>
            <a:r>
              <a:rPr lang="en-GB" sz="1600" b="0">
                <a:solidFill>
                  <a:srgbClr val="000000"/>
                </a:solidFill>
                <a:latin typeface="Raleway "/>
              </a:rPr>
              <a:t>Her bir kilometre taşı ve girişim ne zaman tamamlanacak?</a:t>
            </a:r>
            <a:endParaRPr lang="es-ES" sz="1600" b="0">
              <a:solidFill>
                <a:srgbClr val="000000"/>
              </a:solidFill>
              <a:latin typeface="Raleway "/>
            </a:endParaRPr>
          </a:p>
          <a:p>
            <a:pPr marL="0" indent="0">
              <a:lnSpc>
                <a:spcPct val="150000"/>
              </a:lnSpc>
              <a:buNone/>
            </a:pPr>
            <a:endParaRPr lang="es-ES" sz="1600">
              <a:solidFill>
                <a:srgbClr val="000000"/>
              </a:solidFill>
              <a:latin typeface="Raleway "/>
            </a:endParaRPr>
          </a:p>
          <a:p>
            <a:pPr marL="0" indent="0">
              <a:lnSpc>
                <a:spcPct val="150000"/>
              </a:lnSpc>
              <a:buNone/>
            </a:pPr>
            <a:endParaRPr lang="es-ES" sz="1600">
              <a:solidFill>
                <a:srgbClr val="000000"/>
              </a:solidFill>
              <a:latin typeface="Raleway "/>
            </a:endParaRPr>
          </a:p>
        </p:txBody>
      </p:sp>
      <p:sp>
        <p:nvSpPr>
          <p:cNvPr id="6" name="Marcador de contenido 2">
            <a:extLst>
              <a:ext uri="{FF2B5EF4-FFF2-40B4-BE49-F238E27FC236}">
                <a16:creationId xmlns:a16="http://schemas.microsoft.com/office/drawing/2014/main" id="{817D4E43-12CA-D51D-6171-68553047960C}"/>
              </a:ext>
            </a:extLst>
          </p:cNvPr>
          <p:cNvSpPr txBox="1"/>
          <p:nvPr/>
        </p:nvSpPr>
        <p:spPr>
          <a:xfrm>
            <a:off x="7169285" y="2302192"/>
            <a:ext cx="5126477" cy="366965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 sz="1400">
              <a:solidFill>
                <a:srgbClr val="000000"/>
              </a:solidFill>
            </a:endParaRPr>
          </a:p>
          <a:p>
            <a:endParaRPr lang="es-ES" sz="1400">
              <a:solidFill>
                <a:srgbClr val="000000"/>
              </a:solidFill>
            </a:endParaRPr>
          </a:p>
          <a:p>
            <a:endParaRPr lang="es-ES" sz="1400">
              <a:solidFill>
                <a:srgbClr val="000000"/>
              </a:solidFill>
            </a:endParaRPr>
          </a:p>
        </p:txBody>
      </p:sp>
      <p:sp>
        <p:nvSpPr>
          <p:cNvPr id="8" name="CuadroTexto 7">
            <a:extLst>
              <a:ext uri="{FF2B5EF4-FFF2-40B4-BE49-F238E27FC236}">
                <a16:creationId xmlns:a16="http://schemas.microsoft.com/office/drawing/2014/main" id="{E6599F10-BE59-86C4-7CD7-1333061A0DDD}"/>
              </a:ext>
            </a:extLst>
          </p:cNvPr>
          <p:cNvSpPr txBox="1"/>
          <p:nvPr/>
        </p:nvSpPr>
        <p:spPr>
          <a:xfrm>
            <a:off x="415046" y="654485"/>
            <a:ext cx="10945434" cy="787780"/>
          </a:xfrm>
          <a:prstGeom prst="rect">
            <a:avLst/>
          </a:prstGeom>
          <a:noFill/>
        </p:spPr>
        <p:txBody>
          <a:bodyPr wrap="square">
            <a:spAutoFit/>
          </a:bodyPr>
          <a:lstStyle/>
          <a:p>
            <a:pPr>
              <a:lnSpc>
                <a:spcPct val="150000"/>
              </a:lnSpc>
            </a:pPr>
            <a:r>
              <a:rPr lang="en-GB" sz="1600" b="0">
                <a:solidFill>
                  <a:schemeClr val="accent1"/>
                </a:solidFill>
              </a:rPr>
              <a:t>Stratejisine dayalı olarak kuruluşu etkileyen tüm hususları organize ve gerçekçi bir şekilde detaylandırır.</a:t>
            </a:r>
          </a:p>
        </p:txBody>
      </p:sp>
      <p:pic>
        <p:nvPicPr>
          <p:cNvPr id="4" name="Resim 3">
            <a:extLst>
              <a:ext uri="{FF2B5EF4-FFF2-40B4-BE49-F238E27FC236}">
                <a16:creationId xmlns:a16="http://schemas.microsoft.com/office/drawing/2014/main" id="{35251EBA-1C7B-4426-D2CC-B788ADE6B6C4}"/>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129388643"/>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B1F354BC-F04D-6E83-6049-C7AD55B13489}"/>
              </a:ext>
            </a:extLst>
          </p:cNvPr>
          <p:cNvSpPr txBox="1"/>
          <p:nvPr/>
        </p:nvSpPr>
        <p:spPr>
          <a:xfrm>
            <a:off x="756314" y="-15999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a:t>5. Eylem Planı</a:t>
            </a:r>
          </a:p>
        </p:txBody>
      </p:sp>
      <p:sp>
        <p:nvSpPr>
          <p:cNvPr id="3" name="CuadroTexto 2">
            <a:extLst>
              <a:ext uri="{FF2B5EF4-FFF2-40B4-BE49-F238E27FC236}">
                <a16:creationId xmlns:a16="http://schemas.microsoft.com/office/drawing/2014/main" id="{52239F7E-A27D-E2B3-A2E5-AC24EF061E9F}"/>
              </a:ext>
            </a:extLst>
          </p:cNvPr>
          <p:cNvSpPr txBox="1"/>
          <p:nvPr/>
        </p:nvSpPr>
        <p:spPr>
          <a:xfrm>
            <a:off x="756314" y="1038960"/>
            <a:ext cx="10844719" cy="4111767"/>
          </a:xfrm>
          <a:prstGeom prst="rect">
            <a:avLst/>
          </a:prstGeom>
          <a:noFill/>
        </p:spPr>
        <p:txBody>
          <a:bodyPr wrap="square" rtlCol="0">
            <a:spAutoFit/>
          </a:bodyPr>
          <a:lstStyle/>
          <a:p>
            <a:pPr>
              <a:lnSpc>
                <a:spcPct val="150000"/>
              </a:lnSpc>
            </a:pPr>
            <a:r>
              <a:rPr lang="en-GB" sz="1600" b="0">
                <a:solidFill>
                  <a:schemeClr val="accent1"/>
                </a:solidFill>
              </a:rPr>
              <a:t>Bir </a:t>
            </a:r>
            <a:r>
              <a:rPr lang="en-GB" sz="1600" b="1">
                <a:solidFill>
                  <a:schemeClr val="accent1"/>
                </a:solidFill>
              </a:rPr>
              <a:t>iş yol haritası</a:t>
            </a:r>
            <a:r>
              <a:rPr lang="en-GB" sz="1600" b="0">
                <a:solidFill>
                  <a:schemeClr val="accent1"/>
                </a:solidFill>
              </a:rPr>
              <a:t>, stratejik hedeflerinizin, girişimlerinizin, programınızın, eylemlerinizin ve personel atamalarınızın </a:t>
            </a:r>
            <a:r>
              <a:rPr lang="en-GB" sz="1600" b="1">
                <a:solidFill>
                  <a:schemeClr val="accent1"/>
                </a:solidFill>
              </a:rPr>
              <a:t>genel bir resmi ve görsel zaman çizelgesidir</a:t>
            </a:r>
            <a:r>
              <a:rPr lang="en-GB" sz="1600" b="0">
                <a:solidFill>
                  <a:schemeClr val="accent1"/>
                </a:solidFill>
              </a:rPr>
              <a:t>. </a:t>
            </a:r>
          </a:p>
          <a:p>
            <a:pPr>
              <a:lnSpc>
                <a:spcPct val="150000"/>
              </a:lnSpc>
            </a:pPr>
            <a:endParaRPr lang="en-GB" sz="1600" b="0">
              <a:solidFill>
                <a:schemeClr val="accent1"/>
              </a:solidFill>
            </a:endParaRPr>
          </a:p>
          <a:p>
            <a:pPr>
              <a:lnSpc>
                <a:spcPct val="150000"/>
              </a:lnSpc>
            </a:pPr>
            <a:r>
              <a:rPr lang="en-GB" sz="1600" b="0">
                <a:solidFill>
                  <a:schemeClr val="accent1"/>
                </a:solidFill>
              </a:rPr>
              <a:t>İş yol haritanız, kuruluşunuzun önceliklendirdiği ve belirli bir zaman diliminde ve stratejik planı doğrultusunda tamamlamayı kabul ettiği konuları </a:t>
            </a:r>
            <a:r>
              <a:rPr lang="en-GB" sz="1600">
                <a:solidFill>
                  <a:schemeClr val="accent1"/>
                </a:solidFill>
              </a:rPr>
              <a:t>yansıtır.</a:t>
            </a:r>
            <a:r>
              <a:rPr lang="en-GB" sz="1600" b="0">
                <a:solidFill>
                  <a:schemeClr val="accent1"/>
                </a:solidFill>
              </a:rPr>
              <a:t> Eylem planı, her şirketin türüne ve doğasına göre belirli alanları içerir. </a:t>
            </a:r>
            <a:r>
              <a:rPr lang="en-GB" sz="1600" b="1">
                <a:solidFill>
                  <a:schemeClr val="accent1"/>
                </a:solidFill>
              </a:rPr>
              <a:t>Ürün, Pazarlama, Tasarım, Operasyonlar, satış, Finans.... </a:t>
            </a:r>
            <a:r>
              <a:rPr lang="en-GB" sz="1600" b="0">
                <a:solidFill>
                  <a:schemeClr val="accent1"/>
                </a:solidFill>
              </a:rPr>
              <a:t>olabilir.</a:t>
            </a:r>
          </a:p>
          <a:p>
            <a:pPr>
              <a:lnSpc>
                <a:spcPct val="150000"/>
              </a:lnSpc>
            </a:pPr>
            <a:endParaRPr lang="en-GB" sz="1600" b="0">
              <a:solidFill>
                <a:schemeClr val="accent1"/>
              </a:solidFill>
            </a:endParaRPr>
          </a:p>
          <a:p>
            <a:pPr>
              <a:lnSpc>
                <a:spcPct val="150000"/>
              </a:lnSpc>
            </a:pPr>
            <a:r>
              <a:rPr lang="en-US" sz="1600">
                <a:solidFill>
                  <a:schemeClr val="accent1"/>
                </a:solidFill>
              </a:rPr>
              <a:t>Yol haritanız.... pazarlardaki değişiklikler.... ürün teklifi.... olgunluk.... organizasyon kapasitesi ve personel.... dış etkenler nedeniyle gerektiğinde gözden geçirilmesi ve güncellenmesi gereken canlı bir resimdir. </a:t>
            </a:r>
          </a:p>
          <a:p>
            <a:pPr>
              <a:lnSpc>
                <a:spcPct val="150000"/>
              </a:lnSpc>
            </a:pPr>
            <a:endParaRPr lang="en-US" sz="1600">
              <a:solidFill>
                <a:schemeClr val="accent1"/>
              </a:solidFill>
            </a:endParaRPr>
          </a:p>
          <a:p>
            <a:pPr>
              <a:lnSpc>
                <a:spcPct val="150000"/>
              </a:lnSpc>
            </a:pPr>
            <a:endParaRPr lang="en-US" sz="1600">
              <a:solidFill>
                <a:schemeClr val="accent1"/>
              </a:solidFill>
            </a:endParaRPr>
          </a:p>
        </p:txBody>
      </p:sp>
      <p:pic>
        <p:nvPicPr>
          <p:cNvPr id="2" name="Resim 1">
            <a:extLst>
              <a:ext uri="{FF2B5EF4-FFF2-40B4-BE49-F238E27FC236}">
                <a16:creationId xmlns:a16="http://schemas.microsoft.com/office/drawing/2014/main" id="{8DD1EF7B-6C66-3460-B357-1FB4A749970D}"/>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58230303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838200" y="365126"/>
            <a:ext cx="9608389" cy="859826"/>
          </a:xfrm>
        </p:spPr>
        <p:txBody>
          <a:bodyPr>
            <a:normAutofit/>
          </a:bodyPr>
          <a:lstStyle/>
          <a:p>
            <a:r>
              <a:rPr lang="en-US" sz="3400"/>
              <a:t>Vizyon Bildirimi Oluşturma</a:t>
            </a:r>
            <a:endParaRPr lang="sl-SI" sz="3400"/>
          </a:p>
        </p:txBody>
      </p:sp>
      <p:graphicFrame>
        <p:nvGraphicFramePr>
          <p:cNvPr id="5" name="Diagram 4">
            <a:extLst>
              <a:ext uri="{FF2B5EF4-FFF2-40B4-BE49-F238E27FC236}">
                <a16:creationId xmlns:a16="http://schemas.microsoft.com/office/drawing/2014/main" id="{D34B0781-FD59-7C3E-4B44-469FAA4D3A45}"/>
              </a:ext>
            </a:extLst>
          </p:cNvPr>
          <p:cNvGraphicFramePr/>
          <p:nvPr>
            <p:extLst>
              <p:ext uri="{D42A27DB-BD31-4B8C-83A1-F6EECF244321}">
                <p14:modId xmlns:p14="http://schemas.microsoft.com/office/powerpoint/2010/main" val="2499165188"/>
              </p:ext>
            </p:extLst>
          </p:nvPr>
        </p:nvGraphicFramePr>
        <p:xfrm>
          <a:off x="546735" y="33039"/>
          <a:ext cx="11402263" cy="63478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Resim 3">
            <a:extLst>
              <a:ext uri="{FF2B5EF4-FFF2-40B4-BE49-F238E27FC236}">
                <a16:creationId xmlns:a16="http://schemas.microsoft.com/office/drawing/2014/main" id="{A5CA5513-A0D4-3A47-C7EF-9F6867FE84C0}"/>
              </a:ext>
            </a:extLst>
          </p:cNvPr>
          <p:cNvPicPr>
            <a:picLocks noChangeAspect="1"/>
          </p:cNvPicPr>
          <p:nvPr/>
        </p:nvPicPr>
        <p:blipFill>
          <a:blip r:embed="rId7"/>
          <a:stretch>
            <a:fillRect/>
          </a:stretch>
        </p:blipFill>
        <p:spPr>
          <a:xfrm>
            <a:off x="106140" y="5979483"/>
            <a:ext cx="1324160" cy="733527"/>
          </a:xfrm>
          <a:prstGeom prst="rect">
            <a:avLst/>
          </a:prstGeom>
        </p:spPr>
      </p:pic>
    </p:spTree>
    <p:extLst>
      <p:ext uri="{BB962C8B-B14F-4D97-AF65-F5344CB8AC3E}">
        <p14:creationId xmlns:p14="http://schemas.microsoft.com/office/powerpoint/2010/main" val="429506596"/>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hart with colorful labels&#10;&#10;Description automatically generated with medium confidence">
            <a:extLst>
              <a:ext uri="{FF2B5EF4-FFF2-40B4-BE49-F238E27FC236}">
                <a16:creationId xmlns:a16="http://schemas.microsoft.com/office/drawing/2014/main" id="{1FB52E69-47C3-DE28-84A9-E33B0A73D97E}"/>
              </a:ext>
            </a:extLst>
          </p:cNvPr>
          <p:cNvPicPr>
            <a:picLocks noChangeAspect="1"/>
          </p:cNvPicPr>
          <p:nvPr/>
        </p:nvPicPr>
        <p:blipFill>
          <a:blip r:embed="rId2">
            <a:extLst>
              <a:ext uri="{28A0092B-C50C-407E-A947-70E740481C1C}">
                <a14:useLocalDpi xmlns:a14="http://schemas.microsoft.com/office/drawing/2010/main" val="0"/>
              </a:ext>
            </a:extLst>
          </a:blip>
          <a:srcRect t="9176" b="8741"/>
          <a:stretch>
            <a:fillRect/>
          </a:stretch>
        </p:blipFill>
        <p:spPr>
          <a:xfrm>
            <a:off x="3803514" y="1325563"/>
            <a:ext cx="6536987" cy="3626251"/>
          </a:xfrm>
          <a:prstGeom prst="rect">
            <a:avLst/>
          </a:prstGeom>
        </p:spPr>
      </p:pic>
      <p:sp>
        <p:nvSpPr>
          <p:cNvPr id="8" name="Título 1">
            <a:extLst>
              <a:ext uri="{FF2B5EF4-FFF2-40B4-BE49-F238E27FC236}">
                <a16:creationId xmlns:a16="http://schemas.microsoft.com/office/drawing/2014/main" id="{B1F354BC-F04D-6E83-6049-C7AD55B13489}"/>
              </a:ext>
            </a:extLst>
          </p:cNvPr>
          <p:cNvSpPr txBox="1"/>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a:t>5. Eylem Planı</a:t>
            </a:r>
          </a:p>
        </p:txBody>
      </p:sp>
      <p:sp>
        <p:nvSpPr>
          <p:cNvPr id="2" name="CuadroTexto 1">
            <a:extLst>
              <a:ext uri="{FF2B5EF4-FFF2-40B4-BE49-F238E27FC236}">
                <a16:creationId xmlns:a16="http://schemas.microsoft.com/office/drawing/2014/main" id="{BC27E527-BE68-B3BB-F615-A8FAB4D731ED}"/>
              </a:ext>
            </a:extLst>
          </p:cNvPr>
          <p:cNvSpPr txBox="1"/>
          <p:nvPr/>
        </p:nvSpPr>
        <p:spPr>
          <a:xfrm>
            <a:off x="3695920" y="4971505"/>
            <a:ext cx="5292437" cy="246221"/>
          </a:xfrm>
          <a:prstGeom prst="rect">
            <a:avLst/>
          </a:prstGeom>
          <a:noFill/>
        </p:spPr>
        <p:txBody>
          <a:bodyPr wrap="square" rtlCol="0">
            <a:spAutoFit/>
          </a:bodyPr>
          <a:lstStyle/>
          <a:p>
            <a:r>
              <a:rPr lang="en-US" sz="1000">
                <a:solidFill>
                  <a:schemeClr val="accent1"/>
                </a:solidFill>
              </a:rPr>
              <a:t>Kaynak Canva</a:t>
            </a:r>
          </a:p>
        </p:txBody>
      </p:sp>
      <p:sp>
        <p:nvSpPr>
          <p:cNvPr id="4" name="CuadroTexto 3">
            <a:extLst>
              <a:ext uri="{FF2B5EF4-FFF2-40B4-BE49-F238E27FC236}">
                <a16:creationId xmlns:a16="http://schemas.microsoft.com/office/drawing/2014/main" id="{3532E882-308F-7D41-6215-BF66F10D6A7E}"/>
              </a:ext>
            </a:extLst>
          </p:cNvPr>
          <p:cNvSpPr txBox="1"/>
          <p:nvPr/>
        </p:nvSpPr>
        <p:spPr>
          <a:xfrm>
            <a:off x="729574" y="1208051"/>
            <a:ext cx="2879388" cy="369332"/>
          </a:xfrm>
          <a:prstGeom prst="rect">
            <a:avLst/>
          </a:prstGeom>
          <a:noFill/>
        </p:spPr>
        <p:txBody>
          <a:bodyPr wrap="square" rtlCol="0">
            <a:spAutoFit/>
          </a:bodyPr>
          <a:lstStyle/>
          <a:p>
            <a:r>
              <a:rPr lang="en-US" b="1">
                <a:solidFill>
                  <a:schemeClr val="bg1"/>
                </a:solidFill>
              </a:rPr>
              <a:t>Yol Haritası Örneği</a:t>
            </a:r>
          </a:p>
        </p:txBody>
      </p:sp>
      <p:sp>
        <p:nvSpPr>
          <p:cNvPr id="5" name="CuadroTexto 4">
            <a:extLst>
              <a:ext uri="{FF2B5EF4-FFF2-40B4-BE49-F238E27FC236}">
                <a16:creationId xmlns:a16="http://schemas.microsoft.com/office/drawing/2014/main" id="{CD8A2E3A-9B22-94E3-057F-7716B7785982}"/>
              </a:ext>
            </a:extLst>
          </p:cNvPr>
          <p:cNvSpPr txBox="1"/>
          <p:nvPr/>
        </p:nvSpPr>
        <p:spPr>
          <a:xfrm>
            <a:off x="941696" y="5440725"/>
            <a:ext cx="9975932" cy="418448"/>
          </a:xfrm>
          <a:prstGeom prst="rect">
            <a:avLst/>
          </a:prstGeom>
          <a:noFill/>
        </p:spPr>
        <p:txBody>
          <a:bodyPr wrap="square" lIns="91440" tIns="45720" rIns="91440" bIns="45720" rtlCol="0" anchor="t">
            <a:spAutoFit/>
          </a:bodyPr>
          <a:lstStyle/>
          <a:p>
            <a:pPr>
              <a:lnSpc>
                <a:spcPct val="150000"/>
              </a:lnSpc>
            </a:pPr>
            <a:r>
              <a:rPr lang="en-US" sz="1600">
                <a:solidFill>
                  <a:schemeClr val="accent1"/>
                </a:solidFill>
              </a:rPr>
              <a:t>Roadmunk tarafından önerilen daha fazla yol haritası örneğini bu </a:t>
            </a:r>
            <a:r>
              <a:rPr lang="en-US" sz="1600">
                <a:solidFill>
                  <a:schemeClr val="accent1"/>
                </a:solidFill>
                <a:hlinkClick r:id="rId3">
                  <a:extLst>
                    <a:ext uri="{A12FA001-AC4F-418D-AE19-62706E023703}">
                      <ahyp:hlinkClr xmlns:ahyp="http://schemas.microsoft.com/office/drawing/2018/hyperlinkcolor" val="tx"/>
                    </a:ext>
                  </a:extLst>
                </a:hlinkClick>
              </a:rPr>
              <a:t>bağlantıda </a:t>
            </a:r>
            <a:r>
              <a:rPr lang="en-US" sz="1600">
                <a:solidFill>
                  <a:schemeClr val="accent1"/>
                </a:solidFill>
              </a:rPr>
              <a:t>keşfedebilirsiniz.</a:t>
            </a:r>
          </a:p>
        </p:txBody>
      </p:sp>
      <p:pic>
        <p:nvPicPr>
          <p:cNvPr id="3" name="Resim 2">
            <a:extLst>
              <a:ext uri="{FF2B5EF4-FFF2-40B4-BE49-F238E27FC236}">
                <a16:creationId xmlns:a16="http://schemas.microsoft.com/office/drawing/2014/main" id="{60685E61-2EE9-033C-7A11-2E5CA5FE7AB3}"/>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97381209"/>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70106" y="489889"/>
            <a:ext cx="10731475" cy="5356434"/>
          </a:xfrm>
        </p:spPr>
        <p:txBody>
          <a:bodyPr vert="horz" lIns="91440" tIns="45720" rIns="91440" bIns="45720" rtlCol="0" anchor="t">
            <a:normAutofit/>
          </a:bodyPr>
          <a:lstStyle/>
          <a:p>
            <a:pPr marL="0" indent="0">
              <a:buNone/>
            </a:pPr>
            <a:r>
              <a:rPr lang="es-ES" sz="2000" err="1">
                <a:solidFill>
                  <a:schemeClr val="accent1"/>
                </a:solidFill>
                <a:latin typeface="Raleway "/>
              </a:rPr>
              <a:t>Kendi </a:t>
            </a:r>
            <a:r>
              <a:rPr lang="es-ES" sz="2000" b="1" i="0" u="none" strike="noStrike" baseline="0">
                <a:solidFill>
                  <a:schemeClr val="tx2"/>
                </a:solidFill>
                <a:latin typeface="Raleway "/>
              </a:rPr>
              <a:t>Yol</a:t>
            </a:r>
            <a:r>
              <a:rPr lang="es-ES" sz="2000" err="1">
                <a:solidFill>
                  <a:schemeClr val="accent1"/>
                </a:solidFill>
                <a:latin typeface="Raleway "/>
              </a:rPr>
              <a:t> Haritanızı </a:t>
            </a:r>
            <a:r>
              <a:rPr lang="es-ES" sz="2000">
                <a:solidFill>
                  <a:schemeClr val="accent1"/>
                </a:solidFill>
                <a:latin typeface="Raleway "/>
              </a:rPr>
              <a:t>tasarlamak için temel öneriler </a:t>
            </a:r>
          </a:p>
          <a:p>
            <a:pPr marL="0" indent="0">
              <a:buNone/>
            </a:pPr>
            <a:endParaRPr lang="es-ES" sz="1800" b="1" i="0" u="none" strike="noStrike" baseline="0">
              <a:latin typeface="Raleway "/>
            </a:endParaRPr>
          </a:p>
          <a:p>
            <a:pPr marL="342900" indent="-342900">
              <a:lnSpc>
                <a:spcPct val="150000"/>
              </a:lnSpc>
              <a:buFont typeface="+mj-lt"/>
              <a:buAutoNum type="arabicPeriod"/>
            </a:pPr>
            <a:r>
              <a:rPr lang="en-GB" sz="1600">
                <a:solidFill>
                  <a:schemeClr val="tx2"/>
                </a:solidFill>
              </a:rPr>
              <a:t>Tanımlama</a:t>
            </a:r>
            <a:r>
              <a:rPr lang="en-GB" sz="1600" b="0">
                <a:solidFill>
                  <a:schemeClr val="tx2"/>
                </a:solidFill>
              </a:rPr>
              <a:t>.</a:t>
            </a:r>
            <a:r>
              <a:rPr lang="en-GB" sz="1600" b="0">
                <a:solidFill>
                  <a:schemeClr val="accent1"/>
                </a:solidFill>
              </a:rPr>
              <a:t> Hedefleri tanımlayın. Niteliklerine göre (nicel ve nitel) vizyona göre (stratejik, taktiksel veya operasyonel); çalışma alanına göre (iş, finans, ekip, pazarlama, genişleme vb.).</a:t>
            </a:r>
          </a:p>
          <a:p>
            <a:pPr marL="342900" indent="-342900">
              <a:lnSpc>
                <a:spcPct val="150000"/>
              </a:lnSpc>
              <a:buFont typeface="+mj-lt"/>
              <a:buAutoNum type="arabicPeriod"/>
            </a:pPr>
            <a:r>
              <a:rPr lang="en-GB" sz="1600">
                <a:solidFill>
                  <a:schemeClr val="tx2"/>
                </a:solidFill>
              </a:rPr>
              <a:t>Tasarım</a:t>
            </a:r>
            <a:r>
              <a:rPr lang="en-GB" sz="1600" b="0">
                <a:solidFill>
                  <a:schemeClr val="tx2"/>
                </a:solidFill>
              </a:rPr>
              <a:t>.</a:t>
            </a:r>
            <a:r>
              <a:rPr lang="en-GB" sz="1600" b="0">
                <a:solidFill>
                  <a:schemeClr val="accent1"/>
                </a:solidFill>
              </a:rPr>
              <a:t> Hedefe ulaşmak için gerçekleştirilecek eylemleri belirleyin. Görevler spesifik ve ayrıntılı olmalı, hata veya belirsizlikten kaçınmak için izlenecek sırayı ve adımları belirtmelidir. </a:t>
            </a:r>
          </a:p>
          <a:p>
            <a:pPr marL="342900" indent="-342900">
              <a:lnSpc>
                <a:spcPct val="150000"/>
              </a:lnSpc>
              <a:buFont typeface="+mj-lt"/>
              <a:buAutoNum type="arabicPeriod"/>
            </a:pPr>
            <a:r>
              <a:rPr lang="en-GB" sz="1600">
                <a:solidFill>
                  <a:schemeClr val="tx2"/>
                </a:solidFill>
              </a:rPr>
              <a:t>Zamanlama</a:t>
            </a:r>
            <a:r>
              <a:rPr lang="en-GB" sz="1600" b="0">
                <a:solidFill>
                  <a:schemeClr val="tx2"/>
                </a:solidFill>
              </a:rPr>
              <a:t>.</a:t>
            </a:r>
            <a:r>
              <a:rPr lang="en-GB" sz="1600" b="0">
                <a:solidFill>
                  <a:schemeClr val="accent1"/>
                </a:solidFill>
              </a:rPr>
              <a:t> Eylemleri bir son tarih ile önceliklendirin. İhtiyacınıza göre bir düzen oluşturun. </a:t>
            </a:r>
          </a:p>
          <a:p>
            <a:pPr marL="342900" indent="-342900">
              <a:lnSpc>
                <a:spcPct val="150000"/>
              </a:lnSpc>
              <a:buFont typeface="+mj-lt"/>
              <a:buAutoNum type="arabicPeriod"/>
            </a:pPr>
            <a:r>
              <a:rPr lang="en-GB" sz="1600">
                <a:solidFill>
                  <a:schemeClr val="tx2"/>
                </a:solidFill>
              </a:rPr>
              <a:t>Ekip Oluşturma</a:t>
            </a:r>
            <a:r>
              <a:rPr lang="en-GB" sz="1600" b="0">
                <a:solidFill>
                  <a:schemeClr val="tx2"/>
                </a:solidFill>
              </a:rPr>
              <a:t>. </a:t>
            </a:r>
            <a:r>
              <a:rPr lang="en-GB" sz="1600" b="0">
                <a:solidFill>
                  <a:schemeClr val="accent1"/>
                </a:solidFill>
              </a:rPr>
              <a:t>Sorumlu kişileri becerilerine ve niteliklerine göre seçin ve görevlendirin.</a:t>
            </a:r>
          </a:p>
          <a:p>
            <a:pPr marL="342900" indent="-342900">
              <a:lnSpc>
                <a:spcPct val="150000"/>
              </a:lnSpc>
              <a:buFont typeface="+mj-lt"/>
              <a:buAutoNum type="arabicPeriod"/>
            </a:pPr>
            <a:r>
              <a:rPr lang="en-GB" sz="1600">
                <a:solidFill>
                  <a:schemeClr val="tx2"/>
                </a:solidFill>
              </a:rPr>
              <a:t>Yürütme</a:t>
            </a:r>
            <a:r>
              <a:rPr lang="en-GB" sz="1600" b="0">
                <a:solidFill>
                  <a:schemeClr val="tx2"/>
                </a:solidFill>
              </a:rPr>
              <a:t>. </a:t>
            </a:r>
            <a:r>
              <a:rPr lang="en-GB" sz="1600" b="0">
                <a:solidFill>
                  <a:schemeClr val="accent1"/>
                </a:solidFill>
              </a:rPr>
              <a:t>Görevleri uygulayın ve sonuçları izleyin. Her göreve, nasıl yürütüleceğini, zamanlamasını ve sahip olduğumuz veya ihtiyaç duyacağımız araçları bilerek başlamak önemlidir. </a:t>
            </a:r>
            <a:endParaRPr lang="es-ES" sz="1700">
              <a:solidFill>
                <a:schemeClr val="accent1"/>
              </a:solidFill>
            </a:endParaRPr>
          </a:p>
          <a:p>
            <a:pPr marL="0" indent="0">
              <a:lnSpc>
                <a:spcPct val="150000"/>
              </a:lnSpc>
              <a:buNone/>
            </a:pPr>
            <a:endParaRPr lang="es-ES" sz="1700">
              <a:solidFill>
                <a:srgbClr val="000000"/>
              </a:solidFill>
              <a:latin typeface="Frutiger-Roman"/>
            </a:endParaRPr>
          </a:p>
        </p:txBody>
      </p:sp>
      <p:pic>
        <p:nvPicPr>
          <p:cNvPr id="2" name="Resim 1">
            <a:extLst>
              <a:ext uri="{FF2B5EF4-FFF2-40B4-BE49-F238E27FC236}">
                <a16:creationId xmlns:a16="http://schemas.microsoft.com/office/drawing/2014/main" id="{71E6D645-679E-138D-7A5C-6D16CA09B869}"/>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837303408"/>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193040" y="54010"/>
            <a:ext cx="1180592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a:solidFill>
                  <a:srgbClr val="0E9094"/>
                </a:solidFill>
                <a:cs typeface="Segoe UI"/>
              </a:rPr>
              <a:t> Pratik Uygulamalar için Yapay Zeka ve Diğer Araçlar: </a:t>
            </a:r>
            <a:r>
              <a:rPr lang="en-US" sz="3400" b="1">
                <a:solidFill>
                  <a:srgbClr val="0E9094"/>
                </a:solidFill>
                <a:cs typeface="Segoe UI"/>
                <a:hlinkClick r:id="rId3"/>
              </a:rPr>
              <a:t>Piktochart</a:t>
            </a:r>
            <a:endParaRPr lang="en-US" sz="3400">
              <a:solidFill>
                <a:srgbClr val="1D1D1B"/>
              </a:solidFill>
              <a:cs typeface="Segoe UI"/>
            </a:endParaRPr>
          </a:p>
        </p:txBody>
      </p:sp>
      <p:sp>
        <p:nvSpPr>
          <p:cNvPr id="5" name="Titolo 1">
            <a:extLst>
              <a:ext uri="{FF2B5EF4-FFF2-40B4-BE49-F238E27FC236}">
                <a16:creationId xmlns:a16="http://schemas.microsoft.com/office/drawing/2014/main" id="{1CEEF4C6-3929-957A-CB83-F56A0C3A7C1E}"/>
              </a:ext>
            </a:extLst>
          </p:cNvPr>
          <p:cNvSpPr txBox="1"/>
          <p:nvPr/>
        </p:nvSpPr>
        <p:spPr>
          <a:xfrm>
            <a:off x="301271" y="1495792"/>
            <a:ext cx="10963833"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defRPr/>
            </a:pPr>
            <a:r>
              <a:rPr lang="en-US" sz="1600" dirty="0" err="1"/>
              <a:t>Kısa</a:t>
            </a:r>
            <a:r>
              <a:rPr lang="en-US" sz="1600" dirty="0"/>
              <a:t> </a:t>
            </a:r>
            <a:r>
              <a:rPr lang="en-US" sz="1600" dirty="0" err="1"/>
              <a:t>Açıklama</a:t>
            </a:r>
            <a:endParaRPr lang="it-IT" sz="1600" dirty="0"/>
          </a:p>
          <a:p>
            <a:pPr algn="just">
              <a:lnSpc>
                <a:spcPct val="150000"/>
              </a:lnSpc>
              <a:defRPr/>
            </a:pPr>
            <a:r>
              <a:rPr lang="en-US" sz="1600" b="0" dirty="0">
                <a:solidFill>
                  <a:schemeClr val="accent1"/>
                </a:solidFill>
                <a:ea typeface="+mn-lt"/>
                <a:cs typeface="+mn-lt"/>
              </a:rPr>
              <a:t>Piktochart AI, </a:t>
            </a:r>
            <a:r>
              <a:rPr lang="en-US" sz="1600" b="0" dirty="0" err="1">
                <a:solidFill>
                  <a:schemeClr val="accent1"/>
                </a:solidFill>
                <a:ea typeface="+mn-lt"/>
                <a:cs typeface="+mn-lt"/>
              </a:rPr>
              <a:t>iş</a:t>
            </a:r>
            <a:r>
              <a:rPr lang="en-US" sz="1600" b="0" dirty="0">
                <a:solidFill>
                  <a:schemeClr val="accent1"/>
                </a:solidFill>
                <a:ea typeface="+mn-lt"/>
                <a:cs typeface="+mn-lt"/>
              </a:rPr>
              <a:t> </a:t>
            </a:r>
            <a:r>
              <a:rPr lang="en-US" sz="1600" b="0" dirty="0" err="1">
                <a:solidFill>
                  <a:schemeClr val="accent1"/>
                </a:solidFill>
                <a:ea typeface="+mn-lt"/>
                <a:cs typeface="+mn-lt"/>
              </a:rPr>
              <a:t>fikrinizi</a:t>
            </a:r>
            <a:r>
              <a:rPr lang="en-US" sz="1600" b="0" dirty="0">
                <a:solidFill>
                  <a:schemeClr val="accent1"/>
                </a:solidFill>
                <a:ea typeface="+mn-lt"/>
                <a:cs typeface="+mn-lt"/>
              </a:rPr>
              <a:t> </a:t>
            </a:r>
            <a:r>
              <a:rPr lang="en-US" sz="1600" b="0" dirty="0" err="1">
                <a:solidFill>
                  <a:schemeClr val="accent1"/>
                </a:solidFill>
                <a:ea typeface="+mn-lt"/>
                <a:cs typeface="+mn-lt"/>
              </a:rPr>
              <a:t>görsel</a:t>
            </a:r>
            <a:r>
              <a:rPr lang="en-US" sz="1600" b="0" dirty="0">
                <a:solidFill>
                  <a:schemeClr val="accent1"/>
                </a:solidFill>
                <a:ea typeface="+mn-lt"/>
                <a:cs typeface="+mn-lt"/>
              </a:rPr>
              <a:t> </a:t>
            </a:r>
            <a:r>
              <a:rPr lang="en-US" sz="1600" b="0" dirty="0" err="1">
                <a:solidFill>
                  <a:schemeClr val="accent1"/>
                </a:solidFill>
                <a:ea typeface="+mn-lt"/>
                <a:cs typeface="+mn-lt"/>
              </a:rPr>
              <a:t>olarak</a:t>
            </a:r>
            <a:r>
              <a:rPr lang="en-US" sz="1600" b="0" dirty="0">
                <a:solidFill>
                  <a:schemeClr val="accent1"/>
                </a:solidFill>
                <a:ea typeface="+mn-lt"/>
                <a:cs typeface="+mn-lt"/>
              </a:rPr>
              <a:t> </a:t>
            </a:r>
            <a:r>
              <a:rPr lang="en-US" sz="1600" b="0" dirty="0" err="1">
                <a:solidFill>
                  <a:schemeClr val="accent1"/>
                </a:solidFill>
                <a:ea typeface="+mn-lt"/>
                <a:cs typeface="+mn-lt"/>
              </a:rPr>
              <a:t>çekici</a:t>
            </a:r>
            <a:r>
              <a:rPr lang="en-US" sz="1600" b="0" dirty="0">
                <a:solidFill>
                  <a:schemeClr val="accent1"/>
                </a:solidFill>
                <a:ea typeface="+mn-lt"/>
                <a:cs typeface="+mn-lt"/>
              </a:rPr>
              <a:t> </a:t>
            </a:r>
            <a:r>
              <a:rPr lang="en-US" sz="1600" b="0" dirty="0" err="1">
                <a:solidFill>
                  <a:schemeClr val="accent1"/>
                </a:solidFill>
                <a:ea typeface="+mn-lt"/>
                <a:cs typeface="+mn-lt"/>
              </a:rPr>
              <a:t>ve</a:t>
            </a:r>
            <a:endParaRPr lang="en-US" sz="1600" dirty="0">
              <a:solidFill>
                <a:schemeClr val="accent1"/>
              </a:solidFill>
              <a:ea typeface="+mn-lt"/>
              <a:cs typeface="+mn-lt"/>
            </a:endParaRPr>
          </a:p>
          <a:p>
            <a:pPr algn="just">
              <a:lnSpc>
                <a:spcPct val="150000"/>
              </a:lnSpc>
              <a:defRPr/>
            </a:pPr>
            <a:r>
              <a:rPr lang="en-US" sz="1600" b="0" dirty="0">
                <a:solidFill>
                  <a:schemeClr val="accent1"/>
                </a:solidFill>
                <a:ea typeface="+mn-lt"/>
                <a:cs typeface="+mn-lt"/>
              </a:rPr>
              <a:t> </a:t>
            </a:r>
            <a:r>
              <a:rPr lang="en-US" sz="1600" b="0" dirty="0" err="1">
                <a:solidFill>
                  <a:schemeClr val="accent1"/>
                </a:solidFill>
                <a:ea typeface="+mn-lt"/>
                <a:cs typeface="+mn-lt"/>
              </a:rPr>
              <a:t>İlgili</a:t>
            </a:r>
            <a:r>
              <a:rPr lang="en-US" sz="1600" b="0" dirty="0">
                <a:solidFill>
                  <a:schemeClr val="accent1"/>
                </a:solidFill>
                <a:ea typeface="+mn-lt"/>
                <a:cs typeface="+mn-lt"/>
              </a:rPr>
              <a:t> </a:t>
            </a:r>
            <a:r>
              <a:rPr lang="en-US" sz="1600" b="0" dirty="0" err="1">
                <a:solidFill>
                  <a:schemeClr val="accent1"/>
                </a:solidFill>
                <a:ea typeface="+mn-lt"/>
                <a:cs typeface="+mn-lt"/>
              </a:rPr>
              <a:t>metin</a:t>
            </a:r>
            <a:r>
              <a:rPr lang="en-US" sz="1600" b="0" dirty="0">
                <a:solidFill>
                  <a:schemeClr val="accent1"/>
                </a:solidFill>
                <a:ea typeface="+mn-lt"/>
                <a:cs typeface="+mn-lt"/>
              </a:rPr>
              <a:t> </a:t>
            </a:r>
            <a:r>
              <a:rPr lang="en-US" sz="1600" b="0" dirty="0" err="1">
                <a:solidFill>
                  <a:schemeClr val="accent1"/>
                </a:solidFill>
                <a:ea typeface="+mn-lt"/>
                <a:cs typeface="+mn-lt"/>
              </a:rPr>
              <a:t>ve</a:t>
            </a:r>
            <a:r>
              <a:rPr lang="en-US" sz="1600" b="0" dirty="0">
                <a:solidFill>
                  <a:schemeClr val="accent1"/>
                </a:solidFill>
                <a:ea typeface="+mn-lt"/>
                <a:cs typeface="+mn-lt"/>
              </a:rPr>
              <a:t> </a:t>
            </a:r>
            <a:r>
              <a:rPr lang="en-US" sz="1600" b="0" dirty="0" err="1">
                <a:solidFill>
                  <a:schemeClr val="accent1"/>
                </a:solidFill>
                <a:ea typeface="+mn-lt"/>
                <a:cs typeface="+mn-lt"/>
              </a:rPr>
              <a:t>grafik</a:t>
            </a:r>
            <a:r>
              <a:rPr lang="en-US" sz="1600" b="0" dirty="0">
                <a:solidFill>
                  <a:schemeClr val="accent1"/>
                </a:solidFill>
                <a:ea typeface="+mn-lt"/>
                <a:cs typeface="+mn-lt"/>
              </a:rPr>
              <a:t> </a:t>
            </a:r>
            <a:r>
              <a:rPr lang="en-US" sz="1600" b="0" dirty="0" err="1">
                <a:solidFill>
                  <a:schemeClr val="accent1"/>
                </a:solidFill>
                <a:ea typeface="+mn-lt"/>
                <a:cs typeface="+mn-lt"/>
              </a:rPr>
              <a:t>unsurlarıyla</a:t>
            </a:r>
            <a:r>
              <a:rPr lang="en-US" sz="1600" b="0" dirty="0">
                <a:solidFill>
                  <a:schemeClr val="accent1"/>
                </a:solidFill>
                <a:ea typeface="+mn-lt"/>
                <a:cs typeface="+mn-lt"/>
              </a:rPr>
              <a:t> </a:t>
            </a:r>
            <a:r>
              <a:rPr lang="en-US" sz="1600" b="0" dirty="0" err="1">
                <a:solidFill>
                  <a:schemeClr val="accent1"/>
                </a:solidFill>
                <a:ea typeface="+mn-lt"/>
                <a:cs typeface="+mn-lt"/>
              </a:rPr>
              <a:t>birlikte</a:t>
            </a:r>
            <a:r>
              <a:rPr lang="en-US" sz="1600" b="0" dirty="0">
                <a:solidFill>
                  <a:schemeClr val="accent1"/>
                </a:solidFill>
                <a:ea typeface="+mn-lt"/>
                <a:cs typeface="+mn-lt"/>
              </a:rPr>
              <a:t> </a:t>
            </a:r>
            <a:r>
              <a:rPr lang="en-US" sz="1600" b="0" dirty="0" err="1">
                <a:solidFill>
                  <a:schemeClr val="accent1"/>
                </a:solidFill>
                <a:ea typeface="+mn-lt"/>
                <a:cs typeface="+mn-lt"/>
              </a:rPr>
              <a:t>eksiksiz</a:t>
            </a:r>
            <a:r>
              <a:rPr lang="en-US" sz="1600" b="0" dirty="0">
                <a:solidFill>
                  <a:schemeClr val="accent1"/>
                </a:solidFill>
                <a:ea typeface="+mn-lt"/>
                <a:cs typeface="+mn-lt"/>
              </a:rPr>
              <a:t> </a:t>
            </a:r>
            <a:r>
              <a:rPr lang="en-US" sz="1600" b="0" dirty="0" err="1">
                <a:solidFill>
                  <a:schemeClr val="accent1"/>
                </a:solidFill>
                <a:ea typeface="+mn-lt"/>
                <a:cs typeface="+mn-lt"/>
              </a:rPr>
              <a:t>bir</a:t>
            </a:r>
            <a:r>
              <a:rPr lang="en-US" sz="1600" b="0" dirty="0">
                <a:solidFill>
                  <a:schemeClr val="accent1"/>
                </a:solidFill>
                <a:ea typeface="+mn-lt"/>
                <a:cs typeface="+mn-lt"/>
              </a:rPr>
              <a:t> </a:t>
            </a:r>
            <a:r>
              <a:rPr lang="en-US" sz="1600" b="0" dirty="0" err="1">
                <a:solidFill>
                  <a:schemeClr val="accent1"/>
                </a:solidFill>
                <a:ea typeface="+mn-lt"/>
                <a:cs typeface="+mn-lt"/>
              </a:rPr>
              <a:t>iş</a:t>
            </a:r>
            <a:r>
              <a:rPr lang="en-US" sz="1600" b="0" dirty="0">
                <a:solidFill>
                  <a:schemeClr val="accent1"/>
                </a:solidFill>
                <a:ea typeface="+mn-lt"/>
                <a:cs typeface="+mn-lt"/>
              </a:rPr>
              <a:t> </a:t>
            </a:r>
            <a:r>
              <a:rPr lang="en-US" sz="1600" b="0" dirty="0" err="1">
                <a:solidFill>
                  <a:schemeClr val="accent1"/>
                </a:solidFill>
                <a:ea typeface="+mn-lt"/>
                <a:cs typeface="+mn-lt"/>
              </a:rPr>
              <a:t>planı</a:t>
            </a:r>
            <a:r>
              <a:rPr lang="en-US" sz="1600" b="0" dirty="0">
                <a:solidFill>
                  <a:schemeClr val="accent1"/>
                </a:solidFill>
                <a:ea typeface="+mn-lt"/>
                <a:cs typeface="+mn-lt"/>
              </a:rPr>
              <a:t>. </a:t>
            </a:r>
            <a:endParaRPr lang="en-US" sz="1600" dirty="0">
              <a:solidFill>
                <a:schemeClr val="accent1"/>
              </a:solidFill>
              <a:ea typeface="+mn-lt"/>
              <a:cs typeface="+mn-lt"/>
            </a:endParaRPr>
          </a:p>
          <a:p>
            <a:pPr algn="just">
              <a:lnSpc>
                <a:spcPct val="150000"/>
              </a:lnSpc>
              <a:defRPr/>
            </a:pPr>
            <a:r>
              <a:rPr lang="en-US" sz="1600" b="0" dirty="0" err="1">
                <a:solidFill>
                  <a:schemeClr val="accent1"/>
                </a:solidFill>
                <a:ea typeface="+mn-lt"/>
                <a:cs typeface="+mn-lt"/>
              </a:rPr>
              <a:t>Sadece</a:t>
            </a:r>
            <a:r>
              <a:rPr lang="en-US" sz="1600" b="0" dirty="0">
                <a:solidFill>
                  <a:schemeClr val="accent1"/>
                </a:solidFill>
                <a:ea typeface="+mn-lt"/>
                <a:cs typeface="+mn-lt"/>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komut</a:t>
            </a:r>
            <a:r>
              <a:rPr lang="en-US" sz="1600" b="0" dirty="0">
                <a:solidFill>
                  <a:schemeClr val="accent1"/>
                </a:solidFill>
              </a:rPr>
              <a:t> </a:t>
            </a:r>
            <a:r>
              <a:rPr lang="en-US" sz="1600" b="0" dirty="0" err="1">
                <a:solidFill>
                  <a:schemeClr val="accent1"/>
                </a:solidFill>
              </a:rPr>
              <a:t>istemi</a:t>
            </a:r>
            <a:r>
              <a:rPr lang="en-US" sz="1600" b="0" dirty="0">
                <a:solidFill>
                  <a:schemeClr val="accent1"/>
                </a:solidFill>
              </a:rPr>
              <a:t> </a:t>
            </a:r>
            <a:r>
              <a:rPr lang="en-US" sz="1600" b="0" dirty="0" err="1">
                <a:solidFill>
                  <a:schemeClr val="accent1"/>
                </a:solidFill>
                <a:ea typeface="+mn-lt"/>
                <a:cs typeface="+mn-lt"/>
              </a:rPr>
              <a:t>sağlayın</a:t>
            </a:r>
            <a:r>
              <a:rPr lang="en-US" sz="1600" b="0" dirty="0">
                <a:solidFill>
                  <a:schemeClr val="accent1"/>
                </a:solidFill>
                <a:ea typeface="+mn-lt"/>
                <a:cs typeface="+mn-lt"/>
              </a:rPr>
              <a:t> </a:t>
            </a:r>
            <a:r>
              <a:rPr lang="en-US" sz="1600" b="0" dirty="0" err="1">
                <a:solidFill>
                  <a:schemeClr val="accent1"/>
                </a:solidFill>
              </a:rPr>
              <a:t>ve</a:t>
            </a:r>
            <a:r>
              <a:rPr lang="en-US" sz="1600" b="0" dirty="0">
                <a:solidFill>
                  <a:schemeClr val="accent1"/>
                </a:solidFill>
              </a:rPr>
              <a:t> </a:t>
            </a:r>
            <a:r>
              <a:rPr lang="en-US" sz="1600" b="0" dirty="0" err="1">
                <a:solidFill>
                  <a:schemeClr val="accent1"/>
                </a:solidFill>
              </a:rPr>
              <a:t>araç</a:t>
            </a:r>
            <a:r>
              <a:rPr lang="en-US" sz="1600" b="0" dirty="0">
                <a:solidFill>
                  <a:schemeClr val="accent1"/>
                </a:solidFill>
              </a:rPr>
              <a:t> </a:t>
            </a:r>
            <a:r>
              <a:rPr lang="en-US" sz="1600" b="0" dirty="0" err="1">
                <a:solidFill>
                  <a:schemeClr val="accent1"/>
                </a:solidFill>
              </a:rPr>
              <a:t>profesyonel</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endParaRPr lang="en-US" sz="1600" dirty="0">
              <a:solidFill>
                <a:schemeClr val="accent1"/>
              </a:solidFill>
            </a:endParaRPr>
          </a:p>
          <a:p>
            <a:pPr algn="just">
              <a:lnSpc>
                <a:spcPct val="150000"/>
              </a:lnSpc>
              <a:defRPr/>
            </a:pPr>
            <a:r>
              <a:rPr lang="en-US" sz="1600" b="0" dirty="0" err="1">
                <a:solidFill>
                  <a:schemeClr val="accent1"/>
                </a:solidFill>
              </a:rPr>
              <a:t>Yatırımcı</a:t>
            </a:r>
            <a:r>
              <a:rPr lang="en-US" sz="1600" b="0" dirty="0">
                <a:solidFill>
                  <a:schemeClr val="accent1"/>
                </a:solidFill>
              </a:rPr>
              <a:t> </a:t>
            </a:r>
            <a:r>
              <a:rPr lang="en-US" sz="1600" b="0" dirty="0" err="1">
                <a:solidFill>
                  <a:schemeClr val="accent1"/>
                </a:solidFill>
              </a:rPr>
              <a:t>sunumları</a:t>
            </a:r>
            <a:r>
              <a:rPr lang="en-US" sz="1600" b="0" dirty="0">
                <a:solidFill>
                  <a:schemeClr val="accent1"/>
                </a:solidFill>
              </a:rPr>
              <a:t> </a:t>
            </a:r>
            <a:r>
              <a:rPr lang="en-US" sz="1600" b="0" dirty="0" err="1">
                <a:solidFill>
                  <a:schemeClr val="accent1"/>
                </a:solidFill>
              </a:rPr>
              <a:t>veya</a:t>
            </a:r>
            <a:r>
              <a:rPr lang="en-US" sz="1600" b="0" dirty="0">
                <a:solidFill>
                  <a:schemeClr val="accent1"/>
                </a:solidFill>
              </a:rPr>
              <a:t> </a:t>
            </a:r>
            <a:r>
              <a:rPr lang="en-US" sz="1600" b="0" dirty="0" err="1">
                <a:solidFill>
                  <a:schemeClr val="accent1"/>
                </a:solidFill>
              </a:rPr>
              <a:t>müşteri</a:t>
            </a:r>
            <a:r>
              <a:rPr lang="en-US" sz="1600" b="0" dirty="0">
                <a:solidFill>
                  <a:schemeClr val="accent1"/>
                </a:solidFill>
              </a:rPr>
              <a:t> </a:t>
            </a:r>
            <a:r>
              <a:rPr lang="en-US" sz="1600" b="0" dirty="0" err="1">
                <a:solidFill>
                  <a:schemeClr val="accent1"/>
                </a:solidFill>
              </a:rPr>
              <a:t>ilişkileri</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mükemmel</a:t>
            </a:r>
            <a:r>
              <a:rPr lang="en-US" sz="1600" b="0" dirty="0">
                <a:solidFill>
                  <a:schemeClr val="accent1"/>
                </a:solidFill>
              </a:rPr>
              <a:t> </a:t>
            </a:r>
            <a:r>
              <a:rPr lang="en-US" sz="1600" b="0" dirty="0" err="1">
                <a:solidFill>
                  <a:schemeClr val="accent1"/>
                </a:solidFill>
              </a:rPr>
              <a:t>bir</a:t>
            </a:r>
            <a:r>
              <a:rPr lang="en-US" sz="1600" b="0" dirty="0">
                <a:solidFill>
                  <a:schemeClr val="accent1"/>
                </a:solidFill>
              </a:rPr>
              <a:t> </a:t>
            </a:r>
            <a:r>
              <a:rPr lang="en-US" sz="1600" b="0" dirty="0" err="1">
                <a:solidFill>
                  <a:schemeClr val="accent1"/>
                </a:solidFill>
              </a:rPr>
              <a:t>belge</a:t>
            </a:r>
            <a:r>
              <a:rPr lang="en-US" sz="1600" b="0" dirty="0">
                <a:solidFill>
                  <a:schemeClr val="accent1"/>
                </a:solidFill>
              </a:rPr>
              <a:t> </a:t>
            </a:r>
            <a:endParaRPr lang="en-US" sz="1600" dirty="0">
              <a:solidFill>
                <a:schemeClr val="accent1"/>
              </a:solidFill>
            </a:endParaRPr>
          </a:p>
          <a:p>
            <a:pPr algn="just">
              <a:lnSpc>
                <a:spcPct val="150000"/>
              </a:lnSpc>
              <a:defRPr/>
            </a:pPr>
            <a:r>
              <a:rPr lang="en-US" sz="1600" b="0" dirty="0" err="1">
                <a:solidFill>
                  <a:schemeClr val="accent1"/>
                </a:solidFill>
              </a:rPr>
              <a:t>Yönetim</a:t>
            </a:r>
            <a:r>
              <a:rPr lang="en-US" sz="1600" b="0" dirty="0">
                <a:solidFill>
                  <a:schemeClr val="accent1"/>
                </a:solidFill>
              </a:rPr>
              <a:t>.</a:t>
            </a:r>
            <a:endParaRPr lang="en-US" sz="1600" dirty="0">
              <a:solidFill>
                <a:schemeClr val="accent1"/>
              </a:solidFill>
            </a:endParaRPr>
          </a:p>
          <a:p>
            <a:pPr indent="-285750">
              <a:lnSpc>
                <a:spcPct val="150000"/>
              </a:lnSpc>
              <a:defRPr/>
            </a:pPr>
            <a:endParaRPr lang="en-US" sz="400" b="0" dirty="0">
              <a:solidFill>
                <a:srgbClr val="1D1D1B"/>
              </a:solidFill>
            </a:endParaRPr>
          </a:p>
          <a:p>
            <a:pPr>
              <a:lnSpc>
                <a:spcPct val="150000"/>
              </a:lnSpc>
              <a:defRPr/>
            </a:pPr>
            <a:endParaRPr lang="en-US" sz="1600" b="0" dirty="0">
              <a:solidFill>
                <a:schemeClr val="accent1"/>
              </a:solidFill>
            </a:endParaRPr>
          </a:p>
          <a:p>
            <a:pPr>
              <a:lnSpc>
                <a:spcPct val="150000"/>
              </a:lnSpc>
            </a:pPr>
            <a:endParaRPr lang="it-IT" sz="1600"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4E13008E-7C6C-596E-AB53-7458E53BE394}"/>
              </a:ext>
            </a:extLst>
          </p:cNvPr>
          <p:cNvPicPr>
            <a:picLocks noChangeAspect="1"/>
          </p:cNvPicPr>
          <p:nvPr/>
        </p:nvPicPr>
        <p:blipFill>
          <a:blip r:embed="rId5"/>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0BDA647-DDF5-8748-C5C1-3833A17FBC86}"/>
              </a:ext>
            </a:extLst>
          </p:cNvPr>
          <p:cNvPicPr>
            <a:picLocks noChangeAspect="1"/>
          </p:cNvPicPr>
          <p:nvPr/>
        </p:nvPicPr>
        <p:blipFill>
          <a:blip r:embed="rId6"/>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0DC18A8F-ADE1-56FF-EF3C-772FC70B8252}"/>
              </a:ext>
            </a:extLst>
          </p:cNvPr>
          <p:cNvSpPr txBox="1"/>
          <p:nvPr/>
        </p:nvSpPr>
        <p:spPr>
          <a:xfrm>
            <a:off x="10839474" y="4597656"/>
            <a:ext cx="5292437" cy="246221"/>
          </a:xfrm>
          <a:prstGeom prst="rect">
            <a:avLst/>
          </a:prstGeom>
          <a:noFill/>
        </p:spPr>
        <p:txBody>
          <a:bodyPr wrap="square" rtlCol="0">
            <a:spAutoFit/>
          </a:bodyPr>
          <a:lstStyle/>
          <a:p>
            <a:r>
              <a:rPr lang="en-US" sz="1000">
                <a:solidFill>
                  <a:schemeClr val="accent1"/>
                </a:solidFill>
              </a:rPr>
              <a:t>Kaynak Piktochart</a:t>
            </a:r>
          </a:p>
        </p:txBody>
      </p:sp>
      <p:pic>
        <p:nvPicPr>
          <p:cNvPr id="8" name="Resim 7">
            <a:extLst>
              <a:ext uri="{FF2B5EF4-FFF2-40B4-BE49-F238E27FC236}">
                <a16:creationId xmlns:a16="http://schemas.microsoft.com/office/drawing/2014/main" id="{9563AFB5-276A-3C8F-DAC2-EB57FB97A3F8}"/>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742645539"/>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07137-E68B-8830-6D2F-AE79D4935B26}"/>
            </a:ext>
          </a:extLst>
        </p:cNvPr>
        <p:cNvGrpSpPr/>
        <p:nvPr/>
      </p:nvGrpSpPr>
      <p:grpSpPr>
        <a:xfrm>
          <a:off x="0" y="0"/>
          <a:ext cx="0" cy="0"/>
          <a:chOff x="0" y="0"/>
          <a:chExt cx="0" cy="0"/>
        </a:xfrm>
      </p:grpSpPr>
      <p:sp>
        <p:nvSpPr>
          <p:cNvPr id="3" name="CasellaDiTesto 2">
            <a:extLst>
              <a:ext uri="{FF2B5EF4-FFF2-40B4-BE49-F238E27FC236}">
                <a16:creationId xmlns:a16="http://schemas.microsoft.com/office/drawing/2014/main" id="{82DEF8EC-00AC-167A-82B9-7128D70A3C75}"/>
              </a:ext>
            </a:extLst>
          </p:cNvPr>
          <p:cNvSpPr txBox="1"/>
          <p:nvPr/>
        </p:nvSpPr>
        <p:spPr>
          <a:xfrm>
            <a:off x="193040" y="54010"/>
            <a:ext cx="1180592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a:solidFill>
                  <a:srgbClr val="0E9094"/>
                </a:solidFill>
                <a:cs typeface="Segoe UI"/>
              </a:rPr>
              <a:t> Pratik Uygulamalar için Yapay Zeka ve Diğer Araçlar: </a:t>
            </a:r>
            <a:r>
              <a:rPr lang="en-US" sz="3400" b="1">
                <a:solidFill>
                  <a:srgbClr val="0E9094"/>
                </a:solidFill>
                <a:cs typeface="Segoe UI"/>
                <a:hlinkClick r:id="rId3"/>
              </a:rPr>
              <a:t>Piktochart</a:t>
            </a:r>
            <a:endParaRPr lang="en-US" sz="3400">
              <a:solidFill>
                <a:srgbClr val="1D1D1B"/>
              </a:solidFill>
              <a:cs typeface="Segoe UI"/>
            </a:endParaRPr>
          </a:p>
        </p:txBody>
      </p:sp>
      <p:sp>
        <p:nvSpPr>
          <p:cNvPr id="5" name="Titolo 1">
            <a:extLst>
              <a:ext uri="{FF2B5EF4-FFF2-40B4-BE49-F238E27FC236}">
                <a16:creationId xmlns:a16="http://schemas.microsoft.com/office/drawing/2014/main" id="{084AFC56-6C2A-F762-3ADA-306F328BCBBA}"/>
              </a:ext>
            </a:extLst>
          </p:cNvPr>
          <p:cNvSpPr txBox="1"/>
          <p:nvPr/>
        </p:nvSpPr>
        <p:spPr>
          <a:xfrm>
            <a:off x="237967" y="834610"/>
            <a:ext cx="6915455" cy="5023265"/>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Arial"/>
              <a:buChar char="•"/>
              <a:defRPr/>
            </a:pPr>
            <a:r>
              <a:rPr lang="en-US" sz="1600" dirty="0" err="1">
                <a:solidFill>
                  <a:schemeClr val="accent1"/>
                </a:solidFill>
                <a:ea typeface="+mn-lt"/>
                <a:cs typeface="+mn-lt"/>
              </a:rPr>
              <a:t>Anahtar</a:t>
            </a:r>
            <a:r>
              <a:rPr lang="en-US" sz="1600" dirty="0">
                <a:solidFill>
                  <a:schemeClr val="accent1"/>
                </a:solidFill>
                <a:ea typeface="+mn-lt"/>
                <a:cs typeface="+mn-lt"/>
              </a:rPr>
              <a:t> </a:t>
            </a:r>
            <a:r>
              <a:rPr lang="en-US" sz="1600" dirty="0" err="1">
                <a:solidFill>
                  <a:schemeClr val="accent1"/>
                </a:solidFill>
                <a:ea typeface="+mn-lt"/>
                <a:cs typeface="+mn-lt"/>
              </a:rPr>
              <a:t>Kelimeler</a:t>
            </a:r>
            <a:r>
              <a:rPr lang="en-US" sz="1600" dirty="0">
                <a:solidFill>
                  <a:schemeClr val="accent1"/>
                </a:solidFill>
                <a:ea typeface="+mn-lt"/>
                <a:cs typeface="+mn-lt"/>
              </a:rPr>
              <a:t> </a:t>
            </a:r>
            <a:r>
              <a:rPr lang="en-US" sz="1600" dirty="0" err="1">
                <a:solidFill>
                  <a:schemeClr val="accent1"/>
                </a:solidFill>
                <a:ea typeface="+mn-lt"/>
                <a:cs typeface="+mn-lt"/>
              </a:rPr>
              <a:t>Girin</a:t>
            </a:r>
            <a:r>
              <a:rPr lang="en-US" sz="1600" b="0" dirty="0">
                <a:solidFill>
                  <a:schemeClr val="accent1"/>
                </a:solidFill>
                <a:ea typeface="+mn-lt"/>
                <a:cs typeface="+mn-lt"/>
              </a:rPr>
              <a:t>: </a:t>
            </a:r>
            <a:r>
              <a:rPr lang="en-US" sz="1600" b="0" dirty="0" err="1">
                <a:solidFill>
                  <a:schemeClr val="accent1"/>
                </a:solidFill>
                <a:ea typeface="+mn-lt"/>
                <a:cs typeface="+mn-lt"/>
              </a:rPr>
              <a:t>İlgili</a:t>
            </a:r>
            <a:r>
              <a:rPr lang="en-US" sz="1600" b="0" dirty="0">
                <a:solidFill>
                  <a:schemeClr val="accent1"/>
                </a:solidFill>
                <a:ea typeface="+mn-lt"/>
                <a:cs typeface="+mn-lt"/>
              </a:rPr>
              <a:t> </a:t>
            </a:r>
            <a:r>
              <a:rPr lang="en-US" sz="1600" b="0" dirty="0" err="1">
                <a:solidFill>
                  <a:schemeClr val="accent1"/>
                </a:solidFill>
                <a:ea typeface="+mn-lt"/>
                <a:cs typeface="+mn-lt"/>
              </a:rPr>
              <a:t>anahtar</a:t>
            </a:r>
            <a:r>
              <a:rPr lang="en-US" sz="1600" b="0" dirty="0">
                <a:solidFill>
                  <a:schemeClr val="accent1"/>
                </a:solidFill>
                <a:ea typeface="+mn-lt"/>
                <a:cs typeface="+mn-lt"/>
              </a:rPr>
              <a:t> </a:t>
            </a:r>
            <a:r>
              <a:rPr lang="en-US" sz="1600" b="0" dirty="0" err="1">
                <a:solidFill>
                  <a:schemeClr val="accent1"/>
                </a:solidFill>
                <a:ea typeface="+mn-lt"/>
                <a:cs typeface="+mn-lt"/>
              </a:rPr>
              <a:t>kelimeler</a:t>
            </a:r>
            <a:r>
              <a:rPr lang="en-US" sz="1600" b="0" dirty="0">
                <a:solidFill>
                  <a:schemeClr val="accent1"/>
                </a:solidFill>
                <a:ea typeface="+mn-lt"/>
                <a:cs typeface="+mn-lt"/>
              </a:rPr>
              <a:t> </a:t>
            </a:r>
            <a:r>
              <a:rPr lang="en-US" sz="1600" b="0" dirty="0" err="1">
                <a:solidFill>
                  <a:schemeClr val="accent1"/>
                </a:solidFill>
                <a:ea typeface="+mn-lt"/>
                <a:cs typeface="+mn-lt"/>
              </a:rPr>
              <a:t>oluşturmak</a:t>
            </a:r>
            <a:r>
              <a:rPr lang="en-US" sz="1600" b="0" dirty="0">
                <a:solidFill>
                  <a:schemeClr val="accent1"/>
                </a:solidFill>
                <a:ea typeface="+mn-lt"/>
                <a:cs typeface="+mn-lt"/>
              </a:rPr>
              <a:t> </a:t>
            </a:r>
            <a:r>
              <a:rPr lang="en-US" sz="1600" b="0" dirty="0" err="1">
                <a:solidFill>
                  <a:schemeClr val="accent1"/>
                </a:solidFill>
                <a:ea typeface="+mn-lt"/>
                <a:cs typeface="+mn-lt"/>
              </a:rPr>
              <a:t>için</a:t>
            </a:r>
            <a:r>
              <a:rPr lang="en-US" sz="1600" b="0" dirty="0">
                <a:solidFill>
                  <a:schemeClr val="accent1"/>
                </a:solidFill>
                <a:ea typeface="+mn-lt"/>
                <a:cs typeface="+mn-lt"/>
              </a:rPr>
              <a:t> </a:t>
            </a:r>
            <a:r>
              <a:rPr lang="en-US" sz="1600" b="0" dirty="0" err="1">
                <a:solidFill>
                  <a:schemeClr val="accent1"/>
                </a:solidFill>
                <a:ea typeface="+mn-lt"/>
                <a:cs typeface="+mn-lt"/>
              </a:rPr>
              <a:t>kısa</a:t>
            </a:r>
            <a:r>
              <a:rPr lang="en-US" sz="1600" b="0" dirty="0">
                <a:solidFill>
                  <a:schemeClr val="accent1"/>
                </a:solidFill>
                <a:ea typeface="+mn-lt"/>
                <a:cs typeface="+mn-lt"/>
              </a:rPr>
              <a:t> </a:t>
            </a:r>
            <a:r>
              <a:rPr lang="en-US" sz="1600" b="0" dirty="0" err="1">
                <a:solidFill>
                  <a:schemeClr val="accent1"/>
                </a:solidFill>
                <a:ea typeface="+mn-lt"/>
                <a:cs typeface="+mn-lt"/>
              </a:rPr>
              <a:t>ve</a:t>
            </a:r>
            <a:r>
              <a:rPr lang="en-US" sz="1600" b="0" dirty="0">
                <a:solidFill>
                  <a:schemeClr val="accent1"/>
                </a:solidFill>
                <a:ea typeface="+mn-lt"/>
                <a:cs typeface="+mn-lt"/>
              </a:rPr>
              <a:t> </a:t>
            </a:r>
            <a:r>
              <a:rPr lang="en-US" sz="1600" b="0" dirty="0" err="1">
                <a:solidFill>
                  <a:schemeClr val="accent1"/>
                </a:solidFill>
                <a:ea typeface="+mn-lt"/>
                <a:cs typeface="+mn-lt"/>
              </a:rPr>
              <a:t>öz</a:t>
            </a:r>
            <a:r>
              <a:rPr lang="en-US" sz="1600" b="0" dirty="0">
                <a:solidFill>
                  <a:schemeClr val="accent1"/>
                </a:solidFill>
                <a:ea typeface="+mn-lt"/>
                <a:cs typeface="+mn-lt"/>
              </a:rPr>
              <a:t> </a:t>
            </a:r>
            <a:r>
              <a:rPr lang="en-US" sz="1600" b="0" dirty="0" err="1">
                <a:solidFill>
                  <a:schemeClr val="accent1"/>
                </a:solidFill>
                <a:ea typeface="+mn-lt"/>
                <a:cs typeface="+mn-lt"/>
              </a:rPr>
              <a:t>anahtar</a:t>
            </a:r>
            <a:r>
              <a:rPr lang="en-US" sz="1600" b="0" dirty="0">
                <a:solidFill>
                  <a:schemeClr val="accent1"/>
                </a:solidFill>
                <a:ea typeface="+mn-lt"/>
                <a:cs typeface="+mn-lt"/>
              </a:rPr>
              <a:t> </a:t>
            </a:r>
            <a:r>
              <a:rPr lang="en-US" sz="1600" b="0" dirty="0" err="1">
                <a:solidFill>
                  <a:schemeClr val="accent1"/>
                </a:solidFill>
                <a:ea typeface="+mn-lt"/>
                <a:cs typeface="+mn-lt"/>
              </a:rPr>
              <a:t>kelimeler</a:t>
            </a:r>
            <a:r>
              <a:rPr lang="en-US" sz="1600" b="0" dirty="0">
                <a:solidFill>
                  <a:schemeClr val="accent1"/>
                </a:solidFill>
                <a:ea typeface="+mn-lt"/>
                <a:cs typeface="+mn-lt"/>
              </a:rPr>
              <a:t> </a:t>
            </a:r>
            <a:r>
              <a:rPr lang="en-US" sz="1600" b="0" dirty="0" err="1">
                <a:solidFill>
                  <a:schemeClr val="accent1"/>
                </a:solidFill>
                <a:ea typeface="+mn-lt"/>
                <a:cs typeface="+mn-lt"/>
              </a:rPr>
              <a:t>kullanın</a:t>
            </a:r>
            <a:r>
              <a:rPr lang="en-US" sz="1600" b="0" dirty="0">
                <a:solidFill>
                  <a:schemeClr val="accent1"/>
                </a:solidFill>
                <a:ea typeface="+mn-lt"/>
                <a:cs typeface="+mn-lt"/>
              </a:rPr>
              <a:t> </a:t>
            </a:r>
            <a:endParaRPr lang="en-US" sz="1600" dirty="0">
              <a:solidFill>
                <a:schemeClr val="accent1"/>
              </a:solidFill>
              <a:ea typeface="+mn-lt"/>
              <a:cs typeface="+mn-lt"/>
            </a:endParaRPr>
          </a:p>
          <a:p>
            <a:pPr>
              <a:lnSpc>
                <a:spcPct val="150000"/>
              </a:lnSpc>
              <a:defRPr/>
            </a:pPr>
            <a:r>
              <a:rPr lang="en-US" sz="1600" b="0" dirty="0" err="1">
                <a:solidFill>
                  <a:schemeClr val="accent1"/>
                </a:solidFill>
                <a:ea typeface="+mn-lt"/>
                <a:cs typeface="+mn-lt"/>
              </a:rPr>
              <a:t>içerik</a:t>
            </a:r>
            <a:r>
              <a:rPr lang="en-US" sz="1600" b="0" dirty="0">
                <a:solidFill>
                  <a:schemeClr val="accent1"/>
                </a:solidFill>
                <a:ea typeface="+mn-lt"/>
                <a:cs typeface="+mn-lt"/>
              </a:rPr>
              <a:t> </a:t>
            </a:r>
            <a:r>
              <a:rPr lang="en-US" sz="1600" b="0" dirty="0" err="1">
                <a:solidFill>
                  <a:schemeClr val="accent1"/>
                </a:solidFill>
                <a:ea typeface="+mn-lt"/>
                <a:cs typeface="+mn-lt"/>
              </a:rPr>
              <a:t>ve</a:t>
            </a:r>
            <a:r>
              <a:rPr lang="en-US" sz="1600" b="0" dirty="0">
                <a:solidFill>
                  <a:schemeClr val="accent1"/>
                </a:solidFill>
                <a:ea typeface="+mn-lt"/>
                <a:cs typeface="+mn-lt"/>
              </a:rPr>
              <a:t> </a:t>
            </a:r>
            <a:r>
              <a:rPr lang="en-US" sz="1600" b="0" dirty="0" err="1">
                <a:solidFill>
                  <a:schemeClr val="accent1"/>
                </a:solidFill>
                <a:ea typeface="+mn-lt"/>
                <a:cs typeface="+mn-lt"/>
              </a:rPr>
              <a:t>görseller</a:t>
            </a:r>
            <a:r>
              <a:rPr lang="en-US" sz="1600" b="0" dirty="0">
                <a:solidFill>
                  <a:schemeClr val="accent1"/>
                </a:solidFill>
                <a:ea typeface="+mn-lt"/>
                <a:cs typeface="+mn-lt"/>
              </a:rPr>
              <a:t>.</a:t>
            </a:r>
            <a:endParaRPr lang="en-US" sz="1600" dirty="0">
              <a:solidFill>
                <a:schemeClr val="accent1"/>
              </a:solidFill>
            </a:endParaRPr>
          </a:p>
          <a:p>
            <a:pPr>
              <a:lnSpc>
                <a:spcPct val="150000"/>
              </a:lnSpc>
              <a:buFont typeface="Arial"/>
              <a:buChar char="•"/>
              <a:defRPr/>
            </a:pPr>
            <a:r>
              <a:rPr lang="en-US" sz="1600" dirty="0" err="1">
                <a:solidFill>
                  <a:schemeClr val="accent1"/>
                </a:solidFill>
                <a:ea typeface="+mn-lt"/>
                <a:cs typeface="+mn-lt"/>
              </a:rPr>
              <a:t>Şablonları</a:t>
            </a:r>
            <a:r>
              <a:rPr lang="en-US" sz="1600" dirty="0">
                <a:solidFill>
                  <a:schemeClr val="accent1"/>
                </a:solidFill>
                <a:ea typeface="+mn-lt"/>
                <a:cs typeface="+mn-lt"/>
              </a:rPr>
              <a:t> </a:t>
            </a:r>
            <a:r>
              <a:rPr lang="en-US" sz="1600" dirty="0" err="1">
                <a:solidFill>
                  <a:schemeClr val="accent1"/>
                </a:solidFill>
                <a:ea typeface="+mn-lt"/>
                <a:cs typeface="+mn-lt"/>
              </a:rPr>
              <a:t>Seçin</a:t>
            </a:r>
            <a:r>
              <a:rPr lang="en-US" sz="1600" b="0" dirty="0">
                <a:solidFill>
                  <a:schemeClr val="accent1"/>
                </a:solidFill>
                <a:ea typeface="+mn-lt"/>
                <a:cs typeface="+mn-lt"/>
              </a:rPr>
              <a:t>: </a:t>
            </a:r>
            <a:r>
              <a:rPr lang="en-US" sz="1600" b="0" dirty="0" err="1">
                <a:solidFill>
                  <a:schemeClr val="accent1"/>
                </a:solidFill>
                <a:ea typeface="+mn-lt"/>
                <a:cs typeface="+mn-lt"/>
              </a:rPr>
              <a:t>İşletme</a:t>
            </a:r>
            <a:r>
              <a:rPr lang="en-US" sz="1600" b="0" dirty="0">
                <a:solidFill>
                  <a:schemeClr val="accent1"/>
                </a:solidFill>
                <a:ea typeface="+mn-lt"/>
                <a:cs typeface="+mn-lt"/>
              </a:rPr>
              <a:t> </a:t>
            </a:r>
            <a:r>
              <a:rPr lang="en-US" sz="1600" b="0" dirty="0" err="1">
                <a:solidFill>
                  <a:schemeClr val="accent1"/>
                </a:solidFill>
                <a:ea typeface="+mn-lt"/>
                <a:cs typeface="+mn-lt"/>
              </a:rPr>
              <a:t>gibi</a:t>
            </a:r>
            <a:r>
              <a:rPr lang="en-US" sz="1600" b="0" dirty="0">
                <a:solidFill>
                  <a:schemeClr val="accent1"/>
                </a:solidFill>
                <a:ea typeface="+mn-lt"/>
                <a:cs typeface="+mn-lt"/>
              </a:rPr>
              <a:t> </a:t>
            </a:r>
            <a:r>
              <a:rPr lang="en-US" sz="1600" b="0" dirty="0" err="1">
                <a:solidFill>
                  <a:schemeClr val="accent1"/>
                </a:solidFill>
                <a:ea typeface="+mn-lt"/>
                <a:cs typeface="+mn-lt"/>
              </a:rPr>
              <a:t>önceden</a:t>
            </a:r>
            <a:r>
              <a:rPr lang="en-US" sz="1600" b="0" dirty="0">
                <a:solidFill>
                  <a:schemeClr val="accent1"/>
                </a:solidFill>
                <a:ea typeface="+mn-lt"/>
                <a:cs typeface="+mn-lt"/>
              </a:rPr>
              <a:t> </a:t>
            </a:r>
            <a:r>
              <a:rPr lang="en-US" sz="1600" b="0" dirty="0" err="1">
                <a:solidFill>
                  <a:schemeClr val="accent1"/>
                </a:solidFill>
                <a:ea typeface="+mn-lt"/>
                <a:cs typeface="+mn-lt"/>
              </a:rPr>
              <a:t>oluşturulmuş</a:t>
            </a:r>
            <a:r>
              <a:rPr lang="en-US" sz="1600" b="0" dirty="0">
                <a:solidFill>
                  <a:schemeClr val="accent1"/>
                </a:solidFill>
                <a:ea typeface="+mn-lt"/>
                <a:cs typeface="+mn-lt"/>
              </a:rPr>
              <a:t> </a:t>
            </a:r>
            <a:r>
              <a:rPr lang="en-US" sz="1600" b="0" dirty="0" err="1">
                <a:solidFill>
                  <a:schemeClr val="accent1"/>
                </a:solidFill>
                <a:ea typeface="+mn-lt"/>
                <a:cs typeface="+mn-lt"/>
              </a:rPr>
              <a:t>şablonlar</a:t>
            </a:r>
            <a:r>
              <a:rPr lang="en-US" sz="1600" b="0" dirty="0">
                <a:solidFill>
                  <a:schemeClr val="accent1"/>
                </a:solidFill>
                <a:ea typeface="+mn-lt"/>
                <a:cs typeface="+mn-lt"/>
              </a:rPr>
              <a:t> </a:t>
            </a:r>
            <a:r>
              <a:rPr lang="en-US" sz="1600" b="0" dirty="0" err="1">
                <a:solidFill>
                  <a:schemeClr val="accent1"/>
                </a:solidFill>
                <a:ea typeface="+mn-lt"/>
                <a:cs typeface="+mn-lt"/>
              </a:rPr>
              <a:t>arasından</a:t>
            </a:r>
            <a:r>
              <a:rPr lang="en-US" sz="1600" b="0" dirty="0">
                <a:solidFill>
                  <a:schemeClr val="accent1"/>
                </a:solidFill>
                <a:ea typeface="+mn-lt"/>
                <a:cs typeface="+mn-lt"/>
              </a:rPr>
              <a:t> </a:t>
            </a:r>
            <a:r>
              <a:rPr lang="en-US" sz="1600" b="0" dirty="0" err="1">
                <a:solidFill>
                  <a:schemeClr val="accent1"/>
                </a:solidFill>
                <a:ea typeface="+mn-lt"/>
                <a:cs typeface="+mn-lt"/>
              </a:rPr>
              <a:t>seçim</a:t>
            </a:r>
            <a:r>
              <a:rPr lang="en-US" sz="1600" b="0" dirty="0">
                <a:solidFill>
                  <a:schemeClr val="accent1"/>
                </a:solidFill>
                <a:ea typeface="+mn-lt"/>
                <a:cs typeface="+mn-lt"/>
              </a:rPr>
              <a:t> </a:t>
            </a:r>
            <a:r>
              <a:rPr lang="en-US" sz="1600" b="0" dirty="0" err="1">
                <a:solidFill>
                  <a:schemeClr val="accent1"/>
                </a:solidFill>
                <a:ea typeface="+mn-lt"/>
                <a:cs typeface="+mn-lt"/>
              </a:rPr>
              <a:t>yapın</a:t>
            </a:r>
            <a:endParaRPr lang="en-US" sz="1600" dirty="0">
              <a:solidFill>
                <a:schemeClr val="accent1"/>
              </a:solidFill>
              <a:ea typeface="+mn-lt"/>
              <a:cs typeface="+mn-lt"/>
            </a:endParaRPr>
          </a:p>
          <a:p>
            <a:pPr>
              <a:lnSpc>
                <a:spcPct val="150000"/>
              </a:lnSpc>
              <a:defRPr/>
            </a:pPr>
            <a:r>
              <a:rPr lang="en-US" sz="1600" b="0" dirty="0" err="1">
                <a:solidFill>
                  <a:schemeClr val="accent1"/>
                </a:solidFill>
                <a:ea typeface="+mn-lt"/>
                <a:cs typeface="+mn-lt"/>
              </a:rPr>
              <a:t>planları</a:t>
            </a:r>
            <a:r>
              <a:rPr lang="en-US" sz="1600" b="0" dirty="0">
                <a:solidFill>
                  <a:schemeClr val="accent1"/>
                </a:solidFill>
                <a:ea typeface="+mn-lt"/>
                <a:cs typeface="+mn-lt"/>
              </a:rPr>
              <a:t>, </a:t>
            </a:r>
            <a:r>
              <a:rPr lang="en-US" sz="1600" b="0" dirty="0" err="1">
                <a:solidFill>
                  <a:schemeClr val="accent1"/>
                </a:solidFill>
                <a:ea typeface="+mn-lt"/>
                <a:cs typeface="+mn-lt"/>
              </a:rPr>
              <a:t>vaka</a:t>
            </a:r>
            <a:r>
              <a:rPr lang="en-US" sz="1600" b="0" dirty="0">
                <a:solidFill>
                  <a:schemeClr val="accent1"/>
                </a:solidFill>
                <a:ea typeface="+mn-lt"/>
                <a:cs typeface="+mn-lt"/>
              </a:rPr>
              <a:t> </a:t>
            </a:r>
            <a:r>
              <a:rPr lang="en-US" sz="1600" b="0" dirty="0" err="1">
                <a:solidFill>
                  <a:schemeClr val="accent1"/>
                </a:solidFill>
                <a:ea typeface="+mn-lt"/>
                <a:cs typeface="+mn-lt"/>
              </a:rPr>
              <a:t>çalışmaları</a:t>
            </a:r>
            <a:r>
              <a:rPr lang="en-US" sz="1600" b="0" dirty="0">
                <a:solidFill>
                  <a:schemeClr val="accent1"/>
                </a:solidFill>
                <a:ea typeface="+mn-lt"/>
                <a:cs typeface="+mn-lt"/>
              </a:rPr>
              <a:t> </a:t>
            </a:r>
            <a:r>
              <a:rPr lang="en-US" sz="1600" b="0" dirty="0" err="1">
                <a:solidFill>
                  <a:schemeClr val="accent1"/>
                </a:solidFill>
                <a:ea typeface="+mn-lt"/>
                <a:cs typeface="+mn-lt"/>
              </a:rPr>
              <a:t>ve</a:t>
            </a:r>
            <a:r>
              <a:rPr lang="en-US" sz="1600" b="0" dirty="0">
                <a:solidFill>
                  <a:schemeClr val="accent1"/>
                </a:solidFill>
                <a:ea typeface="+mn-lt"/>
                <a:cs typeface="+mn-lt"/>
              </a:rPr>
              <a:t> </a:t>
            </a:r>
            <a:r>
              <a:rPr lang="en-US" sz="1600" b="0" dirty="0" err="1">
                <a:solidFill>
                  <a:schemeClr val="accent1"/>
                </a:solidFill>
                <a:ea typeface="+mn-lt"/>
                <a:cs typeface="+mn-lt"/>
              </a:rPr>
              <a:t>kapak</a:t>
            </a:r>
            <a:r>
              <a:rPr lang="en-US" sz="1600" b="0" dirty="0">
                <a:solidFill>
                  <a:schemeClr val="accent1"/>
                </a:solidFill>
                <a:ea typeface="+mn-lt"/>
                <a:cs typeface="+mn-lt"/>
              </a:rPr>
              <a:t> </a:t>
            </a:r>
            <a:r>
              <a:rPr lang="en-US" sz="1600" b="0" dirty="0" err="1">
                <a:solidFill>
                  <a:schemeClr val="accent1"/>
                </a:solidFill>
                <a:ea typeface="+mn-lt"/>
                <a:cs typeface="+mn-lt"/>
              </a:rPr>
              <a:t>mektupları</a:t>
            </a:r>
            <a:r>
              <a:rPr lang="en-US" sz="1600" b="0" dirty="0">
                <a:solidFill>
                  <a:schemeClr val="accent1"/>
                </a:solidFill>
                <a:ea typeface="+mn-lt"/>
                <a:cs typeface="+mn-lt"/>
              </a:rPr>
              <a:t>.</a:t>
            </a:r>
            <a:endParaRPr lang="en-US" sz="1600" dirty="0">
              <a:solidFill>
                <a:schemeClr val="accent1"/>
              </a:solidFill>
            </a:endParaRPr>
          </a:p>
          <a:p>
            <a:pPr>
              <a:lnSpc>
                <a:spcPct val="150000"/>
              </a:lnSpc>
              <a:buFont typeface="Arial"/>
              <a:buChar char="•"/>
              <a:defRPr/>
            </a:pPr>
            <a:r>
              <a:rPr lang="en-US" sz="1600" dirty="0" err="1">
                <a:solidFill>
                  <a:schemeClr val="accent1"/>
                </a:solidFill>
                <a:ea typeface="+mn-lt"/>
                <a:cs typeface="+mn-lt"/>
              </a:rPr>
              <a:t>Özelleştirin</a:t>
            </a:r>
            <a:r>
              <a:rPr lang="en-US" sz="1600" dirty="0">
                <a:solidFill>
                  <a:schemeClr val="accent1"/>
                </a:solidFill>
                <a:ea typeface="+mn-lt"/>
                <a:cs typeface="+mn-lt"/>
              </a:rPr>
              <a:t> </a:t>
            </a:r>
            <a:r>
              <a:rPr lang="en-US" sz="1600" dirty="0" err="1">
                <a:solidFill>
                  <a:schemeClr val="accent1"/>
                </a:solidFill>
                <a:ea typeface="+mn-lt"/>
                <a:cs typeface="+mn-lt"/>
              </a:rPr>
              <a:t>ve</a:t>
            </a:r>
            <a:r>
              <a:rPr lang="en-US" sz="1600" dirty="0">
                <a:solidFill>
                  <a:schemeClr val="accent1"/>
                </a:solidFill>
                <a:ea typeface="+mn-lt"/>
                <a:cs typeface="+mn-lt"/>
              </a:rPr>
              <a:t> </a:t>
            </a:r>
            <a:r>
              <a:rPr lang="en-US" sz="1600" dirty="0" err="1">
                <a:solidFill>
                  <a:schemeClr val="accent1"/>
                </a:solidFill>
                <a:ea typeface="+mn-lt"/>
                <a:cs typeface="+mn-lt"/>
              </a:rPr>
              <a:t>İyileştirin</a:t>
            </a:r>
            <a:r>
              <a:rPr lang="en-US" sz="1600" dirty="0">
                <a:solidFill>
                  <a:schemeClr val="accent1"/>
                </a:solidFill>
                <a:ea typeface="+mn-lt"/>
                <a:cs typeface="+mn-lt"/>
              </a:rPr>
              <a:t>:</a:t>
            </a:r>
            <a:r>
              <a:rPr lang="en-US" sz="1600" b="0" dirty="0">
                <a:solidFill>
                  <a:schemeClr val="accent1"/>
                </a:solidFill>
                <a:ea typeface="+mn-lt"/>
                <a:cs typeface="+mn-lt"/>
              </a:rPr>
              <a:t> </a:t>
            </a:r>
            <a:r>
              <a:rPr lang="en-US" sz="1600" b="0" dirty="0" err="1">
                <a:solidFill>
                  <a:schemeClr val="accent1"/>
                </a:solidFill>
                <a:ea typeface="+mn-lt"/>
                <a:cs typeface="+mn-lt"/>
              </a:rPr>
              <a:t>İçeriği</a:t>
            </a:r>
            <a:r>
              <a:rPr lang="en-US" sz="1600" b="0" dirty="0">
                <a:solidFill>
                  <a:schemeClr val="accent1"/>
                </a:solidFill>
                <a:ea typeface="+mn-lt"/>
                <a:cs typeface="+mn-lt"/>
              </a:rPr>
              <a:t> </a:t>
            </a:r>
            <a:r>
              <a:rPr lang="en-US" sz="1600" b="0" dirty="0" err="1">
                <a:solidFill>
                  <a:schemeClr val="accent1"/>
                </a:solidFill>
                <a:ea typeface="+mn-lt"/>
                <a:cs typeface="+mn-lt"/>
              </a:rPr>
              <a:t>ve</a:t>
            </a:r>
            <a:r>
              <a:rPr lang="en-US" sz="1600" b="0" dirty="0">
                <a:solidFill>
                  <a:schemeClr val="accent1"/>
                </a:solidFill>
                <a:ea typeface="+mn-lt"/>
                <a:cs typeface="+mn-lt"/>
              </a:rPr>
              <a:t> </a:t>
            </a:r>
            <a:r>
              <a:rPr lang="en-US" sz="1600" b="0" dirty="0" err="1">
                <a:solidFill>
                  <a:schemeClr val="accent1"/>
                </a:solidFill>
                <a:ea typeface="+mn-lt"/>
                <a:cs typeface="+mn-lt"/>
              </a:rPr>
              <a:t>görselleri</a:t>
            </a:r>
            <a:r>
              <a:rPr lang="en-US" sz="1600" b="0" dirty="0">
                <a:solidFill>
                  <a:schemeClr val="accent1"/>
                </a:solidFill>
                <a:ea typeface="+mn-lt"/>
                <a:cs typeface="+mn-lt"/>
              </a:rPr>
              <a:t> </a:t>
            </a:r>
            <a:r>
              <a:rPr lang="en-US" sz="1600" b="0" dirty="0" err="1">
                <a:solidFill>
                  <a:schemeClr val="accent1"/>
                </a:solidFill>
                <a:ea typeface="+mn-lt"/>
                <a:cs typeface="+mn-lt"/>
              </a:rPr>
              <a:t>özel</a:t>
            </a:r>
            <a:r>
              <a:rPr lang="en-US" sz="1600" b="0" dirty="0">
                <a:solidFill>
                  <a:schemeClr val="accent1"/>
                </a:solidFill>
                <a:ea typeface="+mn-lt"/>
                <a:cs typeface="+mn-lt"/>
              </a:rPr>
              <a:t> </a:t>
            </a:r>
            <a:r>
              <a:rPr lang="en-US" sz="1600" b="0" dirty="0" err="1">
                <a:solidFill>
                  <a:schemeClr val="accent1"/>
                </a:solidFill>
                <a:ea typeface="+mn-lt"/>
                <a:cs typeface="+mn-lt"/>
              </a:rPr>
              <a:t>ihtiyaçlarınıza</a:t>
            </a:r>
            <a:r>
              <a:rPr lang="en-US" sz="1600" b="0" dirty="0">
                <a:solidFill>
                  <a:schemeClr val="accent1"/>
                </a:solidFill>
                <a:ea typeface="+mn-lt"/>
                <a:cs typeface="+mn-lt"/>
              </a:rPr>
              <a:t> </a:t>
            </a:r>
            <a:r>
              <a:rPr lang="en-US" sz="1600" b="0" dirty="0" err="1">
                <a:solidFill>
                  <a:schemeClr val="accent1"/>
                </a:solidFill>
                <a:ea typeface="+mn-lt"/>
                <a:cs typeface="+mn-lt"/>
              </a:rPr>
              <a:t>uyacak</a:t>
            </a:r>
            <a:r>
              <a:rPr lang="en-US" sz="1600" b="0" dirty="0">
                <a:solidFill>
                  <a:schemeClr val="accent1"/>
                </a:solidFill>
                <a:ea typeface="+mn-lt"/>
                <a:cs typeface="+mn-lt"/>
              </a:rPr>
              <a:t> </a:t>
            </a:r>
            <a:r>
              <a:rPr lang="en-US" sz="1600" b="0" dirty="0" err="1">
                <a:solidFill>
                  <a:schemeClr val="accent1"/>
                </a:solidFill>
                <a:ea typeface="+mn-lt"/>
                <a:cs typeface="+mn-lt"/>
              </a:rPr>
              <a:t>şekilde</a:t>
            </a:r>
            <a:r>
              <a:rPr lang="en-US" sz="1600" b="0" dirty="0">
                <a:solidFill>
                  <a:schemeClr val="accent1"/>
                </a:solidFill>
                <a:ea typeface="+mn-lt"/>
                <a:cs typeface="+mn-lt"/>
              </a:rPr>
              <a:t> </a:t>
            </a:r>
            <a:r>
              <a:rPr lang="en-US" sz="1600" b="0" dirty="0" err="1">
                <a:solidFill>
                  <a:schemeClr val="accent1"/>
                </a:solidFill>
                <a:ea typeface="+mn-lt"/>
                <a:cs typeface="+mn-lt"/>
              </a:rPr>
              <a:t>düzenleyin</a:t>
            </a:r>
            <a:r>
              <a:rPr lang="en-US" sz="1600" b="0" dirty="0">
                <a:solidFill>
                  <a:schemeClr val="accent1"/>
                </a:solidFill>
                <a:ea typeface="+mn-lt"/>
                <a:cs typeface="+mn-lt"/>
              </a:rPr>
              <a:t>.</a:t>
            </a:r>
            <a:endParaRPr lang="en-US" sz="1600" dirty="0">
              <a:solidFill>
                <a:schemeClr val="accent1"/>
              </a:solidFill>
            </a:endParaRPr>
          </a:p>
          <a:p>
            <a:pPr>
              <a:lnSpc>
                <a:spcPct val="150000"/>
              </a:lnSpc>
              <a:buFont typeface="Arial"/>
              <a:buChar char="•"/>
              <a:defRPr/>
            </a:pPr>
            <a:r>
              <a:rPr lang="en-US" sz="1600" dirty="0" err="1">
                <a:solidFill>
                  <a:schemeClr val="accent1"/>
                </a:solidFill>
                <a:ea typeface="+mn-lt"/>
                <a:cs typeface="+mn-lt"/>
              </a:rPr>
              <a:t>Sunumlar</a:t>
            </a:r>
            <a:r>
              <a:rPr lang="en-US" sz="1600" dirty="0">
                <a:solidFill>
                  <a:schemeClr val="accent1"/>
                </a:solidFill>
                <a:ea typeface="+mn-lt"/>
                <a:cs typeface="+mn-lt"/>
              </a:rPr>
              <a:t> </a:t>
            </a:r>
            <a:r>
              <a:rPr lang="en-US" sz="1600" dirty="0" err="1">
                <a:solidFill>
                  <a:schemeClr val="accent1"/>
                </a:solidFill>
                <a:ea typeface="+mn-lt"/>
                <a:cs typeface="+mn-lt"/>
              </a:rPr>
              <a:t>için</a:t>
            </a:r>
            <a:r>
              <a:rPr lang="en-US" sz="1600" dirty="0">
                <a:solidFill>
                  <a:schemeClr val="accent1"/>
                </a:solidFill>
                <a:ea typeface="+mn-lt"/>
                <a:cs typeface="+mn-lt"/>
              </a:rPr>
              <a:t> </a:t>
            </a:r>
            <a:r>
              <a:rPr lang="en-US" sz="1600" dirty="0" err="1">
                <a:solidFill>
                  <a:schemeClr val="accent1"/>
                </a:solidFill>
                <a:ea typeface="+mn-lt"/>
                <a:cs typeface="+mn-lt"/>
              </a:rPr>
              <a:t>kullanın</a:t>
            </a:r>
            <a:r>
              <a:rPr lang="en-US" sz="1600" b="0" dirty="0">
                <a:solidFill>
                  <a:schemeClr val="accent1"/>
                </a:solidFill>
                <a:ea typeface="+mn-lt"/>
                <a:cs typeface="+mn-lt"/>
              </a:rPr>
              <a:t>: </a:t>
            </a:r>
            <a:r>
              <a:rPr lang="en-US" sz="1600" b="0" dirty="0" err="1">
                <a:solidFill>
                  <a:schemeClr val="accent1"/>
                </a:solidFill>
                <a:ea typeface="+mn-lt"/>
                <a:cs typeface="+mn-lt"/>
              </a:rPr>
              <a:t>Yatırımcılar</a:t>
            </a:r>
            <a:r>
              <a:rPr lang="en-US" sz="1600" b="0" dirty="0">
                <a:solidFill>
                  <a:schemeClr val="accent1"/>
                </a:solidFill>
                <a:ea typeface="+mn-lt"/>
                <a:cs typeface="+mn-lt"/>
              </a:rPr>
              <a:t> </a:t>
            </a:r>
            <a:r>
              <a:rPr lang="en-US" sz="1600" b="0" dirty="0" err="1">
                <a:solidFill>
                  <a:schemeClr val="accent1"/>
                </a:solidFill>
                <a:ea typeface="+mn-lt"/>
                <a:cs typeface="+mn-lt"/>
              </a:rPr>
              <a:t>ve</a:t>
            </a:r>
            <a:r>
              <a:rPr lang="en-US" sz="1600" b="0" dirty="0">
                <a:solidFill>
                  <a:schemeClr val="accent1"/>
                </a:solidFill>
                <a:ea typeface="+mn-lt"/>
                <a:cs typeface="+mn-lt"/>
              </a:rPr>
              <a:t> </a:t>
            </a:r>
            <a:r>
              <a:rPr lang="en-US" sz="1600" b="0" dirty="0" err="1">
                <a:solidFill>
                  <a:schemeClr val="accent1"/>
                </a:solidFill>
                <a:ea typeface="+mn-lt"/>
                <a:cs typeface="+mn-lt"/>
              </a:rPr>
              <a:t>müşteriler</a:t>
            </a:r>
            <a:r>
              <a:rPr lang="en-US" sz="1600" b="0" dirty="0">
                <a:solidFill>
                  <a:schemeClr val="accent1"/>
                </a:solidFill>
                <a:ea typeface="+mn-lt"/>
                <a:cs typeface="+mn-lt"/>
              </a:rPr>
              <a:t> </a:t>
            </a:r>
            <a:r>
              <a:rPr lang="en-US" sz="1600" b="0" dirty="0" err="1">
                <a:solidFill>
                  <a:schemeClr val="accent1"/>
                </a:solidFill>
                <a:ea typeface="+mn-lt"/>
                <a:cs typeface="+mn-lt"/>
              </a:rPr>
              <a:t>için</a:t>
            </a:r>
            <a:r>
              <a:rPr lang="en-US" sz="1600" b="0" dirty="0">
                <a:solidFill>
                  <a:schemeClr val="accent1"/>
                </a:solidFill>
                <a:ea typeface="+mn-lt"/>
                <a:cs typeface="+mn-lt"/>
              </a:rPr>
              <a:t> </a:t>
            </a:r>
            <a:r>
              <a:rPr lang="en-US" sz="1600" b="0" dirty="0" err="1">
                <a:solidFill>
                  <a:schemeClr val="accent1"/>
                </a:solidFill>
                <a:ea typeface="+mn-lt"/>
                <a:cs typeface="+mn-lt"/>
              </a:rPr>
              <a:t>ilgi</a:t>
            </a:r>
            <a:r>
              <a:rPr lang="en-US" sz="1600" b="0" dirty="0">
                <a:solidFill>
                  <a:schemeClr val="accent1"/>
                </a:solidFill>
                <a:ea typeface="+mn-lt"/>
                <a:cs typeface="+mn-lt"/>
              </a:rPr>
              <a:t> </a:t>
            </a:r>
            <a:r>
              <a:rPr lang="en-US" sz="1600" b="0" dirty="0" err="1">
                <a:solidFill>
                  <a:schemeClr val="accent1"/>
                </a:solidFill>
                <a:ea typeface="+mn-lt"/>
                <a:cs typeface="+mn-lt"/>
              </a:rPr>
              <a:t>çekici</a:t>
            </a:r>
            <a:r>
              <a:rPr lang="en-US" sz="1600" b="0" dirty="0">
                <a:solidFill>
                  <a:schemeClr val="accent1"/>
                </a:solidFill>
                <a:ea typeface="+mn-lt"/>
                <a:cs typeface="+mn-lt"/>
              </a:rPr>
              <a:t> </a:t>
            </a:r>
            <a:r>
              <a:rPr lang="en-US" sz="1600" b="0" dirty="0" err="1">
                <a:solidFill>
                  <a:schemeClr val="accent1"/>
                </a:solidFill>
                <a:ea typeface="+mn-lt"/>
                <a:cs typeface="+mn-lt"/>
              </a:rPr>
              <a:t>belgeler</a:t>
            </a:r>
            <a:r>
              <a:rPr lang="en-US" sz="1600" b="0" dirty="0">
                <a:solidFill>
                  <a:schemeClr val="accent1"/>
                </a:solidFill>
                <a:ea typeface="+mn-lt"/>
                <a:cs typeface="+mn-lt"/>
              </a:rPr>
              <a:t> </a:t>
            </a:r>
            <a:r>
              <a:rPr lang="en-US" sz="1600" b="0" dirty="0" err="1">
                <a:solidFill>
                  <a:schemeClr val="accent1"/>
                </a:solidFill>
                <a:ea typeface="+mn-lt"/>
                <a:cs typeface="+mn-lt"/>
              </a:rPr>
              <a:t>oluşturmak</a:t>
            </a:r>
            <a:r>
              <a:rPr lang="en-US" sz="1600" b="0" dirty="0">
                <a:solidFill>
                  <a:schemeClr val="accent1"/>
                </a:solidFill>
                <a:ea typeface="+mn-lt"/>
                <a:cs typeface="+mn-lt"/>
              </a:rPr>
              <a:t> </a:t>
            </a:r>
            <a:r>
              <a:rPr lang="en-US" sz="1600" b="0" dirty="0" err="1">
                <a:solidFill>
                  <a:schemeClr val="accent1"/>
                </a:solidFill>
                <a:ea typeface="+mn-lt"/>
                <a:cs typeface="+mn-lt"/>
              </a:rPr>
              <a:t>için</a:t>
            </a:r>
            <a:r>
              <a:rPr lang="en-US" sz="1600" b="0" dirty="0">
                <a:solidFill>
                  <a:schemeClr val="accent1"/>
                </a:solidFill>
                <a:ea typeface="+mn-lt"/>
                <a:cs typeface="+mn-lt"/>
              </a:rPr>
              <a:t> </a:t>
            </a:r>
            <a:r>
              <a:rPr lang="en-US" sz="1600" b="0" dirty="0" err="1">
                <a:solidFill>
                  <a:schemeClr val="accent1"/>
                </a:solidFill>
                <a:ea typeface="+mn-lt"/>
                <a:cs typeface="+mn-lt"/>
              </a:rPr>
              <a:t>idealdir</a:t>
            </a:r>
            <a:r>
              <a:rPr lang="en-US" sz="1600" b="0" dirty="0">
                <a:solidFill>
                  <a:schemeClr val="accent1"/>
                </a:solidFill>
                <a:ea typeface="+mn-lt"/>
                <a:cs typeface="+mn-lt"/>
              </a:rPr>
              <a:t>.</a:t>
            </a:r>
            <a:endParaRPr lang="en-US" sz="1600" dirty="0">
              <a:solidFill>
                <a:schemeClr val="accent1"/>
              </a:solidFill>
            </a:endParaRPr>
          </a:p>
          <a:p>
            <a:pPr>
              <a:lnSpc>
                <a:spcPct val="150000"/>
              </a:lnSpc>
              <a:buFont typeface="Arial"/>
              <a:defRPr/>
            </a:pPr>
            <a:r>
              <a:rPr lang="en-US" sz="1600" b="0" dirty="0">
                <a:solidFill>
                  <a:schemeClr val="accent1"/>
                </a:solidFill>
                <a:ea typeface="+mn-lt"/>
                <a:cs typeface="+mn-lt"/>
              </a:rPr>
              <a:t>Piktochart AI, </a:t>
            </a:r>
            <a:r>
              <a:rPr lang="en-US" sz="1600" b="0" dirty="0" err="1">
                <a:solidFill>
                  <a:schemeClr val="accent1"/>
                </a:solidFill>
                <a:ea typeface="+mn-lt"/>
                <a:cs typeface="+mn-lt"/>
              </a:rPr>
              <a:t>sadece</a:t>
            </a:r>
            <a:r>
              <a:rPr lang="en-US" sz="1600" b="0" dirty="0">
                <a:solidFill>
                  <a:schemeClr val="accent1"/>
                </a:solidFill>
                <a:ea typeface="+mn-lt"/>
                <a:cs typeface="+mn-lt"/>
              </a:rPr>
              <a:t> </a:t>
            </a:r>
            <a:r>
              <a:rPr lang="en-US" sz="1600" b="0" dirty="0" err="1">
                <a:solidFill>
                  <a:schemeClr val="accent1"/>
                </a:solidFill>
                <a:ea typeface="+mn-lt"/>
                <a:cs typeface="+mn-lt"/>
              </a:rPr>
              <a:t>birkaç</a:t>
            </a:r>
            <a:r>
              <a:rPr lang="en-US" sz="1600" b="0" dirty="0">
                <a:solidFill>
                  <a:schemeClr val="accent1"/>
                </a:solidFill>
                <a:ea typeface="+mn-lt"/>
                <a:cs typeface="+mn-lt"/>
              </a:rPr>
              <a:t> </a:t>
            </a:r>
            <a:r>
              <a:rPr lang="en-US" sz="1600" b="0" dirty="0" err="1">
                <a:solidFill>
                  <a:schemeClr val="accent1"/>
                </a:solidFill>
                <a:ea typeface="+mn-lt"/>
                <a:cs typeface="+mn-lt"/>
              </a:rPr>
              <a:t>dakika</a:t>
            </a:r>
            <a:r>
              <a:rPr lang="en-US" sz="1600" b="0" dirty="0">
                <a:solidFill>
                  <a:schemeClr val="accent1"/>
                </a:solidFill>
                <a:ea typeface="+mn-lt"/>
                <a:cs typeface="+mn-lt"/>
              </a:rPr>
              <a:t> </a:t>
            </a:r>
            <a:r>
              <a:rPr lang="en-US" sz="1600" b="0" dirty="0" err="1">
                <a:solidFill>
                  <a:schemeClr val="accent1"/>
                </a:solidFill>
                <a:ea typeface="+mn-lt"/>
                <a:cs typeface="+mn-lt"/>
              </a:rPr>
              <a:t>içinde</a:t>
            </a:r>
            <a:r>
              <a:rPr lang="en-US" sz="1600" b="0" dirty="0">
                <a:solidFill>
                  <a:schemeClr val="accent1"/>
                </a:solidFill>
                <a:ea typeface="+mn-lt"/>
                <a:cs typeface="+mn-lt"/>
              </a:rPr>
              <a:t> </a:t>
            </a:r>
            <a:r>
              <a:rPr lang="en-US" sz="1600" b="0" dirty="0" err="1">
                <a:solidFill>
                  <a:schemeClr val="accent1"/>
                </a:solidFill>
                <a:ea typeface="+mn-lt"/>
                <a:cs typeface="+mn-lt"/>
              </a:rPr>
              <a:t>profesyonel</a:t>
            </a:r>
            <a:r>
              <a:rPr lang="en-US" sz="1600" b="0" dirty="0">
                <a:solidFill>
                  <a:schemeClr val="accent1"/>
                </a:solidFill>
                <a:ea typeface="+mn-lt"/>
                <a:cs typeface="+mn-lt"/>
              </a:rPr>
              <a:t>, </a:t>
            </a:r>
            <a:r>
              <a:rPr lang="en-US" sz="1600" b="0" dirty="0" err="1">
                <a:solidFill>
                  <a:schemeClr val="accent1"/>
                </a:solidFill>
                <a:ea typeface="+mn-lt"/>
                <a:cs typeface="+mn-lt"/>
              </a:rPr>
              <a:t>görsel</a:t>
            </a:r>
            <a:r>
              <a:rPr lang="en-US" sz="1600" b="0" dirty="0">
                <a:solidFill>
                  <a:schemeClr val="accent1"/>
                </a:solidFill>
                <a:ea typeface="+mn-lt"/>
                <a:cs typeface="+mn-lt"/>
              </a:rPr>
              <a:t> </a:t>
            </a:r>
            <a:r>
              <a:rPr lang="en-US" sz="1600" b="0" dirty="0" err="1">
                <a:solidFill>
                  <a:schemeClr val="accent1"/>
                </a:solidFill>
                <a:ea typeface="+mn-lt"/>
                <a:cs typeface="+mn-lt"/>
              </a:rPr>
              <a:t>olarak</a:t>
            </a:r>
            <a:r>
              <a:rPr lang="en-US" sz="1600" b="0" dirty="0">
                <a:solidFill>
                  <a:schemeClr val="accent1"/>
                </a:solidFill>
                <a:ea typeface="+mn-lt"/>
                <a:cs typeface="+mn-lt"/>
              </a:rPr>
              <a:t> </a:t>
            </a:r>
            <a:r>
              <a:rPr lang="en-US" sz="1600" b="0" dirty="0" err="1">
                <a:solidFill>
                  <a:schemeClr val="accent1"/>
                </a:solidFill>
                <a:ea typeface="+mn-lt"/>
                <a:cs typeface="+mn-lt"/>
              </a:rPr>
              <a:t>çarpıcı</a:t>
            </a:r>
            <a:r>
              <a:rPr lang="en-US" sz="1600" b="0" dirty="0">
                <a:solidFill>
                  <a:schemeClr val="accent1"/>
                </a:solidFill>
                <a:ea typeface="+mn-lt"/>
                <a:cs typeface="+mn-lt"/>
              </a:rPr>
              <a:t> </a:t>
            </a:r>
            <a:r>
              <a:rPr lang="en-US" sz="1600" b="0" dirty="0" err="1">
                <a:solidFill>
                  <a:schemeClr val="accent1"/>
                </a:solidFill>
                <a:ea typeface="+mn-lt"/>
                <a:cs typeface="+mn-lt"/>
              </a:rPr>
              <a:t>iş</a:t>
            </a:r>
            <a:r>
              <a:rPr lang="en-US" sz="1600" b="0" dirty="0">
                <a:solidFill>
                  <a:schemeClr val="accent1"/>
                </a:solidFill>
                <a:ea typeface="+mn-lt"/>
                <a:cs typeface="+mn-lt"/>
              </a:rPr>
              <a:t> </a:t>
            </a:r>
            <a:r>
              <a:rPr lang="en-US" sz="1600" b="0" dirty="0" err="1">
                <a:solidFill>
                  <a:schemeClr val="accent1"/>
                </a:solidFill>
                <a:ea typeface="+mn-lt"/>
                <a:cs typeface="+mn-lt"/>
              </a:rPr>
              <a:t>planları</a:t>
            </a:r>
            <a:r>
              <a:rPr lang="en-US" sz="1600" b="0" dirty="0">
                <a:solidFill>
                  <a:schemeClr val="accent1"/>
                </a:solidFill>
                <a:ea typeface="+mn-lt"/>
                <a:cs typeface="+mn-lt"/>
              </a:rPr>
              <a:t> </a:t>
            </a:r>
            <a:r>
              <a:rPr lang="en-US" sz="1600" b="0" dirty="0" err="1">
                <a:solidFill>
                  <a:schemeClr val="accent1"/>
                </a:solidFill>
                <a:ea typeface="+mn-lt"/>
                <a:cs typeface="+mn-lt"/>
              </a:rPr>
              <a:t>oluşturmanıza</a:t>
            </a:r>
            <a:r>
              <a:rPr lang="en-US" sz="1600" b="0" dirty="0">
                <a:solidFill>
                  <a:schemeClr val="accent1"/>
                </a:solidFill>
                <a:ea typeface="+mn-lt"/>
                <a:cs typeface="+mn-lt"/>
              </a:rPr>
              <a:t> </a:t>
            </a:r>
            <a:r>
              <a:rPr lang="en-US" sz="1600" b="0" dirty="0" err="1">
                <a:solidFill>
                  <a:schemeClr val="accent1"/>
                </a:solidFill>
                <a:ea typeface="+mn-lt"/>
                <a:cs typeface="+mn-lt"/>
              </a:rPr>
              <a:t>yardımcı</a:t>
            </a:r>
            <a:r>
              <a:rPr lang="en-US" sz="1600" b="0" dirty="0">
                <a:solidFill>
                  <a:schemeClr val="accent1"/>
                </a:solidFill>
                <a:ea typeface="+mn-lt"/>
                <a:cs typeface="+mn-lt"/>
              </a:rPr>
              <a:t> </a:t>
            </a:r>
            <a:r>
              <a:rPr lang="en-US" sz="1600" b="0" dirty="0" err="1">
                <a:solidFill>
                  <a:schemeClr val="accent1"/>
                </a:solidFill>
                <a:ea typeface="+mn-lt"/>
                <a:cs typeface="+mn-lt"/>
              </a:rPr>
              <a:t>olur</a:t>
            </a:r>
            <a:r>
              <a:rPr lang="en-US" sz="1600" b="0" dirty="0">
                <a:solidFill>
                  <a:schemeClr val="accent1"/>
                </a:solidFill>
                <a:ea typeface="+mn-lt"/>
                <a:cs typeface="+mn-lt"/>
              </a:rPr>
              <a:t>.</a:t>
            </a:r>
            <a:endParaRPr lang="en-US" sz="1600" dirty="0">
              <a:solidFill>
                <a:schemeClr val="accent1"/>
              </a:solidFill>
            </a:endParaRPr>
          </a:p>
          <a:p>
            <a:pPr marL="285750" indent="-285750">
              <a:lnSpc>
                <a:spcPct val="150000"/>
              </a:lnSpc>
              <a:buFont typeface="Arial"/>
              <a:buChar char="•"/>
              <a:defRPr/>
            </a:pPr>
            <a:endParaRPr lang="en-US" sz="1600" b="0" u="sng" dirty="0">
              <a:solidFill>
                <a:schemeClr val="accent1"/>
              </a:solidFill>
            </a:endParaRPr>
          </a:p>
          <a:p>
            <a:pPr>
              <a:lnSpc>
                <a:spcPct val="150000"/>
              </a:lnSpc>
              <a:spcBef>
                <a:spcPct val="0"/>
              </a:spcBef>
              <a:defRPr/>
            </a:pPr>
            <a:endParaRPr lang="en-US" sz="1600" b="0" dirty="0">
              <a:solidFill>
                <a:schemeClr val="accent1"/>
              </a:solidFill>
            </a:endParaRPr>
          </a:p>
          <a:p>
            <a:pPr>
              <a:lnSpc>
                <a:spcPct val="150000"/>
              </a:lnSpc>
            </a:pPr>
            <a:endParaRPr lang="it-IT" sz="1600"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8E3775E6-922D-F456-830A-0CD00BD127AC}"/>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EC952101-067D-CC04-221F-2A19B63D7827}"/>
              </a:ext>
            </a:extLst>
          </p:cNvPr>
          <p:cNvPicPr>
            <a:picLocks noChangeAspect="1"/>
          </p:cNvPicPr>
          <p:nvPr/>
        </p:nvPicPr>
        <p:blipFill>
          <a:blip r:embed="rId5"/>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45CE585-0A42-106F-06BF-5390ACCCFD84}"/>
              </a:ext>
            </a:extLst>
          </p:cNvPr>
          <p:cNvPicPr>
            <a:picLocks noChangeAspect="1"/>
          </p:cNvPicPr>
          <p:nvPr/>
        </p:nvPicPr>
        <p:blipFill>
          <a:blip r:embed="rId6"/>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7013E98D-EECF-A511-DD31-C054CA73CD48}"/>
              </a:ext>
            </a:extLst>
          </p:cNvPr>
          <p:cNvSpPr txBox="1"/>
          <p:nvPr/>
        </p:nvSpPr>
        <p:spPr>
          <a:xfrm>
            <a:off x="10839474" y="4597656"/>
            <a:ext cx="5292437" cy="246221"/>
          </a:xfrm>
          <a:prstGeom prst="rect">
            <a:avLst/>
          </a:prstGeom>
          <a:noFill/>
        </p:spPr>
        <p:txBody>
          <a:bodyPr wrap="square" rtlCol="0">
            <a:spAutoFit/>
          </a:bodyPr>
          <a:lstStyle/>
          <a:p>
            <a:r>
              <a:rPr lang="en-US" sz="1000">
                <a:solidFill>
                  <a:schemeClr val="accent1"/>
                </a:solidFill>
              </a:rPr>
              <a:t>Kaynak Piktochart</a:t>
            </a:r>
          </a:p>
        </p:txBody>
      </p:sp>
      <p:pic>
        <p:nvPicPr>
          <p:cNvPr id="8" name="Resim 7">
            <a:extLst>
              <a:ext uri="{FF2B5EF4-FFF2-40B4-BE49-F238E27FC236}">
                <a16:creationId xmlns:a16="http://schemas.microsoft.com/office/drawing/2014/main" id="{9D554E9D-5820-D79F-ECF2-AA4441A175DC}"/>
              </a:ext>
            </a:extLst>
          </p:cNvPr>
          <p:cNvPicPr>
            <a:picLocks noChangeAspect="1"/>
          </p:cNvPicPr>
          <p:nvPr/>
        </p:nvPicPr>
        <p:blipFill>
          <a:blip r:embed="rId7"/>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828704542"/>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199781" y="218195"/>
            <a:ext cx="10414518" cy="737120"/>
          </a:xfrm>
        </p:spPr>
        <p:txBody>
          <a:bodyPr>
            <a:noAutofit/>
          </a:bodyPr>
          <a:lstStyle/>
          <a:p>
            <a:r>
              <a:rPr lang="en-US" sz="3400" dirty="0"/>
              <a:t>Bu </a:t>
            </a:r>
            <a:r>
              <a:rPr lang="en-US" sz="3400" dirty="0" err="1"/>
              <a:t>üniteyi</a:t>
            </a:r>
            <a:r>
              <a:rPr lang="en-US" sz="3400" dirty="0"/>
              <a:t> </a:t>
            </a:r>
            <a:r>
              <a:rPr lang="en-US" sz="3400" dirty="0" err="1"/>
              <a:t>oluşturmak</a:t>
            </a:r>
            <a:r>
              <a:rPr lang="en-US" sz="3400" dirty="0"/>
              <a:t> </a:t>
            </a:r>
            <a:r>
              <a:rPr lang="en-US" sz="3400" dirty="0" err="1"/>
              <a:t>için</a:t>
            </a:r>
            <a:r>
              <a:rPr lang="en-US" sz="3400" dirty="0"/>
              <a:t> </a:t>
            </a:r>
            <a:r>
              <a:rPr lang="en-US" sz="3400" dirty="0" err="1"/>
              <a:t>kullanılan</a:t>
            </a:r>
            <a:r>
              <a:rPr lang="en-US" sz="3400" dirty="0"/>
              <a:t> </a:t>
            </a:r>
            <a:r>
              <a:rPr lang="en-US" sz="3400" dirty="0" err="1"/>
              <a:t>kaynaklar</a:t>
            </a:r>
            <a:br>
              <a:rPr lang="en-US" sz="3400" dirty="0"/>
            </a:br>
            <a:endParaRPr lang="it-IT" sz="340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362372" y="686697"/>
            <a:ext cx="11266054" cy="5617029"/>
          </a:xfrm>
        </p:spPr>
        <p:txBody>
          <a:bodyPr vert="horz" lIns="91440" tIns="45720" rIns="91440" bIns="45720" rtlCol="0" anchor="t">
            <a:noAutofit/>
          </a:bodyPr>
          <a:lstStyle/>
          <a:p>
            <a:pPr>
              <a:lnSpc>
                <a:spcPct val="150000"/>
              </a:lnSpc>
              <a:buFont typeface="Courier New" panose="02070309020205020404" pitchFamily="49" charset="0"/>
              <a:buChar char="o"/>
            </a:pPr>
            <a:r>
              <a:rPr lang="en-US" sz="1600" b="0" dirty="0">
                <a:solidFill>
                  <a:schemeClr val="accent1"/>
                </a:solidFill>
                <a:effectLst/>
              </a:rPr>
              <a:t>Asana. https://asana.com/es/resources/smart-goals</a:t>
            </a:r>
          </a:p>
          <a:p>
            <a:pPr>
              <a:lnSpc>
                <a:spcPct val="150000"/>
              </a:lnSpc>
              <a:buFont typeface="Courier New" panose="02070309020205020404" pitchFamily="49" charset="0"/>
              <a:buChar char="o"/>
            </a:pPr>
            <a:r>
              <a:rPr lang="en-US" sz="1600" b="0" dirty="0">
                <a:solidFill>
                  <a:schemeClr val="accent1"/>
                </a:solidFill>
                <a:effectLst/>
              </a:rPr>
              <a:t>Business Map. https://businessmap.io/strategy-execution/strategic-portfolio-management/strategic-roadmap</a:t>
            </a:r>
          </a:p>
          <a:p>
            <a:pPr>
              <a:lnSpc>
                <a:spcPct val="150000"/>
              </a:lnSpc>
              <a:buFont typeface="Courier New" panose="02070309020205020404" pitchFamily="49" charset="0"/>
              <a:buChar char="o"/>
            </a:pPr>
            <a:r>
              <a:rPr lang="en-US" sz="1600" b="0" dirty="0">
                <a:solidFill>
                  <a:schemeClr val="accent1"/>
                </a:solidFill>
                <a:effectLst/>
              </a:rPr>
              <a:t>Business Map, https://businessmap.io/strategy-execution/strategic-portfolio-management/strategic-roadmap#:~:text=At%20its%20core%2C%20a%20strategic,monitor%20progress%20toward%20overall%20goals. </a:t>
            </a:r>
          </a:p>
          <a:p>
            <a:pPr>
              <a:lnSpc>
                <a:spcPct val="150000"/>
              </a:lnSpc>
              <a:buFont typeface="Courier New" panose="02070309020205020404" pitchFamily="49" charset="0"/>
              <a:buChar char="o"/>
            </a:pPr>
            <a:r>
              <a:rPr lang="en-US" sz="1600" b="0" dirty="0">
                <a:solidFill>
                  <a:schemeClr val="accent1"/>
                </a:solidFill>
                <a:effectLst/>
              </a:rPr>
              <a:t>Canva. https://www.canva.com</a:t>
            </a:r>
          </a:p>
          <a:p>
            <a:pPr>
              <a:lnSpc>
                <a:spcPct val="150000"/>
              </a:lnSpc>
              <a:buFont typeface="Courier New" panose="02070309020205020404" pitchFamily="49" charset="0"/>
              <a:buChar char="o"/>
            </a:pPr>
            <a:r>
              <a:rPr lang="en-US" sz="1600" b="0" dirty="0">
                <a:solidFill>
                  <a:schemeClr val="accent1"/>
                </a:solidFill>
                <a:effectLst/>
              </a:rPr>
              <a:t>Corporate Finance Institute https://corporatefinanceinstitute.com/resources/management/pestel-analysis/</a:t>
            </a:r>
          </a:p>
          <a:p>
            <a:pPr>
              <a:lnSpc>
                <a:spcPct val="150000"/>
              </a:lnSpc>
              <a:buFont typeface="Courier New" panose="02070309020205020404" pitchFamily="49" charset="0"/>
              <a:buChar char="o"/>
            </a:pPr>
            <a:r>
              <a:rPr lang="en-US" sz="1600" b="0" dirty="0">
                <a:solidFill>
                  <a:schemeClr val="accent1"/>
                </a:solidFill>
                <a:effectLst/>
              </a:rPr>
              <a:t>Corporate Finance Institute. </a:t>
            </a:r>
            <a:r>
              <a:rPr lang="en-US" sz="1600" b="0" dirty="0">
                <a:solidFill>
                  <a:schemeClr val="accent1"/>
                </a:solidFill>
                <a:effectLst/>
                <a:hlinkClick r:id="rId2"/>
              </a:rPr>
              <a:t>https://www.youtube.com/watch?v=noSF-R1JfGk&amp;t=4s</a:t>
            </a:r>
            <a:endParaRPr lang="tr-TR" sz="1600" b="0" dirty="0">
              <a:solidFill>
                <a:schemeClr val="accent1"/>
              </a:solidFill>
              <a:effectLst/>
            </a:endParaRPr>
          </a:p>
          <a:p>
            <a:pPr>
              <a:lnSpc>
                <a:spcPct val="150000"/>
              </a:lnSpc>
              <a:buFont typeface="Courier New" panose="02070309020205020404" pitchFamily="49" charset="0"/>
              <a:buChar char="o"/>
            </a:pPr>
            <a:r>
              <a:rPr lang="en-US" sz="1600" b="0" dirty="0">
                <a:solidFill>
                  <a:schemeClr val="accent1"/>
                </a:solidFill>
                <a:effectLst/>
              </a:rPr>
              <a:t>Investopedia. </a:t>
            </a:r>
            <a:r>
              <a:rPr lang="en-US" sz="1600" b="0" dirty="0">
                <a:solidFill>
                  <a:schemeClr val="accent1"/>
                </a:solidFill>
                <a:effectLst/>
                <a:hlinkClick r:id="rId3"/>
              </a:rPr>
              <a:t>https://www.investopedia.com/terms/p/porter.asp</a:t>
            </a:r>
            <a:endParaRPr lang="tr-TR" sz="1600" b="0" dirty="0">
              <a:solidFill>
                <a:schemeClr val="accent1"/>
              </a:solidFill>
              <a:effectLst/>
            </a:endParaRPr>
          </a:p>
          <a:p>
            <a:pPr>
              <a:lnSpc>
                <a:spcPct val="150000"/>
              </a:lnSpc>
              <a:buFont typeface="Courier New" panose="02070309020205020404" pitchFamily="49" charset="0"/>
              <a:buChar char="o"/>
            </a:pPr>
            <a:r>
              <a:rPr lang="en-US" sz="1600" b="0" dirty="0">
                <a:solidFill>
                  <a:schemeClr val="accent1"/>
                </a:solidFill>
                <a:effectLst/>
              </a:rPr>
              <a:t>On Strategy I Visual strategist. https://www.youtube.com/watch?v=MkRkBrgt2Bk. </a:t>
            </a:r>
            <a:endParaRPr lang="tr-TR" sz="1600" b="0" dirty="0">
              <a:solidFill>
                <a:schemeClr val="accent1"/>
              </a:solidFill>
              <a:effectLst/>
            </a:endParaRPr>
          </a:p>
          <a:p>
            <a:pPr>
              <a:lnSpc>
                <a:spcPct val="150000"/>
              </a:lnSpc>
              <a:buFont typeface="Courier New" panose="02070309020205020404" pitchFamily="49" charset="0"/>
              <a:buChar char="o"/>
            </a:pPr>
            <a:r>
              <a:rPr lang="en-US" sz="1600" b="0" dirty="0">
                <a:solidFill>
                  <a:schemeClr val="accent1"/>
                </a:solidFill>
                <a:effectLst/>
              </a:rPr>
              <a:t>On Strategy. </a:t>
            </a:r>
            <a:r>
              <a:rPr lang="en-US" sz="1600" b="0" dirty="0">
                <a:solidFill>
                  <a:schemeClr val="accent1"/>
                </a:solidFill>
                <a:effectLst/>
                <a:hlinkClick r:id="rId4"/>
              </a:rPr>
              <a:t>https://www.youtube.com/watch?v=kG0ljsQKEV0</a:t>
            </a:r>
            <a:endParaRPr lang="tr-TR" sz="1600" b="0" dirty="0">
              <a:solidFill>
                <a:schemeClr val="accent1"/>
              </a:solidFill>
              <a:effectLst/>
            </a:endParaRPr>
          </a:p>
          <a:p>
            <a:pPr>
              <a:lnSpc>
                <a:spcPct val="150000"/>
              </a:lnSpc>
              <a:buFont typeface="Courier New" panose="02070309020205020404" pitchFamily="49" charset="0"/>
              <a:buChar char="o"/>
            </a:pPr>
            <a:r>
              <a:rPr lang="pt-BR" sz="1600" b="0" dirty="0">
                <a:solidFill>
                  <a:schemeClr val="accent1"/>
                </a:solidFill>
                <a:effectLst/>
              </a:rPr>
              <a:t>Roadmunk. https://roadmunk.com/guides/what-is-a-business-roadmap/</a:t>
            </a:r>
            <a:endParaRPr lang="en-US" sz="1600" b="0" dirty="0">
              <a:solidFill>
                <a:schemeClr val="accent1"/>
              </a:solidFill>
              <a:effectLst/>
            </a:endParaRP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pic>
        <p:nvPicPr>
          <p:cNvPr id="4" name="Resim 3">
            <a:extLst>
              <a:ext uri="{FF2B5EF4-FFF2-40B4-BE49-F238E27FC236}">
                <a16:creationId xmlns:a16="http://schemas.microsoft.com/office/drawing/2014/main" id="{0E7E9C2F-0B7A-C891-C47A-4938C52E0A48}"/>
              </a:ext>
            </a:extLst>
          </p:cNvPr>
          <p:cNvPicPr>
            <a:picLocks noChangeAspect="1"/>
          </p:cNvPicPr>
          <p:nvPr/>
        </p:nvPicPr>
        <p:blipFill>
          <a:blip r:embed="rId5"/>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119389221"/>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327968" y="191522"/>
            <a:ext cx="11536064" cy="6213942"/>
          </a:xfrm>
        </p:spPr>
        <p:txBody>
          <a:bodyPr vert="horz" lIns="91440" tIns="45720" rIns="91440" bIns="45720" rtlCol="0" anchor="t">
            <a:noAutofit/>
          </a:bodyPr>
          <a:lstStyle/>
          <a:p>
            <a:pPr algn="just">
              <a:lnSpc>
                <a:spcPct val="150000"/>
              </a:lnSpc>
              <a:buFont typeface="Courier New" panose="020B0604020202020204" pitchFamily="34" charset="0"/>
              <a:buChar char="o"/>
            </a:pPr>
            <a:r>
              <a:rPr lang="pt-BR" sz="1600" b="0" dirty="0">
                <a:solidFill>
                  <a:schemeClr val="accent1"/>
                </a:solidFill>
                <a:effectLst/>
              </a:rPr>
              <a:t>Roadmunk. </a:t>
            </a:r>
            <a:r>
              <a:rPr lang="pt-BR" sz="1600" b="0" dirty="0">
                <a:solidFill>
                  <a:schemeClr val="accent1"/>
                </a:solidFill>
                <a:effectLst/>
                <a:hlinkClick r:id="rId2"/>
              </a:rPr>
              <a:t>https://roadmunk.com/roadmap-templates/strategic-roadmap/</a:t>
            </a:r>
            <a:endParaRPr lang="tr-TR" sz="1600" b="0" dirty="0">
              <a:solidFill>
                <a:schemeClr val="accent1"/>
              </a:solidFill>
              <a:effectLst/>
            </a:endParaRPr>
          </a:p>
          <a:p>
            <a:pPr algn="just">
              <a:lnSpc>
                <a:spcPct val="150000"/>
              </a:lnSpc>
              <a:buFont typeface="Courier New" panose="020B0604020202020204" pitchFamily="34" charset="0"/>
              <a:buChar char="o"/>
            </a:pPr>
            <a:r>
              <a:rPr lang="en-US" sz="1600" b="0" dirty="0" err="1">
                <a:solidFill>
                  <a:schemeClr val="accent1"/>
                </a:solidFill>
                <a:effectLst/>
              </a:rPr>
              <a:t>Roadmunk</a:t>
            </a:r>
            <a:r>
              <a:rPr lang="en-US" sz="1600" b="0" dirty="0">
                <a:solidFill>
                  <a:schemeClr val="accent1"/>
                </a:solidFill>
                <a:effectLst/>
              </a:rPr>
              <a:t>. https://roadmunk.com/guides/business-roadmap-examples/</a:t>
            </a:r>
          </a:p>
          <a:p>
            <a:pPr algn="just">
              <a:lnSpc>
                <a:spcPct val="150000"/>
              </a:lnSpc>
              <a:buFont typeface="Courier New" panose="020B0604020202020204" pitchFamily="34" charset="0"/>
              <a:buChar char="o"/>
            </a:pPr>
            <a:r>
              <a:rPr lang="en-US" sz="1600" b="0" dirty="0">
                <a:solidFill>
                  <a:schemeClr val="accent1"/>
                </a:solidFill>
                <a:effectLst/>
              </a:rPr>
              <a:t>Santander. https://www.santanderopenacademy.com/en/blog/porter-s-5-forces.html</a:t>
            </a:r>
          </a:p>
          <a:p>
            <a:pPr algn="just">
              <a:lnSpc>
                <a:spcPct val="150000"/>
              </a:lnSpc>
              <a:buFont typeface="Courier New" panose="020B0604020202020204" pitchFamily="34" charset="0"/>
              <a:buChar char="o"/>
            </a:pPr>
            <a:r>
              <a:rPr lang="en-US" sz="1600" b="0" dirty="0" err="1">
                <a:solidFill>
                  <a:schemeClr val="accent1"/>
                </a:solidFill>
                <a:effectLst/>
              </a:rPr>
              <a:t>Trenza</a:t>
            </a:r>
            <a:r>
              <a:rPr lang="en-US" sz="1600" b="0" dirty="0">
                <a:solidFill>
                  <a:schemeClr val="accent1"/>
                </a:solidFill>
                <a:effectLst/>
              </a:rPr>
              <a:t> Ana. https://www.youtube.com/watch?v=hyQIW7hRbv0</a:t>
            </a:r>
          </a:p>
          <a:p>
            <a:pPr algn="just">
              <a:lnSpc>
                <a:spcPct val="150000"/>
              </a:lnSpc>
              <a:buFont typeface="Courier New" panose="020B0604020202020204" pitchFamily="34" charset="0"/>
              <a:buChar char="o"/>
            </a:pPr>
            <a:r>
              <a:rPr lang="en-US" sz="1600" b="0" dirty="0">
                <a:solidFill>
                  <a:schemeClr val="accent1"/>
                </a:solidFill>
                <a:effectLst/>
              </a:rPr>
              <a:t>Cowan, A. (2016, September 21). 3 steps tips on creating an awesome business model canvas. Cowan+. https://www.alexandercowan.com/3-steps-tips-creating-awesome-business-model-canvas/  </a:t>
            </a:r>
          </a:p>
          <a:p>
            <a:pPr algn="just">
              <a:lnSpc>
                <a:spcPct val="150000"/>
              </a:lnSpc>
              <a:buFont typeface="Courier New" panose="020B0604020202020204" pitchFamily="34" charset="0"/>
              <a:buChar char="o"/>
            </a:pPr>
            <a:r>
              <a:rPr lang="en-US" sz="1600" b="0" dirty="0">
                <a:solidFill>
                  <a:schemeClr val="accent1"/>
                </a:solidFill>
                <a:effectLst/>
              </a:rPr>
              <a:t>Stone, K. P. (2020, June 13). How to align your mission, vision &amp; values - 3 ways to impact performance success. LinkedIn. </a:t>
            </a:r>
            <a:r>
              <a:rPr lang="en-US" sz="1600" b="0" dirty="0">
                <a:solidFill>
                  <a:schemeClr val="accent1"/>
                </a:solidFill>
                <a:effectLst/>
                <a:hlinkClick r:id="rId3"/>
              </a:rPr>
              <a:t>https://www.linkedin.com/pulse/how-align-your-mission-vision-values-3-ways-impact-peterson-stone/</a:t>
            </a:r>
            <a:endParaRPr lang="tr-TR" sz="1600" b="0" dirty="0">
              <a:solidFill>
                <a:schemeClr val="accent1"/>
              </a:solidFill>
              <a:effectLst/>
            </a:endParaRPr>
          </a:p>
          <a:p>
            <a:pPr algn="just">
              <a:lnSpc>
                <a:spcPct val="150000"/>
              </a:lnSpc>
              <a:buFont typeface="Courier New" panose="020B0604020202020204" pitchFamily="34" charset="0"/>
              <a:buChar char="o"/>
            </a:pPr>
            <a:r>
              <a:rPr lang="en-US" sz="1600" b="0" dirty="0" err="1">
                <a:solidFill>
                  <a:schemeClr val="accent1"/>
                </a:solidFill>
                <a:effectLst/>
              </a:rPr>
              <a:t>Luenendonk</a:t>
            </a:r>
            <a:r>
              <a:rPr lang="en-US" sz="1600" b="0" dirty="0">
                <a:solidFill>
                  <a:schemeClr val="accent1"/>
                </a:solidFill>
                <a:effectLst/>
              </a:rPr>
              <a:t>, M. (2020, September 16). Business model canvas: Creating a value proposition. </a:t>
            </a:r>
            <a:r>
              <a:rPr lang="en-US" sz="1600" b="0" dirty="0" err="1">
                <a:solidFill>
                  <a:schemeClr val="accent1"/>
                </a:solidFill>
                <a:effectLst/>
              </a:rPr>
              <a:t>Cleverism</a:t>
            </a:r>
            <a:r>
              <a:rPr lang="en-US" sz="1600" b="0" dirty="0">
                <a:solidFill>
                  <a:schemeClr val="accent1"/>
                </a:solidFill>
                <a:effectLst/>
              </a:rPr>
              <a:t>. https://www.cleverism.com/business-model-canvas-creating-value-proposition/  </a:t>
            </a:r>
          </a:p>
          <a:p>
            <a:pPr algn="just">
              <a:lnSpc>
                <a:spcPct val="150000"/>
              </a:lnSpc>
              <a:buFont typeface="Courier New" panose="020B0604020202020204" pitchFamily="34" charset="0"/>
              <a:buChar char="o"/>
            </a:pPr>
            <a:r>
              <a:rPr lang="en-US" sz="1600" b="0" dirty="0">
                <a:solidFill>
                  <a:schemeClr val="accent1"/>
                </a:solidFill>
                <a:effectLst/>
              </a:rPr>
              <a:t>Pereira, D. (2020, November 2). Distribution channels - business model canvas. Business Model Analyst. https://businessmodelanalyst.com/distribution-channels-business-model-canvas/ </a:t>
            </a:r>
          </a:p>
          <a:p>
            <a:pPr algn="just">
              <a:lnSpc>
                <a:spcPct val="150000"/>
              </a:lnSpc>
              <a:buFont typeface="Courier New" panose="020B0604020202020204" pitchFamily="34" charset="0"/>
              <a:buChar char="o"/>
            </a:pPr>
            <a:endParaRPr lang="en-US" sz="1600" b="0" dirty="0">
              <a:solidFill>
                <a:schemeClr val="accent1"/>
              </a:solidFill>
              <a:effectLst/>
            </a:endParaRPr>
          </a:p>
        </p:txBody>
      </p:sp>
      <p:pic>
        <p:nvPicPr>
          <p:cNvPr id="2" name="Resim 1">
            <a:extLst>
              <a:ext uri="{FF2B5EF4-FFF2-40B4-BE49-F238E27FC236}">
                <a16:creationId xmlns:a16="http://schemas.microsoft.com/office/drawing/2014/main" id="{5D80C9AC-76E5-8B6F-586B-2676FD7B4349}"/>
              </a:ext>
            </a:extLst>
          </p:cNvPr>
          <p:cNvPicPr>
            <a:picLocks noChangeAspect="1"/>
          </p:cNvPicPr>
          <p:nvPr/>
        </p:nvPicPr>
        <p:blipFill>
          <a:blip r:embed="rId4"/>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580078791"/>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487219" y="362599"/>
            <a:ext cx="11704781"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n-US" sz="1600" b="0" dirty="0" err="1">
                <a:solidFill>
                  <a:schemeClr val="accent1"/>
                </a:solidFill>
              </a:rPr>
              <a:t>Athuraliya</a:t>
            </a:r>
            <a:r>
              <a:rPr lang="en-US" sz="1600" b="0" dirty="0">
                <a:solidFill>
                  <a:schemeClr val="accent1"/>
                </a:solidFill>
              </a:rPr>
              <a:t>, A. (2022, December 12). Business model canvas: Explained with examples. </a:t>
            </a:r>
            <a:r>
              <a:rPr lang="en-US" sz="1600" b="0" dirty="0" err="1">
                <a:solidFill>
                  <a:schemeClr val="accent1"/>
                </a:solidFill>
              </a:rPr>
              <a:t>Creately</a:t>
            </a:r>
            <a:r>
              <a:rPr lang="en-US" sz="1600" b="0" dirty="0">
                <a:solidFill>
                  <a:schemeClr val="accent1"/>
                </a:solidFill>
              </a:rPr>
              <a:t>. https://creately.com/guides/business-model-canvas-explained/   </a:t>
            </a:r>
          </a:p>
          <a:p>
            <a:pPr>
              <a:lnSpc>
                <a:spcPct val="150000"/>
              </a:lnSpc>
              <a:buFont typeface="Courier New" panose="02070309020205020404" pitchFamily="49" charset="0"/>
              <a:buChar char="o"/>
              <a:defRPr/>
            </a:pPr>
            <a:r>
              <a:rPr lang="en-US" sz="1600" b="0" dirty="0" err="1">
                <a:solidFill>
                  <a:schemeClr val="accent1"/>
                </a:solidFill>
              </a:rPr>
              <a:t>Hersztowski</a:t>
            </a:r>
            <a:r>
              <a:rPr lang="en-US" sz="1600" b="0" dirty="0">
                <a:solidFill>
                  <a:schemeClr val="accent1"/>
                </a:solidFill>
              </a:rPr>
              <a:t>, P. (2022, December 14). What is a business model canvas?. UIG Studio. https://uigstudio.com/insights/what-is-a-business-model-canvas  </a:t>
            </a:r>
          </a:p>
          <a:p>
            <a:pPr>
              <a:lnSpc>
                <a:spcPct val="150000"/>
              </a:lnSpc>
              <a:buFont typeface="Courier New" panose="02070309020205020404" pitchFamily="49" charset="0"/>
              <a:buChar char="o"/>
              <a:defRPr/>
            </a:pPr>
            <a:r>
              <a:rPr lang="en-US" sz="1600" b="0" dirty="0">
                <a:solidFill>
                  <a:schemeClr val="accent1"/>
                </a:solidFill>
              </a:rPr>
              <a:t>Jeffries, I. (2023, August 3). How to fill in a business model canvas. Isaac Jeffries. https://isaacjeffries.com/blog/2018/9/8/how-to-fill-in-a-business-model-canvas  </a:t>
            </a:r>
          </a:p>
          <a:p>
            <a:pPr>
              <a:lnSpc>
                <a:spcPct val="150000"/>
              </a:lnSpc>
              <a:buFont typeface="Courier New" panose="02070309020205020404" pitchFamily="49" charset="0"/>
              <a:buChar char="o"/>
              <a:defRPr/>
            </a:pPr>
            <a:r>
              <a:rPr lang="en-US" sz="1600" b="0" dirty="0">
                <a:solidFill>
                  <a:schemeClr val="accent1"/>
                </a:solidFill>
              </a:rPr>
              <a:t>Todaro, D. (2023, October 30). How can you ensure that innovation projects have a long-term impact in product development?. LinkedIn. https://www.linkedin.com/pulse/how-can-you-ensure-innovation-projects-have-long-term-daniele-todaro-8bwve/  </a:t>
            </a:r>
          </a:p>
          <a:p>
            <a:pPr>
              <a:lnSpc>
                <a:spcPct val="150000"/>
              </a:lnSpc>
              <a:buFont typeface="Courier New" panose="02070309020205020404" pitchFamily="49" charset="0"/>
              <a:buChar char="o"/>
              <a:defRPr/>
            </a:pPr>
            <a:r>
              <a:rPr lang="en-US" sz="1600" b="0" dirty="0">
                <a:solidFill>
                  <a:schemeClr val="accent1"/>
                </a:solidFill>
              </a:rPr>
              <a:t>Theriot , B. (2024, February 28). The power of vision, mission, and values: Driving success in business. LinkedIn. </a:t>
            </a:r>
            <a:r>
              <a:rPr lang="en-US" sz="1600" b="0" dirty="0">
                <a:solidFill>
                  <a:schemeClr val="accent1"/>
                </a:solidFill>
                <a:hlinkClick r:id="rId2"/>
              </a:rPr>
              <a:t>https://www.linkedin.com/pulse/power-vision-mission-values-driving-success-business-bob-theriot-mp85c/</a:t>
            </a:r>
            <a:endParaRPr lang="tr-TR" sz="1600" b="0" dirty="0">
              <a:solidFill>
                <a:schemeClr val="accent1"/>
              </a:solidFill>
            </a:endParaRPr>
          </a:p>
          <a:p>
            <a:pPr>
              <a:lnSpc>
                <a:spcPct val="150000"/>
              </a:lnSpc>
              <a:buFont typeface="Courier New" panose="02070309020205020404" pitchFamily="49" charset="0"/>
              <a:buChar char="o"/>
              <a:defRPr/>
            </a:pPr>
            <a:endParaRPr lang="en-US" sz="1600" b="0" dirty="0">
              <a:solidFill>
                <a:schemeClr val="accent1"/>
              </a:solidFill>
            </a:endParaRPr>
          </a:p>
          <a:p>
            <a:pPr>
              <a:lnSpc>
                <a:spcPct val="150000"/>
              </a:lnSpc>
              <a:buFont typeface="Courier New" panose="02070309020205020404" pitchFamily="49" charset="0"/>
              <a:buChar char="o"/>
              <a:defRPr/>
            </a:pPr>
            <a:endParaRPr lang="en-GB" sz="1600" b="0" dirty="0">
              <a:solidFill>
                <a:schemeClr val="accent1"/>
              </a:solidFill>
            </a:endParaRPr>
          </a:p>
          <a:p>
            <a:pPr marL="0" indent="0">
              <a:lnSpc>
                <a:spcPct val="150000"/>
              </a:lnSpc>
              <a:buNone/>
              <a:defRPr/>
            </a:pPr>
            <a:endParaRPr lang="it-IT" sz="1600" u="sng" dirty="0">
              <a:solidFill>
                <a:schemeClr val="accent1"/>
              </a:solidFill>
              <a:latin typeface="Raleway"/>
            </a:endParaRPr>
          </a:p>
        </p:txBody>
      </p:sp>
      <p:pic>
        <p:nvPicPr>
          <p:cNvPr id="2" name="Resim 1">
            <a:extLst>
              <a:ext uri="{FF2B5EF4-FFF2-40B4-BE49-F238E27FC236}">
                <a16:creationId xmlns:a16="http://schemas.microsoft.com/office/drawing/2014/main" id="{25994CCA-1F7C-5101-D122-1EC146F7FFAD}"/>
              </a:ext>
            </a:extLst>
          </p:cNvPr>
          <p:cNvPicPr>
            <a:picLocks noChangeAspect="1"/>
          </p:cNvPicPr>
          <p:nvPr/>
        </p:nvPicPr>
        <p:blipFill>
          <a:blip r:embed="rId3"/>
          <a:stretch>
            <a:fillRect/>
          </a:stretch>
        </p:blipFill>
        <p:spPr>
          <a:xfrm>
            <a:off x="26734" y="6038701"/>
            <a:ext cx="1324160" cy="733527"/>
          </a:xfrm>
          <a:prstGeom prst="rect">
            <a:avLst/>
          </a:prstGeom>
        </p:spPr>
      </p:pic>
    </p:spTree>
    <p:extLst>
      <p:ext uri="{BB962C8B-B14F-4D97-AF65-F5344CB8AC3E}">
        <p14:creationId xmlns:p14="http://schemas.microsoft.com/office/powerpoint/2010/main" val="73049143"/>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664DB-2143-0BA3-351D-8432EABF8B24}"/>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CA2F8A8-1715-9DBC-950B-1A438CBB8630}"/>
              </a:ext>
            </a:extLst>
          </p:cNvPr>
          <p:cNvSpPr>
            <a:spLocks noGrp="1"/>
          </p:cNvSpPr>
          <p:nvPr>
            <p:ph idx="1"/>
          </p:nvPr>
        </p:nvSpPr>
        <p:spPr>
          <a:xfrm>
            <a:off x="352017" y="348952"/>
            <a:ext cx="11299209"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n-US" sz="1600" b="0" dirty="0">
                <a:solidFill>
                  <a:schemeClr val="accent1"/>
                </a:solidFill>
              </a:rPr>
              <a:t>Louis , F., &amp; Saleh , M. (2024, March 29). (PDF) the importance of vision and mission statements in Business Planning. https://www.researchgate.net/publication/379407715_The_Importance_of_Vision_and_Mission_Statements_in_Business_Planning </a:t>
            </a:r>
            <a:endParaRPr lang="tr-TR" sz="1600" b="0" dirty="0">
              <a:solidFill>
                <a:schemeClr val="accent1"/>
              </a:solidFill>
            </a:endParaRPr>
          </a:p>
          <a:p>
            <a:pPr>
              <a:lnSpc>
                <a:spcPct val="150000"/>
              </a:lnSpc>
              <a:buFont typeface="Courier New" panose="02070309020205020404" pitchFamily="49" charset="0"/>
              <a:buChar char="o"/>
              <a:defRPr/>
            </a:pPr>
            <a:r>
              <a:rPr lang="en-US" sz="1600" b="0" dirty="0">
                <a:solidFill>
                  <a:schemeClr val="accent1"/>
                </a:solidFill>
                <a:latin typeface="Raleway"/>
              </a:rPr>
              <a:t>Dieffenbacher, S. F. (2024, April 29). What is customer relationships in the business model canvas?. Digital Leadership. https://digitalleadership.com/blog/customer-relationships-bmc/ </a:t>
            </a:r>
            <a:endParaRPr lang="tr-TR" sz="1600" b="0" dirty="0">
              <a:solidFill>
                <a:schemeClr val="accent1"/>
              </a:solidFill>
              <a:latin typeface="Raleway"/>
            </a:endParaRPr>
          </a:p>
          <a:p>
            <a:pPr>
              <a:lnSpc>
                <a:spcPct val="150000"/>
              </a:lnSpc>
              <a:buFont typeface="Courier New" panose="02070309020205020404" pitchFamily="49" charset="0"/>
              <a:buChar char="o"/>
              <a:defRPr/>
            </a:pPr>
            <a:r>
              <a:rPr lang="en-US" sz="1600" b="0" dirty="0">
                <a:solidFill>
                  <a:schemeClr val="accent1"/>
                </a:solidFill>
                <a:latin typeface="Raleway"/>
              </a:rPr>
              <a:t>Wright, T. (2024, July 26). 35 noteworthy vision statement examples. Cascade. https://www.cascade.app/blog/examples-good-vision-statements </a:t>
            </a:r>
            <a:endParaRPr lang="it-IT" sz="1600" b="0" dirty="0">
              <a:solidFill>
                <a:schemeClr val="accent1"/>
              </a:solidFill>
              <a:latin typeface="Raleway"/>
            </a:endParaRPr>
          </a:p>
        </p:txBody>
      </p:sp>
      <p:pic>
        <p:nvPicPr>
          <p:cNvPr id="2" name="Resim 1">
            <a:extLst>
              <a:ext uri="{FF2B5EF4-FFF2-40B4-BE49-F238E27FC236}">
                <a16:creationId xmlns:a16="http://schemas.microsoft.com/office/drawing/2014/main" id="{5FCEC585-3C66-F2C9-9E65-9E5FC267760A}"/>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3958424005"/>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0"/>
            <a:ext cx="10058400" cy="858415"/>
          </a:xfrm>
        </p:spPr>
        <p:txBody>
          <a:bodyPr>
            <a:normAutofit/>
          </a:bodyPr>
          <a:lstStyle/>
          <a:p>
            <a:r>
              <a:rPr lang="tr-TR" sz="3400" dirty="0"/>
              <a:t>Daha fazlasını keşfedin</a:t>
            </a:r>
            <a:endParaRPr lang="it-IT" sz="3400" dirty="0"/>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763314"/>
            <a:ext cx="11194507" cy="6008914"/>
          </a:xfrm>
        </p:spPr>
        <p:txBody>
          <a:bodyPr vert="horz" lIns="91440" tIns="45720" rIns="91440" bIns="45720" rtlCol="0" anchor="t">
            <a:normAutofit/>
          </a:bodyPr>
          <a:lstStyle/>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schemeClr val="accent1"/>
                </a:solidFill>
                <a:effectLst/>
                <a:uLnTx/>
                <a:uFillTx/>
                <a:latin typeface="Raleway"/>
                <a:ea typeface="+mn-ea"/>
                <a:cs typeface="+mn-cs"/>
              </a:rPr>
              <a:t>How to Create a Vision Statement That Inspires: https://www.youtube.com/watch?v=dZShbB59giM </a:t>
            </a: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schemeClr val="accent1"/>
                </a:solidFill>
                <a:effectLst/>
                <a:uLnTx/>
                <a:uFillTx/>
                <a:latin typeface="Raleway"/>
                <a:ea typeface="+mn-ea"/>
                <a:cs typeface="+mn-cs"/>
              </a:rPr>
              <a:t>Introduction to the Business Model Canvas: https://www.youtube.com/watch?v=I8nwNcCfyig </a:t>
            </a: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schemeClr val="accent1"/>
                </a:solidFill>
                <a:effectLst/>
                <a:uLnTx/>
                <a:uFillTx/>
                <a:latin typeface="Raleway"/>
                <a:ea typeface="+mn-ea"/>
                <a:cs typeface="+mn-cs"/>
              </a:rPr>
              <a:t>McDonald's Business Model Explained in 4 minutes (using the Business Model Canvas): https://www.youtube.com/watch?v=AdwBgD4cmko </a:t>
            </a: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schemeClr val="accent1"/>
                </a:solidFill>
                <a:effectLst/>
                <a:uLnTx/>
                <a:uFillTx/>
                <a:latin typeface="Raleway"/>
                <a:ea typeface="+mn-ea"/>
                <a:cs typeface="+mn-cs"/>
              </a:rPr>
              <a:t>Murray, A., &amp; </a:t>
            </a:r>
            <a:r>
              <a:rPr kumimoji="0" lang="en-US" sz="1400" b="0" i="0" u="none" strike="noStrike" kern="1200" cap="none" spc="0" normalizeH="0" baseline="0" noProof="0" dirty="0" err="1">
                <a:ln>
                  <a:noFill/>
                </a:ln>
                <a:solidFill>
                  <a:schemeClr val="accent1"/>
                </a:solidFill>
                <a:effectLst/>
                <a:uLnTx/>
                <a:uFillTx/>
                <a:latin typeface="Raleway"/>
                <a:ea typeface="+mn-ea"/>
                <a:cs typeface="+mn-cs"/>
              </a:rPr>
              <a:t>Scuotto</a:t>
            </a:r>
            <a:r>
              <a:rPr kumimoji="0" lang="en-US" sz="1400" b="0" i="0" u="none" strike="noStrike" kern="1200" cap="none" spc="0" normalizeH="0" baseline="0" noProof="0" dirty="0">
                <a:ln>
                  <a:noFill/>
                </a:ln>
                <a:solidFill>
                  <a:schemeClr val="accent1"/>
                </a:solidFill>
                <a:effectLst/>
                <a:uLnTx/>
                <a:uFillTx/>
                <a:latin typeface="Raleway"/>
                <a:ea typeface="+mn-ea"/>
                <a:cs typeface="+mn-cs"/>
              </a:rPr>
              <a:t>, V. (2016). The business model canvas. </a:t>
            </a:r>
            <a:r>
              <a:rPr kumimoji="0" lang="en-US" sz="1400" b="0" i="0" u="none" strike="noStrike" kern="1200" cap="none" spc="0" normalizeH="0" baseline="0" noProof="0" dirty="0" err="1">
                <a:ln>
                  <a:noFill/>
                </a:ln>
                <a:solidFill>
                  <a:schemeClr val="accent1"/>
                </a:solidFill>
                <a:effectLst/>
                <a:uLnTx/>
                <a:uFillTx/>
                <a:latin typeface="Raleway"/>
                <a:ea typeface="+mn-ea"/>
                <a:cs typeface="+mn-cs"/>
              </a:rPr>
              <a:t>Symphonya</a:t>
            </a:r>
            <a:r>
              <a:rPr kumimoji="0" lang="en-US" sz="1400" b="0" i="0" u="none" strike="noStrike" kern="1200" cap="none" spc="0" normalizeH="0" baseline="0" noProof="0" dirty="0">
                <a:ln>
                  <a:noFill/>
                </a:ln>
                <a:solidFill>
                  <a:schemeClr val="accent1"/>
                </a:solidFill>
                <a:effectLst/>
                <a:uLnTx/>
                <a:uFillTx/>
                <a:latin typeface="Raleway"/>
                <a:ea typeface="+mn-ea"/>
                <a:cs typeface="+mn-cs"/>
              </a:rPr>
              <a:t>. Emerging Issues in Management, 94–109. https://doi.org/10.4468/2015.3.13murray.scuotto </a:t>
            </a: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schemeClr val="accent1"/>
                </a:solidFill>
                <a:effectLst/>
                <a:uLnTx/>
                <a:uFillTx/>
                <a:latin typeface="Raleway"/>
                <a:ea typeface="+mn-ea"/>
                <a:cs typeface="+mn-cs"/>
              </a:rPr>
              <a:t>Scott, J. T. (2017). The Entrepreneur’s Guide to Building a Successful Business. EFMD. https://www.researchgate.net/profile/Jonathan-Scott-19/publication/347947879_The_Entrepreneur's_Guide_to_Building_a_Successful_Business_2018/links/601fd584299bf1cc26ac728b/The-Entrepreneurs-Guide-to-Building-a-Successful-Business-2018.pdf </a:t>
            </a: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schemeClr val="accent1"/>
                </a:solidFill>
                <a:effectLst/>
                <a:uLnTx/>
                <a:uFillTx/>
                <a:latin typeface="Raleway"/>
                <a:ea typeface="+mn-ea"/>
                <a:cs typeface="+mn-cs"/>
              </a:rPr>
              <a:t>The Business Model Canvas - 9 Steps to Creating a Successful Business Model - Startup Tips: https://www.youtube.com/watch?v=IP0cUBWTgpY </a:t>
            </a: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400" b="0" i="0" u="none" strike="noStrike" kern="1200" cap="none" spc="0" normalizeH="0" baseline="0" noProof="0" dirty="0">
                <a:ln>
                  <a:noFill/>
                </a:ln>
                <a:solidFill>
                  <a:schemeClr val="accent1"/>
                </a:solidFill>
                <a:effectLst/>
                <a:uLnTx/>
                <a:uFillTx/>
                <a:latin typeface="Raleway"/>
                <a:ea typeface="+mn-ea"/>
                <a:cs typeface="+mn-cs"/>
              </a:rPr>
              <a:t>The Mission, Vision, and Values statements:  https://www.youtube.com/watch?v=8wem6FZAucw Your Mission, Vision, and Values (with Examples): https://www.youtube.com/watch?v=Z4_YNeVsZhw </a:t>
            </a:r>
          </a:p>
        </p:txBody>
      </p:sp>
      <p:pic>
        <p:nvPicPr>
          <p:cNvPr id="4" name="Resim 3">
            <a:extLst>
              <a:ext uri="{FF2B5EF4-FFF2-40B4-BE49-F238E27FC236}">
                <a16:creationId xmlns:a16="http://schemas.microsoft.com/office/drawing/2014/main" id="{4D35B142-455D-E687-4925-FDFE868A428D}"/>
              </a:ext>
            </a:extLst>
          </p:cNvPr>
          <p:cNvPicPr>
            <a:picLocks noChangeAspect="1"/>
          </p:cNvPicPr>
          <p:nvPr/>
        </p:nvPicPr>
        <p:blipFill>
          <a:blip r:embed="rId2"/>
          <a:stretch>
            <a:fillRect/>
          </a:stretch>
        </p:blipFill>
        <p:spPr>
          <a:xfrm>
            <a:off x="26734" y="6038701"/>
            <a:ext cx="1324160" cy="733527"/>
          </a:xfrm>
          <a:prstGeom prst="rect">
            <a:avLst/>
          </a:prstGeom>
        </p:spPr>
      </p:pic>
    </p:spTree>
    <p:extLst>
      <p:ext uri="{BB962C8B-B14F-4D97-AF65-F5344CB8AC3E}">
        <p14:creationId xmlns:p14="http://schemas.microsoft.com/office/powerpoint/2010/main" val="1821673080"/>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tr-TR" dirty="0"/>
              <a:t>Fem-</a:t>
            </a:r>
            <a:r>
              <a:rPr lang="tr-TR" dirty="0" err="1"/>
              <a:t>Up</a:t>
            </a:r>
            <a:r>
              <a:rPr lang="tr-TR" dirty="0"/>
              <a:t> Ortakları</a:t>
            </a:r>
            <a:endParaRPr lang="en-US" dirty="0"/>
          </a:p>
        </p:txBody>
      </p:sp>
      <p:pic>
        <p:nvPicPr>
          <p:cNvPr id="4" name="Resim 3">
            <a:extLst>
              <a:ext uri="{FF2B5EF4-FFF2-40B4-BE49-F238E27FC236}">
                <a16:creationId xmlns:a16="http://schemas.microsoft.com/office/drawing/2014/main" id="{5F2FE8BE-17ED-18E4-8A0F-BA29B8DFA920}"/>
              </a:ext>
            </a:extLst>
          </p:cNvPr>
          <p:cNvPicPr>
            <a:picLocks noChangeAspect="1"/>
          </p:cNvPicPr>
          <p:nvPr/>
        </p:nvPicPr>
        <p:blipFill>
          <a:blip r:embed="rId2"/>
          <a:stretch>
            <a:fillRect/>
          </a:stretch>
        </p:blipFill>
        <p:spPr>
          <a:xfrm>
            <a:off x="799361" y="2311093"/>
            <a:ext cx="5296639" cy="2553056"/>
          </a:xfrm>
          <a:prstGeom prst="rect">
            <a:avLst/>
          </a:prstGeom>
        </p:spPr>
      </p:pic>
      <p:sp>
        <p:nvSpPr>
          <p:cNvPr id="5" name="Metin kutusu 4">
            <a:extLst>
              <a:ext uri="{FF2B5EF4-FFF2-40B4-BE49-F238E27FC236}">
                <a16:creationId xmlns:a16="http://schemas.microsoft.com/office/drawing/2014/main" id="{5C572DFB-270A-E752-F4A6-DD97F5EDC7E2}"/>
              </a:ext>
            </a:extLst>
          </p:cNvPr>
          <p:cNvSpPr txBox="1"/>
          <p:nvPr/>
        </p:nvSpPr>
        <p:spPr>
          <a:xfrm>
            <a:off x="6920944" y="2476707"/>
            <a:ext cx="4471695" cy="2221827"/>
          </a:xfrm>
          <a:prstGeom prst="rect">
            <a:avLst/>
          </a:prstGeom>
          <a:noFill/>
        </p:spPr>
        <p:txBody>
          <a:bodyPr wrap="square">
            <a:spAutoFit/>
          </a:bodyPr>
          <a:lstStyle/>
          <a:p>
            <a:pPr>
              <a:lnSpc>
                <a:spcPct val="150000"/>
              </a:lnSpc>
            </a:pPr>
            <a:r>
              <a:rPr lang="en-GB" sz="3200" b="1" dirty="0">
                <a:solidFill>
                  <a:schemeClr val="bg1"/>
                </a:solidFill>
              </a:rPr>
              <a:t>Bu </a:t>
            </a:r>
            <a:r>
              <a:rPr lang="en-GB" sz="3200" b="1" dirty="0" err="1">
                <a:solidFill>
                  <a:schemeClr val="bg1"/>
                </a:solidFill>
              </a:rPr>
              <a:t>ünite</a:t>
            </a:r>
            <a:r>
              <a:rPr lang="tr-TR" sz="3200" b="1" dirty="0">
                <a:solidFill>
                  <a:schemeClr val="bg1"/>
                </a:solidFill>
              </a:rPr>
              <a:t>y</a:t>
            </a:r>
            <a:r>
              <a:rPr lang="en-GB" sz="3200" b="1" dirty="0" err="1">
                <a:solidFill>
                  <a:schemeClr val="bg1"/>
                </a:solidFill>
              </a:rPr>
              <a:t>i</a:t>
            </a:r>
            <a:r>
              <a:rPr lang="en-GB" sz="3200" b="1" dirty="0">
                <a:solidFill>
                  <a:schemeClr val="bg1"/>
                </a:solidFill>
              </a:rPr>
              <a:t> </a:t>
            </a:r>
            <a:r>
              <a:rPr lang="en-GB" sz="3200" b="1" dirty="0" err="1">
                <a:solidFill>
                  <a:schemeClr val="bg1"/>
                </a:solidFill>
              </a:rPr>
              <a:t>tamamladığınız</a:t>
            </a:r>
            <a:r>
              <a:rPr lang="en-GB" sz="3200" b="1" dirty="0">
                <a:solidFill>
                  <a:schemeClr val="bg1"/>
                </a:solidFill>
              </a:rPr>
              <a:t> </a:t>
            </a:r>
            <a:r>
              <a:rPr lang="en-GB" sz="3200" b="1" dirty="0" err="1">
                <a:solidFill>
                  <a:schemeClr val="bg1"/>
                </a:solidFill>
              </a:rPr>
              <a:t>için</a:t>
            </a:r>
            <a:r>
              <a:rPr lang="en-GB" sz="3200" b="1" dirty="0">
                <a:solidFill>
                  <a:schemeClr val="bg1"/>
                </a:solidFill>
              </a:rPr>
              <a:t> </a:t>
            </a:r>
            <a:r>
              <a:rPr lang="en-GB" sz="3200" b="1" dirty="0" err="1">
                <a:solidFill>
                  <a:schemeClr val="bg1"/>
                </a:solidFill>
              </a:rPr>
              <a:t>teşekkür</a:t>
            </a:r>
            <a:r>
              <a:rPr lang="en-GB" sz="3200" b="1" dirty="0">
                <a:solidFill>
                  <a:schemeClr val="bg1"/>
                </a:solidFill>
              </a:rPr>
              <a:t> </a:t>
            </a:r>
            <a:r>
              <a:rPr lang="en-GB" sz="3200" b="1" dirty="0" err="1">
                <a:solidFill>
                  <a:schemeClr val="bg1"/>
                </a:solidFill>
              </a:rPr>
              <a:t>ederiz</a:t>
            </a:r>
            <a:r>
              <a:rPr lang="en-GB" sz="3200" b="1" dirty="0">
                <a:solidFill>
                  <a:schemeClr val="bg1"/>
                </a:solidFill>
              </a:rPr>
              <a:t>!</a:t>
            </a:r>
          </a:p>
        </p:txBody>
      </p:sp>
      <p:pic>
        <p:nvPicPr>
          <p:cNvPr id="8" name="Resim 7">
            <a:extLst>
              <a:ext uri="{FF2B5EF4-FFF2-40B4-BE49-F238E27FC236}">
                <a16:creationId xmlns:a16="http://schemas.microsoft.com/office/drawing/2014/main" id="{3DCA8997-CF6D-025C-4B21-37174C9A3268}"/>
              </a:ext>
            </a:extLst>
          </p:cNvPr>
          <p:cNvPicPr>
            <a:picLocks noChangeAspect="1"/>
          </p:cNvPicPr>
          <p:nvPr/>
        </p:nvPicPr>
        <p:blipFill>
          <a:blip r:embed="rId3"/>
          <a:stretch>
            <a:fillRect/>
          </a:stretch>
        </p:blipFill>
        <p:spPr>
          <a:xfrm>
            <a:off x="10207865" y="5239141"/>
            <a:ext cx="1648055" cy="1362265"/>
          </a:xfrm>
          <a:prstGeom prst="rect">
            <a:avLst/>
          </a:prstGeom>
        </p:spPr>
      </p:pic>
      <p:pic>
        <p:nvPicPr>
          <p:cNvPr id="10" name="Resim 9">
            <a:extLst>
              <a:ext uri="{FF2B5EF4-FFF2-40B4-BE49-F238E27FC236}">
                <a16:creationId xmlns:a16="http://schemas.microsoft.com/office/drawing/2014/main" id="{F4A4ED72-AF57-5B56-DA3A-A845A152A207}"/>
              </a:ext>
            </a:extLst>
          </p:cNvPr>
          <p:cNvPicPr>
            <a:picLocks noChangeAspect="1"/>
          </p:cNvPicPr>
          <p:nvPr/>
        </p:nvPicPr>
        <p:blipFill>
          <a:blip r:embed="rId4"/>
          <a:stretch>
            <a:fillRect/>
          </a:stretch>
        </p:blipFill>
        <p:spPr>
          <a:xfrm>
            <a:off x="336080" y="5409914"/>
            <a:ext cx="3772426" cy="1190791"/>
          </a:xfrm>
          <a:prstGeom prst="rect">
            <a:avLst/>
          </a:prstGeom>
        </p:spPr>
      </p:pic>
    </p:spTree>
    <p:extLst>
      <p:ext uri="{BB962C8B-B14F-4D97-AF65-F5344CB8AC3E}">
        <p14:creationId xmlns:p14="http://schemas.microsoft.com/office/powerpoint/2010/main" val="361623514"/>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6.0.33"/>
  <p:tag name="AS_OS" val="Microsoft Windows NT 10.0.20348.0"/>
  <p:tag name="AS_RELEASE_DATE" val="2024.11.14"/>
  <p:tag name="AS_TITLE" val="Aspose.Slides for .NET6"/>
  <p:tag name="AS_VERSION" val="24.11"/>
</p:tagLst>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Raleway SemiBold"/>
        <a:cs typeface="Arial"/>
      </a:majorFont>
      <a:minorFont>
        <a:latin typeface="Raleway"/>
        <a:ea typeface="Raleway"/>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Raleway SemiBold"/>
        <a:cs typeface="Arial"/>
      </a:majorFont>
      <a:minorFont>
        <a:latin typeface="Raleway"/>
        <a:ea typeface="Raleway"/>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Aptos Display" panose="0211000402020202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Aptos" panose="0211000402020202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Belge" ma:contentTypeID="0x01010028B3D6815C772C4D81C6B76302BCB0B9" ma:contentTypeVersion="15" ma:contentTypeDescription="Yeni belge oluşturun." ma:contentTypeScope="" ma:versionID="eabb9b74ee44d4d2714879eef60795cd">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2c0a4b302a1d2965d45bf8c95ce2ee4b"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Resim Etiketleri"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Ayrıntıları ile Paylaşıldı"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8BAA0A9-8593-42AF-A19C-07E55EA366BA}">
  <ds:schemaRefs>
    <ds:schemaRef ds:uri="26a10de0-e0bd-466a-87c8-f0d3f8c6fbe9"/>
    <ds:schemaRef ds:uri="http://schemas.openxmlformats.org/package/2006/metadata/core-properties"/>
    <ds:schemaRef ds:uri="http://schemas.microsoft.com/office/2006/documentManagement/types"/>
    <ds:schemaRef ds:uri="http://purl.org/dc/elements/1.1/"/>
    <ds:schemaRef ds:uri="http://purl.org/dc/dcmitype/"/>
    <ds:schemaRef ds:uri="984ff08c-af25-4174-ad80-e934fe4fddf1"/>
    <ds:schemaRef ds:uri="http://schemas.microsoft.com/office/infopath/2007/PartnerControls"/>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0482A6A2-56C2-4D98-BC54-E5525F9C5E7A}"/>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TotalTime>
  <Words>9063</Words>
  <Application>Microsoft Office PowerPoint</Application>
  <PresentationFormat>Geniş ekran</PresentationFormat>
  <Paragraphs>846</Paragraphs>
  <Slides>99</Slides>
  <Notes>6</Notes>
  <HiddenSlides>0</HiddenSlides>
  <MMClips>2</MMClips>
  <ScaleCrop>false</ScaleCrop>
  <HeadingPairs>
    <vt:vector size="6" baseType="variant">
      <vt:variant>
        <vt:lpstr>Kullanılan Yazı Tipleri</vt:lpstr>
      </vt:variant>
      <vt:variant>
        <vt:i4>12</vt:i4>
      </vt:variant>
      <vt:variant>
        <vt:lpstr>Tema</vt:lpstr>
      </vt:variant>
      <vt:variant>
        <vt:i4>2</vt:i4>
      </vt:variant>
      <vt:variant>
        <vt:lpstr>Slayt Başlıkları</vt:lpstr>
      </vt:variant>
      <vt:variant>
        <vt:i4>99</vt:i4>
      </vt:variant>
    </vt:vector>
  </HeadingPairs>
  <TitlesOfParts>
    <vt:vector size="113" baseType="lpstr">
      <vt:lpstr>Aptos</vt:lpstr>
      <vt:lpstr>Arial</vt:lpstr>
      <vt:lpstr>Calibri</vt:lpstr>
      <vt:lpstr>Courier New</vt:lpstr>
      <vt:lpstr>Frutiger-Roman</vt:lpstr>
      <vt:lpstr>Raleway</vt:lpstr>
      <vt:lpstr>Raleway </vt:lpstr>
      <vt:lpstr>Raleway Medium</vt:lpstr>
      <vt:lpstr>Raleway SemiBold</vt:lpstr>
      <vt:lpstr>Segoe UI</vt:lpstr>
      <vt:lpstr>TT Firs Neue</vt:lpstr>
      <vt:lpstr>Webdings</vt:lpstr>
      <vt:lpstr>Tema de Office</vt:lpstr>
      <vt:lpstr>Tema de Office</vt:lpstr>
      <vt:lpstr>İş Planlama ve Strateji</vt:lpstr>
      <vt:lpstr>Ünitenin amacı</vt:lpstr>
      <vt:lpstr>Bu ünitenin öğrenme çıktıları</vt:lpstr>
      <vt:lpstr>1°: Şirkette sürdürülebilir inovasyon kültürü: Vizyon, misyon ve değerler </vt:lpstr>
      <vt:lpstr>Vizyon, Misyon ve Değerlerin Rolü</vt:lpstr>
      <vt:lpstr>Vizyon, misyon ve değerlerin rolü</vt:lpstr>
      <vt:lpstr>Vizyon Beyanı</vt:lpstr>
      <vt:lpstr>Vizyon Beyanı</vt:lpstr>
      <vt:lpstr>Vizyon Bildirimi Oluşturma</vt:lpstr>
      <vt:lpstr>Misyon Bildirimi</vt:lpstr>
      <vt:lpstr>Misyon Bildirimi</vt:lpstr>
      <vt:lpstr>Bir Misyon Bildirimi Oluşturmak</vt:lpstr>
      <vt:lpstr>Bir Misyon Bildirimi Oluşturmak</vt:lpstr>
      <vt:lpstr>Temel Değerler</vt:lpstr>
      <vt:lpstr>Temel Değerler</vt:lpstr>
      <vt:lpstr>Temel Değerlerin Oluşturulması</vt:lpstr>
      <vt:lpstr>Vizyon, Misyon ve Değerlerin Uyumlaştırılması</vt:lpstr>
      <vt:lpstr>Vizyon, Misyon ve Değerlerin Uyumlaştırılması</vt:lpstr>
      <vt:lpstr>Vizyon, Misyon ve Değerlerin Uyumlaştırılması</vt:lpstr>
      <vt:lpstr>Vizyon, Misyon ve Değerlerin Uyumlaştırılması</vt:lpstr>
      <vt:lpstr>İnovasyonu Kültüre Yerleştirmek</vt:lpstr>
      <vt:lpstr>İnovasyonu Şirket Kültürüne Entegre Etme Stratejileri</vt:lpstr>
      <vt:lpstr>İnovasyonun Teşvik Edilmesinde Liderliğin Rolü</vt:lpstr>
      <vt:lpstr>İnovasyon Kültürünün Sürdürülmesi</vt:lpstr>
      <vt:lpstr>PowerPoint Sunusu</vt:lpstr>
      <vt:lpstr>PowerPoint Sunusu</vt:lpstr>
      <vt:lpstr>2°: Kazandıran Bir İş Modeli Kanvası Oluşturmak</vt:lpstr>
      <vt:lpstr>İş Modeli Kanvası Nedir?</vt:lpstr>
      <vt:lpstr>İş Modeli Kanvası Nedir?</vt:lpstr>
      <vt:lpstr>1. Müşteri Segmentleri</vt:lpstr>
      <vt:lpstr>1. Müşteri Segmentleri</vt:lpstr>
      <vt:lpstr>2. Değer Önermeleri</vt:lpstr>
      <vt:lpstr>2. Değer Önermeleri</vt:lpstr>
      <vt:lpstr>2. Değer Önermeleri</vt:lpstr>
      <vt:lpstr>3. Kanallar</vt:lpstr>
      <vt:lpstr>3. Kanallar</vt:lpstr>
      <vt:lpstr>4. Müşteri İlişkileri</vt:lpstr>
      <vt:lpstr>4. Müşteri İlişkileri</vt:lpstr>
      <vt:lpstr>4. Müşteri İlişkileri</vt:lpstr>
      <vt:lpstr>5. Gelir Akışları</vt:lpstr>
      <vt:lpstr>5. Gelir Akışları</vt:lpstr>
      <vt:lpstr>5. Gelir Akışları</vt:lpstr>
      <vt:lpstr>6. Anahtar Kaynaklar</vt:lpstr>
      <vt:lpstr>6. Anahtar Kaynaklar</vt:lpstr>
      <vt:lpstr>7. Kilit Faaliyetler</vt:lpstr>
      <vt:lpstr>7. Kilit Faaliyetler</vt:lpstr>
      <vt:lpstr>8. Kilit Ortaklıklar</vt:lpstr>
      <vt:lpstr>8. Kilit Ortaklıklar</vt:lpstr>
      <vt:lpstr>9. Maliyet Yapısı</vt:lpstr>
      <vt:lpstr>9. Maliyet Yapısı</vt:lpstr>
      <vt:lpstr>İş Modeli Kanvasının Tamamlanması</vt:lpstr>
      <vt:lpstr>İş Modeli Kanvasının Tamamlanması</vt:lpstr>
      <vt:lpstr>İş Modeli Kanvasının Tamamlanması</vt:lpstr>
      <vt:lpstr>PowerPoint Sunusu</vt:lpstr>
      <vt:lpstr>PowerPoint Sunusu</vt:lpstr>
      <vt:lpstr>3°: Stratejik yol haritası ve eylem planlaması</vt:lpstr>
      <vt:lpstr>Stratejik Yol Haritasının Temel Unsurları</vt:lpstr>
      <vt:lpstr>Stratejik Yol Haritasının Temel Unsurları</vt:lpstr>
      <vt:lpstr>PowerPoint Sunusu</vt:lpstr>
      <vt:lpstr>PowerPoint Sunusu</vt:lpstr>
      <vt:lpstr>1. Misyon, Vizyon ve Değerler</vt:lpstr>
      <vt:lpstr>1. Misyon, Vizyon ve Değerler</vt:lpstr>
      <vt:lpstr>PowerPoint Sunusu</vt:lpstr>
      <vt:lpstr>PowerPoint Sunusu</vt:lpstr>
      <vt:lpstr>2. İç ve Dış Analiz ve Rekabet</vt:lpstr>
      <vt:lpstr>2. İç ve Dış Analiz ve Mutabakat</vt:lpstr>
      <vt:lpstr>2. İç ve Dış Analiz ve Mutabakat</vt:lpstr>
      <vt:lpstr>2. İç ve Dış Analiz ve Mutabakat</vt:lpstr>
      <vt:lpstr>PowerPoint Sunusu</vt:lpstr>
      <vt:lpstr>2. İç ve Dış Analiz ve Mutabakat</vt:lpstr>
      <vt:lpstr>2. İç ve Dış Analiz ve Mutabakat</vt:lpstr>
      <vt:lpstr>2. İç ve Dış Analiz ve Mutabakat</vt:lpstr>
      <vt:lpstr>PowerPoint Sunusu</vt:lpstr>
      <vt:lpstr>2. İç ve Dış Analiz ve Mutabakat</vt:lpstr>
      <vt:lpstr>2. İç ve Dış Analiz ve Mutabakat</vt:lpstr>
      <vt:lpstr>2. İç ve Dış Analiz ve Mutabakat</vt:lpstr>
      <vt:lpstr>PowerPoint Sunusu</vt:lpstr>
      <vt:lpstr>2. İç ve Dış Analiz ve Mutabakat</vt:lpstr>
      <vt:lpstr>Kendi rakip analizinizi yapın</vt:lpstr>
      <vt:lpstr>3. Hedefler ve Strateji </vt:lpstr>
      <vt:lpstr>PowerPoint Sunusu</vt:lpstr>
      <vt:lpstr>PowerPoint Sunusu</vt:lpstr>
      <vt:lpstr>PowerPoint Sunusu</vt:lpstr>
      <vt:lpstr>4. Uygulama ve Kontrol </vt:lpstr>
      <vt:lpstr>4. Uygulama ve Kontrol</vt:lpstr>
      <vt:lpstr>5. Eylem Planı  </vt:lpstr>
      <vt:lpstr>5. Eylem Planı</vt:lpstr>
      <vt:lpstr>5. Eylem Planı</vt:lpstr>
      <vt:lpstr>PowerPoint Sunusu</vt:lpstr>
      <vt:lpstr>PowerPoint Sunusu</vt:lpstr>
      <vt:lpstr>PowerPoint Sunusu</vt:lpstr>
      <vt:lpstr>PowerPoint Sunusu</vt:lpstr>
      <vt:lpstr>PowerPoint Sunusu</vt:lpstr>
      <vt:lpstr>Bu üniteyi oluşturmak için kullanılan kaynaklar </vt:lpstr>
      <vt:lpstr>PowerPoint Sunusu</vt:lpstr>
      <vt:lpstr>PowerPoint Sunusu</vt:lpstr>
      <vt:lpstr>PowerPoint Sunusu</vt:lpstr>
      <vt:lpstr>Daha fazlasını keşfedin</vt:lpstr>
      <vt:lpstr>Fem-Up Ortakları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docId:DFDDC963D822EB3AC6AA9D0A20E05863</cp:keywords>
  <cp:lastModifiedBy>Ezgi Ünal</cp:lastModifiedBy>
  <cp:revision>25</cp:revision>
  <dcterms:created xsi:type="dcterms:W3CDTF">2023-12-21T13:42:43Z</dcterms:created>
  <dcterms:modified xsi:type="dcterms:W3CDTF">2025-07-22T12:12:13Z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