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2" r:id="rId5"/>
  </p:sldMasterIdLst>
  <p:sldIdLst>
    <p:sldId id="303" r:id="rId6"/>
    <p:sldId id="257" r:id="rId7"/>
    <p:sldId id="258" r:id="rId8"/>
    <p:sldId id="262" r:id="rId9"/>
    <p:sldId id="264" r:id="rId10"/>
    <p:sldId id="271" r:id="rId11"/>
    <p:sldId id="301" r:id="rId12"/>
    <p:sldId id="273" r:id="rId13"/>
    <p:sldId id="300" r:id="rId14"/>
    <p:sldId id="276" r:id="rId15"/>
    <p:sldId id="272" r:id="rId16"/>
    <p:sldId id="304" r:id="rId17"/>
    <p:sldId id="280" r:id="rId18"/>
    <p:sldId id="281" r:id="rId19"/>
    <p:sldId id="288" r:id="rId20"/>
    <p:sldId id="289" r:id="rId21"/>
    <p:sldId id="312" r:id="rId22"/>
    <p:sldId id="284" r:id="rId23"/>
    <p:sldId id="285" r:id="rId24"/>
    <p:sldId id="286" r:id="rId25"/>
    <p:sldId id="287" r:id="rId26"/>
    <p:sldId id="305" r:id="rId27"/>
    <p:sldId id="313" r:id="rId28"/>
    <p:sldId id="292" r:id="rId29"/>
    <p:sldId id="296" r:id="rId30"/>
    <p:sldId id="293" r:id="rId31"/>
    <p:sldId id="294" r:id="rId32"/>
    <p:sldId id="297" r:id="rId33"/>
    <p:sldId id="298" r:id="rId34"/>
    <p:sldId id="307" r:id="rId35"/>
    <p:sldId id="306" r:id="rId36"/>
    <p:sldId id="295" r:id="rId37"/>
    <p:sldId id="302" r:id="rId38"/>
    <p:sldId id="311" r:id="rId39"/>
    <p:sldId id="309" r:id="rId40"/>
    <p:sldId id="310" r:id="rId41"/>
    <p:sldId id="274" r:id="rId42"/>
    <p:sldId id="275" r:id="rId43"/>
    <p:sldId id="299" r:id="rId44"/>
    <p:sldId id="263" r:id="rId4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E4E1BBC-6F81-4DA7-BFFD-C34AE1D961B0}" v="1" dt="2025-01-13T16:39:22.88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8" d="100"/>
          <a:sy n="78" d="100"/>
        </p:scale>
        <p:origin x="850" y="6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viewProps" Target="viewProps.xml"/><Relationship Id="rId50" Type="http://schemas.microsoft.com/office/2016/11/relationships/changesInfo" Target="changesInfos/changesInfo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theme" Target="theme/theme1.xml"/><Relationship Id="rId8" Type="http://schemas.openxmlformats.org/officeDocument/2006/relationships/slide" Target="slides/slide3.xml"/><Relationship Id="rId51" Type="http://schemas.microsoft.com/office/2015/10/relationships/revisionInfo" Target="revisionInfo.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presProps" Target="presProps.xml"/><Relationship Id="rId20" Type="http://schemas.openxmlformats.org/officeDocument/2006/relationships/slide" Target="slides/slide15.xml"/><Relationship Id="rId41" Type="http://schemas.openxmlformats.org/officeDocument/2006/relationships/slide" Target="slides/slide36.xml"/><Relationship Id="rId1" Type="http://schemas.openxmlformats.org/officeDocument/2006/relationships/customXml" Target="../customXml/item1.xml"/><Relationship Id="rId6"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po_38" userId="S::epo_38_jogroup.eu#ext#@dobasi.onmicrosoft.com::66d8512a-8ddf-40e0-bce7-ad06085cc67f" providerId="AD" clId="Web-{8146021D-8F7A-9184-EF0A-8315C7083C50}"/>
    <pc:docChg chg="delSld modSld">
      <pc:chgData name="epo_38" userId="S::epo_38_jogroup.eu#ext#@dobasi.onmicrosoft.com::66d8512a-8ddf-40e0-bce7-ad06085cc67f" providerId="AD" clId="Web-{8146021D-8F7A-9184-EF0A-8315C7083C50}" dt="2024-11-28T13:02:37.931" v="175" actId="20577"/>
      <pc:docMkLst>
        <pc:docMk/>
      </pc:docMkLst>
      <pc:sldChg chg="modSp">
        <pc:chgData name="epo_38" userId="S::epo_38_jogroup.eu#ext#@dobasi.onmicrosoft.com::66d8512a-8ddf-40e0-bce7-ad06085cc67f" providerId="AD" clId="Web-{8146021D-8F7A-9184-EF0A-8315C7083C50}" dt="2024-11-28T12:57:05.826" v="163" actId="20577"/>
        <pc:sldMkLst>
          <pc:docMk/>
          <pc:sldMk cId="1177726443" sldId="257"/>
        </pc:sldMkLst>
        <pc:spChg chg="mod">
          <ac:chgData name="epo_38" userId="S::epo_38_jogroup.eu#ext#@dobasi.onmicrosoft.com::66d8512a-8ddf-40e0-bce7-ad06085cc67f" providerId="AD" clId="Web-{8146021D-8F7A-9184-EF0A-8315C7083C50}" dt="2024-11-28T12:57:05.826" v="163" actId="20577"/>
          <ac:spMkLst>
            <pc:docMk/>
            <pc:sldMk cId="1177726443" sldId="257"/>
            <ac:spMk id="3" creationId="{8D0089E8-9EEB-047C-855D-C0D6B24BE56F}"/>
          </ac:spMkLst>
        </pc:spChg>
      </pc:sldChg>
      <pc:sldChg chg="modSp">
        <pc:chgData name="epo_38" userId="S::epo_38_jogroup.eu#ext#@dobasi.onmicrosoft.com::66d8512a-8ddf-40e0-bce7-ad06085cc67f" providerId="AD" clId="Web-{8146021D-8F7A-9184-EF0A-8315C7083C50}" dt="2024-11-28T12:47:17.618" v="126" actId="20577"/>
        <pc:sldMkLst>
          <pc:docMk/>
          <pc:sldMk cId="2591287154" sldId="258"/>
        </pc:sldMkLst>
        <pc:spChg chg="mod">
          <ac:chgData name="epo_38" userId="S::epo_38_jogroup.eu#ext#@dobasi.onmicrosoft.com::66d8512a-8ddf-40e0-bce7-ad06085cc67f" providerId="AD" clId="Web-{8146021D-8F7A-9184-EF0A-8315C7083C50}" dt="2024-11-28T12:45:04.270" v="111" actId="20577"/>
          <ac:spMkLst>
            <pc:docMk/>
            <pc:sldMk cId="2591287154" sldId="258"/>
            <ac:spMk id="4" creationId="{EDDEB2B8-67A4-DBB2-B33B-FA3A94AEE46E}"/>
          </ac:spMkLst>
        </pc:spChg>
        <pc:spChg chg="mod">
          <ac:chgData name="epo_38" userId="S::epo_38_jogroup.eu#ext#@dobasi.onmicrosoft.com::66d8512a-8ddf-40e0-bce7-ad06085cc67f" providerId="AD" clId="Web-{8146021D-8F7A-9184-EF0A-8315C7083C50}" dt="2024-11-28T12:47:17.618" v="126" actId="20577"/>
          <ac:spMkLst>
            <pc:docMk/>
            <pc:sldMk cId="2591287154" sldId="258"/>
            <ac:spMk id="5" creationId="{DCBDD218-F9D7-4922-0A12-8A66E5903877}"/>
          </ac:spMkLst>
        </pc:spChg>
        <pc:spChg chg="mod">
          <ac:chgData name="epo_38" userId="S::epo_38_jogroup.eu#ext#@dobasi.onmicrosoft.com::66d8512a-8ddf-40e0-bce7-ad06085cc67f" providerId="AD" clId="Web-{8146021D-8F7A-9184-EF0A-8315C7083C50}" dt="2024-11-28T12:47:17.618" v="126" actId="20577"/>
          <ac:spMkLst>
            <pc:docMk/>
            <pc:sldMk cId="2591287154" sldId="258"/>
            <ac:spMk id="6" creationId="{0CC214A9-B65D-FDF1-7616-D8081C944C60}"/>
          </ac:spMkLst>
        </pc:spChg>
      </pc:sldChg>
      <pc:sldChg chg="modSp">
        <pc:chgData name="epo_38" userId="S::epo_38_jogroup.eu#ext#@dobasi.onmicrosoft.com::66d8512a-8ddf-40e0-bce7-ad06085cc67f" providerId="AD" clId="Web-{8146021D-8F7A-9184-EF0A-8315C7083C50}" dt="2024-11-28T12:45:22.208" v="119" actId="20577"/>
        <pc:sldMkLst>
          <pc:docMk/>
          <pc:sldMk cId="2622686270" sldId="262"/>
        </pc:sldMkLst>
        <pc:spChg chg="mod">
          <ac:chgData name="epo_38" userId="S::epo_38_jogroup.eu#ext#@dobasi.onmicrosoft.com::66d8512a-8ddf-40e0-bce7-ad06085cc67f" providerId="AD" clId="Web-{8146021D-8F7A-9184-EF0A-8315C7083C50}" dt="2024-11-28T12:45:22.208" v="119" actId="20577"/>
          <ac:spMkLst>
            <pc:docMk/>
            <pc:sldMk cId="2622686270" sldId="262"/>
            <ac:spMk id="5" creationId="{A7D5D871-3E99-FD69-62E9-BF69DA13EE4B}"/>
          </ac:spMkLst>
        </pc:spChg>
      </pc:sldChg>
      <pc:sldChg chg="modSp">
        <pc:chgData name="epo_38" userId="S::epo_38_jogroup.eu#ext#@dobasi.onmicrosoft.com::66d8512a-8ddf-40e0-bce7-ad06085cc67f" providerId="AD" clId="Web-{8146021D-8F7A-9184-EF0A-8315C7083C50}" dt="2024-11-28T13:02:37.931" v="175" actId="20577"/>
        <pc:sldMkLst>
          <pc:docMk/>
          <pc:sldMk cId="2836730832" sldId="264"/>
        </pc:sldMkLst>
        <pc:spChg chg="mod">
          <ac:chgData name="epo_38" userId="S::epo_38_jogroup.eu#ext#@dobasi.onmicrosoft.com::66d8512a-8ddf-40e0-bce7-ad06085cc67f" providerId="AD" clId="Web-{8146021D-8F7A-9184-EF0A-8315C7083C50}" dt="2024-11-28T13:02:37.931" v="175" actId="20577"/>
          <ac:spMkLst>
            <pc:docMk/>
            <pc:sldMk cId="2836730832" sldId="264"/>
            <ac:spMk id="3" creationId="{3FA24321-240E-937E-F076-EEE551D6E689}"/>
          </ac:spMkLst>
        </pc:spChg>
      </pc:sldChg>
      <pc:sldChg chg="modSp del">
        <pc:chgData name="epo_38" userId="S::epo_38_jogroup.eu#ext#@dobasi.onmicrosoft.com::66d8512a-8ddf-40e0-bce7-ad06085cc67f" providerId="AD" clId="Web-{8146021D-8F7A-9184-EF0A-8315C7083C50}" dt="2024-11-28T12:47:23.322" v="127"/>
        <pc:sldMkLst>
          <pc:docMk/>
          <pc:sldMk cId="3075778947" sldId="268"/>
        </pc:sldMkLst>
      </pc:sldChg>
      <pc:sldChg chg="del">
        <pc:chgData name="epo_38" userId="S::epo_38_jogroup.eu#ext#@dobasi.onmicrosoft.com::66d8512a-8ddf-40e0-bce7-ad06085cc67f" providerId="AD" clId="Web-{8146021D-8F7A-9184-EF0A-8315C7083C50}" dt="2024-11-28T09:06:22.645" v="0"/>
        <pc:sldMkLst>
          <pc:docMk/>
          <pc:sldMk cId="296817470" sldId="269"/>
        </pc:sldMkLst>
      </pc:sldChg>
      <pc:sldChg chg="modSp">
        <pc:chgData name="epo_38" userId="S::epo_38_jogroup.eu#ext#@dobasi.onmicrosoft.com::66d8512a-8ddf-40e0-bce7-ad06085cc67f" providerId="AD" clId="Web-{8146021D-8F7A-9184-EF0A-8315C7083C50}" dt="2024-11-28T12:48:06.745" v="133" actId="20577"/>
        <pc:sldMkLst>
          <pc:docMk/>
          <pc:sldMk cId="3431805615" sldId="271"/>
        </pc:sldMkLst>
        <pc:spChg chg="mod">
          <ac:chgData name="epo_38" userId="S::epo_38_jogroup.eu#ext#@dobasi.onmicrosoft.com::66d8512a-8ddf-40e0-bce7-ad06085cc67f" providerId="AD" clId="Web-{8146021D-8F7A-9184-EF0A-8315C7083C50}" dt="2024-11-28T12:48:06.745" v="133" actId="20577"/>
          <ac:spMkLst>
            <pc:docMk/>
            <pc:sldMk cId="3431805615" sldId="271"/>
            <ac:spMk id="11" creationId="{9B0AF7E4-0F57-634E-1619-42F0241F3D70}"/>
          </ac:spMkLst>
        </pc:spChg>
      </pc:sldChg>
      <pc:sldChg chg="modSp">
        <pc:chgData name="epo_38" userId="S::epo_38_jogroup.eu#ext#@dobasi.onmicrosoft.com::66d8512a-8ddf-40e0-bce7-ad06085cc67f" providerId="AD" clId="Web-{8146021D-8F7A-9184-EF0A-8315C7083C50}" dt="2024-11-28T12:49:49.686" v="142" actId="20577"/>
        <pc:sldMkLst>
          <pc:docMk/>
          <pc:sldMk cId="3552429914" sldId="276"/>
        </pc:sldMkLst>
        <pc:spChg chg="mod">
          <ac:chgData name="epo_38" userId="S::epo_38_jogroup.eu#ext#@dobasi.onmicrosoft.com::66d8512a-8ddf-40e0-bce7-ad06085cc67f" providerId="AD" clId="Web-{8146021D-8F7A-9184-EF0A-8315C7083C50}" dt="2024-11-28T12:49:49.686" v="142" actId="20577"/>
          <ac:spMkLst>
            <pc:docMk/>
            <pc:sldMk cId="3552429914" sldId="276"/>
            <ac:spMk id="3" creationId="{B5611096-1FD1-AC90-8454-9642F47C5B77}"/>
          </ac:spMkLst>
        </pc:spChg>
      </pc:sldChg>
      <pc:sldChg chg="modSp">
        <pc:chgData name="epo_38" userId="S::epo_38_jogroup.eu#ext#@dobasi.onmicrosoft.com::66d8512a-8ddf-40e0-bce7-ad06085cc67f" providerId="AD" clId="Web-{8146021D-8F7A-9184-EF0A-8315C7083C50}" dt="2024-11-28T12:50:37.203" v="145" actId="20577"/>
        <pc:sldMkLst>
          <pc:docMk/>
          <pc:sldMk cId="1156234365" sldId="280"/>
        </pc:sldMkLst>
        <pc:spChg chg="mod">
          <ac:chgData name="epo_38" userId="S::epo_38_jogroup.eu#ext#@dobasi.onmicrosoft.com::66d8512a-8ddf-40e0-bce7-ad06085cc67f" providerId="AD" clId="Web-{8146021D-8F7A-9184-EF0A-8315C7083C50}" dt="2024-11-28T12:50:37.203" v="145" actId="20577"/>
          <ac:spMkLst>
            <pc:docMk/>
            <pc:sldMk cId="1156234365" sldId="280"/>
            <ac:spMk id="2" creationId="{50ABC507-E7F2-965E-C444-0827B238DD41}"/>
          </ac:spMkLst>
        </pc:spChg>
      </pc:sldChg>
      <pc:sldChg chg="modSp">
        <pc:chgData name="epo_38" userId="S::epo_38_jogroup.eu#ext#@dobasi.onmicrosoft.com::66d8512a-8ddf-40e0-bce7-ad06085cc67f" providerId="AD" clId="Web-{8146021D-8F7A-9184-EF0A-8315C7083C50}" dt="2024-11-28T12:52:32.004" v="154" actId="20577"/>
        <pc:sldMkLst>
          <pc:docMk/>
          <pc:sldMk cId="2554502435" sldId="283"/>
        </pc:sldMkLst>
        <pc:spChg chg="mod">
          <ac:chgData name="epo_38" userId="S::epo_38_jogroup.eu#ext#@dobasi.onmicrosoft.com::66d8512a-8ddf-40e0-bce7-ad06085cc67f" providerId="AD" clId="Web-{8146021D-8F7A-9184-EF0A-8315C7083C50}" dt="2024-11-28T09:11:07.705" v="21" actId="1076"/>
          <ac:spMkLst>
            <pc:docMk/>
            <pc:sldMk cId="2554502435" sldId="283"/>
            <ac:spMk id="2" creationId="{6A20C9FB-7A26-31F4-59F8-09C781879DC9}"/>
          </ac:spMkLst>
        </pc:spChg>
        <pc:spChg chg="mod">
          <ac:chgData name="epo_38" userId="S::epo_38_jogroup.eu#ext#@dobasi.onmicrosoft.com::66d8512a-8ddf-40e0-bce7-ad06085cc67f" providerId="AD" clId="Web-{8146021D-8F7A-9184-EF0A-8315C7083C50}" dt="2024-11-28T12:52:32.004" v="154" actId="20577"/>
          <ac:spMkLst>
            <pc:docMk/>
            <pc:sldMk cId="2554502435" sldId="283"/>
            <ac:spMk id="7" creationId="{DB623D69-947F-1117-908B-1663A38CE934}"/>
          </ac:spMkLst>
        </pc:spChg>
      </pc:sldChg>
      <pc:sldChg chg="modSp">
        <pc:chgData name="epo_38" userId="S::epo_38_jogroup.eu#ext#@dobasi.onmicrosoft.com::66d8512a-8ddf-40e0-bce7-ad06085cc67f" providerId="AD" clId="Web-{8146021D-8F7A-9184-EF0A-8315C7083C50}" dt="2024-11-28T12:51:08.564" v="149" actId="20577"/>
        <pc:sldMkLst>
          <pc:docMk/>
          <pc:sldMk cId="892351013" sldId="288"/>
        </pc:sldMkLst>
        <pc:spChg chg="mod">
          <ac:chgData name="epo_38" userId="S::epo_38_jogroup.eu#ext#@dobasi.onmicrosoft.com::66d8512a-8ddf-40e0-bce7-ad06085cc67f" providerId="AD" clId="Web-{8146021D-8F7A-9184-EF0A-8315C7083C50}" dt="2024-11-28T12:51:04.204" v="147" actId="20577"/>
          <ac:spMkLst>
            <pc:docMk/>
            <pc:sldMk cId="892351013" sldId="288"/>
            <ac:spMk id="3" creationId="{0BC567B6-B466-F20A-4422-B51AB92C751E}"/>
          </ac:spMkLst>
        </pc:spChg>
        <pc:spChg chg="mod">
          <ac:chgData name="epo_38" userId="S::epo_38_jogroup.eu#ext#@dobasi.onmicrosoft.com::66d8512a-8ddf-40e0-bce7-ad06085cc67f" providerId="AD" clId="Web-{8146021D-8F7A-9184-EF0A-8315C7083C50}" dt="2024-11-28T12:51:08.564" v="149" actId="20577"/>
          <ac:spMkLst>
            <pc:docMk/>
            <pc:sldMk cId="892351013" sldId="288"/>
            <ac:spMk id="4" creationId="{821BC623-86DD-5959-8310-7C4E781A7114}"/>
          </ac:spMkLst>
        </pc:spChg>
      </pc:sldChg>
      <pc:sldChg chg="modSp">
        <pc:chgData name="epo_38" userId="S::epo_38_jogroup.eu#ext#@dobasi.onmicrosoft.com::66d8512a-8ddf-40e0-bce7-ad06085cc67f" providerId="AD" clId="Web-{8146021D-8F7A-9184-EF0A-8315C7083C50}" dt="2024-11-28T12:52:15.394" v="151" actId="20577"/>
        <pc:sldMkLst>
          <pc:docMk/>
          <pc:sldMk cId="3178659052" sldId="289"/>
        </pc:sldMkLst>
        <pc:spChg chg="mod">
          <ac:chgData name="epo_38" userId="S::epo_38_jogroup.eu#ext#@dobasi.onmicrosoft.com::66d8512a-8ddf-40e0-bce7-ad06085cc67f" providerId="AD" clId="Web-{8146021D-8F7A-9184-EF0A-8315C7083C50}" dt="2024-11-28T12:52:15.394" v="151" actId="20577"/>
          <ac:spMkLst>
            <pc:docMk/>
            <pc:sldMk cId="3178659052" sldId="289"/>
            <ac:spMk id="3" creationId="{0BC567B6-B466-F20A-4422-B51AB92C751E}"/>
          </ac:spMkLst>
        </pc:spChg>
      </pc:sldChg>
      <pc:sldChg chg="modSp">
        <pc:chgData name="epo_38" userId="S::epo_38_jogroup.eu#ext#@dobasi.onmicrosoft.com::66d8512a-8ddf-40e0-bce7-ad06085cc67f" providerId="AD" clId="Web-{8146021D-8F7A-9184-EF0A-8315C7083C50}" dt="2024-11-28T12:55:44.354" v="156" actId="20577"/>
        <pc:sldMkLst>
          <pc:docMk/>
          <pc:sldMk cId="430438383" sldId="291"/>
        </pc:sldMkLst>
        <pc:spChg chg="mod">
          <ac:chgData name="epo_38" userId="S::epo_38_jogroup.eu#ext#@dobasi.onmicrosoft.com::66d8512a-8ddf-40e0-bce7-ad06085cc67f" providerId="AD" clId="Web-{8146021D-8F7A-9184-EF0A-8315C7083C50}" dt="2024-11-28T12:55:44.354" v="156" actId="20577"/>
          <ac:spMkLst>
            <pc:docMk/>
            <pc:sldMk cId="430438383" sldId="291"/>
            <ac:spMk id="4" creationId="{2A093E10-6C42-35BC-5129-C3CA6643FF8E}"/>
          </ac:spMkLst>
        </pc:spChg>
      </pc:sldChg>
      <pc:sldChg chg="modSp">
        <pc:chgData name="epo_38" userId="S::epo_38_jogroup.eu#ext#@dobasi.onmicrosoft.com::66d8512a-8ddf-40e0-bce7-ad06085cc67f" providerId="AD" clId="Web-{8146021D-8F7A-9184-EF0A-8315C7083C50}" dt="2024-11-28T12:56:07.058" v="158" actId="20577"/>
        <pc:sldMkLst>
          <pc:docMk/>
          <pc:sldMk cId="2973963118" sldId="292"/>
        </pc:sldMkLst>
        <pc:spChg chg="mod">
          <ac:chgData name="epo_38" userId="S::epo_38_jogroup.eu#ext#@dobasi.onmicrosoft.com::66d8512a-8ddf-40e0-bce7-ad06085cc67f" providerId="AD" clId="Web-{8146021D-8F7A-9184-EF0A-8315C7083C50}" dt="2024-11-28T12:56:07.058" v="158" actId="20577"/>
          <ac:spMkLst>
            <pc:docMk/>
            <pc:sldMk cId="2973963118" sldId="292"/>
            <ac:spMk id="4" creationId="{99759B9C-C0F9-FA51-D58E-B303C618A7B5}"/>
          </ac:spMkLst>
        </pc:spChg>
      </pc:sldChg>
      <pc:sldChg chg="modSp">
        <pc:chgData name="epo_38" userId="S::epo_38_jogroup.eu#ext#@dobasi.onmicrosoft.com::66d8512a-8ddf-40e0-bce7-ad06085cc67f" providerId="AD" clId="Web-{8146021D-8F7A-9184-EF0A-8315C7083C50}" dt="2024-11-28T12:59:49.831" v="172" actId="1076"/>
        <pc:sldMkLst>
          <pc:docMk/>
          <pc:sldMk cId="1188507578" sldId="295"/>
        </pc:sldMkLst>
        <pc:spChg chg="mod">
          <ac:chgData name="epo_38" userId="S::epo_38_jogroup.eu#ext#@dobasi.onmicrosoft.com::66d8512a-8ddf-40e0-bce7-ad06085cc67f" providerId="AD" clId="Web-{8146021D-8F7A-9184-EF0A-8315C7083C50}" dt="2024-11-28T12:59:38.394" v="171" actId="20577"/>
          <ac:spMkLst>
            <pc:docMk/>
            <pc:sldMk cId="1188507578" sldId="295"/>
            <ac:spMk id="3" creationId="{FE25965F-F485-3E50-014C-5F8DD8016176}"/>
          </ac:spMkLst>
        </pc:spChg>
        <pc:spChg chg="mod">
          <ac:chgData name="epo_38" userId="S::epo_38_jogroup.eu#ext#@dobasi.onmicrosoft.com::66d8512a-8ddf-40e0-bce7-ad06085cc67f" providerId="AD" clId="Web-{8146021D-8F7A-9184-EF0A-8315C7083C50}" dt="2024-11-28T12:59:49.831" v="172" actId="1076"/>
          <ac:spMkLst>
            <pc:docMk/>
            <pc:sldMk cId="1188507578" sldId="295"/>
            <ac:spMk id="4" creationId="{CB7B10C2-7B80-A1CD-723A-B6229507551F}"/>
          </ac:spMkLst>
        </pc:spChg>
      </pc:sldChg>
      <pc:sldChg chg="modSp">
        <pc:chgData name="epo_38" userId="S::epo_38_jogroup.eu#ext#@dobasi.onmicrosoft.com::66d8512a-8ddf-40e0-bce7-ad06085cc67f" providerId="AD" clId="Web-{8146021D-8F7A-9184-EF0A-8315C7083C50}" dt="2024-11-28T12:56:51.856" v="162" actId="20577"/>
        <pc:sldMkLst>
          <pc:docMk/>
          <pc:sldMk cId="329535975" sldId="298"/>
        </pc:sldMkLst>
        <pc:spChg chg="mod">
          <ac:chgData name="epo_38" userId="S::epo_38_jogroup.eu#ext#@dobasi.onmicrosoft.com::66d8512a-8ddf-40e0-bce7-ad06085cc67f" providerId="AD" clId="Web-{8146021D-8F7A-9184-EF0A-8315C7083C50}" dt="2024-11-28T12:56:51.856" v="162" actId="20577"/>
          <ac:spMkLst>
            <pc:docMk/>
            <pc:sldMk cId="329535975" sldId="298"/>
            <ac:spMk id="4" creationId="{25530E1E-A5D5-4D41-A074-9324029D8900}"/>
          </ac:spMkLst>
        </pc:spChg>
      </pc:sldChg>
      <pc:sldChg chg="modSp">
        <pc:chgData name="epo_38" userId="S::epo_38_jogroup.eu#ext#@dobasi.onmicrosoft.com::66d8512a-8ddf-40e0-bce7-ad06085cc67f" providerId="AD" clId="Web-{8146021D-8F7A-9184-EF0A-8315C7083C50}" dt="2024-11-28T12:48:58.559" v="138" actId="20577"/>
        <pc:sldMkLst>
          <pc:docMk/>
          <pc:sldMk cId="1931604440" sldId="301"/>
        </pc:sldMkLst>
        <pc:spChg chg="mod">
          <ac:chgData name="epo_38" userId="S::epo_38_jogroup.eu#ext#@dobasi.onmicrosoft.com::66d8512a-8ddf-40e0-bce7-ad06085cc67f" providerId="AD" clId="Web-{8146021D-8F7A-9184-EF0A-8315C7083C50}" dt="2024-11-28T12:48:36.887" v="135" actId="20577"/>
          <ac:spMkLst>
            <pc:docMk/>
            <pc:sldMk cId="1931604440" sldId="301"/>
            <ac:spMk id="3" creationId="{146C5554-E90D-4AD3-7C9A-D7FB23712D9B}"/>
          </ac:spMkLst>
        </pc:spChg>
        <pc:spChg chg="mod">
          <ac:chgData name="epo_38" userId="S::epo_38_jogroup.eu#ext#@dobasi.onmicrosoft.com::66d8512a-8ddf-40e0-bce7-ad06085cc67f" providerId="AD" clId="Web-{8146021D-8F7A-9184-EF0A-8315C7083C50}" dt="2024-11-28T12:48:58.559" v="138" actId="20577"/>
          <ac:spMkLst>
            <pc:docMk/>
            <pc:sldMk cId="1931604440" sldId="301"/>
            <ac:spMk id="4" creationId="{150E2B44-05FF-6881-7F64-3864A90BF62C}"/>
          </ac:spMkLst>
        </pc:spChg>
      </pc:sldChg>
      <pc:sldChg chg="modSp">
        <pc:chgData name="epo_38" userId="S::epo_38_jogroup.eu#ext#@dobasi.onmicrosoft.com::66d8512a-8ddf-40e0-bce7-ad06085cc67f" providerId="AD" clId="Web-{8146021D-8F7A-9184-EF0A-8315C7083C50}" dt="2024-11-28T10:55:20.097" v="22" actId="1076"/>
        <pc:sldMkLst>
          <pc:docMk/>
          <pc:sldMk cId="2949865065" sldId="303"/>
        </pc:sldMkLst>
        <pc:spChg chg="mod">
          <ac:chgData name="epo_38" userId="S::epo_38_jogroup.eu#ext#@dobasi.onmicrosoft.com::66d8512a-8ddf-40e0-bce7-ad06085cc67f" providerId="AD" clId="Web-{8146021D-8F7A-9184-EF0A-8315C7083C50}" dt="2024-11-28T10:55:20.097" v="22" actId="1076"/>
          <ac:spMkLst>
            <pc:docMk/>
            <pc:sldMk cId="2949865065" sldId="303"/>
            <ac:spMk id="3" creationId="{73B06CFA-549F-BF01-84DA-E23DFB02BD4F}"/>
          </ac:spMkLst>
        </pc:spChg>
      </pc:sldChg>
      <pc:sldChg chg="modSp">
        <pc:chgData name="epo_38" userId="S::epo_38_jogroup.eu#ext#@dobasi.onmicrosoft.com::66d8512a-8ddf-40e0-bce7-ad06085cc67f" providerId="AD" clId="Web-{8146021D-8F7A-9184-EF0A-8315C7083C50}" dt="2024-11-28T09:10:30.828" v="18" actId="20577"/>
        <pc:sldMkLst>
          <pc:docMk/>
          <pc:sldMk cId="971097522" sldId="304"/>
        </pc:sldMkLst>
        <pc:spChg chg="mod">
          <ac:chgData name="epo_38" userId="S::epo_38_jogroup.eu#ext#@dobasi.onmicrosoft.com::66d8512a-8ddf-40e0-bce7-ad06085cc67f" providerId="AD" clId="Web-{8146021D-8F7A-9184-EF0A-8315C7083C50}" dt="2024-11-28T09:10:30.828" v="18" actId="20577"/>
          <ac:spMkLst>
            <pc:docMk/>
            <pc:sldMk cId="971097522" sldId="304"/>
            <ac:spMk id="3" creationId="{15DBB52E-C0AF-9DE3-D35A-39EB4901D12A}"/>
          </ac:spMkLst>
        </pc:spChg>
      </pc:sldChg>
    </pc:docChg>
  </pc:docChgLst>
  <pc:docChgLst>
    <pc:chgData name="Martina Plantak, DOBA" userId="S::martina.plantak@doba.si::de674679-c024-4d92-9c12-6923d982c1a5" providerId="AD" clId="Web-{5D8D71D1-B3FA-AAE1-4D04-73D5D6E98F3A}"/>
    <pc:docChg chg="modSld">
      <pc:chgData name="Martina Plantak, DOBA" userId="S::martina.plantak@doba.si::de674679-c024-4d92-9c12-6923d982c1a5" providerId="AD" clId="Web-{5D8D71D1-B3FA-AAE1-4D04-73D5D6E98F3A}" dt="2024-12-19T09:11:32.548" v="94" actId="20577"/>
      <pc:docMkLst>
        <pc:docMk/>
      </pc:docMkLst>
      <pc:sldChg chg="modSp">
        <pc:chgData name="Martina Plantak, DOBA" userId="S::martina.plantak@doba.si::de674679-c024-4d92-9c12-6923d982c1a5" providerId="AD" clId="Web-{5D8D71D1-B3FA-AAE1-4D04-73D5D6E98F3A}" dt="2024-12-19T09:04:44.038" v="1" actId="20577"/>
        <pc:sldMkLst>
          <pc:docMk/>
          <pc:sldMk cId="1156234365" sldId="280"/>
        </pc:sldMkLst>
        <pc:spChg chg="mod">
          <ac:chgData name="Martina Plantak, DOBA" userId="S::martina.plantak@doba.si::de674679-c024-4d92-9c12-6923d982c1a5" providerId="AD" clId="Web-{5D8D71D1-B3FA-AAE1-4D04-73D5D6E98F3A}" dt="2024-12-19T09:04:44.038" v="1" actId="20577"/>
          <ac:spMkLst>
            <pc:docMk/>
            <pc:sldMk cId="1156234365" sldId="280"/>
            <ac:spMk id="8" creationId="{B8F708FA-81C4-FE4F-D835-48EF394AB05B}"/>
          </ac:spMkLst>
        </pc:spChg>
      </pc:sldChg>
      <pc:sldChg chg="modSp">
        <pc:chgData name="Martina Plantak, DOBA" userId="S::martina.plantak@doba.si::de674679-c024-4d92-9c12-6923d982c1a5" providerId="AD" clId="Web-{5D8D71D1-B3FA-AAE1-4D04-73D5D6E98F3A}" dt="2024-12-19T09:04:57.789" v="5" actId="20577"/>
        <pc:sldMkLst>
          <pc:docMk/>
          <pc:sldMk cId="4099155935" sldId="284"/>
        </pc:sldMkLst>
        <pc:spChg chg="mod">
          <ac:chgData name="Martina Plantak, DOBA" userId="S::martina.plantak@doba.si::de674679-c024-4d92-9c12-6923d982c1a5" providerId="AD" clId="Web-{5D8D71D1-B3FA-AAE1-4D04-73D5D6E98F3A}" dt="2024-12-19T09:04:57.789" v="5" actId="20577"/>
          <ac:spMkLst>
            <pc:docMk/>
            <pc:sldMk cId="4099155935" sldId="284"/>
            <ac:spMk id="2" creationId="{A8E83E1C-5DC7-3619-EF34-D6846E100DED}"/>
          </ac:spMkLst>
        </pc:spChg>
        <pc:spChg chg="mod">
          <ac:chgData name="Martina Plantak, DOBA" userId="S::martina.plantak@doba.si::de674679-c024-4d92-9c12-6923d982c1a5" providerId="AD" clId="Web-{5D8D71D1-B3FA-AAE1-4D04-73D5D6E98F3A}" dt="2024-12-19T09:04:54.820" v="4" actId="20577"/>
          <ac:spMkLst>
            <pc:docMk/>
            <pc:sldMk cId="4099155935" sldId="284"/>
            <ac:spMk id="4" creationId="{FC794028-7497-9DD9-5EBD-45CE27EDAD6A}"/>
          </ac:spMkLst>
        </pc:spChg>
      </pc:sldChg>
      <pc:sldChg chg="modSp">
        <pc:chgData name="Martina Plantak, DOBA" userId="S::martina.plantak@doba.si::de674679-c024-4d92-9c12-6923d982c1a5" providerId="AD" clId="Web-{5D8D71D1-B3FA-AAE1-4D04-73D5D6E98F3A}" dt="2024-12-19T09:05:10.180" v="10" actId="20577"/>
        <pc:sldMkLst>
          <pc:docMk/>
          <pc:sldMk cId="1237435826" sldId="285"/>
        </pc:sldMkLst>
        <pc:spChg chg="mod">
          <ac:chgData name="Martina Plantak, DOBA" userId="S::martina.plantak@doba.si::de674679-c024-4d92-9c12-6923d982c1a5" providerId="AD" clId="Web-{5D8D71D1-B3FA-AAE1-4D04-73D5D6E98F3A}" dt="2024-12-19T09:05:03.461" v="7" actId="20577"/>
          <ac:spMkLst>
            <pc:docMk/>
            <pc:sldMk cId="1237435826" sldId="285"/>
            <ac:spMk id="4" creationId="{6801553B-E956-8294-B8F0-A15F0EA2A240}"/>
          </ac:spMkLst>
        </pc:spChg>
        <pc:spChg chg="mod">
          <ac:chgData name="Martina Plantak, DOBA" userId="S::martina.plantak@doba.si::de674679-c024-4d92-9c12-6923d982c1a5" providerId="AD" clId="Web-{5D8D71D1-B3FA-AAE1-4D04-73D5D6E98F3A}" dt="2024-12-19T09:05:10.180" v="10" actId="20577"/>
          <ac:spMkLst>
            <pc:docMk/>
            <pc:sldMk cId="1237435826" sldId="285"/>
            <ac:spMk id="9" creationId="{A02C3D30-8CB7-3A14-D606-79033763FEAF}"/>
          </ac:spMkLst>
        </pc:spChg>
      </pc:sldChg>
      <pc:sldChg chg="modSp">
        <pc:chgData name="Martina Plantak, DOBA" userId="S::martina.plantak@doba.si::de674679-c024-4d92-9c12-6923d982c1a5" providerId="AD" clId="Web-{5D8D71D1-B3FA-AAE1-4D04-73D5D6E98F3A}" dt="2024-12-19T09:05:20.352" v="15" actId="20577"/>
        <pc:sldMkLst>
          <pc:docMk/>
          <pc:sldMk cId="2313180002" sldId="286"/>
        </pc:sldMkLst>
        <pc:spChg chg="mod">
          <ac:chgData name="Martina Plantak, DOBA" userId="S::martina.plantak@doba.si::de674679-c024-4d92-9c12-6923d982c1a5" providerId="AD" clId="Web-{5D8D71D1-B3FA-AAE1-4D04-73D5D6E98F3A}" dt="2024-12-19T09:05:18.071" v="13" actId="20577"/>
          <ac:spMkLst>
            <pc:docMk/>
            <pc:sldMk cId="2313180002" sldId="286"/>
            <ac:spMk id="7" creationId="{57BC71A9-DD05-0B92-97FC-4D3181B148DC}"/>
          </ac:spMkLst>
        </pc:spChg>
        <pc:spChg chg="mod">
          <ac:chgData name="Martina Plantak, DOBA" userId="S::martina.plantak@doba.si::de674679-c024-4d92-9c12-6923d982c1a5" providerId="AD" clId="Web-{5D8D71D1-B3FA-AAE1-4D04-73D5D6E98F3A}" dt="2024-12-19T09:05:20.352" v="15" actId="20577"/>
          <ac:spMkLst>
            <pc:docMk/>
            <pc:sldMk cId="2313180002" sldId="286"/>
            <ac:spMk id="10" creationId="{720E7D76-585C-F9EA-363E-62EA2C2C34ED}"/>
          </ac:spMkLst>
        </pc:spChg>
      </pc:sldChg>
      <pc:sldChg chg="modSp">
        <pc:chgData name="Martina Plantak, DOBA" userId="S::martina.plantak@doba.si::de674679-c024-4d92-9c12-6923d982c1a5" providerId="AD" clId="Web-{5D8D71D1-B3FA-AAE1-4D04-73D5D6E98F3A}" dt="2024-12-19T09:05:31.227" v="20" actId="20577"/>
        <pc:sldMkLst>
          <pc:docMk/>
          <pc:sldMk cId="414415370" sldId="287"/>
        </pc:sldMkLst>
        <pc:spChg chg="mod">
          <ac:chgData name="Martina Plantak, DOBA" userId="S::martina.plantak@doba.si::de674679-c024-4d92-9c12-6923d982c1a5" providerId="AD" clId="Web-{5D8D71D1-B3FA-AAE1-4D04-73D5D6E98F3A}" dt="2024-12-19T09:05:28.883" v="18" actId="20577"/>
          <ac:spMkLst>
            <pc:docMk/>
            <pc:sldMk cId="414415370" sldId="287"/>
            <ac:spMk id="2" creationId="{016F9354-1B6A-6FBE-1ED2-675040496A2F}"/>
          </ac:spMkLst>
        </pc:spChg>
        <pc:spChg chg="mod">
          <ac:chgData name="Martina Plantak, DOBA" userId="S::martina.plantak@doba.si::de674679-c024-4d92-9c12-6923d982c1a5" providerId="AD" clId="Web-{5D8D71D1-B3FA-AAE1-4D04-73D5D6E98F3A}" dt="2024-12-19T09:05:31.227" v="20" actId="20577"/>
          <ac:spMkLst>
            <pc:docMk/>
            <pc:sldMk cId="414415370" sldId="287"/>
            <ac:spMk id="4" creationId="{CD4630FF-2D3C-16E3-7E7F-C3B9FBD6A68E}"/>
          </ac:spMkLst>
        </pc:spChg>
      </pc:sldChg>
      <pc:sldChg chg="modSp">
        <pc:chgData name="Martina Plantak, DOBA" userId="S::martina.plantak@doba.si::de674679-c024-4d92-9c12-6923d982c1a5" providerId="AD" clId="Web-{5D8D71D1-B3FA-AAE1-4D04-73D5D6E98F3A}" dt="2024-12-19T09:06:32.213" v="33" actId="14100"/>
        <pc:sldMkLst>
          <pc:docMk/>
          <pc:sldMk cId="4096032767" sldId="293"/>
        </pc:sldMkLst>
        <pc:spChg chg="mod">
          <ac:chgData name="Martina Plantak, DOBA" userId="S::martina.plantak@doba.si::de674679-c024-4d92-9c12-6923d982c1a5" providerId="AD" clId="Web-{5D8D71D1-B3FA-AAE1-4D04-73D5D6E98F3A}" dt="2024-12-19T09:06:32.213" v="33" actId="14100"/>
          <ac:spMkLst>
            <pc:docMk/>
            <pc:sldMk cId="4096032767" sldId="293"/>
            <ac:spMk id="2" creationId="{0DDFEBE8-A499-F936-6376-1D4F450F9CD5}"/>
          </ac:spMkLst>
        </pc:spChg>
      </pc:sldChg>
      <pc:sldChg chg="modSp">
        <pc:chgData name="Martina Plantak, DOBA" userId="S::martina.plantak@doba.si::de674679-c024-4d92-9c12-6923d982c1a5" providerId="AD" clId="Web-{5D8D71D1-B3FA-AAE1-4D04-73D5D6E98F3A}" dt="2024-12-19T09:06:46.041" v="40" actId="14100"/>
        <pc:sldMkLst>
          <pc:docMk/>
          <pc:sldMk cId="1971236100" sldId="294"/>
        </pc:sldMkLst>
        <pc:spChg chg="mod">
          <ac:chgData name="Martina Plantak, DOBA" userId="S::martina.plantak@doba.si::de674679-c024-4d92-9c12-6923d982c1a5" providerId="AD" clId="Web-{5D8D71D1-B3FA-AAE1-4D04-73D5D6E98F3A}" dt="2024-12-19T09:06:46.041" v="40" actId="14100"/>
          <ac:spMkLst>
            <pc:docMk/>
            <pc:sldMk cId="1971236100" sldId="294"/>
            <ac:spMk id="2" creationId="{E954AB96-0983-5464-7920-65EF0FEF5765}"/>
          </ac:spMkLst>
        </pc:spChg>
      </pc:sldChg>
      <pc:sldChg chg="modSp">
        <pc:chgData name="Martina Plantak, DOBA" userId="S::martina.plantak@doba.si::de674679-c024-4d92-9c12-6923d982c1a5" providerId="AD" clId="Web-{5D8D71D1-B3FA-AAE1-4D04-73D5D6E98F3A}" dt="2024-12-19T09:06:55.792" v="46" actId="14100"/>
        <pc:sldMkLst>
          <pc:docMk/>
          <pc:sldMk cId="820975263" sldId="297"/>
        </pc:sldMkLst>
        <pc:spChg chg="mod">
          <ac:chgData name="Martina Plantak, DOBA" userId="S::martina.plantak@doba.si::de674679-c024-4d92-9c12-6923d982c1a5" providerId="AD" clId="Web-{5D8D71D1-B3FA-AAE1-4D04-73D5D6E98F3A}" dt="2024-12-19T09:06:55.792" v="46" actId="14100"/>
          <ac:spMkLst>
            <pc:docMk/>
            <pc:sldMk cId="820975263" sldId="297"/>
            <ac:spMk id="4" creationId="{25530E1E-A5D5-4D41-A074-9324029D8900}"/>
          </ac:spMkLst>
        </pc:spChg>
      </pc:sldChg>
      <pc:sldChg chg="modSp">
        <pc:chgData name="Martina Plantak, DOBA" userId="S::martina.plantak@doba.si::de674679-c024-4d92-9c12-6923d982c1a5" providerId="AD" clId="Web-{5D8D71D1-B3FA-AAE1-4D04-73D5D6E98F3A}" dt="2024-12-19T09:07:15.511" v="53" actId="1076"/>
        <pc:sldMkLst>
          <pc:docMk/>
          <pc:sldMk cId="329535975" sldId="298"/>
        </pc:sldMkLst>
        <pc:spChg chg="mod">
          <ac:chgData name="Martina Plantak, DOBA" userId="S::martina.plantak@doba.si::de674679-c024-4d92-9c12-6923d982c1a5" providerId="AD" clId="Web-{5D8D71D1-B3FA-AAE1-4D04-73D5D6E98F3A}" dt="2024-12-19T09:07:15.511" v="53" actId="1076"/>
          <ac:spMkLst>
            <pc:docMk/>
            <pc:sldMk cId="329535975" sldId="298"/>
            <ac:spMk id="3" creationId="{D5408051-E7AB-E6B9-1664-6DF39D054986}"/>
          </ac:spMkLst>
        </pc:spChg>
        <pc:spChg chg="mod">
          <ac:chgData name="Martina Plantak, DOBA" userId="S::martina.plantak@doba.si::de674679-c024-4d92-9c12-6923d982c1a5" providerId="AD" clId="Web-{5D8D71D1-B3FA-AAE1-4D04-73D5D6E98F3A}" dt="2024-12-19T09:07:06.682" v="50" actId="20577"/>
          <ac:spMkLst>
            <pc:docMk/>
            <pc:sldMk cId="329535975" sldId="298"/>
            <ac:spMk id="4" creationId="{25530E1E-A5D5-4D41-A074-9324029D8900}"/>
          </ac:spMkLst>
        </pc:spChg>
        <pc:picChg chg="mod">
          <ac:chgData name="Martina Plantak, DOBA" userId="S::martina.plantak@doba.si::de674679-c024-4d92-9c12-6923d982c1a5" providerId="AD" clId="Web-{5D8D71D1-B3FA-AAE1-4D04-73D5D6E98F3A}" dt="2024-12-19T09:07:10.620" v="52" actId="1076"/>
          <ac:picMkLst>
            <pc:docMk/>
            <pc:sldMk cId="329535975" sldId="298"/>
            <ac:picMk id="2" creationId="{C323EC4E-43A0-DE0A-6016-8D36F9CF4C19}"/>
          </ac:picMkLst>
        </pc:picChg>
      </pc:sldChg>
      <pc:sldChg chg="modSp">
        <pc:chgData name="Martina Plantak, DOBA" userId="S::martina.plantak@doba.si::de674679-c024-4d92-9c12-6923d982c1a5" providerId="AD" clId="Web-{5D8D71D1-B3FA-AAE1-4D04-73D5D6E98F3A}" dt="2024-12-19T09:04:32.507" v="0" actId="20577"/>
        <pc:sldMkLst>
          <pc:docMk/>
          <pc:sldMk cId="3739727004" sldId="300"/>
        </pc:sldMkLst>
        <pc:spChg chg="mod">
          <ac:chgData name="Martina Plantak, DOBA" userId="S::martina.plantak@doba.si::de674679-c024-4d92-9c12-6923d982c1a5" providerId="AD" clId="Web-{5D8D71D1-B3FA-AAE1-4D04-73D5D6E98F3A}" dt="2024-12-19T09:04:32.507" v="0" actId="20577"/>
          <ac:spMkLst>
            <pc:docMk/>
            <pc:sldMk cId="3739727004" sldId="300"/>
            <ac:spMk id="2" creationId="{89D02B57-F12E-FDA4-4065-D6EB0AC77CAE}"/>
          </ac:spMkLst>
        </pc:spChg>
      </pc:sldChg>
      <pc:sldChg chg="addSp modSp">
        <pc:chgData name="Martina Plantak, DOBA" userId="S::martina.plantak@doba.si::de674679-c024-4d92-9c12-6923d982c1a5" providerId="AD" clId="Web-{5D8D71D1-B3FA-AAE1-4D04-73D5D6E98F3A}" dt="2024-12-19T09:10:49.610" v="82" actId="20577"/>
        <pc:sldMkLst>
          <pc:docMk/>
          <pc:sldMk cId="1742645539" sldId="302"/>
        </pc:sldMkLst>
        <pc:spChg chg="mod">
          <ac:chgData name="Martina Plantak, DOBA" userId="S::martina.plantak@doba.si::de674679-c024-4d92-9c12-6923d982c1a5" providerId="AD" clId="Web-{5D8D71D1-B3FA-AAE1-4D04-73D5D6E98F3A}" dt="2024-12-19T09:10:49.610" v="82" actId="20577"/>
          <ac:spMkLst>
            <pc:docMk/>
            <pc:sldMk cId="1742645539" sldId="302"/>
            <ac:spMk id="5" creationId="{1CEEF4C6-3929-957A-CB83-F56A0C3A7C1E}"/>
          </ac:spMkLst>
        </pc:spChg>
        <pc:spChg chg="add mod">
          <ac:chgData name="Martina Plantak, DOBA" userId="S::martina.plantak@doba.si::de674679-c024-4d92-9c12-6923d982c1a5" providerId="AD" clId="Web-{5D8D71D1-B3FA-AAE1-4D04-73D5D6E98F3A}" dt="2024-12-19T09:09:54.140" v="78" actId="1076"/>
          <ac:spMkLst>
            <pc:docMk/>
            <pc:sldMk cId="1742645539" sldId="302"/>
            <ac:spMk id="6" creationId="{08E1E3F2-8E9F-3D13-2893-AA5E67813EC0}"/>
          </ac:spMkLst>
        </pc:spChg>
        <pc:picChg chg="add mod">
          <ac:chgData name="Martina Plantak, DOBA" userId="S::martina.plantak@doba.si::de674679-c024-4d92-9c12-6923d982c1a5" providerId="AD" clId="Web-{5D8D71D1-B3FA-AAE1-4D04-73D5D6E98F3A}" dt="2024-12-19T09:09:03.966" v="57" actId="1076"/>
          <ac:picMkLst>
            <pc:docMk/>
            <pc:sldMk cId="1742645539" sldId="302"/>
            <ac:picMk id="4" creationId="{48211FA6-5EF5-06B6-2BFC-0CE207447865}"/>
          </ac:picMkLst>
        </pc:picChg>
      </pc:sldChg>
      <pc:sldChg chg="modSp">
        <pc:chgData name="Martina Plantak, DOBA" userId="S::martina.plantak@doba.si::de674679-c024-4d92-9c12-6923d982c1a5" providerId="AD" clId="Web-{5D8D71D1-B3FA-AAE1-4D04-73D5D6E98F3A}" dt="2024-12-19T09:06:05.884" v="26" actId="20577"/>
        <pc:sldMkLst>
          <pc:docMk/>
          <pc:sldMk cId="4122332720" sldId="305"/>
        </pc:sldMkLst>
        <pc:spChg chg="mod">
          <ac:chgData name="Martina Plantak, DOBA" userId="S::martina.plantak@doba.si::de674679-c024-4d92-9c12-6923d982c1a5" providerId="AD" clId="Web-{5D8D71D1-B3FA-AAE1-4D04-73D5D6E98F3A}" dt="2024-12-19T09:06:05.884" v="26" actId="20577"/>
          <ac:spMkLst>
            <pc:docMk/>
            <pc:sldMk cId="4122332720" sldId="305"/>
            <ac:spMk id="3" creationId="{15DBB52E-C0AF-9DE3-D35A-39EB4901D12A}"/>
          </ac:spMkLst>
        </pc:spChg>
      </pc:sldChg>
      <pc:sldChg chg="modSp">
        <pc:chgData name="Martina Plantak, DOBA" userId="S::martina.plantak@doba.si::de674679-c024-4d92-9c12-6923d982c1a5" providerId="AD" clId="Web-{5D8D71D1-B3FA-AAE1-4D04-73D5D6E98F3A}" dt="2024-12-19T09:11:32.548" v="94" actId="20577"/>
        <pc:sldMkLst>
          <pc:docMk/>
          <pc:sldMk cId="3884032397" sldId="311"/>
        </pc:sldMkLst>
        <pc:spChg chg="mod">
          <ac:chgData name="Martina Plantak, DOBA" userId="S::martina.plantak@doba.si::de674679-c024-4d92-9c12-6923d982c1a5" providerId="AD" clId="Web-{5D8D71D1-B3FA-AAE1-4D04-73D5D6E98F3A}" dt="2024-12-19T09:11:32.548" v="94" actId="20577"/>
          <ac:spMkLst>
            <pc:docMk/>
            <pc:sldMk cId="3884032397" sldId="311"/>
            <ac:spMk id="2" creationId="{2E2523D0-8F63-DB9E-7D8B-1F7AFAB4803B}"/>
          </ac:spMkLst>
        </pc:spChg>
      </pc:sldChg>
    </pc:docChg>
  </pc:docChgLst>
  <pc:docChgLst>
    <pc:chgData name="epo_35" userId="S::epo_35_jogroup.eu#ext#@dobasi.onmicrosoft.com::edd5f0fd-77c0-4369-83c5-84439aafe912" providerId="AD" clId="Web-{404ABF9B-E018-CAB1-6CFF-E214A0A67E51}"/>
    <pc:docChg chg="modSld">
      <pc:chgData name="epo_35" userId="S::epo_35_jogroup.eu#ext#@dobasi.onmicrosoft.com::edd5f0fd-77c0-4369-83c5-84439aafe912" providerId="AD" clId="Web-{404ABF9B-E018-CAB1-6CFF-E214A0A67E51}" dt="2024-12-16T11:00:56.515" v="254" actId="1076"/>
      <pc:docMkLst>
        <pc:docMk/>
      </pc:docMkLst>
      <pc:sldChg chg="modSp">
        <pc:chgData name="epo_35" userId="S::epo_35_jogroup.eu#ext#@dobasi.onmicrosoft.com::edd5f0fd-77c0-4369-83c5-84439aafe912" providerId="AD" clId="Web-{404ABF9B-E018-CAB1-6CFF-E214A0A67E51}" dt="2024-12-16T10:44:53.200" v="238" actId="20577"/>
        <pc:sldMkLst>
          <pc:docMk/>
          <pc:sldMk cId="1177726443" sldId="257"/>
        </pc:sldMkLst>
        <pc:spChg chg="mod">
          <ac:chgData name="epo_35" userId="S::epo_35_jogroup.eu#ext#@dobasi.onmicrosoft.com::edd5f0fd-77c0-4369-83c5-84439aafe912" providerId="AD" clId="Web-{404ABF9B-E018-CAB1-6CFF-E214A0A67E51}" dt="2024-12-16T10:44:53.200" v="238" actId="20577"/>
          <ac:spMkLst>
            <pc:docMk/>
            <pc:sldMk cId="1177726443" sldId="257"/>
            <ac:spMk id="2" creationId="{F2C0D52E-A62B-F6E5-F2B0-7344F0CE8600}"/>
          </ac:spMkLst>
        </pc:spChg>
      </pc:sldChg>
      <pc:sldChg chg="modSp">
        <pc:chgData name="epo_35" userId="S::epo_35_jogroup.eu#ext#@dobasi.onmicrosoft.com::edd5f0fd-77c0-4369-83c5-84439aafe912" providerId="AD" clId="Web-{404ABF9B-E018-CAB1-6CFF-E214A0A67E51}" dt="2024-12-16T10:44:57.590" v="239" actId="20577"/>
        <pc:sldMkLst>
          <pc:docMk/>
          <pc:sldMk cId="2591287154" sldId="258"/>
        </pc:sldMkLst>
        <pc:spChg chg="mod">
          <ac:chgData name="epo_35" userId="S::epo_35_jogroup.eu#ext#@dobasi.onmicrosoft.com::edd5f0fd-77c0-4369-83c5-84439aafe912" providerId="AD" clId="Web-{404ABF9B-E018-CAB1-6CFF-E214A0A67E51}" dt="2024-12-16T10:44:57.590" v="239" actId="20577"/>
          <ac:spMkLst>
            <pc:docMk/>
            <pc:sldMk cId="2591287154" sldId="258"/>
            <ac:spMk id="4" creationId="{EDDEB2B8-67A4-DBB2-B33B-FA3A94AEE46E}"/>
          </ac:spMkLst>
        </pc:spChg>
        <pc:spChg chg="mod">
          <ac:chgData name="epo_35" userId="S::epo_35_jogroup.eu#ext#@dobasi.onmicrosoft.com::edd5f0fd-77c0-4369-83c5-84439aafe912" providerId="AD" clId="Web-{404ABF9B-E018-CAB1-6CFF-E214A0A67E51}" dt="2024-12-16T10:43:28.244" v="223" actId="20577"/>
          <ac:spMkLst>
            <pc:docMk/>
            <pc:sldMk cId="2591287154" sldId="258"/>
            <ac:spMk id="5" creationId="{DCBDD218-F9D7-4922-0A12-8A66E5903877}"/>
          </ac:spMkLst>
        </pc:spChg>
      </pc:sldChg>
      <pc:sldChg chg="modSp">
        <pc:chgData name="epo_35" userId="S::epo_35_jogroup.eu#ext#@dobasi.onmicrosoft.com::edd5f0fd-77c0-4369-83c5-84439aafe912" providerId="AD" clId="Web-{404ABF9B-E018-CAB1-6CFF-E214A0A67E51}" dt="2024-12-16T10:45:06.810" v="240" actId="20577"/>
        <pc:sldMkLst>
          <pc:docMk/>
          <pc:sldMk cId="2836730832" sldId="264"/>
        </pc:sldMkLst>
        <pc:spChg chg="mod">
          <ac:chgData name="epo_35" userId="S::epo_35_jogroup.eu#ext#@dobasi.onmicrosoft.com::edd5f0fd-77c0-4369-83c5-84439aafe912" providerId="AD" clId="Web-{404ABF9B-E018-CAB1-6CFF-E214A0A67E51}" dt="2024-12-16T10:45:06.810" v="240" actId="20577"/>
          <ac:spMkLst>
            <pc:docMk/>
            <pc:sldMk cId="2836730832" sldId="264"/>
            <ac:spMk id="2" creationId="{0937FAFC-A5E7-13FB-EF58-194941F44C39}"/>
          </ac:spMkLst>
        </pc:spChg>
      </pc:sldChg>
      <pc:sldChg chg="modSp">
        <pc:chgData name="epo_35" userId="S::epo_35_jogroup.eu#ext#@dobasi.onmicrosoft.com::edd5f0fd-77c0-4369-83c5-84439aafe912" providerId="AD" clId="Web-{404ABF9B-E018-CAB1-6CFF-E214A0A67E51}" dt="2024-12-16T10:45:12.450" v="241" actId="20577"/>
        <pc:sldMkLst>
          <pc:docMk/>
          <pc:sldMk cId="3431805615" sldId="271"/>
        </pc:sldMkLst>
        <pc:spChg chg="mod">
          <ac:chgData name="epo_35" userId="S::epo_35_jogroup.eu#ext#@dobasi.onmicrosoft.com::edd5f0fd-77c0-4369-83c5-84439aafe912" providerId="AD" clId="Web-{404ABF9B-E018-CAB1-6CFF-E214A0A67E51}" dt="2024-12-16T10:45:12.450" v="241" actId="20577"/>
          <ac:spMkLst>
            <pc:docMk/>
            <pc:sldMk cId="3431805615" sldId="271"/>
            <ac:spMk id="2" creationId="{4043A42C-A1D8-09B2-B726-F3F32A4D58B6}"/>
          </ac:spMkLst>
        </pc:spChg>
      </pc:sldChg>
      <pc:sldChg chg="modSp">
        <pc:chgData name="epo_35" userId="S::epo_35_jogroup.eu#ext#@dobasi.onmicrosoft.com::edd5f0fd-77c0-4369-83c5-84439aafe912" providerId="AD" clId="Web-{404ABF9B-E018-CAB1-6CFF-E214A0A67E51}" dt="2024-12-16T11:00:03.170" v="251" actId="20577"/>
        <pc:sldMkLst>
          <pc:docMk/>
          <pc:sldMk cId="1111956171" sldId="272"/>
        </pc:sldMkLst>
        <pc:spChg chg="mod">
          <ac:chgData name="epo_35" userId="S::epo_35_jogroup.eu#ext#@dobasi.onmicrosoft.com::edd5f0fd-77c0-4369-83c5-84439aafe912" providerId="AD" clId="Web-{404ABF9B-E018-CAB1-6CFF-E214A0A67E51}" dt="2024-12-16T11:00:03.170" v="251" actId="20577"/>
          <ac:spMkLst>
            <pc:docMk/>
            <pc:sldMk cId="1111956171" sldId="272"/>
            <ac:spMk id="2" creationId="{087EC5B9-3E3F-9704-C006-9AC9008A8F38}"/>
          </ac:spMkLst>
        </pc:spChg>
      </pc:sldChg>
      <pc:sldChg chg="addSp delSp modSp">
        <pc:chgData name="epo_35" userId="S::epo_35_jogroup.eu#ext#@dobasi.onmicrosoft.com::edd5f0fd-77c0-4369-83c5-84439aafe912" providerId="AD" clId="Web-{404ABF9B-E018-CAB1-6CFF-E214A0A67E51}" dt="2024-12-16T10:44:28.371" v="237" actId="20577"/>
        <pc:sldMkLst>
          <pc:docMk/>
          <pc:sldMk cId="1672662652" sldId="273"/>
        </pc:sldMkLst>
        <pc:spChg chg="add mod">
          <ac:chgData name="epo_35" userId="S::epo_35_jogroup.eu#ext#@dobasi.onmicrosoft.com::edd5f0fd-77c0-4369-83c5-84439aafe912" providerId="AD" clId="Web-{404ABF9B-E018-CAB1-6CFF-E214A0A67E51}" dt="2024-12-16T10:17:29.141" v="24" actId="1076"/>
          <ac:spMkLst>
            <pc:docMk/>
            <pc:sldMk cId="1672662652" sldId="273"/>
            <ac:spMk id="2" creationId="{1699F585-5DF2-2361-8962-9382A2DDDAD1}"/>
          </ac:spMkLst>
        </pc:spChg>
        <pc:spChg chg="mod">
          <ac:chgData name="epo_35" userId="S::epo_35_jogroup.eu#ext#@dobasi.onmicrosoft.com::edd5f0fd-77c0-4369-83c5-84439aafe912" providerId="AD" clId="Web-{404ABF9B-E018-CAB1-6CFF-E214A0A67E51}" dt="2024-12-16T10:44:19.105" v="231" actId="20577"/>
          <ac:spMkLst>
            <pc:docMk/>
            <pc:sldMk cId="1672662652" sldId="273"/>
            <ac:spMk id="3" creationId="{6EA409F3-B3CE-20D5-D95A-16DA3A712F61}"/>
          </ac:spMkLst>
        </pc:spChg>
        <pc:spChg chg="mod">
          <ac:chgData name="epo_35" userId="S::epo_35_jogroup.eu#ext#@dobasi.onmicrosoft.com::edd5f0fd-77c0-4369-83c5-84439aafe912" providerId="AD" clId="Web-{404ABF9B-E018-CAB1-6CFF-E214A0A67E51}" dt="2024-12-16T10:44:28.371" v="237" actId="20577"/>
          <ac:spMkLst>
            <pc:docMk/>
            <pc:sldMk cId="1672662652" sldId="273"/>
            <ac:spMk id="10" creationId="{088B3332-7E18-E328-1760-0A6E78C8086F}"/>
          </ac:spMkLst>
        </pc:spChg>
        <pc:spChg chg="del mod">
          <ac:chgData name="epo_35" userId="S::epo_35_jogroup.eu#ext#@dobasi.onmicrosoft.com::edd5f0fd-77c0-4369-83c5-84439aafe912" providerId="AD" clId="Web-{404ABF9B-E018-CAB1-6CFF-E214A0A67E51}" dt="2024-12-16T10:17:26.251" v="23"/>
          <ac:spMkLst>
            <pc:docMk/>
            <pc:sldMk cId="1672662652" sldId="273"/>
            <ac:spMk id="12" creationId="{F1B72691-4349-07E3-A49E-CB94E70227E1}"/>
          </ac:spMkLst>
        </pc:spChg>
      </pc:sldChg>
      <pc:sldChg chg="modSp">
        <pc:chgData name="epo_35" userId="S::epo_35_jogroup.eu#ext#@dobasi.onmicrosoft.com::edd5f0fd-77c0-4369-83c5-84439aafe912" providerId="AD" clId="Web-{404ABF9B-E018-CAB1-6CFF-E214A0A67E51}" dt="2024-12-16T10:33:20.222" v="211" actId="20577"/>
        <pc:sldMkLst>
          <pc:docMk/>
          <pc:sldMk cId="3119389221" sldId="275"/>
        </pc:sldMkLst>
        <pc:spChg chg="mod">
          <ac:chgData name="epo_35" userId="S::epo_35_jogroup.eu#ext#@dobasi.onmicrosoft.com::edd5f0fd-77c0-4369-83c5-84439aafe912" providerId="AD" clId="Web-{404ABF9B-E018-CAB1-6CFF-E214A0A67E51}" dt="2024-12-16T10:33:20.222" v="211" actId="20577"/>
          <ac:spMkLst>
            <pc:docMk/>
            <pc:sldMk cId="3119389221" sldId="275"/>
            <ac:spMk id="2" creationId="{D1FA6C79-B804-ABC5-686B-1894D0168E33}"/>
          </ac:spMkLst>
        </pc:spChg>
      </pc:sldChg>
      <pc:sldChg chg="modSp">
        <pc:chgData name="epo_35" userId="S::epo_35_jogroup.eu#ext#@dobasi.onmicrosoft.com::edd5f0fd-77c0-4369-83c5-84439aafe912" providerId="AD" clId="Web-{404ABF9B-E018-CAB1-6CFF-E214A0A67E51}" dt="2024-12-16T10:58:53.542" v="250" actId="20577"/>
        <pc:sldMkLst>
          <pc:docMk/>
          <pc:sldMk cId="3552429914" sldId="276"/>
        </pc:sldMkLst>
        <pc:spChg chg="mod">
          <ac:chgData name="epo_35" userId="S::epo_35_jogroup.eu#ext#@dobasi.onmicrosoft.com::edd5f0fd-77c0-4369-83c5-84439aafe912" providerId="AD" clId="Web-{404ABF9B-E018-CAB1-6CFF-E214A0A67E51}" dt="2024-12-16T10:58:53.542" v="250" actId="20577"/>
          <ac:spMkLst>
            <pc:docMk/>
            <pc:sldMk cId="3552429914" sldId="276"/>
            <ac:spMk id="2" creationId="{5D01C383-7D70-6189-FB53-86FED887320B}"/>
          </ac:spMkLst>
        </pc:spChg>
      </pc:sldChg>
      <pc:sldChg chg="modSp">
        <pc:chgData name="epo_35" userId="S::epo_35_jogroup.eu#ext#@dobasi.onmicrosoft.com::edd5f0fd-77c0-4369-83c5-84439aafe912" providerId="AD" clId="Web-{404ABF9B-E018-CAB1-6CFF-E214A0A67E51}" dt="2024-12-16T10:17:47.642" v="25" actId="14100"/>
        <pc:sldMkLst>
          <pc:docMk/>
          <pc:sldMk cId="1156234365" sldId="280"/>
        </pc:sldMkLst>
        <pc:spChg chg="mod">
          <ac:chgData name="epo_35" userId="S::epo_35_jogroup.eu#ext#@dobasi.onmicrosoft.com::edd5f0fd-77c0-4369-83c5-84439aafe912" providerId="AD" clId="Web-{404ABF9B-E018-CAB1-6CFF-E214A0A67E51}" dt="2024-12-16T10:17:47.642" v="25" actId="14100"/>
          <ac:spMkLst>
            <pc:docMk/>
            <pc:sldMk cId="1156234365" sldId="280"/>
            <ac:spMk id="8" creationId="{B8F708FA-81C4-FE4F-D835-48EF394AB05B}"/>
          </ac:spMkLst>
        </pc:spChg>
      </pc:sldChg>
      <pc:sldChg chg="modSp">
        <pc:chgData name="epo_35" userId="S::epo_35_jogroup.eu#ext#@dobasi.onmicrosoft.com::edd5f0fd-77c0-4369-83c5-84439aafe912" providerId="AD" clId="Web-{404ABF9B-E018-CAB1-6CFF-E214A0A67E51}" dt="2024-12-16T11:00:56.515" v="254" actId="1076"/>
        <pc:sldMkLst>
          <pc:docMk/>
          <pc:sldMk cId="68350863" sldId="281"/>
        </pc:sldMkLst>
        <pc:spChg chg="mod">
          <ac:chgData name="epo_35" userId="S::epo_35_jogroup.eu#ext#@dobasi.onmicrosoft.com::edd5f0fd-77c0-4369-83c5-84439aafe912" providerId="AD" clId="Web-{404ABF9B-E018-CAB1-6CFF-E214A0A67E51}" dt="2024-12-16T11:00:56.515" v="254" actId="1076"/>
          <ac:spMkLst>
            <pc:docMk/>
            <pc:sldMk cId="68350863" sldId="281"/>
            <ac:spMk id="2" creationId="{A972BB76-5013-1F1B-672B-52DB3B606AB3}"/>
          </ac:spMkLst>
        </pc:spChg>
      </pc:sldChg>
      <pc:sldChg chg="addSp delSp modSp">
        <pc:chgData name="epo_35" userId="S::epo_35_jogroup.eu#ext#@dobasi.onmicrosoft.com::edd5f0fd-77c0-4369-83c5-84439aafe912" providerId="AD" clId="Web-{404ABF9B-E018-CAB1-6CFF-E214A0A67E51}" dt="2024-12-16T10:21:05.618" v="60"/>
        <pc:sldMkLst>
          <pc:docMk/>
          <pc:sldMk cId="4099155935" sldId="284"/>
        </pc:sldMkLst>
        <pc:spChg chg="add mod">
          <ac:chgData name="epo_35" userId="S::epo_35_jogroup.eu#ext#@dobasi.onmicrosoft.com::edd5f0fd-77c0-4369-83c5-84439aafe912" providerId="AD" clId="Web-{404ABF9B-E018-CAB1-6CFF-E214A0A67E51}" dt="2024-12-16T10:19:04.473" v="55" actId="20577"/>
          <ac:spMkLst>
            <pc:docMk/>
            <pc:sldMk cId="4099155935" sldId="284"/>
            <ac:spMk id="2" creationId="{A8E83E1C-5DC7-3619-EF34-D6846E100DED}"/>
          </ac:spMkLst>
        </pc:spChg>
        <pc:spChg chg="add mod">
          <ac:chgData name="epo_35" userId="S::epo_35_jogroup.eu#ext#@dobasi.onmicrosoft.com::edd5f0fd-77c0-4369-83c5-84439aafe912" providerId="AD" clId="Web-{404ABF9B-E018-CAB1-6CFF-E214A0A67E51}" dt="2024-12-16T10:21:02.696" v="59" actId="1076"/>
          <ac:spMkLst>
            <pc:docMk/>
            <pc:sldMk cId="4099155935" sldId="284"/>
            <ac:spMk id="4" creationId="{FC794028-7497-9DD9-5EBD-45CE27EDAD6A}"/>
          </ac:spMkLst>
        </pc:spChg>
        <pc:spChg chg="del mod">
          <ac:chgData name="epo_35" userId="S::epo_35_jogroup.eu#ext#@dobasi.onmicrosoft.com::edd5f0fd-77c0-4369-83c5-84439aafe912" providerId="AD" clId="Web-{404ABF9B-E018-CAB1-6CFF-E214A0A67E51}" dt="2024-12-16T10:20:48.852" v="56"/>
          <ac:spMkLst>
            <pc:docMk/>
            <pc:sldMk cId="4099155935" sldId="284"/>
            <ac:spMk id="6" creationId="{4ABF59D8-BA1C-5AED-5E7E-6957B0BB4012}"/>
          </ac:spMkLst>
        </pc:spChg>
        <pc:spChg chg="del mod">
          <ac:chgData name="epo_35" userId="S::epo_35_jogroup.eu#ext#@dobasi.onmicrosoft.com::edd5f0fd-77c0-4369-83c5-84439aafe912" providerId="AD" clId="Web-{404ABF9B-E018-CAB1-6CFF-E214A0A67E51}" dt="2024-12-16T10:21:05.618" v="60"/>
          <ac:spMkLst>
            <pc:docMk/>
            <pc:sldMk cId="4099155935" sldId="284"/>
            <ac:spMk id="10" creationId="{3BD27CC7-C5AD-4142-6132-BF63542E010D}"/>
          </ac:spMkLst>
        </pc:spChg>
      </pc:sldChg>
      <pc:sldChg chg="addSp delSp modSp">
        <pc:chgData name="epo_35" userId="S::epo_35_jogroup.eu#ext#@dobasi.onmicrosoft.com::edd5f0fd-77c0-4369-83c5-84439aafe912" providerId="AD" clId="Web-{404ABF9B-E018-CAB1-6CFF-E214A0A67E51}" dt="2024-12-16T10:22:02.776" v="72"/>
        <pc:sldMkLst>
          <pc:docMk/>
          <pc:sldMk cId="1237435826" sldId="285"/>
        </pc:sldMkLst>
        <pc:spChg chg="add mod">
          <ac:chgData name="epo_35" userId="S::epo_35_jogroup.eu#ext#@dobasi.onmicrosoft.com::edd5f0fd-77c0-4369-83c5-84439aafe912" providerId="AD" clId="Web-{404ABF9B-E018-CAB1-6CFF-E214A0A67E51}" dt="2024-12-16T10:21:51.526" v="70" actId="1076"/>
          <ac:spMkLst>
            <pc:docMk/>
            <pc:sldMk cId="1237435826" sldId="285"/>
            <ac:spMk id="4" creationId="{6801553B-E956-8294-B8F0-A15F0EA2A240}"/>
          </ac:spMkLst>
        </pc:spChg>
        <pc:spChg chg="del mod">
          <ac:chgData name="epo_35" userId="S::epo_35_jogroup.eu#ext#@dobasi.onmicrosoft.com::edd5f0fd-77c0-4369-83c5-84439aafe912" providerId="AD" clId="Web-{404ABF9B-E018-CAB1-6CFF-E214A0A67E51}" dt="2024-12-16T10:21:55.245" v="71"/>
          <ac:spMkLst>
            <pc:docMk/>
            <pc:sldMk cId="1237435826" sldId="285"/>
            <ac:spMk id="6" creationId="{4ABF59D8-BA1C-5AED-5E7E-6957B0BB4012}"/>
          </ac:spMkLst>
        </pc:spChg>
        <pc:spChg chg="add mod">
          <ac:chgData name="epo_35" userId="S::epo_35_jogroup.eu#ext#@dobasi.onmicrosoft.com::edd5f0fd-77c0-4369-83c5-84439aafe912" providerId="AD" clId="Web-{404ABF9B-E018-CAB1-6CFF-E214A0A67E51}" dt="2024-12-16T10:21:47.963" v="69" actId="1076"/>
          <ac:spMkLst>
            <pc:docMk/>
            <pc:sldMk cId="1237435826" sldId="285"/>
            <ac:spMk id="9" creationId="{A02C3D30-8CB7-3A14-D606-79033763FEAF}"/>
          </ac:spMkLst>
        </pc:spChg>
        <pc:spChg chg="del mod">
          <ac:chgData name="epo_35" userId="S::epo_35_jogroup.eu#ext#@dobasi.onmicrosoft.com::edd5f0fd-77c0-4369-83c5-84439aafe912" providerId="AD" clId="Web-{404ABF9B-E018-CAB1-6CFF-E214A0A67E51}" dt="2024-12-16T10:22:02.776" v="72"/>
          <ac:spMkLst>
            <pc:docMk/>
            <pc:sldMk cId="1237435826" sldId="285"/>
            <ac:spMk id="10" creationId="{3BD27CC7-C5AD-4142-6132-BF63542E010D}"/>
          </ac:spMkLst>
        </pc:spChg>
        <pc:picChg chg="mod">
          <ac:chgData name="epo_35" userId="S::epo_35_jogroup.eu#ext#@dobasi.onmicrosoft.com::edd5f0fd-77c0-4369-83c5-84439aafe912" providerId="AD" clId="Web-{404ABF9B-E018-CAB1-6CFF-E214A0A67E51}" dt="2024-12-16T10:21:19.821" v="62" actId="1076"/>
          <ac:picMkLst>
            <pc:docMk/>
            <pc:sldMk cId="1237435826" sldId="285"/>
            <ac:picMk id="7" creationId="{70FF3323-5F54-C075-248A-4BB26BB9CC74}"/>
          </ac:picMkLst>
        </pc:picChg>
      </pc:sldChg>
      <pc:sldChg chg="addSp delSp modSp">
        <pc:chgData name="epo_35" userId="S::epo_35_jogroup.eu#ext#@dobasi.onmicrosoft.com::edd5f0fd-77c0-4369-83c5-84439aafe912" providerId="AD" clId="Web-{404ABF9B-E018-CAB1-6CFF-E214A0A67E51}" dt="2024-12-16T10:22:47.809" v="81"/>
        <pc:sldMkLst>
          <pc:docMk/>
          <pc:sldMk cId="2313180002" sldId="286"/>
        </pc:sldMkLst>
        <pc:spChg chg="del mod">
          <ac:chgData name="epo_35" userId="S::epo_35_jogroup.eu#ext#@dobasi.onmicrosoft.com::edd5f0fd-77c0-4369-83c5-84439aafe912" providerId="AD" clId="Web-{404ABF9B-E018-CAB1-6CFF-E214A0A67E51}" dt="2024-12-16T10:22:43.512" v="80"/>
          <ac:spMkLst>
            <pc:docMk/>
            <pc:sldMk cId="2313180002" sldId="286"/>
            <ac:spMk id="6" creationId="{4ABF59D8-BA1C-5AED-5E7E-6957B0BB4012}"/>
          </ac:spMkLst>
        </pc:spChg>
        <pc:spChg chg="add mod">
          <ac:chgData name="epo_35" userId="S::epo_35_jogroup.eu#ext#@dobasi.onmicrosoft.com::edd5f0fd-77c0-4369-83c5-84439aafe912" providerId="AD" clId="Web-{404ABF9B-E018-CAB1-6CFF-E214A0A67E51}" dt="2024-12-16T10:22:25.824" v="75" actId="1076"/>
          <ac:spMkLst>
            <pc:docMk/>
            <pc:sldMk cId="2313180002" sldId="286"/>
            <ac:spMk id="7" creationId="{57BC71A9-DD05-0B92-97FC-4D3181B148DC}"/>
          </ac:spMkLst>
        </pc:spChg>
        <pc:spChg chg="del mod">
          <ac:chgData name="epo_35" userId="S::epo_35_jogroup.eu#ext#@dobasi.onmicrosoft.com::edd5f0fd-77c0-4369-83c5-84439aafe912" providerId="AD" clId="Web-{404ABF9B-E018-CAB1-6CFF-E214A0A67E51}" dt="2024-12-16T10:22:47.809" v="81"/>
          <ac:spMkLst>
            <pc:docMk/>
            <pc:sldMk cId="2313180002" sldId="286"/>
            <ac:spMk id="9" creationId="{D69E58BF-2979-9E3D-360C-0564BB9812D1}"/>
          </ac:spMkLst>
        </pc:spChg>
        <pc:spChg chg="add mod">
          <ac:chgData name="epo_35" userId="S::epo_35_jogroup.eu#ext#@dobasi.onmicrosoft.com::edd5f0fd-77c0-4369-83c5-84439aafe912" providerId="AD" clId="Web-{404ABF9B-E018-CAB1-6CFF-E214A0A67E51}" dt="2024-12-16T10:22:40.418" v="79" actId="1076"/>
          <ac:spMkLst>
            <pc:docMk/>
            <pc:sldMk cId="2313180002" sldId="286"/>
            <ac:spMk id="10" creationId="{720E7D76-585C-F9EA-363E-62EA2C2C34ED}"/>
          </ac:spMkLst>
        </pc:spChg>
        <pc:picChg chg="mod">
          <ac:chgData name="epo_35" userId="S::epo_35_jogroup.eu#ext#@dobasi.onmicrosoft.com::edd5f0fd-77c0-4369-83c5-84439aafe912" providerId="AD" clId="Web-{404ABF9B-E018-CAB1-6CFF-E214A0A67E51}" dt="2024-12-16T10:22:35.699" v="78" actId="1076"/>
          <ac:picMkLst>
            <pc:docMk/>
            <pc:sldMk cId="2313180002" sldId="286"/>
            <ac:picMk id="5" creationId="{C8C45F42-5ED9-10D6-7AF1-A6FFF15E1FA1}"/>
          </ac:picMkLst>
        </pc:picChg>
      </pc:sldChg>
      <pc:sldChg chg="addSp delSp modSp">
        <pc:chgData name="epo_35" userId="S::epo_35_jogroup.eu#ext#@dobasi.onmicrosoft.com::edd5f0fd-77c0-4369-83c5-84439aafe912" providerId="AD" clId="Web-{404ABF9B-E018-CAB1-6CFF-E214A0A67E51}" dt="2024-12-16T10:24:17.515" v="105" actId="14100"/>
        <pc:sldMkLst>
          <pc:docMk/>
          <pc:sldMk cId="414415370" sldId="287"/>
        </pc:sldMkLst>
        <pc:spChg chg="add mod">
          <ac:chgData name="epo_35" userId="S::epo_35_jogroup.eu#ext#@dobasi.onmicrosoft.com::edd5f0fd-77c0-4369-83c5-84439aafe912" providerId="AD" clId="Web-{404ABF9B-E018-CAB1-6CFF-E214A0A67E51}" dt="2024-12-16T10:23:43.842" v="101" actId="20577"/>
          <ac:spMkLst>
            <pc:docMk/>
            <pc:sldMk cId="414415370" sldId="287"/>
            <ac:spMk id="2" creationId="{016F9354-1B6A-6FBE-1ED2-675040496A2F}"/>
          </ac:spMkLst>
        </pc:spChg>
        <pc:spChg chg="add mod">
          <ac:chgData name="epo_35" userId="S::epo_35_jogroup.eu#ext#@dobasi.onmicrosoft.com::edd5f0fd-77c0-4369-83c5-84439aafe912" providerId="AD" clId="Web-{404ABF9B-E018-CAB1-6CFF-E214A0A67E51}" dt="2024-12-16T10:24:00.608" v="104" actId="1076"/>
          <ac:spMkLst>
            <pc:docMk/>
            <pc:sldMk cId="414415370" sldId="287"/>
            <ac:spMk id="4" creationId="{CD4630FF-2D3C-16E3-7E7F-C3B9FBD6A68E}"/>
          </ac:spMkLst>
        </pc:spChg>
        <pc:spChg chg="del mod">
          <ac:chgData name="epo_35" userId="S::epo_35_jogroup.eu#ext#@dobasi.onmicrosoft.com::edd5f0fd-77c0-4369-83c5-84439aafe912" providerId="AD" clId="Web-{404ABF9B-E018-CAB1-6CFF-E214A0A67E51}" dt="2024-12-16T10:23:30.404" v="95"/>
          <ac:spMkLst>
            <pc:docMk/>
            <pc:sldMk cId="414415370" sldId="287"/>
            <ac:spMk id="5" creationId="{46CA8FD4-2413-0548-A480-9E8DF56AF430}"/>
          </ac:spMkLst>
        </pc:spChg>
        <pc:spChg chg="del">
          <ac:chgData name="epo_35" userId="S::epo_35_jogroup.eu#ext#@dobasi.onmicrosoft.com::edd5f0fd-77c0-4369-83c5-84439aafe912" providerId="AD" clId="Web-{404ABF9B-E018-CAB1-6CFF-E214A0A67E51}" dt="2024-12-16T10:23:52.796" v="103"/>
          <ac:spMkLst>
            <pc:docMk/>
            <pc:sldMk cId="414415370" sldId="287"/>
            <ac:spMk id="6" creationId="{4ABF59D8-BA1C-5AED-5E7E-6957B0BB4012}"/>
          </ac:spMkLst>
        </pc:spChg>
        <pc:picChg chg="mod">
          <ac:chgData name="epo_35" userId="S::epo_35_jogroup.eu#ext#@dobasi.onmicrosoft.com::edd5f0fd-77c0-4369-83c5-84439aafe912" providerId="AD" clId="Web-{404ABF9B-E018-CAB1-6CFF-E214A0A67E51}" dt="2024-12-16T10:24:17.515" v="105" actId="14100"/>
          <ac:picMkLst>
            <pc:docMk/>
            <pc:sldMk cId="414415370" sldId="287"/>
            <ac:picMk id="10" creationId="{73A16D31-22AC-873C-8436-2DA6FE62BD6B}"/>
          </ac:picMkLst>
        </pc:picChg>
      </pc:sldChg>
      <pc:sldChg chg="modSp">
        <pc:chgData name="epo_35" userId="S::epo_35_jogroup.eu#ext#@dobasi.onmicrosoft.com::edd5f0fd-77c0-4369-83c5-84439aafe912" providerId="AD" clId="Web-{404ABF9B-E018-CAB1-6CFF-E214A0A67E51}" dt="2024-12-16T10:24:42.704" v="107" actId="1076"/>
        <pc:sldMkLst>
          <pc:docMk/>
          <pc:sldMk cId="2973963118" sldId="292"/>
        </pc:sldMkLst>
        <pc:spChg chg="mod">
          <ac:chgData name="epo_35" userId="S::epo_35_jogroup.eu#ext#@dobasi.onmicrosoft.com::edd5f0fd-77c0-4369-83c5-84439aafe912" providerId="AD" clId="Web-{404ABF9B-E018-CAB1-6CFF-E214A0A67E51}" dt="2024-12-16T10:24:42.704" v="107" actId="1076"/>
          <ac:spMkLst>
            <pc:docMk/>
            <pc:sldMk cId="2973963118" sldId="292"/>
            <ac:spMk id="8" creationId="{E3EED00D-BA8F-43EA-C6CF-8253DB722B14}"/>
          </ac:spMkLst>
        </pc:spChg>
      </pc:sldChg>
      <pc:sldChg chg="modSp">
        <pc:chgData name="epo_35" userId="S::epo_35_jogroup.eu#ext#@dobasi.onmicrosoft.com::edd5f0fd-77c0-4369-83c5-84439aafe912" providerId="AD" clId="Web-{404ABF9B-E018-CAB1-6CFF-E214A0A67E51}" dt="2024-12-16T10:25:14.939" v="109" actId="20577"/>
        <pc:sldMkLst>
          <pc:docMk/>
          <pc:sldMk cId="2971977187" sldId="296"/>
        </pc:sldMkLst>
        <pc:spChg chg="mod">
          <ac:chgData name="epo_35" userId="S::epo_35_jogroup.eu#ext#@dobasi.onmicrosoft.com::edd5f0fd-77c0-4369-83c5-84439aafe912" providerId="AD" clId="Web-{404ABF9B-E018-CAB1-6CFF-E214A0A67E51}" dt="2024-12-16T10:25:14.939" v="109" actId="20577"/>
          <ac:spMkLst>
            <pc:docMk/>
            <pc:sldMk cId="2971977187" sldId="296"/>
            <ac:spMk id="2" creationId="{D283B45D-2256-5946-5C8E-077C7FE8B118}"/>
          </ac:spMkLst>
        </pc:spChg>
      </pc:sldChg>
      <pc:sldChg chg="modSp">
        <pc:chgData name="epo_35" userId="S::epo_35_jogroup.eu#ext#@dobasi.onmicrosoft.com::edd5f0fd-77c0-4369-83c5-84439aafe912" providerId="AD" clId="Web-{404ABF9B-E018-CAB1-6CFF-E214A0A67E51}" dt="2024-12-16T10:45:21.169" v="242" actId="20577"/>
        <pc:sldMkLst>
          <pc:docMk/>
          <pc:sldMk cId="3739727004" sldId="300"/>
        </pc:sldMkLst>
        <pc:spChg chg="mod">
          <ac:chgData name="epo_35" userId="S::epo_35_jogroup.eu#ext#@dobasi.onmicrosoft.com::edd5f0fd-77c0-4369-83c5-84439aafe912" providerId="AD" clId="Web-{404ABF9B-E018-CAB1-6CFF-E214A0A67E51}" dt="2024-12-16T10:45:21.169" v="242" actId="20577"/>
          <ac:spMkLst>
            <pc:docMk/>
            <pc:sldMk cId="3739727004" sldId="300"/>
            <ac:spMk id="8" creationId="{79D38EB3-140B-4914-005A-59A1174B2D3C}"/>
          </ac:spMkLst>
        </pc:spChg>
      </pc:sldChg>
      <pc:sldChg chg="modSp">
        <pc:chgData name="epo_35" userId="S::epo_35_jogroup.eu#ext#@dobasi.onmicrosoft.com::edd5f0fd-77c0-4369-83c5-84439aafe912" providerId="AD" clId="Web-{404ABF9B-E018-CAB1-6CFF-E214A0A67E51}" dt="2024-12-16T10:44:10.886" v="227" actId="20577"/>
        <pc:sldMkLst>
          <pc:docMk/>
          <pc:sldMk cId="1931604440" sldId="301"/>
        </pc:sldMkLst>
        <pc:spChg chg="mod">
          <ac:chgData name="epo_35" userId="S::epo_35_jogroup.eu#ext#@dobasi.onmicrosoft.com::edd5f0fd-77c0-4369-83c5-84439aafe912" providerId="AD" clId="Web-{404ABF9B-E018-CAB1-6CFF-E214A0A67E51}" dt="2024-12-16T10:44:08.151" v="226" actId="20577"/>
          <ac:spMkLst>
            <pc:docMk/>
            <pc:sldMk cId="1931604440" sldId="301"/>
            <ac:spMk id="3" creationId="{146C5554-E90D-4AD3-7C9A-D7FB23712D9B}"/>
          </ac:spMkLst>
        </pc:spChg>
        <pc:spChg chg="mod">
          <ac:chgData name="epo_35" userId="S::epo_35_jogroup.eu#ext#@dobasi.onmicrosoft.com::edd5f0fd-77c0-4369-83c5-84439aafe912" providerId="AD" clId="Web-{404ABF9B-E018-CAB1-6CFF-E214A0A67E51}" dt="2024-12-16T10:44:10.886" v="227" actId="20577"/>
          <ac:spMkLst>
            <pc:docMk/>
            <pc:sldMk cId="1931604440" sldId="301"/>
            <ac:spMk id="4" creationId="{150E2B44-05FF-6881-7F64-3864A90BF62C}"/>
          </ac:spMkLst>
        </pc:spChg>
      </pc:sldChg>
      <pc:sldChg chg="modSp">
        <pc:chgData name="epo_35" userId="S::epo_35_jogroup.eu#ext#@dobasi.onmicrosoft.com::edd5f0fd-77c0-4369-83c5-84439aafe912" providerId="AD" clId="Web-{404ABF9B-E018-CAB1-6CFF-E214A0A67E51}" dt="2024-12-16T10:32:18.470" v="204" actId="20577"/>
        <pc:sldMkLst>
          <pc:docMk/>
          <pc:sldMk cId="1742645539" sldId="302"/>
        </pc:sldMkLst>
        <pc:spChg chg="mod">
          <ac:chgData name="epo_35" userId="S::epo_35_jogroup.eu#ext#@dobasi.onmicrosoft.com::edd5f0fd-77c0-4369-83c5-84439aafe912" providerId="AD" clId="Web-{404ABF9B-E018-CAB1-6CFF-E214A0A67E51}" dt="2024-12-16T10:32:18.470" v="204" actId="20577"/>
          <ac:spMkLst>
            <pc:docMk/>
            <pc:sldMk cId="1742645539" sldId="302"/>
            <ac:spMk id="3" creationId="{EEA42171-5884-FE06-C203-C460957BC41C}"/>
          </ac:spMkLst>
        </pc:spChg>
      </pc:sldChg>
      <pc:sldChg chg="modSp">
        <pc:chgData name="epo_35" userId="S::epo_35_jogroup.eu#ext#@dobasi.onmicrosoft.com::edd5f0fd-77c0-4369-83c5-84439aafe912" providerId="AD" clId="Web-{404ABF9B-E018-CAB1-6CFF-E214A0A67E51}" dt="2024-12-16T11:00:09.795" v="252" actId="20577"/>
        <pc:sldMkLst>
          <pc:docMk/>
          <pc:sldMk cId="971097522" sldId="304"/>
        </pc:sldMkLst>
        <pc:spChg chg="mod">
          <ac:chgData name="epo_35" userId="S::epo_35_jogroup.eu#ext#@dobasi.onmicrosoft.com::edd5f0fd-77c0-4369-83c5-84439aafe912" providerId="AD" clId="Web-{404ABF9B-E018-CAB1-6CFF-E214A0A67E51}" dt="2024-12-16T11:00:09.795" v="252" actId="20577"/>
          <ac:spMkLst>
            <pc:docMk/>
            <pc:sldMk cId="971097522" sldId="304"/>
            <ac:spMk id="2" creationId="{E4A83FA3-72A8-EA99-78F0-67935A02AB3E}"/>
          </ac:spMkLst>
        </pc:spChg>
      </pc:sldChg>
      <pc:sldChg chg="modSp">
        <pc:chgData name="epo_35" userId="S::epo_35_jogroup.eu#ext#@dobasi.onmicrosoft.com::edd5f0fd-77c0-4369-83c5-84439aafe912" providerId="AD" clId="Web-{404ABF9B-E018-CAB1-6CFF-E214A0A67E51}" dt="2024-12-16T10:31:32.890" v="200" actId="20577"/>
        <pc:sldMkLst>
          <pc:docMk/>
          <pc:sldMk cId="942325739" sldId="306"/>
        </pc:sldMkLst>
        <pc:spChg chg="mod">
          <ac:chgData name="epo_35" userId="S::epo_35_jogroup.eu#ext#@dobasi.onmicrosoft.com::edd5f0fd-77c0-4369-83c5-84439aafe912" providerId="AD" clId="Web-{404ABF9B-E018-CAB1-6CFF-E214A0A67E51}" dt="2024-12-16T10:31:25.780" v="194" actId="1076"/>
          <ac:spMkLst>
            <pc:docMk/>
            <pc:sldMk cId="942325739" sldId="306"/>
            <ac:spMk id="2" creationId="{2D6C4247-4773-6339-F2C2-D7349115063C}"/>
          </ac:spMkLst>
        </pc:spChg>
        <pc:spChg chg="mod">
          <ac:chgData name="epo_35" userId="S::epo_35_jogroup.eu#ext#@dobasi.onmicrosoft.com::edd5f0fd-77c0-4369-83c5-84439aafe912" providerId="AD" clId="Web-{404ABF9B-E018-CAB1-6CFF-E214A0A67E51}" dt="2024-12-16T10:31:32.890" v="200" actId="20577"/>
          <ac:spMkLst>
            <pc:docMk/>
            <pc:sldMk cId="942325739" sldId="306"/>
            <ac:spMk id="8" creationId="{49CFEE05-7B74-9CDE-D067-B9C807FF45C0}"/>
          </ac:spMkLst>
        </pc:spChg>
      </pc:sldChg>
      <pc:sldChg chg="modSp">
        <pc:chgData name="epo_35" userId="S::epo_35_jogroup.eu#ext#@dobasi.onmicrosoft.com::edd5f0fd-77c0-4369-83c5-84439aafe912" providerId="AD" clId="Web-{404ABF9B-E018-CAB1-6CFF-E214A0A67E51}" dt="2024-12-16T10:31:16.827" v="193" actId="20577"/>
        <pc:sldMkLst>
          <pc:docMk/>
          <pc:sldMk cId="2815572369" sldId="307"/>
        </pc:sldMkLst>
        <pc:spChg chg="mod">
          <ac:chgData name="epo_35" userId="S::epo_35_jogroup.eu#ext#@dobasi.onmicrosoft.com::edd5f0fd-77c0-4369-83c5-84439aafe912" providerId="AD" clId="Web-{404ABF9B-E018-CAB1-6CFF-E214A0A67E51}" dt="2024-12-16T10:31:16.827" v="193" actId="20577"/>
          <ac:spMkLst>
            <pc:docMk/>
            <pc:sldMk cId="2815572369" sldId="307"/>
            <ac:spMk id="3" creationId="{492D77B2-98A5-B3E2-7D84-6839DC92E2A0}"/>
          </ac:spMkLst>
        </pc:spChg>
        <pc:spChg chg="mod">
          <ac:chgData name="epo_35" userId="S::epo_35_jogroup.eu#ext#@dobasi.onmicrosoft.com::edd5f0fd-77c0-4369-83c5-84439aafe912" providerId="AD" clId="Web-{404ABF9B-E018-CAB1-6CFF-E214A0A67E51}" dt="2024-12-16T10:31:04.670" v="191" actId="1076"/>
          <ac:spMkLst>
            <pc:docMk/>
            <pc:sldMk cId="2815572369" sldId="307"/>
            <ac:spMk id="6" creationId="{E599D616-4E7D-2E02-3816-2FB6558AF0E3}"/>
          </ac:spMkLst>
        </pc:spChg>
        <pc:picChg chg="mod">
          <ac:chgData name="epo_35" userId="S::epo_35_jogroup.eu#ext#@dobasi.onmicrosoft.com::edd5f0fd-77c0-4369-83c5-84439aafe912" providerId="AD" clId="Web-{404ABF9B-E018-CAB1-6CFF-E214A0A67E51}" dt="2024-12-16T10:30:57.748" v="190" actId="14100"/>
          <ac:picMkLst>
            <pc:docMk/>
            <pc:sldMk cId="2815572369" sldId="307"/>
            <ac:picMk id="4" creationId="{E8C8B8CC-86E5-CF33-156E-B2E26702ADDD}"/>
          </ac:picMkLst>
        </pc:picChg>
      </pc:sldChg>
      <pc:sldChg chg="modSp">
        <pc:chgData name="epo_35" userId="S::epo_35_jogroup.eu#ext#@dobasi.onmicrosoft.com::edd5f0fd-77c0-4369-83c5-84439aafe912" providerId="AD" clId="Web-{404ABF9B-E018-CAB1-6CFF-E214A0A67E51}" dt="2024-12-16T10:32:37.674" v="208" actId="1076"/>
        <pc:sldMkLst>
          <pc:docMk/>
          <pc:sldMk cId="3884032397" sldId="311"/>
        </pc:sldMkLst>
        <pc:spChg chg="mod">
          <ac:chgData name="epo_35" userId="S::epo_35_jogroup.eu#ext#@dobasi.onmicrosoft.com::edd5f0fd-77c0-4369-83c5-84439aafe912" providerId="AD" clId="Web-{404ABF9B-E018-CAB1-6CFF-E214A0A67E51}" dt="2024-12-16T10:32:37.674" v="208" actId="1076"/>
          <ac:spMkLst>
            <pc:docMk/>
            <pc:sldMk cId="3884032397" sldId="311"/>
            <ac:spMk id="6" creationId="{357613AA-54A5-18CD-09EA-2A9C06144343}"/>
          </ac:spMkLst>
        </pc:spChg>
      </pc:sldChg>
      <pc:sldChg chg="modSp">
        <pc:chgData name="epo_35" userId="S::epo_35_jogroup.eu#ext#@dobasi.onmicrosoft.com::edd5f0fd-77c0-4369-83c5-84439aafe912" providerId="AD" clId="Web-{404ABF9B-E018-CAB1-6CFF-E214A0A67E51}" dt="2024-12-16T10:24:36.422" v="106" actId="1076"/>
        <pc:sldMkLst>
          <pc:docMk/>
          <pc:sldMk cId="3879384195" sldId="313"/>
        </pc:sldMkLst>
        <pc:picChg chg="mod">
          <ac:chgData name="epo_35" userId="S::epo_35_jogroup.eu#ext#@dobasi.onmicrosoft.com::edd5f0fd-77c0-4369-83c5-84439aafe912" providerId="AD" clId="Web-{404ABF9B-E018-CAB1-6CFF-E214A0A67E51}" dt="2024-12-16T10:24:36.422" v="106" actId="1076"/>
          <ac:picMkLst>
            <pc:docMk/>
            <pc:sldMk cId="3879384195" sldId="313"/>
            <ac:picMk id="10" creationId="{DAA849DB-F3A4-B69F-BB4A-C2423E198A1B}"/>
          </ac:picMkLst>
        </pc:picChg>
      </pc:sldChg>
    </pc:docChg>
  </pc:docChgLst>
  <pc:docChgLst>
    <pc:chgData name="epo_38" userId="S::epo_38_jogroup.eu#ext#@dobasi.onmicrosoft.com::66d8512a-8ddf-40e0-bce7-ad06085cc67f" providerId="AD" clId="Web-{FA1646D4-5D43-7328-229C-1473F0131C02}"/>
    <pc:docChg chg="modSld">
      <pc:chgData name="epo_38" userId="S::epo_38_jogroup.eu#ext#@dobasi.onmicrosoft.com::66d8512a-8ddf-40e0-bce7-ad06085cc67f" providerId="AD" clId="Web-{FA1646D4-5D43-7328-229C-1473F0131C02}" dt="2024-11-21T11:19:54.687" v="143" actId="20577"/>
      <pc:docMkLst>
        <pc:docMk/>
      </pc:docMkLst>
      <pc:sldChg chg="modSp">
        <pc:chgData name="epo_38" userId="S::epo_38_jogroup.eu#ext#@dobasi.onmicrosoft.com::66d8512a-8ddf-40e0-bce7-ad06085cc67f" providerId="AD" clId="Web-{FA1646D4-5D43-7328-229C-1473F0131C02}" dt="2024-11-21T11:09:46.060" v="61" actId="20577"/>
        <pc:sldMkLst>
          <pc:docMk/>
          <pc:sldMk cId="1177726443" sldId="257"/>
        </pc:sldMkLst>
        <pc:spChg chg="mod">
          <ac:chgData name="epo_38" userId="S::epo_38_jogroup.eu#ext#@dobasi.onmicrosoft.com::66d8512a-8ddf-40e0-bce7-ad06085cc67f" providerId="AD" clId="Web-{FA1646D4-5D43-7328-229C-1473F0131C02}" dt="2024-11-21T11:09:46.060" v="61" actId="20577"/>
          <ac:spMkLst>
            <pc:docMk/>
            <pc:sldMk cId="1177726443" sldId="257"/>
            <ac:spMk id="3" creationId="{8D0089E8-9EEB-047C-855D-C0D6B24BE56F}"/>
          </ac:spMkLst>
        </pc:spChg>
      </pc:sldChg>
      <pc:sldChg chg="modSp">
        <pc:chgData name="epo_38" userId="S::epo_38_jogroup.eu#ext#@dobasi.onmicrosoft.com::66d8512a-8ddf-40e0-bce7-ad06085cc67f" providerId="AD" clId="Web-{FA1646D4-5D43-7328-229C-1473F0131C02}" dt="2024-11-21T11:10:13.608" v="67" actId="20577"/>
        <pc:sldMkLst>
          <pc:docMk/>
          <pc:sldMk cId="2591287154" sldId="258"/>
        </pc:sldMkLst>
        <pc:spChg chg="mod">
          <ac:chgData name="epo_38" userId="S::epo_38_jogroup.eu#ext#@dobasi.onmicrosoft.com::66d8512a-8ddf-40e0-bce7-ad06085cc67f" providerId="AD" clId="Web-{FA1646D4-5D43-7328-229C-1473F0131C02}" dt="2024-11-21T11:10:10.514" v="65" actId="20577"/>
          <ac:spMkLst>
            <pc:docMk/>
            <pc:sldMk cId="2591287154" sldId="258"/>
            <ac:spMk id="5" creationId="{DCBDD218-F9D7-4922-0A12-8A66E5903877}"/>
          </ac:spMkLst>
        </pc:spChg>
        <pc:spChg chg="mod">
          <ac:chgData name="epo_38" userId="S::epo_38_jogroup.eu#ext#@dobasi.onmicrosoft.com::66d8512a-8ddf-40e0-bce7-ad06085cc67f" providerId="AD" clId="Web-{FA1646D4-5D43-7328-229C-1473F0131C02}" dt="2024-11-21T11:10:13.608" v="67" actId="20577"/>
          <ac:spMkLst>
            <pc:docMk/>
            <pc:sldMk cId="2591287154" sldId="258"/>
            <ac:spMk id="6" creationId="{0CC214A9-B65D-FDF1-7616-D8081C944C60}"/>
          </ac:spMkLst>
        </pc:spChg>
      </pc:sldChg>
      <pc:sldChg chg="modSp">
        <pc:chgData name="epo_38" userId="S::epo_38_jogroup.eu#ext#@dobasi.onmicrosoft.com::66d8512a-8ddf-40e0-bce7-ad06085cc67f" providerId="AD" clId="Web-{FA1646D4-5D43-7328-229C-1473F0131C02}" dt="2024-11-21T11:10:29.390" v="76" actId="20577"/>
        <pc:sldMkLst>
          <pc:docMk/>
          <pc:sldMk cId="2622686270" sldId="262"/>
        </pc:sldMkLst>
        <pc:spChg chg="mod">
          <ac:chgData name="epo_38" userId="S::epo_38_jogroup.eu#ext#@dobasi.onmicrosoft.com::66d8512a-8ddf-40e0-bce7-ad06085cc67f" providerId="AD" clId="Web-{FA1646D4-5D43-7328-229C-1473F0131C02}" dt="2024-11-21T11:10:29.390" v="76" actId="20577"/>
          <ac:spMkLst>
            <pc:docMk/>
            <pc:sldMk cId="2622686270" sldId="262"/>
            <ac:spMk id="6" creationId="{EB11BF46-431B-3205-D430-AEF0751A0D23}"/>
          </ac:spMkLst>
        </pc:spChg>
      </pc:sldChg>
      <pc:sldChg chg="addSp modSp">
        <pc:chgData name="epo_38" userId="S::epo_38_jogroup.eu#ext#@dobasi.onmicrosoft.com::66d8512a-8ddf-40e0-bce7-ad06085cc67f" providerId="AD" clId="Web-{FA1646D4-5D43-7328-229C-1473F0131C02}" dt="2024-11-21T11:10:55.937" v="78" actId="1076"/>
        <pc:sldMkLst>
          <pc:docMk/>
          <pc:sldMk cId="2836730832" sldId="264"/>
        </pc:sldMkLst>
        <pc:picChg chg="add mod">
          <ac:chgData name="epo_38" userId="S::epo_38_jogroup.eu#ext#@dobasi.onmicrosoft.com::66d8512a-8ddf-40e0-bce7-ad06085cc67f" providerId="AD" clId="Web-{FA1646D4-5D43-7328-229C-1473F0131C02}" dt="2024-11-21T11:10:55.937" v="78" actId="1076"/>
          <ac:picMkLst>
            <pc:docMk/>
            <pc:sldMk cId="2836730832" sldId="264"/>
            <ac:picMk id="4" creationId="{5E34A4F2-E758-CC28-46D5-16EAE5851C78}"/>
          </ac:picMkLst>
        </pc:picChg>
      </pc:sldChg>
      <pc:sldChg chg="addSp modSp">
        <pc:chgData name="epo_38" userId="S::epo_38_jogroup.eu#ext#@dobasi.onmicrosoft.com::66d8512a-8ddf-40e0-bce7-ad06085cc67f" providerId="AD" clId="Web-{FA1646D4-5D43-7328-229C-1473F0131C02}" dt="2024-11-21T11:11:16.329" v="81" actId="1076"/>
        <pc:sldMkLst>
          <pc:docMk/>
          <pc:sldMk cId="3431805615" sldId="271"/>
        </pc:sldMkLst>
        <pc:picChg chg="add mod">
          <ac:chgData name="epo_38" userId="S::epo_38_jogroup.eu#ext#@dobasi.onmicrosoft.com::66d8512a-8ddf-40e0-bce7-ad06085cc67f" providerId="AD" clId="Web-{FA1646D4-5D43-7328-229C-1473F0131C02}" dt="2024-11-21T11:11:16.329" v="81" actId="1076"/>
          <ac:picMkLst>
            <pc:docMk/>
            <pc:sldMk cId="3431805615" sldId="271"/>
            <ac:picMk id="3" creationId="{F36F9ECB-CC4F-2B79-EEDC-449AD149DA48}"/>
          </ac:picMkLst>
        </pc:picChg>
      </pc:sldChg>
      <pc:sldChg chg="delSp modSp">
        <pc:chgData name="epo_38" userId="S::epo_38_jogroup.eu#ext#@dobasi.onmicrosoft.com::66d8512a-8ddf-40e0-bce7-ad06085cc67f" providerId="AD" clId="Web-{FA1646D4-5D43-7328-229C-1473F0131C02}" dt="2024-11-21T11:15:56.243" v="89" actId="1076"/>
        <pc:sldMkLst>
          <pc:docMk/>
          <pc:sldMk cId="1111956171" sldId="272"/>
        </pc:sldMkLst>
        <pc:spChg chg="mod">
          <ac:chgData name="epo_38" userId="S::epo_38_jogroup.eu#ext#@dobasi.onmicrosoft.com::66d8512a-8ddf-40e0-bce7-ad06085cc67f" providerId="AD" clId="Web-{FA1646D4-5D43-7328-229C-1473F0131C02}" dt="2024-11-21T11:15:56.243" v="89" actId="1076"/>
          <ac:spMkLst>
            <pc:docMk/>
            <pc:sldMk cId="1111956171" sldId="272"/>
            <ac:spMk id="2" creationId="{087EC5B9-3E3F-9704-C006-9AC9008A8F38}"/>
          </ac:spMkLst>
        </pc:spChg>
      </pc:sldChg>
      <pc:sldChg chg="addSp modSp">
        <pc:chgData name="epo_38" userId="S::epo_38_jogroup.eu#ext#@dobasi.onmicrosoft.com::66d8512a-8ddf-40e0-bce7-ad06085cc67f" providerId="AD" clId="Web-{FA1646D4-5D43-7328-229C-1473F0131C02}" dt="2024-11-21T11:11:46.970" v="84" actId="14100"/>
        <pc:sldMkLst>
          <pc:docMk/>
          <pc:sldMk cId="3552429914" sldId="276"/>
        </pc:sldMkLst>
        <pc:picChg chg="add mod">
          <ac:chgData name="epo_38" userId="S::epo_38_jogroup.eu#ext#@dobasi.onmicrosoft.com::66d8512a-8ddf-40e0-bce7-ad06085cc67f" providerId="AD" clId="Web-{FA1646D4-5D43-7328-229C-1473F0131C02}" dt="2024-11-21T11:11:46.970" v="84" actId="14100"/>
          <ac:picMkLst>
            <pc:docMk/>
            <pc:sldMk cId="3552429914" sldId="276"/>
            <ac:picMk id="4" creationId="{F77D14F2-4193-8289-8910-1DF489DF2AF4}"/>
          </ac:picMkLst>
        </pc:picChg>
      </pc:sldChg>
      <pc:sldChg chg="modSp">
        <pc:chgData name="epo_38" userId="S::epo_38_jogroup.eu#ext#@dobasi.onmicrosoft.com::66d8512a-8ddf-40e0-bce7-ad06085cc67f" providerId="AD" clId="Web-{FA1646D4-5D43-7328-229C-1473F0131C02}" dt="2024-11-21T11:16:06.946" v="97" actId="20577"/>
        <pc:sldMkLst>
          <pc:docMk/>
          <pc:sldMk cId="2554502435" sldId="283"/>
        </pc:sldMkLst>
        <pc:spChg chg="mod">
          <ac:chgData name="epo_38" userId="S::epo_38_jogroup.eu#ext#@dobasi.onmicrosoft.com::66d8512a-8ddf-40e0-bce7-ad06085cc67f" providerId="AD" clId="Web-{FA1646D4-5D43-7328-229C-1473F0131C02}" dt="2024-11-21T11:16:06.946" v="97" actId="20577"/>
          <ac:spMkLst>
            <pc:docMk/>
            <pc:sldMk cId="2554502435" sldId="283"/>
            <ac:spMk id="3" creationId="{0D29FF20-FC95-C391-141B-983AB072CFFF}"/>
          </ac:spMkLst>
        </pc:spChg>
      </pc:sldChg>
      <pc:sldChg chg="addSp modSp">
        <pc:chgData name="epo_38" userId="S::epo_38_jogroup.eu#ext#@dobasi.onmicrosoft.com::66d8512a-8ddf-40e0-bce7-ad06085cc67f" providerId="AD" clId="Web-{FA1646D4-5D43-7328-229C-1473F0131C02}" dt="2024-11-21T11:17:16.605" v="118" actId="1076"/>
        <pc:sldMkLst>
          <pc:docMk/>
          <pc:sldMk cId="414415370" sldId="287"/>
        </pc:sldMkLst>
        <pc:spChg chg="add mod">
          <ac:chgData name="epo_38" userId="S::epo_38_jogroup.eu#ext#@dobasi.onmicrosoft.com::66d8512a-8ddf-40e0-bce7-ad06085cc67f" providerId="AD" clId="Web-{FA1646D4-5D43-7328-229C-1473F0131C02}" dt="2024-11-21T11:17:16.605" v="118" actId="1076"/>
          <ac:spMkLst>
            <pc:docMk/>
            <pc:sldMk cId="414415370" sldId="287"/>
            <ac:spMk id="2" creationId="{99B502FD-C548-EF68-F44F-D65646C27109}"/>
          </ac:spMkLst>
        </pc:spChg>
        <pc:spChg chg="add mod">
          <ac:chgData name="epo_38" userId="S::epo_38_jogroup.eu#ext#@dobasi.onmicrosoft.com::66d8512a-8ddf-40e0-bce7-ad06085cc67f" providerId="AD" clId="Web-{FA1646D4-5D43-7328-229C-1473F0131C02}" dt="2024-11-21T11:17:12.245" v="117" actId="1076"/>
          <ac:spMkLst>
            <pc:docMk/>
            <pc:sldMk cId="414415370" sldId="287"/>
            <ac:spMk id="4" creationId="{67913F3F-94D2-AF61-427D-9760957F3949}"/>
          </ac:spMkLst>
        </pc:spChg>
        <pc:spChg chg="mod">
          <ac:chgData name="epo_38" userId="S::epo_38_jogroup.eu#ext#@dobasi.onmicrosoft.com::66d8512a-8ddf-40e0-bce7-ad06085cc67f" providerId="AD" clId="Web-{FA1646D4-5D43-7328-229C-1473F0131C02}" dt="2024-11-21T11:17:06.245" v="115" actId="1076"/>
          <ac:spMkLst>
            <pc:docMk/>
            <pc:sldMk cId="414415370" sldId="287"/>
            <ac:spMk id="6" creationId="{4ABF59D8-BA1C-5AED-5E7E-6957B0BB4012}"/>
          </ac:spMkLst>
        </pc:spChg>
        <pc:picChg chg="mod">
          <ac:chgData name="epo_38" userId="S::epo_38_jogroup.eu#ext#@dobasi.onmicrosoft.com::66d8512a-8ddf-40e0-bce7-ad06085cc67f" providerId="AD" clId="Web-{FA1646D4-5D43-7328-229C-1473F0131C02}" dt="2024-11-21T11:16:57.510" v="114" actId="1076"/>
          <ac:picMkLst>
            <pc:docMk/>
            <pc:sldMk cId="414415370" sldId="287"/>
            <ac:picMk id="7" creationId="{20C952EE-C499-A0B1-33A6-31D2A7485FA2}"/>
          </ac:picMkLst>
        </pc:picChg>
        <pc:picChg chg="mod">
          <ac:chgData name="epo_38" userId="S::epo_38_jogroup.eu#ext#@dobasi.onmicrosoft.com::66d8512a-8ddf-40e0-bce7-ad06085cc67f" providerId="AD" clId="Web-{FA1646D4-5D43-7328-229C-1473F0131C02}" dt="2024-11-21T11:17:08.229" v="116" actId="1076"/>
          <ac:picMkLst>
            <pc:docMk/>
            <pc:sldMk cId="414415370" sldId="287"/>
            <ac:picMk id="10" creationId="{73A16D31-22AC-873C-8436-2DA6FE62BD6B}"/>
          </ac:picMkLst>
        </pc:picChg>
      </pc:sldChg>
      <pc:sldChg chg="modSp">
        <pc:chgData name="epo_38" userId="S::epo_38_jogroup.eu#ext#@dobasi.onmicrosoft.com::66d8512a-8ddf-40e0-bce7-ad06085cc67f" providerId="AD" clId="Web-{FA1646D4-5D43-7328-229C-1473F0131C02}" dt="2024-11-21T11:17:27.277" v="120" actId="20577"/>
        <pc:sldMkLst>
          <pc:docMk/>
          <pc:sldMk cId="430438383" sldId="291"/>
        </pc:sldMkLst>
        <pc:spChg chg="mod">
          <ac:chgData name="epo_38" userId="S::epo_38_jogroup.eu#ext#@dobasi.onmicrosoft.com::66d8512a-8ddf-40e0-bce7-ad06085cc67f" providerId="AD" clId="Web-{FA1646D4-5D43-7328-229C-1473F0131C02}" dt="2024-11-21T11:17:27.277" v="120" actId="20577"/>
          <ac:spMkLst>
            <pc:docMk/>
            <pc:sldMk cId="430438383" sldId="291"/>
            <ac:spMk id="3" creationId="{89373BED-291E-7784-A979-DA9A95E63949}"/>
          </ac:spMkLst>
        </pc:spChg>
      </pc:sldChg>
      <pc:sldChg chg="addSp modSp">
        <pc:chgData name="epo_38" userId="S::epo_38_jogroup.eu#ext#@dobasi.onmicrosoft.com::66d8512a-8ddf-40e0-bce7-ad06085cc67f" providerId="AD" clId="Web-{FA1646D4-5D43-7328-229C-1473F0131C02}" dt="2024-11-21T11:18:10.841" v="139" actId="1076"/>
        <pc:sldMkLst>
          <pc:docMk/>
          <pc:sldMk cId="329535975" sldId="298"/>
        </pc:sldMkLst>
        <pc:spChg chg="add mod">
          <ac:chgData name="epo_38" userId="S::epo_38_jogroup.eu#ext#@dobasi.onmicrosoft.com::66d8512a-8ddf-40e0-bce7-ad06085cc67f" providerId="AD" clId="Web-{FA1646D4-5D43-7328-229C-1473F0131C02}" dt="2024-11-21T11:18:10.841" v="139" actId="1076"/>
          <ac:spMkLst>
            <pc:docMk/>
            <pc:sldMk cId="329535975" sldId="298"/>
            <ac:spMk id="3" creationId="{D5408051-E7AB-E6B9-1664-6DF39D054986}"/>
          </ac:spMkLst>
        </pc:spChg>
      </pc:sldChg>
      <pc:sldChg chg="modSp">
        <pc:chgData name="epo_38" userId="S::epo_38_jogroup.eu#ext#@dobasi.onmicrosoft.com::66d8512a-8ddf-40e0-bce7-ad06085cc67f" providerId="AD" clId="Web-{FA1646D4-5D43-7328-229C-1473F0131C02}" dt="2024-11-21T11:19:54.687" v="143" actId="20577"/>
        <pc:sldMkLst>
          <pc:docMk/>
          <pc:sldMk cId="1742645539" sldId="302"/>
        </pc:sldMkLst>
        <pc:spChg chg="mod">
          <ac:chgData name="epo_38" userId="S::epo_38_jogroup.eu#ext#@dobasi.onmicrosoft.com::66d8512a-8ddf-40e0-bce7-ad06085cc67f" providerId="AD" clId="Web-{FA1646D4-5D43-7328-229C-1473F0131C02}" dt="2024-11-21T11:18:43.826" v="141" actId="20577"/>
          <ac:spMkLst>
            <pc:docMk/>
            <pc:sldMk cId="1742645539" sldId="302"/>
            <ac:spMk id="3" creationId="{EEA42171-5884-FE06-C203-C460957BC41C}"/>
          </ac:spMkLst>
        </pc:spChg>
        <pc:spChg chg="mod">
          <ac:chgData name="epo_38" userId="S::epo_38_jogroup.eu#ext#@dobasi.onmicrosoft.com::66d8512a-8ddf-40e0-bce7-ad06085cc67f" providerId="AD" clId="Web-{FA1646D4-5D43-7328-229C-1473F0131C02}" dt="2024-11-21T11:19:54.687" v="143" actId="20577"/>
          <ac:spMkLst>
            <pc:docMk/>
            <pc:sldMk cId="1742645539" sldId="302"/>
            <ac:spMk id="5" creationId="{1CEEF4C6-3929-957A-CB83-F56A0C3A7C1E}"/>
          </ac:spMkLst>
        </pc:spChg>
      </pc:sldChg>
    </pc:docChg>
  </pc:docChgLst>
  <pc:docChgLst>
    <pc:chgData name="Martina Plantak, DOBA" userId="S::martina.plantak@doba.si::de674679-c024-4d92-9c12-6923d982c1a5" providerId="AD" clId="Web-{8498EE6B-E646-CE35-537E-5EBC52C015DB}"/>
    <pc:docChg chg="modSld">
      <pc:chgData name="Martina Plantak, DOBA" userId="S::martina.plantak@doba.si::de674679-c024-4d92-9c12-6923d982c1a5" providerId="AD" clId="Web-{8498EE6B-E646-CE35-537E-5EBC52C015DB}" dt="2024-11-04T14:48:43.670" v="1" actId="20577"/>
      <pc:docMkLst>
        <pc:docMk/>
      </pc:docMkLst>
      <pc:sldChg chg="modSp">
        <pc:chgData name="Martina Plantak, DOBA" userId="S::martina.plantak@doba.si::de674679-c024-4d92-9c12-6923d982c1a5" providerId="AD" clId="Web-{8498EE6B-E646-CE35-537E-5EBC52C015DB}" dt="2024-11-04T14:48:43.670" v="1" actId="20577"/>
        <pc:sldMkLst>
          <pc:docMk/>
          <pc:sldMk cId="1742645539" sldId="302"/>
        </pc:sldMkLst>
        <pc:spChg chg="mod">
          <ac:chgData name="Martina Plantak, DOBA" userId="S::martina.plantak@doba.si::de674679-c024-4d92-9c12-6923d982c1a5" providerId="AD" clId="Web-{8498EE6B-E646-CE35-537E-5EBC52C015DB}" dt="2024-11-04T14:48:43.670" v="1" actId="20577"/>
          <ac:spMkLst>
            <pc:docMk/>
            <pc:sldMk cId="1742645539" sldId="302"/>
            <ac:spMk id="3" creationId="{EEA42171-5884-FE06-C203-C460957BC41C}"/>
          </ac:spMkLst>
        </pc:spChg>
      </pc:sldChg>
    </pc:docChg>
  </pc:docChgLst>
  <pc:docChgLst>
    <pc:chgData name="epo_38" userId="S::epo_38_jogroup.eu#ext#@dobasi.onmicrosoft.com::66d8512a-8ddf-40e0-bce7-ad06085cc67f" providerId="AD" clId="Web-{FA9FE551-7672-EF08-8CCA-D3BDEAB681F3}"/>
    <pc:docChg chg="modSld">
      <pc:chgData name="epo_38" userId="S::epo_38_jogroup.eu#ext#@dobasi.onmicrosoft.com::66d8512a-8ddf-40e0-bce7-ad06085cc67f" providerId="AD" clId="Web-{FA9FE551-7672-EF08-8CCA-D3BDEAB681F3}" dt="2024-11-27T11:58:40.240" v="0" actId="1076"/>
      <pc:docMkLst>
        <pc:docMk/>
      </pc:docMkLst>
      <pc:sldChg chg="modSp">
        <pc:chgData name="epo_38" userId="S::epo_38_jogroup.eu#ext#@dobasi.onmicrosoft.com::66d8512a-8ddf-40e0-bce7-ad06085cc67f" providerId="AD" clId="Web-{FA9FE551-7672-EF08-8CCA-D3BDEAB681F3}" dt="2024-11-27T11:58:40.240" v="0" actId="1076"/>
        <pc:sldMkLst>
          <pc:docMk/>
          <pc:sldMk cId="3431805615" sldId="271"/>
        </pc:sldMkLst>
        <pc:spChg chg="mod">
          <ac:chgData name="epo_38" userId="S::epo_38_jogroup.eu#ext#@dobasi.onmicrosoft.com::66d8512a-8ddf-40e0-bce7-ad06085cc67f" providerId="AD" clId="Web-{FA9FE551-7672-EF08-8CCA-D3BDEAB681F3}" dt="2024-11-27T11:58:40.240" v="0" actId="1076"/>
          <ac:spMkLst>
            <pc:docMk/>
            <pc:sldMk cId="3431805615" sldId="271"/>
            <ac:spMk id="2" creationId="{4043A42C-A1D8-09B2-B726-F3F32A4D58B6}"/>
          </ac:spMkLst>
        </pc:spChg>
      </pc:sldChg>
    </pc:docChg>
  </pc:docChgLst>
  <pc:docChgLst>
    <pc:chgData name="epo_35" userId="S::epo_35_jogroup.eu#ext#@dobasi.onmicrosoft.com::edd5f0fd-77c0-4369-83c5-84439aafe912" providerId="AD" clId="Web-{3B310266-A238-DDA5-2935-CFF019AF5852}"/>
    <pc:docChg chg="addSld delSld modSld addMainMaster">
      <pc:chgData name="epo_35" userId="S::epo_35_jogroup.eu#ext#@dobasi.onmicrosoft.com::edd5f0fd-77c0-4369-83c5-84439aafe912" providerId="AD" clId="Web-{3B310266-A238-DDA5-2935-CFF019AF5852}" dt="2024-11-04T13:53:07.835" v="102"/>
      <pc:docMkLst>
        <pc:docMk/>
      </pc:docMkLst>
      <pc:sldChg chg="del">
        <pc:chgData name="epo_35" userId="S::epo_35_jogroup.eu#ext#@dobasi.onmicrosoft.com::edd5f0fd-77c0-4369-83c5-84439aafe912" providerId="AD" clId="Web-{3B310266-A238-DDA5-2935-CFF019AF5852}" dt="2024-11-04T13:37:58.853" v="18"/>
        <pc:sldMkLst>
          <pc:docMk/>
          <pc:sldMk cId="1326018968" sldId="256"/>
        </pc:sldMkLst>
      </pc:sldChg>
      <pc:sldChg chg="addSp delSp modSp">
        <pc:chgData name="epo_35" userId="S::epo_35_jogroup.eu#ext#@dobasi.onmicrosoft.com::edd5f0fd-77c0-4369-83c5-84439aafe912" providerId="AD" clId="Web-{3B310266-A238-DDA5-2935-CFF019AF5852}" dt="2024-11-04T13:53:07.835" v="102"/>
        <pc:sldMkLst>
          <pc:docMk/>
          <pc:sldMk cId="1742645539" sldId="302"/>
        </pc:sldMkLst>
        <pc:spChg chg="add mod">
          <ac:chgData name="epo_35" userId="S::epo_35_jogroup.eu#ext#@dobasi.onmicrosoft.com::edd5f0fd-77c0-4369-83c5-84439aafe912" providerId="AD" clId="Web-{3B310266-A238-DDA5-2935-CFF019AF5852}" dt="2024-11-04T13:51:37.973" v="96" actId="20577"/>
          <ac:spMkLst>
            <pc:docMk/>
            <pc:sldMk cId="1742645539" sldId="302"/>
            <ac:spMk id="3" creationId="{EEA42171-5884-FE06-C203-C460957BC41C}"/>
          </ac:spMkLst>
        </pc:spChg>
        <pc:spChg chg="add mod">
          <ac:chgData name="epo_35" userId="S::epo_35_jogroup.eu#ext#@dobasi.onmicrosoft.com::edd5f0fd-77c0-4369-83c5-84439aafe912" providerId="AD" clId="Web-{3B310266-A238-DDA5-2935-CFF019AF5852}" dt="2024-11-04T13:53:01.226" v="100" actId="20577"/>
          <ac:spMkLst>
            <pc:docMk/>
            <pc:sldMk cId="1742645539" sldId="302"/>
            <ac:spMk id="5" creationId="{1CEEF4C6-3929-957A-CB83-F56A0C3A7C1E}"/>
          </ac:spMkLst>
        </pc:spChg>
      </pc:sldChg>
      <pc:sldChg chg="add del">
        <pc:chgData name="epo_35" userId="S::epo_35_jogroup.eu#ext#@dobasi.onmicrosoft.com::edd5f0fd-77c0-4369-83c5-84439aafe912" providerId="AD" clId="Web-{3B310266-A238-DDA5-2935-CFF019AF5852}" dt="2024-11-04T13:36:30.054" v="5"/>
        <pc:sldMkLst>
          <pc:docMk/>
          <pc:sldMk cId="565073497" sldId="303"/>
        </pc:sldMkLst>
      </pc:sldChg>
      <pc:sldChg chg="add del">
        <pc:chgData name="epo_35" userId="S::epo_35_jogroup.eu#ext#@dobasi.onmicrosoft.com::edd5f0fd-77c0-4369-83c5-84439aafe912" providerId="AD" clId="Web-{3B310266-A238-DDA5-2935-CFF019AF5852}" dt="2024-11-04T13:36:03.803" v="2"/>
        <pc:sldMkLst>
          <pc:docMk/>
          <pc:sldMk cId="1211073359" sldId="303"/>
        </pc:sldMkLst>
      </pc:sldChg>
      <pc:sldChg chg="addSp modSp add">
        <pc:chgData name="epo_35" userId="S::epo_35_jogroup.eu#ext#@dobasi.onmicrosoft.com::edd5f0fd-77c0-4369-83c5-84439aafe912" providerId="AD" clId="Web-{3B310266-A238-DDA5-2935-CFF019AF5852}" dt="2024-11-04T13:37:55.088" v="17" actId="1076"/>
        <pc:sldMkLst>
          <pc:docMk/>
          <pc:sldMk cId="2949865065" sldId="303"/>
        </pc:sldMkLst>
        <pc:spChg chg="mod">
          <ac:chgData name="epo_35" userId="S::epo_35_jogroup.eu#ext#@dobasi.onmicrosoft.com::edd5f0fd-77c0-4369-83c5-84439aafe912" providerId="AD" clId="Web-{3B310266-A238-DDA5-2935-CFF019AF5852}" dt="2024-11-04T13:37:55.088" v="17" actId="1076"/>
          <ac:spMkLst>
            <pc:docMk/>
            <pc:sldMk cId="2949865065" sldId="303"/>
            <ac:spMk id="2" creationId="{6914FE02-1D5B-5285-03EF-401433043FA6}"/>
          </ac:spMkLst>
        </pc:spChg>
        <pc:spChg chg="mod">
          <ac:chgData name="epo_35" userId="S::epo_35_jogroup.eu#ext#@dobasi.onmicrosoft.com::edd5f0fd-77c0-4369-83c5-84439aafe912" providerId="AD" clId="Web-{3B310266-A238-DDA5-2935-CFF019AF5852}" dt="2024-11-04T13:37:15.821" v="13" actId="1076"/>
          <ac:spMkLst>
            <pc:docMk/>
            <pc:sldMk cId="2949865065" sldId="303"/>
            <ac:spMk id="3" creationId="{73B06CFA-549F-BF01-84DA-E23DFB02BD4F}"/>
          </ac:spMkLst>
        </pc:spChg>
      </pc:sldChg>
      <pc:sldChg chg="add del">
        <pc:chgData name="epo_35" userId="S::epo_35_jogroup.eu#ext#@dobasi.onmicrosoft.com::edd5f0fd-77c0-4369-83c5-84439aafe912" providerId="AD" clId="Web-{3B310266-A238-DDA5-2935-CFF019AF5852}" dt="2024-11-04T13:36:05.584" v="3"/>
        <pc:sldMkLst>
          <pc:docMk/>
          <pc:sldMk cId="2524818027" sldId="304"/>
        </pc:sldMkLst>
      </pc:sldChg>
      <pc:sldMasterChg chg="add addSldLayout">
        <pc:chgData name="epo_35" userId="S::epo_35_jogroup.eu#ext#@dobasi.onmicrosoft.com::edd5f0fd-77c0-4369-83c5-84439aafe912" providerId="AD" clId="Web-{3B310266-A238-DDA5-2935-CFF019AF5852}" dt="2024-11-04T13:36:35.429" v="6"/>
        <pc:sldMasterMkLst>
          <pc:docMk/>
          <pc:sldMasterMk cId="473381627" sldId="2147483662"/>
        </pc:sldMasterMkLst>
        <pc:sldLayoutChg chg="add">
          <pc:chgData name="epo_35" userId="S::epo_35_jogroup.eu#ext#@dobasi.onmicrosoft.com::edd5f0fd-77c0-4369-83c5-84439aafe912" providerId="AD" clId="Web-{3B310266-A238-DDA5-2935-CFF019AF5852}" dt="2024-11-04T13:36:35.429" v="6"/>
          <pc:sldLayoutMkLst>
            <pc:docMk/>
            <pc:sldMasterMk cId="473381627" sldId="2147483662"/>
            <pc:sldLayoutMk cId="3110644882" sldId="2147483663"/>
          </pc:sldLayoutMkLst>
        </pc:sldLayoutChg>
        <pc:sldLayoutChg chg="add">
          <pc:chgData name="epo_35" userId="S::epo_35_jogroup.eu#ext#@dobasi.onmicrosoft.com::edd5f0fd-77c0-4369-83c5-84439aafe912" providerId="AD" clId="Web-{3B310266-A238-DDA5-2935-CFF019AF5852}" dt="2024-11-04T13:36:35.429" v="6"/>
          <pc:sldLayoutMkLst>
            <pc:docMk/>
            <pc:sldMasterMk cId="473381627" sldId="2147483662"/>
            <pc:sldLayoutMk cId="4083876374" sldId="2147483664"/>
          </pc:sldLayoutMkLst>
        </pc:sldLayoutChg>
        <pc:sldLayoutChg chg="add">
          <pc:chgData name="epo_35" userId="S::epo_35_jogroup.eu#ext#@dobasi.onmicrosoft.com::edd5f0fd-77c0-4369-83c5-84439aafe912" providerId="AD" clId="Web-{3B310266-A238-DDA5-2935-CFF019AF5852}" dt="2024-11-04T13:36:35.429" v="6"/>
          <pc:sldLayoutMkLst>
            <pc:docMk/>
            <pc:sldMasterMk cId="473381627" sldId="2147483662"/>
            <pc:sldLayoutMk cId="1146665792" sldId="2147483665"/>
          </pc:sldLayoutMkLst>
        </pc:sldLayoutChg>
        <pc:sldLayoutChg chg="add">
          <pc:chgData name="epo_35" userId="S::epo_35_jogroup.eu#ext#@dobasi.onmicrosoft.com::edd5f0fd-77c0-4369-83c5-84439aafe912" providerId="AD" clId="Web-{3B310266-A238-DDA5-2935-CFF019AF5852}" dt="2024-11-04T13:36:35.429" v="6"/>
          <pc:sldLayoutMkLst>
            <pc:docMk/>
            <pc:sldMasterMk cId="473381627" sldId="2147483662"/>
            <pc:sldLayoutMk cId="712206059" sldId="2147483666"/>
          </pc:sldLayoutMkLst>
        </pc:sldLayoutChg>
        <pc:sldLayoutChg chg="add">
          <pc:chgData name="epo_35" userId="S::epo_35_jogroup.eu#ext#@dobasi.onmicrosoft.com::edd5f0fd-77c0-4369-83c5-84439aafe912" providerId="AD" clId="Web-{3B310266-A238-DDA5-2935-CFF019AF5852}" dt="2024-11-04T13:36:35.429" v="6"/>
          <pc:sldLayoutMkLst>
            <pc:docMk/>
            <pc:sldMasterMk cId="473381627" sldId="2147483662"/>
            <pc:sldLayoutMk cId="924328958" sldId="2147483667"/>
          </pc:sldLayoutMkLst>
        </pc:sldLayoutChg>
        <pc:sldLayoutChg chg="add">
          <pc:chgData name="epo_35" userId="S::epo_35_jogroup.eu#ext#@dobasi.onmicrosoft.com::edd5f0fd-77c0-4369-83c5-84439aafe912" providerId="AD" clId="Web-{3B310266-A238-DDA5-2935-CFF019AF5852}" dt="2024-11-04T13:36:35.429" v="6"/>
          <pc:sldLayoutMkLst>
            <pc:docMk/>
            <pc:sldMasterMk cId="473381627" sldId="2147483662"/>
            <pc:sldLayoutMk cId="2519551229" sldId="2147483668"/>
          </pc:sldLayoutMkLst>
        </pc:sldLayoutChg>
        <pc:sldLayoutChg chg="add">
          <pc:chgData name="epo_35" userId="S::epo_35_jogroup.eu#ext#@dobasi.onmicrosoft.com::edd5f0fd-77c0-4369-83c5-84439aafe912" providerId="AD" clId="Web-{3B310266-A238-DDA5-2935-CFF019AF5852}" dt="2024-11-04T13:36:35.429" v="6"/>
          <pc:sldLayoutMkLst>
            <pc:docMk/>
            <pc:sldMasterMk cId="473381627" sldId="2147483662"/>
            <pc:sldLayoutMk cId="2949243406" sldId="2147483669"/>
          </pc:sldLayoutMkLst>
        </pc:sldLayoutChg>
        <pc:sldLayoutChg chg="add">
          <pc:chgData name="epo_35" userId="S::epo_35_jogroup.eu#ext#@dobasi.onmicrosoft.com::edd5f0fd-77c0-4369-83c5-84439aafe912" providerId="AD" clId="Web-{3B310266-A238-DDA5-2935-CFF019AF5852}" dt="2024-11-04T13:36:35.429" v="6"/>
          <pc:sldLayoutMkLst>
            <pc:docMk/>
            <pc:sldMasterMk cId="473381627" sldId="2147483662"/>
            <pc:sldLayoutMk cId="1649292427" sldId="2147483670"/>
          </pc:sldLayoutMkLst>
        </pc:sldLayoutChg>
        <pc:sldLayoutChg chg="add">
          <pc:chgData name="epo_35" userId="S::epo_35_jogroup.eu#ext#@dobasi.onmicrosoft.com::edd5f0fd-77c0-4369-83c5-84439aafe912" providerId="AD" clId="Web-{3B310266-A238-DDA5-2935-CFF019AF5852}" dt="2024-11-04T13:36:35.429" v="6"/>
          <pc:sldLayoutMkLst>
            <pc:docMk/>
            <pc:sldMasterMk cId="473381627" sldId="2147483662"/>
            <pc:sldLayoutMk cId="1594727233" sldId="2147483671"/>
          </pc:sldLayoutMkLst>
        </pc:sldLayoutChg>
        <pc:sldLayoutChg chg="add">
          <pc:chgData name="epo_35" userId="S::epo_35_jogroup.eu#ext#@dobasi.onmicrosoft.com::edd5f0fd-77c0-4369-83c5-84439aafe912" providerId="AD" clId="Web-{3B310266-A238-DDA5-2935-CFF019AF5852}" dt="2024-11-04T13:36:35.429" v="6"/>
          <pc:sldLayoutMkLst>
            <pc:docMk/>
            <pc:sldMasterMk cId="473381627" sldId="2147483662"/>
            <pc:sldLayoutMk cId="9725946" sldId="2147483672"/>
          </pc:sldLayoutMkLst>
        </pc:sldLayoutChg>
        <pc:sldLayoutChg chg="add">
          <pc:chgData name="epo_35" userId="S::epo_35_jogroup.eu#ext#@dobasi.onmicrosoft.com::edd5f0fd-77c0-4369-83c5-84439aafe912" providerId="AD" clId="Web-{3B310266-A238-DDA5-2935-CFF019AF5852}" dt="2024-11-04T13:36:35.429" v="6"/>
          <pc:sldLayoutMkLst>
            <pc:docMk/>
            <pc:sldMasterMk cId="473381627" sldId="2147483662"/>
            <pc:sldLayoutMk cId="2240058968" sldId="2147483673"/>
          </pc:sldLayoutMkLst>
        </pc:sldLayoutChg>
        <pc:sldLayoutChg chg="add">
          <pc:chgData name="epo_35" userId="S::epo_35_jogroup.eu#ext#@dobasi.onmicrosoft.com::edd5f0fd-77c0-4369-83c5-84439aafe912" providerId="AD" clId="Web-{3B310266-A238-DDA5-2935-CFF019AF5852}" dt="2024-11-04T13:36:35.429" v="6"/>
          <pc:sldLayoutMkLst>
            <pc:docMk/>
            <pc:sldMasterMk cId="473381627" sldId="2147483662"/>
            <pc:sldLayoutMk cId="43774978" sldId="2147483674"/>
          </pc:sldLayoutMkLst>
        </pc:sldLayoutChg>
      </pc:sldMasterChg>
    </pc:docChg>
  </pc:docChgLst>
  <pc:docChgLst>
    <pc:chgData name="Martina Plantak, DOBA" userId="S::martina.plantak@doba.si::de674679-c024-4d92-9c12-6923d982c1a5" providerId="AD" clId="Web-{79DA3283-601C-1E3C-078C-66A3FFFAE190}"/>
    <pc:docChg chg="modSld">
      <pc:chgData name="Martina Plantak, DOBA" userId="S::martina.plantak@doba.si::de674679-c024-4d92-9c12-6923d982c1a5" providerId="AD" clId="Web-{79DA3283-601C-1E3C-078C-66A3FFFAE190}" dt="2024-12-18T11:33:23.072" v="126" actId="1076"/>
      <pc:docMkLst>
        <pc:docMk/>
      </pc:docMkLst>
      <pc:sldChg chg="modSp">
        <pc:chgData name="Martina Plantak, DOBA" userId="S::martina.plantak@doba.si::de674679-c024-4d92-9c12-6923d982c1a5" providerId="AD" clId="Web-{79DA3283-601C-1E3C-078C-66A3FFFAE190}" dt="2024-12-18T11:21:53.689" v="6" actId="20577"/>
        <pc:sldMkLst>
          <pc:docMk/>
          <pc:sldMk cId="1177726443" sldId="257"/>
        </pc:sldMkLst>
        <pc:spChg chg="mod">
          <ac:chgData name="Martina Plantak, DOBA" userId="S::martina.plantak@doba.si::de674679-c024-4d92-9c12-6923d982c1a5" providerId="AD" clId="Web-{79DA3283-601C-1E3C-078C-66A3FFFAE190}" dt="2024-12-18T11:21:53.689" v="6" actId="20577"/>
          <ac:spMkLst>
            <pc:docMk/>
            <pc:sldMk cId="1177726443" sldId="257"/>
            <ac:spMk id="3" creationId="{8D0089E8-9EEB-047C-855D-C0D6B24BE56F}"/>
          </ac:spMkLst>
        </pc:spChg>
      </pc:sldChg>
      <pc:sldChg chg="modSp">
        <pc:chgData name="Martina Plantak, DOBA" userId="S::martina.plantak@doba.si::de674679-c024-4d92-9c12-6923d982c1a5" providerId="AD" clId="Web-{79DA3283-601C-1E3C-078C-66A3FFFAE190}" dt="2024-12-18T11:25:20.915" v="34" actId="20577"/>
        <pc:sldMkLst>
          <pc:docMk/>
          <pc:sldMk cId="2622686270" sldId="262"/>
        </pc:sldMkLst>
        <pc:spChg chg="mod">
          <ac:chgData name="Martina Plantak, DOBA" userId="S::martina.plantak@doba.si::de674679-c024-4d92-9c12-6923d982c1a5" providerId="AD" clId="Web-{79DA3283-601C-1E3C-078C-66A3FFFAE190}" dt="2024-12-18T11:25:20.915" v="34" actId="20577"/>
          <ac:spMkLst>
            <pc:docMk/>
            <pc:sldMk cId="2622686270" sldId="262"/>
            <ac:spMk id="8" creationId="{744F0D38-A291-0073-2C87-B6F7C7DA5F9D}"/>
          </ac:spMkLst>
        </pc:spChg>
      </pc:sldChg>
      <pc:sldChg chg="modSp">
        <pc:chgData name="Martina Plantak, DOBA" userId="S::martina.plantak@doba.si::de674679-c024-4d92-9c12-6923d982c1a5" providerId="AD" clId="Web-{79DA3283-601C-1E3C-078C-66A3FFFAE190}" dt="2024-12-18T11:23:40.365" v="13" actId="1076"/>
        <pc:sldMkLst>
          <pc:docMk/>
          <pc:sldMk cId="2836730832" sldId="264"/>
        </pc:sldMkLst>
        <pc:spChg chg="mod">
          <ac:chgData name="Martina Plantak, DOBA" userId="S::martina.plantak@doba.si::de674679-c024-4d92-9c12-6923d982c1a5" providerId="AD" clId="Web-{79DA3283-601C-1E3C-078C-66A3FFFAE190}" dt="2024-12-18T11:23:40.365" v="13" actId="1076"/>
          <ac:spMkLst>
            <pc:docMk/>
            <pc:sldMk cId="2836730832" sldId="264"/>
            <ac:spMk id="5" creationId="{B662C0C1-9334-6EBE-F622-55457612399E}"/>
          </ac:spMkLst>
        </pc:spChg>
      </pc:sldChg>
      <pc:sldChg chg="modSp">
        <pc:chgData name="Martina Plantak, DOBA" userId="S::martina.plantak@doba.si::de674679-c024-4d92-9c12-6923d982c1a5" providerId="AD" clId="Web-{79DA3283-601C-1E3C-078C-66A3FFFAE190}" dt="2024-12-18T11:23:51.037" v="15" actId="20577"/>
        <pc:sldMkLst>
          <pc:docMk/>
          <pc:sldMk cId="3431805615" sldId="271"/>
        </pc:sldMkLst>
        <pc:spChg chg="mod">
          <ac:chgData name="Martina Plantak, DOBA" userId="S::martina.plantak@doba.si::de674679-c024-4d92-9c12-6923d982c1a5" providerId="AD" clId="Web-{79DA3283-601C-1E3C-078C-66A3FFFAE190}" dt="2024-12-18T11:23:51.037" v="15" actId="20577"/>
          <ac:spMkLst>
            <pc:docMk/>
            <pc:sldMk cId="3431805615" sldId="271"/>
            <ac:spMk id="4" creationId="{03D0B485-394E-5860-3D89-9044C07FCD43}"/>
          </ac:spMkLst>
        </pc:spChg>
      </pc:sldChg>
      <pc:sldChg chg="modSp">
        <pc:chgData name="Martina Plantak, DOBA" userId="S::martina.plantak@doba.si::de674679-c024-4d92-9c12-6923d982c1a5" providerId="AD" clId="Web-{79DA3283-601C-1E3C-078C-66A3FFFAE190}" dt="2024-12-18T11:25:12.087" v="33" actId="20577"/>
        <pc:sldMkLst>
          <pc:docMk/>
          <pc:sldMk cId="1111956171" sldId="272"/>
        </pc:sldMkLst>
        <pc:spChg chg="mod">
          <ac:chgData name="Martina Plantak, DOBA" userId="S::martina.plantak@doba.si::de674679-c024-4d92-9c12-6923d982c1a5" providerId="AD" clId="Web-{79DA3283-601C-1E3C-078C-66A3FFFAE190}" dt="2024-12-18T11:25:12.087" v="33" actId="20577"/>
          <ac:spMkLst>
            <pc:docMk/>
            <pc:sldMk cId="1111956171" sldId="272"/>
            <ac:spMk id="3" creationId="{B5F4D721-E34D-8CD6-47AD-8D62BDF99A60}"/>
          </ac:spMkLst>
        </pc:spChg>
      </pc:sldChg>
      <pc:sldChg chg="modSp">
        <pc:chgData name="Martina Plantak, DOBA" userId="S::martina.plantak@doba.si::de674679-c024-4d92-9c12-6923d982c1a5" providerId="AD" clId="Web-{79DA3283-601C-1E3C-078C-66A3FFFAE190}" dt="2024-12-18T11:24:17.522" v="21" actId="20577"/>
        <pc:sldMkLst>
          <pc:docMk/>
          <pc:sldMk cId="1672662652" sldId="273"/>
        </pc:sldMkLst>
        <pc:spChg chg="mod">
          <ac:chgData name="Martina Plantak, DOBA" userId="S::martina.plantak@doba.si::de674679-c024-4d92-9c12-6923d982c1a5" providerId="AD" clId="Web-{79DA3283-601C-1E3C-078C-66A3FFFAE190}" dt="2024-12-18T11:24:17.522" v="21" actId="20577"/>
          <ac:spMkLst>
            <pc:docMk/>
            <pc:sldMk cId="1672662652" sldId="273"/>
            <ac:spMk id="2" creationId="{1699F585-5DF2-2361-8962-9382A2DDDAD1}"/>
          </ac:spMkLst>
        </pc:spChg>
      </pc:sldChg>
      <pc:sldChg chg="modSp">
        <pc:chgData name="Martina Plantak, DOBA" userId="S::martina.plantak@doba.si::de674679-c024-4d92-9c12-6923d982c1a5" providerId="AD" clId="Web-{79DA3283-601C-1E3C-078C-66A3FFFAE190}" dt="2024-12-18T11:24:35.367" v="27" actId="20577"/>
        <pc:sldMkLst>
          <pc:docMk/>
          <pc:sldMk cId="3552429914" sldId="276"/>
        </pc:sldMkLst>
        <pc:spChg chg="mod">
          <ac:chgData name="Martina Plantak, DOBA" userId="S::martina.plantak@doba.si::de674679-c024-4d92-9c12-6923d982c1a5" providerId="AD" clId="Web-{79DA3283-601C-1E3C-078C-66A3FFFAE190}" dt="2024-12-18T11:24:35.367" v="27" actId="20577"/>
          <ac:spMkLst>
            <pc:docMk/>
            <pc:sldMk cId="3552429914" sldId="276"/>
            <ac:spMk id="8" creationId="{4FBBB0DC-F93D-08D9-C1DE-803BADD09DE8}"/>
          </ac:spMkLst>
        </pc:spChg>
      </pc:sldChg>
      <pc:sldChg chg="modSp">
        <pc:chgData name="Martina Plantak, DOBA" userId="S::martina.plantak@doba.si::de674679-c024-4d92-9c12-6923d982c1a5" providerId="AD" clId="Web-{79DA3283-601C-1E3C-078C-66A3FFFAE190}" dt="2024-12-18T11:25:47.838" v="48" actId="20577"/>
        <pc:sldMkLst>
          <pc:docMk/>
          <pc:sldMk cId="1156234365" sldId="280"/>
        </pc:sldMkLst>
        <pc:spChg chg="mod">
          <ac:chgData name="Martina Plantak, DOBA" userId="S::martina.plantak@doba.si::de674679-c024-4d92-9c12-6923d982c1a5" providerId="AD" clId="Web-{79DA3283-601C-1E3C-078C-66A3FFFAE190}" dt="2024-12-18T11:25:47.838" v="48" actId="20577"/>
          <ac:spMkLst>
            <pc:docMk/>
            <pc:sldMk cId="1156234365" sldId="280"/>
            <ac:spMk id="8" creationId="{B8F708FA-81C4-FE4F-D835-48EF394AB05B}"/>
          </ac:spMkLst>
        </pc:spChg>
      </pc:sldChg>
      <pc:sldChg chg="modSp">
        <pc:chgData name="Martina Plantak, DOBA" userId="S::martina.plantak@doba.si::de674679-c024-4d92-9c12-6923d982c1a5" providerId="AD" clId="Web-{79DA3283-601C-1E3C-078C-66A3FFFAE190}" dt="2024-12-18T11:26:37.777" v="66" actId="20577"/>
        <pc:sldMkLst>
          <pc:docMk/>
          <pc:sldMk cId="4099155935" sldId="284"/>
        </pc:sldMkLst>
        <pc:spChg chg="mod">
          <ac:chgData name="Martina Plantak, DOBA" userId="S::martina.plantak@doba.si::de674679-c024-4d92-9c12-6923d982c1a5" providerId="AD" clId="Web-{79DA3283-601C-1E3C-078C-66A3FFFAE190}" dt="2024-12-18T11:26:16.995" v="57" actId="20577"/>
          <ac:spMkLst>
            <pc:docMk/>
            <pc:sldMk cId="4099155935" sldId="284"/>
            <ac:spMk id="2" creationId="{A8E83E1C-5DC7-3619-EF34-D6846E100DED}"/>
          </ac:spMkLst>
        </pc:spChg>
        <pc:spChg chg="mod">
          <ac:chgData name="Martina Plantak, DOBA" userId="S::martina.plantak@doba.si::de674679-c024-4d92-9c12-6923d982c1a5" providerId="AD" clId="Web-{79DA3283-601C-1E3C-078C-66A3FFFAE190}" dt="2024-12-18T11:26:37.777" v="66" actId="20577"/>
          <ac:spMkLst>
            <pc:docMk/>
            <pc:sldMk cId="4099155935" sldId="284"/>
            <ac:spMk id="3" creationId="{3231B5ED-03F5-0C53-BCE9-AA9142962C6D}"/>
          </ac:spMkLst>
        </pc:spChg>
        <pc:spChg chg="mod">
          <ac:chgData name="Martina Plantak, DOBA" userId="S::martina.plantak@doba.si::de674679-c024-4d92-9c12-6923d982c1a5" providerId="AD" clId="Web-{79DA3283-601C-1E3C-078C-66A3FFFAE190}" dt="2024-12-18T11:26:11.589" v="55" actId="20577"/>
          <ac:spMkLst>
            <pc:docMk/>
            <pc:sldMk cId="4099155935" sldId="284"/>
            <ac:spMk id="4" creationId="{FC794028-7497-9DD9-5EBD-45CE27EDAD6A}"/>
          </ac:spMkLst>
        </pc:spChg>
      </pc:sldChg>
      <pc:sldChg chg="modSp">
        <pc:chgData name="Martina Plantak, DOBA" userId="S::martina.plantak@doba.si::de674679-c024-4d92-9c12-6923d982c1a5" providerId="AD" clId="Web-{79DA3283-601C-1E3C-078C-66A3FFFAE190}" dt="2024-12-18T11:26:50.324" v="70" actId="20577"/>
        <pc:sldMkLst>
          <pc:docMk/>
          <pc:sldMk cId="1237435826" sldId="285"/>
        </pc:sldMkLst>
        <pc:spChg chg="mod">
          <ac:chgData name="Martina Plantak, DOBA" userId="S::martina.plantak@doba.si::de674679-c024-4d92-9c12-6923d982c1a5" providerId="AD" clId="Web-{79DA3283-601C-1E3C-078C-66A3FFFAE190}" dt="2024-12-18T11:26:50.324" v="70" actId="20577"/>
          <ac:spMkLst>
            <pc:docMk/>
            <pc:sldMk cId="1237435826" sldId="285"/>
            <ac:spMk id="4" creationId="{6801553B-E956-8294-B8F0-A15F0EA2A240}"/>
          </ac:spMkLst>
        </pc:spChg>
        <pc:spChg chg="mod">
          <ac:chgData name="Martina Plantak, DOBA" userId="S::martina.plantak@doba.si::de674679-c024-4d92-9c12-6923d982c1a5" providerId="AD" clId="Web-{79DA3283-601C-1E3C-078C-66A3FFFAE190}" dt="2024-12-18T11:26:46.356" v="68" actId="20577"/>
          <ac:spMkLst>
            <pc:docMk/>
            <pc:sldMk cId="1237435826" sldId="285"/>
            <ac:spMk id="9" creationId="{A02C3D30-8CB7-3A14-D606-79033763FEAF}"/>
          </ac:spMkLst>
        </pc:spChg>
      </pc:sldChg>
      <pc:sldChg chg="modSp">
        <pc:chgData name="Martina Plantak, DOBA" userId="S::martina.plantak@doba.si::de674679-c024-4d92-9c12-6923d982c1a5" providerId="AD" clId="Web-{79DA3283-601C-1E3C-078C-66A3FFFAE190}" dt="2024-12-18T11:27:03.591" v="79" actId="20577"/>
        <pc:sldMkLst>
          <pc:docMk/>
          <pc:sldMk cId="2313180002" sldId="286"/>
        </pc:sldMkLst>
        <pc:spChg chg="mod">
          <ac:chgData name="Martina Plantak, DOBA" userId="S::martina.plantak@doba.si::de674679-c024-4d92-9c12-6923d982c1a5" providerId="AD" clId="Web-{79DA3283-601C-1E3C-078C-66A3FFFAE190}" dt="2024-12-18T11:26:56.200" v="72" actId="20577"/>
          <ac:spMkLst>
            <pc:docMk/>
            <pc:sldMk cId="2313180002" sldId="286"/>
            <ac:spMk id="7" creationId="{57BC71A9-DD05-0B92-97FC-4D3181B148DC}"/>
          </ac:spMkLst>
        </pc:spChg>
        <pc:spChg chg="mod">
          <ac:chgData name="Martina Plantak, DOBA" userId="S::martina.plantak@doba.si::de674679-c024-4d92-9c12-6923d982c1a5" providerId="AD" clId="Web-{79DA3283-601C-1E3C-078C-66A3FFFAE190}" dt="2024-12-18T11:27:03.591" v="79" actId="20577"/>
          <ac:spMkLst>
            <pc:docMk/>
            <pc:sldMk cId="2313180002" sldId="286"/>
            <ac:spMk id="10" creationId="{720E7D76-585C-F9EA-363E-62EA2C2C34ED}"/>
          </ac:spMkLst>
        </pc:spChg>
      </pc:sldChg>
      <pc:sldChg chg="modSp">
        <pc:chgData name="Martina Plantak, DOBA" userId="S::martina.plantak@doba.si::de674679-c024-4d92-9c12-6923d982c1a5" providerId="AD" clId="Web-{79DA3283-601C-1E3C-078C-66A3FFFAE190}" dt="2024-12-18T11:27:12.356" v="83" actId="20577"/>
        <pc:sldMkLst>
          <pc:docMk/>
          <pc:sldMk cId="414415370" sldId="287"/>
        </pc:sldMkLst>
        <pc:spChg chg="mod">
          <ac:chgData name="Martina Plantak, DOBA" userId="S::martina.plantak@doba.si::de674679-c024-4d92-9c12-6923d982c1a5" providerId="AD" clId="Web-{79DA3283-601C-1E3C-078C-66A3FFFAE190}" dt="2024-12-18T11:27:08.700" v="81" actId="20577"/>
          <ac:spMkLst>
            <pc:docMk/>
            <pc:sldMk cId="414415370" sldId="287"/>
            <ac:spMk id="2" creationId="{016F9354-1B6A-6FBE-1ED2-675040496A2F}"/>
          </ac:spMkLst>
        </pc:spChg>
        <pc:spChg chg="mod">
          <ac:chgData name="Martina Plantak, DOBA" userId="S::martina.plantak@doba.si::de674679-c024-4d92-9c12-6923d982c1a5" providerId="AD" clId="Web-{79DA3283-601C-1E3C-078C-66A3FFFAE190}" dt="2024-12-18T11:27:12.356" v="83" actId="20577"/>
          <ac:spMkLst>
            <pc:docMk/>
            <pc:sldMk cId="414415370" sldId="287"/>
            <ac:spMk id="4" creationId="{CD4630FF-2D3C-16E3-7E7F-C3B9FBD6A68E}"/>
          </ac:spMkLst>
        </pc:spChg>
      </pc:sldChg>
      <pc:sldChg chg="modSp">
        <pc:chgData name="Martina Plantak, DOBA" userId="S::martina.plantak@doba.si::de674679-c024-4d92-9c12-6923d982c1a5" providerId="AD" clId="Web-{79DA3283-601C-1E3C-078C-66A3FFFAE190}" dt="2024-12-18T11:28:57.110" v="100" actId="20577"/>
        <pc:sldMkLst>
          <pc:docMk/>
          <pc:sldMk cId="2973963118" sldId="292"/>
        </pc:sldMkLst>
        <pc:spChg chg="mod">
          <ac:chgData name="Martina Plantak, DOBA" userId="S::martina.plantak@doba.si::de674679-c024-4d92-9c12-6923d982c1a5" providerId="AD" clId="Web-{79DA3283-601C-1E3C-078C-66A3FFFAE190}" dt="2024-12-18T11:28:57.110" v="100" actId="20577"/>
          <ac:spMkLst>
            <pc:docMk/>
            <pc:sldMk cId="2973963118" sldId="292"/>
            <ac:spMk id="8" creationId="{E3EED00D-BA8F-43EA-C6CF-8253DB722B14}"/>
          </ac:spMkLst>
        </pc:spChg>
      </pc:sldChg>
      <pc:sldChg chg="modSp">
        <pc:chgData name="Martina Plantak, DOBA" userId="S::martina.plantak@doba.si::de674679-c024-4d92-9c12-6923d982c1a5" providerId="AD" clId="Web-{79DA3283-601C-1E3C-078C-66A3FFFAE190}" dt="2024-12-18T11:32:45.540" v="115" actId="20577"/>
        <pc:sldMkLst>
          <pc:docMk/>
          <pc:sldMk cId="1188507578" sldId="295"/>
        </pc:sldMkLst>
        <pc:spChg chg="mod">
          <ac:chgData name="Martina Plantak, DOBA" userId="S::martina.plantak@doba.si::de674679-c024-4d92-9c12-6923d982c1a5" providerId="AD" clId="Web-{79DA3283-601C-1E3C-078C-66A3FFFAE190}" dt="2024-12-18T11:32:45.540" v="115" actId="20577"/>
          <ac:spMkLst>
            <pc:docMk/>
            <pc:sldMk cId="1188507578" sldId="295"/>
            <ac:spMk id="5" creationId="{A11997F4-7049-871D-66B2-915ABDA18DAC}"/>
          </ac:spMkLst>
        </pc:spChg>
      </pc:sldChg>
      <pc:sldChg chg="modSp">
        <pc:chgData name="Martina Plantak, DOBA" userId="S::martina.plantak@doba.si::de674679-c024-4d92-9c12-6923d982c1a5" providerId="AD" clId="Web-{79DA3283-601C-1E3C-078C-66A3FFFAE190}" dt="2024-12-18T11:29:10.423" v="103" actId="1076"/>
        <pc:sldMkLst>
          <pc:docMk/>
          <pc:sldMk cId="2971977187" sldId="296"/>
        </pc:sldMkLst>
        <pc:spChg chg="mod">
          <ac:chgData name="Martina Plantak, DOBA" userId="S::martina.plantak@doba.si::de674679-c024-4d92-9c12-6923d982c1a5" providerId="AD" clId="Web-{79DA3283-601C-1E3C-078C-66A3FFFAE190}" dt="2024-12-18T11:29:10.423" v="103" actId="1076"/>
          <ac:spMkLst>
            <pc:docMk/>
            <pc:sldMk cId="2971977187" sldId="296"/>
            <ac:spMk id="3" creationId="{4A259382-891E-BE43-4B9B-C90F07C7E270}"/>
          </ac:spMkLst>
        </pc:spChg>
      </pc:sldChg>
      <pc:sldChg chg="modSp">
        <pc:chgData name="Martina Plantak, DOBA" userId="S::martina.plantak@doba.si::de674679-c024-4d92-9c12-6923d982c1a5" providerId="AD" clId="Web-{79DA3283-601C-1E3C-078C-66A3FFFAE190}" dt="2024-12-18T11:32:16.804" v="105" actId="20577"/>
        <pc:sldMkLst>
          <pc:docMk/>
          <pc:sldMk cId="329535975" sldId="298"/>
        </pc:sldMkLst>
        <pc:spChg chg="mod">
          <ac:chgData name="Martina Plantak, DOBA" userId="S::martina.plantak@doba.si::de674679-c024-4d92-9c12-6923d982c1a5" providerId="AD" clId="Web-{79DA3283-601C-1E3C-078C-66A3FFFAE190}" dt="2024-12-18T11:32:16.804" v="105" actId="20577"/>
          <ac:spMkLst>
            <pc:docMk/>
            <pc:sldMk cId="329535975" sldId="298"/>
            <ac:spMk id="3" creationId="{D5408051-E7AB-E6B9-1664-6DF39D054986}"/>
          </ac:spMkLst>
        </pc:spChg>
      </pc:sldChg>
      <pc:sldChg chg="modSp">
        <pc:chgData name="Martina Plantak, DOBA" userId="S::martina.plantak@doba.si::de674679-c024-4d92-9c12-6923d982c1a5" providerId="AD" clId="Web-{79DA3283-601C-1E3C-078C-66A3FFFAE190}" dt="2024-12-18T11:24:30.148" v="25" actId="20577"/>
        <pc:sldMkLst>
          <pc:docMk/>
          <pc:sldMk cId="3739727004" sldId="300"/>
        </pc:sldMkLst>
        <pc:spChg chg="mod">
          <ac:chgData name="Martina Plantak, DOBA" userId="S::martina.plantak@doba.si::de674679-c024-4d92-9c12-6923d982c1a5" providerId="AD" clId="Web-{79DA3283-601C-1E3C-078C-66A3FFFAE190}" dt="2024-12-18T11:24:30.148" v="25" actId="20577"/>
          <ac:spMkLst>
            <pc:docMk/>
            <pc:sldMk cId="3739727004" sldId="300"/>
            <ac:spMk id="2" creationId="{89D02B57-F12E-FDA4-4065-D6EB0AC77CAE}"/>
          </ac:spMkLst>
        </pc:spChg>
      </pc:sldChg>
      <pc:sldChg chg="modSp">
        <pc:chgData name="Martina Plantak, DOBA" userId="S::martina.plantak@doba.si::de674679-c024-4d92-9c12-6923d982c1a5" providerId="AD" clId="Web-{79DA3283-601C-1E3C-078C-66A3FFFAE190}" dt="2024-12-18T11:32:59.087" v="118" actId="20577"/>
        <pc:sldMkLst>
          <pc:docMk/>
          <pc:sldMk cId="1742645539" sldId="302"/>
        </pc:sldMkLst>
        <pc:spChg chg="mod">
          <ac:chgData name="Martina Plantak, DOBA" userId="S::martina.plantak@doba.si::de674679-c024-4d92-9c12-6923d982c1a5" providerId="AD" clId="Web-{79DA3283-601C-1E3C-078C-66A3FFFAE190}" dt="2024-12-18T11:32:59.087" v="118" actId="20577"/>
          <ac:spMkLst>
            <pc:docMk/>
            <pc:sldMk cId="1742645539" sldId="302"/>
            <ac:spMk id="5" creationId="{1CEEF4C6-3929-957A-CB83-F56A0C3A7C1E}"/>
          </ac:spMkLst>
        </pc:spChg>
      </pc:sldChg>
      <pc:sldChg chg="modSp">
        <pc:chgData name="Martina Plantak, DOBA" userId="S::martina.plantak@doba.si::de674679-c024-4d92-9c12-6923d982c1a5" providerId="AD" clId="Web-{79DA3283-601C-1E3C-078C-66A3FFFAE190}" dt="2024-12-18T11:32:30.570" v="109" actId="20577"/>
        <pc:sldMkLst>
          <pc:docMk/>
          <pc:sldMk cId="942325739" sldId="306"/>
        </pc:sldMkLst>
        <pc:spChg chg="mod">
          <ac:chgData name="Martina Plantak, DOBA" userId="S::martina.plantak@doba.si::de674679-c024-4d92-9c12-6923d982c1a5" providerId="AD" clId="Web-{79DA3283-601C-1E3C-078C-66A3FFFAE190}" dt="2024-12-18T11:32:30.570" v="109" actId="20577"/>
          <ac:spMkLst>
            <pc:docMk/>
            <pc:sldMk cId="942325739" sldId="306"/>
            <ac:spMk id="8" creationId="{49CFEE05-7B74-9CDE-D067-B9C807FF45C0}"/>
          </ac:spMkLst>
        </pc:spChg>
      </pc:sldChg>
      <pc:sldChg chg="modSp">
        <pc:chgData name="Martina Plantak, DOBA" userId="S::martina.plantak@doba.si::de674679-c024-4d92-9c12-6923d982c1a5" providerId="AD" clId="Web-{79DA3283-601C-1E3C-078C-66A3FFFAE190}" dt="2024-12-18T11:32:26.070" v="107" actId="20577"/>
        <pc:sldMkLst>
          <pc:docMk/>
          <pc:sldMk cId="2815572369" sldId="307"/>
        </pc:sldMkLst>
        <pc:spChg chg="mod">
          <ac:chgData name="Martina Plantak, DOBA" userId="S::martina.plantak@doba.si::de674679-c024-4d92-9c12-6923d982c1a5" providerId="AD" clId="Web-{79DA3283-601C-1E3C-078C-66A3FFFAE190}" dt="2024-12-18T11:32:26.070" v="107" actId="20577"/>
          <ac:spMkLst>
            <pc:docMk/>
            <pc:sldMk cId="2815572369" sldId="307"/>
            <ac:spMk id="6" creationId="{E599D616-4E7D-2E02-3816-2FB6558AF0E3}"/>
          </ac:spMkLst>
        </pc:spChg>
      </pc:sldChg>
      <pc:sldChg chg="modSp">
        <pc:chgData name="Martina Plantak, DOBA" userId="S::martina.plantak@doba.si::de674679-c024-4d92-9c12-6923d982c1a5" providerId="AD" clId="Web-{79DA3283-601C-1E3C-078C-66A3FFFAE190}" dt="2024-12-18T11:33:23.072" v="126" actId="1076"/>
        <pc:sldMkLst>
          <pc:docMk/>
          <pc:sldMk cId="3884032397" sldId="311"/>
        </pc:sldMkLst>
        <pc:spChg chg="mod">
          <ac:chgData name="Martina Plantak, DOBA" userId="S::martina.plantak@doba.si::de674679-c024-4d92-9c12-6923d982c1a5" providerId="AD" clId="Web-{79DA3283-601C-1E3C-078C-66A3FFFAE190}" dt="2024-12-18T11:33:23.072" v="126" actId="1076"/>
          <ac:spMkLst>
            <pc:docMk/>
            <pc:sldMk cId="3884032397" sldId="311"/>
            <ac:spMk id="6" creationId="{357613AA-54A5-18CD-09EA-2A9C06144343}"/>
          </ac:spMkLst>
        </pc:spChg>
      </pc:sldChg>
      <pc:sldChg chg="modSp">
        <pc:chgData name="Martina Plantak, DOBA" userId="S::martina.plantak@doba.si::de674679-c024-4d92-9c12-6923d982c1a5" providerId="AD" clId="Web-{79DA3283-601C-1E3C-078C-66A3FFFAE190}" dt="2024-12-18T11:26:05.698" v="53" actId="20577"/>
        <pc:sldMkLst>
          <pc:docMk/>
          <pc:sldMk cId="1215440561" sldId="312"/>
        </pc:sldMkLst>
        <pc:spChg chg="mod">
          <ac:chgData name="Martina Plantak, DOBA" userId="S::martina.plantak@doba.si::de674679-c024-4d92-9c12-6923d982c1a5" providerId="AD" clId="Web-{79DA3283-601C-1E3C-078C-66A3FFFAE190}" dt="2024-12-18T11:26:05.698" v="53" actId="20577"/>
          <ac:spMkLst>
            <pc:docMk/>
            <pc:sldMk cId="1215440561" sldId="312"/>
            <ac:spMk id="16" creationId="{B9197181-1F66-CAF9-F4B2-714C57975D29}"/>
          </ac:spMkLst>
        </pc:spChg>
      </pc:sldChg>
      <pc:sldChg chg="modSp">
        <pc:chgData name="Martina Plantak, DOBA" userId="S::martina.plantak@doba.si::de674679-c024-4d92-9c12-6923d982c1a5" providerId="AD" clId="Web-{79DA3283-601C-1E3C-078C-66A3FFFAE190}" dt="2024-12-18T11:28:41.141" v="90" actId="20577"/>
        <pc:sldMkLst>
          <pc:docMk/>
          <pc:sldMk cId="3879384195" sldId="313"/>
        </pc:sldMkLst>
        <pc:spChg chg="mod">
          <ac:chgData name="Martina Plantak, DOBA" userId="S::martina.plantak@doba.si::de674679-c024-4d92-9c12-6923d982c1a5" providerId="AD" clId="Web-{79DA3283-601C-1E3C-078C-66A3FFFAE190}" dt="2024-12-18T11:28:28.078" v="84" actId="14100"/>
          <ac:spMkLst>
            <pc:docMk/>
            <pc:sldMk cId="3879384195" sldId="313"/>
            <ac:spMk id="7" creationId="{CA78A96B-D1D6-579D-F128-777F793F665A}"/>
          </ac:spMkLst>
        </pc:spChg>
        <pc:spChg chg="mod">
          <ac:chgData name="Martina Plantak, DOBA" userId="S::martina.plantak@doba.si::de674679-c024-4d92-9c12-6923d982c1a5" providerId="AD" clId="Web-{79DA3283-601C-1E3C-078C-66A3FFFAE190}" dt="2024-12-18T11:28:41.141" v="90" actId="20577"/>
          <ac:spMkLst>
            <pc:docMk/>
            <pc:sldMk cId="3879384195" sldId="313"/>
            <ac:spMk id="13" creationId="{23B38ADD-5A5B-8396-DDE9-B3660F560ABB}"/>
          </ac:spMkLst>
        </pc:spChg>
      </pc:sldChg>
    </pc:docChg>
  </pc:docChgLst>
  <pc:docChgLst>
    <pc:chgData name="epo_35" userId="S::epo_35_jogroup.eu#ext#@dobasi.onmicrosoft.com::edd5f0fd-77c0-4369-83c5-84439aafe912" providerId="AD" clId="Web-{192F1AAA-AD11-848F-744B-A291715C3434}"/>
    <pc:docChg chg="addSld delSld modSld">
      <pc:chgData name="epo_35" userId="S::epo_35_jogroup.eu#ext#@dobasi.onmicrosoft.com::edd5f0fd-77c0-4369-83c5-84439aafe912" providerId="AD" clId="Web-{192F1AAA-AD11-848F-744B-A291715C3434}" dt="2024-12-13T14:27:11.932" v="669" actId="20577"/>
      <pc:docMkLst>
        <pc:docMk/>
      </pc:docMkLst>
      <pc:sldChg chg="modSp">
        <pc:chgData name="epo_35" userId="S::epo_35_jogroup.eu#ext#@dobasi.onmicrosoft.com::edd5f0fd-77c0-4369-83c5-84439aafe912" providerId="AD" clId="Web-{192F1AAA-AD11-848F-744B-A291715C3434}" dt="2024-12-13T13:37:38.939" v="24" actId="20577"/>
        <pc:sldMkLst>
          <pc:docMk/>
          <pc:sldMk cId="1177726443" sldId="257"/>
        </pc:sldMkLst>
        <pc:spChg chg="mod">
          <ac:chgData name="epo_35" userId="S::epo_35_jogroup.eu#ext#@dobasi.onmicrosoft.com::edd5f0fd-77c0-4369-83c5-84439aafe912" providerId="AD" clId="Web-{192F1AAA-AD11-848F-744B-A291715C3434}" dt="2024-12-13T13:37:38.939" v="24" actId="20577"/>
          <ac:spMkLst>
            <pc:docMk/>
            <pc:sldMk cId="1177726443" sldId="257"/>
            <ac:spMk id="3" creationId="{8D0089E8-9EEB-047C-855D-C0D6B24BE56F}"/>
          </ac:spMkLst>
        </pc:spChg>
      </pc:sldChg>
      <pc:sldChg chg="modSp">
        <pc:chgData name="epo_35" userId="S::epo_35_jogroup.eu#ext#@dobasi.onmicrosoft.com::edd5f0fd-77c0-4369-83c5-84439aafe912" providerId="AD" clId="Web-{192F1AAA-AD11-848F-744B-A291715C3434}" dt="2024-12-13T13:53:10.476" v="65" actId="20577"/>
        <pc:sldMkLst>
          <pc:docMk/>
          <pc:sldMk cId="2622686270" sldId="262"/>
        </pc:sldMkLst>
        <pc:spChg chg="mod">
          <ac:chgData name="epo_35" userId="S::epo_35_jogroup.eu#ext#@dobasi.onmicrosoft.com::edd5f0fd-77c0-4369-83c5-84439aafe912" providerId="AD" clId="Web-{192F1AAA-AD11-848F-744B-A291715C3434}" dt="2024-12-13T13:53:10.476" v="65" actId="20577"/>
          <ac:spMkLst>
            <pc:docMk/>
            <pc:sldMk cId="2622686270" sldId="262"/>
            <ac:spMk id="5" creationId="{A7D5D871-3E99-FD69-62E9-BF69DA13EE4B}"/>
          </ac:spMkLst>
        </pc:spChg>
      </pc:sldChg>
      <pc:sldChg chg="addSp delSp modSp">
        <pc:chgData name="epo_35" userId="S::epo_35_jogroup.eu#ext#@dobasi.onmicrosoft.com::edd5f0fd-77c0-4369-83c5-84439aafe912" providerId="AD" clId="Web-{192F1AAA-AD11-848F-744B-A291715C3434}" dt="2024-12-13T13:55:42.748" v="92" actId="20577"/>
        <pc:sldMkLst>
          <pc:docMk/>
          <pc:sldMk cId="2836730832" sldId="264"/>
        </pc:sldMkLst>
        <pc:spChg chg="mod">
          <ac:chgData name="epo_35" userId="S::epo_35_jogroup.eu#ext#@dobasi.onmicrosoft.com::edd5f0fd-77c0-4369-83c5-84439aafe912" providerId="AD" clId="Web-{192F1AAA-AD11-848F-744B-A291715C3434}" dt="2024-12-13T13:55:42.748" v="92" actId="20577"/>
          <ac:spMkLst>
            <pc:docMk/>
            <pc:sldMk cId="2836730832" sldId="264"/>
            <ac:spMk id="2" creationId="{0937FAFC-A5E7-13FB-EF58-194941F44C39}"/>
          </ac:spMkLst>
        </pc:spChg>
        <pc:spChg chg="add mod">
          <ac:chgData name="epo_35" userId="S::epo_35_jogroup.eu#ext#@dobasi.onmicrosoft.com::edd5f0fd-77c0-4369-83c5-84439aafe912" providerId="AD" clId="Web-{192F1AAA-AD11-848F-744B-A291715C3434}" dt="2024-12-13T13:38:39.348" v="41" actId="20577"/>
          <ac:spMkLst>
            <pc:docMk/>
            <pc:sldMk cId="2836730832" sldId="264"/>
            <ac:spMk id="5" creationId="{B662C0C1-9334-6EBE-F622-55457612399E}"/>
          </ac:spMkLst>
        </pc:spChg>
        <pc:picChg chg="del mod">
          <ac:chgData name="epo_35" userId="S::epo_35_jogroup.eu#ext#@dobasi.onmicrosoft.com::edd5f0fd-77c0-4369-83c5-84439aafe912" providerId="AD" clId="Web-{192F1AAA-AD11-848F-744B-A291715C3434}" dt="2024-12-13T13:38:31.473" v="36"/>
          <ac:picMkLst>
            <pc:docMk/>
            <pc:sldMk cId="2836730832" sldId="264"/>
            <ac:picMk id="4" creationId="{5E34A4F2-E758-CC28-46D5-16EAE5851C78}"/>
          </ac:picMkLst>
        </pc:picChg>
      </pc:sldChg>
      <pc:sldChg chg="addSp delSp modSp">
        <pc:chgData name="epo_35" userId="S::epo_35_jogroup.eu#ext#@dobasi.onmicrosoft.com::edd5f0fd-77c0-4369-83c5-84439aafe912" providerId="AD" clId="Web-{192F1AAA-AD11-848F-744B-A291715C3434}" dt="2024-12-13T13:55:35.263" v="89" actId="20577"/>
        <pc:sldMkLst>
          <pc:docMk/>
          <pc:sldMk cId="3431805615" sldId="271"/>
        </pc:sldMkLst>
        <pc:spChg chg="mod">
          <ac:chgData name="epo_35" userId="S::epo_35_jogroup.eu#ext#@dobasi.onmicrosoft.com::edd5f0fd-77c0-4369-83c5-84439aafe912" providerId="AD" clId="Web-{192F1AAA-AD11-848F-744B-A291715C3434}" dt="2024-12-13T13:55:35.263" v="89" actId="20577"/>
          <ac:spMkLst>
            <pc:docMk/>
            <pc:sldMk cId="3431805615" sldId="271"/>
            <ac:spMk id="2" creationId="{4043A42C-A1D8-09B2-B726-F3F32A4D58B6}"/>
          </ac:spMkLst>
        </pc:spChg>
        <pc:spChg chg="add mod">
          <ac:chgData name="epo_35" userId="S::epo_35_jogroup.eu#ext#@dobasi.onmicrosoft.com::edd5f0fd-77c0-4369-83c5-84439aafe912" providerId="AD" clId="Web-{192F1AAA-AD11-848F-744B-A291715C3434}" dt="2024-12-13T13:39:17.287" v="57" actId="20577"/>
          <ac:spMkLst>
            <pc:docMk/>
            <pc:sldMk cId="3431805615" sldId="271"/>
            <ac:spMk id="4" creationId="{03D0B485-394E-5860-3D89-9044C07FCD43}"/>
          </ac:spMkLst>
        </pc:spChg>
        <pc:picChg chg="del mod">
          <ac:chgData name="epo_35" userId="S::epo_35_jogroup.eu#ext#@dobasi.onmicrosoft.com::edd5f0fd-77c0-4369-83c5-84439aafe912" providerId="AD" clId="Web-{192F1AAA-AD11-848F-744B-A291715C3434}" dt="2024-12-13T13:38:49.833" v="43"/>
          <ac:picMkLst>
            <pc:docMk/>
            <pc:sldMk cId="3431805615" sldId="271"/>
            <ac:picMk id="3" creationId="{F36F9ECB-CC4F-2B79-EEDC-449AD149DA48}"/>
          </ac:picMkLst>
        </pc:picChg>
      </pc:sldChg>
      <pc:sldChg chg="addSp delSp modSp">
        <pc:chgData name="epo_35" userId="S::epo_35_jogroup.eu#ext#@dobasi.onmicrosoft.com::edd5f0fd-77c0-4369-83c5-84439aafe912" providerId="AD" clId="Web-{192F1AAA-AD11-848F-744B-A291715C3434}" dt="2024-12-13T13:57:07.986" v="112" actId="20577"/>
        <pc:sldMkLst>
          <pc:docMk/>
          <pc:sldMk cId="1111956171" sldId="272"/>
        </pc:sldMkLst>
        <pc:spChg chg="add mod">
          <ac:chgData name="epo_35" userId="S::epo_35_jogroup.eu#ext#@dobasi.onmicrosoft.com::edd5f0fd-77c0-4369-83c5-84439aafe912" providerId="AD" clId="Web-{192F1AAA-AD11-848F-744B-A291715C3434}" dt="2024-12-13T13:57:07.986" v="112" actId="20577"/>
          <ac:spMkLst>
            <pc:docMk/>
            <pc:sldMk cId="1111956171" sldId="272"/>
            <ac:spMk id="3" creationId="{B5F4D721-E34D-8CD6-47AD-8D62BDF99A60}"/>
          </ac:spMkLst>
        </pc:spChg>
        <pc:spChg chg="del mod">
          <ac:chgData name="epo_35" userId="S::epo_35_jogroup.eu#ext#@dobasi.onmicrosoft.com::edd5f0fd-77c0-4369-83c5-84439aafe912" providerId="AD" clId="Web-{192F1AAA-AD11-848F-744B-A291715C3434}" dt="2024-12-13T13:56:53.391" v="109"/>
          <ac:spMkLst>
            <pc:docMk/>
            <pc:sldMk cId="1111956171" sldId="272"/>
            <ac:spMk id="13" creationId="{DFD83602-A978-3470-A0BC-2CE829283DF9}"/>
          </ac:spMkLst>
        </pc:spChg>
        <pc:picChg chg="mod">
          <ac:chgData name="epo_35" userId="S::epo_35_jogroup.eu#ext#@dobasi.onmicrosoft.com::edd5f0fd-77c0-4369-83c5-84439aafe912" providerId="AD" clId="Web-{192F1AAA-AD11-848F-744B-A291715C3434}" dt="2024-12-13T13:56:55.876" v="110" actId="1076"/>
          <ac:picMkLst>
            <pc:docMk/>
            <pc:sldMk cId="1111956171" sldId="272"/>
            <ac:picMk id="9" creationId="{7D84E08B-902D-D058-0C6A-14A9A8E136A4}"/>
          </ac:picMkLst>
        </pc:picChg>
      </pc:sldChg>
      <pc:sldChg chg="modSp">
        <pc:chgData name="epo_35" userId="S::epo_35_jogroup.eu#ext#@dobasi.onmicrosoft.com::edd5f0fd-77c0-4369-83c5-84439aafe912" providerId="AD" clId="Web-{192F1AAA-AD11-848F-744B-A291715C3434}" dt="2024-12-13T14:27:11.932" v="669" actId="20577"/>
        <pc:sldMkLst>
          <pc:docMk/>
          <pc:sldMk cId="1821673080" sldId="274"/>
        </pc:sldMkLst>
        <pc:spChg chg="mod">
          <ac:chgData name="epo_35" userId="S::epo_35_jogroup.eu#ext#@dobasi.onmicrosoft.com::edd5f0fd-77c0-4369-83c5-84439aafe912" providerId="AD" clId="Web-{192F1AAA-AD11-848F-744B-A291715C3434}" dt="2024-12-13T14:26:16.164" v="652" actId="20577"/>
          <ac:spMkLst>
            <pc:docMk/>
            <pc:sldMk cId="1821673080" sldId="274"/>
            <ac:spMk id="2" creationId="{A8CA2A01-FEBB-2999-71E2-A85F43AAA972}"/>
          </ac:spMkLst>
        </pc:spChg>
        <pc:spChg chg="mod">
          <ac:chgData name="epo_35" userId="S::epo_35_jogroup.eu#ext#@dobasi.onmicrosoft.com::edd5f0fd-77c0-4369-83c5-84439aafe912" providerId="AD" clId="Web-{192F1AAA-AD11-848F-744B-A291715C3434}" dt="2024-12-13T14:27:11.932" v="669" actId="20577"/>
          <ac:spMkLst>
            <pc:docMk/>
            <pc:sldMk cId="1821673080" sldId="274"/>
            <ac:spMk id="3" creationId="{807B0497-91CD-1A34-8D17-EC644DEC2FC5}"/>
          </ac:spMkLst>
        </pc:spChg>
      </pc:sldChg>
      <pc:sldChg chg="modSp">
        <pc:chgData name="epo_35" userId="S::epo_35_jogroup.eu#ext#@dobasi.onmicrosoft.com::edd5f0fd-77c0-4369-83c5-84439aafe912" providerId="AD" clId="Web-{192F1AAA-AD11-848F-744B-A291715C3434}" dt="2024-12-13T14:26:51.556" v="663" actId="20577"/>
        <pc:sldMkLst>
          <pc:docMk/>
          <pc:sldMk cId="3119389221" sldId="275"/>
        </pc:sldMkLst>
        <pc:spChg chg="mod">
          <ac:chgData name="epo_35" userId="S::epo_35_jogroup.eu#ext#@dobasi.onmicrosoft.com::edd5f0fd-77c0-4369-83c5-84439aafe912" providerId="AD" clId="Web-{192F1AAA-AD11-848F-744B-A291715C3434}" dt="2024-12-13T14:26:45.259" v="662" actId="20577"/>
          <ac:spMkLst>
            <pc:docMk/>
            <pc:sldMk cId="3119389221" sldId="275"/>
            <ac:spMk id="2" creationId="{D1FA6C79-B804-ABC5-686B-1894D0168E33}"/>
          </ac:spMkLst>
        </pc:spChg>
        <pc:spChg chg="mod">
          <ac:chgData name="epo_35" userId="S::epo_35_jogroup.eu#ext#@dobasi.onmicrosoft.com::edd5f0fd-77c0-4369-83c5-84439aafe912" providerId="AD" clId="Web-{192F1AAA-AD11-848F-744B-A291715C3434}" dt="2024-12-13T14:26:51.556" v="663" actId="20577"/>
          <ac:spMkLst>
            <pc:docMk/>
            <pc:sldMk cId="3119389221" sldId="275"/>
            <ac:spMk id="3" creationId="{AB797823-5999-9D6B-38B3-975575D2B263}"/>
          </ac:spMkLst>
        </pc:spChg>
      </pc:sldChg>
      <pc:sldChg chg="modSp">
        <pc:chgData name="epo_35" userId="S::epo_35_jogroup.eu#ext#@dobasi.onmicrosoft.com::edd5f0fd-77c0-4369-83c5-84439aafe912" providerId="AD" clId="Web-{192F1AAA-AD11-848F-744B-A291715C3434}" dt="2024-12-13T13:56:09.218" v="95" actId="20577"/>
        <pc:sldMkLst>
          <pc:docMk/>
          <pc:sldMk cId="3552429914" sldId="276"/>
        </pc:sldMkLst>
        <pc:spChg chg="mod">
          <ac:chgData name="epo_35" userId="S::epo_35_jogroup.eu#ext#@dobasi.onmicrosoft.com::edd5f0fd-77c0-4369-83c5-84439aafe912" providerId="AD" clId="Web-{192F1AAA-AD11-848F-744B-A291715C3434}" dt="2024-12-13T13:56:09.218" v="95" actId="20577"/>
          <ac:spMkLst>
            <pc:docMk/>
            <pc:sldMk cId="3552429914" sldId="276"/>
            <ac:spMk id="2" creationId="{5D01C383-7D70-6189-FB53-86FED887320B}"/>
          </ac:spMkLst>
        </pc:spChg>
      </pc:sldChg>
      <pc:sldChg chg="addSp delSp modSp">
        <pc:chgData name="epo_35" userId="S::epo_35_jogroup.eu#ext#@dobasi.onmicrosoft.com::edd5f0fd-77c0-4369-83c5-84439aafe912" providerId="AD" clId="Web-{192F1AAA-AD11-848F-744B-A291715C3434}" dt="2024-12-13T13:59:08.662" v="144" actId="20577"/>
        <pc:sldMkLst>
          <pc:docMk/>
          <pc:sldMk cId="1156234365" sldId="280"/>
        </pc:sldMkLst>
        <pc:spChg chg="mod">
          <ac:chgData name="epo_35" userId="S::epo_35_jogroup.eu#ext#@dobasi.onmicrosoft.com::edd5f0fd-77c0-4369-83c5-84439aafe912" providerId="AD" clId="Web-{192F1AAA-AD11-848F-744B-A291715C3434}" dt="2024-12-13T13:59:08.662" v="144" actId="20577"/>
          <ac:spMkLst>
            <pc:docMk/>
            <pc:sldMk cId="1156234365" sldId="280"/>
            <ac:spMk id="2" creationId="{50ABC507-E7F2-965E-C444-0827B238DD41}"/>
          </ac:spMkLst>
        </pc:spChg>
        <pc:spChg chg="del mod">
          <ac:chgData name="epo_35" userId="S::epo_35_jogroup.eu#ext#@dobasi.onmicrosoft.com::edd5f0fd-77c0-4369-83c5-84439aafe912" providerId="AD" clId="Web-{192F1AAA-AD11-848F-744B-A291715C3434}" dt="2024-12-13T13:58:57.209" v="140"/>
          <ac:spMkLst>
            <pc:docMk/>
            <pc:sldMk cId="1156234365" sldId="280"/>
            <ac:spMk id="4" creationId="{30006401-6060-BE81-12E0-6BE06F626180}"/>
          </ac:spMkLst>
        </pc:spChg>
        <pc:spChg chg="mod">
          <ac:chgData name="epo_35" userId="S::epo_35_jogroup.eu#ext#@dobasi.onmicrosoft.com::edd5f0fd-77c0-4369-83c5-84439aafe912" providerId="AD" clId="Web-{192F1AAA-AD11-848F-744B-A291715C3434}" dt="2024-12-13T13:58:11.910" v="124" actId="20577"/>
          <ac:spMkLst>
            <pc:docMk/>
            <pc:sldMk cId="1156234365" sldId="280"/>
            <ac:spMk id="5" creationId="{A7D5D871-3E99-FD69-62E9-BF69DA13EE4B}"/>
          </ac:spMkLst>
        </pc:spChg>
        <pc:spChg chg="add mod">
          <ac:chgData name="epo_35" userId="S::epo_35_jogroup.eu#ext#@dobasi.onmicrosoft.com::edd5f0fd-77c0-4369-83c5-84439aafe912" providerId="AD" clId="Web-{192F1AAA-AD11-848F-744B-A291715C3434}" dt="2024-12-13T13:59:03.428" v="142" actId="1076"/>
          <ac:spMkLst>
            <pc:docMk/>
            <pc:sldMk cId="1156234365" sldId="280"/>
            <ac:spMk id="8" creationId="{B8F708FA-81C4-FE4F-D835-48EF394AB05B}"/>
          </ac:spMkLst>
        </pc:spChg>
      </pc:sldChg>
      <pc:sldChg chg="addSp delSp modSp">
        <pc:chgData name="epo_35" userId="S::epo_35_jogroup.eu#ext#@dobasi.onmicrosoft.com::edd5f0fd-77c0-4369-83c5-84439aafe912" providerId="AD" clId="Web-{192F1AAA-AD11-848F-744B-A291715C3434}" dt="2024-12-13T14:00:59.839" v="154" actId="14100"/>
        <pc:sldMkLst>
          <pc:docMk/>
          <pc:sldMk cId="68350863" sldId="281"/>
        </pc:sldMkLst>
        <pc:spChg chg="add mod">
          <ac:chgData name="epo_35" userId="S::epo_35_jogroup.eu#ext#@dobasi.onmicrosoft.com::edd5f0fd-77c0-4369-83c5-84439aafe912" providerId="AD" clId="Web-{192F1AAA-AD11-848F-744B-A291715C3434}" dt="2024-12-13T14:00:59.839" v="154" actId="14100"/>
          <ac:spMkLst>
            <pc:docMk/>
            <pc:sldMk cId="68350863" sldId="281"/>
            <ac:spMk id="3" creationId="{FCC65661-2E1D-A1B5-B84A-2484E53502FF}"/>
          </ac:spMkLst>
        </pc:spChg>
        <pc:spChg chg="del">
          <ac:chgData name="epo_35" userId="S::epo_35_jogroup.eu#ext#@dobasi.onmicrosoft.com::edd5f0fd-77c0-4369-83c5-84439aafe912" providerId="AD" clId="Web-{192F1AAA-AD11-848F-744B-A291715C3434}" dt="2024-12-13T14:00:45.197" v="149"/>
          <ac:spMkLst>
            <pc:docMk/>
            <pc:sldMk cId="68350863" sldId="281"/>
            <ac:spMk id="11" creationId="{A58F75B6-4036-E026-C002-6443D77F1DFC}"/>
          </ac:spMkLst>
        </pc:spChg>
      </pc:sldChg>
      <pc:sldChg chg="addSp modSp del">
        <pc:chgData name="epo_35" userId="S::epo_35_jogroup.eu#ext#@dobasi.onmicrosoft.com::edd5f0fd-77c0-4369-83c5-84439aafe912" providerId="AD" clId="Web-{192F1AAA-AD11-848F-744B-A291715C3434}" dt="2024-12-13T14:03:29.391" v="181"/>
        <pc:sldMkLst>
          <pc:docMk/>
          <pc:sldMk cId="2554502435" sldId="283"/>
        </pc:sldMkLst>
        <pc:spChg chg="mod">
          <ac:chgData name="epo_35" userId="S::epo_35_jogroup.eu#ext#@dobasi.onmicrosoft.com::edd5f0fd-77c0-4369-83c5-84439aafe912" providerId="AD" clId="Web-{192F1AAA-AD11-848F-744B-A291715C3434}" dt="2024-12-13T14:01:19.886" v="158" actId="20577"/>
          <ac:spMkLst>
            <pc:docMk/>
            <pc:sldMk cId="2554502435" sldId="283"/>
            <ac:spMk id="7" creationId="{DB623D69-947F-1117-908B-1663A38CE934}"/>
          </ac:spMkLst>
        </pc:spChg>
        <pc:spChg chg="add">
          <ac:chgData name="epo_35" userId="S::epo_35_jogroup.eu#ext#@dobasi.onmicrosoft.com::edd5f0fd-77c0-4369-83c5-84439aafe912" providerId="AD" clId="Web-{192F1AAA-AD11-848F-744B-A291715C3434}" dt="2024-12-13T14:02:15.545" v="166"/>
          <ac:spMkLst>
            <pc:docMk/>
            <pc:sldMk cId="2554502435" sldId="283"/>
            <ac:spMk id="8" creationId="{2A7C3EF4-E585-9E61-4CBE-91D8DD2C26C5}"/>
          </ac:spMkLst>
        </pc:spChg>
        <pc:picChg chg="mod">
          <ac:chgData name="epo_35" userId="S::epo_35_jogroup.eu#ext#@dobasi.onmicrosoft.com::edd5f0fd-77c0-4369-83c5-84439aafe912" providerId="AD" clId="Web-{192F1AAA-AD11-848F-744B-A291715C3434}" dt="2024-12-13T14:01:16.074" v="155" actId="1076"/>
          <ac:picMkLst>
            <pc:docMk/>
            <pc:sldMk cId="2554502435" sldId="283"/>
            <ac:picMk id="4" creationId="{E1EBF5E5-439B-E0FD-D06B-7D5F7C939077}"/>
          </ac:picMkLst>
        </pc:picChg>
      </pc:sldChg>
      <pc:sldChg chg="modSp">
        <pc:chgData name="epo_35" userId="S::epo_35_jogroup.eu#ext#@dobasi.onmicrosoft.com::edd5f0fd-77c0-4369-83c5-84439aafe912" providerId="AD" clId="Web-{192F1AAA-AD11-848F-744B-A291715C3434}" dt="2024-12-13T14:07:00.853" v="202" actId="20577"/>
        <pc:sldMkLst>
          <pc:docMk/>
          <pc:sldMk cId="4099155935" sldId="284"/>
        </pc:sldMkLst>
        <pc:spChg chg="mod">
          <ac:chgData name="epo_35" userId="S::epo_35_jogroup.eu#ext#@dobasi.onmicrosoft.com::edd5f0fd-77c0-4369-83c5-84439aafe912" providerId="AD" clId="Web-{192F1AAA-AD11-848F-744B-A291715C3434}" dt="2024-12-13T14:07:00.853" v="202" actId="20577"/>
          <ac:spMkLst>
            <pc:docMk/>
            <pc:sldMk cId="4099155935" sldId="284"/>
            <ac:spMk id="3" creationId="{3231B5ED-03F5-0C53-BCE9-AA9142962C6D}"/>
          </ac:spMkLst>
        </pc:spChg>
        <pc:spChg chg="mod">
          <ac:chgData name="epo_35" userId="S::epo_35_jogroup.eu#ext#@dobasi.onmicrosoft.com::edd5f0fd-77c0-4369-83c5-84439aafe912" providerId="AD" clId="Web-{192F1AAA-AD11-848F-744B-A291715C3434}" dt="2024-12-13T14:06:08.445" v="186" actId="20577"/>
          <ac:spMkLst>
            <pc:docMk/>
            <pc:sldMk cId="4099155935" sldId="284"/>
            <ac:spMk id="6" creationId="{4ABF59D8-BA1C-5AED-5E7E-6957B0BB4012}"/>
          </ac:spMkLst>
        </pc:spChg>
        <pc:spChg chg="mod">
          <ac:chgData name="epo_35" userId="S::epo_35_jogroup.eu#ext#@dobasi.onmicrosoft.com::edd5f0fd-77c0-4369-83c5-84439aafe912" providerId="AD" clId="Web-{192F1AAA-AD11-848F-744B-A291715C3434}" dt="2024-12-13T14:06:19.117" v="190" actId="1076"/>
          <ac:spMkLst>
            <pc:docMk/>
            <pc:sldMk cId="4099155935" sldId="284"/>
            <ac:spMk id="10" creationId="{3BD27CC7-C5AD-4142-6132-BF63542E010D}"/>
          </ac:spMkLst>
        </pc:spChg>
        <pc:picChg chg="mod">
          <ac:chgData name="epo_35" userId="S::epo_35_jogroup.eu#ext#@dobasi.onmicrosoft.com::edd5f0fd-77c0-4369-83c5-84439aafe912" providerId="AD" clId="Web-{192F1AAA-AD11-848F-744B-A291715C3434}" dt="2024-12-13T14:06:13.226" v="189" actId="1076"/>
          <ac:picMkLst>
            <pc:docMk/>
            <pc:sldMk cId="4099155935" sldId="284"/>
            <ac:picMk id="9" creationId="{8FE9F898-BE29-0E4D-D156-14E744F99F92}"/>
          </ac:picMkLst>
        </pc:picChg>
      </pc:sldChg>
      <pc:sldChg chg="modSp">
        <pc:chgData name="epo_35" userId="S::epo_35_jogroup.eu#ext#@dobasi.onmicrosoft.com::edd5f0fd-77c0-4369-83c5-84439aafe912" providerId="AD" clId="Web-{192F1AAA-AD11-848F-744B-A291715C3434}" dt="2024-12-13T14:07:14.557" v="207" actId="20577"/>
        <pc:sldMkLst>
          <pc:docMk/>
          <pc:sldMk cId="1237435826" sldId="285"/>
        </pc:sldMkLst>
        <pc:spChg chg="mod">
          <ac:chgData name="epo_35" userId="S::epo_35_jogroup.eu#ext#@dobasi.onmicrosoft.com::edd5f0fd-77c0-4369-83c5-84439aafe912" providerId="AD" clId="Web-{192F1AAA-AD11-848F-744B-A291715C3434}" dt="2024-12-13T14:07:14.557" v="207" actId="20577"/>
          <ac:spMkLst>
            <pc:docMk/>
            <pc:sldMk cId="1237435826" sldId="285"/>
            <ac:spMk id="3" creationId="{3231B5ED-03F5-0C53-BCE9-AA9142962C6D}"/>
          </ac:spMkLst>
        </pc:spChg>
        <pc:spChg chg="mod">
          <ac:chgData name="epo_35" userId="S::epo_35_jogroup.eu#ext#@dobasi.onmicrosoft.com::edd5f0fd-77c0-4369-83c5-84439aafe912" providerId="AD" clId="Web-{192F1AAA-AD11-848F-744B-A291715C3434}" dt="2024-12-13T14:06:25.805" v="192" actId="20577"/>
          <ac:spMkLst>
            <pc:docMk/>
            <pc:sldMk cId="1237435826" sldId="285"/>
            <ac:spMk id="6" creationId="{4ABF59D8-BA1C-5AED-5E7E-6957B0BB4012}"/>
          </ac:spMkLst>
        </pc:spChg>
        <pc:spChg chg="mod">
          <ac:chgData name="epo_35" userId="S::epo_35_jogroup.eu#ext#@dobasi.onmicrosoft.com::edd5f0fd-77c0-4369-83c5-84439aafe912" providerId="AD" clId="Web-{192F1AAA-AD11-848F-744B-A291715C3434}" dt="2024-12-13T14:06:32.977" v="194" actId="20577"/>
          <ac:spMkLst>
            <pc:docMk/>
            <pc:sldMk cId="1237435826" sldId="285"/>
            <ac:spMk id="10" creationId="{3BD27CC7-C5AD-4142-6132-BF63542E010D}"/>
          </ac:spMkLst>
        </pc:spChg>
      </pc:sldChg>
      <pc:sldChg chg="modSp">
        <pc:chgData name="epo_35" userId="S::epo_35_jogroup.eu#ext#@dobasi.onmicrosoft.com::edd5f0fd-77c0-4369-83c5-84439aafe912" providerId="AD" clId="Web-{192F1AAA-AD11-848F-744B-A291715C3434}" dt="2024-12-13T14:07:19.447" v="209" actId="20577"/>
        <pc:sldMkLst>
          <pc:docMk/>
          <pc:sldMk cId="2313180002" sldId="286"/>
        </pc:sldMkLst>
        <pc:spChg chg="mod">
          <ac:chgData name="epo_35" userId="S::epo_35_jogroup.eu#ext#@dobasi.onmicrosoft.com::edd5f0fd-77c0-4369-83c5-84439aafe912" providerId="AD" clId="Web-{192F1AAA-AD11-848F-744B-A291715C3434}" dt="2024-12-13T14:07:19.447" v="209" actId="20577"/>
          <ac:spMkLst>
            <pc:docMk/>
            <pc:sldMk cId="2313180002" sldId="286"/>
            <ac:spMk id="3" creationId="{3231B5ED-03F5-0C53-BCE9-AA9142962C6D}"/>
          </ac:spMkLst>
        </pc:spChg>
        <pc:spChg chg="mod">
          <ac:chgData name="epo_35" userId="S::epo_35_jogroup.eu#ext#@dobasi.onmicrosoft.com::edd5f0fd-77c0-4369-83c5-84439aafe912" providerId="AD" clId="Web-{192F1AAA-AD11-848F-744B-A291715C3434}" dt="2024-12-13T14:06:37.555" v="196" actId="20577"/>
          <ac:spMkLst>
            <pc:docMk/>
            <pc:sldMk cId="2313180002" sldId="286"/>
            <ac:spMk id="6" creationId="{4ABF59D8-BA1C-5AED-5E7E-6957B0BB4012}"/>
          </ac:spMkLst>
        </pc:spChg>
        <pc:spChg chg="mod">
          <ac:chgData name="epo_35" userId="S::epo_35_jogroup.eu#ext#@dobasi.onmicrosoft.com::edd5f0fd-77c0-4369-83c5-84439aafe912" providerId="AD" clId="Web-{192F1AAA-AD11-848F-744B-A291715C3434}" dt="2024-12-13T14:06:42.868" v="198" actId="20577"/>
          <ac:spMkLst>
            <pc:docMk/>
            <pc:sldMk cId="2313180002" sldId="286"/>
            <ac:spMk id="9" creationId="{D69E58BF-2979-9E3D-360C-0564BB9812D1}"/>
          </ac:spMkLst>
        </pc:spChg>
      </pc:sldChg>
      <pc:sldChg chg="modSp">
        <pc:chgData name="epo_35" userId="S::epo_35_jogroup.eu#ext#@dobasi.onmicrosoft.com::edd5f0fd-77c0-4369-83c5-84439aafe912" providerId="AD" clId="Web-{192F1AAA-AD11-848F-744B-A291715C3434}" dt="2024-12-13T14:07:26.041" v="211" actId="20577"/>
        <pc:sldMkLst>
          <pc:docMk/>
          <pc:sldMk cId="414415370" sldId="287"/>
        </pc:sldMkLst>
        <pc:spChg chg="mod">
          <ac:chgData name="epo_35" userId="S::epo_35_jogroup.eu#ext#@dobasi.onmicrosoft.com::edd5f0fd-77c0-4369-83c5-84439aafe912" providerId="AD" clId="Web-{192F1AAA-AD11-848F-744B-A291715C3434}" dt="2024-12-13T14:07:26.041" v="211" actId="20577"/>
          <ac:spMkLst>
            <pc:docMk/>
            <pc:sldMk cId="414415370" sldId="287"/>
            <ac:spMk id="3" creationId="{3231B5ED-03F5-0C53-BCE9-AA9142962C6D}"/>
          </ac:spMkLst>
        </pc:spChg>
        <pc:spChg chg="mod">
          <ac:chgData name="epo_35" userId="S::epo_35_jogroup.eu#ext#@dobasi.onmicrosoft.com::edd5f0fd-77c0-4369-83c5-84439aafe912" providerId="AD" clId="Web-{192F1AAA-AD11-848F-744B-A291715C3434}" dt="2024-12-13T14:06:54.728" v="200" actId="20577"/>
          <ac:spMkLst>
            <pc:docMk/>
            <pc:sldMk cId="414415370" sldId="287"/>
            <ac:spMk id="6" creationId="{4ABF59D8-BA1C-5AED-5E7E-6957B0BB4012}"/>
          </ac:spMkLst>
        </pc:spChg>
      </pc:sldChg>
      <pc:sldChg chg="modSp del">
        <pc:chgData name="epo_35" userId="S::epo_35_jogroup.eu#ext#@dobasi.onmicrosoft.com::edd5f0fd-77c0-4369-83c5-84439aafe912" providerId="AD" clId="Web-{192F1AAA-AD11-848F-744B-A291715C3434}" dt="2024-12-13T14:11:49.442" v="290"/>
        <pc:sldMkLst>
          <pc:docMk/>
          <pc:sldMk cId="430438383" sldId="291"/>
        </pc:sldMkLst>
        <pc:spChg chg="mod">
          <ac:chgData name="epo_35" userId="S::epo_35_jogroup.eu#ext#@dobasi.onmicrosoft.com::edd5f0fd-77c0-4369-83c5-84439aafe912" providerId="AD" clId="Web-{192F1AAA-AD11-848F-744B-A291715C3434}" dt="2024-12-13T14:08:23.622" v="221" actId="1076"/>
          <ac:spMkLst>
            <pc:docMk/>
            <pc:sldMk cId="430438383" sldId="291"/>
            <ac:spMk id="2" creationId="{93A846E5-2506-AAFD-BCCA-85721412A1DE}"/>
          </ac:spMkLst>
        </pc:spChg>
      </pc:sldChg>
      <pc:sldChg chg="addSp delSp modSp">
        <pc:chgData name="epo_35" userId="S::epo_35_jogroup.eu#ext#@dobasi.onmicrosoft.com::edd5f0fd-77c0-4369-83c5-84439aafe912" providerId="AD" clId="Web-{192F1AAA-AD11-848F-744B-A291715C3434}" dt="2024-12-13T14:14:14.401" v="310" actId="1076"/>
        <pc:sldMkLst>
          <pc:docMk/>
          <pc:sldMk cId="2973963118" sldId="292"/>
        </pc:sldMkLst>
        <pc:spChg chg="mod">
          <ac:chgData name="epo_35" userId="S::epo_35_jogroup.eu#ext#@dobasi.onmicrosoft.com::edd5f0fd-77c0-4369-83c5-84439aafe912" providerId="AD" clId="Web-{192F1AAA-AD11-848F-744B-A291715C3434}" dt="2024-12-13T14:12:21.178" v="294" actId="14100"/>
          <ac:spMkLst>
            <pc:docMk/>
            <pc:sldMk cId="2973963118" sldId="292"/>
            <ac:spMk id="2" creationId="{AB3F4620-34BC-28BB-3943-CBF4C61E06A7}"/>
          </ac:spMkLst>
        </pc:spChg>
        <pc:spChg chg="mod">
          <ac:chgData name="epo_35" userId="S::epo_35_jogroup.eu#ext#@dobasi.onmicrosoft.com::edd5f0fd-77c0-4369-83c5-84439aafe912" providerId="AD" clId="Web-{192F1AAA-AD11-848F-744B-A291715C3434}" dt="2024-12-13T14:14:14.401" v="310" actId="1076"/>
          <ac:spMkLst>
            <pc:docMk/>
            <pc:sldMk cId="2973963118" sldId="292"/>
            <ac:spMk id="4" creationId="{99759B9C-C0F9-FA51-D58E-B303C618A7B5}"/>
          </ac:spMkLst>
        </pc:spChg>
        <pc:spChg chg="del mod">
          <ac:chgData name="epo_35" userId="S::epo_35_jogroup.eu#ext#@dobasi.onmicrosoft.com::edd5f0fd-77c0-4369-83c5-84439aafe912" providerId="AD" clId="Web-{192F1AAA-AD11-848F-744B-A291715C3434}" dt="2024-12-13T14:13:48.260" v="308"/>
          <ac:spMkLst>
            <pc:docMk/>
            <pc:sldMk cId="2973963118" sldId="292"/>
            <ac:spMk id="6" creationId="{4127FF8C-5FE9-37C3-6166-9C829A9EDD05}"/>
          </ac:spMkLst>
        </pc:spChg>
        <pc:spChg chg="add mod">
          <ac:chgData name="epo_35" userId="S::epo_35_jogroup.eu#ext#@dobasi.onmicrosoft.com::edd5f0fd-77c0-4369-83c5-84439aafe912" providerId="AD" clId="Web-{192F1AAA-AD11-848F-744B-A291715C3434}" dt="2024-12-13T14:14:03.870" v="309" actId="1076"/>
          <ac:spMkLst>
            <pc:docMk/>
            <pc:sldMk cId="2973963118" sldId="292"/>
            <ac:spMk id="8" creationId="{E3EED00D-BA8F-43EA-C6CF-8253DB722B14}"/>
          </ac:spMkLst>
        </pc:spChg>
      </pc:sldChg>
      <pc:sldChg chg="modSp">
        <pc:chgData name="epo_35" userId="S::epo_35_jogroup.eu#ext#@dobasi.onmicrosoft.com::edd5f0fd-77c0-4369-83c5-84439aafe912" providerId="AD" clId="Web-{192F1AAA-AD11-848F-744B-A291715C3434}" dt="2024-12-13T14:17:08.221" v="331" actId="20577"/>
        <pc:sldMkLst>
          <pc:docMk/>
          <pc:sldMk cId="4096032767" sldId="293"/>
        </pc:sldMkLst>
        <pc:spChg chg="mod">
          <ac:chgData name="epo_35" userId="S::epo_35_jogroup.eu#ext#@dobasi.onmicrosoft.com::edd5f0fd-77c0-4369-83c5-84439aafe912" providerId="AD" clId="Web-{192F1AAA-AD11-848F-744B-A291715C3434}" dt="2024-12-13T14:17:08.221" v="331" actId="20577"/>
          <ac:spMkLst>
            <pc:docMk/>
            <pc:sldMk cId="4096032767" sldId="293"/>
            <ac:spMk id="2" creationId="{0DDFEBE8-A499-F936-6376-1D4F450F9CD5}"/>
          </ac:spMkLst>
        </pc:spChg>
      </pc:sldChg>
      <pc:sldChg chg="modSp">
        <pc:chgData name="epo_35" userId="S::epo_35_jogroup.eu#ext#@dobasi.onmicrosoft.com::edd5f0fd-77c0-4369-83c5-84439aafe912" providerId="AD" clId="Web-{192F1AAA-AD11-848F-744B-A291715C3434}" dt="2024-12-13T14:17:14.190" v="333" actId="20577"/>
        <pc:sldMkLst>
          <pc:docMk/>
          <pc:sldMk cId="1971236100" sldId="294"/>
        </pc:sldMkLst>
        <pc:spChg chg="mod">
          <ac:chgData name="epo_35" userId="S::epo_35_jogroup.eu#ext#@dobasi.onmicrosoft.com::edd5f0fd-77c0-4369-83c5-84439aafe912" providerId="AD" clId="Web-{192F1AAA-AD11-848F-744B-A291715C3434}" dt="2024-12-13T14:17:14.190" v="333" actId="20577"/>
          <ac:spMkLst>
            <pc:docMk/>
            <pc:sldMk cId="1971236100" sldId="294"/>
            <ac:spMk id="2" creationId="{E954AB96-0983-5464-7920-65EF0FEF5765}"/>
          </ac:spMkLst>
        </pc:spChg>
      </pc:sldChg>
      <pc:sldChg chg="addSp delSp modSp">
        <pc:chgData name="epo_35" userId="S::epo_35_jogroup.eu#ext#@dobasi.onmicrosoft.com::edd5f0fd-77c0-4369-83c5-84439aafe912" providerId="AD" clId="Web-{192F1AAA-AD11-848F-744B-A291715C3434}" dt="2024-12-13T14:19:45.305" v="369"/>
        <pc:sldMkLst>
          <pc:docMk/>
          <pc:sldMk cId="1188507578" sldId="295"/>
        </pc:sldMkLst>
        <pc:spChg chg="mod">
          <ac:chgData name="epo_35" userId="S::epo_35_jogroup.eu#ext#@dobasi.onmicrosoft.com::edd5f0fd-77c0-4369-83c5-84439aafe912" providerId="AD" clId="Web-{192F1AAA-AD11-848F-744B-A291715C3434}" dt="2024-12-13T14:19:30.258" v="364" actId="1076"/>
          <ac:spMkLst>
            <pc:docMk/>
            <pc:sldMk cId="1188507578" sldId="295"/>
            <ac:spMk id="2" creationId="{0EAC8468-0F23-D201-F207-51A8D6E074CD}"/>
          </ac:spMkLst>
        </pc:spChg>
        <pc:spChg chg="mod">
          <ac:chgData name="epo_35" userId="S::epo_35_jogroup.eu#ext#@dobasi.onmicrosoft.com::edd5f0fd-77c0-4369-83c5-84439aafe912" providerId="AD" clId="Web-{192F1AAA-AD11-848F-744B-A291715C3434}" dt="2024-12-13T14:18:59.694" v="354" actId="20577"/>
          <ac:spMkLst>
            <pc:docMk/>
            <pc:sldMk cId="1188507578" sldId="295"/>
            <ac:spMk id="4" creationId="{CB7B10C2-7B80-A1CD-723A-B6229507551F}"/>
          </ac:spMkLst>
        </pc:spChg>
        <pc:spChg chg="add mod">
          <ac:chgData name="epo_35" userId="S::epo_35_jogroup.eu#ext#@dobasi.onmicrosoft.com::edd5f0fd-77c0-4369-83c5-84439aafe912" providerId="AD" clId="Web-{192F1AAA-AD11-848F-744B-A291715C3434}" dt="2024-12-13T14:19:43.243" v="368" actId="1076"/>
          <ac:spMkLst>
            <pc:docMk/>
            <pc:sldMk cId="1188507578" sldId="295"/>
            <ac:spMk id="5" creationId="{A11997F4-7049-871D-66B2-915ABDA18DAC}"/>
          </ac:spMkLst>
        </pc:spChg>
        <pc:spChg chg="del mod">
          <ac:chgData name="epo_35" userId="S::epo_35_jogroup.eu#ext#@dobasi.onmicrosoft.com::edd5f0fd-77c0-4369-83c5-84439aafe912" providerId="AD" clId="Web-{192F1AAA-AD11-848F-744B-A291715C3434}" dt="2024-12-13T14:19:45.305" v="369"/>
          <ac:spMkLst>
            <pc:docMk/>
            <pc:sldMk cId="1188507578" sldId="295"/>
            <ac:spMk id="7" creationId="{5845395B-7827-B6B5-4370-E76DBA3B6A1A}"/>
          </ac:spMkLst>
        </pc:spChg>
        <pc:picChg chg="mod">
          <ac:chgData name="epo_35" userId="S::epo_35_jogroup.eu#ext#@dobasi.onmicrosoft.com::edd5f0fd-77c0-4369-83c5-84439aafe912" providerId="AD" clId="Web-{192F1AAA-AD11-848F-744B-A291715C3434}" dt="2024-12-13T14:19:33.273" v="365" actId="1076"/>
          <ac:picMkLst>
            <pc:docMk/>
            <pc:sldMk cId="1188507578" sldId="295"/>
            <ac:picMk id="6" creationId="{C9A5459E-166F-318C-9848-54CCC19721DB}"/>
          </ac:picMkLst>
        </pc:picChg>
      </pc:sldChg>
      <pc:sldChg chg="addSp modSp">
        <pc:chgData name="epo_35" userId="S::epo_35_jogroup.eu#ext#@dobasi.onmicrosoft.com::edd5f0fd-77c0-4369-83c5-84439aafe912" providerId="AD" clId="Web-{192F1AAA-AD11-848F-744B-A291715C3434}" dt="2024-12-13T14:16:09.172" v="327" actId="20577"/>
        <pc:sldMkLst>
          <pc:docMk/>
          <pc:sldMk cId="2971977187" sldId="296"/>
        </pc:sldMkLst>
        <pc:spChg chg="add mod">
          <ac:chgData name="epo_35" userId="S::epo_35_jogroup.eu#ext#@dobasi.onmicrosoft.com::edd5f0fd-77c0-4369-83c5-84439aafe912" providerId="AD" clId="Web-{192F1AAA-AD11-848F-744B-A291715C3434}" dt="2024-12-13T14:16:09.172" v="327" actId="20577"/>
          <ac:spMkLst>
            <pc:docMk/>
            <pc:sldMk cId="2971977187" sldId="296"/>
            <ac:spMk id="3" creationId="{4A259382-891E-BE43-4B9B-C90F07C7E270}"/>
          </ac:spMkLst>
        </pc:spChg>
        <pc:spChg chg="mod">
          <ac:chgData name="epo_35" userId="S::epo_35_jogroup.eu#ext#@dobasi.onmicrosoft.com::edd5f0fd-77c0-4369-83c5-84439aafe912" providerId="AD" clId="Web-{192F1AAA-AD11-848F-744B-A291715C3434}" dt="2024-12-13T14:15:11.404" v="314" actId="20577"/>
          <ac:spMkLst>
            <pc:docMk/>
            <pc:sldMk cId="2971977187" sldId="296"/>
            <ac:spMk id="4" creationId="{97C25663-FA9C-5806-5E1C-F5C9B08FD24A}"/>
          </ac:spMkLst>
        </pc:spChg>
      </pc:sldChg>
      <pc:sldChg chg="modSp">
        <pc:chgData name="epo_35" userId="S::epo_35_jogroup.eu#ext#@dobasi.onmicrosoft.com::edd5f0fd-77c0-4369-83c5-84439aafe912" providerId="AD" clId="Web-{192F1AAA-AD11-848F-744B-A291715C3434}" dt="2024-12-13T14:17:24.909" v="337" actId="20577"/>
        <pc:sldMkLst>
          <pc:docMk/>
          <pc:sldMk cId="329535975" sldId="298"/>
        </pc:sldMkLst>
        <pc:spChg chg="mod">
          <ac:chgData name="epo_35" userId="S::epo_35_jogroup.eu#ext#@dobasi.onmicrosoft.com::edd5f0fd-77c0-4369-83c5-84439aafe912" providerId="AD" clId="Web-{192F1AAA-AD11-848F-744B-A291715C3434}" dt="2024-12-13T14:17:24.909" v="337" actId="20577"/>
          <ac:spMkLst>
            <pc:docMk/>
            <pc:sldMk cId="329535975" sldId="298"/>
            <ac:spMk id="4" creationId="{25530E1E-A5D5-4D41-A074-9324029D8900}"/>
          </ac:spMkLst>
        </pc:spChg>
      </pc:sldChg>
      <pc:sldChg chg="addSp delSp modSp">
        <pc:chgData name="epo_35" userId="S::epo_35_jogroup.eu#ext#@dobasi.onmicrosoft.com::edd5f0fd-77c0-4369-83c5-84439aafe912" providerId="AD" clId="Web-{192F1AAA-AD11-848F-744B-A291715C3434}" dt="2024-12-13T13:56:01.374" v="94" actId="20577"/>
        <pc:sldMkLst>
          <pc:docMk/>
          <pc:sldMk cId="3739727004" sldId="300"/>
        </pc:sldMkLst>
        <pc:spChg chg="add mod">
          <ac:chgData name="epo_35" userId="S::epo_35_jogroup.eu#ext#@dobasi.onmicrosoft.com::edd5f0fd-77c0-4369-83c5-84439aafe912" providerId="AD" clId="Web-{192F1AAA-AD11-848F-744B-A291715C3434}" dt="2024-12-13T13:54:55.184" v="79" actId="1076"/>
          <ac:spMkLst>
            <pc:docMk/>
            <pc:sldMk cId="3739727004" sldId="300"/>
            <ac:spMk id="2" creationId="{89D02B57-F12E-FDA4-4065-D6EB0AC77CAE}"/>
          </ac:spMkLst>
        </pc:spChg>
        <pc:spChg chg="del mod">
          <ac:chgData name="epo_35" userId="S::epo_35_jogroup.eu#ext#@dobasi.onmicrosoft.com::edd5f0fd-77c0-4369-83c5-84439aafe912" providerId="AD" clId="Web-{192F1AAA-AD11-848F-744B-A291715C3434}" dt="2024-12-13T13:54:58.137" v="80"/>
          <ac:spMkLst>
            <pc:docMk/>
            <pc:sldMk cId="3739727004" sldId="300"/>
            <ac:spMk id="5" creationId="{23828807-8B84-E7F1-42D7-DFDD2A6C7C1A}"/>
          </ac:spMkLst>
        </pc:spChg>
        <pc:spChg chg="mod">
          <ac:chgData name="epo_35" userId="S::epo_35_jogroup.eu#ext#@dobasi.onmicrosoft.com::edd5f0fd-77c0-4369-83c5-84439aafe912" providerId="AD" clId="Web-{192F1AAA-AD11-848F-744B-A291715C3434}" dt="2024-12-13T13:56:01.374" v="94" actId="20577"/>
          <ac:spMkLst>
            <pc:docMk/>
            <pc:sldMk cId="3739727004" sldId="300"/>
            <ac:spMk id="8" creationId="{79D38EB3-140B-4914-005A-59A1174B2D3C}"/>
          </ac:spMkLst>
        </pc:spChg>
      </pc:sldChg>
      <pc:sldChg chg="addSp delSp modSp">
        <pc:chgData name="epo_35" userId="S::epo_35_jogroup.eu#ext#@dobasi.onmicrosoft.com::edd5f0fd-77c0-4369-83c5-84439aafe912" providerId="AD" clId="Web-{192F1AAA-AD11-848F-744B-A291715C3434}" dt="2024-12-13T14:25:55.570" v="649" actId="1076"/>
        <pc:sldMkLst>
          <pc:docMk/>
          <pc:sldMk cId="1742645539" sldId="302"/>
        </pc:sldMkLst>
        <pc:spChg chg="mod">
          <ac:chgData name="epo_35" userId="S::epo_35_jogroup.eu#ext#@dobasi.onmicrosoft.com::edd5f0fd-77c0-4369-83c5-84439aafe912" providerId="AD" clId="Web-{192F1AAA-AD11-848F-744B-A291715C3434}" dt="2024-12-13T14:20:12.244" v="371" actId="20577"/>
          <ac:spMkLst>
            <pc:docMk/>
            <pc:sldMk cId="1742645539" sldId="302"/>
            <ac:spMk id="3" creationId="{EEA42171-5884-FE06-C203-C460957BC41C}"/>
          </ac:spMkLst>
        </pc:spChg>
        <pc:spChg chg="add del">
          <ac:chgData name="epo_35" userId="S::epo_35_jogroup.eu#ext#@dobasi.onmicrosoft.com::edd5f0fd-77c0-4369-83c5-84439aafe912" providerId="AD" clId="Web-{192F1AAA-AD11-848F-744B-A291715C3434}" dt="2024-12-13T14:21:49.466" v="496"/>
          <ac:spMkLst>
            <pc:docMk/>
            <pc:sldMk cId="1742645539" sldId="302"/>
            <ac:spMk id="4" creationId="{5BACB110-2C6A-95F8-280D-647E2E279830}"/>
          </ac:spMkLst>
        </pc:spChg>
        <pc:spChg chg="mod">
          <ac:chgData name="epo_35" userId="S::epo_35_jogroup.eu#ext#@dobasi.onmicrosoft.com::edd5f0fd-77c0-4369-83c5-84439aafe912" providerId="AD" clId="Web-{192F1AAA-AD11-848F-744B-A291715C3434}" dt="2024-12-13T14:22:46.484" v="614" actId="20577"/>
          <ac:spMkLst>
            <pc:docMk/>
            <pc:sldMk cId="1742645539" sldId="302"/>
            <ac:spMk id="5" creationId="{1CEEF4C6-3929-957A-CB83-F56A0C3A7C1E}"/>
          </ac:spMkLst>
        </pc:spChg>
        <pc:spChg chg="add del mod">
          <ac:chgData name="epo_35" userId="S::epo_35_jogroup.eu#ext#@dobasi.onmicrosoft.com::edd5f0fd-77c0-4369-83c5-84439aafe912" providerId="AD" clId="Web-{192F1AAA-AD11-848F-744B-A291715C3434}" dt="2024-12-13T14:22:47.797" v="615"/>
          <ac:spMkLst>
            <pc:docMk/>
            <pc:sldMk cId="1742645539" sldId="302"/>
            <ac:spMk id="6" creationId="{5BACB110-2C6A-95F8-280D-647E2E279830}"/>
          </ac:spMkLst>
        </pc:spChg>
        <pc:spChg chg="add del mod">
          <ac:chgData name="epo_35" userId="S::epo_35_jogroup.eu#ext#@dobasi.onmicrosoft.com::edd5f0fd-77c0-4369-83c5-84439aafe912" providerId="AD" clId="Web-{192F1AAA-AD11-848F-744B-A291715C3434}" dt="2024-12-13T14:25:17.834" v="646"/>
          <ac:spMkLst>
            <pc:docMk/>
            <pc:sldMk cId="1742645539" sldId="302"/>
            <ac:spMk id="7" creationId="{C124D55F-3F4D-4786-AC52-AA2E25840E06}"/>
          </ac:spMkLst>
        </pc:spChg>
        <pc:picChg chg="mod">
          <ac:chgData name="epo_35" userId="S::epo_35_jogroup.eu#ext#@dobasi.onmicrosoft.com::edd5f0fd-77c0-4369-83c5-84439aafe912" providerId="AD" clId="Web-{192F1AAA-AD11-848F-744B-A291715C3434}" dt="2024-12-13T14:25:55.570" v="649" actId="1076"/>
          <ac:picMkLst>
            <pc:docMk/>
            <pc:sldMk cId="1742645539" sldId="302"/>
            <ac:picMk id="2" creationId="{64D2AC33-8E6E-7417-B02F-2BAE6615408A}"/>
          </ac:picMkLst>
        </pc:picChg>
      </pc:sldChg>
      <pc:sldChg chg="modSp">
        <pc:chgData name="epo_35" userId="S::epo_35_jogroup.eu#ext#@dobasi.onmicrosoft.com::edd5f0fd-77c0-4369-83c5-84439aafe912" providerId="AD" clId="Web-{192F1AAA-AD11-848F-744B-A291715C3434}" dt="2024-12-13T13:57:30.237" v="121" actId="20577"/>
        <pc:sldMkLst>
          <pc:docMk/>
          <pc:sldMk cId="971097522" sldId="304"/>
        </pc:sldMkLst>
        <pc:spChg chg="mod">
          <ac:chgData name="epo_35" userId="S::epo_35_jogroup.eu#ext#@dobasi.onmicrosoft.com::edd5f0fd-77c0-4369-83c5-84439aafe912" providerId="AD" clId="Web-{192F1AAA-AD11-848F-744B-A291715C3434}" dt="2024-12-13T13:57:30.237" v="121" actId="20577"/>
          <ac:spMkLst>
            <pc:docMk/>
            <pc:sldMk cId="971097522" sldId="304"/>
            <ac:spMk id="2" creationId="{E4A83FA3-72A8-EA99-78F0-67935A02AB3E}"/>
          </ac:spMkLst>
        </pc:spChg>
      </pc:sldChg>
      <pc:sldChg chg="modSp">
        <pc:chgData name="epo_35" userId="S::epo_35_jogroup.eu#ext#@dobasi.onmicrosoft.com::edd5f0fd-77c0-4369-83c5-84439aafe912" providerId="AD" clId="Web-{192F1AAA-AD11-848F-744B-A291715C3434}" dt="2024-12-13T14:08:00.590" v="217" actId="20577"/>
        <pc:sldMkLst>
          <pc:docMk/>
          <pc:sldMk cId="4122332720" sldId="305"/>
        </pc:sldMkLst>
        <pc:spChg chg="mod">
          <ac:chgData name="epo_35" userId="S::epo_35_jogroup.eu#ext#@dobasi.onmicrosoft.com::edd5f0fd-77c0-4369-83c5-84439aafe912" providerId="AD" clId="Web-{192F1AAA-AD11-848F-744B-A291715C3434}" dt="2024-12-13T14:08:00.590" v="217" actId="20577"/>
          <ac:spMkLst>
            <pc:docMk/>
            <pc:sldMk cId="4122332720" sldId="305"/>
            <ac:spMk id="2" creationId="{E4A83FA3-72A8-EA99-78F0-67935A02AB3E}"/>
          </ac:spMkLst>
        </pc:spChg>
      </pc:sldChg>
      <pc:sldChg chg="modSp">
        <pc:chgData name="epo_35" userId="S::epo_35_jogroup.eu#ext#@dobasi.onmicrosoft.com::edd5f0fd-77c0-4369-83c5-84439aafe912" providerId="AD" clId="Web-{192F1AAA-AD11-848F-744B-A291715C3434}" dt="2024-12-13T14:17:39.128" v="339" actId="20577"/>
        <pc:sldMkLst>
          <pc:docMk/>
          <pc:sldMk cId="2815572369" sldId="307"/>
        </pc:sldMkLst>
        <pc:spChg chg="mod">
          <ac:chgData name="epo_35" userId="S::epo_35_jogroup.eu#ext#@dobasi.onmicrosoft.com::edd5f0fd-77c0-4369-83c5-84439aafe912" providerId="AD" clId="Web-{192F1AAA-AD11-848F-744B-A291715C3434}" dt="2024-12-13T14:17:39.128" v="339" actId="20577"/>
          <ac:spMkLst>
            <pc:docMk/>
            <pc:sldMk cId="2815572369" sldId="307"/>
            <ac:spMk id="6" creationId="{E599D616-4E7D-2E02-3816-2FB6558AF0E3}"/>
          </ac:spMkLst>
        </pc:spChg>
      </pc:sldChg>
      <pc:sldChg chg="modSp">
        <pc:chgData name="epo_35" userId="S::epo_35_jogroup.eu#ext#@dobasi.onmicrosoft.com::edd5f0fd-77c0-4369-83c5-84439aafe912" providerId="AD" clId="Web-{192F1AAA-AD11-848F-744B-A291715C3434}" dt="2024-12-13T14:26:05.305" v="650" actId="20577"/>
        <pc:sldMkLst>
          <pc:docMk/>
          <pc:sldMk cId="335093352" sldId="309"/>
        </pc:sldMkLst>
        <pc:spChg chg="mod">
          <ac:chgData name="epo_35" userId="S::epo_35_jogroup.eu#ext#@dobasi.onmicrosoft.com::edd5f0fd-77c0-4369-83c5-84439aafe912" providerId="AD" clId="Web-{192F1AAA-AD11-848F-744B-A291715C3434}" dt="2024-12-13T14:26:05.305" v="650" actId="20577"/>
          <ac:spMkLst>
            <pc:docMk/>
            <pc:sldMk cId="335093352" sldId="309"/>
            <ac:spMk id="3" creationId="{F79B2D59-A61A-7071-1363-9FFC8B2839A6}"/>
          </ac:spMkLst>
        </pc:spChg>
      </pc:sldChg>
      <pc:sldChg chg="modSp">
        <pc:chgData name="epo_35" userId="S::epo_35_jogroup.eu#ext#@dobasi.onmicrosoft.com::edd5f0fd-77c0-4369-83c5-84439aafe912" providerId="AD" clId="Web-{192F1AAA-AD11-848F-744B-A291715C3434}" dt="2024-12-13T14:26:10.570" v="651" actId="20577"/>
        <pc:sldMkLst>
          <pc:docMk/>
          <pc:sldMk cId="2015514772" sldId="310"/>
        </pc:sldMkLst>
        <pc:spChg chg="mod">
          <ac:chgData name="epo_35" userId="S::epo_35_jogroup.eu#ext#@dobasi.onmicrosoft.com::edd5f0fd-77c0-4369-83c5-84439aafe912" providerId="AD" clId="Web-{192F1AAA-AD11-848F-744B-A291715C3434}" dt="2024-12-13T14:26:10.570" v="651" actId="20577"/>
          <ac:spMkLst>
            <pc:docMk/>
            <pc:sldMk cId="2015514772" sldId="310"/>
            <ac:spMk id="3" creationId="{E039DA5C-9368-D0B2-219D-B9DCBD4BB6ED}"/>
          </ac:spMkLst>
        </pc:spChg>
      </pc:sldChg>
      <pc:sldChg chg="addSp modSp">
        <pc:chgData name="epo_35" userId="S::epo_35_jogroup.eu#ext#@dobasi.onmicrosoft.com::edd5f0fd-77c0-4369-83c5-84439aafe912" providerId="AD" clId="Web-{192F1AAA-AD11-848F-744B-A291715C3434}" dt="2024-12-13T14:24:13.644" v="641" actId="1076"/>
        <pc:sldMkLst>
          <pc:docMk/>
          <pc:sldMk cId="3884032397" sldId="311"/>
        </pc:sldMkLst>
        <pc:spChg chg="mod">
          <ac:chgData name="epo_35" userId="S::epo_35_jogroup.eu#ext#@dobasi.onmicrosoft.com::edd5f0fd-77c0-4369-83c5-84439aafe912" providerId="AD" clId="Web-{192F1AAA-AD11-848F-744B-A291715C3434}" dt="2024-12-13T14:23:54.752" v="637" actId="20577"/>
          <ac:spMkLst>
            <pc:docMk/>
            <pc:sldMk cId="3884032397" sldId="311"/>
            <ac:spMk id="2" creationId="{2E2523D0-8F63-DB9E-7D8B-1F7AFAB4803B}"/>
          </ac:spMkLst>
        </pc:spChg>
        <pc:spChg chg="add mod">
          <ac:chgData name="epo_35" userId="S::epo_35_jogroup.eu#ext#@dobasi.onmicrosoft.com::edd5f0fd-77c0-4369-83c5-84439aafe912" providerId="AD" clId="Web-{192F1AAA-AD11-848F-744B-A291715C3434}" dt="2024-12-13T14:24:13.644" v="641" actId="1076"/>
          <ac:spMkLst>
            <pc:docMk/>
            <pc:sldMk cId="3884032397" sldId="311"/>
            <ac:spMk id="6" creationId="{357613AA-54A5-18CD-09EA-2A9C06144343}"/>
          </ac:spMkLst>
        </pc:spChg>
        <pc:picChg chg="add mod">
          <ac:chgData name="epo_35" userId="S::epo_35_jogroup.eu#ext#@dobasi.onmicrosoft.com::edd5f0fd-77c0-4369-83c5-84439aafe912" providerId="AD" clId="Web-{192F1AAA-AD11-848F-744B-A291715C3434}" dt="2024-12-13T14:24:10.691" v="640" actId="1076"/>
          <ac:picMkLst>
            <pc:docMk/>
            <pc:sldMk cId="3884032397" sldId="311"/>
            <ac:picMk id="4" creationId="{05E7D211-F0BD-174F-8584-FE7B2DBC38C4}"/>
          </ac:picMkLst>
        </pc:picChg>
      </pc:sldChg>
      <pc:sldChg chg="addSp delSp modSp add replId addAnim">
        <pc:chgData name="epo_35" userId="S::epo_35_jogroup.eu#ext#@dobasi.onmicrosoft.com::edd5f0fd-77c0-4369-83c5-84439aafe912" providerId="AD" clId="Web-{192F1AAA-AD11-848F-744B-A291715C3434}" dt="2024-12-13T14:05:49.553" v="182" actId="1076"/>
        <pc:sldMkLst>
          <pc:docMk/>
          <pc:sldMk cId="1215440561" sldId="312"/>
        </pc:sldMkLst>
        <pc:spChg chg="del">
          <ac:chgData name="epo_35" userId="S::epo_35_jogroup.eu#ext#@dobasi.onmicrosoft.com::edd5f0fd-77c0-4369-83c5-84439aafe912" providerId="AD" clId="Web-{192F1AAA-AD11-848F-744B-A291715C3434}" dt="2024-12-13T14:01:46.747" v="160"/>
          <ac:spMkLst>
            <pc:docMk/>
            <pc:sldMk cId="1215440561" sldId="312"/>
            <ac:spMk id="3" creationId="{0BC567B6-B466-F20A-4422-B51AB92C751E}"/>
          </ac:spMkLst>
        </pc:spChg>
        <pc:spChg chg="del">
          <ac:chgData name="epo_35" userId="S::epo_35_jogroup.eu#ext#@dobasi.onmicrosoft.com::edd5f0fd-77c0-4369-83c5-84439aafe912" providerId="AD" clId="Web-{192F1AAA-AD11-848F-744B-A291715C3434}" dt="2024-12-13T14:01:48.216" v="161"/>
          <ac:spMkLst>
            <pc:docMk/>
            <pc:sldMk cId="1215440561" sldId="312"/>
            <ac:spMk id="4" creationId="{821BC623-86DD-5959-8310-7C4E781A7114}"/>
          </ac:spMkLst>
        </pc:spChg>
        <pc:spChg chg="add del mod">
          <ac:chgData name="epo_35" userId="S::epo_35_jogroup.eu#ext#@dobasi.onmicrosoft.com::edd5f0fd-77c0-4369-83c5-84439aafe912" providerId="AD" clId="Web-{192F1AAA-AD11-848F-744B-A291715C3434}" dt="2024-12-13T14:01:49.700" v="162"/>
          <ac:spMkLst>
            <pc:docMk/>
            <pc:sldMk cId="1215440561" sldId="312"/>
            <ac:spMk id="5" creationId="{2160D356-E906-7D1D-234F-D9BBAFD4EA4D}"/>
          </ac:spMkLst>
        </pc:spChg>
        <pc:spChg chg="add del mod">
          <ac:chgData name="epo_35" userId="S::epo_35_jogroup.eu#ext#@dobasi.onmicrosoft.com::edd5f0fd-77c0-4369-83c5-84439aafe912" providerId="AD" clId="Web-{192F1AAA-AD11-848F-744B-A291715C3434}" dt="2024-12-13T14:01:52.028" v="163"/>
          <ac:spMkLst>
            <pc:docMk/>
            <pc:sldMk cId="1215440561" sldId="312"/>
            <ac:spMk id="7" creationId="{003309D5-3D7A-7B86-0C4B-53778F237F1A}"/>
          </ac:spMkLst>
        </pc:spChg>
        <pc:spChg chg="add mod">
          <ac:chgData name="epo_35" userId="S::epo_35_jogroup.eu#ext#@dobasi.onmicrosoft.com::edd5f0fd-77c0-4369-83c5-84439aafe912" providerId="AD" clId="Web-{192F1AAA-AD11-848F-744B-A291715C3434}" dt="2024-12-13T14:02:44.483" v="171" actId="14100"/>
          <ac:spMkLst>
            <pc:docMk/>
            <pc:sldMk cId="1215440561" sldId="312"/>
            <ac:spMk id="9" creationId="{E29ED065-BCB7-75D2-C044-4F9F847F9ED3}"/>
          </ac:spMkLst>
        </pc:spChg>
        <pc:spChg chg="add mod">
          <ac:chgData name="epo_35" userId="S::epo_35_jogroup.eu#ext#@dobasi.onmicrosoft.com::edd5f0fd-77c0-4369-83c5-84439aafe912" providerId="AD" clId="Web-{192F1AAA-AD11-848F-744B-A291715C3434}" dt="2024-12-13T14:02:46.937" v="172" actId="1076"/>
          <ac:spMkLst>
            <pc:docMk/>
            <pc:sldMk cId="1215440561" sldId="312"/>
            <ac:spMk id="13" creationId="{83991C30-927B-2504-1580-AFE163EB9BE7}"/>
          </ac:spMkLst>
        </pc:spChg>
        <pc:spChg chg="add mod">
          <ac:chgData name="epo_35" userId="S::epo_35_jogroup.eu#ext#@dobasi.onmicrosoft.com::edd5f0fd-77c0-4369-83c5-84439aafe912" providerId="AD" clId="Web-{192F1AAA-AD11-848F-744B-A291715C3434}" dt="2024-12-13T14:02:35.717" v="168"/>
          <ac:spMkLst>
            <pc:docMk/>
            <pc:sldMk cId="1215440561" sldId="312"/>
            <ac:spMk id="15" creationId="{8AB7C3A7-AD44-947B-0C72-8345C7AAC235}"/>
          </ac:spMkLst>
        </pc:spChg>
        <pc:spChg chg="add mod">
          <ac:chgData name="epo_35" userId="S::epo_35_jogroup.eu#ext#@dobasi.onmicrosoft.com::edd5f0fd-77c0-4369-83c5-84439aafe912" providerId="AD" clId="Web-{192F1AAA-AD11-848F-744B-A291715C3434}" dt="2024-12-13T14:05:49.553" v="182" actId="1076"/>
          <ac:spMkLst>
            <pc:docMk/>
            <pc:sldMk cId="1215440561" sldId="312"/>
            <ac:spMk id="16" creationId="{B9197181-1F66-CAF9-F4B2-714C57975D29}"/>
          </ac:spMkLst>
        </pc:spChg>
        <pc:picChg chg="add mod">
          <ac:chgData name="epo_35" userId="S::epo_35_jogroup.eu#ext#@dobasi.onmicrosoft.com::edd5f0fd-77c0-4369-83c5-84439aafe912" providerId="AD" clId="Web-{192F1AAA-AD11-848F-744B-A291715C3434}" dt="2024-12-13T14:02:49.718" v="173" actId="1076"/>
          <ac:picMkLst>
            <pc:docMk/>
            <pc:sldMk cId="1215440561" sldId="312"/>
            <ac:picMk id="11" creationId="{C19BFBD0-789C-DB36-0DA6-25040DF340E6}"/>
          </ac:picMkLst>
        </pc:picChg>
      </pc:sldChg>
      <pc:sldChg chg="addSp delSp modSp new addAnim">
        <pc:chgData name="epo_35" userId="S::epo_35_jogroup.eu#ext#@dobasi.onmicrosoft.com::edd5f0fd-77c0-4369-83c5-84439aafe912" providerId="AD" clId="Web-{192F1AAA-AD11-848F-744B-A291715C3434}" dt="2024-12-13T14:12:05.787" v="292" actId="1076"/>
        <pc:sldMkLst>
          <pc:docMk/>
          <pc:sldMk cId="3879384195" sldId="313"/>
        </pc:sldMkLst>
        <pc:spChg chg="del">
          <ac:chgData name="epo_35" userId="S::epo_35_jogroup.eu#ext#@dobasi.onmicrosoft.com::edd5f0fd-77c0-4369-83c5-84439aafe912" providerId="AD" clId="Web-{192F1AAA-AD11-848F-744B-A291715C3434}" dt="2024-12-13T14:09:04.342" v="225"/>
          <ac:spMkLst>
            <pc:docMk/>
            <pc:sldMk cId="3879384195" sldId="313"/>
            <ac:spMk id="2" creationId="{F4515694-5D9B-655A-59E0-F66F1E12C1F4}"/>
          </ac:spMkLst>
        </pc:spChg>
        <pc:spChg chg="del mod">
          <ac:chgData name="epo_35" userId="S::epo_35_jogroup.eu#ext#@dobasi.onmicrosoft.com::edd5f0fd-77c0-4369-83c5-84439aafe912" providerId="AD" clId="Web-{192F1AAA-AD11-848F-744B-A291715C3434}" dt="2024-12-13T14:09:32.656" v="231"/>
          <ac:spMkLst>
            <pc:docMk/>
            <pc:sldMk cId="3879384195" sldId="313"/>
            <ac:spMk id="3" creationId="{C77CC1DC-408A-A518-201F-5121D2615DC4}"/>
          </ac:spMkLst>
        </pc:spChg>
        <pc:spChg chg="add mod">
          <ac:chgData name="epo_35" userId="S::epo_35_jogroup.eu#ext#@dobasi.onmicrosoft.com::edd5f0fd-77c0-4369-83c5-84439aafe912" providerId="AD" clId="Web-{192F1AAA-AD11-848F-744B-A291715C3434}" dt="2024-12-13T14:09:12.968" v="228" actId="1076"/>
          <ac:spMkLst>
            <pc:docMk/>
            <pc:sldMk cId="3879384195" sldId="313"/>
            <ac:spMk id="5" creationId="{DCABA9E2-8F18-B901-19F7-26ED07C5CBDE}"/>
          </ac:spMkLst>
        </pc:spChg>
        <pc:spChg chg="add mod">
          <ac:chgData name="epo_35" userId="S::epo_35_jogroup.eu#ext#@dobasi.onmicrosoft.com::edd5f0fd-77c0-4369-83c5-84439aafe912" providerId="AD" clId="Web-{192F1AAA-AD11-848F-744B-A291715C3434}" dt="2024-12-13T14:10:12.470" v="264" actId="20577"/>
          <ac:spMkLst>
            <pc:docMk/>
            <pc:sldMk cId="3879384195" sldId="313"/>
            <ac:spMk id="7" creationId="{CA78A96B-D1D6-579D-F128-777F793F665A}"/>
          </ac:spMkLst>
        </pc:spChg>
        <pc:spChg chg="add mod">
          <ac:chgData name="epo_35" userId="S::epo_35_jogroup.eu#ext#@dobasi.onmicrosoft.com::edd5f0fd-77c0-4369-83c5-84439aafe912" providerId="AD" clId="Web-{192F1AAA-AD11-848F-744B-A291715C3434}" dt="2024-12-13T14:12:05.787" v="292" actId="1076"/>
          <ac:spMkLst>
            <pc:docMk/>
            <pc:sldMk cId="3879384195" sldId="313"/>
            <ac:spMk id="8" creationId="{A6150D7C-008B-FEE4-CCCA-11CF186EE808}"/>
          </ac:spMkLst>
        </pc:spChg>
        <pc:spChg chg="add mod">
          <ac:chgData name="epo_35" userId="S::epo_35_jogroup.eu#ext#@dobasi.onmicrosoft.com::edd5f0fd-77c0-4369-83c5-84439aafe912" providerId="AD" clId="Web-{192F1AAA-AD11-848F-744B-A291715C3434}" dt="2024-12-13T14:10:55.628" v="274" actId="1076"/>
          <ac:spMkLst>
            <pc:docMk/>
            <pc:sldMk cId="3879384195" sldId="313"/>
            <ac:spMk id="12" creationId="{6B2455B2-9424-5092-9CE2-C573D2DD0C41}"/>
          </ac:spMkLst>
        </pc:spChg>
        <pc:spChg chg="add mod">
          <ac:chgData name="epo_35" userId="S::epo_35_jogroup.eu#ext#@dobasi.onmicrosoft.com::edd5f0fd-77c0-4369-83c5-84439aafe912" providerId="AD" clId="Web-{192F1AAA-AD11-848F-744B-A291715C3434}" dt="2024-12-13T14:11:45.692" v="289" actId="1076"/>
          <ac:spMkLst>
            <pc:docMk/>
            <pc:sldMk cId="3879384195" sldId="313"/>
            <ac:spMk id="13" creationId="{23B38ADD-5A5B-8396-DDE9-B3660F560ABB}"/>
          </ac:spMkLst>
        </pc:spChg>
        <pc:picChg chg="add mod">
          <ac:chgData name="epo_35" userId="S::epo_35_jogroup.eu#ext#@dobasi.onmicrosoft.com::edd5f0fd-77c0-4369-83c5-84439aafe912" providerId="AD" clId="Web-{192F1AAA-AD11-848F-744B-A291715C3434}" dt="2024-12-13T14:11:09.347" v="276" actId="1076"/>
          <ac:picMkLst>
            <pc:docMk/>
            <pc:sldMk cId="3879384195" sldId="313"/>
            <ac:picMk id="10" creationId="{DAA849DB-F3A4-B69F-BB4A-C2423E198A1B}"/>
          </ac:picMkLst>
        </pc:picChg>
      </pc:sldChg>
    </pc:docChg>
  </pc:docChgLst>
  <pc:docChgLst>
    <pc:chgData name="epo_38" userId="S::epo_38_jogroup.eu#ext#@dobasi.onmicrosoft.com::66d8512a-8ddf-40e0-bce7-ad06085cc67f" providerId="AD" clId="Web-{70E74FA0-F453-C762-4D51-1FE265C3D782}"/>
    <pc:docChg chg="addSld modSld">
      <pc:chgData name="epo_38" userId="S::epo_38_jogroup.eu#ext#@dobasi.onmicrosoft.com::66d8512a-8ddf-40e0-bce7-ad06085cc67f" providerId="AD" clId="Web-{70E74FA0-F453-C762-4D51-1FE265C3D782}" dt="2024-12-03T12:38:36.417" v="781" actId="20577"/>
      <pc:docMkLst>
        <pc:docMk/>
      </pc:docMkLst>
      <pc:sldChg chg="modSp">
        <pc:chgData name="epo_38" userId="S::epo_38_jogroup.eu#ext#@dobasi.onmicrosoft.com::66d8512a-8ddf-40e0-bce7-ad06085cc67f" providerId="AD" clId="Web-{70E74FA0-F453-C762-4D51-1FE265C3D782}" dt="2024-12-03T12:38:36.417" v="781" actId="20577"/>
        <pc:sldMkLst>
          <pc:docMk/>
          <pc:sldMk cId="1177726443" sldId="257"/>
        </pc:sldMkLst>
        <pc:spChg chg="mod">
          <ac:chgData name="epo_38" userId="S::epo_38_jogroup.eu#ext#@dobasi.onmicrosoft.com::66d8512a-8ddf-40e0-bce7-ad06085cc67f" providerId="AD" clId="Web-{70E74FA0-F453-C762-4D51-1FE265C3D782}" dt="2024-12-03T12:38:36.417" v="781" actId="20577"/>
          <ac:spMkLst>
            <pc:docMk/>
            <pc:sldMk cId="1177726443" sldId="257"/>
            <ac:spMk id="3" creationId="{8D0089E8-9EEB-047C-855D-C0D6B24BE56F}"/>
          </ac:spMkLst>
        </pc:spChg>
      </pc:sldChg>
      <pc:sldChg chg="modSp">
        <pc:chgData name="epo_38" userId="S::epo_38_jogroup.eu#ext#@dobasi.onmicrosoft.com::66d8512a-8ddf-40e0-bce7-ad06085cc67f" providerId="AD" clId="Web-{70E74FA0-F453-C762-4D51-1FE265C3D782}" dt="2024-12-03T12:38:23.307" v="779" actId="20577"/>
        <pc:sldMkLst>
          <pc:docMk/>
          <pc:sldMk cId="2591287154" sldId="258"/>
        </pc:sldMkLst>
        <pc:spChg chg="mod">
          <ac:chgData name="epo_38" userId="S::epo_38_jogroup.eu#ext#@dobasi.onmicrosoft.com::66d8512a-8ddf-40e0-bce7-ad06085cc67f" providerId="AD" clId="Web-{70E74FA0-F453-C762-4D51-1FE265C3D782}" dt="2024-12-03T12:38:17.901" v="778" actId="20577"/>
          <ac:spMkLst>
            <pc:docMk/>
            <pc:sldMk cId="2591287154" sldId="258"/>
            <ac:spMk id="5" creationId="{DCBDD218-F9D7-4922-0A12-8A66E5903877}"/>
          </ac:spMkLst>
        </pc:spChg>
        <pc:spChg chg="mod">
          <ac:chgData name="epo_38" userId="S::epo_38_jogroup.eu#ext#@dobasi.onmicrosoft.com::66d8512a-8ddf-40e0-bce7-ad06085cc67f" providerId="AD" clId="Web-{70E74FA0-F453-C762-4D51-1FE265C3D782}" dt="2024-12-03T12:38:23.307" v="779" actId="20577"/>
          <ac:spMkLst>
            <pc:docMk/>
            <pc:sldMk cId="2591287154" sldId="258"/>
            <ac:spMk id="6" creationId="{0CC214A9-B65D-FDF1-7616-D8081C944C60}"/>
          </ac:spMkLst>
        </pc:spChg>
      </pc:sldChg>
      <pc:sldChg chg="modSp">
        <pc:chgData name="epo_38" userId="S::epo_38_jogroup.eu#ext#@dobasi.onmicrosoft.com::66d8512a-8ddf-40e0-bce7-ad06085cc67f" providerId="AD" clId="Web-{70E74FA0-F453-C762-4D51-1FE265C3D782}" dt="2024-12-03T12:38:09.479" v="776" actId="20577"/>
        <pc:sldMkLst>
          <pc:docMk/>
          <pc:sldMk cId="2622686270" sldId="262"/>
        </pc:sldMkLst>
        <pc:spChg chg="mod">
          <ac:chgData name="epo_38" userId="S::epo_38_jogroup.eu#ext#@dobasi.onmicrosoft.com::66d8512a-8ddf-40e0-bce7-ad06085cc67f" providerId="AD" clId="Web-{70E74FA0-F453-C762-4D51-1FE265C3D782}" dt="2024-12-03T12:38:09.479" v="776" actId="20577"/>
          <ac:spMkLst>
            <pc:docMk/>
            <pc:sldMk cId="2622686270" sldId="262"/>
            <ac:spMk id="2" creationId="{50ABC507-E7F2-965E-C444-0827B238DD41}"/>
          </ac:spMkLst>
        </pc:spChg>
      </pc:sldChg>
      <pc:sldChg chg="modSp">
        <pc:chgData name="epo_38" userId="S::epo_38_jogroup.eu#ext#@dobasi.onmicrosoft.com::66d8512a-8ddf-40e0-bce7-ad06085cc67f" providerId="AD" clId="Web-{70E74FA0-F453-C762-4D51-1FE265C3D782}" dt="2024-12-03T12:38:01.869" v="773" actId="20577"/>
        <pc:sldMkLst>
          <pc:docMk/>
          <pc:sldMk cId="2836730832" sldId="264"/>
        </pc:sldMkLst>
        <pc:spChg chg="mod">
          <ac:chgData name="epo_38" userId="S::epo_38_jogroup.eu#ext#@dobasi.onmicrosoft.com::66d8512a-8ddf-40e0-bce7-ad06085cc67f" providerId="AD" clId="Web-{70E74FA0-F453-C762-4D51-1FE265C3D782}" dt="2024-12-03T12:38:01.869" v="773" actId="20577"/>
          <ac:spMkLst>
            <pc:docMk/>
            <pc:sldMk cId="2836730832" sldId="264"/>
            <ac:spMk id="3" creationId="{3FA24321-240E-937E-F076-EEE551D6E689}"/>
          </ac:spMkLst>
        </pc:spChg>
      </pc:sldChg>
      <pc:sldChg chg="modSp">
        <pc:chgData name="epo_38" userId="S::epo_38_jogroup.eu#ext#@dobasi.onmicrosoft.com::66d8512a-8ddf-40e0-bce7-ad06085cc67f" providerId="AD" clId="Web-{70E74FA0-F453-C762-4D51-1FE265C3D782}" dt="2024-12-03T12:37:53.978" v="771" actId="14100"/>
        <pc:sldMkLst>
          <pc:docMk/>
          <pc:sldMk cId="3431805615" sldId="271"/>
        </pc:sldMkLst>
        <pc:spChg chg="mod">
          <ac:chgData name="epo_38" userId="S::epo_38_jogroup.eu#ext#@dobasi.onmicrosoft.com::66d8512a-8ddf-40e0-bce7-ad06085cc67f" providerId="AD" clId="Web-{70E74FA0-F453-C762-4D51-1FE265C3D782}" dt="2024-12-03T12:37:45.416" v="767" actId="1076"/>
          <ac:spMkLst>
            <pc:docMk/>
            <pc:sldMk cId="3431805615" sldId="271"/>
            <ac:spMk id="2" creationId="{4043A42C-A1D8-09B2-B726-F3F32A4D58B6}"/>
          </ac:spMkLst>
        </pc:spChg>
        <pc:spChg chg="mod">
          <ac:chgData name="epo_38" userId="S::epo_38_jogroup.eu#ext#@dobasi.onmicrosoft.com::66d8512a-8ddf-40e0-bce7-ad06085cc67f" providerId="AD" clId="Web-{70E74FA0-F453-C762-4D51-1FE265C3D782}" dt="2024-12-03T12:37:53.978" v="771" actId="14100"/>
          <ac:spMkLst>
            <pc:docMk/>
            <pc:sldMk cId="3431805615" sldId="271"/>
            <ac:spMk id="11" creationId="{9B0AF7E4-0F57-634E-1619-42F0241F3D70}"/>
          </ac:spMkLst>
        </pc:spChg>
      </pc:sldChg>
      <pc:sldChg chg="modSp">
        <pc:chgData name="epo_38" userId="S::epo_38_jogroup.eu#ext#@dobasi.onmicrosoft.com::66d8512a-8ddf-40e0-bce7-ad06085cc67f" providerId="AD" clId="Web-{70E74FA0-F453-C762-4D51-1FE265C3D782}" dt="2024-12-03T12:36:51.336" v="754" actId="20577"/>
        <pc:sldMkLst>
          <pc:docMk/>
          <pc:sldMk cId="1111956171" sldId="272"/>
        </pc:sldMkLst>
        <pc:spChg chg="mod">
          <ac:chgData name="epo_38" userId="S::epo_38_jogroup.eu#ext#@dobasi.onmicrosoft.com::66d8512a-8ddf-40e0-bce7-ad06085cc67f" providerId="AD" clId="Web-{70E74FA0-F453-C762-4D51-1FE265C3D782}" dt="2024-12-03T12:36:51.336" v="754" actId="20577"/>
          <ac:spMkLst>
            <pc:docMk/>
            <pc:sldMk cId="1111956171" sldId="272"/>
            <ac:spMk id="10" creationId="{D12838AC-0E03-6983-D86C-612188C6D529}"/>
          </ac:spMkLst>
        </pc:spChg>
      </pc:sldChg>
      <pc:sldChg chg="modSp">
        <pc:chgData name="epo_38" userId="S::epo_38_jogroup.eu#ext#@dobasi.onmicrosoft.com::66d8512a-8ddf-40e0-bce7-ad06085cc67f" providerId="AD" clId="Web-{70E74FA0-F453-C762-4D51-1FE265C3D782}" dt="2024-12-03T12:37:21.102" v="762" actId="14100"/>
        <pc:sldMkLst>
          <pc:docMk/>
          <pc:sldMk cId="1672662652" sldId="273"/>
        </pc:sldMkLst>
        <pc:spChg chg="mod">
          <ac:chgData name="epo_38" userId="S::epo_38_jogroup.eu#ext#@dobasi.onmicrosoft.com::66d8512a-8ddf-40e0-bce7-ad06085cc67f" providerId="AD" clId="Web-{70E74FA0-F453-C762-4D51-1FE265C3D782}" dt="2024-12-03T12:37:13.993" v="759" actId="20577"/>
          <ac:spMkLst>
            <pc:docMk/>
            <pc:sldMk cId="1672662652" sldId="273"/>
            <ac:spMk id="3" creationId="{6EA409F3-B3CE-20D5-D95A-16DA3A712F61}"/>
          </ac:spMkLst>
        </pc:spChg>
        <pc:spChg chg="mod">
          <ac:chgData name="epo_38" userId="S::epo_38_jogroup.eu#ext#@dobasi.onmicrosoft.com::66d8512a-8ddf-40e0-bce7-ad06085cc67f" providerId="AD" clId="Web-{70E74FA0-F453-C762-4D51-1FE265C3D782}" dt="2024-12-03T12:37:21.102" v="762" actId="14100"/>
          <ac:spMkLst>
            <pc:docMk/>
            <pc:sldMk cId="1672662652" sldId="273"/>
            <ac:spMk id="10" creationId="{088B3332-7E18-E328-1760-0A6E78C8086F}"/>
          </ac:spMkLst>
        </pc:spChg>
      </pc:sldChg>
      <pc:sldChg chg="modSp">
        <pc:chgData name="epo_38" userId="S::epo_38_jogroup.eu#ext#@dobasi.onmicrosoft.com::66d8512a-8ddf-40e0-bce7-ad06085cc67f" providerId="AD" clId="Web-{70E74FA0-F453-C762-4D51-1FE265C3D782}" dt="2024-12-03T12:32:15.139" v="709" actId="20577"/>
        <pc:sldMkLst>
          <pc:docMk/>
          <pc:sldMk cId="1821673080" sldId="274"/>
        </pc:sldMkLst>
        <pc:spChg chg="mod">
          <ac:chgData name="epo_38" userId="S::epo_38_jogroup.eu#ext#@dobasi.onmicrosoft.com::66d8512a-8ddf-40e0-bce7-ad06085cc67f" providerId="AD" clId="Web-{70E74FA0-F453-C762-4D51-1FE265C3D782}" dt="2024-12-03T12:32:15.139" v="709" actId="20577"/>
          <ac:spMkLst>
            <pc:docMk/>
            <pc:sldMk cId="1821673080" sldId="274"/>
            <ac:spMk id="3" creationId="{807B0497-91CD-1A34-8D17-EC644DEC2FC5}"/>
          </ac:spMkLst>
        </pc:spChg>
      </pc:sldChg>
      <pc:sldChg chg="modSp">
        <pc:chgData name="epo_38" userId="S::epo_38_jogroup.eu#ext#@dobasi.onmicrosoft.com::66d8512a-8ddf-40e0-bce7-ad06085cc67f" providerId="AD" clId="Web-{70E74FA0-F453-C762-4D51-1FE265C3D782}" dt="2024-12-03T12:31:43.247" v="701" actId="20577"/>
        <pc:sldMkLst>
          <pc:docMk/>
          <pc:sldMk cId="3119389221" sldId="275"/>
        </pc:sldMkLst>
        <pc:spChg chg="mod">
          <ac:chgData name="epo_38" userId="S::epo_38_jogroup.eu#ext#@dobasi.onmicrosoft.com::66d8512a-8ddf-40e0-bce7-ad06085cc67f" providerId="AD" clId="Web-{70E74FA0-F453-C762-4D51-1FE265C3D782}" dt="2024-12-03T12:31:43.247" v="701" actId="20577"/>
          <ac:spMkLst>
            <pc:docMk/>
            <pc:sldMk cId="3119389221" sldId="275"/>
            <ac:spMk id="3" creationId="{AB797823-5999-9D6B-38B3-975575D2B263}"/>
          </ac:spMkLst>
        </pc:spChg>
      </pc:sldChg>
      <pc:sldChg chg="modSp">
        <pc:chgData name="epo_38" userId="S::epo_38_jogroup.eu#ext#@dobasi.onmicrosoft.com::66d8512a-8ddf-40e0-bce7-ad06085cc67f" providerId="AD" clId="Web-{70E74FA0-F453-C762-4D51-1FE265C3D782}" dt="2024-12-03T12:36:58.742" v="755" actId="20577"/>
        <pc:sldMkLst>
          <pc:docMk/>
          <pc:sldMk cId="3552429914" sldId="276"/>
        </pc:sldMkLst>
        <pc:spChg chg="mod">
          <ac:chgData name="epo_38" userId="S::epo_38_jogroup.eu#ext#@dobasi.onmicrosoft.com::66d8512a-8ddf-40e0-bce7-ad06085cc67f" providerId="AD" clId="Web-{70E74FA0-F453-C762-4D51-1FE265C3D782}" dt="2024-12-03T12:36:58.742" v="755" actId="20577"/>
          <ac:spMkLst>
            <pc:docMk/>
            <pc:sldMk cId="3552429914" sldId="276"/>
            <ac:spMk id="3" creationId="{B5611096-1FD1-AC90-8454-9642F47C5B77}"/>
          </ac:spMkLst>
        </pc:spChg>
      </pc:sldChg>
      <pc:sldChg chg="modSp">
        <pc:chgData name="epo_38" userId="S::epo_38_jogroup.eu#ext#@dobasi.onmicrosoft.com::66d8512a-8ddf-40e0-bce7-ad06085cc67f" providerId="AD" clId="Web-{70E74FA0-F453-C762-4D51-1FE265C3D782}" dt="2024-12-03T12:36:37.304" v="750" actId="20577"/>
        <pc:sldMkLst>
          <pc:docMk/>
          <pc:sldMk cId="1156234365" sldId="280"/>
        </pc:sldMkLst>
        <pc:spChg chg="mod">
          <ac:chgData name="epo_38" userId="S::epo_38_jogroup.eu#ext#@dobasi.onmicrosoft.com::66d8512a-8ddf-40e0-bce7-ad06085cc67f" providerId="AD" clId="Web-{70E74FA0-F453-C762-4D51-1FE265C3D782}" dt="2024-12-03T12:36:37.304" v="750" actId="20577"/>
          <ac:spMkLst>
            <pc:docMk/>
            <pc:sldMk cId="1156234365" sldId="280"/>
            <ac:spMk id="2" creationId="{50ABC507-E7F2-965E-C444-0827B238DD41}"/>
          </ac:spMkLst>
        </pc:spChg>
      </pc:sldChg>
      <pc:sldChg chg="modSp">
        <pc:chgData name="epo_38" userId="S::epo_38_jogroup.eu#ext#@dobasi.onmicrosoft.com::66d8512a-8ddf-40e0-bce7-ad06085cc67f" providerId="AD" clId="Web-{70E74FA0-F453-C762-4D51-1FE265C3D782}" dt="2024-12-03T12:35:49.209" v="740" actId="1076"/>
        <pc:sldMkLst>
          <pc:docMk/>
          <pc:sldMk cId="2554502435" sldId="283"/>
        </pc:sldMkLst>
        <pc:spChg chg="mod">
          <ac:chgData name="epo_38" userId="S::epo_38_jogroup.eu#ext#@dobasi.onmicrosoft.com::66d8512a-8ddf-40e0-bce7-ad06085cc67f" providerId="AD" clId="Web-{70E74FA0-F453-C762-4D51-1FE265C3D782}" dt="2024-12-03T12:35:49.209" v="740" actId="1076"/>
          <ac:spMkLst>
            <pc:docMk/>
            <pc:sldMk cId="2554502435" sldId="283"/>
            <ac:spMk id="2" creationId="{6A20C9FB-7A26-31F4-59F8-09C781879DC9}"/>
          </ac:spMkLst>
        </pc:spChg>
        <pc:spChg chg="mod">
          <ac:chgData name="epo_38" userId="S::epo_38_jogroup.eu#ext#@dobasi.onmicrosoft.com::66d8512a-8ddf-40e0-bce7-ad06085cc67f" providerId="AD" clId="Web-{70E74FA0-F453-C762-4D51-1FE265C3D782}" dt="2024-12-03T12:35:46.849" v="739" actId="1076"/>
          <ac:spMkLst>
            <pc:docMk/>
            <pc:sldMk cId="2554502435" sldId="283"/>
            <ac:spMk id="7" creationId="{DB623D69-947F-1117-908B-1663A38CE934}"/>
          </ac:spMkLst>
        </pc:spChg>
      </pc:sldChg>
      <pc:sldChg chg="modSp">
        <pc:chgData name="epo_38" userId="S::epo_38_jogroup.eu#ext#@dobasi.onmicrosoft.com::66d8512a-8ddf-40e0-bce7-ad06085cc67f" providerId="AD" clId="Web-{70E74FA0-F453-C762-4D51-1FE265C3D782}" dt="2024-12-03T12:35:35.333" v="735" actId="20577"/>
        <pc:sldMkLst>
          <pc:docMk/>
          <pc:sldMk cId="4099155935" sldId="284"/>
        </pc:sldMkLst>
        <pc:spChg chg="mod">
          <ac:chgData name="epo_38" userId="S::epo_38_jogroup.eu#ext#@dobasi.onmicrosoft.com::66d8512a-8ddf-40e0-bce7-ad06085cc67f" providerId="AD" clId="Web-{70E74FA0-F453-C762-4D51-1FE265C3D782}" dt="2024-12-03T12:35:35.333" v="735" actId="20577"/>
          <ac:spMkLst>
            <pc:docMk/>
            <pc:sldMk cId="4099155935" sldId="284"/>
            <ac:spMk id="3" creationId="{3231B5ED-03F5-0C53-BCE9-AA9142962C6D}"/>
          </ac:spMkLst>
        </pc:spChg>
      </pc:sldChg>
      <pc:sldChg chg="modSp">
        <pc:chgData name="epo_38" userId="S::epo_38_jogroup.eu#ext#@dobasi.onmicrosoft.com::66d8512a-8ddf-40e0-bce7-ad06085cc67f" providerId="AD" clId="Web-{70E74FA0-F453-C762-4D51-1FE265C3D782}" dt="2024-12-03T12:35:12.317" v="726" actId="20577"/>
        <pc:sldMkLst>
          <pc:docMk/>
          <pc:sldMk cId="1237435826" sldId="285"/>
        </pc:sldMkLst>
        <pc:spChg chg="mod">
          <ac:chgData name="epo_38" userId="S::epo_38_jogroup.eu#ext#@dobasi.onmicrosoft.com::66d8512a-8ddf-40e0-bce7-ad06085cc67f" providerId="AD" clId="Web-{70E74FA0-F453-C762-4D51-1FE265C3D782}" dt="2024-12-03T12:35:12.317" v="726" actId="20577"/>
          <ac:spMkLst>
            <pc:docMk/>
            <pc:sldMk cId="1237435826" sldId="285"/>
            <ac:spMk id="3" creationId="{3231B5ED-03F5-0C53-BCE9-AA9142962C6D}"/>
          </ac:spMkLst>
        </pc:spChg>
      </pc:sldChg>
      <pc:sldChg chg="modSp">
        <pc:chgData name="epo_38" userId="S::epo_38_jogroup.eu#ext#@dobasi.onmicrosoft.com::66d8512a-8ddf-40e0-bce7-ad06085cc67f" providerId="AD" clId="Web-{70E74FA0-F453-C762-4D51-1FE265C3D782}" dt="2024-12-03T12:34:25.065" v="720" actId="20577"/>
        <pc:sldMkLst>
          <pc:docMk/>
          <pc:sldMk cId="414415370" sldId="287"/>
        </pc:sldMkLst>
        <pc:spChg chg="mod">
          <ac:chgData name="epo_38" userId="S::epo_38_jogroup.eu#ext#@dobasi.onmicrosoft.com::66d8512a-8ddf-40e0-bce7-ad06085cc67f" providerId="AD" clId="Web-{70E74FA0-F453-C762-4D51-1FE265C3D782}" dt="2024-12-03T12:34:25.065" v="720" actId="20577"/>
          <ac:spMkLst>
            <pc:docMk/>
            <pc:sldMk cId="414415370" sldId="287"/>
            <ac:spMk id="3" creationId="{3231B5ED-03F5-0C53-BCE9-AA9142962C6D}"/>
          </ac:spMkLst>
        </pc:spChg>
      </pc:sldChg>
      <pc:sldChg chg="modSp">
        <pc:chgData name="epo_38" userId="S::epo_38_jogroup.eu#ext#@dobasi.onmicrosoft.com::66d8512a-8ddf-40e0-bce7-ad06085cc67f" providerId="AD" clId="Web-{70E74FA0-F453-C762-4D51-1FE265C3D782}" dt="2024-12-03T12:36:29.851" v="749" actId="1076"/>
        <pc:sldMkLst>
          <pc:docMk/>
          <pc:sldMk cId="892351013" sldId="288"/>
        </pc:sldMkLst>
        <pc:spChg chg="mod">
          <ac:chgData name="epo_38" userId="S::epo_38_jogroup.eu#ext#@dobasi.onmicrosoft.com::66d8512a-8ddf-40e0-bce7-ad06085cc67f" providerId="AD" clId="Web-{70E74FA0-F453-C762-4D51-1FE265C3D782}" dt="2024-12-03T12:36:20.991" v="746" actId="20577"/>
          <ac:spMkLst>
            <pc:docMk/>
            <pc:sldMk cId="892351013" sldId="288"/>
            <ac:spMk id="3" creationId="{0BC567B6-B466-F20A-4422-B51AB92C751E}"/>
          </ac:spMkLst>
        </pc:spChg>
        <pc:spChg chg="mod">
          <ac:chgData name="epo_38" userId="S::epo_38_jogroup.eu#ext#@dobasi.onmicrosoft.com::66d8512a-8ddf-40e0-bce7-ad06085cc67f" providerId="AD" clId="Web-{70E74FA0-F453-C762-4D51-1FE265C3D782}" dt="2024-12-03T12:36:29.851" v="749" actId="1076"/>
          <ac:spMkLst>
            <pc:docMk/>
            <pc:sldMk cId="892351013" sldId="288"/>
            <ac:spMk id="4" creationId="{821BC623-86DD-5959-8310-7C4E781A7114}"/>
          </ac:spMkLst>
        </pc:spChg>
      </pc:sldChg>
      <pc:sldChg chg="modSp">
        <pc:chgData name="epo_38" userId="S::epo_38_jogroup.eu#ext#@dobasi.onmicrosoft.com::66d8512a-8ddf-40e0-bce7-ad06085cc67f" providerId="AD" clId="Web-{70E74FA0-F453-C762-4D51-1FE265C3D782}" dt="2024-12-03T12:36:11.162" v="744" actId="14100"/>
        <pc:sldMkLst>
          <pc:docMk/>
          <pc:sldMk cId="3178659052" sldId="289"/>
        </pc:sldMkLst>
        <pc:spChg chg="mod">
          <ac:chgData name="epo_38" userId="S::epo_38_jogroup.eu#ext#@dobasi.onmicrosoft.com::66d8512a-8ddf-40e0-bce7-ad06085cc67f" providerId="AD" clId="Web-{70E74FA0-F453-C762-4D51-1FE265C3D782}" dt="2024-12-03T12:35:59.912" v="742" actId="14100"/>
          <ac:spMkLst>
            <pc:docMk/>
            <pc:sldMk cId="3178659052" sldId="289"/>
            <ac:spMk id="3" creationId="{0BC567B6-B466-F20A-4422-B51AB92C751E}"/>
          </ac:spMkLst>
        </pc:spChg>
        <pc:spChg chg="mod">
          <ac:chgData name="epo_38" userId="S::epo_38_jogroup.eu#ext#@dobasi.onmicrosoft.com::66d8512a-8ddf-40e0-bce7-ad06085cc67f" providerId="AD" clId="Web-{70E74FA0-F453-C762-4D51-1FE265C3D782}" dt="2024-12-03T12:36:11.162" v="744" actId="14100"/>
          <ac:spMkLst>
            <pc:docMk/>
            <pc:sldMk cId="3178659052" sldId="289"/>
            <ac:spMk id="4" creationId="{821BC623-86DD-5959-8310-7C4E781A7114}"/>
          </ac:spMkLst>
        </pc:spChg>
      </pc:sldChg>
      <pc:sldChg chg="modSp">
        <pc:chgData name="epo_38" userId="S::epo_38_jogroup.eu#ext#@dobasi.onmicrosoft.com::66d8512a-8ddf-40e0-bce7-ad06085cc67f" providerId="AD" clId="Web-{70E74FA0-F453-C762-4D51-1FE265C3D782}" dt="2024-12-03T12:34:02.689" v="717" actId="14100"/>
        <pc:sldMkLst>
          <pc:docMk/>
          <pc:sldMk cId="430438383" sldId="291"/>
        </pc:sldMkLst>
        <pc:spChg chg="mod">
          <ac:chgData name="epo_38" userId="S::epo_38_jogroup.eu#ext#@dobasi.onmicrosoft.com::66d8512a-8ddf-40e0-bce7-ad06085cc67f" providerId="AD" clId="Web-{70E74FA0-F453-C762-4D51-1FE265C3D782}" dt="2024-12-03T12:34:02.689" v="717" actId="14100"/>
          <ac:spMkLst>
            <pc:docMk/>
            <pc:sldMk cId="430438383" sldId="291"/>
            <ac:spMk id="4" creationId="{2A093E10-6C42-35BC-5129-C3CA6643FF8E}"/>
          </ac:spMkLst>
        </pc:spChg>
      </pc:sldChg>
      <pc:sldChg chg="modSp">
        <pc:chgData name="epo_38" userId="S::epo_38_jogroup.eu#ext#@dobasi.onmicrosoft.com::66d8512a-8ddf-40e0-bce7-ad06085cc67f" providerId="AD" clId="Web-{70E74FA0-F453-C762-4D51-1FE265C3D782}" dt="2024-12-03T12:33:38.861" v="712" actId="20577"/>
        <pc:sldMkLst>
          <pc:docMk/>
          <pc:sldMk cId="2971977187" sldId="296"/>
        </pc:sldMkLst>
        <pc:spChg chg="mod">
          <ac:chgData name="epo_38" userId="S::epo_38_jogroup.eu#ext#@dobasi.onmicrosoft.com::66d8512a-8ddf-40e0-bce7-ad06085cc67f" providerId="AD" clId="Web-{70E74FA0-F453-C762-4D51-1FE265C3D782}" dt="2024-12-03T12:33:38.861" v="712" actId="20577"/>
          <ac:spMkLst>
            <pc:docMk/>
            <pc:sldMk cId="2971977187" sldId="296"/>
            <ac:spMk id="2" creationId="{D283B45D-2256-5946-5C8E-077C7FE8B118}"/>
          </ac:spMkLst>
        </pc:spChg>
      </pc:sldChg>
      <pc:sldChg chg="modSp">
        <pc:chgData name="epo_38" userId="S::epo_38_jogroup.eu#ext#@dobasi.onmicrosoft.com::66d8512a-8ddf-40e0-bce7-ad06085cc67f" providerId="AD" clId="Web-{70E74FA0-F453-C762-4D51-1FE265C3D782}" dt="2024-12-03T12:33:20.985" v="710" actId="20577"/>
        <pc:sldMkLst>
          <pc:docMk/>
          <pc:sldMk cId="329535975" sldId="298"/>
        </pc:sldMkLst>
        <pc:spChg chg="mod">
          <ac:chgData name="epo_38" userId="S::epo_38_jogroup.eu#ext#@dobasi.onmicrosoft.com::66d8512a-8ddf-40e0-bce7-ad06085cc67f" providerId="AD" clId="Web-{70E74FA0-F453-C762-4D51-1FE265C3D782}" dt="2024-12-03T12:33:20.985" v="710" actId="20577"/>
          <ac:spMkLst>
            <pc:docMk/>
            <pc:sldMk cId="329535975" sldId="298"/>
            <ac:spMk id="4" creationId="{25530E1E-A5D5-4D41-A074-9324029D8900}"/>
          </ac:spMkLst>
        </pc:spChg>
      </pc:sldChg>
      <pc:sldChg chg="modSp">
        <pc:chgData name="epo_38" userId="S::epo_38_jogroup.eu#ext#@dobasi.onmicrosoft.com::66d8512a-8ddf-40e0-bce7-ad06085cc67f" providerId="AD" clId="Web-{70E74FA0-F453-C762-4D51-1FE265C3D782}" dt="2024-12-03T12:30:59.980" v="675" actId="20577"/>
        <pc:sldMkLst>
          <pc:docMk/>
          <pc:sldMk cId="1580078791" sldId="299"/>
        </pc:sldMkLst>
        <pc:spChg chg="mod">
          <ac:chgData name="epo_38" userId="S::epo_38_jogroup.eu#ext#@dobasi.onmicrosoft.com::66d8512a-8ddf-40e0-bce7-ad06085cc67f" providerId="AD" clId="Web-{70E74FA0-F453-C762-4D51-1FE265C3D782}" dt="2024-12-03T12:30:59.980" v="675" actId="20577"/>
          <ac:spMkLst>
            <pc:docMk/>
            <pc:sldMk cId="1580078791" sldId="299"/>
            <ac:spMk id="3" creationId="{DB24CFCA-BF07-305C-DE4C-C3DD795BF6BF}"/>
          </ac:spMkLst>
        </pc:spChg>
      </pc:sldChg>
      <pc:sldChg chg="modSp">
        <pc:chgData name="epo_38" userId="S::epo_38_jogroup.eu#ext#@dobasi.onmicrosoft.com::66d8512a-8ddf-40e0-bce7-ad06085cc67f" providerId="AD" clId="Web-{70E74FA0-F453-C762-4D51-1FE265C3D782}" dt="2024-12-03T12:37:06.149" v="758" actId="20577"/>
        <pc:sldMkLst>
          <pc:docMk/>
          <pc:sldMk cId="3739727004" sldId="300"/>
        </pc:sldMkLst>
        <pc:spChg chg="mod">
          <ac:chgData name="epo_38" userId="S::epo_38_jogroup.eu#ext#@dobasi.onmicrosoft.com::66d8512a-8ddf-40e0-bce7-ad06085cc67f" providerId="AD" clId="Web-{70E74FA0-F453-C762-4D51-1FE265C3D782}" dt="2024-12-03T12:37:06.149" v="758" actId="20577"/>
          <ac:spMkLst>
            <pc:docMk/>
            <pc:sldMk cId="3739727004" sldId="300"/>
            <ac:spMk id="9" creationId="{41A822B7-EC07-969F-BCDE-7AB192A929E1}"/>
          </ac:spMkLst>
        </pc:spChg>
      </pc:sldChg>
      <pc:sldChg chg="modSp">
        <pc:chgData name="epo_38" userId="S::epo_38_jogroup.eu#ext#@dobasi.onmicrosoft.com::66d8512a-8ddf-40e0-bce7-ad06085cc67f" providerId="AD" clId="Web-{70E74FA0-F453-C762-4D51-1FE265C3D782}" dt="2024-12-03T12:37:34.071" v="764" actId="20577"/>
        <pc:sldMkLst>
          <pc:docMk/>
          <pc:sldMk cId="1931604440" sldId="301"/>
        </pc:sldMkLst>
        <pc:spChg chg="mod">
          <ac:chgData name="epo_38" userId="S::epo_38_jogroup.eu#ext#@dobasi.onmicrosoft.com::66d8512a-8ddf-40e0-bce7-ad06085cc67f" providerId="AD" clId="Web-{70E74FA0-F453-C762-4D51-1FE265C3D782}" dt="2024-12-03T12:37:28.618" v="763" actId="20577"/>
          <ac:spMkLst>
            <pc:docMk/>
            <pc:sldMk cId="1931604440" sldId="301"/>
            <ac:spMk id="3" creationId="{146C5554-E90D-4AD3-7C9A-D7FB23712D9B}"/>
          </ac:spMkLst>
        </pc:spChg>
        <pc:spChg chg="mod">
          <ac:chgData name="epo_38" userId="S::epo_38_jogroup.eu#ext#@dobasi.onmicrosoft.com::66d8512a-8ddf-40e0-bce7-ad06085cc67f" providerId="AD" clId="Web-{70E74FA0-F453-C762-4D51-1FE265C3D782}" dt="2024-12-03T12:37:34.071" v="764" actId="20577"/>
          <ac:spMkLst>
            <pc:docMk/>
            <pc:sldMk cId="1931604440" sldId="301"/>
            <ac:spMk id="4" creationId="{150E2B44-05FF-6881-7F64-3864A90BF62C}"/>
          </ac:spMkLst>
        </pc:spChg>
      </pc:sldChg>
      <pc:sldChg chg="modSp">
        <pc:chgData name="epo_38" userId="S::epo_38_jogroup.eu#ext#@dobasi.onmicrosoft.com::66d8512a-8ddf-40e0-bce7-ad06085cc67f" providerId="AD" clId="Web-{70E74FA0-F453-C762-4D51-1FE265C3D782}" dt="2024-12-03T12:36:45.445" v="752" actId="20577"/>
        <pc:sldMkLst>
          <pc:docMk/>
          <pc:sldMk cId="971097522" sldId="304"/>
        </pc:sldMkLst>
        <pc:spChg chg="mod">
          <ac:chgData name="epo_38" userId="S::epo_38_jogroup.eu#ext#@dobasi.onmicrosoft.com::66d8512a-8ddf-40e0-bce7-ad06085cc67f" providerId="AD" clId="Web-{70E74FA0-F453-C762-4D51-1FE265C3D782}" dt="2024-12-03T12:36:45.445" v="752" actId="20577"/>
          <ac:spMkLst>
            <pc:docMk/>
            <pc:sldMk cId="971097522" sldId="304"/>
            <ac:spMk id="3" creationId="{15DBB52E-C0AF-9DE3-D35A-39EB4901D12A}"/>
          </ac:spMkLst>
        </pc:spChg>
      </pc:sldChg>
      <pc:sldChg chg="modSp">
        <pc:chgData name="epo_38" userId="S::epo_38_jogroup.eu#ext#@dobasi.onmicrosoft.com::66d8512a-8ddf-40e0-bce7-ad06085cc67f" providerId="AD" clId="Web-{70E74FA0-F453-C762-4D51-1FE265C3D782}" dt="2024-12-03T12:34:14.127" v="719" actId="20577"/>
        <pc:sldMkLst>
          <pc:docMk/>
          <pc:sldMk cId="4122332720" sldId="305"/>
        </pc:sldMkLst>
        <pc:spChg chg="mod">
          <ac:chgData name="epo_38" userId="S::epo_38_jogroup.eu#ext#@dobasi.onmicrosoft.com::66d8512a-8ddf-40e0-bce7-ad06085cc67f" providerId="AD" clId="Web-{70E74FA0-F453-C762-4D51-1FE265C3D782}" dt="2024-12-03T12:34:14.127" v="719" actId="20577"/>
          <ac:spMkLst>
            <pc:docMk/>
            <pc:sldMk cId="4122332720" sldId="305"/>
            <ac:spMk id="3" creationId="{15DBB52E-C0AF-9DE3-D35A-39EB4901D12A}"/>
          </ac:spMkLst>
        </pc:spChg>
      </pc:sldChg>
      <pc:sldChg chg="addSp delSp modSp new">
        <pc:chgData name="epo_38" userId="S::epo_38_jogroup.eu#ext#@dobasi.onmicrosoft.com::66d8512a-8ddf-40e0-bce7-ad06085cc67f" providerId="AD" clId="Web-{70E74FA0-F453-C762-4D51-1FE265C3D782}" dt="2024-12-03T12:29:50.494" v="659" actId="1076"/>
        <pc:sldMkLst>
          <pc:docMk/>
          <pc:sldMk cId="942325739" sldId="306"/>
        </pc:sldMkLst>
        <pc:spChg chg="mod">
          <ac:chgData name="epo_38" userId="S::epo_38_jogroup.eu#ext#@dobasi.onmicrosoft.com::66d8512a-8ddf-40e0-bce7-ad06085cc67f" providerId="AD" clId="Web-{70E74FA0-F453-C762-4D51-1FE265C3D782}" dt="2024-12-03T11:59:50.481" v="213" actId="1076"/>
          <ac:spMkLst>
            <pc:docMk/>
            <pc:sldMk cId="942325739" sldId="306"/>
            <ac:spMk id="2" creationId="{2D6C4247-4773-6339-F2C2-D7349115063C}"/>
          </ac:spMkLst>
        </pc:spChg>
        <pc:spChg chg="mod">
          <ac:chgData name="epo_38" userId="S::epo_38_jogroup.eu#ext#@dobasi.onmicrosoft.com::66d8512a-8ddf-40e0-bce7-ad06085cc67f" providerId="AD" clId="Web-{70E74FA0-F453-C762-4D51-1FE265C3D782}" dt="2024-12-03T12:29:25.727" v="656" actId="20577"/>
          <ac:spMkLst>
            <pc:docMk/>
            <pc:sldMk cId="942325739" sldId="306"/>
            <ac:spMk id="3" creationId="{8F02444F-729F-EF13-4D67-887CA984398E}"/>
          </ac:spMkLst>
        </pc:spChg>
        <pc:spChg chg="add mod">
          <ac:chgData name="epo_38" userId="S::epo_38_jogroup.eu#ext#@dobasi.onmicrosoft.com::66d8512a-8ddf-40e0-bce7-ad06085cc67f" providerId="AD" clId="Web-{70E74FA0-F453-C762-4D51-1FE265C3D782}" dt="2024-12-03T12:29:30.821" v="658" actId="20577"/>
          <ac:spMkLst>
            <pc:docMk/>
            <pc:sldMk cId="942325739" sldId="306"/>
            <ac:spMk id="6" creationId="{248FCF38-A0FE-1C14-5AB1-DDBCE4E9C8C7}"/>
          </ac:spMkLst>
        </pc:spChg>
        <pc:spChg chg="add mod">
          <ac:chgData name="epo_38" userId="S::epo_38_jogroup.eu#ext#@dobasi.onmicrosoft.com::66d8512a-8ddf-40e0-bce7-ad06085cc67f" providerId="AD" clId="Web-{70E74FA0-F453-C762-4D51-1FE265C3D782}" dt="2024-12-03T12:29:50.494" v="659" actId="1076"/>
          <ac:spMkLst>
            <pc:docMk/>
            <pc:sldMk cId="942325739" sldId="306"/>
            <ac:spMk id="7" creationId="{729974A0-BA03-C80C-2735-3F48900A46DF}"/>
          </ac:spMkLst>
        </pc:spChg>
        <pc:picChg chg="add mod">
          <ac:chgData name="epo_38" userId="S::epo_38_jogroup.eu#ext#@dobasi.onmicrosoft.com::66d8512a-8ddf-40e0-bce7-ad06085cc67f" providerId="AD" clId="Web-{70E74FA0-F453-C762-4D51-1FE265C3D782}" dt="2024-12-03T11:58:38.120" v="206" actId="1076"/>
          <ac:picMkLst>
            <pc:docMk/>
            <pc:sldMk cId="942325739" sldId="306"/>
            <ac:picMk id="4" creationId="{90777216-FF1D-BEA2-0D5B-C2383654CE6C}"/>
          </ac:picMkLst>
        </pc:picChg>
        <pc:picChg chg="add mod ord">
          <ac:chgData name="epo_38" userId="S::epo_38_jogroup.eu#ext#@dobasi.onmicrosoft.com::66d8512a-8ddf-40e0-bce7-ad06085cc67f" providerId="AD" clId="Web-{70E74FA0-F453-C762-4D51-1FE265C3D782}" dt="2024-12-03T12:03:14.957" v="249" actId="1076"/>
          <ac:picMkLst>
            <pc:docMk/>
            <pc:sldMk cId="942325739" sldId="306"/>
            <ac:picMk id="9" creationId="{EF663F67-3D12-9B12-1B6F-11A4893BC627}"/>
          </ac:picMkLst>
        </pc:picChg>
        <pc:picChg chg="add mod">
          <ac:chgData name="epo_38" userId="S::epo_38_jogroup.eu#ext#@dobasi.onmicrosoft.com::66d8512a-8ddf-40e0-bce7-ad06085cc67f" providerId="AD" clId="Web-{70E74FA0-F453-C762-4D51-1FE265C3D782}" dt="2024-12-03T12:03:12.566" v="248" actId="1076"/>
          <ac:picMkLst>
            <pc:docMk/>
            <pc:sldMk cId="942325739" sldId="306"/>
            <ac:picMk id="10" creationId="{D453CD83-9BF9-C1B5-E156-349ACBE7EDDE}"/>
          </ac:picMkLst>
        </pc:picChg>
        <pc:picChg chg="add mod">
          <ac:chgData name="epo_38" userId="S::epo_38_jogroup.eu#ext#@dobasi.onmicrosoft.com::66d8512a-8ddf-40e0-bce7-ad06085cc67f" providerId="AD" clId="Web-{70E74FA0-F453-C762-4D51-1FE265C3D782}" dt="2024-12-03T12:03:11.222" v="247" actId="1076"/>
          <ac:picMkLst>
            <pc:docMk/>
            <pc:sldMk cId="942325739" sldId="306"/>
            <ac:picMk id="11" creationId="{39E0BA43-5139-2640-4A29-A665D3950332}"/>
          </ac:picMkLst>
        </pc:picChg>
      </pc:sldChg>
      <pc:sldChg chg="addSp modSp new">
        <pc:chgData name="epo_38" userId="S::epo_38_jogroup.eu#ext#@dobasi.onmicrosoft.com::66d8512a-8ddf-40e0-bce7-ad06085cc67f" providerId="AD" clId="Web-{70E74FA0-F453-C762-4D51-1FE265C3D782}" dt="2024-12-03T12:27:55.287" v="646" actId="20577"/>
        <pc:sldMkLst>
          <pc:docMk/>
          <pc:sldMk cId="2815572369" sldId="307"/>
        </pc:sldMkLst>
        <pc:spChg chg="mod">
          <ac:chgData name="epo_38" userId="S::epo_38_jogroup.eu#ext#@dobasi.onmicrosoft.com::66d8512a-8ddf-40e0-bce7-ad06085cc67f" providerId="AD" clId="Web-{70E74FA0-F453-C762-4D51-1FE265C3D782}" dt="2024-12-03T12:27:23.583" v="643" actId="20577"/>
          <ac:spMkLst>
            <pc:docMk/>
            <pc:sldMk cId="2815572369" sldId="307"/>
            <ac:spMk id="2" creationId="{E07C2BFF-F57F-CAE4-893F-CF9C4EE2A89B}"/>
          </ac:spMkLst>
        </pc:spChg>
        <pc:spChg chg="mod">
          <ac:chgData name="epo_38" userId="S::epo_38_jogroup.eu#ext#@dobasi.onmicrosoft.com::66d8512a-8ddf-40e0-bce7-ad06085cc67f" providerId="AD" clId="Web-{70E74FA0-F453-C762-4D51-1FE265C3D782}" dt="2024-12-03T12:27:55.287" v="646" actId="20577"/>
          <ac:spMkLst>
            <pc:docMk/>
            <pc:sldMk cId="2815572369" sldId="307"/>
            <ac:spMk id="3" creationId="{492D77B2-98A5-B3E2-7D84-6839DC92E2A0}"/>
          </ac:spMkLst>
        </pc:spChg>
        <pc:spChg chg="add mod">
          <ac:chgData name="epo_38" userId="S::epo_38_jogroup.eu#ext#@dobasi.onmicrosoft.com::66d8512a-8ddf-40e0-bce7-ad06085cc67f" providerId="AD" clId="Web-{70E74FA0-F453-C762-4D51-1FE265C3D782}" dt="2024-12-03T12:27:04.691" v="639" actId="1076"/>
          <ac:spMkLst>
            <pc:docMk/>
            <pc:sldMk cId="2815572369" sldId="307"/>
            <ac:spMk id="5" creationId="{BA7BE4AE-4EBA-6853-155E-F7D825A742F9}"/>
          </ac:spMkLst>
        </pc:spChg>
        <pc:picChg chg="add mod">
          <ac:chgData name="epo_38" userId="S::epo_38_jogroup.eu#ext#@dobasi.onmicrosoft.com::66d8512a-8ddf-40e0-bce7-ad06085cc67f" providerId="AD" clId="Web-{70E74FA0-F453-C762-4D51-1FE265C3D782}" dt="2024-12-03T12:23:13.496" v="522" actId="1076"/>
          <ac:picMkLst>
            <pc:docMk/>
            <pc:sldMk cId="2815572369" sldId="307"/>
            <ac:picMk id="4" creationId="{E8C8B8CC-86E5-CF33-156E-B2E26702ADDD}"/>
          </ac:picMkLst>
        </pc:picChg>
      </pc:sldChg>
    </pc:docChg>
  </pc:docChgLst>
  <pc:docChgLst>
    <pc:chgData name="epo_38" userId="S::epo_38_jogroup.eu#ext#@dobasi.onmicrosoft.com::66d8512a-8ddf-40e0-bce7-ad06085cc67f" providerId="AD" clId="Web-{22180288-F261-DD46-54E6-159D99D00358}"/>
    <pc:docChg chg="modSld">
      <pc:chgData name="epo_38" userId="S::epo_38_jogroup.eu#ext#@dobasi.onmicrosoft.com::66d8512a-8ddf-40e0-bce7-ad06085cc67f" providerId="AD" clId="Web-{22180288-F261-DD46-54E6-159D99D00358}" dt="2024-12-05T09:47:58.373" v="32" actId="1076"/>
      <pc:docMkLst>
        <pc:docMk/>
      </pc:docMkLst>
      <pc:sldChg chg="modSp">
        <pc:chgData name="epo_38" userId="S::epo_38_jogroup.eu#ext#@dobasi.onmicrosoft.com::66d8512a-8ddf-40e0-bce7-ad06085cc67f" providerId="AD" clId="Web-{22180288-F261-DD46-54E6-159D99D00358}" dt="2024-12-05T09:47:58.373" v="32" actId="1076"/>
        <pc:sldMkLst>
          <pc:docMk/>
          <pc:sldMk cId="335093352" sldId="309"/>
        </pc:sldMkLst>
        <pc:spChg chg="mod">
          <ac:chgData name="epo_38" userId="S::epo_38_jogroup.eu#ext#@dobasi.onmicrosoft.com::66d8512a-8ddf-40e0-bce7-ad06085cc67f" providerId="AD" clId="Web-{22180288-F261-DD46-54E6-159D99D00358}" dt="2024-12-05T09:47:58.373" v="32" actId="1076"/>
          <ac:spMkLst>
            <pc:docMk/>
            <pc:sldMk cId="335093352" sldId="309"/>
            <ac:spMk id="5" creationId="{9642394A-1ECD-D8D0-586F-852B49593885}"/>
          </ac:spMkLst>
        </pc:spChg>
      </pc:sldChg>
      <pc:sldChg chg="modSp">
        <pc:chgData name="epo_38" userId="S::epo_38_jogroup.eu#ext#@dobasi.onmicrosoft.com::66d8512a-8ddf-40e0-bce7-ad06085cc67f" providerId="AD" clId="Web-{22180288-F261-DD46-54E6-159D99D00358}" dt="2024-12-05T09:47:46.138" v="29" actId="1076"/>
        <pc:sldMkLst>
          <pc:docMk/>
          <pc:sldMk cId="2015514772" sldId="310"/>
        </pc:sldMkLst>
        <pc:spChg chg="mod">
          <ac:chgData name="epo_38" userId="S::epo_38_jogroup.eu#ext#@dobasi.onmicrosoft.com::66d8512a-8ddf-40e0-bce7-ad06085cc67f" providerId="AD" clId="Web-{22180288-F261-DD46-54E6-159D99D00358}" dt="2024-12-05T09:47:46.138" v="29" actId="1076"/>
          <ac:spMkLst>
            <pc:docMk/>
            <pc:sldMk cId="2015514772" sldId="310"/>
            <ac:spMk id="5" creationId="{ADBED3DF-F8B7-3891-3264-FDEC6402F9E8}"/>
          </ac:spMkLst>
        </pc:spChg>
      </pc:sldChg>
    </pc:docChg>
  </pc:docChgLst>
  <pc:docChgLst>
    <pc:chgData name="epo_38" userId="S::epo_38_jogroup.eu#ext#@dobasi.onmicrosoft.com::66d8512a-8ddf-40e0-bce7-ad06085cc67f" providerId="AD" clId="Web-{97ED74B9-0EC3-AFCA-F581-245762318FB5}"/>
    <pc:docChg chg="modSld">
      <pc:chgData name="epo_38" userId="S::epo_38_jogroup.eu#ext#@dobasi.onmicrosoft.com::66d8512a-8ddf-40e0-bce7-ad06085cc67f" providerId="AD" clId="Web-{97ED74B9-0EC3-AFCA-F581-245762318FB5}" dt="2024-12-20T14:08:25.510" v="0" actId="1076"/>
      <pc:docMkLst>
        <pc:docMk/>
      </pc:docMkLst>
      <pc:sldChg chg="modSp">
        <pc:chgData name="epo_38" userId="S::epo_38_jogroup.eu#ext#@dobasi.onmicrosoft.com::66d8512a-8ddf-40e0-bce7-ad06085cc67f" providerId="AD" clId="Web-{97ED74B9-0EC3-AFCA-F581-245762318FB5}" dt="2024-12-20T14:08:25.510" v="0" actId="1076"/>
        <pc:sldMkLst>
          <pc:docMk/>
          <pc:sldMk cId="4122332720" sldId="305"/>
        </pc:sldMkLst>
        <pc:spChg chg="mod">
          <ac:chgData name="epo_38" userId="S::epo_38_jogroup.eu#ext#@dobasi.onmicrosoft.com::66d8512a-8ddf-40e0-bce7-ad06085cc67f" providerId="AD" clId="Web-{97ED74B9-0EC3-AFCA-F581-245762318FB5}" dt="2024-12-20T14:08:25.510" v="0" actId="1076"/>
          <ac:spMkLst>
            <pc:docMk/>
            <pc:sldMk cId="4122332720" sldId="305"/>
            <ac:spMk id="3" creationId="{15DBB52E-C0AF-9DE3-D35A-39EB4901D12A}"/>
          </ac:spMkLst>
        </pc:spChg>
      </pc:sldChg>
    </pc:docChg>
  </pc:docChgLst>
  <pc:docChgLst>
    <pc:chgData name="epo_35" userId="S::epo_35_jogroup.eu#ext#@dobasi.onmicrosoft.com::edd5f0fd-77c0-4369-83c5-84439aafe912" providerId="AD" clId="Web-{848C050E-0F0F-34D7-A7DE-190901EFA303}"/>
    <pc:docChg chg="modSld">
      <pc:chgData name="epo_35" userId="S::epo_35_jogroup.eu#ext#@dobasi.onmicrosoft.com::edd5f0fd-77c0-4369-83c5-84439aafe912" providerId="AD" clId="Web-{848C050E-0F0F-34D7-A7DE-190901EFA303}" dt="2024-11-04T14:04:14.747" v="131" actId="1076"/>
      <pc:docMkLst>
        <pc:docMk/>
      </pc:docMkLst>
      <pc:sldChg chg="addSp modSp">
        <pc:chgData name="epo_35" userId="S::epo_35_jogroup.eu#ext#@dobasi.onmicrosoft.com::edd5f0fd-77c0-4369-83c5-84439aafe912" providerId="AD" clId="Web-{848C050E-0F0F-34D7-A7DE-190901EFA303}" dt="2024-11-04T14:04:14.747" v="131" actId="1076"/>
        <pc:sldMkLst>
          <pc:docMk/>
          <pc:sldMk cId="1742645539" sldId="302"/>
        </pc:sldMkLst>
        <pc:spChg chg="mod">
          <ac:chgData name="epo_35" userId="S::epo_35_jogroup.eu#ext#@dobasi.onmicrosoft.com::edd5f0fd-77c0-4369-83c5-84439aafe912" providerId="AD" clId="Web-{848C050E-0F0F-34D7-A7DE-190901EFA303}" dt="2024-11-04T13:58:50.106" v="43" actId="20577"/>
          <ac:spMkLst>
            <pc:docMk/>
            <pc:sldMk cId="1742645539" sldId="302"/>
            <ac:spMk id="3" creationId="{EEA42171-5884-FE06-C203-C460957BC41C}"/>
          </ac:spMkLst>
        </pc:spChg>
        <pc:spChg chg="mod">
          <ac:chgData name="epo_35" userId="S::epo_35_jogroup.eu#ext#@dobasi.onmicrosoft.com::edd5f0fd-77c0-4369-83c5-84439aafe912" providerId="AD" clId="Web-{848C050E-0F0F-34D7-A7DE-190901EFA303}" dt="2024-11-04T14:04:02.450" v="130" actId="20577"/>
          <ac:spMkLst>
            <pc:docMk/>
            <pc:sldMk cId="1742645539" sldId="302"/>
            <ac:spMk id="5" creationId="{1CEEF4C6-3929-957A-CB83-F56A0C3A7C1E}"/>
          </ac:spMkLst>
        </pc:spChg>
        <pc:spChg chg="add mod">
          <ac:chgData name="epo_35" userId="S::epo_35_jogroup.eu#ext#@dobasi.onmicrosoft.com::edd5f0fd-77c0-4369-83c5-84439aafe912" providerId="AD" clId="Web-{848C050E-0F0F-34D7-A7DE-190901EFA303}" dt="2024-11-04T14:04:14.747" v="131" actId="1076"/>
          <ac:spMkLst>
            <pc:docMk/>
            <pc:sldMk cId="1742645539" sldId="302"/>
            <ac:spMk id="6" creationId="{5BACB110-2C6A-95F8-280D-647E2E279830}"/>
          </ac:spMkLst>
        </pc:spChg>
        <pc:picChg chg="add mod">
          <ac:chgData name="epo_35" userId="S::epo_35_jogroup.eu#ext#@dobasi.onmicrosoft.com::edd5f0fd-77c0-4369-83c5-84439aafe912" providerId="AD" clId="Web-{848C050E-0F0F-34D7-A7DE-190901EFA303}" dt="2024-11-04T14:03:41.089" v="126" actId="1076"/>
          <ac:picMkLst>
            <pc:docMk/>
            <pc:sldMk cId="1742645539" sldId="302"/>
            <ac:picMk id="2" creationId="{64D2AC33-8E6E-7417-B02F-2BAE6615408A}"/>
          </ac:picMkLst>
        </pc:picChg>
      </pc:sldChg>
    </pc:docChg>
  </pc:docChgLst>
  <pc:docChgLst>
    <pc:chgData name="epo_35" userId="S::epo_35_jogroup.eu#ext#@dobasi.onmicrosoft.com::edd5f0fd-77c0-4369-83c5-84439aafe912" providerId="AD" clId="Web-{EF24A94A-43A6-C800-1A51-87CB12C1AA28}"/>
    <pc:docChg chg="modSld">
      <pc:chgData name="epo_35" userId="S::epo_35_jogroup.eu#ext#@dobasi.onmicrosoft.com::edd5f0fd-77c0-4369-83c5-84439aafe912" providerId="AD" clId="Web-{EF24A94A-43A6-C800-1A51-87CB12C1AA28}" dt="2024-11-12T11:46:19.969" v="13" actId="20577"/>
      <pc:docMkLst>
        <pc:docMk/>
      </pc:docMkLst>
      <pc:sldChg chg="modSp">
        <pc:chgData name="epo_35" userId="S::epo_35_jogroup.eu#ext#@dobasi.onmicrosoft.com::edd5f0fd-77c0-4369-83c5-84439aafe912" providerId="AD" clId="Web-{EF24A94A-43A6-C800-1A51-87CB12C1AA28}" dt="2024-11-12T11:04:54.549" v="1" actId="20577"/>
        <pc:sldMkLst>
          <pc:docMk/>
          <pc:sldMk cId="1177726443" sldId="257"/>
        </pc:sldMkLst>
        <pc:spChg chg="mod">
          <ac:chgData name="epo_35" userId="S::epo_35_jogroup.eu#ext#@dobasi.onmicrosoft.com::edd5f0fd-77c0-4369-83c5-84439aafe912" providerId="AD" clId="Web-{EF24A94A-43A6-C800-1A51-87CB12C1AA28}" dt="2024-11-12T11:04:54.549" v="1" actId="20577"/>
          <ac:spMkLst>
            <pc:docMk/>
            <pc:sldMk cId="1177726443" sldId="257"/>
            <ac:spMk id="3" creationId="{8D0089E8-9EEB-047C-855D-C0D6B24BE56F}"/>
          </ac:spMkLst>
        </pc:spChg>
      </pc:sldChg>
      <pc:sldChg chg="modSp">
        <pc:chgData name="epo_35" userId="S::epo_35_jogroup.eu#ext#@dobasi.onmicrosoft.com::edd5f0fd-77c0-4369-83c5-84439aafe912" providerId="AD" clId="Web-{EF24A94A-43A6-C800-1A51-87CB12C1AA28}" dt="2024-11-12T11:27:53.112" v="10" actId="20577"/>
        <pc:sldMkLst>
          <pc:docMk/>
          <pc:sldMk cId="1821673080" sldId="274"/>
        </pc:sldMkLst>
        <pc:spChg chg="mod">
          <ac:chgData name="epo_35" userId="S::epo_35_jogroup.eu#ext#@dobasi.onmicrosoft.com::edd5f0fd-77c0-4369-83c5-84439aafe912" providerId="AD" clId="Web-{EF24A94A-43A6-C800-1A51-87CB12C1AA28}" dt="2024-11-12T11:27:53.112" v="10" actId="20577"/>
          <ac:spMkLst>
            <pc:docMk/>
            <pc:sldMk cId="1821673080" sldId="274"/>
            <ac:spMk id="3" creationId="{807B0497-91CD-1A34-8D17-EC644DEC2FC5}"/>
          </ac:spMkLst>
        </pc:spChg>
      </pc:sldChg>
      <pc:sldChg chg="modSp">
        <pc:chgData name="epo_35" userId="S::epo_35_jogroup.eu#ext#@dobasi.onmicrosoft.com::edd5f0fd-77c0-4369-83c5-84439aafe912" providerId="AD" clId="Web-{EF24A94A-43A6-C800-1A51-87CB12C1AA28}" dt="2024-11-12T11:27:31.455" v="3" actId="20577"/>
        <pc:sldMkLst>
          <pc:docMk/>
          <pc:sldMk cId="3119389221" sldId="275"/>
        </pc:sldMkLst>
        <pc:spChg chg="mod">
          <ac:chgData name="epo_35" userId="S::epo_35_jogroup.eu#ext#@dobasi.onmicrosoft.com::edd5f0fd-77c0-4369-83c5-84439aafe912" providerId="AD" clId="Web-{EF24A94A-43A6-C800-1A51-87CB12C1AA28}" dt="2024-11-12T11:27:31.455" v="3" actId="20577"/>
          <ac:spMkLst>
            <pc:docMk/>
            <pc:sldMk cId="3119389221" sldId="275"/>
            <ac:spMk id="3" creationId="{AB797823-5999-9D6B-38B3-975575D2B263}"/>
          </ac:spMkLst>
        </pc:spChg>
      </pc:sldChg>
      <pc:sldChg chg="modSp">
        <pc:chgData name="epo_35" userId="S::epo_35_jogroup.eu#ext#@dobasi.onmicrosoft.com::edd5f0fd-77c0-4369-83c5-84439aafe912" providerId="AD" clId="Web-{EF24A94A-43A6-C800-1A51-87CB12C1AA28}" dt="2024-11-12T11:27:38.299" v="6" actId="20577"/>
        <pc:sldMkLst>
          <pc:docMk/>
          <pc:sldMk cId="1580078791" sldId="299"/>
        </pc:sldMkLst>
        <pc:spChg chg="mod">
          <ac:chgData name="epo_35" userId="S::epo_35_jogroup.eu#ext#@dobasi.onmicrosoft.com::edd5f0fd-77c0-4369-83c5-84439aafe912" providerId="AD" clId="Web-{EF24A94A-43A6-C800-1A51-87CB12C1AA28}" dt="2024-11-12T11:27:38.299" v="6" actId="20577"/>
          <ac:spMkLst>
            <pc:docMk/>
            <pc:sldMk cId="1580078791" sldId="299"/>
            <ac:spMk id="3" creationId="{DB24CFCA-BF07-305C-DE4C-C3DD795BF6BF}"/>
          </ac:spMkLst>
        </pc:spChg>
      </pc:sldChg>
      <pc:sldChg chg="modSp">
        <pc:chgData name="epo_35" userId="S::epo_35_jogroup.eu#ext#@dobasi.onmicrosoft.com::edd5f0fd-77c0-4369-83c5-84439aafe912" providerId="AD" clId="Web-{EF24A94A-43A6-C800-1A51-87CB12C1AA28}" dt="2024-11-12T11:46:19.969" v="13" actId="20577"/>
        <pc:sldMkLst>
          <pc:docMk/>
          <pc:sldMk cId="1742645539" sldId="302"/>
        </pc:sldMkLst>
        <pc:spChg chg="mod">
          <ac:chgData name="epo_35" userId="S::epo_35_jogroup.eu#ext#@dobasi.onmicrosoft.com::edd5f0fd-77c0-4369-83c5-84439aafe912" providerId="AD" clId="Web-{EF24A94A-43A6-C800-1A51-87CB12C1AA28}" dt="2024-11-12T11:46:17.875" v="12" actId="20577"/>
          <ac:spMkLst>
            <pc:docMk/>
            <pc:sldMk cId="1742645539" sldId="302"/>
            <ac:spMk id="3" creationId="{EEA42171-5884-FE06-C203-C460957BC41C}"/>
          </ac:spMkLst>
        </pc:spChg>
        <pc:spChg chg="mod">
          <ac:chgData name="epo_35" userId="S::epo_35_jogroup.eu#ext#@dobasi.onmicrosoft.com::edd5f0fd-77c0-4369-83c5-84439aafe912" providerId="AD" clId="Web-{EF24A94A-43A6-C800-1A51-87CB12C1AA28}" dt="2024-11-12T11:46:19.969" v="13" actId="20577"/>
          <ac:spMkLst>
            <pc:docMk/>
            <pc:sldMk cId="1742645539" sldId="302"/>
            <ac:spMk id="5" creationId="{1CEEF4C6-3929-957A-CB83-F56A0C3A7C1E}"/>
          </ac:spMkLst>
        </pc:spChg>
      </pc:sldChg>
    </pc:docChg>
  </pc:docChgLst>
  <pc:docChgLst>
    <pc:chgData name="Martina Plantak, DOBA" userId="S::martina.plantak@doba.si::de674679-c024-4d92-9c12-6923d982c1a5" providerId="AD" clId="Web-{B75CBB4E-401F-08A1-05DC-4006FF41AABE}"/>
    <pc:docChg chg="modSld">
      <pc:chgData name="Martina Plantak, DOBA" userId="S::martina.plantak@doba.si::de674679-c024-4d92-9c12-6923d982c1a5" providerId="AD" clId="Web-{B75CBB4E-401F-08A1-05DC-4006FF41AABE}" dt="2024-12-18T11:34:36.831" v="6" actId="20577"/>
      <pc:docMkLst>
        <pc:docMk/>
      </pc:docMkLst>
      <pc:sldChg chg="modSp">
        <pc:chgData name="Martina Plantak, DOBA" userId="S::martina.plantak@doba.si::de674679-c024-4d92-9c12-6923d982c1a5" providerId="AD" clId="Web-{B75CBB4E-401F-08A1-05DC-4006FF41AABE}" dt="2024-12-18T11:34:36.831" v="6" actId="20577"/>
        <pc:sldMkLst>
          <pc:docMk/>
          <pc:sldMk cId="1177726443" sldId="257"/>
        </pc:sldMkLst>
        <pc:spChg chg="mod">
          <ac:chgData name="Martina Plantak, DOBA" userId="S::martina.plantak@doba.si::de674679-c024-4d92-9c12-6923d982c1a5" providerId="AD" clId="Web-{B75CBB4E-401F-08A1-05DC-4006FF41AABE}" dt="2024-12-18T11:34:36.831" v="6" actId="20577"/>
          <ac:spMkLst>
            <pc:docMk/>
            <pc:sldMk cId="1177726443" sldId="257"/>
            <ac:spMk id="3" creationId="{8D0089E8-9EEB-047C-855D-C0D6B24BE56F}"/>
          </ac:spMkLst>
        </pc:spChg>
      </pc:sldChg>
    </pc:docChg>
  </pc:docChgLst>
  <pc:docChgLst>
    <pc:chgData name="epo_35" userId="S::epo_35_jogroup.eu#ext#@dobasi.onmicrosoft.com::edd5f0fd-77c0-4369-83c5-84439aafe912" providerId="AD" clId="Web-{D8538117-9E4E-8084-B85D-1700F3DF1CA5}"/>
    <pc:docChg chg="modSld">
      <pc:chgData name="epo_35" userId="S::epo_35_jogroup.eu#ext#@dobasi.onmicrosoft.com::edd5f0fd-77c0-4369-83c5-84439aafe912" providerId="AD" clId="Web-{D8538117-9E4E-8084-B85D-1700F3DF1CA5}" dt="2024-11-21T10:06:30.574" v="66"/>
      <pc:docMkLst>
        <pc:docMk/>
      </pc:docMkLst>
      <pc:sldChg chg="modSp">
        <pc:chgData name="epo_35" userId="S::epo_35_jogroup.eu#ext#@dobasi.onmicrosoft.com::edd5f0fd-77c0-4369-83c5-84439aafe912" providerId="AD" clId="Web-{D8538117-9E4E-8084-B85D-1700F3DF1CA5}" dt="2024-11-21T09:55:34.972" v="35" actId="20577"/>
        <pc:sldMkLst>
          <pc:docMk/>
          <pc:sldMk cId="1177726443" sldId="257"/>
        </pc:sldMkLst>
        <pc:spChg chg="mod">
          <ac:chgData name="epo_35" userId="S::epo_35_jogroup.eu#ext#@dobasi.onmicrosoft.com::edd5f0fd-77c0-4369-83c5-84439aafe912" providerId="AD" clId="Web-{D8538117-9E4E-8084-B85D-1700F3DF1CA5}" dt="2024-11-21T09:55:34.972" v="35" actId="20577"/>
          <ac:spMkLst>
            <pc:docMk/>
            <pc:sldMk cId="1177726443" sldId="257"/>
            <ac:spMk id="3" creationId="{8D0089E8-9EEB-047C-855D-C0D6B24BE56F}"/>
          </ac:spMkLst>
        </pc:spChg>
      </pc:sldChg>
      <pc:sldChg chg="modSp">
        <pc:chgData name="epo_35" userId="S::epo_35_jogroup.eu#ext#@dobasi.onmicrosoft.com::edd5f0fd-77c0-4369-83c5-84439aafe912" providerId="AD" clId="Web-{D8538117-9E4E-8084-B85D-1700F3DF1CA5}" dt="2024-11-21T09:58:56.714" v="62" actId="20577"/>
        <pc:sldMkLst>
          <pc:docMk/>
          <pc:sldMk cId="2591287154" sldId="258"/>
        </pc:sldMkLst>
        <pc:spChg chg="mod">
          <ac:chgData name="epo_35" userId="S::epo_35_jogroup.eu#ext#@dobasi.onmicrosoft.com::edd5f0fd-77c0-4369-83c5-84439aafe912" providerId="AD" clId="Web-{D8538117-9E4E-8084-B85D-1700F3DF1CA5}" dt="2024-11-21T09:58:56.714" v="62" actId="20577"/>
          <ac:spMkLst>
            <pc:docMk/>
            <pc:sldMk cId="2591287154" sldId="258"/>
            <ac:spMk id="6" creationId="{0CC214A9-B65D-FDF1-7616-D8081C944C60}"/>
          </ac:spMkLst>
        </pc:spChg>
      </pc:sldChg>
      <pc:sldChg chg="delSp modSp">
        <pc:chgData name="epo_35" userId="S::epo_35_jogroup.eu#ext#@dobasi.onmicrosoft.com::edd5f0fd-77c0-4369-83c5-84439aafe912" providerId="AD" clId="Web-{D8538117-9E4E-8084-B85D-1700F3DF1CA5}" dt="2024-11-21T10:04:01.741" v="65"/>
        <pc:sldMkLst>
          <pc:docMk/>
          <pc:sldMk cId="414415370" sldId="287"/>
        </pc:sldMkLst>
        <pc:spChg chg="mod">
          <ac:chgData name="epo_35" userId="S::epo_35_jogroup.eu#ext#@dobasi.onmicrosoft.com::edd5f0fd-77c0-4369-83c5-84439aafe912" providerId="AD" clId="Web-{D8538117-9E4E-8084-B85D-1700F3DF1CA5}" dt="2024-11-21T10:03:33.255" v="64" actId="20577"/>
          <ac:spMkLst>
            <pc:docMk/>
            <pc:sldMk cId="414415370" sldId="287"/>
            <ac:spMk id="6" creationId="{4ABF59D8-BA1C-5AED-5E7E-6957B0BB4012}"/>
          </ac:spMkLst>
        </pc:spChg>
      </pc:sldChg>
      <pc:sldChg chg="delSp">
        <pc:chgData name="epo_35" userId="S::epo_35_jogroup.eu#ext#@dobasi.onmicrosoft.com::edd5f0fd-77c0-4369-83c5-84439aafe912" providerId="AD" clId="Web-{D8538117-9E4E-8084-B85D-1700F3DF1CA5}" dt="2024-11-21T10:06:30.574" v="66"/>
        <pc:sldMkLst>
          <pc:docMk/>
          <pc:sldMk cId="1188507578" sldId="295"/>
        </pc:sldMkLst>
      </pc:sldChg>
    </pc:docChg>
  </pc:docChgLst>
  <pc:docChgLst>
    <pc:chgData name="epo_35" userId="S::epo_35_jogroup.eu#ext#@dobasi.onmicrosoft.com::edd5f0fd-77c0-4369-83c5-84439aafe912" providerId="AD" clId="Web-{7BC2DE31-6442-B979-6739-17B9AC73D3FA}"/>
    <pc:docChg chg="modSld">
      <pc:chgData name="epo_35" userId="S::epo_35_jogroup.eu#ext#@dobasi.onmicrosoft.com::edd5f0fd-77c0-4369-83c5-84439aafe912" providerId="AD" clId="Web-{7BC2DE31-6442-B979-6739-17B9AC73D3FA}" dt="2024-11-07T15:52:51.242" v="0"/>
      <pc:docMkLst>
        <pc:docMk/>
      </pc:docMkLst>
      <pc:sldChg chg="delSp">
        <pc:chgData name="epo_35" userId="S::epo_35_jogroup.eu#ext#@dobasi.onmicrosoft.com::edd5f0fd-77c0-4369-83c5-84439aafe912" providerId="AD" clId="Web-{7BC2DE31-6442-B979-6739-17B9AC73D3FA}" dt="2024-11-07T15:52:51.242" v="0"/>
        <pc:sldMkLst>
          <pc:docMk/>
          <pc:sldMk cId="2949865065" sldId="303"/>
        </pc:sldMkLst>
      </pc:sldChg>
    </pc:docChg>
  </pc:docChgLst>
  <pc:docChgLst>
    <pc:chgData name="epo_35" userId="S::epo_35_jogroup.eu#ext#@dobasi.onmicrosoft.com::edd5f0fd-77c0-4369-83c5-84439aafe912" providerId="AD" clId="Web-{B978BD62-C57F-6C56-6DD6-0FE3DC2D9F01}"/>
    <pc:docChg chg="addSld modSld">
      <pc:chgData name="epo_35" userId="S::epo_35_jogroup.eu#ext#@dobasi.onmicrosoft.com::edd5f0fd-77c0-4369-83c5-84439aafe912" providerId="AD" clId="Web-{B978BD62-C57F-6C56-6DD6-0FE3DC2D9F01}" dt="2024-11-21T11:27:31.005" v="59" actId="1076"/>
      <pc:docMkLst>
        <pc:docMk/>
      </pc:docMkLst>
      <pc:sldChg chg="modSp">
        <pc:chgData name="epo_35" userId="S::epo_35_jogroup.eu#ext#@dobasi.onmicrosoft.com::edd5f0fd-77c0-4369-83c5-84439aafe912" providerId="AD" clId="Web-{B978BD62-C57F-6C56-6DD6-0FE3DC2D9F01}" dt="2024-11-21T11:24:20.186" v="1" actId="20577"/>
        <pc:sldMkLst>
          <pc:docMk/>
          <pc:sldMk cId="2622686270" sldId="262"/>
        </pc:sldMkLst>
        <pc:spChg chg="mod">
          <ac:chgData name="epo_35" userId="S::epo_35_jogroup.eu#ext#@dobasi.onmicrosoft.com::edd5f0fd-77c0-4369-83c5-84439aafe912" providerId="AD" clId="Web-{B978BD62-C57F-6C56-6DD6-0FE3DC2D9F01}" dt="2024-11-21T11:24:20.186" v="1" actId="20577"/>
          <ac:spMkLst>
            <pc:docMk/>
            <pc:sldMk cId="2622686270" sldId="262"/>
            <ac:spMk id="6" creationId="{EB11BF46-431B-3205-D430-AEF0751A0D23}"/>
          </ac:spMkLst>
        </pc:spChg>
      </pc:sldChg>
      <pc:sldChg chg="modSp">
        <pc:chgData name="epo_35" userId="S::epo_35_jogroup.eu#ext#@dobasi.onmicrosoft.com::edd5f0fd-77c0-4369-83c5-84439aafe912" providerId="AD" clId="Web-{B978BD62-C57F-6C56-6DD6-0FE3DC2D9F01}" dt="2024-11-21T11:24:45.890" v="2" actId="1076"/>
        <pc:sldMkLst>
          <pc:docMk/>
          <pc:sldMk cId="1111956171" sldId="272"/>
        </pc:sldMkLst>
        <pc:spChg chg="mod">
          <ac:chgData name="epo_35" userId="S::epo_35_jogroup.eu#ext#@dobasi.onmicrosoft.com::edd5f0fd-77c0-4369-83c5-84439aafe912" providerId="AD" clId="Web-{B978BD62-C57F-6C56-6DD6-0FE3DC2D9F01}" dt="2024-11-21T11:24:45.890" v="2" actId="1076"/>
          <ac:spMkLst>
            <pc:docMk/>
            <pc:sldMk cId="1111956171" sldId="272"/>
            <ac:spMk id="10" creationId="{D12838AC-0E03-6983-D86C-612188C6D529}"/>
          </ac:spMkLst>
        </pc:spChg>
      </pc:sldChg>
      <pc:sldChg chg="delSp">
        <pc:chgData name="epo_35" userId="S::epo_35_jogroup.eu#ext#@dobasi.onmicrosoft.com::edd5f0fd-77c0-4369-83c5-84439aafe912" providerId="AD" clId="Web-{B978BD62-C57F-6C56-6DD6-0FE3DC2D9F01}" dt="2024-11-21T11:27:01.395" v="53"/>
        <pc:sldMkLst>
          <pc:docMk/>
          <pc:sldMk cId="3552429914" sldId="276"/>
        </pc:sldMkLst>
      </pc:sldChg>
      <pc:sldChg chg="addSp delSp modSp new mod setBg">
        <pc:chgData name="epo_35" userId="S::epo_35_jogroup.eu#ext#@dobasi.onmicrosoft.com::edd5f0fd-77c0-4369-83c5-84439aafe912" providerId="AD" clId="Web-{B978BD62-C57F-6C56-6DD6-0FE3DC2D9F01}" dt="2024-11-21T11:27:31.005" v="59" actId="1076"/>
        <pc:sldMkLst>
          <pc:docMk/>
          <pc:sldMk cId="971097522" sldId="304"/>
        </pc:sldMkLst>
        <pc:spChg chg="mod">
          <ac:chgData name="epo_35" userId="S::epo_35_jogroup.eu#ext#@dobasi.onmicrosoft.com::edd5f0fd-77c0-4369-83c5-84439aafe912" providerId="AD" clId="Web-{B978BD62-C57F-6C56-6DD6-0FE3DC2D9F01}" dt="2024-11-21T11:27:19.380" v="56"/>
          <ac:spMkLst>
            <pc:docMk/>
            <pc:sldMk cId="971097522" sldId="304"/>
            <ac:spMk id="2" creationId="{E4A83FA3-72A8-EA99-78F0-67935A02AB3E}"/>
          </ac:spMkLst>
        </pc:spChg>
        <pc:spChg chg="mod">
          <ac:chgData name="epo_35" userId="S::epo_35_jogroup.eu#ext#@dobasi.onmicrosoft.com::edd5f0fd-77c0-4369-83c5-84439aafe912" providerId="AD" clId="Web-{B978BD62-C57F-6C56-6DD6-0FE3DC2D9F01}" dt="2024-11-21T11:27:19.380" v="56"/>
          <ac:spMkLst>
            <pc:docMk/>
            <pc:sldMk cId="971097522" sldId="304"/>
            <ac:spMk id="3" creationId="{15DBB52E-C0AF-9DE3-D35A-39EB4901D12A}"/>
          </ac:spMkLst>
        </pc:spChg>
      </pc:sldChg>
    </pc:docChg>
  </pc:docChgLst>
  <pc:docChgLst>
    <pc:chgData name="epo_38" userId="S::epo_38_jogroup.eu#ext#@dobasi.onmicrosoft.com::66d8512a-8ddf-40e0-bce7-ad06085cc67f" providerId="AD" clId="Web-{898B87E7-FF99-C31B-A13E-0743505EDF85}"/>
    <pc:docChg chg="modSld">
      <pc:chgData name="epo_38" userId="S::epo_38_jogroup.eu#ext#@dobasi.onmicrosoft.com::66d8512a-8ddf-40e0-bce7-ad06085cc67f" providerId="AD" clId="Web-{898B87E7-FF99-C31B-A13E-0743505EDF85}" dt="2024-12-16T16:36:18.057" v="301" actId="1076"/>
      <pc:docMkLst>
        <pc:docMk/>
      </pc:docMkLst>
      <pc:sldChg chg="modSp">
        <pc:chgData name="epo_38" userId="S::epo_38_jogroup.eu#ext#@dobasi.onmicrosoft.com::66d8512a-8ddf-40e0-bce7-ad06085cc67f" providerId="AD" clId="Web-{898B87E7-FF99-C31B-A13E-0743505EDF85}" dt="2024-12-16T16:23:08.938" v="147" actId="1076"/>
        <pc:sldMkLst>
          <pc:docMk/>
          <pc:sldMk cId="2591287154" sldId="258"/>
        </pc:sldMkLst>
        <pc:spChg chg="mod">
          <ac:chgData name="epo_38" userId="S::epo_38_jogroup.eu#ext#@dobasi.onmicrosoft.com::66d8512a-8ddf-40e0-bce7-ad06085cc67f" providerId="AD" clId="Web-{898B87E7-FF99-C31B-A13E-0743505EDF85}" dt="2024-12-16T16:23:07.579" v="146" actId="1076"/>
          <ac:spMkLst>
            <pc:docMk/>
            <pc:sldMk cId="2591287154" sldId="258"/>
            <ac:spMk id="5" creationId="{DCBDD218-F9D7-4922-0A12-8A66E5903877}"/>
          </ac:spMkLst>
        </pc:spChg>
        <pc:spChg chg="mod">
          <ac:chgData name="epo_38" userId="S::epo_38_jogroup.eu#ext#@dobasi.onmicrosoft.com::66d8512a-8ddf-40e0-bce7-ad06085cc67f" providerId="AD" clId="Web-{898B87E7-FF99-C31B-A13E-0743505EDF85}" dt="2024-12-16T16:23:08.938" v="147" actId="1076"/>
          <ac:spMkLst>
            <pc:docMk/>
            <pc:sldMk cId="2591287154" sldId="258"/>
            <ac:spMk id="6" creationId="{0CC214A9-B65D-FDF1-7616-D8081C944C60}"/>
          </ac:spMkLst>
        </pc:spChg>
      </pc:sldChg>
      <pc:sldChg chg="modSp">
        <pc:chgData name="epo_38" userId="S::epo_38_jogroup.eu#ext#@dobasi.onmicrosoft.com::66d8512a-8ddf-40e0-bce7-ad06085cc67f" providerId="AD" clId="Web-{898B87E7-FF99-C31B-A13E-0743505EDF85}" dt="2024-12-16T16:24:05.409" v="152" actId="20577"/>
        <pc:sldMkLst>
          <pc:docMk/>
          <pc:sldMk cId="2622686270" sldId="262"/>
        </pc:sldMkLst>
        <pc:spChg chg="mod">
          <ac:chgData name="epo_38" userId="S::epo_38_jogroup.eu#ext#@dobasi.onmicrosoft.com::66d8512a-8ddf-40e0-bce7-ad06085cc67f" providerId="AD" clId="Web-{898B87E7-FF99-C31B-A13E-0743505EDF85}" dt="2024-12-16T16:24:05.409" v="152" actId="20577"/>
          <ac:spMkLst>
            <pc:docMk/>
            <pc:sldMk cId="2622686270" sldId="262"/>
            <ac:spMk id="2" creationId="{50ABC507-E7F2-965E-C444-0827B238DD41}"/>
          </ac:spMkLst>
        </pc:spChg>
        <pc:spChg chg="mod">
          <ac:chgData name="epo_38" userId="S::epo_38_jogroup.eu#ext#@dobasi.onmicrosoft.com::66d8512a-8ddf-40e0-bce7-ad06085cc67f" providerId="AD" clId="Web-{898B87E7-FF99-C31B-A13E-0743505EDF85}" dt="2024-12-16T16:23:55.924" v="149" actId="20577"/>
          <ac:spMkLst>
            <pc:docMk/>
            <pc:sldMk cId="2622686270" sldId="262"/>
            <ac:spMk id="8" creationId="{744F0D38-A291-0073-2C87-B6F7C7DA5F9D}"/>
          </ac:spMkLst>
        </pc:spChg>
      </pc:sldChg>
      <pc:sldChg chg="modSp">
        <pc:chgData name="epo_38" userId="S::epo_38_jogroup.eu#ext#@dobasi.onmicrosoft.com::66d8512a-8ddf-40e0-bce7-ad06085cc67f" providerId="AD" clId="Web-{898B87E7-FF99-C31B-A13E-0743505EDF85}" dt="2024-12-16T16:36:18.057" v="301" actId="1076"/>
        <pc:sldMkLst>
          <pc:docMk/>
          <pc:sldMk cId="361623514" sldId="263"/>
        </pc:sldMkLst>
        <pc:spChg chg="mod">
          <ac:chgData name="epo_38" userId="S::epo_38_jogroup.eu#ext#@dobasi.onmicrosoft.com::66d8512a-8ddf-40e0-bce7-ad06085cc67f" providerId="AD" clId="Web-{898B87E7-FF99-C31B-A13E-0743505EDF85}" dt="2024-12-16T16:21:14.201" v="134" actId="20577"/>
          <ac:spMkLst>
            <pc:docMk/>
            <pc:sldMk cId="361623514" sldId="263"/>
            <ac:spMk id="2" creationId="{6F188D67-A4FD-5D9C-E738-1C70F902003D}"/>
          </ac:spMkLst>
        </pc:spChg>
        <pc:spChg chg="mod">
          <ac:chgData name="epo_38" userId="S::epo_38_jogroup.eu#ext#@dobasi.onmicrosoft.com::66d8512a-8ddf-40e0-bce7-ad06085cc67f" providerId="AD" clId="Web-{898B87E7-FF99-C31B-A13E-0743505EDF85}" dt="2024-12-16T16:36:18.057" v="301" actId="1076"/>
          <ac:spMkLst>
            <pc:docMk/>
            <pc:sldMk cId="361623514" sldId="263"/>
            <ac:spMk id="3" creationId="{2F5A40CF-DD24-6590-A30B-3E7EA8E3796C}"/>
          </ac:spMkLst>
        </pc:spChg>
      </pc:sldChg>
      <pc:sldChg chg="modSp">
        <pc:chgData name="epo_38" userId="S::epo_38_jogroup.eu#ext#@dobasi.onmicrosoft.com::66d8512a-8ddf-40e0-bce7-ad06085cc67f" providerId="AD" clId="Web-{898B87E7-FF99-C31B-A13E-0743505EDF85}" dt="2024-12-16T16:25:17.443" v="157" actId="1076"/>
        <pc:sldMkLst>
          <pc:docMk/>
          <pc:sldMk cId="2836730832" sldId="264"/>
        </pc:sldMkLst>
        <pc:spChg chg="mod">
          <ac:chgData name="epo_38" userId="S::epo_38_jogroup.eu#ext#@dobasi.onmicrosoft.com::66d8512a-8ddf-40e0-bce7-ad06085cc67f" providerId="AD" clId="Web-{898B87E7-FF99-C31B-A13E-0743505EDF85}" dt="2024-12-16T16:25:11.067" v="156" actId="20577"/>
          <ac:spMkLst>
            <pc:docMk/>
            <pc:sldMk cId="2836730832" sldId="264"/>
            <ac:spMk id="3" creationId="{3FA24321-240E-937E-F076-EEE551D6E689}"/>
          </ac:spMkLst>
        </pc:spChg>
        <pc:spChg chg="mod">
          <ac:chgData name="epo_38" userId="S::epo_38_jogroup.eu#ext#@dobasi.onmicrosoft.com::66d8512a-8ddf-40e0-bce7-ad06085cc67f" providerId="AD" clId="Web-{898B87E7-FF99-C31B-A13E-0743505EDF85}" dt="2024-12-16T16:25:17.443" v="157" actId="1076"/>
          <ac:spMkLst>
            <pc:docMk/>
            <pc:sldMk cId="2836730832" sldId="264"/>
            <ac:spMk id="5" creationId="{B662C0C1-9334-6EBE-F622-55457612399E}"/>
          </ac:spMkLst>
        </pc:spChg>
      </pc:sldChg>
      <pc:sldChg chg="modSp">
        <pc:chgData name="epo_38" userId="S::epo_38_jogroup.eu#ext#@dobasi.onmicrosoft.com::66d8512a-8ddf-40e0-bce7-ad06085cc67f" providerId="AD" clId="Web-{898B87E7-FF99-C31B-A13E-0743505EDF85}" dt="2024-12-16T16:25:42.787" v="162" actId="1076"/>
        <pc:sldMkLst>
          <pc:docMk/>
          <pc:sldMk cId="3431805615" sldId="271"/>
        </pc:sldMkLst>
        <pc:spChg chg="mod">
          <ac:chgData name="epo_38" userId="S::epo_38_jogroup.eu#ext#@dobasi.onmicrosoft.com::66d8512a-8ddf-40e0-bce7-ad06085cc67f" providerId="AD" clId="Web-{898B87E7-FF99-C31B-A13E-0743505EDF85}" dt="2024-12-16T16:25:34.818" v="159" actId="20577"/>
          <ac:spMkLst>
            <pc:docMk/>
            <pc:sldMk cId="3431805615" sldId="271"/>
            <ac:spMk id="2" creationId="{4043A42C-A1D8-09B2-B726-F3F32A4D58B6}"/>
          </ac:spMkLst>
        </pc:spChg>
        <pc:spChg chg="mod">
          <ac:chgData name="epo_38" userId="S::epo_38_jogroup.eu#ext#@dobasi.onmicrosoft.com::66d8512a-8ddf-40e0-bce7-ad06085cc67f" providerId="AD" clId="Web-{898B87E7-FF99-C31B-A13E-0743505EDF85}" dt="2024-12-16T16:25:42.787" v="162" actId="1076"/>
          <ac:spMkLst>
            <pc:docMk/>
            <pc:sldMk cId="3431805615" sldId="271"/>
            <ac:spMk id="4" creationId="{03D0B485-394E-5860-3D89-9044C07FCD43}"/>
          </ac:spMkLst>
        </pc:spChg>
        <pc:spChg chg="mod">
          <ac:chgData name="epo_38" userId="S::epo_38_jogroup.eu#ext#@dobasi.onmicrosoft.com::66d8512a-8ddf-40e0-bce7-ad06085cc67f" providerId="AD" clId="Web-{898B87E7-FF99-C31B-A13E-0743505EDF85}" dt="2024-12-16T16:25:41.474" v="161" actId="20577"/>
          <ac:spMkLst>
            <pc:docMk/>
            <pc:sldMk cId="3431805615" sldId="271"/>
            <ac:spMk id="11" creationId="{9B0AF7E4-0F57-634E-1619-42F0241F3D70}"/>
          </ac:spMkLst>
        </pc:spChg>
      </pc:sldChg>
      <pc:sldChg chg="modSp">
        <pc:chgData name="epo_38" userId="S::epo_38_jogroup.eu#ext#@dobasi.onmicrosoft.com::66d8512a-8ddf-40e0-bce7-ad06085cc67f" providerId="AD" clId="Web-{898B87E7-FF99-C31B-A13E-0743505EDF85}" dt="2024-12-16T16:06:49.346" v="2" actId="20577"/>
        <pc:sldMkLst>
          <pc:docMk/>
          <pc:sldMk cId="1111956171" sldId="272"/>
        </pc:sldMkLst>
        <pc:spChg chg="mod">
          <ac:chgData name="epo_38" userId="S::epo_38_jogroup.eu#ext#@dobasi.onmicrosoft.com::66d8512a-8ddf-40e0-bce7-ad06085cc67f" providerId="AD" clId="Web-{898B87E7-FF99-C31B-A13E-0743505EDF85}" dt="2024-12-16T16:06:28.517" v="1" actId="1076"/>
          <ac:spMkLst>
            <pc:docMk/>
            <pc:sldMk cId="1111956171" sldId="272"/>
            <ac:spMk id="3" creationId="{B5F4D721-E34D-8CD6-47AD-8D62BDF99A60}"/>
          </ac:spMkLst>
        </pc:spChg>
        <pc:spChg chg="mod">
          <ac:chgData name="epo_38" userId="S::epo_38_jogroup.eu#ext#@dobasi.onmicrosoft.com::66d8512a-8ddf-40e0-bce7-ad06085cc67f" providerId="AD" clId="Web-{898B87E7-FF99-C31B-A13E-0743505EDF85}" dt="2024-12-16T16:06:49.346" v="2" actId="20577"/>
          <ac:spMkLst>
            <pc:docMk/>
            <pc:sldMk cId="1111956171" sldId="272"/>
            <ac:spMk id="5" creationId="{028DB652-7F9E-7DFE-EA7E-92E9C30F6CC4}"/>
          </ac:spMkLst>
        </pc:spChg>
      </pc:sldChg>
      <pc:sldChg chg="modSp">
        <pc:chgData name="epo_38" userId="S::epo_38_jogroup.eu#ext#@dobasi.onmicrosoft.com::66d8512a-8ddf-40e0-bce7-ad06085cc67f" providerId="AD" clId="Web-{898B87E7-FF99-C31B-A13E-0743505EDF85}" dt="2024-12-16T16:26:12.913" v="166" actId="20577"/>
        <pc:sldMkLst>
          <pc:docMk/>
          <pc:sldMk cId="1672662652" sldId="273"/>
        </pc:sldMkLst>
        <pc:spChg chg="mod">
          <ac:chgData name="epo_38" userId="S::epo_38_jogroup.eu#ext#@dobasi.onmicrosoft.com::66d8512a-8ddf-40e0-bce7-ad06085cc67f" providerId="AD" clId="Web-{898B87E7-FF99-C31B-A13E-0743505EDF85}" dt="2024-12-16T16:26:08.038" v="164" actId="20577"/>
          <ac:spMkLst>
            <pc:docMk/>
            <pc:sldMk cId="1672662652" sldId="273"/>
            <ac:spMk id="3" creationId="{6EA409F3-B3CE-20D5-D95A-16DA3A712F61}"/>
          </ac:spMkLst>
        </pc:spChg>
        <pc:spChg chg="mod">
          <ac:chgData name="epo_38" userId="S::epo_38_jogroup.eu#ext#@dobasi.onmicrosoft.com::66d8512a-8ddf-40e0-bce7-ad06085cc67f" providerId="AD" clId="Web-{898B87E7-FF99-C31B-A13E-0743505EDF85}" dt="2024-12-16T16:26:12.913" v="166" actId="20577"/>
          <ac:spMkLst>
            <pc:docMk/>
            <pc:sldMk cId="1672662652" sldId="273"/>
            <ac:spMk id="10" creationId="{088B3332-7E18-E328-1760-0A6E78C8086F}"/>
          </ac:spMkLst>
        </pc:spChg>
      </pc:sldChg>
      <pc:sldChg chg="modSp">
        <pc:chgData name="epo_38" userId="S::epo_38_jogroup.eu#ext#@dobasi.onmicrosoft.com::66d8512a-8ddf-40e0-bce7-ad06085cc67f" providerId="AD" clId="Web-{898B87E7-FF99-C31B-A13E-0743505EDF85}" dt="2024-12-16T16:33:40.864" v="249" actId="20577"/>
        <pc:sldMkLst>
          <pc:docMk/>
          <pc:sldMk cId="1821673080" sldId="274"/>
        </pc:sldMkLst>
        <pc:spChg chg="mod">
          <ac:chgData name="epo_38" userId="S::epo_38_jogroup.eu#ext#@dobasi.onmicrosoft.com::66d8512a-8ddf-40e0-bce7-ad06085cc67f" providerId="AD" clId="Web-{898B87E7-FF99-C31B-A13E-0743505EDF85}" dt="2024-12-16T16:33:40.864" v="249" actId="20577"/>
          <ac:spMkLst>
            <pc:docMk/>
            <pc:sldMk cId="1821673080" sldId="274"/>
            <ac:spMk id="3" creationId="{807B0497-91CD-1A34-8D17-EC644DEC2FC5}"/>
          </ac:spMkLst>
        </pc:spChg>
      </pc:sldChg>
      <pc:sldChg chg="modSp">
        <pc:chgData name="epo_38" userId="S::epo_38_jogroup.eu#ext#@dobasi.onmicrosoft.com::66d8512a-8ddf-40e0-bce7-ad06085cc67f" providerId="AD" clId="Web-{898B87E7-FF99-C31B-A13E-0743505EDF85}" dt="2024-12-16T16:34:46.382" v="270" actId="20577"/>
        <pc:sldMkLst>
          <pc:docMk/>
          <pc:sldMk cId="3119389221" sldId="275"/>
        </pc:sldMkLst>
        <pc:spChg chg="mod">
          <ac:chgData name="epo_38" userId="S::epo_38_jogroup.eu#ext#@dobasi.onmicrosoft.com::66d8512a-8ddf-40e0-bce7-ad06085cc67f" providerId="AD" clId="Web-{898B87E7-FF99-C31B-A13E-0743505EDF85}" dt="2024-12-16T16:20:30.434" v="124" actId="20577"/>
          <ac:spMkLst>
            <pc:docMk/>
            <pc:sldMk cId="3119389221" sldId="275"/>
            <ac:spMk id="2" creationId="{D1FA6C79-B804-ABC5-686B-1894D0168E33}"/>
          </ac:spMkLst>
        </pc:spChg>
        <pc:spChg chg="mod">
          <ac:chgData name="epo_38" userId="S::epo_38_jogroup.eu#ext#@dobasi.onmicrosoft.com::66d8512a-8ddf-40e0-bce7-ad06085cc67f" providerId="AD" clId="Web-{898B87E7-FF99-C31B-A13E-0743505EDF85}" dt="2024-12-16T16:34:46.382" v="270" actId="20577"/>
          <ac:spMkLst>
            <pc:docMk/>
            <pc:sldMk cId="3119389221" sldId="275"/>
            <ac:spMk id="3" creationId="{AB797823-5999-9D6B-38B3-975575D2B263}"/>
          </ac:spMkLst>
        </pc:spChg>
      </pc:sldChg>
      <pc:sldChg chg="modSp">
        <pc:chgData name="epo_38" userId="S::epo_38_jogroup.eu#ext#@dobasi.onmicrosoft.com::66d8512a-8ddf-40e0-bce7-ad06085cc67f" providerId="AD" clId="Web-{898B87E7-FF99-C31B-A13E-0743505EDF85}" dt="2024-12-16T16:26:44.617" v="173" actId="20577"/>
        <pc:sldMkLst>
          <pc:docMk/>
          <pc:sldMk cId="3552429914" sldId="276"/>
        </pc:sldMkLst>
        <pc:spChg chg="mod">
          <ac:chgData name="epo_38" userId="S::epo_38_jogroup.eu#ext#@dobasi.onmicrosoft.com::66d8512a-8ddf-40e0-bce7-ad06085cc67f" providerId="AD" clId="Web-{898B87E7-FF99-C31B-A13E-0743505EDF85}" dt="2024-12-16T16:26:44.617" v="173" actId="20577"/>
          <ac:spMkLst>
            <pc:docMk/>
            <pc:sldMk cId="3552429914" sldId="276"/>
            <ac:spMk id="2" creationId="{5D01C383-7D70-6189-FB53-86FED887320B}"/>
          </ac:spMkLst>
        </pc:spChg>
        <pc:spChg chg="mod">
          <ac:chgData name="epo_38" userId="S::epo_38_jogroup.eu#ext#@dobasi.onmicrosoft.com::66d8512a-8ddf-40e0-bce7-ad06085cc67f" providerId="AD" clId="Web-{898B87E7-FF99-C31B-A13E-0743505EDF85}" dt="2024-12-16T16:26:39.851" v="171" actId="20577"/>
          <ac:spMkLst>
            <pc:docMk/>
            <pc:sldMk cId="3552429914" sldId="276"/>
            <ac:spMk id="3" creationId="{B5611096-1FD1-AC90-8454-9642F47C5B77}"/>
          </ac:spMkLst>
        </pc:spChg>
      </pc:sldChg>
      <pc:sldChg chg="modSp">
        <pc:chgData name="epo_38" userId="S::epo_38_jogroup.eu#ext#@dobasi.onmicrosoft.com::66d8512a-8ddf-40e0-bce7-ad06085cc67f" providerId="AD" clId="Web-{898B87E7-FF99-C31B-A13E-0743505EDF85}" dt="2024-12-16T16:07:22.331" v="4" actId="20577"/>
        <pc:sldMkLst>
          <pc:docMk/>
          <pc:sldMk cId="68350863" sldId="281"/>
        </pc:sldMkLst>
        <pc:spChg chg="mod">
          <ac:chgData name="epo_38" userId="S::epo_38_jogroup.eu#ext#@dobasi.onmicrosoft.com::66d8512a-8ddf-40e0-bce7-ad06085cc67f" providerId="AD" clId="Web-{898B87E7-FF99-C31B-A13E-0743505EDF85}" dt="2024-12-16T16:07:22.331" v="4" actId="20577"/>
          <ac:spMkLst>
            <pc:docMk/>
            <pc:sldMk cId="68350863" sldId="281"/>
            <ac:spMk id="3" creationId="{FCC65661-2E1D-A1B5-B84A-2484E53502FF}"/>
          </ac:spMkLst>
        </pc:spChg>
      </pc:sldChg>
      <pc:sldChg chg="modSp">
        <pc:chgData name="epo_38" userId="S::epo_38_jogroup.eu#ext#@dobasi.onmicrosoft.com::66d8512a-8ddf-40e0-bce7-ad06085cc67f" providerId="AD" clId="Web-{898B87E7-FF99-C31B-A13E-0743505EDF85}" dt="2024-12-16T16:27:58.041" v="187" actId="20577"/>
        <pc:sldMkLst>
          <pc:docMk/>
          <pc:sldMk cId="4099155935" sldId="284"/>
        </pc:sldMkLst>
        <pc:spChg chg="mod">
          <ac:chgData name="epo_38" userId="S::epo_38_jogroup.eu#ext#@dobasi.onmicrosoft.com::66d8512a-8ddf-40e0-bce7-ad06085cc67f" providerId="AD" clId="Web-{898B87E7-FF99-C31B-A13E-0743505EDF85}" dt="2024-12-16T16:27:58.041" v="187" actId="20577"/>
          <ac:spMkLst>
            <pc:docMk/>
            <pc:sldMk cId="4099155935" sldId="284"/>
            <ac:spMk id="2" creationId="{A8E83E1C-5DC7-3619-EF34-D6846E100DED}"/>
          </ac:spMkLst>
        </pc:spChg>
      </pc:sldChg>
      <pc:sldChg chg="modSp">
        <pc:chgData name="epo_38" userId="S::epo_38_jogroup.eu#ext#@dobasi.onmicrosoft.com::66d8512a-8ddf-40e0-bce7-ad06085cc67f" providerId="AD" clId="Web-{898B87E7-FF99-C31B-A13E-0743505EDF85}" dt="2024-12-16T16:29:14.669" v="190" actId="20577"/>
        <pc:sldMkLst>
          <pc:docMk/>
          <pc:sldMk cId="1237435826" sldId="285"/>
        </pc:sldMkLst>
        <pc:spChg chg="mod">
          <ac:chgData name="epo_38" userId="S::epo_38_jogroup.eu#ext#@dobasi.onmicrosoft.com::66d8512a-8ddf-40e0-bce7-ad06085cc67f" providerId="AD" clId="Web-{898B87E7-FF99-C31B-A13E-0743505EDF85}" dt="2024-12-16T16:29:14.669" v="190" actId="20577"/>
          <ac:spMkLst>
            <pc:docMk/>
            <pc:sldMk cId="1237435826" sldId="285"/>
            <ac:spMk id="4" creationId="{6801553B-E956-8294-B8F0-A15F0EA2A240}"/>
          </ac:spMkLst>
        </pc:spChg>
        <pc:spChg chg="mod">
          <ac:chgData name="epo_38" userId="S::epo_38_jogroup.eu#ext#@dobasi.onmicrosoft.com::66d8512a-8ddf-40e0-bce7-ad06085cc67f" providerId="AD" clId="Web-{898B87E7-FF99-C31B-A13E-0743505EDF85}" dt="2024-12-16T16:29:09.637" v="189" actId="20577"/>
          <ac:spMkLst>
            <pc:docMk/>
            <pc:sldMk cId="1237435826" sldId="285"/>
            <ac:spMk id="9" creationId="{A02C3D30-8CB7-3A14-D606-79033763FEAF}"/>
          </ac:spMkLst>
        </pc:spChg>
      </pc:sldChg>
      <pc:sldChg chg="modSp">
        <pc:chgData name="epo_38" userId="S::epo_38_jogroup.eu#ext#@dobasi.onmicrosoft.com::66d8512a-8ddf-40e0-bce7-ad06085cc67f" providerId="AD" clId="Web-{898B87E7-FF99-C31B-A13E-0743505EDF85}" dt="2024-12-16T16:29:39.638" v="194" actId="20577"/>
        <pc:sldMkLst>
          <pc:docMk/>
          <pc:sldMk cId="2313180002" sldId="286"/>
        </pc:sldMkLst>
        <pc:spChg chg="mod">
          <ac:chgData name="epo_38" userId="S::epo_38_jogroup.eu#ext#@dobasi.onmicrosoft.com::66d8512a-8ddf-40e0-bce7-ad06085cc67f" providerId="AD" clId="Web-{898B87E7-FF99-C31B-A13E-0743505EDF85}" dt="2024-12-16T16:29:39.638" v="194" actId="20577"/>
          <ac:spMkLst>
            <pc:docMk/>
            <pc:sldMk cId="2313180002" sldId="286"/>
            <ac:spMk id="7" creationId="{57BC71A9-DD05-0B92-97FC-4D3181B148DC}"/>
          </ac:spMkLst>
        </pc:spChg>
        <pc:spChg chg="mod">
          <ac:chgData name="epo_38" userId="S::epo_38_jogroup.eu#ext#@dobasi.onmicrosoft.com::66d8512a-8ddf-40e0-bce7-ad06085cc67f" providerId="AD" clId="Web-{898B87E7-FF99-C31B-A13E-0743505EDF85}" dt="2024-12-16T16:29:29.247" v="191" actId="20577"/>
          <ac:spMkLst>
            <pc:docMk/>
            <pc:sldMk cId="2313180002" sldId="286"/>
            <ac:spMk id="10" creationId="{720E7D76-585C-F9EA-363E-62EA2C2C34ED}"/>
          </ac:spMkLst>
        </pc:spChg>
      </pc:sldChg>
      <pc:sldChg chg="modSp">
        <pc:chgData name="epo_38" userId="S::epo_38_jogroup.eu#ext#@dobasi.onmicrosoft.com::66d8512a-8ddf-40e0-bce7-ad06085cc67f" providerId="AD" clId="Web-{898B87E7-FF99-C31B-A13E-0743505EDF85}" dt="2024-12-16T16:09:06.069" v="16" actId="20577"/>
        <pc:sldMkLst>
          <pc:docMk/>
          <pc:sldMk cId="414415370" sldId="287"/>
        </pc:sldMkLst>
        <pc:spChg chg="mod">
          <ac:chgData name="epo_38" userId="S::epo_38_jogroup.eu#ext#@dobasi.onmicrosoft.com::66d8512a-8ddf-40e0-bce7-ad06085cc67f" providerId="AD" clId="Web-{898B87E7-FF99-C31B-A13E-0743505EDF85}" dt="2024-12-16T16:08:59.193" v="15" actId="20577"/>
          <ac:spMkLst>
            <pc:docMk/>
            <pc:sldMk cId="414415370" sldId="287"/>
            <ac:spMk id="2" creationId="{016F9354-1B6A-6FBE-1ED2-675040496A2F}"/>
          </ac:spMkLst>
        </pc:spChg>
        <pc:spChg chg="mod">
          <ac:chgData name="epo_38" userId="S::epo_38_jogroup.eu#ext#@dobasi.onmicrosoft.com::66d8512a-8ddf-40e0-bce7-ad06085cc67f" providerId="AD" clId="Web-{898B87E7-FF99-C31B-A13E-0743505EDF85}" dt="2024-12-16T16:08:51.443" v="14" actId="20577"/>
          <ac:spMkLst>
            <pc:docMk/>
            <pc:sldMk cId="414415370" sldId="287"/>
            <ac:spMk id="3" creationId="{3231B5ED-03F5-0C53-BCE9-AA9142962C6D}"/>
          </ac:spMkLst>
        </pc:spChg>
        <pc:spChg chg="mod">
          <ac:chgData name="epo_38" userId="S::epo_38_jogroup.eu#ext#@dobasi.onmicrosoft.com::66d8512a-8ddf-40e0-bce7-ad06085cc67f" providerId="AD" clId="Web-{898B87E7-FF99-C31B-A13E-0743505EDF85}" dt="2024-12-16T16:09:06.069" v="16" actId="20577"/>
          <ac:spMkLst>
            <pc:docMk/>
            <pc:sldMk cId="414415370" sldId="287"/>
            <ac:spMk id="4" creationId="{CD4630FF-2D3C-16E3-7E7F-C3B9FBD6A68E}"/>
          </ac:spMkLst>
        </pc:spChg>
      </pc:sldChg>
      <pc:sldChg chg="modSp">
        <pc:chgData name="epo_38" userId="S::epo_38_jogroup.eu#ext#@dobasi.onmicrosoft.com::66d8512a-8ddf-40e0-bce7-ad06085cc67f" providerId="AD" clId="Web-{898B87E7-FF99-C31B-A13E-0743505EDF85}" dt="2024-12-16T16:07:46.394" v="8" actId="20577"/>
        <pc:sldMkLst>
          <pc:docMk/>
          <pc:sldMk cId="892351013" sldId="288"/>
        </pc:sldMkLst>
        <pc:spChg chg="mod">
          <ac:chgData name="epo_38" userId="S::epo_38_jogroup.eu#ext#@dobasi.onmicrosoft.com::66d8512a-8ddf-40e0-bce7-ad06085cc67f" providerId="AD" clId="Web-{898B87E7-FF99-C31B-A13E-0743505EDF85}" dt="2024-12-16T16:07:41.082" v="6" actId="20577"/>
          <ac:spMkLst>
            <pc:docMk/>
            <pc:sldMk cId="892351013" sldId="288"/>
            <ac:spMk id="3" creationId="{0BC567B6-B466-F20A-4422-B51AB92C751E}"/>
          </ac:spMkLst>
        </pc:spChg>
        <pc:spChg chg="mod">
          <ac:chgData name="epo_38" userId="S::epo_38_jogroup.eu#ext#@dobasi.onmicrosoft.com::66d8512a-8ddf-40e0-bce7-ad06085cc67f" providerId="AD" clId="Web-{898B87E7-FF99-C31B-A13E-0743505EDF85}" dt="2024-12-16T16:07:46.394" v="8" actId="20577"/>
          <ac:spMkLst>
            <pc:docMk/>
            <pc:sldMk cId="892351013" sldId="288"/>
            <ac:spMk id="4" creationId="{821BC623-86DD-5959-8310-7C4E781A7114}"/>
          </ac:spMkLst>
        </pc:spChg>
      </pc:sldChg>
      <pc:sldChg chg="modSp">
        <pc:chgData name="epo_38" userId="S::epo_38_jogroup.eu#ext#@dobasi.onmicrosoft.com::66d8512a-8ddf-40e0-bce7-ad06085cc67f" providerId="AD" clId="Web-{898B87E7-FF99-C31B-A13E-0743505EDF85}" dt="2024-12-16T16:10:17.821" v="29" actId="20577"/>
        <pc:sldMkLst>
          <pc:docMk/>
          <pc:sldMk cId="2973963118" sldId="292"/>
        </pc:sldMkLst>
        <pc:spChg chg="mod">
          <ac:chgData name="epo_38" userId="S::epo_38_jogroup.eu#ext#@dobasi.onmicrosoft.com::66d8512a-8ddf-40e0-bce7-ad06085cc67f" providerId="AD" clId="Web-{898B87E7-FF99-C31B-A13E-0743505EDF85}" dt="2024-12-16T16:10:17.821" v="29" actId="20577"/>
          <ac:spMkLst>
            <pc:docMk/>
            <pc:sldMk cId="2973963118" sldId="292"/>
            <ac:spMk id="2" creationId="{AB3F4620-34BC-28BB-3943-CBF4C61E06A7}"/>
          </ac:spMkLst>
        </pc:spChg>
        <pc:spChg chg="mod">
          <ac:chgData name="epo_38" userId="S::epo_38_jogroup.eu#ext#@dobasi.onmicrosoft.com::66d8512a-8ddf-40e0-bce7-ad06085cc67f" providerId="AD" clId="Web-{898B87E7-FF99-C31B-A13E-0743505EDF85}" dt="2024-12-16T16:10:06.321" v="25" actId="20577"/>
          <ac:spMkLst>
            <pc:docMk/>
            <pc:sldMk cId="2973963118" sldId="292"/>
            <ac:spMk id="4" creationId="{99759B9C-C0F9-FA51-D58E-B303C618A7B5}"/>
          </ac:spMkLst>
        </pc:spChg>
        <pc:spChg chg="mod">
          <ac:chgData name="epo_38" userId="S::epo_38_jogroup.eu#ext#@dobasi.onmicrosoft.com::66d8512a-8ddf-40e0-bce7-ad06085cc67f" providerId="AD" clId="Web-{898B87E7-FF99-C31B-A13E-0743505EDF85}" dt="2024-12-16T16:09:56.602" v="23" actId="1076"/>
          <ac:spMkLst>
            <pc:docMk/>
            <pc:sldMk cId="2973963118" sldId="292"/>
            <ac:spMk id="8" creationId="{E3EED00D-BA8F-43EA-C6CF-8253DB722B14}"/>
          </ac:spMkLst>
        </pc:spChg>
        <pc:picChg chg="mod">
          <ac:chgData name="epo_38" userId="S::epo_38_jogroup.eu#ext#@dobasi.onmicrosoft.com::66d8512a-8ddf-40e0-bce7-ad06085cc67f" providerId="AD" clId="Web-{898B87E7-FF99-C31B-A13E-0743505EDF85}" dt="2024-12-16T16:09:53.679" v="22" actId="1076"/>
          <ac:picMkLst>
            <pc:docMk/>
            <pc:sldMk cId="2973963118" sldId="292"/>
            <ac:picMk id="5" creationId="{54090069-B33A-391B-B38E-F22403D34CD7}"/>
          </ac:picMkLst>
        </pc:picChg>
      </pc:sldChg>
      <pc:sldChg chg="modSp">
        <pc:chgData name="epo_38" userId="S::epo_38_jogroup.eu#ext#@dobasi.onmicrosoft.com::66d8512a-8ddf-40e0-bce7-ad06085cc67f" providerId="AD" clId="Web-{898B87E7-FF99-C31B-A13E-0743505EDF85}" dt="2024-12-16T16:11:25.370" v="38" actId="20577"/>
        <pc:sldMkLst>
          <pc:docMk/>
          <pc:sldMk cId="4096032767" sldId="293"/>
        </pc:sldMkLst>
        <pc:spChg chg="mod">
          <ac:chgData name="epo_38" userId="S::epo_38_jogroup.eu#ext#@dobasi.onmicrosoft.com::66d8512a-8ddf-40e0-bce7-ad06085cc67f" providerId="AD" clId="Web-{898B87E7-FF99-C31B-A13E-0743505EDF85}" dt="2024-12-16T16:11:25.370" v="38" actId="20577"/>
          <ac:spMkLst>
            <pc:docMk/>
            <pc:sldMk cId="4096032767" sldId="293"/>
            <ac:spMk id="2" creationId="{0DDFEBE8-A499-F936-6376-1D4F450F9CD5}"/>
          </ac:spMkLst>
        </pc:spChg>
      </pc:sldChg>
      <pc:sldChg chg="modSp">
        <pc:chgData name="epo_38" userId="S::epo_38_jogroup.eu#ext#@dobasi.onmicrosoft.com::66d8512a-8ddf-40e0-bce7-ad06085cc67f" providerId="AD" clId="Web-{898B87E7-FF99-C31B-A13E-0743505EDF85}" dt="2024-12-16T16:11:36.230" v="40" actId="20577"/>
        <pc:sldMkLst>
          <pc:docMk/>
          <pc:sldMk cId="1971236100" sldId="294"/>
        </pc:sldMkLst>
        <pc:spChg chg="mod">
          <ac:chgData name="epo_38" userId="S::epo_38_jogroup.eu#ext#@dobasi.onmicrosoft.com::66d8512a-8ddf-40e0-bce7-ad06085cc67f" providerId="AD" clId="Web-{898B87E7-FF99-C31B-A13E-0743505EDF85}" dt="2024-12-16T16:11:36.230" v="40" actId="20577"/>
          <ac:spMkLst>
            <pc:docMk/>
            <pc:sldMk cId="1971236100" sldId="294"/>
            <ac:spMk id="2" creationId="{E954AB96-0983-5464-7920-65EF0FEF5765}"/>
          </ac:spMkLst>
        </pc:spChg>
      </pc:sldChg>
      <pc:sldChg chg="addSp delSp modSp">
        <pc:chgData name="epo_38" userId="S::epo_38_jogroup.eu#ext#@dobasi.onmicrosoft.com::66d8512a-8ddf-40e0-bce7-ad06085cc67f" providerId="AD" clId="Web-{898B87E7-FF99-C31B-A13E-0743505EDF85}" dt="2024-12-16T16:31:39.454" v="207" actId="20577"/>
        <pc:sldMkLst>
          <pc:docMk/>
          <pc:sldMk cId="1188507578" sldId="295"/>
        </pc:sldMkLst>
        <pc:spChg chg="mod">
          <ac:chgData name="epo_38" userId="S::epo_38_jogroup.eu#ext#@dobasi.onmicrosoft.com::66d8512a-8ddf-40e0-bce7-ad06085cc67f" providerId="AD" clId="Web-{898B87E7-FF99-C31B-A13E-0743505EDF85}" dt="2024-12-16T16:15:59.722" v="99" actId="1076"/>
          <ac:spMkLst>
            <pc:docMk/>
            <pc:sldMk cId="1188507578" sldId="295"/>
            <ac:spMk id="2" creationId="{0EAC8468-0F23-D201-F207-51A8D6E074CD}"/>
          </ac:spMkLst>
        </pc:spChg>
        <pc:spChg chg="del">
          <ac:chgData name="epo_38" userId="S::epo_38_jogroup.eu#ext#@dobasi.onmicrosoft.com::66d8512a-8ddf-40e0-bce7-ad06085cc67f" providerId="AD" clId="Web-{898B87E7-FF99-C31B-A13E-0743505EDF85}" dt="2024-12-16T16:15:26.143" v="94"/>
          <ac:spMkLst>
            <pc:docMk/>
            <pc:sldMk cId="1188507578" sldId="295"/>
            <ac:spMk id="3" creationId="{FE25965F-F485-3E50-014C-5F8DD8016176}"/>
          </ac:spMkLst>
        </pc:spChg>
        <pc:spChg chg="mod">
          <ac:chgData name="epo_38" userId="S::epo_38_jogroup.eu#ext#@dobasi.onmicrosoft.com::66d8512a-8ddf-40e0-bce7-ad06085cc67f" providerId="AD" clId="Web-{898B87E7-FF99-C31B-A13E-0743505EDF85}" dt="2024-12-16T16:31:39.454" v="207" actId="20577"/>
          <ac:spMkLst>
            <pc:docMk/>
            <pc:sldMk cId="1188507578" sldId="295"/>
            <ac:spMk id="4" creationId="{CB7B10C2-7B80-A1CD-723A-B6229507551F}"/>
          </ac:spMkLst>
        </pc:spChg>
        <pc:spChg chg="mod">
          <ac:chgData name="epo_38" userId="S::epo_38_jogroup.eu#ext#@dobasi.onmicrosoft.com::66d8512a-8ddf-40e0-bce7-ad06085cc67f" providerId="AD" clId="Web-{898B87E7-FF99-C31B-A13E-0743505EDF85}" dt="2024-12-16T16:18:40.633" v="103" actId="20577"/>
          <ac:spMkLst>
            <pc:docMk/>
            <pc:sldMk cId="1188507578" sldId="295"/>
            <ac:spMk id="5" creationId="{A11997F4-7049-871D-66B2-915ABDA18DAC}"/>
          </ac:spMkLst>
        </pc:spChg>
        <pc:spChg chg="add mod">
          <ac:chgData name="epo_38" userId="S::epo_38_jogroup.eu#ext#@dobasi.onmicrosoft.com::66d8512a-8ddf-40e0-bce7-ad06085cc67f" providerId="AD" clId="Web-{898B87E7-FF99-C31B-A13E-0743505EDF85}" dt="2024-12-16T16:18:34.321" v="101" actId="20577"/>
          <ac:spMkLst>
            <pc:docMk/>
            <pc:sldMk cId="1188507578" sldId="295"/>
            <ac:spMk id="8" creationId="{EF78AE45-A1DC-3DFF-B669-5DCC7E908927}"/>
          </ac:spMkLst>
        </pc:spChg>
      </pc:sldChg>
      <pc:sldChg chg="modSp">
        <pc:chgData name="epo_38" userId="S::epo_38_jogroup.eu#ext#@dobasi.onmicrosoft.com::66d8512a-8ddf-40e0-bce7-ad06085cc67f" providerId="AD" clId="Web-{898B87E7-FF99-C31B-A13E-0743505EDF85}" dt="2024-12-16T16:11:12.463" v="36" actId="1076"/>
        <pc:sldMkLst>
          <pc:docMk/>
          <pc:sldMk cId="2971977187" sldId="296"/>
        </pc:sldMkLst>
        <pc:spChg chg="mod">
          <ac:chgData name="epo_38" userId="S::epo_38_jogroup.eu#ext#@dobasi.onmicrosoft.com::66d8512a-8ddf-40e0-bce7-ad06085cc67f" providerId="AD" clId="Web-{898B87E7-FF99-C31B-A13E-0743505EDF85}" dt="2024-12-16T16:11:09.541" v="35" actId="1076"/>
          <ac:spMkLst>
            <pc:docMk/>
            <pc:sldMk cId="2971977187" sldId="296"/>
            <ac:spMk id="2" creationId="{D283B45D-2256-5946-5C8E-077C7FE8B118}"/>
          </ac:spMkLst>
        </pc:spChg>
        <pc:spChg chg="mod">
          <ac:chgData name="epo_38" userId="S::epo_38_jogroup.eu#ext#@dobasi.onmicrosoft.com::66d8512a-8ddf-40e0-bce7-ad06085cc67f" providerId="AD" clId="Web-{898B87E7-FF99-C31B-A13E-0743505EDF85}" dt="2024-12-16T16:10:30.790" v="30" actId="20577"/>
          <ac:spMkLst>
            <pc:docMk/>
            <pc:sldMk cId="2971977187" sldId="296"/>
            <ac:spMk id="3" creationId="{4A259382-891E-BE43-4B9B-C90F07C7E270}"/>
          </ac:spMkLst>
        </pc:spChg>
        <pc:spChg chg="mod">
          <ac:chgData name="epo_38" userId="S::epo_38_jogroup.eu#ext#@dobasi.onmicrosoft.com::66d8512a-8ddf-40e0-bce7-ad06085cc67f" providerId="AD" clId="Web-{898B87E7-FF99-C31B-A13E-0743505EDF85}" dt="2024-12-16T16:11:12.463" v="36" actId="1076"/>
          <ac:spMkLst>
            <pc:docMk/>
            <pc:sldMk cId="2971977187" sldId="296"/>
            <ac:spMk id="4" creationId="{97C25663-FA9C-5806-5E1C-F5C9B08FD24A}"/>
          </ac:spMkLst>
        </pc:spChg>
      </pc:sldChg>
      <pc:sldChg chg="modSp">
        <pc:chgData name="epo_38" userId="S::epo_38_jogroup.eu#ext#@dobasi.onmicrosoft.com::66d8512a-8ddf-40e0-bce7-ad06085cc67f" providerId="AD" clId="Web-{898B87E7-FF99-C31B-A13E-0743505EDF85}" dt="2024-12-16T16:11:46.777" v="41" actId="20577"/>
        <pc:sldMkLst>
          <pc:docMk/>
          <pc:sldMk cId="820975263" sldId="297"/>
        </pc:sldMkLst>
        <pc:spChg chg="mod">
          <ac:chgData name="epo_38" userId="S::epo_38_jogroup.eu#ext#@dobasi.onmicrosoft.com::66d8512a-8ddf-40e0-bce7-ad06085cc67f" providerId="AD" clId="Web-{898B87E7-FF99-C31B-A13E-0743505EDF85}" dt="2024-12-16T16:11:46.777" v="41" actId="20577"/>
          <ac:spMkLst>
            <pc:docMk/>
            <pc:sldMk cId="820975263" sldId="297"/>
            <ac:spMk id="4" creationId="{25530E1E-A5D5-4D41-A074-9324029D8900}"/>
          </ac:spMkLst>
        </pc:spChg>
      </pc:sldChg>
      <pc:sldChg chg="modSp">
        <pc:chgData name="epo_38" userId="S::epo_38_jogroup.eu#ext#@dobasi.onmicrosoft.com::66d8512a-8ddf-40e0-bce7-ad06085cc67f" providerId="AD" clId="Web-{898B87E7-FF99-C31B-A13E-0743505EDF85}" dt="2024-12-16T16:12:05.059" v="44" actId="20577"/>
        <pc:sldMkLst>
          <pc:docMk/>
          <pc:sldMk cId="329535975" sldId="298"/>
        </pc:sldMkLst>
        <pc:spChg chg="mod">
          <ac:chgData name="epo_38" userId="S::epo_38_jogroup.eu#ext#@dobasi.onmicrosoft.com::66d8512a-8ddf-40e0-bce7-ad06085cc67f" providerId="AD" clId="Web-{898B87E7-FF99-C31B-A13E-0743505EDF85}" dt="2024-12-16T16:11:57.949" v="42" actId="20577"/>
          <ac:spMkLst>
            <pc:docMk/>
            <pc:sldMk cId="329535975" sldId="298"/>
            <ac:spMk id="3" creationId="{D5408051-E7AB-E6B9-1664-6DF39D054986}"/>
          </ac:spMkLst>
        </pc:spChg>
        <pc:spChg chg="mod">
          <ac:chgData name="epo_38" userId="S::epo_38_jogroup.eu#ext#@dobasi.onmicrosoft.com::66d8512a-8ddf-40e0-bce7-ad06085cc67f" providerId="AD" clId="Web-{898B87E7-FF99-C31B-A13E-0743505EDF85}" dt="2024-12-16T16:12:05.059" v="44" actId="20577"/>
          <ac:spMkLst>
            <pc:docMk/>
            <pc:sldMk cId="329535975" sldId="298"/>
            <ac:spMk id="4" creationId="{25530E1E-A5D5-4D41-A074-9324029D8900}"/>
          </ac:spMkLst>
        </pc:spChg>
      </pc:sldChg>
      <pc:sldChg chg="modSp">
        <pc:chgData name="epo_38" userId="S::epo_38_jogroup.eu#ext#@dobasi.onmicrosoft.com::66d8512a-8ddf-40e0-bce7-ad06085cc67f" providerId="AD" clId="Web-{898B87E7-FF99-C31B-A13E-0743505EDF85}" dt="2024-12-16T16:36:01.525" v="299" actId="20577"/>
        <pc:sldMkLst>
          <pc:docMk/>
          <pc:sldMk cId="1580078791" sldId="299"/>
        </pc:sldMkLst>
        <pc:spChg chg="mod">
          <ac:chgData name="epo_38" userId="S::epo_38_jogroup.eu#ext#@dobasi.onmicrosoft.com::66d8512a-8ddf-40e0-bce7-ad06085cc67f" providerId="AD" clId="Web-{898B87E7-FF99-C31B-A13E-0743505EDF85}" dt="2024-12-16T16:36:01.525" v="299" actId="20577"/>
          <ac:spMkLst>
            <pc:docMk/>
            <pc:sldMk cId="1580078791" sldId="299"/>
            <ac:spMk id="3" creationId="{DB24CFCA-BF07-305C-DE4C-C3DD795BF6BF}"/>
          </ac:spMkLst>
        </pc:spChg>
      </pc:sldChg>
      <pc:sldChg chg="modSp">
        <pc:chgData name="epo_38" userId="S::epo_38_jogroup.eu#ext#@dobasi.onmicrosoft.com::66d8512a-8ddf-40e0-bce7-ad06085cc67f" providerId="AD" clId="Web-{898B87E7-FF99-C31B-A13E-0743505EDF85}" dt="2024-12-16T16:26:30.538" v="169" actId="20577"/>
        <pc:sldMkLst>
          <pc:docMk/>
          <pc:sldMk cId="3739727004" sldId="300"/>
        </pc:sldMkLst>
        <pc:spChg chg="mod">
          <ac:chgData name="epo_38" userId="S::epo_38_jogroup.eu#ext#@dobasi.onmicrosoft.com::66d8512a-8ddf-40e0-bce7-ad06085cc67f" providerId="AD" clId="Web-{898B87E7-FF99-C31B-A13E-0743505EDF85}" dt="2024-12-16T16:26:30.538" v="169" actId="20577"/>
          <ac:spMkLst>
            <pc:docMk/>
            <pc:sldMk cId="3739727004" sldId="300"/>
            <ac:spMk id="2" creationId="{89D02B57-F12E-FDA4-4065-D6EB0AC77CAE}"/>
          </ac:spMkLst>
        </pc:spChg>
        <pc:spChg chg="mod">
          <ac:chgData name="epo_38" userId="S::epo_38_jogroup.eu#ext#@dobasi.onmicrosoft.com::66d8512a-8ddf-40e0-bce7-ad06085cc67f" providerId="AD" clId="Web-{898B87E7-FF99-C31B-A13E-0743505EDF85}" dt="2024-12-16T16:26:22.726" v="167" actId="20577"/>
          <ac:spMkLst>
            <pc:docMk/>
            <pc:sldMk cId="3739727004" sldId="300"/>
            <ac:spMk id="8" creationId="{79D38EB3-140B-4914-005A-59A1174B2D3C}"/>
          </ac:spMkLst>
        </pc:spChg>
      </pc:sldChg>
      <pc:sldChg chg="modSp">
        <pc:chgData name="epo_38" userId="S::epo_38_jogroup.eu#ext#@dobasi.onmicrosoft.com::66d8512a-8ddf-40e0-bce7-ad06085cc67f" providerId="AD" clId="Web-{898B87E7-FF99-C31B-A13E-0743505EDF85}" dt="2024-12-16T16:31:51.361" v="209" actId="20577"/>
        <pc:sldMkLst>
          <pc:docMk/>
          <pc:sldMk cId="1742645539" sldId="302"/>
        </pc:sldMkLst>
        <pc:spChg chg="mod">
          <ac:chgData name="epo_38" userId="S::epo_38_jogroup.eu#ext#@dobasi.onmicrosoft.com::66d8512a-8ddf-40e0-bce7-ad06085cc67f" providerId="AD" clId="Web-{898B87E7-FF99-C31B-A13E-0743505EDF85}" dt="2024-12-16T16:18:47.884" v="105" actId="20577"/>
          <ac:spMkLst>
            <pc:docMk/>
            <pc:sldMk cId="1742645539" sldId="302"/>
            <ac:spMk id="3" creationId="{EEA42171-5884-FE06-C203-C460957BC41C}"/>
          </ac:spMkLst>
        </pc:spChg>
        <pc:spChg chg="mod">
          <ac:chgData name="epo_38" userId="S::epo_38_jogroup.eu#ext#@dobasi.onmicrosoft.com::66d8512a-8ddf-40e0-bce7-ad06085cc67f" providerId="AD" clId="Web-{898B87E7-FF99-C31B-A13E-0743505EDF85}" dt="2024-12-16T16:31:51.361" v="209" actId="20577"/>
          <ac:spMkLst>
            <pc:docMk/>
            <pc:sldMk cId="1742645539" sldId="302"/>
            <ac:spMk id="5" creationId="{1CEEF4C6-3929-957A-CB83-F56A0C3A7C1E}"/>
          </ac:spMkLst>
        </pc:spChg>
      </pc:sldChg>
      <pc:sldChg chg="modSp">
        <pc:chgData name="epo_38" userId="S::epo_38_jogroup.eu#ext#@dobasi.onmicrosoft.com::66d8512a-8ddf-40e0-bce7-ad06085cc67f" providerId="AD" clId="Web-{898B87E7-FF99-C31B-A13E-0743505EDF85}" dt="2024-12-16T16:30:00.201" v="198" actId="20577"/>
        <pc:sldMkLst>
          <pc:docMk/>
          <pc:sldMk cId="4122332720" sldId="305"/>
        </pc:sldMkLst>
        <pc:spChg chg="mod">
          <ac:chgData name="epo_38" userId="S::epo_38_jogroup.eu#ext#@dobasi.onmicrosoft.com::66d8512a-8ddf-40e0-bce7-ad06085cc67f" providerId="AD" clId="Web-{898B87E7-FF99-C31B-A13E-0743505EDF85}" dt="2024-12-16T16:30:00.201" v="198" actId="20577"/>
          <ac:spMkLst>
            <pc:docMk/>
            <pc:sldMk cId="4122332720" sldId="305"/>
            <ac:spMk id="2" creationId="{E4A83FA3-72A8-EA99-78F0-67935A02AB3E}"/>
          </ac:spMkLst>
        </pc:spChg>
      </pc:sldChg>
      <pc:sldChg chg="modSp">
        <pc:chgData name="epo_38" userId="S::epo_38_jogroup.eu#ext#@dobasi.onmicrosoft.com::66d8512a-8ddf-40e0-bce7-ad06085cc67f" providerId="AD" clId="Web-{898B87E7-FF99-C31B-A13E-0743505EDF85}" dt="2024-12-16T16:14:10.875" v="73" actId="20577"/>
        <pc:sldMkLst>
          <pc:docMk/>
          <pc:sldMk cId="942325739" sldId="306"/>
        </pc:sldMkLst>
        <pc:spChg chg="mod">
          <ac:chgData name="epo_38" userId="S::epo_38_jogroup.eu#ext#@dobasi.onmicrosoft.com::66d8512a-8ddf-40e0-bce7-ad06085cc67f" providerId="AD" clId="Web-{898B87E7-FF99-C31B-A13E-0743505EDF85}" dt="2024-12-16T16:13:45.093" v="69" actId="20577"/>
          <ac:spMkLst>
            <pc:docMk/>
            <pc:sldMk cId="942325739" sldId="306"/>
            <ac:spMk id="2" creationId="{2D6C4247-4773-6339-F2C2-D7349115063C}"/>
          </ac:spMkLst>
        </pc:spChg>
        <pc:spChg chg="mod">
          <ac:chgData name="epo_38" userId="S::epo_38_jogroup.eu#ext#@dobasi.onmicrosoft.com::66d8512a-8ddf-40e0-bce7-ad06085cc67f" providerId="AD" clId="Web-{898B87E7-FF99-C31B-A13E-0743505EDF85}" dt="2024-12-16T16:14:05.094" v="71" actId="20577"/>
          <ac:spMkLst>
            <pc:docMk/>
            <pc:sldMk cId="942325739" sldId="306"/>
            <ac:spMk id="3" creationId="{8F02444F-729F-EF13-4D67-887CA984398E}"/>
          </ac:spMkLst>
        </pc:spChg>
        <pc:spChg chg="mod">
          <ac:chgData name="epo_38" userId="S::epo_38_jogroup.eu#ext#@dobasi.onmicrosoft.com::66d8512a-8ddf-40e0-bce7-ad06085cc67f" providerId="AD" clId="Web-{898B87E7-FF99-C31B-A13E-0743505EDF85}" dt="2024-12-16T16:14:10.875" v="73" actId="20577"/>
          <ac:spMkLst>
            <pc:docMk/>
            <pc:sldMk cId="942325739" sldId="306"/>
            <ac:spMk id="6" creationId="{248FCF38-A0FE-1C14-5AB1-DDBCE4E9C8C7}"/>
          </ac:spMkLst>
        </pc:spChg>
        <pc:spChg chg="mod">
          <ac:chgData name="epo_38" userId="S::epo_38_jogroup.eu#ext#@dobasi.onmicrosoft.com::66d8512a-8ddf-40e0-bce7-ad06085cc67f" providerId="AD" clId="Web-{898B87E7-FF99-C31B-A13E-0743505EDF85}" dt="2024-12-16T16:13:32.921" v="67" actId="20577"/>
          <ac:spMkLst>
            <pc:docMk/>
            <pc:sldMk cId="942325739" sldId="306"/>
            <ac:spMk id="8" creationId="{49CFEE05-7B74-9CDE-D067-B9C807FF45C0}"/>
          </ac:spMkLst>
        </pc:spChg>
      </pc:sldChg>
      <pc:sldChg chg="modSp">
        <pc:chgData name="epo_38" userId="S::epo_38_jogroup.eu#ext#@dobasi.onmicrosoft.com::66d8512a-8ddf-40e0-bce7-ad06085cc67f" providerId="AD" clId="Web-{898B87E7-FF99-C31B-A13E-0743505EDF85}" dt="2024-12-16T16:12:48.779" v="54" actId="1076"/>
        <pc:sldMkLst>
          <pc:docMk/>
          <pc:sldMk cId="2815572369" sldId="307"/>
        </pc:sldMkLst>
        <pc:spChg chg="mod">
          <ac:chgData name="epo_38" userId="S::epo_38_jogroup.eu#ext#@dobasi.onmicrosoft.com::66d8512a-8ddf-40e0-bce7-ad06085cc67f" providerId="AD" clId="Web-{898B87E7-FF99-C31B-A13E-0743505EDF85}" dt="2024-12-16T16:12:21.637" v="45" actId="20577"/>
          <ac:spMkLst>
            <pc:docMk/>
            <pc:sldMk cId="2815572369" sldId="307"/>
            <ac:spMk id="2" creationId="{E07C2BFF-F57F-CAE4-893F-CF9C4EE2A89B}"/>
          </ac:spMkLst>
        </pc:spChg>
        <pc:spChg chg="mod">
          <ac:chgData name="epo_38" userId="S::epo_38_jogroup.eu#ext#@dobasi.onmicrosoft.com::66d8512a-8ddf-40e0-bce7-ad06085cc67f" providerId="AD" clId="Web-{898B87E7-FF99-C31B-A13E-0743505EDF85}" dt="2024-12-16T16:12:43.966" v="53" actId="20577"/>
          <ac:spMkLst>
            <pc:docMk/>
            <pc:sldMk cId="2815572369" sldId="307"/>
            <ac:spMk id="3" creationId="{492D77B2-98A5-B3E2-7D84-6839DC92E2A0}"/>
          </ac:spMkLst>
        </pc:spChg>
        <pc:spChg chg="mod">
          <ac:chgData name="epo_38" userId="S::epo_38_jogroup.eu#ext#@dobasi.onmicrosoft.com::66d8512a-8ddf-40e0-bce7-ad06085cc67f" providerId="AD" clId="Web-{898B87E7-FF99-C31B-A13E-0743505EDF85}" dt="2024-12-16T16:12:30.106" v="48" actId="14100"/>
          <ac:spMkLst>
            <pc:docMk/>
            <pc:sldMk cId="2815572369" sldId="307"/>
            <ac:spMk id="5" creationId="{BA7BE4AE-4EBA-6853-155E-F7D825A742F9}"/>
          </ac:spMkLst>
        </pc:spChg>
        <pc:spChg chg="mod">
          <ac:chgData name="epo_38" userId="S::epo_38_jogroup.eu#ext#@dobasi.onmicrosoft.com::66d8512a-8ddf-40e0-bce7-ad06085cc67f" providerId="AD" clId="Web-{898B87E7-FF99-C31B-A13E-0743505EDF85}" dt="2024-12-16T16:12:48.779" v="54" actId="1076"/>
          <ac:spMkLst>
            <pc:docMk/>
            <pc:sldMk cId="2815572369" sldId="307"/>
            <ac:spMk id="6" creationId="{E599D616-4E7D-2E02-3816-2FB6558AF0E3}"/>
          </ac:spMkLst>
        </pc:spChg>
      </pc:sldChg>
      <pc:sldChg chg="modSp">
        <pc:chgData name="epo_38" userId="S::epo_38_jogroup.eu#ext#@dobasi.onmicrosoft.com::66d8512a-8ddf-40e0-bce7-ad06085cc67f" providerId="AD" clId="Web-{898B87E7-FF99-C31B-A13E-0743505EDF85}" dt="2024-12-16T16:19:48.870" v="116" actId="20577"/>
        <pc:sldMkLst>
          <pc:docMk/>
          <pc:sldMk cId="335093352" sldId="309"/>
        </pc:sldMkLst>
        <pc:spChg chg="mod">
          <ac:chgData name="epo_38" userId="S::epo_38_jogroup.eu#ext#@dobasi.onmicrosoft.com::66d8512a-8ddf-40e0-bce7-ad06085cc67f" providerId="AD" clId="Web-{898B87E7-FF99-C31B-A13E-0743505EDF85}" dt="2024-12-16T16:19:48.870" v="116" actId="20577"/>
          <ac:spMkLst>
            <pc:docMk/>
            <pc:sldMk cId="335093352" sldId="309"/>
            <ac:spMk id="3" creationId="{F79B2D59-A61A-7071-1363-9FFC8B2839A6}"/>
          </ac:spMkLst>
        </pc:spChg>
        <pc:spChg chg="mod">
          <ac:chgData name="epo_38" userId="S::epo_38_jogroup.eu#ext#@dobasi.onmicrosoft.com::66d8512a-8ddf-40e0-bce7-ad06085cc67f" providerId="AD" clId="Web-{898B87E7-FF99-C31B-A13E-0743505EDF85}" dt="2024-12-16T16:19:40.291" v="114" actId="20577"/>
          <ac:spMkLst>
            <pc:docMk/>
            <pc:sldMk cId="335093352" sldId="309"/>
            <ac:spMk id="5" creationId="{9642394A-1ECD-D8D0-586F-852B49593885}"/>
          </ac:spMkLst>
        </pc:spChg>
      </pc:sldChg>
      <pc:sldChg chg="modSp">
        <pc:chgData name="epo_38" userId="S::epo_38_jogroup.eu#ext#@dobasi.onmicrosoft.com::66d8512a-8ddf-40e0-bce7-ad06085cc67f" providerId="AD" clId="Web-{898B87E7-FF99-C31B-A13E-0743505EDF85}" dt="2024-12-16T16:20:04.980" v="120" actId="20577"/>
        <pc:sldMkLst>
          <pc:docMk/>
          <pc:sldMk cId="2015514772" sldId="310"/>
        </pc:sldMkLst>
        <pc:spChg chg="mod">
          <ac:chgData name="epo_38" userId="S::epo_38_jogroup.eu#ext#@dobasi.onmicrosoft.com::66d8512a-8ddf-40e0-bce7-ad06085cc67f" providerId="AD" clId="Web-{898B87E7-FF99-C31B-A13E-0743505EDF85}" dt="2024-12-16T16:20:04.980" v="120" actId="20577"/>
          <ac:spMkLst>
            <pc:docMk/>
            <pc:sldMk cId="2015514772" sldId="310"/>
            <ac:spMk id="3" creationId="{E039DA5C-9368-D0B2-219D-B9DCBD4BB6ED}"/>
          </ac:spMkLst>
        </pc:spChg>
        <pc:spChg chg="mod">
          <ac:chgData name="epo_38" userId="S::epo_38_jogroup.eu#ext#@dobasi.onmicrosoft.com::66d8512a-8ddf-40e0-bce7-ad06085cc67f" providerId="AD" clId="Web-{898B87E7-FF99-C31B-A13E-0743505EDF85}" dt="2024-12-16T16:19:57.401" v="118" actId="20577"/>
          <ac:spMkLst>
            <pc:docMk/>
            <pc:sldMk cId="2015514772" sldId="310"/>
            <ac:spMk id="5" creationId="{ADBED3DF-F8B7-3891-3264-FDEC6402F9E8}"/>
          </ac:spMkLst>
        </pc:spChg>
      </pc:sldChg>
      <pc:sldChg chg="modSp">
        <pc:chgData name="epo_38" userId="S::epo_38_jogroup.eu#ext#@dobasi.onmicrosoft.com::66d8512a-8ddf-40e0-bce7-ad06085cc67f" providerId="AD" clId="Web-{898B87E7-FF99-C31B-A13E-0743505EDF85}" dt="2024-12-16T16:19:27.619" v="113" actId="20577"/>
        <pc:sldMkLst>
          <pc:docMk/>
          <pc:sldMk cId="3884032397" sldId="311"/>
        </pc:sldMkLst>
        <pc:spChg chg="mod">
          <ac:chgData name="epo_38" userId="S::epo_38_jogroup.eu#ext#@dobasi.onmicrosoft.com::66d8512a-8ddf-40e0-bce7-ad06085cc67f" providerId="AD" clId="Web-{898B87E7-FF99-C31B-A13E-0743505EDF85}" dt="2024-12-16T16:19:27.619" v="113" actId="20577"/>
          <ac:spMkLst>
            <pc:docMk/>
            <pc:sldMk cId="3884032397" sldId="311"/>
            <ac:spMk id="2" creationId="{2E2523D0-8F63-DB9E-7D8B-1F7AFAB4803B}"/>
          </ac:spMkLst>
        </pc:spChg>
        <pc:spChg chg="mod">
          <ac:chgData name="epo_38" userId="S::epo_38_jogroup.eu#ext#@dobasi.onmicrosoft.com::66d8512a-8ddf-40e0-bce7-ad06085cc67f" providerId="AD" clId="Web-{898B87E7-FF99-C31B-A13E-0743505EDF85}" dt="2024-12-16T16:19:19.885" v="112" actId="20577"/>
          <ac:spMkLst>
            <pc:docMk/>
            <pc:sldMk cId="3884032397" sldId="311"/>
            <ac:spMk id="6" creationId="{357613AA-54A5-18CD-09EA-2A9C06144343}"/>
          </ac:spMkLst>
        </pc:spChg>
      </pc:sldChg>
      <pc:sldChg chg="modSp">
        <pc:chgData name="epo_38" userId="S::epo_38_jogroup.eu#ext#@dobasi.onmicrosoft.com::66d8512a-8ddf-40e0-bce7-ad06085cc67f" providerId="AD" clId="Web-{898B87E7-FF99-C31B-A13E-0743505EDF85}" dt="2024-12-16T16:27:46.650" v="186" actId="1076"/>
        <pc:sldMkLst>
          <pc:docMk/>
          <pc:sldMk cId="1215440561" sldId="312"/>
        </pc:sldMkLst>
        <pc:spChg chg="mod">
          <ac:chgData name="epo_38" userId="S::epo_38_jogroup.eu#ext#@dobasi.onmicrosoft.com::66d8512a-8ddf-40e0-bce7-ad06085cc67f" providerId="AD" clId="Web-{898B87E7-FF99-C31B-A13E-0743505EDF85}" dt="2024-12-16T16:27:13.805" v="181" actId="20577"/>
          <ac:spMkLst>
            <pc:docMk/>
            <pc:sldMk cId="1215440561" sldId="312"/>
            <ac:spMk id="9" creationId="{E29ED065-BCB7-75D2-C044-4F9F847F9ED3}"/>
          </ac:spMkLst>
        </pc:spChg>
        <pc:spChg chg="mod">
          <ac:chgData name="epo_38" userId="S::epo_38_jogroup.eu#ext#@dobasi.onmicrosoft.com::66d8512a-8ddf-40e0-bce7-ad06085cc67f" providerId="AD" clId="Web-{898B87E7-FF99-C31B-A13E-0743505EDF85}" dt="2024-12-16T16:27:39.478" v="185" actId="20577"/>
          <ac:spMkLst>
            <pc:docMk/>
            <pc:sldMk cId="1215440561" sldId="312"/>
            <ac:spMk id="13" creationId="{83991C30-927B-2504-1580-AFE163EB9BE7}"/>
          </ac:spMkLst>
        </pc:spChg>
        <pc:spChg chg="mod">
          <ac:chgData name="epo_38" userId="S::epo_38_jogroup.eu#ext#@dobasi.onmicrosoft.com::66d8512a-8ddf-40e0-bce7-ad06085cc67f" providerId="AD" clId="Web-{898B87E7-FF99-C31B-A13E-0743505EDF85}" dt="2024-12-16T16:27:46.650" v="186" actId="1076"/>
          <ac:spMkLst>
            <pc:docMk/>
            <pc:sldMk cId="1215440561" sldId="312"/>
            <ac:spMk id="15" creationId="{8AB7C3A7-AD44-947B-0C72-8345C7AAC235}"/>
          </ac:spMkLst>
        </pc:spChg>
        <pc:spChg chg="mod">
          <ac:chgData name="epo_38" userId="S::epo_38_jogroup.eu#ext#@dobasi.onmicrosoft.com::66d8512a-8ddf-40e0-bce7-ad06085cc67f" providerId="AD" clId="Web-{898B87E7-FF99-C31B-A13E-0743505EDF85}" dt="2024-12-16T16:27:24.103" v="183" actId="20577"/>
          <ac:spMkLst>
            <pc:docMk/>
            <pc:sldMk cId="1215440561" sldId="312"/>
            <ac:spMk id="16" creationId="{B9197181-1F66-CAF9-F4B2-714C57975D29}"/>
          </ac:spMkLst>
        </pc:spChg>
      </pc:sldChg>
      <pc:sldChg chg="modSp">
        <pc:chgData name="epo_38" userId="S::epo_38_jogroup.eu#ext#@dobasi.onmicrosoft.com::66d8512a-8ddf-40e0-bce7-ad06085cc67f" providerId="AD" clId="Web-{898B87E7-FF99-C31B-A13E-0743505EDF85}" dt="2024-12-16T16:30:43.703" v="206" actId="20577"/>
        <pc:sldMkLst>
          <pc:docMk/>
          <pc:sldMk cId="3879384195" sldId="313"/>
        </pc:sldMkLst>
        <pc:spChg chg="mod">
          <ac:chgData name="epo_38" userId="S::epo_38_jogroup.eu#ext#@dobasi.onmicrosoft.com::66d8512a-8ddf-40e0-bce7-ad06085cc67f" providerId="AD" clId="Web-{898B87E7-FF99-C31B-A13E-0743505EDF85}" dt="2024-12-16T16:09:30.491" v="20" actId="1076"/>
          <ac:spMkLst>
            <pc:docMk/>
            <pc:sldMk cId="3879384195" sldId="313"/>
            <ac:spMk id="3" creationId="{FC2B433E-A29D-2A4E-BA7B-540B855AB5F6}"/>
          </ac:spMkLst>
        </pc:spChg>
        <pc:spChg chg="mod">
          <ac:chgData name="epo_38" userId="S::epo_38_jogroup.eu#ext#@dobasi.onmicrosoft.com::66d8512a-8ddf-40e0-bce7-ad06085cc67f" providerId="AD" clId="Web-{898B87E7-FF99-C31B-A13E-0743505EDF85}" dt="2024-12-16T16:30:07.389" v="200" actId="20577"/>
          <ac:spMkLst>
            <pc:docMk/>
            <pc:sldMk cId="3879384195" sldId="313"/>
            <ac:spMk id="5" creationId="{DCABA9E2-8F18-B901-19F7-26ED07C5CBDE}"/>
          </ac:spMkLst>
        </pc:spChg>
        <pc:spChg chg="mod">
          <ac:chgData name="epo_38" userId="S::epo_38_jogroup.eu#ext#@dobasi.onmicrosoft.com::66d8512a-8ddf-40e0-bce7-ad06085cc67f" providerId="AD" clId="Web-{898B87E7-FF99-C31B-A13E-0743505EDF85}" dt="2024-12-16T16:09:41.695" v="21" actId="20577"/>
          <ac:spMkLst>
            <pc:docMk/>
            <pc:sldMk cId="3879384195" sldId="313"/>
            <ac:spMk id="7" creationId="{CA78A96B-D1D6-579D-F128-777F793F665A}"/>
          </ac:spMkLst>
        </pc:spChg>
        <pc:spChg chg="mod">
          <ac:chgData name="epo_38" userId="S::epo_38_jogroup.eu#ext#@dobasi.onmicrosoft.com::66d8512a-8ddf-40e0-bce7-ad06085cc67f" providerId="AD" clId="Web-{898B87E7-FF99-C31B-A13E-0743505EDF85}" dt="2024-12-16T16:30:19.842" v="202" actId="20577"/>
          <ac:spMkLst>
            <pc:docMk/>
            <pc:sldMk cId="3879384195" sldId="313"/>
            <ac:spMk id="8" creationId="{A6150D7C-008B-FEE4-CCCA-11CF186EE808}"/>
          </ac:spMkLst>
        </pc:spChg>
        <pc:spChg chg="mod">
          <ac:chgData name="epo_38" userId="S::epo_38_jogroup.eu#ext#@dobasi.onmicrosoft.com::66d8512a-8ddf-40e0-bce7-ad06085cc67f" providerId="AD" clId="Web-{898B87E7-FF99-C31B-A13E-0743505EDF85}" dt="2024-12-16T16:30:34.984" v="204" actId="20577"/>
          <ac:spMkLst>
            <pc:docMk/>
            <pc:sldMk cId="3879384195" sldId="313"/>
            <ac:spMk id="12" creationId="{6B2455B2-9424-5092-9CE2-C573D2DD0C41}"/>
          </ac:spMkLst>
        </pc:spChg>
        <pc:spChg chg="mod">
          <ac:chgData name="epo_38" userId="S::epo_38_jogroup.eu#ext#@dobasi.onmicrosoft.com::66d8512a-8ddf-40e0-bce7-ad06085cc67f" providerId="AD" clId="Web-{898B87E7-FF99-C31B-A13E-0743505EDF85}" dt="2024-12-16T16:30:43.703" v="206" actId="20577"/>
          <ac:spMkLst>
            <pc:docMk/>
            <pc:sldMk cId="3879384195" sldId="313"/>
            <ac:spMk id="13" creationId="{23B38ADD-5A5B-8396-DDE9-B3660F560ABB}"/>
          </ac:spMkLst>
        </pc:spChg>
      </pc:sldChg>
    </pc:docChg>
  </pc:docChgLst>
  <pc:docChgLst>
    <pc:chgData name="epo_35" userId="S::epo_35_jogroup.eu#ext#@dobasi.onmicrosoft.com::edd5f0fd-77c0-4369-83c5-84439aafe912" providerId="AD" clId="Web-{555A82D2-13B5-7922-31A1-E1BB0BFA5735}"/>
    <pc:docChg chg="addSld delSld modSld">
      <pc:chgData name="epo_35" userId="S::epo_35_jogroup.eu#ext#@dobasi.onmicrosoft.com::edd5f0fd-77c0-4369-83c5-84439aafe912" providerId="AD" clId="Web-{555A82D2-13B5-7922-31A1-E1BB0BFA5735}" dt="2024-11-07T12:29:35.890" v="31"/>
      <pc:docMkLst>
        <pc:docMk/>
      </pc:docMkLst>
      <pc:sldChg chg="modSp add del">
        <pc:chgData name="epo_35" userId="S::epo_35_jogroup.eu#ext#@dobasi.onmicrosoft.com::edd5f0fd-77c0-4369-83c5-84439aafe912" providerId="AD" clId="Web-{555A82D2-13B5-7922-31A1-E1BB0BFA5735}" dt="2024-11-07T12:29:35.890" v="31"/>
        <pc:sldMkLst>
          <pc:docMk/>
          <pc:sldMk cId="879302129" sldId="317"/>
        </pc:sldMkLst>
      </pc:sldChg>
    </pc:docChg>
  </pc:docChgLst>
  <pc:docChgLst>
    <pc:chgData name="epo_38" userId="S::epo_38_jogroup.eu#ext#@dobasi.onmicrosoft.com::66d8512a-8ddf-40e0-bce7-ad06085cc67f" providerId="AD" clId="Web-{CA994EAC-8508-E4B2-A9A4-284DD21B2644}"/>
    <pc:docChg chg="modSld">
      <pc:chgData name="epo_38" userId="S::epo_38_jogroup.eu#ext#@dobasi.onmicrosoft.com::66d8512a-8ddf-40e0-bce7-ad06085cc67f" providerId="AD" clId="Web-{CA994EAC-8508-E4B2-A9A4-284DD21B2644}" dt="2024-12-13T11:49:19.696" v="31" actId="20577"/>
      <pc:docMkLst>
        <pc:docMk/>
      </pc:docMkLst>
      <pc:sldChg chg="modSp">
        <pc:chgData name="epo_38" userId="S::epo_38_jogroup.eu#ext#@dobasi.onmicrosoft.com::66d8512a-8ddf-40e0-bce7-ad06085cc67f" providerId="AD" clId="Web-{CA994EAC-8508-E4B2-A9A4-284DD21B2644}" dt="2024-12-13T11:46:59.819" v="15" actId="20577"/>
        <pc:sldMkLst>
          <pc:docMk/>
          <pc:sldMk cId="2836730832" sldId="264"/>
        </pc:sldMkLst>
        <pc:spChg chg="mod">
          <ac:chgData name="epo_38" userId="S::epo_38_jogroup.eu#ext#@dobasi.onmicrosoft.com::66d8512a-8ddf-40e0-bce7-ad06085cc67f" providerId="AD" clId="Web-{CA994EAC-8508-E4B2-A9A4-284DD21B2644}" dt="2024-12-13T11:46:59.819" v="15" actId="20577"/>
          <ac:spMkLst>
            <pc:docMk/>
            <pc:sldMk cId="2836730832" sldId="264"/>
            <ac:spMk id="2" creationId="{0937FAFC-A5E7-13FB-EF58-194941F44C39}"/>
          </ac:spMkLst>
        </pc:spChg>
      </pc:sldChg>
      <pc:sldChg chg="modSp">
        <pc:chgData name="epo_38" userId="S::epo_38_jogroup.eu#ext#@dobasi.onmicrosoft.com::66d8512a-8ddf-40e0-bce7-ad06085cc67f" providerId="AD" clId="Web-{CA994EAC-8508-E4B2-A9A4-284DD21B2644}" dt="2024-12-13T11:47:38.945" v="20" actId="20577"/>
        <pc:sldMkLst>
          <pc:docMk/>
          <pc:sldMk cId="1111956171" sldId="272"/>
        </pc:sldMkLst>
        <pc:spChg chg="mod">
          <ac:chgData name="epo_38" userId="S::epo_38_jogroup.eu#ext#@dobasi.onmicrosoft.com::66d8512a-8ddf-40e0-bce7-ad06085cc67f" providerId="AD" clId="Web-{CA994EAC-8508-E4B2-A9A4-284DD21B2644}" dt="2024-12-13T11:47:38.945" v="20" actId="20577"/>
          <ac:spMkLst>
            <pc:docMk/>
            <pc:sldMk cId="1111956171" sldId="272"/>
            <ac:spMk id="10" creationId="{D12838AC-0E03-6983-D86C-612188C6D529}"/>
          </ac:spMkLst>
        </pc:spChg>
      </pc:sldChg>
      <pc:sldChg chg="modSp">
        <pc:chgData name="epo_38" userId="S::epo_38_jogroup.eu#ext#@dobasi.onmicrosoft.com::66d8512a-8ddf-40e0-bce7-ad06085cc67f" providerId="AD" clId="Web-{CA994EAC-8508-E4B2-A9A4-284DD21B2644}" dt="2024-12-13T11:47:16.726" v="17" actId="20577"/>
        <pc:sldMkLst>
          <pc:docMk/>
          <pc:sldMk cId="1672662652" sldId="273"/>
        </pc:sldMkLst>
        <pc:spChg chg="mod">
          <ac:chgData name="epo_38" userId="S::epo_38_jogroup.eu#ext#@dobasi.onmicrosoft.com::66d8512a-8ddf-40e0-bce7-ad06085cc67f" providerId="AD" clId="Web-{CA994EAC-8508-E4B2-A9A4-284DD21B2644}" dt="2024-12-13T11:47:16.726" v="17" actId="20577"/>
          <ac:spMkLst>
            <pc:docMk/>
            <pc:sldMk cId="1672662652" sldId="273"/>
            <ac:spMk id="12" creationId="{F1B72691-4349-07E3-A49E-CB94E70227E1}"/>
          </ac:spMkLst>
        </pc:spChg>
      </pc:sldChg>
      <pc:sldChg chg="modSp">
        <pc:chgData name="epo_38" userId="S::epo_38_jogroup.eu#ext#@dobasi.onmicrosoft.com::66d8512a-8ddf-40e0-bce7-ad06085cc67f" providerId="AD" clId="Web-{CA994EAC-8508-E4B2-A9A4-284DD21B2644}" dt="2024-12-13T11:48:05.992" v="24" actId="20577"/>
        <pc:sldMkLst>
          <pc:docMk/>
          <pc:sldMk cId="1156234365" sldId="280"/>
        </pc:sldMkLst>
        <pc:spChg chg="mod">
          <ac:chgData name="epo_38" userId="S::epo_38_jogroup.eu#ext#@dobasi.onmicrosoft.com::66d8512a-8ddf-40e0-bce7-ad06085cc67f" providerId="AD" clId="Web-{CA994EAC-8508-E4B2-A9A4-284DD21B2644}" dt="2024-12-13T11:48:05.992" v="24" actId="20577"/>
          <ac:spMkLst>
            <pc:docMk/>
            <pc:sldMk cId="1156234365" sldId="280"/>
            <ac:spMk id="2" creationId="{50ABC507-E7F2-965E-C444-0827B238DD41}"/>
          </ac:spMkLst>
        </pc:spChg>
      </pc:sldChg>
      <pc:sldChg chg="modSp">
        <pc:chgData name="epo_38" userId="S::epo_38_jogroup.eu#ext#@dobasi.onmicrosoft.com::66d8512a-8ddf-40e0-bce7-ad06085cc67f" providerId="AD" clId="Web-{CA994EAC-8508-E4B2-A9A4-284DD21B2644}" dt="2024-12-13T11:49:19.696" v="31" actId="20577"/>
        <pc:sldMkLst>
          <pc:docMk/>
          <pc:sldMk cId="2554502435" sldId="283"/>
        </pc:sldMkLst>
        <pc:spChg chg="mod">
          <ac:chgData name="epo_38" userId="S::epo_38_jogroup.eu#ext#@dobasi.onmicrosoft.com::66d8512a-8ddf-40e0-bce7-ad06085cc67f" providerId="AD" clId="Web-{CA994EAC-8508-E4B2-A9A4-284DD21B2644}" dt="2024-12-13T11:49:19.696" v="31" actId="20577"/>
          <ac:spMkLst>
            <pc:docMk/>
            <pc:sldMk cId="2554502435" sldId="283"/>
            <ac:spMk id="2" creationId="{6A20C9FB-7A26-31F4-59F8-09C781879DC9}"/>
          </ac:spMkLst>
        </pc:spChg>
      </pc:sldChg>
      <pc:sldChg chg="modSp">
        <pc:chgData name="epo_38" userId="S::epo_38_jogroup.eu#ext#@dobasi.onmicrosoft.com::66d8512a-8ddf-40e0-bce7-ad06085cc67f" providerId="AD" clId="Web-{CA994EAC-8508-E4B2-A9A4-284DD21B2644}" dt="2024-12-13T11:48:23.664" v="26" actId="20577"/>
        <pc:sldMkLst>
          <pc:docMk/>
          <pc:sldMk cId="892351013" sldId="288"/>
        </pc:sldMkLst>
        <pc:spChg chg="mod">
          <ac:chgData name="epo_38" userId="S::epo_38_jogroup.eu#ext#@dobasi.onmicrosoft.com::66d8512a-8ddf-40e0-bce7-ad06085cc67f" providerId="AD" clId="Web-{CA994EAC-8508-E4B2-A9A4-284DD21B2644}" dt="2024-12-13T11:48:17.258" v="25" actId="20577"/>
          <ac:spMkLst>
            <pc:docMk/>
            <pc:sldMk cId="892351013" sldId="288"/>
            <ac:spMk id="3" creationId="{0BC567B6-B466-F20A-4422-B51AB92C751E}"/>
          </ac:spMkLst>
        </pc:spChg>
        <pc:spChg chg="mod">
          <ac:chgData name="epo_38" userId="S::epo_38_jogroup.eu#ext#@dobasi.onmicrosoft.com::66d8512a-8ddf-40e0-bce7-ad06085cc67f" providerId="AD" clId="Web-{CA994EAC-8508-E4B2-A9A4-284DD21B2644}" dt="2024-12-13T11:48:23.664" v="26" actId="20577"/>
          <ac:spMkLst>
            <pc:docMk/>
            <pc:sldMk cId="892351013" sldId="288"/>
            <ac:spMk id="4" creationId="{821BC623-86DD-5959-8310-7C4E781A7114}"/>
          </ac:spMkLst>
        </pc:spChg>
      </pc:sldChg>
      <pc:sldChg chg="modSp">
        <pc:chgData name="epo_38" userId="S::epo_38_jogroup.eu#ext#@dobasi.onmicrosoft.com::66d8512a-8ddf-40e0-bce7-ad06085cc67f" providerId="AD" clId="Web-{CA994EAC-8508-E4B2-A9A4-284DD21B2644}" dt="2024-12-13T11:48:38.352" v="30" actId="20577"/>
        <pc:sldMkLst>
          <pc:docMk/>
          <pc:sldMk cId="3178659052" sldId="289"/>
        </pc:sldMkLst>
        <pc:spChg chg="mod">
          <ac:chgData name="epo_38" userId="S::epo_38_jogroup.eu#ext#@dobasi.onmicrosoft.com::66d8512a-8ddf-40e0-bce7-ad06085cc67f" providerId="AD" clId="Web-{CA994EAC-8508-E4B2-A9A4-284DD21B2644}" dt="2024-12-13T11:48:32.227" v="28" actId="20577"/>
          <ac:spMkLst>
            <pc:docMk/>
            <pc:sldMk cId="3178659052" sldId="289"/>
            <ac:spMk id="3" creationId="{0BC567B6-B466-F20A-4422-B51AB92C751E}"/>
          </ac:spMkLst>
        </pc:spChg>
        <pc:spChg chg="mod">
          <ac:chgData name="epo_38" userId="S::epo_38_jogroup.eu#ext#@dobasi.onmicrosoft.com::66d8512a-8ddf-40e0-bce7-ad06085cc67f" providerId="AD" clId="Web-{CA994EAC-8508-E4B2-A9A4-284DD21B2644}" dt="2024-12-13T11:48:38.352" v="30" actId="20577"/>
          <ac:spMkLst>
            <pc:docMk/>
            <pc:sldMk cId="3178659052" sldId="289"/>
            <ac:spMk id="4" creationId="{821BC623-86DD-5959-8310-7C4E781A7114}"/>
          </ac:spMkLst>
        </pc:spChg>
      </pc:sldChg>
      <pc:sldChg chg="modSp">
        <pc:chgData name="epo_38" userId="S::epo_38_jogroup.eu#ext#@dobasi.onmicrosoft.com::66d8512a-8ddf-40e0-bce7-ad06085cc67f" providerId="AD" clId="Web-{CA994EAC-8508-E4B2-A9A4-284DD21B2644}" dt="2024-12-13T11:47:27.460" v="18" actId="20577"/>
        <pc:sldMkLst>
          <pc:docMk/>
          <pc:sldMk cId="3739727004" sldId="300"/>
        </pc:sldMkLst>
        <pc:spChg chg="mod">
          <ac:chgData name="epo_38" userId="S::epo_38_jogroup.eu#ext#@dobasi.onmicrosoft.com::66d8512a-8ddf-40e0-bce7-ad06085cc67f" providerId="AD" clId="Web-{CA994EAC-8508-E4B2-A9A4-284DD21B2644}" dt="2024-12-13T11:47:27.460" v="18" actId="20577"/>
          <ac:spMkLst>
            <pc:docMk/>
            <pc:sldMk cId="3739727004" sldId="300"/>
            <ac:spMk id="9" creationId="{41A822B7-EC07-969F-BCDE-7AB192A929E1}"/>
          </ac:spMkLst>
        </pc:spChg>
      </pc:sldChg>
      <pc:sldChg chg="addSp delSp modSp">
        <pc:chgData name="epo_38" userId="S::epo_38_jogroup.eu#ext#@dobasi.onmicrosoft.com::66d8512a-8ddf-40e0-bce7-ad06085cc67f" providerId="AD" clId="Web-{CA994EAC-8508-E4B2-A9A4-284DD21B2644}" dt="2024-12-13T11:45:52.365" v="14" actId="20577"/>
        <pc:sldMkLst>
          <pc:docMk/>
          <pc:sldMk cId="2949865065" sldId="303"/>
        </pc:sldMkLst>
        <pc:spChg chg="add del mod">
          <ac:chgData name="epo_38" userId="S::epo_38_jogroup.eu#ext#@dobasi.onmicrosoft.com::66d8512a-8ddf-40e0-bce7-ad06085cc67f" providerId="AD" clId="Web-{CA994EAC-8508-E4B2-A9A4-284DD21B2644}" dt="2024-12-13T11:45:52.365" v="14" actId="20577"/>
          <ac:spMkLst>
            <pc:docMk/>
            <pc:sldMk cId="2949865065" sldId="303"/>
            <ac:spMk id="4" creationId="{73B06CFA-549F-BF01-84DA-E23DFB02BD4F}"/>
          </ac:spMkLst>
        </pc:spChg>
      </pc:sldChg>
      <pc:sldChg chg="modSp">
        <pc:chgData name="epo_38" userId="S::epo_38_jogroup.eu#ext#@dobasi.onmicrosoft.com::66d8512a-8ddf-40e0-bce7-ad06085cc67f" providerId="AD" clId="Web-{CA994EAC-8508-E4B2-A9A4-284DD21B2644}" dt="2024-12-13T11:47:56.039" v="23" actId="20577"/>
        <pc:sldMkLst>
          <pc:docMk/>
          <pc:sldMk cId="971097522" sldId="304"/>
        </pc:sldMkLst>
        <pc:spChg chg="mod">
          <ac:chgData name="epo_38" userId="S::epo_38_jogroup.eu#ext#@dobasi.onmicrosoft.com::66d8512a-8ddf-40e0-bce7-ad06085cc67f" providerId="AD" clId="Web-{CA994EAC-8508-E4B2-A9A4-284DD21B2644}" dt="2024-12-13T11:47:56.039" v="23" actId="20577"/>
          <ac:spMkLst>
            <pc:docMk/>
            <pc:sldMk cId="971097522" sldId="304"/>
            <ac:spMk id="2" creationId="{E4A83FA3-72A8-EA99-78F0-67935A02AB3E}"/>
          </ac:spMkLst>
        </pc:spChg>
        <pc:spChg chg="mod">
          <ac:chgData name="epo_38" userId="S::epo_38_jogroup.eu#ext#@dobasi.onmicrosoft.com::66d8512a-8ddf-40e0-bce7-ad06085cc67f" providerId="AD" clId="Web-{CA994EAC-8508-E4B2-A9A4-284DD21B2644}" dt="2024-12-13T11:47:49.101" v="22" actId="20577"/>
          <ac:spMkLst>
            <pc:docMk/>
            <pc:sldMk cId="971097522" sldId="304"/>
            <ac:spMk id="3" creationId="{15DBB52E-C0AF-9DE3-D35A-39EB4901D12A}"/>
          </ac:spMkLst>
        </pc:spChg>
      </pc:sldChg>
    </pc:docChg>
  </pc:docChgLst>
  <pc:docChgLst>
    <pc:chgData name="epo_35" userId="S::epo_35_jogroup.eu#ext#@dobasi.onmicrosoft.com::edd5f0fd-77c0-4369-83c5-84439aafe912" providerId="AD" clId="Web-{23853F06-DE5A-E93C-4CE3-0A084F540F7C}"/>
    <pc:docChg chg="addSld">
      <pc:chgData name="epo_35" userId="S::epo_35_jogroup.eu#ext#@dobasi.onmicrosoft.com::edd5f0fd-77c0-4369-83c5-84439aafe912" providerId="AD" clId="Web-{23853F06-DE5A-E93C-4CE3-0A084F540F7C}" dt="2024-10-31T15:48:34.538" v="0"/>
      <pc:docMkLst>
        <pc:docMk/>
      </pc:docMkLst>
      <pc:sldChg chg="new">
        <pc:chgData name="epo_35" userId="S::epo_35_jogroup.eu#ext#@dobasi.onmicrosoft.com::edd5f0fd-77c0-4369-83c5-84439aafe912" providerId="AD" clId="Web-{23853F06-DE5A-E93C-4CE3-0A084F540F7C}" dt="2024-10-31T15:48:34.538" v="0"/>
        <pc:sldMkLst>
          <pc:docMk/>
          <pc:sldMk cId="1742645539" sldId="302"/>
        </pc:sldMkLst>
      </pc:sldChg>
    </pc:docChg>
  </pc:docChgLst>
  <pc:docChgLst>
    <pc:chgData name="epo_35" userId="S::epo_35_jogroup.eu#ext#@dobasi.onmicrosoft.com::edd5f0fd-77c0-4369-83c5-84439aafe912" providerId="AD" clId="Web-{8FBDCCE7-10EC-D76D-CB58-2E6FEF7A903A}"/>
    <pc:docChg chg="addSld delSld modSld">
      <pc:chgData name="epo_35" userId="S::epo_35_jogroup.eu#ext#@dobasi.onmicrosoft.com::edd5f0fd-77c0-4369-83c5-84439aafe912" providerId="AD" clId="Web-{8FBDCCE7-10EC-D76D-CB58-2E6FEF7A903A}" dt="2024-12-13T13:34:52.540" v="310" actId="20577"/>
      <pc:docMkLst>
        <pc:docMk/>
      </pc:docMkLst>
      <pc:sldChg chg="modSp">
        <pc:chgData name="epo_35" userId="S::epo_35_jogroup.eu#ext#@dobasi.onmicrosoft.com::edd5f0fd-77c0-4369-83c5-84439aafe912" providerId="AD" clId="Web-{8FBDCCE7-10EC-D76D-CB58-2E6FEF7A903A}" dt="2024-12-13T13:34:52.540" v="310" actId="20577"/>
        <pc:sldMkLst>
          <pc:docMk/>
          <pc:sldMk cId="1177726443" sldId="257"/>
        </pc:sldMkLst>
        <pc:spChg chg="mod">
          <ac:chgData name="epo_35" userId="S::epo_35_jogroup.eu#ext#@dobasi.onmicrosoft.com::edd5f0fd-77c0-4369-83c5-84439aafe912" providerId="AD" clId="Web-{8FBDCCE7-10EC-D76D-CB58-2E6FEF7A903A}" dt="2024-12-13T12:05:03.414" v="102" actId="20577"/>
          <ac:spMkLst>
            <pc:docMk/>
            <pc:sldMk cId="1177726443" sldId="257"/>
            <ac:spMk id="2" creationId="{F2C0D52E-A62B-F6E5-F2B0-7344F0CE8600}"/>
          </ac:spMkLst>
        </pc:spChg>
        <pc:spChg chg="mod">
          <ac:chgData name="epo_35" userId="S::epo_35_jogroup.eu#ext#@dobasi.onmicrosoft.com::edd5f0fd-77c0-4369-83c5-84439aafe912" providerId="AD" clId="Web-{8FBDCCE7-10EC-D76D-CB58-2E6FEF7A903A}" dt="2024-12-13T13:34:52.540" v="310" actId="20577"/>
          <ac:spMkLst>
            <pc:docMk/>
            <pc:sldMk cId="1177726443" sldId="257"/>
            <ac:spMk id="3" creationId="{8D0089E8-9EEB-047C-855D-C0D6B24BE56F}"/>
          </ac:spMkLst>
        </pc:spChg>
      </pc:sldChg>
      <pc:sldChg chg="modSp">
        <pc:chgData name="epo_35" userId="S::epo_35_jogroup.eu#ext#@dobasi.onmicrosoft.com::edd5f0fd-77c0-4369-83c5-84439aafe912" providerId="AD" clId="Web-{8FBDCCE7-10EC-D76D-CB58-2E6FEF7A903A}" dt="2024-12-13T12:05:16.711" v="104" actId="20577"/>
        <pc:sldMkLst>
          <pc:docMk/>
          <pc:sldMk cId="2591287154" sldId="258"/>
        </pc:sldMkLst>
        <pc:spChg chg="mod">
          <ac:chgData name="epo_35" userId="S::epo_35_jogroup.eu#ext#@dobasi.onmicrosoft.com::edd5f0fd-77c0-4369-83c5-84439aafe912" providerId="AD" clId="Web-{8FBDCCE7-10EC-D76D-CB58-2E6FEF7A903A}" dt="2024-12-13T12:05:16.711" v="104" actId="20577"/>
          <ac:spMkLst>
            <pc:docMk/>
            <pc:sldMk cId="2591287154" sldId="258"/>
            <ac:spMk id="4" creationId="{EDDEB2B8-67A4-DBB2-B33B-FA3A94AEE46E}"/>
          </ac:spMkLst>
        </pc:spChg>
        <pc:spChg chg="mod">
          <ac:chgData name="epo_35" userId="S::epo_35_jogroup.eu#ext#@dobasi.onmicrosoft.com::edd5f0fd-77c0-4369-83c5-84439aafe912" providerId="AD" clId="Web-{8FBDCCE7-10EC-D76D-CB58-2E6FEF7A903A}" dt="2024-12-13T11:56:00.968" v="9" actId="20577"/>
          <ac:spMkLst>
            <pc:docMk/>
            <pc:sldMk cId="2591287154" sldId="258"/>
            <ac:spMk id="5" creationId="{DCBDD218-F9D7-4922-0A12-8A66E5903877}"/>
          </ac:spMkLst>
        </pc:spChg>
      </pc:sldChg>
      <pc:sldChg chg="addSp delSp modSp">
        <pc:chgData name="epo_35" userId="S::epo_35_jogroup.eu#ext#@dobasi.onmicrosoft.com::edd5f0fd-77c0-4369-83c5-84439aafe912" providerId="AD" clId="Web-{8FBDCCE7-10EC-D76D-CB58-2E6FEF7A903A}" dt="2024-12-13T12:05:28.728" v="106" actId="14100"/>
        <pc:sldMkLst>
          <pc:docMk/>
          <pc:sldMk cId="2622686270" sldId="262"/>
        </pc:sldMkLst>
        <pc:spChg chg="del mod">
          <ac:chgData name="epo_35" userId="S::epo_35_jogroup.eu#ext#@dobasi.onmicrosoft.com::edd5f0fd-77c0-4369-83c5-84439aafe912" providerId="AD" clId="Web-{8FBDCCE7-10EC-D76D-CB58-2E6FEF7A903A}" dt="2024-12-13T12:02:24.782" v="83"/>
          <ac:spMkLst>
            <pc:docMk/>
            <pc:sldMk cId="2622686270" sldId="262"/>
            <ac:spMk id="4" creationId="{30006401-6060-BE81-12E0-6BE06F626180}"/>
          </ac:spMkLst>
        </pc:spChg>
        <pc:spChg chg="mod">
          <ac:chgData name="epo_35" userId="S::epo_35_jogroup.eu#ext#@dobasi.onmicrosoft.com::edd5f0fd-77c0-4369-83c5-84439aafe912" providerId="AD" clId="Web-{8FBDCCE7-10EC-D76D-CB58-2E6FEF7A903A}" dt="2024-12-13T12:05:28.728" v="106" actId="14100"/>
          <ac:spMkLst>
            <pc:docMk/>
            <pc:sldMk cId="2622686270" sldId="262"/>
            <ac:spMk id="5" creationId="{A7D5D871-3E99-FD69-62E9-BF69DA13EE4B}"/>
          </ac:spMkLst>
        </pc:spChg>
        <pc:spChg chg="add mod">
          <ac:chgData name="epo_35" userId="S::epo_35_jogroup.eu#ext#@dobasi.onmicrosoft.com::edd5f0fd-77c0-4369-83c5-84439aafe912" providerId="AD" clId="Web-{8FBDCCE7-10EC-D76D-CB58-2E6FEF7A903A}" dt="2024-12-13T12:03:30.707" v="100" actId="20577"/>
          <ac:spMkLst>
            <pc:docMk/>
            <pc:sldMk cId="2622686270" sldId="262"/>
            <ac:spMk id="8" creationId="{744F0D38-A291-0073-2C87-B6F7C7DA5F9D}"/>
          </ac:spMkLst>
        </pc:spChg>
      </pc:sldChg>
      <pc:sldChg chg="modSp">
        <pc:chgData name="epo_35" userId="S::epo_35_jogroup.eu#ext#@dobasi.onmicrosoft.com::edd5f0fd-77c0-4369-83c5-84439aafe912" providerId="AD" clId="Web-{8FBDCCE7-10EC-D76D-CB58-2E6FEF7A903A}" dt="2024-12-13T12:09:51.536" v="135" actId="1076"/>
        <pc:sldMkLst>
          <pc:docMk/>
          <pc:sldMk cId="1111956171" sldId="272"/>
        </pc:sldMkLst>
        <pc:spChg chg="mod">
          <ac:chgData name="epo_35" userId="S::epo_35_jogroup.eu#ext#@dobasi.onmicrosoft.com::edd5f0fd-77c0-4369-83c5-84439aafe912" providerId="AD" clId="Web-{8FBDCCE7-10EC-D76D-CB58-2E6FEF7A903A}" dt="2024-12-13T12:09:43.177" v="134" actId="20577"/>
          <ac:spMkLst>
            <pc:docMk/>
            <pc:sldMk cId="1111956171" sldId="272"/>
            <ac:spMk id="2" creationId="{087EC5B9-3E3F-9704-C006-9AC9008A8F38}"/>
          </ac:spMkLst>
        </pc:spChg>
        <pc:spChg chg="mod">
          <ac:chgData name="epo_35" userId="S::epo_35_jogroup.eu#ext#@dobasi.onmicrosoft.com::edd5f0fd-77c0-4369-83c5-84439aafe912" providerId="AD" clId="Web-{8FBDCCE7-10EC-D76D-CB58-2E6FEF7A903A}" dt="2024-12-13T12:09:51.536" v="135" actId="1076"/>
          <ac:spMkLst>
            <pc:docMk/>
            <pc:sldMk cId="1111956171" sldId="272"/>
            <ac:spMk id="10" creationId="{D12838AC-0E03-6983-D86C-612188C6D529}"/>
          </ac:spMkLst>
        </pc:spChg>
      </pc:sldChg>
      <pc:sldChg chg="modSp">
        <pc:chgData name="epo_35" userId="S::epo_35_jogroup.eu#ext#@dobasi.onmicrosoft.com::edd5f0fd-77c0-4369-83c5-84439aafe912" providerId="AD" clId="Web-{8FBDCCE7-10EC-D76D-CB58-2E6FEF7A903A}" dt="2024-12-13T12:07:29.358" v="125"/>
        <pc:sldMkLst>
          <pc:docMk/>
          <pc:sldMk cId="3552429914" sldId="276"/>
        </pc:sldMkLst>
        <pc:picChg chg="mod">
          <ac:chgData name="epo_35" userId="S::epo_35_jogroup.eu#ext#@dobasi.onmicrosoft.com::edd5f0fd-77c0-4369-83c5-84439aafe912" providerId="AD" clId="Web-{8FBDCCE7-10EC-D76D-CB58-2E6FEF7A903A}" dt="2024-12-13T12:07:18.623" v="123" actId="1076"/>
          <ac:picMkLst>
            <pc:docMk/>
            <pc:sldMk cId="3552429914" sldId="276"/>
            <ac:picMk id="4" creationId="{F77D14F2-4193-8289-8910-1DF489DF2AF4}"/>
          </ac:picMkLst>
        </pc:picChg>
        <pc:picChg chg="mod modCrop">
          <ac:chgData name="epo_35" userId="S::epo_35_jogroup.eu#ext#@dobasi.onmicrosoft.com::edd5f0fd-77c0-4369-83c5-84439aafe912" providerId="AD" clId="Web-{8FBDCCE7-10EC-D76D-CB58-2E6FEF7A903A}" dt="2024-12-13T12:07:29.358" v="125"/>
          <ac:picMkLst>
            <pc:docMk/>
            <pc:sldMk cId="3552429914" sldId="276"/>
            <ac:picMk id="5" creationId="{AD2334D1-0D9A-806E-A635-CD3896C7C92A}"/>
          </ac:picMkLst>
        </pc:picChg>
      </pc:sldChg>
      <pc:sldChg chg="modSp">
        <pc:chgData name="epo_35" userId="S::epo_35_jogroup.eu#ext#@dobasi.onmicrosoft.com::edd5f0fd-77c0-4369-83c5-84439aafe912" providerId="AD" clId="Web-{8FBDCCE7-10EC-D76D-CB58-2E6FEF7A903A}" dt="2024-12-13T12:11:19.462" v="138" actId="20577"/>
        <pc:sldMkLst>
          <pc:docMk/>
          <pc:sldMk cId="1156234365" sldId="280"/>
        </pc:sldMkLst>
        <pc:spChg chg="mod">
          <ac:chgData name="epo_35" userId="S::epo_35_jogroup.eu#ext#@dobasi.onmicrosoft.com::edd5f0fd-77c0-4369-83c5-84439aafe912" providerId="AD" clId="Web-{8FBDCCE7-10EC-D76D-CB58-2E6FEF7A903A}" dt="2024-12-13T12:11:19.462" v="138" actId="20577"/>
          <ac:spMkLst>
            <pc:docMk/>
            <pc:sldMk cId="1156234365" sldId="280"/>
            <ac:spMk id="5" creationId="{A7D5D871-3E99-FD69-62E9-BF69DA13EE4B}"/>
          </ac:spMkLst>
        </pc:spChg>
      </pc:sldChg>
      <pc:sldChg chg="modSp">
        <pc:chgData name="epo_35" userId="S::epo_35_jogroup.eu#ext#@dobasi.onmicrosoft.com::edd5f0fd-77c0-4369-83c5-84439aafe912" providerId="AD" clId="Web-{8FBDCCE7-10EC-D76D-CB58-2E6FEF7A903A}" dt="2024-12-13T12:11:32.791" v="139" actId="20577"/>
        <pc:sldMkLst>
          <pc:docMk/>
          <pc:sldMk cId="68350863" sldId="281"/>
        </pc:sldMkLst>
        <pc:spChg chg="mod">
          <ac:chgData name="epo_35" userId="S::epo_35_jogroup.eu#ext#@dobasi.onmicrosoft.com::edd5f0fd-77c0-4369-83c5-84439aafe912" providerId="AD" clId="Web-{8FBDCCE7-10EC-D76D-CB58-2E6FEF7A903A}" dt="2024-12-13T12:11:32.791" v="139" actId="20577"/>
          <ac:spMkLst>
            <pc:docMk/>
            <pc:sldMk cId="68350863" sldId="281"/>
            <ac:spMk id="2" creationId="{A972BB76-5013-1F1B-672B-52DB3B606AB3}"/>
          </ac:spMkLst>
        </pc:spChg>
      </pc:sldChg>
      <pc:sldChg chg="modSp">
        <pc:chgData name="epo_35" userId="S::epo_35_jogroup.eu#ext#@dobasi.onmicrosoft.com::edd5f0fd-77c0-4369-83c5-84439aafe912" providerId="AD" clId="Web-{8FBDCCE7-10EC-D76D-CB58-2E6FEF7A903A}" dt="2024-12-13T12:15:21.207" v="180" actId="20577"/>
        <pc:sldMkLst>
          <pc:docMk/>
          <pc:sldMk cId="2554502435" sldId="283"/>
        </pc:sldMkLst>
        <pc:spChg chg="mod">
          <ac:chgData name="epo_35" userId="S::epo_35_jogroup.eu#ext#@dobasi.onmicrosoft.com::edd5f0fd-77c0-4369-83c5-84439aafe912" providerId="AD" clId="Web-{8FBDCCE7-10EC-D76D-CB58-2E6FEF7A903A}" dt="2024-12-13T12:13:16.374" v="148" actId="20577"/>
          <ac:spMkLst>
            <pc:docMk/>
            <pc:sldMk cId="2554502435" sldId="283"/>
            <ac:spMk id="2" creationId="{6A20C9FB-7A26-31F4-59F8-09C781879DC9}"/>
          </ac:spMkLst>
        </pc:spChg>
        <pc:spChg chg="mod">
          <ac:chgData name="epo_35" userId="S::epo_35_jogroup.eu#ext#@dobasi.onmicrosoft.com::edd5f0fd-77c0-4369-83c5-84439aafe912" providerId="AD" clId="Web-{8FBDCCE7-10EC-D76D-CB58-2E6FEF7A903A}" dt="2024-12-13T12:15:21.207" v="180" actId="20577"/>
          <ac:spMkLst>
            <pc:docMk/>
            <pc:sldMk cId="2554502435" sldId="283"/>
            <ac:spMk id="7" creationId="{DB623D69-947F-1117-908B-1663A38CE934}"/>
          </ac:spMkLst>
        </pc:spChg>
      </pc:sldChg>
      <pc:sldChg chg="modSp">
        <pc:chgData name="epo_35" userId="S::epo_35_jogroup.eu#ext#@dobasi.onmicrosoft.com::edd5f0fd-77c0-4369-83c5-84439aafe912" providerId="AD" clId="Web-{8FBDCCE7-10EC-D76D-CB58-2E6FEF7A903A}" dt="2024-12-13T12:17:35.120" v="181" actId="1076"/>
        <pc:sldMkLst>
          <pc:docMk/>
          <pc:sldMk cId="414415370" sldId="287"/>
        </pc:sldMkLst>
        <pc:spChg chg="mod">
          <ac:chgData name="epo_35" userId="S::epo_35_jogroup.eu#ext#@dobasi.onmicrosoft.com::edd5f0fd-77c0-4369-83c5-84439aafe912" providerId="AD" clId="Web-{8FBDCCE7-10EC-D76D-CB58-2E6FEF7A903A}" dt="2024-12-13T12:17:35.120" v="181" actId="1076"/>
          <ac:spMkLst>
            <pc:docMk/>
            <pc:sldMk cId="414415370" sldId="287"/>
            <ac:spMk id="4" creationId="{67913F3F-94D2-AF61-427D-9760957F3949}"/>
          </ac:spMkLst>
        </pc:spChg>
      </pc:sldChg>
      <pc:sldChg chg="modSp">
        <pc:chgData name="epo_35" userId="S::epo_35_jogroup.eu#ext#@dobasi.onmicrosoft.com::edd5f0fd-77c0-4369-83c5-84439aafe912" providerId="AD" clId="Web-{8FBDCCE7-10EC-D76D-CB58-2E6FEF7A903A}" dt="2024-12-13T12:13:06.436" v="146" actId="20577"/>
        <pc:sldMkLst>
          <pc:docMk/>
          <pc:sldMk cId="892351013" sldId="288"/>
        </pc:sldMkLst>
        <pc:spChg chg="mod">
          <ac:chgData name="epo_35" userId="S::epo_35_jogroup.eu#ext#@dobasi.onmicrosoft.com::edd5f0fd-77c0-4369-83c5-84439aafe912" providerId="AD" clId="Web-{8FBDCCE7-10EC-D76D-CB58-2E6FEF7A903A}" dt="2024-12-13T12:12:57.967" v="144" actId="20577"/>
          <ac:spMkLst>
            <pc:docMk/>
            <pc:sldMk cId="892351013" sldId="288"/>
            <ac:spMk id="3" creationId="{0BC567B6-B466-F20A-4422-B51AB92C751E}"/>
          </ac:spMkLst>
        </pc:spChg>
        <pc:spChg chg="mod">
          <ac:chgData name="epo_35" userId="S::epo_35_jogroup.eu#ext#@dobasi.onmicrosoft.com::edd5f0fd-77c0-4369-83c5-84439aafe912" providerId="AD" clId="Web-{8FBDCCE7-10EC-D76D-CB58-2E6FEF7A903A}" dt="2024-12-13T12:13:06.436" v="146" actId="20577"/>
          <ac:spMkLst>
            <pc:docMk/>
            <pc:sldMk cId="892351013" sldId="288"/>
            <ac:spMk id="4" creationId="{821BC623-86DD-5959-8310-7C4E781A7114}"/>
          </ac:spMkLst>
        </pc:spChg>
      </pc:sldChg>
      <pc:sldChg chg="modSp">
        <pc:chgData name="epo_35" userId="S::epo_35_jogroup.eu#ext#@dobasi.onmicrosoft.com::edd5f0fd-77c0-4369-83c5-84439aafe912" providerId="AD" clId="Web-{8FBDCCE7-10EC-D76D-CB58-2E6FEF7A903A}" dt="2024-12-13T12:12:49.138" v="143" actId="20577"/>
        <pc:sldMkLst>
          <pc:docMk/>
          <pc:sldMk cId="3178659052" sldId="289"/>
        </pc:sldMkLst>
        <pc:spChg chg="mod">
          <ac:chgData name="epo_35" userId="S::epo_35_jogroup.eu#ext#@dobasi.onmicrosoft.com::edd5f0fd-77c0-4369-83c5-84439aafe912" providerId="AD" clId="Web-{8FBDCCE7-10EC-D76D-CB58-2E6FEF7A903A}" dt="2024-12-13T12:12:49.138" v="143" actId="20577"/>
          <ac:spMkLst>
            <pc:docMk/>
            <pc:sldMk cId="3178659052" sldId="289"/>
            <ac:spMk id="4" creationId="{821BC623-86DD-5959-8310-7C4E781A7114}"/>
          </ac:spMkLst>
        </pc:spChg>
      </pc:sldChg>
      <pc:sldChg chg="modSp">
        <pc:chgData name="epo_35" userId="S::epo_35_jogroup.eu#ext#@dobasi.onmicrosoft.com::edd5f0fd-77c0-4369-83c5-84439aafe912" providerId="AD" clId="Web-{8FBDCCE7-10EC-D76D-CB58-2E6FEF7A903A}" dt="2024-12-13T12:18:51.904" v="187" actId="20577"/>
        <pc:sldMkLst>
          <pc:docMk/>
          <pc:sldMk cId="430438383" sldId="291"/>
        </pc:sldMkLst>
        <pc:spChg chg="mod">
          <ac:chgData name="epo_35" userId="S::epo_35_jogroup.eu#ext#@dobasi.onmicrosoft.com::edd5f0fd-77c0-4369-83c5-84439aafe912" providerId="AD" clId="Web-{8FBDCCE7-10EC-D76D-CB58-2E6FEF7A903A}" dt="2024-12-13T12:18:51.904" v="187" actId="20577"/>
          <ac:spMkLst>
            <pc:docMk/>
            <pc:sldMk cId="430438383" sldId="291"/>
            <ac:spMk id="2" creationId="{93A846E5-2506-AAFD-BCCA-85721412A1DE}"/>
          </ac:spMkLst>
        </pc:spChg>
        <pc:spChg chg="mod">
          <ac:chgData name="epo_35" userId="S::epo_35_jogroup.eu#ext#@dobasi.onmicrosoft.com::edd5f0fd-77c0-4369-83c5-84439aafe912" providerId="AD" clId="Web-{8FBDCCE7-10EC-D76D-CB58-2E6FEF7A903A}" dt="2024-12-13T12:18:34.560" v="183" actId="20577"/>
          <ac:spMkLst>
            <pc:docMk/>
            <pc:sldMk cId="430438383" sldId="291"/>
            <ac:spMk id="4" creationId="{2A093E10-6C42-35BC-5129-C3CA6643FF8E}"/>
          </ac:spMkLst>
        </pc:spChg>
      </pc:sldChg>
      <pc:sldChg chg="modSp">
        <pc:chgData name="epo_35" userId="S::epo_35_jogroup.eu#ext#@dobasi.onmicrosoft.com::edd5f0fd-77c0-4369-83c5-84439aafe912" providerId="AD" clId="Web-{8FBDCCE7-10EC-D76D-CB58-2E6FEF7A903A}" dt="2024-12-13T12:19:18.656" v="194" actId="20577"/>
        <pc:sldMkLst>
          <pc:docMk/>
          <pc:sldMk cId="2973963118" sldId="292"/>
        </pc:sldMkLst>
        <pc:spChg chg="mod">
          <ac:chgData name="epo_35" userId="S::epo_35_jogroup.eu#ext#@dobasi.onmicrosoft.com::edd5f0fd-77c0-4369-83c5-84439aafe912" providerId="AD" clId="Web-{8FBDCCE7-10EC-D76D-CB58-2E6FEF7A903A}" dt="2024-12-13T12:19:03.202" v="188" actId="20577"/>
          <ac:spMkLst>
            <pc:docMk/>
            <pc:sldMk cId="2973963118" sldId="292"/>
            <ac:spMk id="2" creationId="{AB3F4620-34BC-28BB-3943-CBF4C61E06A7}"/>
          </ac:spMkLst>
        </pc:spChg>
        <pc:spChg chg="mod">
          <ac:chgData name="epo_35" userId="S::epo_35_jogroup.eu#ext#@dobasi.onmicrosoft.com::edd5f0fd-77c0-4369-83c5-84439aafe912" providerId="AD" clId="Web-{8FBDCCE7-10EC-D76D-CB58-2E6FEF7A903A}" dt="2024-12-13T12:19:18.656" v="194" actId="20577"/>
          <ac:spMkLst>
            <pc:docMk/>
            <pc:sldMk cId="2973963118" sldId="292"/>
            <ac:spMk id="4" creationId="{99759B9C-C0F9-FA51-D58E-B303C618A7B5}"/>
          </ac:spMkLst>
        </pc:spChg>
      </pc:sldChg>
      <pc:sldChg chg="modSp">
        <pc:chgData name="epo_35" userId="S::epo_35_jogroup.eu#ext#@dobasi.onmicrosoft.com::edd5f0fd-77c0-4369-83c5-84439aafe912" providerId="AD" clId="Web-{8FBDCCE7-10EC-D76D-CB58-2E6FEF7A903A}" dt="2024-12-13T12:21:36.646" v="218" actId="20577"/>
        <pc:sldMkLst>
          <pc:docMk/>
          <pc:sldMk cId="4096032767" sldId="293"/>
        </pc:sldMkLst>
        <pc:spChg chg="mod">
          <ac:chgData name="epo_35" userId="S::epo_35_jogroup.eu#ext#@dobasi.onmicrosoft.com::edd5f0fd-77c0-4369-83c5-84439aafe912" providerId="AD" clId="Web-{8FBDCCE7-10EC-D76D-CB58-2E6FEF7A903A}" dt="2024-12-13T12:21:36.646" v="218" actId="20577"/>
          <ac:spMkLst>
            <pc:docMk/>
            <pc:sldMk cId="4096032767" sldId="293"/>
            <ac:spMk id="2" creationId="{0DDFEBE8-A499-F936-6376-1D4F450F9CD5}"/>
          </ac:spMkLst>
        </pc:spChg>
      </pc:sldChg>
      <pc:sldChg chg="modSp">
        <pc:chgData name="epo_35" userId="S::epo_35_jogroup.eu#ext#@dobasi.onmicrosoft.com::edd5f0fd-77c0-4369-83c5-84439aafe912" providerId="AD" clId="Web-{8FBDCCE7-10EC-D76D-CB58-2E6FEF7A903A}" dt="2024-12-13T12:22:11.695" v="222" actId="20577"/>
        <pc:sldMkLst>
          <pc:docMk/>
          <pc:sldMk cId="1971236100" sldId="294"/>
        </pc:sldMkLst>
        <pc:spChg chg="mod">
          <ac:chgData name="epo_35" userId="S::epo_35_jogroup.eu#ext#@dobasi.onmicrosoft.com::edd5f0fd-77c0-4369-83c5-84439aafe912" providerId="AD" clId="Web-{8FBDCCE7-10EC-D76D-CB58-2E6FEF7A903A}" dt="2024-12-13T12:22:11.695" v="222" actId="20577"/>
          <ac:spMkLst>
            <pc:docMk/>
            <pc:sldMk cId="1971236100" sldId="294"/>
            <ac:spMk id="2" creationId="{E954AB96-0983-5464-7920-65EF0FEF5765}"/>
          </ac:spMkLst>
        </pc:spChg>
      </pc:sldChg>
      <pc:sldChg chg="modSp">
        <pc:chgData name="epo_35" userId="S::epo_35_jogroup.eu#ext#@dobasi.onmicrosoft.com::edd5f0fd-77c0-4369-83c5-84439aafe912" providerId="AD" clId="Web-{8FBDCCE7-10EC-D76D-CB58-2E6FEF7A903A}" dt="2024-12-13T12:25:56.580" v="282" actId="1076"/>
        <pc:sldMkLst>
          <pc:docMk/>
          <pc:sldMk cId="1188507578" sldId="295"/>
        </pc:sldMkLst>
        <pc:spChg chg="mod">
          <ac:chgData name="epo_35" userId="S::epo_35_jogroup.eu#ext#@dobasi.onmicrosoft.com::edd5f0fd-77c0-4369-83c5-84439aafe912" providerId="AD" clId="Web-{8FBDCCE7-10EC-D76D-CB58-2E6FEF7A903A}" dt="2024-12-13T12:25:53.673" v="281" actId="1076"/>
          <ac:spMkLst>
            <pc:docMk/>
            <pc:sldMk cId="1188507578" sldId="295"/>
            <ac:spMk id="2" creationId="{0EAC8468-0F23-D201-F207-51A8D6E074CD}"/>
          </ac:spMkLst>
        </pc:spChg>
        <pc:spChg chg="mod">
          <ac:chgData name="epo_35" userId="S::epo_35_jogroup.eu#ext#@dobasi.onmicrosoft.com::edd5f0fd-77c0-4369-83c5-84439aafe912" providerId="AD" clId="Web-{8FBDCCE7-10EC-D76D-CB58-2E6FEF7A903A}" dt="2024-12-13T12:25:51.689" v="280" actId="1076"/>
          <ac:spMkLst>
            <pc:docMk/>
            <pc:sldMk cId="1188507578" sldId="295"/>
            <ac:spMk id="3" creationId="{FE25965F-F485-3E50-014C-5F8DD8016176}"/>
          </ac:spMkLst>
        </pc:spChg>
        <pc:spChg chg="mod">
          <ac:chgData name="epo_35" userId="S::epo_35_jogroup.eu#ext#@dobasi.onmicrosoft.com::edd5f0fd-77c0-4369-83c5-84439aafe912" providerId="AD" clId="Web-{8FBDCCE7-10EC-D76D-CB58-2E6FEF7A903A}" dt="2024-12-13T12:25:39.985" v="278" actId="20577"/>
          <ac:spMkLst>
            <pc:docMk/>
            <pc:sldMk cId="1188507578" sldId="295"/>
            <ac:spMk id="4" creationId="{CB7B10C2-7B80-A1CD-723A-B6229507551F}"/>
          </ac:spMkLst>
        </pc:spChg>
        <pc:spChg chg="mod">
          <ac:chgData name="epo_35" userId="S::epo_35_jogroup.eu#ext#@dobasi.onmicrosoft.com::edd5f0fd-77c0-4369-83c5-84439aafe912" providerId="AD" clId="Web-{8FBDCCE7-10EC-D76D-CB58-2E6FEF7A903A}" dt="2024-12-13T12:25:48.017" v="279" actId="1076"/>
          <ac:spMkLst>
            <pc:docMk/>
            <pc:sldMk cId="1188507578" sldId="295"/>
            <ac:spMk id="7" creationId="{5845395B-7827-B6B5-4370-E76DBA3B6A1A}"/>
          </ac:spMkLst>
        </pc:spChg>
        <pc:picChg chg="mod">
          <ac:chgData name="epo_35" userId="S::epo_35_jogroup.eu#ext#@dobasi.onmicrosoft.com::edd5f0fd-77c0-4369-83c5-84439aafe912" providerId="AD" clId="Web-{8FBDCCE7-10EC-D76D-CB58-2E6FEF7A903A}" dt="2024-12-13T12:25:56.580" v="282" actId="1076"/>
          <ac:picMkLst>
            <pc:docMk/>
            <pc:sldMk cId="1188507578" sldId="295"/>
            <ac:picMk id="6" creationId="{C9A5459E-166F-318C-9848-54CCC19721DB}"/>
          </ac:picMkLst>
        </pc:picChg>
      </pc:sldChg>
      <pc:sldChg chg="modSp">
        <pc:chgData name="epo_35" userId="S::epo_35_jogroup.eu#ext#@dobasi.onmicrosoft.com::edd5f0fd-77c0-4369-83c5-84439aafe912" providerId="AD" clId="Web-{8FBDCCE7-10EC-D76D-CB58-2E6FEF7A903A}" dt="2024-12-13T12:20:43.222" v="210" actId="1076"/>
        <pc:sldMkLst>
          <pc:docMk/>
          <pc:sldMk cId="2971977187" sldId="296"/>
        </pc:sldMkLst>
        <pc:spChg chg="mod">
          <ac:chgData name="epo_35" userId="S::epo_35_jogroup.eu#ext#@dobasi.onmicrosoft.com::edd5f0fd-77c0-4369-83c5-84439aafe912" providerId="AD" clId="Web-{8FBDCCE7-10EC-D76D-CB58-2E6FEF7A903A}" dt="2024-12-13T12:19:29.453" v="196" actId="20577"/>
          <ac:spMkLst>
            <pc:docMk/>
            <pc:sldMk cId="2971977187" sldId="296"/>
            <ac:spMk id="4" creationId="{97C25663-FA9C-5806-5E1C-F5C9B08FD24A}"/>
          </ac:spMkLst>
        </pc:spChg>
        <pc:picChg chg="mod">
          <ac:chgData name="epo_35" userId="S::epo_35_jogroup.eu#ext#@dobasi.onmicrosoft.com::edd5f0fd-77c0-4369-83c5-84439aafe912" providerId="AD" clId="Web-{8FBDCCE7-10EC-D76D-CB58-2E6FEF7A903A}" dt="2024-12-13T12:20:43.222" v="210" actId="1076"/>
          <ac:picMkLst>
            <pc:docMk/>
            <pc:sldMk cId="2971977187" sldId="296"/>
            <ac:picMk id="6" creationId="{4A3F5A39-C2C0-A500-5C95-C5112EE9BE4F}"/>
          </ac:picMkLst>
        </pc:picChg>
      </pc:sldChg>
      <pc:sldChg chg="modSp">
        <pc:chgData name="epo_35" userId="S::epo_35_jogroup.eu#ext#@dobasi.onmicrosoft.com::edd5f0fd-77c0-4369-83c5-84439aafe912" providerId="AD" clId="Web-{8FBDCCE7-10EC-D76D-CB58-2E6FEF7A903A}" dt="2024-12-13T12:21:15.536" v="215" actId="20577"/>
        <pc:sldMkLst>
          <pc:docMk/>
          <pc:sldMk cId="820975263" sldId="297"/>
        </pc:sldMkLst>
        <pc:spChg chg="mod">
          <ac:chgData name="epo_35" userId="S::epo_35_jogroup.eu#ext#@dobasi.onmicrosoft.com::edd5f0fd-77c0-4369-83c5-84439aafe912" providerId="AD" clId="Web-{8FBDCCE7-10EC-D76D-CB58-2E6FEF7A903A}" dt="2024-12-13T12:21:15.536" v="215" actId="20577"/>
          <ac:spMkLst>
            <pc:docMk/>
            <pc:sldMk cId="820975263" sldId="297"/>
            <ac:spMk id="4" creationId="{25530E1E-A5D5-4D41-A074-9324029D8900}"/>
          </ac:spMkLst>
        </pc:spChg>
      </pc:sldChg>
      <pc:sldChg chg="modSp">
        <pc:chgData name="epo_35" userId="S::epo_35_jogroup.eu#ext#@dobasi.onmicrosoft.com::edd5f0fd-77c0-4369-83c5-84439aafe912" providerId="AD" clId="Web-{8FBDCCE7-10EC-D76D-CB58-2E6FEF7A903A}" dt="2024-12-13T12:06:09.245" v="114" actId="1076"/>
        <pc:sldMkLst>
          <pc:docMk/>
          <pc:sldMk cId="3739727004" sldId="300"/>
        </pc:sldMkLst>
        <pc:spChg chg="mod">
          <ac:chgData name="epo_35" userId="S::epo_35_jogroup.eu#ext#@dobasi.onmicrosoft.com::edd5f0fd-77c0-4369-83c5-84439aafe912" providerId="AD" clId="Web-{8FBDCCE7-10EC-D76D-CB58-2E6FEF7A903A}" dt="2024-12-13T12:06:09.245" v="114" actId="1076"/>
          <ac:spMkLst>
            <pc:docMk/>
            <pc:sldMk cId="3739727004" sldId="300"/>
            <ac:spMk id="6" creationId="{DCBB1AE3-58C8-9EE2-58AE-0D4DF6EB95A4}"/>
          </ac:spMkLst>
        </pc:spChg>
        <pc:spChg chg="mod">
          <ac:chgData name="epo_35" userId="S::epo_35_jogroup.eu#ext#@dobasi.onmicrosoft.com::edd5f0fd-77c0-4369-83c5-84439aafe912" providerId="AD" clId="Web-{8FBDCCE7-10EC-D76D-CB58-2E6FEF7A903A}" dt="2024-12-13T12:06:07.011" v="113" actId="1076"/>
          <ac:spMkLst>
            <pc:docMk/>
            <pc:sldMk cId="3739727004" sldId="300"/>
            <ac:spMk id="9" creationId="{41A822B7-EC07-969F-BCDE-7AB192A929E1}"/>
          </ac:spMkLst>
        </pc:spChg>
      </pc:sldChg>
      <pc:sldChg chg="modSp">
        <pc:chgData name="epo_35" userId="S::epo_35_jogroup.eu#ext#@dobasi.onmicrosoft.com::edd5f0fd-77c0-4369-83c5-84439aafe912" providerId="AD" clId="Web-{8FBDCCE7-10EC-D76D-CB58-2E6FEF7A903A}" dt="2024-12-13T12:27:29.693" v="303" actId="1076"/>
        <pc:sldMkLst>
          <pc:docMk/>
          <pc:sldMk cId="1742645539" sldId="302"/>
        </pc:sldMkLst>
        <pc:spChg chg="mod">
          <ac:chgData name="epo_35" userId="S::epo_35_jogroup.eu#ext#@dobasi.onmicrosoft.com::edd5f0fd-77c0-4369-83c5-84439aafe912" providerId="AD" clId="Web-{8FBDCCE7-10EC-D76D-CB58-2E6FEF7A903A}" dt="2024-12-13T12:27:12.505" v="301" actId="1076"/>
          <ac:spMkLst>
            <pc:docMk/>
            <pc:sldMk cId="1742645539" sldId="302"/>
            <ac:spMk id="3" creationId="{EEA42171-5884-FE06-C203-C460957BC41C}"/>
          </ac:spMkLst>
        </pc:spChg>
        <pc:spChg chg="mod">
          <ac:chgData name="epo_35" userId="S::epo_35_jogroup.eu#ext#@dobasi.onmicrosoft.com::edd5f0fd-77c0-4369-83c5-84439aafe912" providerId="AD" clId="Web-{8FBDCCE7-10EC-D76D-CB58-2E6FEF7A903A}" dt="2024-12-13T12:27:02.083" v="298" actId="1076"/>
          <ac:spMkLst>
            <pc:docMk/>
            <pc:sldMk cId="1742645539" sldId="302"/>
            <ac:spMk id="5" creationId="{1CEEF4C6-3929-957A-CB83-F56A0C3A7C1E}"/>
          </ac:spMkLst>
        </pc:spChg>
        <pc:spChg chg="mod">
          <ac:chgData name="epo_35" userId="S::epo_35_jogroup.eu#ext#@dobasi.onmicrosoft.com::edd5f0fd-77c0-4369-83c5-84439aafe912" providerId="AD" clId="Web-{8FBDCCE7-10EC-D76D-CB58-2E6FEF7A903A}" dt="2024-12-13T12:27:08.239" v="300" actId="1076"/>
          <ac:spMkLst>
            <pc:docMk/>
            <pc:sldMk cId="1742645539" sldId="302"/>
            <ac:spMk id="6" creationId="{5BACB110-2C6A-95F8-280D-647E2E279830}"/>
          </ac:spMkLst>
        </pc:spChg>
        <pc:picChg chg="mod">
          <ac:chgData name="epo_35" userId="S::epo_35_jogroup.eu#ext#@dobasi.onmicrosoft.com::edd5f0fd-77c0-4369-83c5-84439aafe912" providerId="AD" clId="Web-{8FBDCCE7-10EC-D76D-CB58-2E6FEF7A903A}" dt="2024-12-13T12:27:29.693" v="303" actId="1076"/>
          <ac:picMkLst>
            <pc:docMk/>
            <pc:sldMk cId="1742645539" sldId="302"/>
            <ac:picMk id="2" creationId="{64D2AC33-8E6E-7417-B02F-2BAE6615408A}"/>
          </ac:picMkLst>
        </pc:picChg>
      </pc:sldChg>
      <pc:sldChg chg="delSp modSp">
        <pc:chgData name="epo_35" userId="S::epo_35_jogroup.eu#ext#@dobasi.onmicrosoft.com::edd5f0fd-77c0-4369-83c5-84439aafe912" providerId="AD" clId="Web-{8FBDCCE7-10EC-D76D-CB58-2E6FEF7A903A}" dt="2024-12-13T13:34:10.914" v="304" actId="1076"/>
        <pc:sldMkLst>
          <pc:docMk/>
          <pc:sldMk cId="2949865065" sldId="303"/>
        </pc:sldMkLst>
        <pc:spChg chg="mod">
          <ac:chgData name="epo_35" userId="S::epo_35_jogroup.eu#ext#@dobasi.onmicrosoft.com::edd5f0fd-77c0-4369-83c5-84439aafe912" providerId="AD" clId="Web-{8FBDCCE7-10EC-D76D-CB58-2E6FEF7A903A}" dt="2024-12-13T13:34:10.914" v="304" actId="1076"/>
          <ac:spMkLst>
            <pc:docMk/>
            <pc:sldMk cId="2949865065" sldId="303"/>
            <ac:spMk id="3" creationId="{73B06CFA-549F-BF01-84DA-E23DFB02BD4F}"/>
          </ac:spMkLst>
        </pc:spChg>
        <pc:spChg chg="del mod">
          <ac:chgData name="epo_35" userId="S::epo_35_jogroup.eu#ext#@dobasi.onmicrosoft.com::edd5f0fd-77c0-4369-83c5-84439aafe912" providerId="AD" clId="Web-{8FBDCCE7-10EC-D76D-CB58-2E6FEF7A903A}" dt="2024-12-13T11:51:19.455" v="3"/>
          <ac:spMkLst>
            <pc:docMk/>
            <pc:sldMk cId="2949865065" sldId="303"/>
            <ac:spMk id="4" creationId="{73B06CFA-549F-BF01-84DA-E23DFB02BD4F}"/>
          </ac:spMkLst>
        </pc:spChg>
      </pc:sldChg>
      <pc:sldChg chg="modSp">
        <pc:chgData name="epo_35" userId="S::epo_35_jogroup.eu#ext#@dobasi.onmicrosoft.com::edd5f0fd-77c0-4369-83c5-84439aafe912" providerId="AD" clId="Web-{8FBDCCE7-10EC-D76D-CB58-2E6FEF7A903A}" dt="2024-12-13T12:08:54.299" v="133" actId="20577"/>
        <pc:sldMkLst>
          <pc:docMk/>
          <pc:sldMk cId="971097522" sldId="304"/>
        </pc:sldMkLst>
        <pc:spChg chg="mod">
          <ac:chgData name="epo_35" userId="S::epo_35_jogroup.eu#ext#@dobasi.onmicrosoft.com::edd5f0fd-77c0-4369-83c5-84439aafe912" providerId="AD" clId="Web-{8FBDCCE7-10EC-D76D-CB58-2E6FEF7A903A}" dt="2024-12-13T12:08:15.016" v="129" actId="20577"/>
          <ac:spMkLst>
            <pc:docMk/>
            <pc:sldMk cId="971097522" sldId="304"/>
            <ac:spMk id="2" creationId="{E4A83FA3-72A8-EA99-78F0-67935A02AB3E}"/>
          </ac:spMkLst>
        </pc:spChg>
        <pc:spChg chg="mod">
          <ac:chgData name="epo_35" userId="S::epo_35_jogroup.eu#ext#@dobasi.onmicrosoft.com::edd5f0fd-77c0-4369-83c5-84439aafe912" providerId="AD" clId="Web-{8FBDCCE7-10EC-D76D-CB58-2E6FEF7A903A}" dt="2024-12-13T12:08:54.299" v="133" actId="20577"/>
          <ac:spMkLst>
            <pc:docMk/>
            <pc:sldMk cId="971097522" sldId="304"/>
            <ac:spMk id="3" creationId="{15DBB52E-C0AF-9DE3-D35A-39EB4901D12A}"/>
          </ac:spMkLst>
        </pc:spChg>
      </pc:sldChg>
      <pc:sldChg chg="modSp">
        <pc:chgData name="epo_35" userId="S::epo_35_jogroup.eu#ext#@dobasi.onmicrosoft.com::edd5f0fd-77c0-4369-83c5-84439aafe912" providerId="AD" clId="Web-{8FBDCCE7-10EC-D76D-CB58-2E6FEF7A903A}" dt="2024-12-13T12:21:45.803" v="219" actId="20577"/>
        <pc:sldMkLst>
          <pc:docMk/>
          <pc:sldMk cId="4122332720" sldId="305"/>
        </pc:sldMkLst>
        <pc:spChg chg="mod">
          <ac:chgData name="epo_35" userId="S::epo_35_jogroup.eu#ext#@dobasi.onmicrosoft.com::edd5f0fd-77c0-4369-83c5-84439aafe912" providerId="AD" clId="Web-{8FBDCCE7-10EC-D76D-CB58-2E6FEF7A903A}" dt="2024-12-13T12:21:45.803" v="219" actId="20577"/>
          <ac:spMkLst>
            <pc:docMk/>
            <pc:sldMk cId="4122332720" sldId="305"/>
            <ac:spMk id="2" creationId="{E4A83FA3-72A8-EA99-78F0-67935A02AB3E}"/>
          </ac:spMkLst>
        </pc:spChg>
      </pc:sldChg>
      <pc:sldChg chg="modSp">
        <pc:chgData name="epo_35" userId="S::epo_35_jogroup.eu#ext#@dobasi.onmicrosoft.com::edd5f0fd-77c0-4369-83c5-84439aafe912" providerId="AD" clId="Web-{8FBDCCE7-10EC-D76D-CB58-2E6FEF7A903A}" dt="2024-12-13T12:24:35.326" v="256" actId="20577"/>
        <pc:sldMkLst>
          <pc:docMk/>
          <pc:sldMk cId="942325739" sldId="306"/>
        </pc:sldMkLst>
        <pc:spChg chg="mod">
          <ac:chgData name="epo_35" userId="S::epo_35_jogroup.eu#ext#@dobasi.onmicrosoft.com::edd5f0fd-77c0-4369-83c5-84439aafe912" providerId="AD" clId="Web-{8FBDCCE7-10EC-D76D-CB58-2E6FEF7A903A}" dt="2024-12-13T12:24:16.091" v="254" actId="20577"/>
          <ac:spMkLst>
            <pc:docMk/>
            <pc:sldMk cId="942325739" sldId="306"/>
            <ac:spMk id="2" creationId="{2D6C4247-4773-6339-F2C2-D7349115063C}"/>
          </ac:spMkLst>
        </pc:spChg>
        <pc:spChg chg="mod">
          <ac:chgData name="epo_35" userId="S::epo_35_jogroup.eu#ext#@dobasi.onmicrosoft.com::edd5f0fd-77c0-4369-83c5-84439aafe912" providerId="AD" clId="Web-{8FBDCCE7-10EC-D76D-CB58-2E6FEF7A903A}" dt="2024-12-13T12:24:29.185" v="255" actId="20577"/>
          <ac:spMkLst>
            <pc:docMk/>
            <pc:sldMk cId="942325739" sldId="306"/>
            <ac:spMk id="3" creationId="{8F02444F-729F-EF13-4D67-887CA984398E}"/>
          </ac:spMkLst>
        </pc:spChg>
        <pc:spChg chg="mod">
          <ac:chgData name="epo_35" userId="S::epo_35_jogroup.eu#ext#@dobasi.onmicrosoft.com::edd5f0fd-77c0-4369-83c5-84439aafe912" providerId="AD" clId="Web-{8FBDCCE7-10EC-D76D-CB58-2E6FEF7A903A}" dt="2024-12-13T12:24:35.326" v="256" actId="20577"/>
          <ac:spMkLst>
            <pc:docMk/>
            <pc:sldMk cId="942325739" sldId="306"/>
            <ac:spMk id="6" creationId="{248FCF38-A0FE-1C14-5AB1-DDBCE4E9C8C7}"/>
          </ac:spMkLst>
        </pc:spChg>
        <pc:spChg chg="mod">
          <ac:chgData name="epo_35" userId="S::epo_35_jogroup.eu#ext#@dobasi.onmicrosoft.com::edd5f0fd-77c0-4369-83c5-84439aafe912" providerId="AD" clId="Web-{8FBDCCE7-10EC-D76D-CB58-2E6FEF7A903A}" dt="2024-12-13T12:20:39.690" v="209" actId="20577"/>
          <ac:spMkLst>
            <pc:docMk/>
            <pc:sldMk cId="942325739" sldId="306"/>
            <ac:spMk id="8" creationId="{49CFEE05-7B74-9CDE-D067-B9C807FF45C0}"/>
          </ac:spMkLst>
        </pc:spChg>
      </pc:sldChg>
      <pc:sldChg chg="modSp">
        <pc:chgData name="epo_35" userId="S::epo_35_jogroup.eu#ext#@dobasi.onmicrosoft.com::edd5f0fd-77c0-4369-83c5-84439aafe912" providerId="AD" clId="Web-{8FBDCCE7-10EC-D76D-CB58-2E6FEF7A903A}" dt="2024-12-13T12:24:11.512" v="251" actId="20577"/>
        <pc:sldMkLst>
          <pc:docMk/>
          <pc:sldMk cId="2815572369" sldId="307"/>
        </pc:sldMkLst>
        <pc:spChg chg="mod">
          <ac:chgData name="epo_35" userId="S::epo_35_jogroup.eu#ext#@dobasi.onmicrosoft.com::edd5f0fd-77c0-4369-83c5-84439aafe912" providerId="AD" clId="Web-{8FBDCCE7-10EC-D76D-CB58-2E6FEF7A903A}" dt="2024-12-13T12:19:47.954" v="197" actId="20577"/>
          <ac:spMkLst>
            <pc:docMk/>
            <pc:sldMk cId="2815572369" sldId="307"/>
            <ac:spMk id="2" creationId="{E07C2BFF-F57F-CAE4-893F-CF9C4EE2A89B}"/>
          </ac:spMkLst>
        </pc:spChg>
        <pc:spChg chg="mod">
          <ac:chgData name="epo_35" userId="S::epo_35_jogroup.eu#ext#@dobasi.onmicrosoft.com::edd5f0fd-77c0-4369-83c5-84439aafe912" providerId="AD" clId="Web-{8FBDCCE7-10EC-D76D-CB58-2E6FEF7A903A}" dt="2024-12-13T12:24:11.512" v="251" actId="20577"/>
          <ac:spMkLst>
            <pc:docMk/>
            <pc:sldMk cId="2815572369" sldId="307"/>
            <ac:spMk id="3" creationId="{492D77B2-98A5-B3E2-7D84-6839DC92E2A0}"/>
          </ac:spMkLst>
        </pc:spChg>
        <pc:spChg chg="mod">
          <ac:chgData name="epo_35" userId="S::epo_35_jogroup.eu#ext#@dobasi.onmicrosoft.com::edd5f0fd-77c0-4369-83c5-84439aafe912" providerId="AD" clId="Web-{8FBDCCE7-10EC-D76D-CB58-2E6FEF7A903A}" dt="2024-12-13T12:23:33.339" v="249" actId="20577"/>
          <ac:spMkLst>
            <pc:docMk/>
            <pc:sldMk cId="2815572369" sldId="307"/>
            <ac:spMk id="6" creationId="{E599D616-4E7D-2E02-3816-2FB6558AF0E3}"/>
          </ac:spMkLst>
        </pc:spChg>
      </pc:sldChg>
      <pc:sldChg chg="new del">
        <pc:chgData name="epo_35" userId="S::epo_35_jogroup.eu#ext#@dobasi.onmicrosoft.com::edd5f0fd-77c0-4369-83c5-84439aafe912" providerId="AD" clId="Web-{8FBDCCE7-10EC-D76D-CB58-2E6FEF7A903A}" dt="2024-12-13T12:14:04.001" v="150"/>
        <pc:sldMkLst>
          <pc:docMk/>
          <pc:sldMk cId="1389743402" sldId="311"/>
        </pc:sldMkLst>
      </pc:sldChg>
      <pc:sldChg chg="addSp modSp new">
        <pc:chgData name="epo_35" userId="S::epo_35_jogroup.eu#ext#@dobasi.onmicrosoft.com::edd5f0fd-77c0-4369-83c5-84439aafe912" providerId="AD" clId="Web-{8FBDCCE7-10EC-D76D-CB58-2E6FEF7A903A}" dt="2024-12-13T12:26:57.879" v="297" actId="20577"/>
        <pc:sldMkLst>
          <pc:docMk/>
          <pc:sldMk cId="3884032397" sldId="311"/>
        </pc:sldMkLst>
        <pc:spChg chg="add mod">
          <ac:chgData name="epo_35" userId="S::epo_35_jogroup.eu#ext#@dobasi.onmicrosoft.com::edd5f0fd-77c0-4369-83c5-84439aafe912" providerId="AD" clId="Web-{8FBDCCE7-10EC-D76D-CB58-2E6FEF7A903A}" dt="2024-12-13T12:26:57.879" v="297" actId="20577"/>
          <ac:spMkLst>
            <pc:docMk/>
            <pc:sldMk cId="3884032397" sldId="311"/>
            <ac:spMk id="2" creationId="{2E2523D0-8F63-DB9E-7D8B-1F7AFAB4803B}"/>
          </ac:spMkLst>
        </pc:spChg>
      </pc:sldChg>
    </pc:docChg>
  </pc:docChgLst>
  <pc:docChgLst>
    <pc:chgData name="Mateja Geder, DOBA" userId="S::mateja.geder@doba.si::ccfd40d0-487c-4fcf-87d0-5a1ee1eda87d" providerId="AD" clId="Web-{5A9FE241-D069-49CC-AEC6-2C2A69D69501}"/>
    <pc:docChg chg="modSld">
      <pc:chgData name="Mateja Geder, DOBA" userId="S::mateja.geder@doba.si::ccfd40d0-487c-4fcf-87d0-5a1ee1eda87d" providerId="AD" clId="Web-{5A9FE241-D069-49CC-AEC6-2C2A69D69501}" dt="2024-11-19T16:40:05.529" v="6" actId="20577"/>
      <pc:docMkLst>
        <pc:docMk/>
      </pc:docMkLst>
      <pc:sldChg chg="modSp">
        <pc:chgData name="Mateja Geder, DOBA" userId="S::mateja.geder@doba.si::ccfd40d0-487c-4fcf-87d0-5a1ee1eda87d" providerId="AD" clId="Web-{5A9FE241-D069-49CC-AEC6-2C2A69D69501}" dt="2024-11-19T16:38:40.539" v="2" actId="20577"/>
        <pc:sldMkLst>
          <pc:docMk/>
          <pc:sldMk cId="2591287154" sldId="258"/>
        </pc:sldMkLst>
        <pc:spChg chg="mod">
          <ac:chgData name="Mateja Geder, DOBA" userId="S::mateja.geder@doba.si::ccfd40d0-487c-4fcf-87d0-5a1ee1eda87d" providerId="AD" clId="Web-{5A9FE241-D069-49CC-AEC6-2C2A69D69501}" dt="2024-11-19T16:38:40.539" v="2" actId="20577"/>
          <ac:spMkLst>
            <pc:docMk/>
            <pc:sldMk cId="2591287154" sldId="258"/>
            <ac:spMk id="6" creationId="{0CC214A9-B65D-FDF1-7616-D8081C944C60}"/>
          </ac:spMkLst>
        </pc:spChg>
      </pc:sldChg>
      <pc:sldChg chg="modSp">
        <pc:chgData name="Mateja Geder, DOBA" userId="S::mateja.geder@doba.si::ccfd40d0-487c-4fcf-87d0-5a1ee1eda87d" providerId="AD" clId="Web-{5A9FE241-D069-49CC-AEC6-2C2A69D69501}" dt="2024-11-19T16:39:30.527" v="4" actId="20577"/>
        <pc:sldMkLst>
          <pc:docMk/>
          <pc:sldMk cId="68350863" sldId="281"/>
        </pc:sldMkLst>
        <pc:spChg chg="mod">
          <ac:chgData name="Mateja Geder, DOBA" userId="S::mateja.geder@doba.si::ccfd40d0-487c-4fcf-87d0-5a1ee1eda87d" providerId="AD" clId="Web-{5A9FE241-D069-49CC-AEC6-2C2A69D69501}" dt="2024-11-19T16:39:30.527" v="4" actId="20577"/>
          <ac:spMkLst>
            <pc:docMk/>
            <pc:sldMk cId="68350863" sldId="281"/>
            <ac:spMk id="2" creationId="{A972BB76-5013-1F1B-672B-52DB3B606AB3}"/>
          </ac:spMkLst>
        </pc:spChg>
      </pc:sldChg>
      <pc:sldChg chg="modSp">
        <pc:chgData name="Mateja Geder, DOBA" userId="S::mateja.geder@doba.si::ccfd40d0-487c-4fcf-87d0-5a1ee1eda87d" providerId="AD" clId="Web-{5A9FE241-D069-49CC-AEC6-2C2A69D69501}" dt="2024-11-19T16:40:05.529" v="6" actId="20577"/>
        <pc:sldMkLst>
          <pc:docMk/>
          <pc:sldMk cId="1237435826" sldId="285"/>
        </pc:sldMkLst>
        <pc:spChg chg="mod">
          <ac:chgData name="Mateja Geder, DOBA" userId="S::mateja.geder@doba.si::ccfd40d0-487c-4fcf-87d0-5a1ee1eda87d" providerId="AD" clId="Web-{5A9FE241-D069-49CC-AEC6-2C2A69D69501}" dt="2024-11-19T16:40:05.529" v="6" actId="20577"/>
          <ac:spMkLst>
            <pc:docMk/>
            <pc:sldMk cId="1237435826" sldId="285"/>
            <ac:spMk id="3" creationId="{3231B5ED-03F5-0C53-BCE9-AA9142962C6D}"/>
          </ac:spMkLst>
        </pc:spChg>
      </pc:sldChg>
    </pc:docChg>
  </pc:docChgLst>
  <pc:docChgLst>
    <pc:chgData name="epo_38" userId="S::epo_38_jogroup.eu#ext#@dobasi.onmicrosoft.com::66d8512a-8ddf-40e0-bce7-ad06085cc67f" providerId="AD" clId="Web-{3BC6FF22-FC1C-5CE5-532D-B67C01441889}"/>
    <pc:docChg chg="modSld">
      <pc:chgData name="epo_38" userId="S::epo_38_jogroup.eu#ext#@dobasi.onmicrosoft.com::66d8512a-8ddf-40e0-bce7-ad06085cc67f" providerId="AD" clId="Web-{3BC6FF22-FC1C-5CE5-532D-B67C01441889}" dt="2024-12-13T16:58:02.179" v="286" actId="20577"/>
      <pc:docMkLst>
        <pc:docMk/>
      </pc:docMkLst>
      <pc:sldChg chg="modSp">
        <pc:chgData name="epo_38" userId="S::epo_38_jogroup.eu#ext#@dobasi.onmicrosoft.com::66d8512a-8ddf-40e0-bce7-ad06085cc67f" providerId="AD" clId="Web-{3BC6FF22-FC1C-5CE5-532D-B67C01441889}" dt="2024-12-13T16:41:37.005" v="3" actId="20577"/>
        <pc:sldMkLst>
          <pc:docMk/>
          <pc:sldMk cId="1177726443" sldId="257"/>
        </pc:sldMkLst>
        <pc:spChg chg="mod">
          <ac:chgData name="epo_38" userId="S::epo_38_jogroup.eu#ext#@dobasi.onmicrosoft.com::66d8512a-8ddf-40e0-bce7-ad06085cc67f" providerId="AD" clId="Web-{3BC6FF22-FC1C-5CE5-532D-B67C01441889}" dt="2024-12-13T16:41:37.005" v="3" actId="20577"/>
          <ac:spMkLst>
            <pc:docMk/>
            <pc:sldMk cId="1177726443" sldId="257"/>
            <ac:spMk id="3" creationId="{8D0089E8-9EEB-047C-855D-C0D6B24BE56F}"/>
          </ac:spMkLst>
        </pc:spChg>
      </pc:sldChg>
      <pc:sldChg chg="modSp">
        <pc:chgData name="epo_38" userId="S::epo_38_jogroup.eu#ext#@dobasi.onmicrosoft.com::66d8512a-8ddf-40e0-bce7-ad06085cc67f" providerId="AD" clId="Web-{3BC6FF22-FC1C-5CE5-532D-B67C01441889}" dt="2024-12-13T16:41:59.333" v="7" actId="20577"/>
        <pc:sldMkLst>
          <pc:docMk/>
          <pc:sldMk cId="2591287154" sldId="258"/>
        </pc:sldMkLst>
        <pc:spChg chg="mod">
          <ac:chgData name="epo_38" userId="S::epo_38_jogroup.eu#ext#@dobasi.onmicrosoft.com::66d8512a-8ddf-40e0-bce7-ad06085cc67f" providerId="AD" clId="Web-{3BC6FF22-FC1C-5CE5-532D-B67C01441889}" dt="2024-12-13T16:41:49.021" v="4" actId="20577"/>
          <ac:spMkLst>
            <pc:docMk/>
            <pc:sldMk cId="2591287154" sldId="258"/>
            <ac:spMk id="4" creationId="{EDDEB2B8-67A4-DBB2-B33B-FA3A94AEE46E}"/>
          </ac:spMkLst>
        </pc:spChg>
        <pc:spChg chg="mod">
          <ac:chgData name="epo_38" userId="S::epo_38_jogroup.eu#ext#@dobasi.onmicrosoft.com::66d8512a-8ddf-40e0-bce7-ad06085cc67f" providerId="AD" clId="Web-{3BC6FF22-FC1C-5CE5-532D-B67C01441889}" dt="2024-12-13T16:41:59.333" v="7" actId="20577"/>
          <ac:spMkLst>
            <pc:docMk/>
            <pc:sldMk cId="2591287154" sldId="258"/>
            <ac:spMk id="5" creationId="{DCBDD218-F9D7-4922-0A12-8A66E5903877}"/>
          </ac:spMkLst>
        </pc:spChg>
      </pc:sldChg>
      <pc:sldChg chg="modSp">
        <pc:chgData name="epo_38" userId="S::epo_38_jogroup.eu#ext#@dobasi.onmicrosoft.com::66d8512a-8ddf-40e0-bce7-ad06085cc67f" providerId="AD" clId="Web-{3BC6FF22-FC1C-5CE5-532D-B67C01441889}" dt="2024-12-13T16:43:37.273" v="29" actId="20577"/>
        <pc:sldMkLst>
          <pc:docMk/>
          <pc:sldMk cId="2622686270" sldId="262"/>
        </pc:sldMkLst>
        <pc:spChg chg="mod">
          <ac:chgData name="epo_38" userId="S::epo_38_jogroup.eu#ext#@dobasi.onmicrosoft.com::66d8512a-8ddf-40e0-bce7-ad06085cc67f" providerId="AD" clId="Web-{3BC6FF22-FC1C-5CE5-532D-B67C01441889}" dt="2024-12-13T16:42:29.662" v="12" actId="20577"/>
          <ac:spMkLst>
            <pc:docMk/>
            <pc:sldMk cId="2622686270" sldId="262"/>
            <ac:spMk id="2" creationId="{50ABC507-E7F2-965E-C444-0827B238DD41}"/>
          </ac:spMkLst>
        </pc:spChg>
        <pc:spChg chg="mod">
          <ac:chgData name="epo_38" userId="S::epo_38_jogroup.eu#ext#@dobasi.onmicrosoft.com::66d8512a-8ddf-40e0-bce7-ad06085cc67f" providerId="AD" clId="Web-{3BC6FF22-FC1C-5CE5-532D-B67C01441889}" dt="2024-12-13T16:43:37.273" v="29" actId="20577"/>
          <ac:spMkLst>
            <pc:docMk/>
            <pc:sldMk cId="2622686270" sldId="262"/>
            <ac:spMk id="8" creationId="{744F0D38-A291-0073-2C87-B6F7C7DA5F9D}"/>
          </ac:spMkLst>
        </pc:spChg>
      </pc:sldChg>
      <pc:sldChg chg="modSp">
        <pc:chgData name="epo_38" userId="S::epo_38_jogroup.eu#ext#@dobasi.onmicrosoft.com::66d8512a-8ddf-40e0-bce7-ad06085cc67f" providerId="AD" clId="Web-{3BC6FF22-FC1C-5CE5-532D-B67C01441889}" dt="2024-12-13T16:43:48.773" v="32" actId="20577"/>
        <pc:sldMkLst>
          <pc:docMk/>
          <pc:sldMk cId="2836730832" sldId="264"/>
        </pc:sldMkLst>
        <pc:spChg chg="mod">
          <ac:chgData name="epo_38" userId="S::epo_38_jogroup.eu#ext#@dobasi.onmicrosoft.com::66d8512a-8ddf-40e0-bce7-ad06085cc67f" providerId="AD" clId="Web-{3BC6FF22-FC1C-5CE5-532D-B67C01441889}" dt="2024-12-13T16:43:48.773" v="32" actId="20577"/>
          <ac:spMkLst>
            <pc:docMk/>
            <pc:sldMk cId="2836730832" sldId="264"/>
            <ac:spMk id="3" creationId="{3FA24321-240E-937E-F076-EEE551D6E689}"/>
          </ac:spMkLst>
        </pc:spChg>
        <pc:spChg chg="mod">
          <ac:chgData name="epo_38" userId="S::epo_38_jogroup.eu#ext#@dobasi.onmicrosoft.com::66d8512a-8ddf-40e0-bce7-ad06085cc67f" providerId="AD" clId="Web-{3BC6FF22-FC1C-5CE5-532D-B67C01441889}" dt="2024-12-13T16:43:12.506" v="26" actId="20577"/>
          <ac:spMkLst>
            <pc:docMk/>
            <pc:sldMk cId="2836730832" sldId="264"/>
            <ac:spMk id="5" creationId="{B662C0C1-9334-6EBE-F622-55457612399E}"/>
          </ac:spMkLst>
        </pc:spChg>
      </pc:sldChg>
      <pc:sldChg chg="modSp">
        <pc:chgData name="epo_38" userId="S::epo_38_jogroup.eu#ext#@dobasi.onmicrosoft.com::66d8512a-8ddf-40e0-bce7-ad06085cc67f" providerId="AD" clId="Web-{3BC6FF22-FC1C-5CE5-532D-B67C01441889}" dt="2024-12-13T16:44:13.055" v="46" actId="20577"/>
        <pc:sldMkLst>
          <pc:docMk/>
          <pc:sldMk cId="3431805615" sldId="271"/>
        </pc:sldMkLst>
        <pc:spChg chg="mod">
          <ac:chgData name="epo_38" userId="S::epo_38_jogroup.eu#ext#@dobasi.onmicrosoft.com::66d8512a-8ddf-40e0-bce7-ad06085cc67f" providerId="AD" clId="Web-{3BC6FF22-FC1C-5CE5-532D-B67C01441889}" dt="2024-12-13T16:44:13.055" v="46" actId="20577"/>
          <ac:spMkLst>
            <pc:docMk/>
            <pc:sldMk cId="3431805615" sldId="271"/>
            <ac:spMk id="4" creationId="{03D0B485-394E-5860-3D89-9044C07FCD43}"/>
          </ac:spMkLst>
        </pc:spChg>
      </pc:sldChg>
      <pc:sldChg chg="addSp delSp modSp">
        <pc:chgData name="epo_38" userId="S::epo_38_jogroup.eu#ext#@dobasi.onmicrosoft.com::66d8512a-8ddf-40e0-bce7-ad06085cc67f" providerId="AD" clId="Web-{3BC6FF22-FC1C-5CE5-532D-B67C01441889}" dt="2024-12-13T16:48:22.231" v="96" actId="1076"/>
        <pc:sldMkLst>
          <pc:docMk/>
          <pc:sldMk cId="1111956171" sldId="272"/>
        </pc:sldMkLst>
        <pc:spChg chg="add mod">
          <ac:chgData name="epo_38" userId="S::epo_38_jogroup.eu#ext#@dobasi.onmicrosoft.com::66d8512a-8ddf-40e0-bce7-ad06085cc67f" providerId="AD" clId="Web-{3BC6FF22-FC1C-5CE5-532D-B67C01441889}" dt="2024-12-13T16:48:09.574" v="93" actId="1076"/>
          <ac:spMkLst>
            <pc:docMk/>
            <pc:sldMk cId="1111956171" sldId="272"/>
            <ac:spMk id="5" creationId="{028DB652-7F9E-7DFE-EA7E-92E9C30F6CC4}"/>
          </ac:spMkLst>
        </pc:spChg>
        <pc:spChg chg="add mod">
          <ac:chgData name="epo_38" userId="S::epo_38_jogroup.eu#ext#@dobasi.onmicrosoft.com::66d8512a-8ddf-40e0-bce7-ad06085cc67f" providerId="AD" clId="Web-{3BC6FF22-FC1C-5CE5-532D-B67C01441889}" dt="2024-12-13T16:48:22.231" v="96" actId="1076"/>
          <ac:spMkLst>
            <pc:docMk/>
            <pc:sldMk cId="1111956171" sldId="272"/>
            <ac:spMk id="7" creationId="{A791AD4B-A06E-B09B-E477-18E4E4D6251B}"/>
          </ac:spMkLst>
        </pc:spChg>
        <pc:spChg chg="del mod">
          <ac:chgData name="epo_38" userId="S::epo_38_jogroup.eu#ext#@dobasi.onmicrosoft.com::66d8512a-8ddf-40e0-bce7-ad06085cc67f" providerId="AD" clId="Web-{3BC6FF22-FC1C-5CE5-532D-B67C01441889}" dt="2024-12-13T16:48:05.902" v="92"/>
          <ac:spMkLst>
            <pc:docMk/>
            <pc:sldMk cId="1111956171" sldId="272"/>
            <ac:spMk id="10" creationId="{D12838AC-0E03-6983-D86C-612188C6D529}"/>
          </ac:spMkLst>
        </pc:spChg>
      </pc:sldChg>
      <pc:sldChg chg="modSp">
        <pc:chgData name="epo_38" userId="S::epo_38_jogroup.eu#ext#@dobasi.onmicrosoft.com::66d8512a-8ddf-40e0-bce7-ad06085cc67f" providerId="AD" clId="Web-{3BC6FF22-FC1C-5CE5-532D-B67C01441889}" dt="2024-12-13T16:44:57.055" v="55" actId="20577"/>
        <pc:sldMkLst>
          <pc:docMk/>
          <pc:sldMk cId="1672662652" sldId="273"/>
        </pc:sldMkLst>
        <pc:spChg chg="mod">
          <ac:chgData name="epo_38" userId="S::epo_38_jogroup.eu#ext#@dobasi.onmicrosoft.com::66d8512a-8ddf-40e0-bce7-ad06085cc67f" providerId="AD" clId="Web-{3BC6FF22-FC1C-5CE5-532D-B67C01441889}" dt="2024-12-13T16:44:57.055" v="55" actId="20577"/>
          <ac:spMkLst>
            <pc:docMk/>
            <pc:sldMk cId="1672662652" sldId="273"/>
            <ac:spMk id="12" creationId="{F1B72691-4349-07E3-A49E-CB94E70227E1}"/>
          </ac:spMkLst>
        </pc:spChg>
      </pc:sldChg>
      <pc:sldChg chg="addSp delSp modSp">
        <pc:chgData name="epo_38" userId="S::epo_38_jogroup.eu#ext#@dobasi.onmicrosoft.com::66d8512a-8ddf-40e0-bce7-ad06085cc67f" providerId="AD" clId="Web-{3BC6FF22-FC1C-5CE5-532D-B67C01441889}" dt="2024-12-13T16:47:22.011" v="82" actId="20577"/>
        <pc:sldMkLst>
          <pc:docMk/>
          <pc:sldMk cId="3552429914" sldId="276"/>
        </pc:sldMkLst>
        <pc:spChg chg="mod">
          <ac:chgData name="epo_38" userId="S::epo_38_jogroup.eu#ext#@dobasi.onmicrosoft.com::66d8512a-8ddf-40e0-bce7-ad06085cc67f" providerId="AD" clId="Web-{3BC6FF22-FC1C-5CE5-532D-B67C01441889}" dt="2024-12-13T16:47:22.011" v="82" actId="20577"/>
          <ac:spMkLst>
            <pc:docMk/>
            <pc:sldMk cId="3552429914" sldId="276"/>
            <ac:spMk id="3" creationId="{B5611096-1FD1-AC90-8454-9642F47C5B77}"/>
          </ac:spMkLst>
        </pc:spChg>
        <pc:spChg chg="add del mod">
          <ac:chgData name="epo_38" userId="S::epo_38_jogroup.eu#ext#@dobasi.onmicrosoft.com::66d8512a-8ddf-40e0-bce7-ad06085cc67f" providerId="AD" clId="Web-{3BC6FF22-FC1C-5CE5-532D-B67C01441889}" dt="2024-12-13T16:46:53.214" v="76"/>
          <ac:spMkLst>
            <pc:docMk/>
            <pc:sldMk cId="3552429914" sldId="276"/>
            <ac:spMk id="6" creationId="{3590A0C8-2520-390D-198F-26BCBE37A281}"/>
          </ac:spMkLst>
        </pc:spChg>
        <pc:spChg chg="add mod">
          <ac:chgData name="epo_38" userId="S::epo_38_jogroup.eu#ext#@dobasi.onmicrosoft.com::66d8512a-8ddf-40e0-bce7-ad06085cc67f" providerId="AD" clId="Web-{3BC6FF22-FC1C-5CE5-532D-B67C01441889}" dt="2024-12-13T16:47:09.214" v="79" actId="14100"/>
          <ac:spMkLst>
            <pc:docMk/>
            <pc:sldMk cId="3552429914" sldId="276"/>
            <ac:spMk id="8" creationId="{4FBBB0DC-F93D-08D9-C1DE-803BADD09DE8}"/>
          </ac:spMkLst>
        </pc:spChg>
        <pc:picChg chg="del mod modCrop">
          <ac:chgData name="epo_38" userId="S::epo_38_jogroup.eu#ext#@dobasi.onmicrosoft.com::66d8512a-8ddf-40e0-bce7-ad06085cc67f" providerId="AD" clId="Web-{3BC6FF22-FC1C-5CE5-532D-B67C01441889}" dt="2024-12-13T16:46:34.229" v="69"/>
          <ac:picMkLst>
            <pc:docMk/>
            <pc:sldMk cId="3552429914" sldId="276"/>
            <ac:picMk id="4" creationId="{F77D14F2-4193-8289-8910-1DF489DF2AF4}"/>
          </ac:picMkLst>
        </pc:picChg>
        <pc:picChg chg="mod">
          <ac:chgData name="epo_38" userId="S::epo_38_jogroup.eu#ext#@dobasi.onmicrosoft.com::66d8512a-8ddf-40e0-bce7-ad06085cc67f" providerId="AD" clId="Web-{3BC6FF22-FC1C-5CE5-532D-B67C01441889}" dt="2024-12-13T16:47:12.370" v="80" actId="1076"/>
          <ac:picMkLst>
            <pc:docMk/>
            <pc:sldMk cId="3552429914" sldId="276"/>
            <ac:picMk id="5" creationId="{AD2334D1-0D9A-806E-A635-CD3896C7C92A}"/>
          </ac:picMkLst>
        </pc:picChg>
      </pc:sldChg>
      <pc:sldChg chg="modSp">
        <pc:chgData name="epo_38" userId="S::epo_38_jogroup.eu#ext#@dobasi.onmicrosoft.com::66d8512a-8ddf-40e0-bce7-ad06085cc67f" providerId="AD" clId="Web-{3BC6FF22-FC1C-5CE5-532D-B67C01441889}" dt="2024-12-13T16:51:13.875" v="123" actId="20577"/>
        <pc:sldMkLst>
          <pc:docMk/>
          <pc:sldMk cId="1156234365" sldId="280"/>
        </pc:sldMkLst>
        <pc:spChg chg="mod">
          <ac:chgData name="epo_38" userId="S::epo_38_jogroup.eu#ext#@dobasi.onmicrosoft.com::66d8512a-8ddf-40e0-bce7-ad06085cc67f" providerId="AD" clId="Web-{3BC6FF22-FC1C-5CE5-532D-B67C01441889}" dt="2024-12-13T16:49:08.919" v="104" actId="20577"/>
          <ac:spMkLst>
            <pc:docMk/>
            <pc:sldMk cId="1156234365" sldId="280"/>
            <ac:spMk id="2" creationId="{50ABC507-E7F2-965E-C444-0827B238DD41}"/>
          </ac:spMkLst>
        </pc:spChg>
        <pc:spChg chg="mod">
          <ac:chgData name="epo_38" userId="S::epo_38_jogroup.eu#ext#@dobasi.onmicrosoft.com::66d8512a-8ddf-40e0-bce7-ad06085cc67f" providerId="AD" clId="Web-{3BC6FF22-FC1C-5CE5-532D-B67C01441889}" dt="2024-12-13T16:48:55.763" v="101" actId="20577"/>
          <ac:spMkLst>
            <pc:docMk/>
            <pc:sldMk cId="1156234365" sldId="280"/>
            <ac:spMk id="3" creationId="{E84D8AC7-DD0D-24AD-66D0-CD32A902BD3C}"/>
          </ac:spMkLst>
        </pc:spChg>
        <pc:spChg chg="mod">
          <ac:chgData name="epo_38" userId="S::epo_38_jogroup.eu#ext#@dobasi.onmicrosoft.com::66d8512a-8ddf-40e0-bce7-ad06085cc67f" providerId="AD" clId="Web-{3BC6FF22-FC1C-5CE5-532D-B67C01441889}" dt="2024-12-13T16:51:13.875" v="123" actId="20577"/>
          <ac:spMkLst>
            <pc:docMk/>
            <pc:sldMk cId="1156234365" sldId="280"/>
            <ac:spMk id="8" creationId="{B8F708FA-81C4-FE4F-D835-48EF394AB05B}"/>
          </ac:spMkLst>
        </pc:spChg>
      </pc:sldChg>
      <pc:sldChg chg="modSp">
        <pc:chgData name="epo_38" userId="S::epo_38_jogroup.eu#ext#@dobasi.onmicrosoft.com::66d8512a-8ddf-40e0-bce7-ad06085cc67f" providerId="AD" clId="Web-{3BC6FF22-FC1C-5CE5-532D-B67C01441889}" dt="2024-12-13T16:50:02.186" v="110" actId="20577"/>
        <pc:sldMkLst>
          <pc:docMk/>
          <pc:sldMk cId="4099155935" sldId="284"/>
        </pc:sldMkLst>
        <pc:spChg chg="mod">
          <ac:chgData name="epo_38" userId="S::epo_38_jogroup.eu#ext#@dobasi.onmicrosoft.com::66d8512a-8ddf-40e0-bce7-ad06085cc67f" providerId="AD" clId="Web-{3BC6FF22-FC1C-5CE5-532D-B67C01441889}" dt="2024-12-13T16:50:02.186" v="110" actId="20577"/>
          <ac:spMkLst>
            <pc:docMk/>
            <pc:sldMk cId="4099155935" sldId="284"/>
            <ac:spMk id="3" creationId="{3231B5ED-03F5-0C53-BCE9-AA9142962C6D}"/>
          </ac:spMkLst>
        </pc:spChg>
      </pc:sldChg>
      <pc:sldChg chg="modSp">
        <pc:chgData name="epo_38" userId="S::epo_38_jogroup.eu#ext#@dobasi.onmicrosoft.com::66d8512a-8ddf-40e0-bce7-ad06085cc67f" providerId="AD" clId="Web-{3BC6FF22-FC1C-5CE5-532D-B67C01441889}" dt="2024-12-13T16:50:16.499" v="114" actId="20577"/>
        <pc:sldMkLst>
          <pc:docMk/>
          <pc:sldMk cId="1237435826" sldId="285"/>
        </pc:sldMkLst>
        <pc:spChg chg="mod">
          <ac:chgData name="epo_38" userId="S::epo_38_jogroup.eu#ext#@dobasi.onmicrosoft.com::66d8512a-8ddf-40e0-bce7-ad06085cc67f" providerId="AD" clId="Web-{3BC6FF22-FC1C-5CE5-532D-B67C01441889}" dt="2024-12-13T16:50:16.499" v="114" actId="20577"/>
          <ac:spMkLst>
            <pc:docMk/>
            <pc:sldMk cId="1237435826" sldId="285"/>
            <ac:spMk id="3" creationId="{3231B5ED-03F5-0C53-BCE9-AA9142962C6D}"/>
          </ac:spMkLst>
        </pc:spChg>
      </pc:sldChg>
      <pc:sldChg chg="modSp">
        <pc:chgData name="epo_38" userId="S::epo_38_jogroup.eu#ext#@dobasi.onmicrosoft.com::66d8512a-8ddf-40e0-bce7-ad06085cc67f" providerId="AD" clId="Web-{3BC6FF22-FC1C-5CE5-532D-B67C01441889}" dt="2024-12-13T16:50:25.030" v="116" actId="20577"/>
        <pc:sldMkLst>
          <pc:docMk/>
          <pc:sldMk cId="2313180002" sldId="286"/>
        </pc:sldMkLst>
        <pc:spChg chg="mod">
          <ac:chgData name="epo_38" userId="S::epo_38_jogroup.eu#ext#@dobasi.onmicrosoft.com::66d8512a-8ddf-40e0-bce7-ad06085cc67f" providerId="AD" clId="Web-{3BC6FF22-FC1C-5CE5-532D-B67C01441889}" dt="2024-12-13T16:50:25.030" v="116" actId="20577"/>
          <ac:spMkLst>
            <pc:docMk/>
            <pc:sldMk cId="2313180002" sldId="286"/>
            <ac:spMk id="3" creationId="{3231B5ED-03F5-0C53-BCE9-AA9142962C6D}"/>
          </ac:spMkLst>
        </pc:spChg>
      </pc:sldChg>
      <pc:sldChg chg="addSp delSp modSp">
        <pc:chgData name="epo_38" userId="S::epo_38_jogroup.eu#ext#@dobasi.onmicrosoft.com::66d8512a-8ddf-40e0-bce7-ad06085cc67f" providerId="AD" clId="Web-{3BC6FF22-FC1C-5CE5-532D-B67C01441889}" dt="2024-12-13T16:53:06.048" v="157" actId="1076"/>
        <pc:sldMkLst>
          <pc:docMk/>
          <pc:sldMk cId="414415370" sldId="287"/>
        </pc:sldMkLst>
        <pc:spChg chg="del mod">
          <ac:chgData name="epo_38" userId="S::epo_38_jogroup.eu#ext#@dobasi.onmicrosoft.com::66d8512a-8ddf-40e0-bce7-ad06085cc67f" providerId="AD" clId="Web-{3BC6FF22-FC1C-5CE5-532D-B67C01441889}" dt="2024-12-13T16:52:55.142" v="152"/>
          <ac:spMkLst>
            <pc:docMk/>
            <pc:sldMk cId="414415370" sldId="287"/>
            <ac:spMk id="2" creationId="{99B502FD-C548-EF68-F44F-D65646C27109}"/>
          </ac:spMkLst>
        </pc:spChg>
        <pc:spChg chg="del mod">
          <ac:chgData name="epo_38" userId="S::epo_38_jogroup.eu#ext#@dobasi.onmicrosoft.com::66d8512a-8ddf-40e0-bce7-ad06085cc67f" providerId="AD" clId="Web-{3BC6FF22-FC1C-5CE5-532D-B67C01441889}" dt="2024-12-13T16:52:53.642" v="151"/>
          <ac:spMkLst>
            <pc:docMk/>
            <pc:sldMk cId="414415370" sldId="287"/>
            <ac:spMk id="4" creationId="{67913F3F-94D2-AF61-427D-9760957F3949}"/>
          </ac:spMkLst>
        </pc:spChg>
        <pc:spChg chg="add mod">
          <ac:chgData name="epo_38" userId="S::epo_38_jogroup.eu#ext#@dobasi.onmicrosoft.com::66d8512a-8ddf-40e0-bce7-ad06085cc67f" providerId="AD" clId="Web-{3BC6FF22-FC1C-5CE5-532D-B67C01441889}" dt="2024-12-13T16:53:04.970" v="156" actId="1076"/>
          <ac:spMkLst>
            <pc:docMk/>
            <pc:sldMk cId="414415370" sldId="287"/>
            <ac:spMk id="5" creationId="{46CA8FD4-2413-0548-A480-9E8DF56AF430}"/>
          </ac:spMkLst>
        </pc:spChg>
        <pc:spChg chg="mod">
          <ac:chgData name="epo_38" userId="S::epo_38_jogroup.eu#ext#@dobasi.onmicrosoft.com::66d8512a-8ddf-40e0-bce7-ad06085cc67f" providerId="AD" clId="Web-{3BC6FF22-FC1C-5CE5-532D-B67C01441889}" dt="2024-12-13T16:53:00.658" v="155" actId="1076"/>
          <ac:spMkLst>
            <pc:docMk/>
            <pc:sldMk cId="414415370" sldId="287"/>
            <ac:spMk id="6" creationId="{4ABF59D8-BA1C-5AED-5E7E-6957B0BB4012}"/>
          </ac:spMkLst>
        </pc:spChg>
        <pc:picChg chg="mod">
          <ac:chgData name="epo_38" userId="S::epo_38_jogroup.eu#ext#@dobasi.onmicrosoft.com::66d8512a-8ddf-40e0-bce7-ad06085cc67f" providerId="AD" clId="Web-{3BC6FF22-FC1C-5CE5-532D-B67C01441889}" dt="2024-12-13T16:53:06.048" v="157" actId="1076"/>
          <ac:picMkLst>
            <pc:docMk/>
            <pc:sldMk cId="414415370" sldId="287"/>
            <ac:picMk id="7" creationId="{20C952EE-C499-A0B1-33A6-31D2A7485FA2}"/>
          </ac:picMkLst>
        </pc:picChg>
        <pc:picChg chg="mod">
          <ac:chgData name="epo_38" userId="S::epo_38_jogroup.eu#ext#@dobasi.onmicrosoft.com::66d8512a-8ddf-40e0-bce7-ad06085cc67f" providerId="AD" clId="Web-{3BC6FF22-FC1C-5CE5-532D-B67C01441889}" dt="2024-12-13T16:52:57.845" v="154" actId="1076"/>
          <ac:picMkLst>
            <pc:docMk/>
            <pc:sldMk cId="414415370" sldId="287"/>
            <ac:picMk id="10" creationId="{73A16D31-22AC-873C-8436-2DA6FE62BD6B}"/>
          </ac:picMkLst>
        </pc:picChg>
      </pc:sldChg>
      <pc:sldChg chg="modSp">
        <pc:chgData name="epo_38" userId="S::epo_38_jogroup.eu#ext#@dobasi.onmicrosoft.com::66d8512a-8ddf-40e0-bce7-ad06085cc67f" providerId="AD" clId="Web-{3BC6FF22-FC1C-5CE5-532D-B67C01441889}" dt="2024-12-13T16:56:03.927" v="233" actId="20577"/>
        <pc:sldMkLst>
          <pc:docMk/>
          <pc:sldMk cId="2971977187" sldId="296"/>
        </pc:sldMkLst>
        <pc:spChg chg="mod">
          <ac:chgData name="epo_38" userId="S::epo_38_jogroup.eu#ext#@dobasi.onmicrosoft.com::66d8512a-8ddf-40e0-bce7-ad06085cc67f" providerId="AD" clId="Web-{3BC6FF22-FC1C-5CE5-532D-B67C01441889}" dt="2024-12-13T16:56:03.927" v="233" actId="20577"/>
          <ac:spMkLst>
            <pc:docMk/>
            <pc:sldMk cId="2971977187" sldId="296"/>
            <ac:spMk id="2" creationId="{D283B45D-2256-5946-5C8E-077C7FE8B118}"/>
          </ac:spMkLst>
        </pc:spChg>
        <pc:spChg chg="mod">
          <ac:chgData name="epo_38" userId="S::epo_38_jogroup.eu#ext#@dobasi.onmicrosoft.com::66d8512a-8ddf-40e0-bce7-ad06085cc67f" providerId="AD" clId="Web-{3BC6FF22-FC1C-5CE5-532D-B67C01441889}" dt="2024-12-13T16:55:50.036" v="230" actId="1076"/>
          <ac:spMkLst>
            <pc:docMk/>
            <pc:sldMk cId="2971977187" sldId="296"/>
            <ac:spMk id="3" creationId="{4A259382-891E-BE43-4B9B-C90F07C7E270}"/>
          </ac:spMkLst>
        </pc:spChg>
        <pc:spChg chg="mod">
          <ac:chgData name="epo_38" userId="S::epo_38_jogroup.eu#ext#@dobasi.onmicrosoft.com::66d8512a-8ddf-40e0-bce7-ad06085cc67f" providerId="AD" clId="Web-{3BC6FF22-FC1C-5CE5-532D-B67C01441889}" dt="2024-12-13T16:54:51.816" v="184" actId="1076"/>
          <ac:spMkLst>
            <pc:docMk/>
            <pc:sldMk cId="2971977187" sldId="296"/>
            <ac:spMk id="4" creationId="{97C25663-FA9C-5806-5E1C-F5C9B08FD24A}"/>
          </ac:spMkLst>
        </pc:spChg>
        <pc:picChg chg="mod">
          <ac:chgData name="epo_38" userId="S::epo_38_jogroup.eu#ext#@dobasi.onmicrosoft.com::66d8512a-8ddf-40e0-bce7-ad06085cc67f" providerId="AD" clId="Web-{3BC6FF22-FC1C-5CE5-532D-B67C01441889}" dt="2024-12-13T16:55:47.926" v="229" actId="1076"/>
          <ac:picMkLst>
            <pc:docMk/>
            <pc:sldMk cId="2971977187" sldId="296"/>
            <ac:picMk id="6" creationId="{4A3F5A39-C2C0-A500-5C95-C5112EE9BE4F}"/>
          </ac:picMkLst>
        </pc:picChg>
      </pc:sldChg>
      <pc:sldChg chg="modSp">
        <pc:chgData name="epo_38" userId="S::epo_38_jogroup.eu#ext#@dobasi.onmicrosoft.com::66d8512a-8ddf-40e0-bce7-ad06085cc67f" providerId="AD" clId="Web-{3BC6FF22-FC1C-5CE5-532D-B67C01441889}" dt="2024-12-13T16:56:32.146" v="256" actId="20577"/>
        <pc:sldMkLst>
          <pc:docMk/>
          <pc:sldMk cId="329535975" sldId="298"/>
        </pc:sldMkLst>
        <pc:spChg chg="mod">
          <ac:chgData name="epo_38" userId="S::epo_38_jogroup.eu#ext#@dobasi.onmicrosoft.com::66d8512a-8ddf-40e0-bce7-ad06085cc67f" providerId="AD" clId="Web-{3BC6FF22-FC1C-5CE5-532D-B67C01441889}" dt="2024-12-13T16:56:32.146" v="256" actId="20577"/>
          <ac:spMkLst>
            <pc:docMk/>
            <pc:sldMk cId="329535975" sldId="298"/>
            <ac:spMk id="3" creationId="{D5408051-E7AB-E6B9-1664-6DF39D054986}"/>
          </ac:spMkLst>
        </pc:spChg>
      </pc:sldChg>
      <pc:sldChg chg="addSp delSp modSp">
        <pc:chgData name="epo_38" userId="S::epo_38_jogroup.eu#ext#@dobasi.onmicrosoft.com::66d8512a-8ddf-40e0-bce7-ad06085cc67f" providerId="AD" clId="Web-{3BC6FF22-FC1C-5CE5-532D-B67C01441889}" dt="2024-12-13T16:48:12.778" v="94" actId="1076"/>
        <pc:sldMkLst>
          <pc:docMk/>
          <pc:sldMk cId="3739727004" sldId="300"/>
        </pc:sldMkLst>
        <pc:spChg chg="add mod">
          <ac:chgData name="epo_38" userId="S::epo_38_jogroup.eu#ext#@dobasi.onmicrosoft.com::66d8512a-8ddf-40e0-bce7-ad06085cc67f" providerId="AD" clId="Web-{3BC6FF22-FC1C-5CE5-532D-B67C01441889}" dt="2024-12-13T16:46:00.353" v="64" actId="1076"/>
          <ac:spMkLst>
            <pc:docMk/>
            <pc:sldMk cId="3739727004" sldId="300"/>
            <ac:spMk id="5" creationId="{AFBB57E5-6036-A754-D0E6-34058706994A}"/>
          </ac:spMkLst>
        </pc:spChg>
        <pc:spChg chg="mod">
          <ac:chgData name="epo_38" userId="S::epo_38_jogroup.eu#ext#@dobasi.onmicrosoft.com::66d8512a-8ddf-40e0-bce7-ad06085cc67f" providerId="AD" clId="Web-{3BC6FF22-FC1C-5CE5-532D-B67C01441889}" dt="2024-12-13T16:48:12.778" v="94" actId="1076"/>
          <ac:spMkLst>
            <pc:docMk/>
            <pc:sldMk cId="3739727004" sldId="300"/>
            <ac:spMk id="6" creationId="{DCBB1AE3-58C8-9EE2-58AE-0D4DF6EB95A4}"/>
          </ac:spMkLst>
        </pc:spChg>
        <pc:spChg chg="del mod">
          <ac:chgData name="epo_38" userId="S::epo_38_jogroup.eu#ext#@dobasi.onmicrosoft.com::66d8512a-8ddf-40e0-bce7-ad06085cc67f" providerId="AD" clId="Web-{3BC6FF22-FC1C-5CE5-532D-B67C01441889}" dt="2024-12-13T16:45:57.009" v="63"/>
          <ac:spMkLst>
            <pc:docMk/>
            <pc:sldMk cId="3739727004" sldId="300"/>
            <ac:spMk id="9" creationId="{41A822B7-EC07-969F-BCDE-7AB192A929E1}"/>
          </ac:spMkLst>
        </pc:spChg>
      </pc:sldChg>
      <pc:sldChg chg="modSp">
        <pc:chgData name="epo_38" userId="S::epo_38_jogroup.eu#ext#@dobasi.onmicrosoft.com::66d8512a-8ddf-40e0-bce7-ad06085cc67f" providerId="AD" clId="Web-{3BC6FF22-FC1C-5CE5-532D-B67C01441889}" dt="2024-12-13T16:44:41.399" v="49" actId="20577"/>
        <pc:sldMkLst>
          <pc:docMk/>
          <pc:sldMk cId="1931604440" sldId="301"/>
        </pc:sldMkLst>
        <pc:spChg chg="mod">
          <ac:chgData name="epo_38" userId="S::epo_38_jogroup.eu#ext#@dobasi.onmicrosoft.com::66d8512a-8ddf-40e0-bce7-ad06085cc67f" providerId="AD" clId="Web-{3BC6FF22-FC1C-5CE5-532D-B67C01441889}" dt="2024-12-13T16:44:34.320" v="47" actId="20577"/>
          <ac:spMkLst>
            <pc:docMk/>
            <pc:sldMk cId="1931604440" sldId="301"/>
            <ac:spMk id="3" creationId="{146C5554-E90D-4AD3-7C9A-D7FB23712D9B}"/>
          </ac:spMkLst>
        </pc:spChg>
        <pc:spChg chg="mod">
          <ac:chgData name="epo_38" userId="S::epo_38_jogroup.eu#ext#@dobasi.onmicrosoft.com::66d8512a-8ddf-40e0-bce7-ad06085cc67f" providerId="AD" clId="Web-{3BC6FF22-FC1C-5CE5-532D-B67C01441889}" dt="2024-12-13T16:44:41.399" v="49" actId="20577"/>
          <ac:spMkLst>
            <pc:docMk/>
            <pc:sldMk cId="1931604440" sldId="301"/>
            <ac:spMk id="4" creationId="{150E2B44-05FF-6881-7F64-3864A90BF62C}"/>
          </ac:spMkLst>
        </pc:spChg>
      </pc:sldChg>
      <pc:sldChg chg="modSp">
        <pc:chgData name="epo_38" userId="S::epo_38_jogroup.eu#ext#@dobasi.onmicrosoft.com::66d8512a-8ddf-40e0-bce7-ad06085cc67f" providerId="AD" clId="Web-{3BC6FF22-FC1C-5CE5-532D-B67C01441889}" dt="2024-12-13T16:53:15.736" v="159" actId="20577"/>
        <pc:sldMkLst>
          <pc:docMk/>
          <pc:sldMk cId="4122332720" sldId="305"/>
        </pc:sldMkLst>
        <pc:spChg chg="mod">
          <ac:chgData name="epo_38" userId="S::epo_38_jogroup.eu#ext#@dobasi.onmicrosoft.com::66d8512a-8ddf-40e0-bce7-ad06085cc67f" providerId="AD" clId="Web-{3BC6FF22-FC1C-5CE5-532D-B67C01441889}" dt="2024-12-13T16:53:15.736" v="159" actId="20577"/>
          <ac:spMkLst>
            <pc:docMk/>
            <pc:sldMk cId="4122332720" sldId="305"/>
            <ac:spMk id="3" creationId="{15DBB52E-C0AF-9DE3-D35A-39EB4901D12A}"/>
          </ac:spMkLst>
        </pc:spChg>
      </pc:sldChg>
      <pc:sldChg chg="modSp">
        <pc:chgData name="epo_38" userId="S::epo_38_jogroup.eu#ext#@dobasi.onmicrosoft.com::66d8512a-8ddf-40e0-bce7-ad06085cc67f" providerId="AD" clId="Web-{3BC6FF22-FC1C-5CE5-532D-B67C01441889}" dt="2024-12-13T16:58:02.179" v="286" actId="20577"/>
        <pc:sldMkLst>
          <pc:docMk/>
          <pc:sldMk cId="2815572369" sldId="307"/>
        </pc:sldMkLst>
        <pc:spChg chg="mod">
          <ac:chgData name="epo_38" userId="S::epo_38_jogroup.eu#ext#@dobasi.onmicrosoft.com::66d8512a-8ddf-40e0-bce7-ad06085cc67f" providerId="AD" clId="Web-{3BC6FF22-FC1C-5CE5-532D-B67C01441889}" dt="2024-12-13T16:57:25.538" v="270" actId="14100"/>
          <ac:spMkLst>
            <pc:docMk/>
            <pc:sldMk cId="2815572369" sldId="307"/>
            <ac:spMk id="2" creationId="{E07C2BFF-F57F-CAE4-893F-CF9C4EE2A89B}"/>
          </ac:spMkLst>
        </pc:spChg>
        <pc:spChg chg="mod">
          <ac:chgData name="epo_38" userId="S::epo_38_jogroup.eu#ext#@dobasi.onmicrosoft.com::66d8512a-8ddf-40e0-bce7-ad06085cc67f" providerId="AD" clId="Web-{3BC6FF22-FC1C-5CE5-532D-B67C01441889}" dt="2024-12-13T16:58:02.179" v="286" actId="20577"/>
          <ac:spMkLst>
            <pc:docMk/>
            <pc:sldMk cId="2815572369" sldId="307"/>
            <ac:spMk id="3" creationId="{492D77B2-98A5-B3E2-7D84-6839DC92E2A0}"/>
          </ac:spMkLst>
        </pc:spChg>
        <pc:spChg chg="mod">
          <ac:chgData name="epo_38" userId="S::epo_38_jogroup.eu#ext#@dobasi.onmicrosoft.com::66d8512a-8ddf-40e0-bce7-ad06085cc67f" providerId="AD" clId="Web-{3BC6FF22-FC1C-5CE5-532D-B67C01441889}" dt="2024-12-13T16:57:28.100" v="271" actId="1076"/>
          <ac:spMkLst>
            <pc:docMk/>
            <pc:sldMk cId="2815572369" sldId="307"/>
            <ac:spMk id="5" creationId="{BA7BE4AE-4EBA-6853-155E-F7D825A742F9}"/>
          </ac:spMkLst>
        </pc:spChg>
        <pc:spChg chg="mod">
          <ac:chgData name="epo_38" userId="S::epo_38_jogroup.eu#ext#@dobasi.onmicrosoft.com::66d8512a-8ddf-40e0-bce7-ad06085cc67f" providerId="AD" clId="Web-{3BC6FF22-FC1C-5CE5-532D-B67C01441889}" dt="2024-12-13T16:57:42.897" v="275" actId="1076"/>
          <ac:spMkLst>
            <pc:docMk/>
            <pc:sldMk cId="2815572369" sldId="307"/>
            <ac:spMk id="6" creationId="{E599D616-4E7D-2E02-3816-2FB6558AF0E3}"/>
          </ac:spMkLst>
        </pc:spChg>
        <pc:picChg chg="mod">
          <ac:chgData name="epo_38" userId="S::epo_38_jogroup.eu#ext#@dobasi.onmicrosoft.com::66d8512a-8ddf-40e0-bce7-ad06085cc67f" providerId="AD" clId="Web-{3BC6FF22-FC1C-5CE5-532D-B67C01441889}" dt="2024-12-13T16:57:35.163" v="273" actId="1076"/>
          <ac:picMkLst>
            <pc:docMk/>
            <pc:sldMk cId="2815572369" sldId="307"/>
            <ac:picMk id="4" creationId="{E8C8B8CC-86E5-CF33-156E-B2E26702ADDD}"/>
          </ac:picMkLst>
        </pc:picChg>
      </pc:sldChg>
      <pc:sldChg chg="addSp modSp">
        <pc:chgData name="epo_38" userId="S::epo_38_jogroup.eu#ext#@dobasi.onmicrosoft.com::66d8512a-8ddf-40e0-bce7-ad06085cc67f" providerId="AD" clId="Web-{3BC6FF22-FC1C-5CE5-532D-B67C01441889}" dt="2024-12-13T16:49:43.779" v="107" actId="1076"/>
        <pc:sldMkLst>
          <pc:docMk/>
          <pc:sldMk cId="1215440561" sldId="312"/>
        </pc:sldMkLst>
        <pc:spChg chg="add mod">
          <ac:chgData name="epo_38" userId="S::epo_38_jogroup.eu#ext#@dobasi.onmicrosoft.com::66d8512a-8ddf-40e0-bce7-ad06085cc67f" providerId="AD" clId="Web-{3BC6FF22-FC1C-5CE5-532D-B67C01441889}" dt="2024-12-13T16:49:43.779" v="107" actId="1076"/>
          <ac:spMkLst>
            <pc:docMk/>
            <pc:sldMk cId="1215440561" sldId="312"/>
            <ac:spMk id="3" creationId="{E0C04870-F473-581A-89AF-9E7D8CFE181E}"/>
          </ac:spMkLst>
        </pc:spChg>
        <pc:spChg chg="mod">
          <ac:chgData name="epo_38" userId="S::epo_38_jogroup.eu#ext#@dobasi.onmicrosoft.com::66d8512a-8ddf-40e0-bce7-ad06085cc67f" providerId="AD" clId="Web-{3BC6FF22-FC1C-5CE5-532D-B67C01441889}" dt="2024-12-13T16:49:30.654" v="105" actId="1076"/>
          <ac:spMkLst>
            <pc:docMk/>
            <pc:sldMk cId="1215440561" sldId="312"/>
            <ac:spMk id="13" creationId="{83991C30-927B-2504-1580-AFE163EB9BE7}"/>
          </ac:spMkLst>
        </pc:spChg>
      </pc:sldChg>
      <pc:sldChg chg="addSp modSp">
        <pc:chgData name="epo_38" userId="S::epo_38_jogroup.eu#ext#@dobasi.onmicrosoft.com::66d8512a-8ddf-40e0-bce7-ad06085cc67f" providerId="AD" clId="Web-{3BC6FF22-FC1C-5CE5-532D-B67C01441889}" dt="2024-12-13T16:54:16.706" v="178" actId="1076"/>
        <pc:sldMkLst>
          <pc:docMk/>
          <pc:sldMk cId="3879384195" sldId="313"/>
        </pc:sldMkLst>
        <pc:spChg chg="add mod">
          <ac:chgData name="epo_38" userId="S::epo_38_jogroup.eu#ext#@dobasi.onmicrosoft.com::66d8512a-8ddf-40e0-bce7-ad06085cc67f" providerId="AD" clId="Web-{3BC6FF22-FC1C-5CE5-532D-B67C01441889}" dt="2024-12-13T16:54:16.706" v="178" actId="1076"/>
          <ac:spMkLst>
            <pc:docMk/>
            <pc:sldMk cId="3879384195" sldId="313"/>
            <ac:spMk id="3" creationId="{FC2B433E-A29D-2A4E-BA7B-540B855AB5F6}"/>
          </ac:spMkLst>
        </pc:spChg>
        <pc:spChg chg="mod">
          <ac:chgData name="epo_38" userId="S::epo_38_jogroup.eu#ext#@dobasi.onmicrosoft.com::66d8512a-8ddf-40e0-bce7-ad06085cc67f" providerId="AD" clId="Web-{3BC6FF22-FC1C-5CE5-532D-B67C01441889}" dt="2024-12-13T16:53:52.440" v="173" actId="20577"/>
          <ac:spMkLst>
            <pc:docMk/>
            <pc:sldMk cId="3879384195" sldId="313"/>
            <ac:spMk id="5" creationId="{DCABA9E2-8F18-B901-19F7-26ED07C5CBDE}"/>
          </ac:spMkLst>
        </pc:spChg>
        <pc:spChg chg="mod">
          <ac:chgData name="epo_38" userId="S::epo_38_jogroup.eu#ext#@dobasi.onmicrosoft.com::66d8512a-8ddf-40e0-bce7-ad06085cc67f" providerId="AD" clId="Web-{3BC6FF22-FC1C-5CE5-532D-B67C01441889}" dt="2024-12-13T16:53:29.408" v="162" actId="20577"/>
          <ac:spMkLst>
            <pc:docMk/>
            <pc:sldMk cId="3879384195" sldId="313"/>
            <ac:spMk id="7" creationId="{CA78A96B-D1D6-579D-F128-777F793F665A}"/>
          </ac:spMkLst>
        </pc:spChg>
        <pc:spChg chg="mod">
          <ac:chgData name="epo_38" userId="S::epo_38_jogroup.eu#ext#@dobasi.onmicrosoft.com::66d8512a-8ddf-40e0-bce7-ad06085cc67f" providerId="AD" clId="Web-{3BC6FF22-FC1C-5CE5-532D-B67C01441889}" dt="2024-12-13T16:53:21.205" v="160" actId="1076"/>
          <ac:spMkLst>
            <pc:docMk/>
            <pc:sldMk cId="3879384195" sldId="313"/>
            <ac:spMk id="8" creationId="{A6150D7C-008B-FEE4-CCCA-11CF186EE808}"/>
          </ac:spMkLst>
        </pc:spChg>
        <pc:spChg chg="mod">
          <ac:chgData name="epo_38" userId="S::epo_38_jogroup.eu#ext#@dobasi.onmicrosoft.com::66d8512a-8ddf-40e0-bce7-ad06085cc67f" providerId="AD" clId="Web-{3BC6FF22-FC1C-5CE5-532D-B67C01441889}" dt="2024-12-13T16:53:55.299" v="174" actId="1076"/>
          <ac:spMkLst>
            <pc:docMk/>
            <pc:sldMk cId="3879384195" sldId="313"/>
            <ac:spMk id="12" creationId="{6B2455B2-9424-5092-9CE2-C573D2DD0C41}"/>
          </ac:spMkLst>
        </pc:spChg>
        <pc:spChg chg="mod">
          <ac:chgData name="epo_38" userId="S::epo_38_jogroup.eu#ext#@dobasi.onmicrosoft.com::66d8512a-8ddf-40e0-bce7-ad06085cc67f" providerId="AD" clId="Web-{3BC6FF22-FC1C-5CE5-532D-B67C01441889}" dt="2024-12-13T16:53:59.018" v="175" actId="1076"/>
          <ac:spMkLst>
            <pc:docMk/>
            <pc:sldMk cId="3879384195" sldId="313"/>
            <ac:spMk id="13" creationId="{23B38ADD-5A5B-8396-DDE9-B3660F560ABB}"/>
          </ac:spMkLst>
        </pc:spChg>
        <pc:picChg chg="mod">
          <ac:chgData name="epo_38" userId="S::epo_38_jogroup.eu#ext#@dobasi.onmicrosoft.com::66d8512a-8ddf-40e0-bce7-ad06085cc67f" providerId="AD" clId="Web-{3BC6FF22-FC1C-5CE5-532D-B67C01441889}" dt="2024-12-13T16:54:01.237" v="176" actId="1076"/>
          <ac:picMkLst>
            <pc:docMk/>
            <pc:sldMk cId="3879384195" sldId="313"/>
            <ac:picMk id="10" creationId="{DAA849DB-F3A4-B69F-BB4A-C2423E198A1B}"/>
          </ac:picMkLst>
        </pc:picChg>
      </pc:sldChg>
    </pc:docChg>
  </pc:docChgLst>
  <pc:docChgLst>
    <pc:chgData name="epo_38" userId="S::epo_38_jogroup.eu#ext#@dobasi.onmicrosoft.com::66d8512a-8ddf-40e0-bce7-ad06085cc67f" providerId="AD" clId="Web-{76438D45-FC54-B6E5-59DB-BAFE257D30C5}"/>
    <pc:docChg chg="addSld delSld modSld">
      <pc:chgData name="epo_38" userId="S::epo_38_jogroup.eu#ext#@dobasi.onmicrosoft.com::66d8512a-8ddf-40e0-bce7-ad06085cc67f" providerId="AD" clId="Web-{76438D45-FC54-B6E5-59DB-BAFE257D30C5}" dt="2024-12-05T09:44:33.537" v="1289" actId="20577"/>
      <pc:docMkLst>
        <pc:docMk/>
      </pc:docMkLst>
      <pc:sldChg chg="modSp">
        <pc:chgData name="epo_38" userId="S::epo_38_jogroup.eu#ext#@dobasi.onmicrosoft.com::66d8512a-8ddf-40e0-bce7-ad06085cc67f" providerId="AD" clId="Web-{76438D45-FC54-B6E5-59DB-BAFE257D30C5}" dt="2024-12-05T09:30:04.256" v="987" actId="20577"/>
        <pc:sldMkLst>
          <pc:docMk/>
          <pc:sldMk cId="1177726443" sldId="257"/>
        </pc:sldMkLst>
        <pc:spChg chg="mod">
          <ac:chgData name="epo_38" userId="S::epo_38_jogroup.eu#ext#@dobasi.onmicrosoft.com::66d8512a-8ddf-40e0-bce7-ad06085cc67f" providerId="AD" clId="Web-{76438D45-FC54-B6E5-59DB-BAFE257D30C5}" dt="2024-12-05T09:30:04.256" v="987" actId="20577"/>
          <ac:spMkLst>
            <pc:docMk/>
            <pc:sldMk cId="1177726443" sldId="257"/>
            <ac:spMk id="2" creationId="{F2C0D52E-A62B-F6E5-F2B0-7344F0CE8600}"/>
          </ac:spMkLst>
        </pc:spChg>
      </pc:sldChg>
      <pc:sldChg chg="modSp">
        <pc:chgData name="epo_38" userId="S::epo_38_jogroup.eu#ext#@dobasi.onmicrosoft.com::66d8512a-8ddf-40e0-bce7-ad06085cc67f" providerId="AD" clId="Web-{76438D45-FC54-B6E5-59DB-BAFE257D30C5}" dt="2024-12-05T09:30:16.600" v="1013" actId="20577"/>
        <pc:sldMkLst>
          <pc:docMk/>
          <pc:sldMk cId="2591287154" sldId="258"/>
        </pc:sldMkLst>
        <pc:spChg chg="mod">
          <ac:chgData name="epo_38" userId="S::epo_38_jogroup.eu#ext#@dobasi.onmicrosoft.com::66d8512a-8ddf-40e0-bce7-ad06085cc67f" providerId="AD" clId="Web-{76438D45-FC54-B6E5-59DB-BAFE257D30C5}" dt="2024-12-05T09:30:16.600" v="1013" actId="20577"/>
          <ac:spMkLst>
            <pc:docMk/>
            <pc:sldMk cId="2591287154" sldId="258"/>
            <ac:spMk id="4" creationId="{EDDEB2B8-67A4-DBB2-B33B-FA3A94AEE46E}"/>
          </ac:spMkLst>
        </pc:spChg>
        <pc:spChg chg="mod">
          <ac:chgData name="epo_38" userId="S::epo_38_jogroup.eu#ext#@dobasi.onmicrosoft.com::66d8512a-8ddf-40e0-bce7-ad06085cc67f" providerId="AD" clId="Web-{76438D45-FC54-B6E5-59DB-BAFE257D30C5}" dt="2024-12-05T09:07:33.926" v="915" actId="1076"/>
          <ac:spMkLst>
            <pc:docMk/>
            <pc:sldMk cId="2591287154" sldId="258"/>
            <ac:spMk id="5" creationId="{DCBDD218-F9D7-4922-0A12-8A66E5903877}"/>
          </ac:spMkLst>
        </pc:spChg>
        <pc:spChg chg="mod">
          <ac:chgData name="epo_38" userId="S::epo_38_jogroup.eu#ext#@dobasi.onmicrosoft.com::66d8512a-8ddf-40e0-bce7-ad06085cc67f" providerId="AD" clId="Web-{76438D45-FC54-B6E5-59DB-BAFE257D30C5}" dt="2024-12-05T09:07:41.176" v="918" actId="14100"/>
          <ac:spMkLst>
            <pc:docMk/>
            <pc:sldMk cId="2591287154" sldId="258"/>
            <ac:spMk id="6" creationId="{0CC214A9-B65D-FDF1-7616-D8081C944C60}"/>
          </ac:spMkLst>
        </pc:spChg>
      </pc:sldChg>
      <pc:sldChg chg="modSp">
        <pc:chgData name="epo_38" userId="S::epo_38_jogroup.eu#ext#@dobasi.onmicrosoft.com::66d8512a-8ddf-40e0-bce7-ad06085cc67f" providerId="AD" clId="Web-{76438D45-FC54-B6E5-59DB-BAFE257D30C5}" dt="2024-12-05T09:18:14.418" v="927" actId="1076"/>
        <pc:sldMkLst>
          <pc:docMk/>
          <pc:sldMk cId="2622686270" sldId="262"/>
        </pc:sldMkLst>
        <pc:spChg chg="mod">
          <ac:chgData name="epo_38" userId="S::epo_38_jogroup.eu#ext#@dobasi.onmicrosoft.com::66d8512a-8ddf-40e0-bce7-ad06085cc67f" providerId="AD" clId="Web-{76438D45-FC54-B6E5-59DB-BAFE257D30C5}" dt="2024-12-05T09:18:11.590" v="926" actId="1076"/>
          <ac:spMkLst>
            <pc:docMk/>
            <pc:sldMk cId="2622686270" sldId="262"/>
            <ac:spMk id="2" creationId="{50ABC507-E7F2-965E-C444-0827B238DD41}"/>
          </ac:spMkLst>
        </pc:spChg>
        <pc:spChg chg="mod">
          <ac:chgData name="epo_38" userId="S::epo_38_jogroup.eu#ext#@dobasi.onmicrosoft.com::66d8512a-8ddf-40e0-bce7-ad06085cc67f" providerId="AD" clId="Web-{76438D45-FC54-B6E5-59DB-BAFE257D30C5}" dt="2024-12-05T09:18:14.418" v="927" actId="1076"/>
          <ac:spMkLst>
            <pc:docMk/>
            <pc:sldMk cId="2622686270" sldId="262"/>
            <ac:spMk id="5" creationId="{A7D5D871-3E99-FD69-62E9-BF69DA13EE4B}"/>
          </ac:spMkLst>
        </pc:spChg>
      </pc:sldChg>
      <pc:sldChg chg="modSp">
        <pc:chgData name="epo_38" userId="S::epo_38_jogroup.eu#ext#@dobasi.onmicrosoft.com::66d8512a-8ddf-40e0-bce7-ad06085cc67f" providerId="AD" clId="Web-{76438D45-FC54-B6E5-59DB-BAFE257D30C5}" dt="2024-12-05T09:30:48.586" v="1036" actId="20577"/>
        <pc:sldMkLst>
          <pc:docMk/>
          <pc:sldMk cId="2836730832" sldId="264"/>
        </pc:sldMkLst>
        <pc:spChg chg="mod">
          <ac:chgData name="epo_38" userId="S::epo_38_jogroup.eu#ext#@dobasi.onmicrosoft.com::66d8512a-8ddf-40e0-bce7-ad06085cc67f" providerId="AD" clId="Web-{76438D45-FC54-B6E5-59DB-BAFE257D30C5}" dt="2024-12-05T09:30:48.586" v="1036" actId="20577"/>
          <ac:spMkLst>
            <pc:docMk/>
            <pc:sldMk cId="2836730832" sldId="264"/>
            <ac:spMk id="2" creationId="{0937FAFC-A5E7-13FB-EF58-194941F44C39}"/>
          </ac:spMkLst>
        </pc:spChg>
      </pc:sldChg>
      <pc:sldChg chg="modSp">
        <pc:chgData name="epo_38" userId="S::epo_38_jogroup.eu#ext#@dobasi.onmicrosoft.com::66d8512a-8ddf-40e0-bce7-ad06085cc67f" providerId="AD" clId="Web-{76438D45-FC54-B6E5-59DB-BAFE257D30C5}" dt="2024-12-05T09:31:08.461" v="1070" actId="20577"/>
        <pc:sldMkLst>
          <pc:docMk/>
          <pc:sldMk cId="3431805615" sldId="271"/>
        </pc:sldMkLst>
        <pc:spChg chg="mod">
          <ac:chgData name="epo_38" userId="S::epo_38_jogroup.eu#ext#@dobasi.onmicrosoft.com::66d8512a-8ddf-40e0-bce7-ad06085cc67f" providerId="AD" clId="Web-{76438D45-FC54-B6E5-59DB-BAFE257D30C5}" dt="2024-12-05T09:31:08.461" v="1070" actId="20577"/>
          <ac:spMkLst>
            <pc:docMk/>
            <pc:sldMk cId="3431805615" sldId="271"/>
            <ac:spMk id="2" creationId="{4043A42C-A1D8-09B2-B726-F3F32A4D58B6}"/>
          </ac:spMkLst>
        </pc:spChg>
        <pc:spChg chg="mod">
          <ac:chgData name="epo_38" userId="S::epo_38_jogroup.eu#ext#@dobasi.onmicrosoft.com::66d8512a-8ddf-40e0-bce7-ad06085cc67f" providerId="AD" clId="Web-{76438D45-FC54-B6E5-59DB-BAFE257D30C5}" dt="2024-12-05T09:18:42.216" v="929" actId="1076"/>
          <ac:spMkLst>
            <pc:docMk/>
            <pc:sldMk cId="3431805615" sldId="271"/>
            <ac:spMk id="11" creationId="{9B0AF7E4-0F57-634E-1619-42F0241F3D70}"/>
          </ac:spMkLst>
        </pc:spChg>
      </pc:sldChg>
      <pc:sldChg chg="modSp">
        <pc:chgData name="epo_38" userId="S::epo_38_jogroup.eu#ext#@dobasi.onmicrosoft.com::66d8512a-8ddf-40e0-bce7-ad06085cc67f" providerId="AD" clId="Web-{76438D45-FC54-B6E5-59DB-BAFE257D30C5}" dt="2024-12-05T09:33:11.935" v="1130" actId="1076"/>
        <pc:sldMkLst>
          <pc:docMk/>
          <pc:sldMk cId="1111956171" sldId="272"/>
        </pc:sldMkLst>
        <pc:spChg chg="mod">
          <ac:chgData name="epo_38" userId="S::epo_38_jogroup.eu#ext#@dobasi.onmicrosoft.com::66d8512a-8ddf-40e0-bce7-ad06085cc67f" providerId="AD" clId="Web-{76438D45-FC54-B6E5-59DB-BAFE257D30C5}" dt="2024-12-05T09:33:11.935" v="1130" actId="1076"/>
          <ac:spMkLst>
            <pc:docMk/>
            <pc:sldMk cId="1111956171" sldId="272"/>
            <ac:spMk id="2" creationId="{087EC5B9-3E3F-9704-C006-9AC9008A8F38}"/>
          </ac:spMkLst>
        </pc:spChg>
      </pc:sldChg>
      <pc:sldChg chg="modSp">
        <pc:chgData name="epo_38" userId="S::epo_38_jogroup.eu#ext#@dobasi.onmicrosoft.com::66d8512a-8ddf-40e0-bce7-ad06085cc67f" providerId="AD" clId="Web-{76438D45-FC54-B6E5-59DB-BAFE257D30C5}" dt="2024-12-05T09:19:02.123" v="932" actId="1076"/>
        <pc:sldMkLst>
          <pc:docMk/>
          <pc:sldMk cId="1672662652" sldId="273"/>
        </pc:sldMkLst>
        <pc:spChg chg="mod">
          <ac:chgData name="epo_38" userId="S::epo_38_jogroup.eu#ext#@dobasi.onmicrosoft.com::66d8512a-8ddf-40e0-bce7-ad06085cc67f" providerId="AD" clId="Web-{76438D45-FC54-B6E5-59DB-BAFE257D30C5}" dt="2024-12-05T09:18:59.388" v="931" actId="1076"/>
          <ac:spMkLst>
            <pc:docMk/>
            <pc:sldMk cId="1672662652" sldId="273"/>
            <ac:spMk id="3" creationId="{6EA409F3-B3CE-20D5-D95A-16DA3A712F61}"/>
          </ac:spMkLst>
        </pc:spChg>
        <pc:spChg chg="mod">
          <ac:chgData name="epo_38" userId="S::epo_38_jogroup.eu#ext#@dobasi.onmicrosoft.com::66d8512a-8ddf-40e0-bce7-ad06085cc67f" providerId="AD" clId="Web-{76438D45-FC54-B6E5-59DB-BAFE257D30C5}" dt="2024-12-05T09:19:02.123" v="932" actId="1076"/>
          <ac:spMkLst>
            <pc:docMk/>
            <pc:sldMk cId="1672662652" sldId="273"/>
            <ac:spMk id="10" creationId="{088B3332-7E18-E328-1760-0A6E78C8086F}"/>
          </ac:spMkLst>
        </pc:spChg>
      </pc:sldChg>
      <pc:sldChg chg="modSp">
        <pc:chgData name="epo_38" userId="S::epo_38_jogroup.eu#ext#@dobasi.onmicrosoft.com::66d8512a-8ddf-40e0-bce7-ad06085cc67f" providerId="AD" clId="Web-{76438D45-FC54-B6E5-59DB-BAFE257D30C5}" dt="2024-12-05T09:40:06.559" v="1221" actId="20577"/>
        <pc:sldMkLst>
          <pc:docMk/>
          <pc:sldMk cId="1821673080" sldId="274"/>
        </pc:sldMkLst>
        <pc:spChg chg="mod">
          <ac:chgData name="epo_38" userId="S::epo_38_jogroup.eu#ext#@dobasi.onmicrosoft.com::66d8512a-8ddf-40e0-bce7-ad06085cc67f" providerId="AD" clId="Web-{76438D45-FC54-B6E5-59DB-BAFE257D30C5}" dt="2024-12-05T09:40:06.559" v="1221" actId="20577"/>
          <ac:spMkLst>
            <pc:docMk/>
            <pc:sldMk cId="1821673080" sldId="274"/>
            <ac:spMk id="2" creationId="{A8CA2A01-FEBB-2999-71E2-A85F43AAA972}"/>
          </ac:spMkLst>
        </pc:spChg>
        <pc:spChg chg="mod">
          <ac:chgData name="epo_38" userId="S::epo_38_jogroup.eu#ext#@dobasi.onmicrosoft.com::66d8512a-8ddf-40e0-bce7-ad06085cc67f" providerId="AD" clId="Web-{76438D45-FC54-B6E5-59DB-BAFE257D30C5}" dt="2024-12-05T09:39:58.980" v="1218" actId="1076"/>
          <ac:spMkLst>
            <pc:docMk/>
            <pc:sldMk cId="1821673080" sldId="274"/>
            <ac:spMk id="3" creationId="{807B0497-91CD-1A34-8D17-EC644DEC2FC5}"/>
          </ac:spMkLst>
        </pc:spChg>
      </pc:sldChg>
      <pc:sldChg chg="modSp">
        <pc:chgData name="epo_38" userId="S::epo_38_jogroup.eu#ext#@dobasi.onmicrosoft.com::66d8512a-8ddf-40e0-bce7-ad06085cc67f" providerId="AD" clId="Web-{76438D45-FC54-B6E5-59DB-BAFE257D30C5}" dt="2024-12-05T09:41:16.546" v="1241" actId="20577"/>
        <pc:sldMkLst>
          <pc:docMk/>
          <pc:sldMk cId="3119389221" sldId="275"/>
        </pc:sldMkLst>
        <pc:spChg chg="mod">
          <ac:chgData name="epo_38" userId="S::epo_38_jogroup.eu#ext#@dobasi.onmicrosoft.com::66d8512a-8ddf-40e0-bce7-ad06085cc67f" providerId="AD" clId="Web-{76438D45-FC54-B6E5-59DB-BAFE257D30C5}" dt="2024-12-05T09:41:07.030" v="1239" actId="20577"/>
          <ac:spMkLst>
            <pc:docMk/>
            <pc:sldMk cId="3119389221" sldId="275"/>
            <ac:spMk id="2" creationId="{D1FA6C79-B804-ABC5-686B-1894D0168E33}"/>
          </ac:spMkLst>
        </pc:spChg>
        <pc:spChg chg="mod">
          <ac:chgData name="epo_38" userId="S::epo_38_jogroup.eu#ext#@dobasi.onmicrosoft.com::66d8512a-8ddf-40e0-bce7-ad06085cc67f" providerId="AD" clId="Web-{76438D45-FC54-B6E5-59DB-BAFE257D30C5}" dt="2024-12-05T09:41:16.546" v="1241" actId="20577"/>
          <ac:spMkLst>
            <pc:docMk/>
            <pc:sldMk cId="3119389221" sldId="275"/>
            <ac:spMk id="3" creationId="{AB797823-5999-9D6B-38B3-975575D2B263}"/>
          </ac:spMkLst>
        </pc:spChg>
      </pc:sldChg>
      <pc:sldChg chg="modSp">
        <pc:chgData name="epo_38" userId="S::epo_38_jogroup.eu#ext#@dobasi.onmicrosoft.com::66d8512a-8ddf-40e0-bce7-ad06085cc67f" providerId="AD" clId="Web-{76438D45-FC54-B6E5-59DB-BAFE257D30C5}" dt="2024-12-05T09:32:34.433" v="1107" actId="1076"/>
        <pc:sldMkLst>
          <pc:docMk/>
          <pc:sldMk cId="3552429914" sldId="276"/>
        </pc:sldMkLst>
        <pc:spChg chg="mod">
          <ac:chgData name="epo_38" userId="S::epo_38_jogroup.eu#ext#@dobasi.onmicrosoft.com::66d8512a-8ddf-40e0-bce7-ad06085cc67f" providerId="AD" clId="Web-{76438D45-FC54-B6E5-59DB-BAFE257D30C5}" dt="2024-12-05T09:32:34.433" v="1107" actId="1076"/>
          <ac:spMkLst>
            <pc:docMk/>
            <pc:sldMk cId="3552429914" sldId="276"/>
            <ac:spMk id="2" creationId="{5D01C383-7D70-6189-FB53-86FED887320B}"/>
          </ac:spMkLst>
        </pc:spChg>
      </pc:sldChg>
      <pc:sldChg chg="modSp">
        <pc:chgData name="epo_38" userId="S::epo_38_jogroup.eu#ext#@dobasi.onmicrosoft.com::66d8512a-8ddf-40e0-bce7-ad06085cc67f" providerId="AD" clId="Web-{76438D45-FC54-B6E5-59DB-BAFE257D30C5}" dt="2024-12-05T09:33:48.186" v="1133" actId="20577"/>
        <pc:sldMkLst>
          <pc:docMk/>
          <pc:sldMk cId="1156234365" sldId="280"/>
        </pc:sldMkLst>
        <pc:spChg chg="mod">
          <ac:chgData name="epo_38" userId="S::epo_38_jogroup.eu#ext#@dobasi.onmicrosoft.com::66d8512a-8ddf-40e0-bce7-ad06085cc67f" providerId="AD" clId="Web-{76438D45-FC54-B6E5-59DB-BAFE257D30C5}" dt="2024-12-05T09:19:44.687" v="933" actId="1076"/>
          <ac:spMkLst>
            <pc:docMk/>
            <pc:sldMk cId="1156234365" sldId="280"/>
            <ac:spMk id="2" creationId="{50ABC507-E7F2-965E-C444-0827B238DD41}"/>
          </ac:spMkLst>
        </pc:spChg>
        <pc:spChg chg="mod">
          <ac:chgData name="epo_38" userId="S::epo_38_jogroup.eu#ext#@dobasi.onmicrosoft.com::66d8512a-8ddf-40e0-bce7-ad06085cc67f" providerId="AD" clId="Web-{76438D45-FC54-B6E5-59DB-BAFE257D30C5}" dt="2024-12-05T09:33:48.186" v="1133" actId="20577"/>
          <ac:spMkLst>
            <pc:docMk/>
            <pc:sldMk cId="1156234365" sldId="280"/>
            <ac:spMk id="5" creationId="{A7D5D871-3E99-FD69-62E9-BF69DA13EE4B}"/>
          </ac:spMkLst>
        </pc:spChg>
      </pc:sldChg>
      <pc:sldChg chg="modSp">
        <pc:chgData name="epo_38" userId="S::epo_38_jogroup.eu#ext#@dobasi.onmicrosoft.com::66d8512a-8ddf-40e0-bce7-ad06085cc67f" providerId="AD" clId="Web-{76438D45-FC54-B6E5-59DB-BAFE257D30C5}" dt="2024-12-05T09:34:48.844" v="1160" actId="1076"/>
        <pc:sldMkLst>
          <pc:docMk/>
          <pc:sldMk cId="68350863" sldId="281"/>
        </pc:sldMkLst>
        <pc:spChg chg="mod">
          <ac:chgData name="epo_38" userId="S::epo_38_jogroup.eu#ext#@dobasi.onmicrosoft.com::66d8512a-8ddf-40e0-bce7-ad06085cc67f" providerId="AD" clId="Web-{76438D45-FC54-B6E5-59DB-BAFE257D30C5}" dt="2024-12-05T09:34:48.844" v="1160" actId="1076"/>
          <ac:spMkLst>
            <pc:docMk/>
            <pc:sldMk cId="68350863" sldId="281"/>
            <ac:spMk id="2" creationId="{A972BB76-5013-1F1B-672B-52DB3B606AB3}"/>
          </ac:spMkLst>
        </pc:spChg>
      </pc:sldChg>
      <pc:sldChg chg="modSp">
        <pc:chgData name="epo_38" userId="S::epo_38_jogroup.eu#ext#@dobasi.onmicrosoft.com::66d8512a-8ddf-40e0-bce7-ad06085cc67f" providerId="AD" clId="Web-{76438D45-FC54-B6E5-59DB-BAFE257D30C5}" dt="2024-12-05T09:35:50.706" v="1183" actId="20577"/>
        <pc:sldMkLst>
          <pc:docMk/>
          <pc:sldMk cId="2554502435" sldId="283"/>
        </pc:sldMkLst>
        <pc:spChg chg="mod">
          <ac:chgData name="epo_38" userId="S::epo_38_jogroup.eu#ext#@dobasi.onmicrosoft.com::66d8512a-8ddf-40e0-bce7-ad06085cc67f" providerId="AD" clId="Web-{76438D45-FC54-B6E5-59DB-BAFE257D30C5}" dt="2024-12-05T09:35:50.706" v="1183" actId="20577"/>
          <ac:spMkLst>
            <pc:docMk/>
            <pc:sldMk cId="2554502435" sldId="283"/>
            <ac:spMk id="2" creationId="{6A20C9FB-7A26-31F4-59F8-09C781879DC9}"/>
          </ac:spMkLst>
        </pc:spChg>
        <pc:spChg chg="mod">
          <ac:chgData name="epo_38" userId="S::epo_38_jogroup.eu#ext#@dobasi.onmicrosoft.com::66d8512a-8ddf-40e0-bce7-ad06085cc67f" providerId="AD" clId="Web-{76438D45-FC54-B6E5-59DB-BAFE257D30C5}" dt="2024-12-05T09:21:55.129" v="951" actId="20577"/>
          <ac:spMkLst>
            <pc:docMk/>
            <pc:sldMk cId="2554502435" sldId="283"/>
            <ac:spMk id="7" creationId="{DB623D69-947F-1117-908B-1663A38CE934}"/>
          </ac:spMkLst>
        </pc:spChg>
      </pc:sldChg>
      <pc:sldChg chg="modSp">
        <pc:chgData name="epo_38" userId="S::epo_38_jogroup.eu#ext#@dobasi.onmicrosoft.com::66d8512a-8ddf-40e0-bce7-ad06085cc67f" providerId="AD" clId="Web-{76438D45-FC54-B6E5-59DB-BAFE257D30C5}" dt="2024-12-05T09:23:26.726" v="957" actId="20577"/>
        <pc:sldMkLst>
          <pc:docMk/>
          <pc:sldMk cId="1237435826" sldId="285"/>
        </pc:sldMkLst>
        <pc:spChg chg="mod">
          <ac:chgData name="epo_38" userId="S::epo_38_jogroup.eu#ext#@dobasi.onmicrosoft.com::66d8512a-8ddf-40e0-bce7-ad06085cc67f" providerId="AD" clId="Web-{76438D45-FC54-B6E5-59DB-BAFE257D30C5}" dt="2024-12-05T09:23:26.726" v="957" actId="20577"/>
          <ac:spMkLst>
            <pc:docMk/>
            <pc:sldMk cId="1237435826" sldId="285"/>
            <ac:spMk id="3" creationId="{3231B5ED-03F5-0C53-BCE9-AA9142962C6D}"/>
          </ac:spMkLst>
        </pc:spChg>
      </pc:sldChg>
      <pc:sldChg chg="modSp">
        <pc:chgData name="epo_38" userId="S::epo_38_jogroup.eu#ext#@dobasi.onmicrosoft.com::66d8512a-8ddf-40e0-bce7-ad06085cc67f" providerId="AD" clId="Web-{76438D45-FC54-B6E5-59DB-BAFE257D30C5}" dt="2024-12-05T09:23:33.382" v="960" actId="20577"/>
        <pc:sldMkLst>
          <pc:docMk/>
          <pc:sldMk cId="2313180002" sldId="286"/>
        </pc:sldMkLst>
        <pc:spChg chg="mod">
          <ac:chgData name="epo_38" userId="S::epo_38_jogroup.eu#ext#@dobasi.onmicrosoft.com::66d8512a-8ddf-40e0-bce7-ad06085cc67f" providerId="AD" clId="Web-{76438D45-FC54-B6E5-59DB-BAFE257D30C5}" dt="2024-12-05T09:23:33.382" v="960" actId="20577"/>
          <ac:spMkLst>
            <pc:docMk/>
            <pc:sldMk cId="2313180002" sldId="286"/>
            <ac:spMk id="3" creationId="{3231B5ED-03F5-0C53-BCE9-AA9142962C6D}"/>
          </ac:spMkLst>
        </pc:spChg>
      </pc:sldChg>
      <pc:sldChg chg="modSp">
        <pc:chgData name="epo_38" userId="S::epo_38_jogroup.eu#ext#@dobasi.onmicrosoft.com::66d8512a-8ddf-40e0-bce7-ad06085cc67f" providerId="AD" clId="Web-{76438D45-FC54-B6E5-59DB-BAFE257D30C5}" dt="2024-12-05T09:21:22.409" v="947" actId="1076"/>
        <pc:sldMkLst>
          <pc:docMk/>
          <pc:sldMk cId="3178659052" sldId="289"/>
        </pc:sldMkLst>
        <pc:spChg chg="mod">
          <ac:chgData name="epo_38" userId="S::epo_38_jogroup.eu#ext#@dobasi.onmicrosoft.com::66d8512a-8ddf-40e0-bce7-ad06085cc67f" providerId="AD" clId="Web-{76438D45-FC54-B6E5-59DB-BAFE257D30C5}" dt="2024-12-05T09:21:14.002" v="945" actId="1076"/>
          <ac:spMkLst>
            <pc:docMk/>
            <pc:sldMk cId="3178659052" sldId="289"/>
            <ac:spMk id="3" creationId="{0BC567B6-B466-F20A-4422-B51AB92C751E}"/>
          </ac:spMkLst>
        </pc:spChg>
        <pc:spChg chg="mod">
          <ac:chgData name="epo_38" userId="S::epo_38_jogroup.eu#ext#@dobasi.onmicrosoft.com::66d8512a-8ddf-40e0-bce7-ad06085cc67f" providerId="AD" clId="Web-{76438D45-FC54-B6E5-59DB-BAFE257D30C5}" dt="2024-12-05T09:21:22.409" v="947" actId="1076"/>
          <ac:spMkLst>
            <pc:docMk/>
            <pc:sldMk cId="3178659052" sldId="289"/>
            <ac:spMk id="4" creationId="{821BC623-86DD-5959-8310-7C4E781A7114}"/>
          </ac:spMkLst>
        </pc:spChg>
      </pc:sldChg>
      <pc:sldChg chg="modSp">
        <pc:chgData name="epo_38" userId="S::epo_38_jogroup.eu#ext#@dobasi.onmicrosoft.com::66d8512a-8ddf-40e0-bce7-ad06085cc67f" providerId="AD" clId="Web-{76438D45-FC54-B6E5-59DB-BAFE257D30C5}" dt="2024-12-05T09:26:28.326" v="968" actId="14100"/>
        <pc:sldMkLst>
          <pc:docMk/>
          <pc:sldMk cId="430438383" sldId="291"/>
        </pc:sldMkLst>
        <pc:spChg chg="mod">
          <ac:chgData name="epo_38" userId="S::epo_38_jogroup.eu#ext#@dobasi.onmicrosoft.com::66d8512a-8ddf-40e0-bce7-ad06085cc67f" providerId="AD" clId="Web-{76438D45-FC54-B6E5-59DB-BAFE257D30C5}" dt="2024-12-05T09:25:49.137" v="966" actId="1076"/>
          <ac:spMkLst>
            <pc:docMk/>
            <pc:sldMk cId="430438383" sldId="291"/>
            <ac:spMk id="2" creationId="{93A846E5-2506-AAFD-BCCA-85721412A1DE}"/>
          </ac:spMkLst>
        </pc:spChg>
        <pc:spChg chg="mod">
          <ac:chgData name="epo_38" userId="S::epo_38_jogroup.eu#ext#@dobasi.onmicrosoft.com::66d8512a-8ddf-40e0-bce7-ad06085cc67f" providerId="AD" clId="Web-{76438D45-FC54-B6E5-59DB-BAFE257D30C5}" dt="2024-12-05T09:26:28.326" v="968" actId="14100"/>
          <ac:spMkLst>
            <pc:docMk/>
            <pc:sldMk cId="430438383" sldId="291"/>
            <ac:spMk id="4" creationId="{2A093E10-6C42-35BC-5129-C3CA6643FF8E}"/>
          </ac:spMkLst>
        </pc:spChg>
      </pc:sldChg>
      <pc:sldChg chg="modSp">
        <pc:chgData name="epo_38" userId="S::epo_38_jogroup.eu#ext#@dobasi.onmicrosoft.com::66d8512a-8ddf-40e0-bce7-ad06085cc67f" providerId="AD" clId="Web-{76438D45-FC54-B6E5-59DB-BAFE257D30C5}" dt="2024-12-05T09:28:50.378" v="970" actId="20577"/>
        <pc:sldMkLst>
          <pc:docMk/>
          <pc:sldMk cId="2973963118" sldId="292"/>
        </pc:sldMkLst>
        <pc:spChg chg="mod">
          <ac:chgData name="epo_38" userId="S::epo_38_jogroup.eu#ext#@dobasi.onmicrosoft.com::66d8512a-8ddf-40e0-bce7-ad06085cc67f" providerId="AD" clId="Web-{76438D45-FC54-B6E5-59DB-BAFE257D30C5}" dt="2024-12-05T09:28:50.378" v="970" actId="20577"/>
          <ac:spMkLst>
            <pc:docMk/>
            <pc:sldMk cId="2973963118" sldId="292"/>
            <ac:spMk id="2" creationId="{AB3F4620-34BC-28BB-3943-CBF4C61E06A7}"/>
          </ac:spMkLst>
        </pc:spChg>
      </pc:sldChg>
      <pc:sldChg chg="modSp">
        <pc:chgData name="epo_38" userId="S::epo_38_jogroup.eu#ext#@dobasi.onmicrosoft.com::66d8512a-8ddf-40e0-bce7-ad06085cc67f" providerId="AD" clId="Web-{76438D45-FC54-B6E5-59DB-BAFE257D30C5}" dt="2024-12-05T09:36:53.380" v="1184" actId="14100"/>
        <pc:sldMkLst>
          <pc:docMk/>
          <pc:sldMk cId="4096032767" sldId="293"/>
        </pc:sldMkLst>
        <pc:spChg chg="mod">
          <ac:chgData name="epo_38" userId="S::epo_38_jogroup.eu#ext#@dobasi.onmicrosoft.com::66d8512a-8ddf-40e0-bce7-ad06085cc67f" providerId="AD" clId="Web-{76438D45-FC54-B6E5-59DB-BAFE257D30C5}" dt="2024-12-05T09:36:53.380" v="1184" actId="14100"/>
          <ac:spMkLst>
            <pc:docMk/>
            <pc:sldMk cId="4096032767" sldId="293"/>
            <ac:spMk id="2" creationId="{0DDFEBE8-A499-F936-6376-1D4F450F9CD5}"/>
          </ac:spMkLst>
        </pc:spChg>
      </pc:sldChg>
      <pc:sldChg chg="modSp">
        <pc:chgData name="epo_38" userId="S::epo_38_jogroup.eu#ext#@dobasi.onmicrosoft.com::66d8512a-8ddf-40e0-bce7-ad06085cc67f" providerId="AD" clId="Web-{76438D45-FC54-B6E5-59DB-BAFE257D30C5}" dt="2024-12-05T09:37:41.632" v="1187" actId="1076"/>
        <pc:sldMkLst>
          <pc:docMk/>
          <pc:sldMk cId="1188507578" sldId="295"/>
        </pc:sldMkLst>
        <pc:spChg chg="mod">
          <ac:chgData name="epo_38" userId="S::epo_38_jogroup.eu#ext#@dobasi.onmicrosoft.com::66d8512a-8ddf-40e0-bce7-ad06085cc67f" providerId="AD" clId="Web-{76438D45-FC54-B6E5-59DB-BAFE257D30C5}" dt="2024-12-05T09:37:41.632" v="1187" actId="1076"/>
          <ac:spMkLst>
            <pc:docMk/>
            <pc:sldMk cId="1188507578" sldId="295"/>
            <ac:spMk id="4" creationId="{CB7B10C2-7B80-A1CD-723A-B6229507551F}"/>
          </ac:spMkLst>
        </pc:spChg>
      </pc:sldChg>
      <pc:sldChg chg="modSp">
        <pc:chgData name="epo_38" userId="S::epo_38_jogroup.eu#ext#@dobasi.onmicrosoft.com::66d8512a-8ddf-40e0-bce7-ad06085cc67f" providerId="AD" clId="Web-{76438D45-FC54-B6E5-59DB-BAFE257D30C5}" dt="2024-12-05T09:29:10.582" v="973" actId="1076"/>
        <pc:sldMkLst>
          <pc:docMk/>
          <pc:sldMk cId="2971977187" sldId="296"/>
        </pc:sldMkLst>
        <pc:spChg chg="mod">
          <ac:chgData name="epo_38" userId="S::epo_38_jogroup.eu#ext#@dobasi.onmicrosoft.com::66d8512a-8ddf-40e0-bce7-ad06085cc67f" providerId="AD" clId="Web-{76438D45-FC54-B6E5-59DB-BAFE257D30C5}" dt="2024-12-05T09:29:10.582" v="973" actId="1076"/>
          <ac:spMkLst>
            <pc:docMk/>
            <pc:sldMk cId="2971977187" sldId="296"/>
            <ac:spMk id="4" creationId="{97C25663-FA9C-5806-5E1C-F5C9B08FD24A}"/>
          </ac:spMkLst>
        </pc:spChg>
      </pc:sldChg>
      <pc:sldChg chg="modSp">
        <pc:chgData name="epo_38" userId="S::epo_38_jogroup.eu#ext#@dobasi.onmicrosoft.com::66d8512a-8ddf-40e0-bce7-ad06085cc67f" providerId="AD" clId="Web-{76438D45-FC54-B6E5-59DB-BAFE257D30C5}" dt="2024-12-05T09:29:33.458" v="974" actId="20577"/>
        <pc:sldMkLst>
          <pc:docMk/>
          <pc:sldMk cId="329535975" sldId="298"/>
        </pc:sldMkLst>
        <pc:spChg chg="mod">
          <ac:chgData name="epo_38" userId="S::epo_38_jogroup.eu#ext#@dobasi.onmicrosoft.com::66d8512a-8ddf-40e0-bce7-ad06085cc67f" providerId="AD" clId="Web-{76438D45-FC54-B6E5-59DB-BAFE257D30C5}" dt="2024-12-05T09:29:33.458" v="974" actId="20577"/>
          <ac:spMkLst>
            <pc:docMk/>
            <pc:sldMk cId="329535975" sldId="298"/>
            <ac:spMk id="4" creationId="{25530E1E-A5D5-4D41-A074-9324029D8900}"/>
          </ac:spMkLst>
        </pc:spChg>
      </pc:sldChg>
      <pc:sldChg chg="modSp">
        <pc:chgData name="epo_38" userId="S::epo_38_jogroup.eu#ext#@dobasi.onmicrosoft.com::66d8512a-8ddf-40e0-bce7-ad06085cc67f" providerId="AD" clId="Web-{76438D45-FC54-B6E5-59DB-BAFE257D30C5}" dt="2024-12-05T09:41:53.906" v="1253" actId="1076"/>
        <pc:sldMkLst>
          <pc:docMk/>
          <pc:sldMk cId="1580078791" sldId="299"/>
        </pc:sldMkLst>
        <pc:spChg chg="mod">
          <ac:chgData name="epo_38" userId="S::epo_38_jogroup.eu#ext#@dobasi.onmicrosoft.com::66d8512a-8ddf-40e0-bce7-ad06085cc67f" providerId="AD" clId="Web-{76438D45-FC54-B6E5-59DB-BAFE257D30C5}" dt="2024-12-05T09:41:53.906" v="1253" actId="1076"/>
          <ac:spMkLst>
            <pc:docMk/>
            <pc:sldMk cId="1580078791" sldId="299"/>
            <ac:spMk id="3" creationId="{DB24CFCA-BF07-305C-DE4C-C3DD795BF6BF}"/>
          </ac:spMkLst>
        </pc:spChg>
      </pc:sldChg>
      <pc:sldChg chg="modSp">
        <pc:chgData name="epo_38" userId="S::epo_38_jogroup.eu#ext#@dobasi.onmicrosoft.com::66d8512a-8ddf-40e0-bce7-ad06085cc67f" providerId="AD" clId="Web-{76438D45-FC54-B6E5-59DB-BAFE257D30C5}" dt="2024-12-05T09:31:46.119" v="1071" actId="1076"/>
        <pc:sldMkLst>
          <pc:docMk/>
          <pc:sldMk cId="3739727004" sldId="300"/>
        </pc:sldMkLst>
        <pc:spChg chg="mod">
          <ac:chgData name="epo_38" userId="S::epo_38_jogroup.eu#ext#@dobasi.onmicrosoft.com::66d8512a-8ddf-40e0-bce7-ad06085cc67f" providerId="AD" clId="Web-{76438D45-FC54-B6E5-59DB-BAFE257D30C5}" dt="2024-12-05T09:31:46.119" v="1071" actId="1076"/>
          <ac:spMkLst>
            <pc:docMk/>
            <pc:sldMk cId="3739727004" sldId="300"/>
            <ac:spMk id="8" creationId="{79D38EB3-140B-4914-005A-59A1174B2D3C}"/>
          </ac:spMkLst>
        </pc:spChg>
      </pc:sldChg>
      <pc:sldChg chg="modSp">
        <pc:chgData name="epo_38" userId="S::epo_38_jogroup.eu#ext#@dobasi.onmicrosoft.com::66d8512a-8ddf-40e0-bce7-ad06085cc67f" providerId="AD" clId="Web-{76438D45-FC54-B6E5-59DB-BAFE257D30C5}" dt="2024-12-05T09:18:51.935" v="930" actId="1076"/>
        <pc:sldMkLst>
          <pc:docMk/>
          <pc:sldMk cId="1931604440" sldId="301"/>
        </pc:sldMkLst>
        <pc:spChg chg="mod">
          <ac:chgData name="epo_38" userId="S::epo_38_jogroup.eu#ext#@dobasi.onmicrosoft.com::66d8512a-8ddf-40e0-bce7-ad06085cc67f" providerId="AD" clId="Web-{76438D45-FC54-B6E5-59DB-BAFE257D30C5}" dt="2024-12-05T09:18:51.935" v="930" actId="1076"/>
          <ac:spMkLst>
            <pc:docMk/>
            <pc:sldMk cId="1931604440" sldId="301"/>
            <ac:spMk id="4" creationId="{150E2B44-05FF-6881-7F64-3864A90BF62C}"/>
          </ac:spMkLst>
        </pc:spChg>
      </pc:sldChg>
      <pc:sldChg chg="modSp">
        <pc:chgData name="epo_38" userId="S::epo_38_jogroup.eu#ext#@dobasi.onmicrosoft.com::66d8512a-8ddf-40e0-bce7-ad06085cc67f" providerId="AD" clId="Web-{76438D45-FC54-B6E5-59DB-BAFE257D30C5}" dt="2024-12-05T09:37:49.648" v="1189" actId="20577"/>
        <pc:sldMkLst>
          <pc:docMk/>
          <pc:sldMk cId="1742645539" sldId="302"/>
        </pc:sldMkLst>
        <pc:spChg chg="mod">
          <ac:chgData name="epo_38" userId="S::epo_38_jogroup.eu#ext#@dobasi.onmicrosoft.com::66d8512a-8ddf-40e0-bce7-ad06085cc67f" providerId="AD" clId="Web-{76438D45-FC54-B6E5-59DB-BAFE257D30C5}" dt="2024-12-05T09:37:49.648" v="1189" actId="20577"/>
          <ac:spMkLst>
            <pc:docMk/>
            <pc:sldMk cId="1742645539" sldId="302"/>
            <ac:spMk id="5" creationId="{1CEEF4C6-3929-957A-CB83-F56A0C3A7C1E}"/>
          </ac:spMkLst>
        </pc:spChg>
      </pc:sldChg>
      <pc:sldChg chg="modSp">
        <pc:chgData name="epo_38" userId="S::epo_38_jogroup.eu#ext#@dobasi.onmicrosoft.com::66d8512a-8ddf-40e0-bce7-ad06085cc67f" providerId="AD" clId="Web-{76438D45-FC54-B6E5-59DB-BAFE257D30C5}" dt="2024-12-05T09:33:23.904" v="1131" actId="1076"/>
        <pc:sldMkLst>
          <pc:docMk/>
          <pc:sldMk cId="971097522" sldId="304"/>
        </pc:sldMkLst>
        <pc:spChg chg="mod">
          <ac:chgData name="epo_38" userId="S::epo_38_jogroup.eu#ext#@dobasi.onmicrosoft.com::66d8512a-8ddf-40e0-bce7-ad06085cc67f" providerId="AD" clId="Web-{76438D45-FC54-B6E5-59DB-BAFE257D30C5}" dt="2024-12-05T09:33:23.904" v="1131" actId="1076"/>
          <ac:spMkLst>
            <pc:docMk/>
            <pc:sldMk cId="971097522" sldId="304"/>
            <ac:spMk id="2" creationId="{E4A83FA3-72A8-EA99-78F0-67935A02AB3E}"/>
          </ac:spMkLst>
        </pc:spChg>
      </pc:sldChg>
      <pc:sldChg chg="addSp modSp">
        <pc:chgData name="epo_38" userId="S::epo_38_jogroup.eu#ext#@dobasi.onmicrosoft.com::66d8512a-8ddf-40e0-bce7-ad06085cc67f" providerId="AD" clId="Web-{76438D45-FC54-B6E5-59DB-BAFE257D30C5}" dt="2024-12-05T09:44:33.537" v="1289" actId="20577"/>
        <pc:sldMkLst>
          <pc:docMk/>
          <pc:sldMk cId="942325739" sldId="306"/>
        </pc:sldMkLst>
        <pc:spChg chg="mod">
          <ac:chgData name="epo_38" userId="S::epo_38_jogroup.eu#ext#@dobasi.onmicrosoft.com::66d8512a-8ddf-40e0-bce7-ad06085cc67f" providerId="AD" clId="Web-{76438D45-FC54-B6E5-59DB-BAFE257D30C5}" dt="2024-12-05T08:30:49.253" v="248" actId="14100"/>
          <ac:spMkLst>
            <pc:docMk/>
            <pc:sldMk cId="942325739" sldId="306"/>
            <ac:spMk id="2" creationId="{2D6C4247-4773-6339-F2C2-D7349115063C}"/>
          </ac:spMkLst>
        </pc:spChg>
        <pc:spChg chg="mod">
          <ac:chgData name="epo_38" userId="S::epo_38_jogroup.eu#ext#@dobasi.onmicrosoft.com::66d8512a-8ddf-40e0-bce7-ad06085cc67f" providerId="AD" clId="Web-{76438D45-FC54-B6E5-59DB-BAFE257D30C5}" dt="2024-12-05T09:37:20.209" v="1185" actId="20577"/>
          <ac:spMkLst>
            <pc:docMk/>
            <pc:sldMk cId="942325739" sldId="306"/>
            <ac:spMk id="3" creationId="{8F02444F-729F-EF13-4D67-887CA984398E}"/>
          </ac:spMkLst>
        </pc:spChg>
        <pc:spChg chg="mod">
          <ac:chgData name="epo_38" userId="S::epo_38_jogroup.eu#ext#@dobasi.onmicrosoft.com::66d8512a-8ddf-40e0-bce7-ad06085cc67f" providerId="AD" clId="Web-{76438D45-FC54-B6E5-59DB-BAFE257D30C5}" dt="2024-12-05T09:37:30.006" v="1186" actId="20577"/>
          <ac:spMkLst>
            <pc:docMk/>
            <pc:sldMk cId="942325739" sldId="306"/>
            <ac:spMk id="6" creationId="{248FCF38-A0FE-1C14-5AB1-DDBCE4E9C8C7}"/>
          </ac:spMkLst>
        </pc:spChg>
        <pc:spChg chg="add mod">
          <ac:chgData name="epo_38" userId="S::epo_38_jogroup.eu#ext#@dobasi.onmicrosoft.com::66d8512a-8ddf-40e0-bce7-ad06085cc67f" providerId="AD" clId="Web-{76438D45-FC54-B6E5-59DB-BAFE257D30C5}" dt="2024-12-05T09:44:33.537" v="1289" actId="20577"/>
          <ac:spMkLst>
            <pc:docMk/>
            <pc:sldMk cId="942325739" sldId="306"/>
            <ac:spMk id="8" creationId="{49CFEE05-7B74-9CDE-D067-B9C807FF45C0}"/>
          </ac:spMkLst>
        </pc:spChg>
      </pc:sldChg>
      <pc:sldChg chg="addSp modSp">
        <pc:chgData name="epo_38" userId="S::epo_38_jogroup.eu#ext#@dobasi.onmicrosoft.com::66d8512a-8ddf-40e0-bce7-ad06085cc67f" providerId="AD" clId="Web-{76438D45-FC54-B6E5-59DB-BAFE257D30C5}" dt="2024-12-05T09:43:17.784" v="1278" actId="20577"/>
        <pc:sldMkLst>
          <pc:docMk/>
          <pc:sldMk cId="2815572369" sldId="307"/>
        </pc:sldMkLst>
        <pc:spChg chg="mod">
          <ac:chgData name="epo_38" userId="S::epo_38_jogroup.eu#ext#@dobasi.onmicrosoft.com::66d8512a-8ddf-40e0-bce7-ad06085cc67f" providerId="AD" clId="Web-{76438D45-FC54-B6E5-59DB-BAFE257D30C5}" dt="2024-12-05T09:29:44.646" v="976" actId="1076"/>
          <ac:spMkLst>
            <pc:docMk/>
            <pc:sldMk cId="2815572369" sldId="307"/>
            <ac:spMk id="2" creationId="{E07C2BFF-F57F-CAE4-893F-CF9C4EE2A89B}"/>
          </ac:spMkLst>
        </pc:spChg>
        <pc:spChg chg="mod">
          <ac:chgData name="epo_38" userId="S::epo_38_jogroup.eu#ext#@dobasi.onmicrosoft.com::66d8512a-8ddf-40e0-bce7-ad06085cc67f" providerId="AD" clId="Web-{76438D45-FC54-B6E5-59DB-BAFE257D30C5}" dt="2024-12-05T08:30:41.268" v="247" actId="1076"/>
          <ac:spMkLst>
            <pc:docMk/>
            <pc:sldMk cId="2815572369" sldId="307"/>
            <ac:spMk id="3" creationId="{492D77B2-98A5-B3E2-7D84-6839DC92E2A0}"/>
          </ac:spMkLst>
        </pc:spChg>
        <pc:spChg chg="mod">
          <ac:chgData name="epo_38" userId="S::epo_38_jogroup.eu#ext#@dobasi.onmicrosoft.com::66d8512a-8ddf-40e0-bce7-ad06085cc67f" providerId="AD" clId="Web-{76438D45-FC54-B6E5-59DB-BAFE257D30C5}" dt="2024-12-05T09:42:32.455" v="1254" actId="14100"/>
          <ac:spMkLst>
            <pc:docMk/>
            <pc:sldMk cId="2815572369" sldId="307"/>
            <ac:spMk id="5" creationId="{BA7BE4AE-4EBA-6853-155E-F7D825A742F9}"/>
          </ac:spMkLst>
        </pc:spChg>
        <pc:spChg chg="add mod">
          <ac:chgData name="epo_38" userId="S::epo_38_jogroup.eu#ext#@dobasi.onmicrosoft.com::66d8512a-8ddf-40e0-bce7-ad06085cc67f" providerId="AD" clId="Web-{76438D45-FC54-B6E5-59DB-BAFE257D30C5}" dt="2024-12-05T09:43:17.784" v="1278" actId="20577"/>
          <ac:spMkLst>
            <pc:docMk/>
            <pc:sldMk cId="2815572369" sldId="307"/>
            <ac:spMk id="6" creationId="{E599D616-4E7D-2E02-3816-2FB6558AF0E3}"/>
          </ac:spMkLst>
        </pc:spChg>
        <pc:picChg chg="mod">
          <ac:chgData name="epo_38" userId="S::epo_38_jogroup.eu#ext#@dobasi.onmicrosoft.com::66d8512a-8ddf-40e0-bce7-ad06085cc67f" providerId="AD" clId="Web-{76438D45-FC54-B6E5-59DB-BAFE257D30C5}" dt="2024-12-05T09:15:35.412" v="920" actId="1076"/>
          <ac:picMkLst>
            <pc:docMk/>
            <pc:sldMk cId="2815572369" sldId="307"/>
            <ac:picMk id="4" creationId="{E8C8B8CC-86E5-CF33-156E-B2E26702ADDD}"/>
          </ac:picMkLst>
        </pc:picChg>
      </pc:sldChg>
      <pc:sldChg chg="addSp delSp modSp new del">
        <pc:chgData name="epo_38" userId="S::epo_38_jogroup.eu#ext#@dobasi.onmicrosoft.com::66d8512a-8ddf-40e0-bce7-ad06085cc67f" providerId="AD" clId="Web-{76438D45-FC54-B6E5-59DB-BAFE257D30C5}" dt="2024-12-05T08:26:44.041" v="233"/>
        <pc:sldMkLst>
          <pc:docMk/>
          <pc:sldMk cId="2250367480" sldId="308"/>
        </pc:sldMkLst>
      </pc:sldChg>
      <pc:sldChg chg="addSp modSp new">
        <pc:chgData name="epo_38" userId="S::epo_38_jogroup.eu#ext#@dobasi.onmicrosoft.com::66d8512a-8ddf-40e0-bce7-ad06085cc67f" providerId="AD" clId="Web-{76438D45-FC54-B6E5-59DB-BAFE257D30C5}" dt="2024-12-05T09:38:44.056" v="1192" actId="1076"/>
        <pc:sldMkLst>
          <pc:docMk/>
          <pc:sldMk cId="335093352" sldId="309"/>
        </pc:sldMkLst>
        <pc:spChg chg="add mod">
          <ac:chgData name="epo_38" userId="S::epo_38_jogroup.eu#ext#@dobasi.onmicrosoft.com::66d8512a-8ddf-40e0-bce7-ad06085cc67f" providerId="AD" clId="Web-{76438D45-FC54-B6E5-59DB-BAFE257D30C5}" dt="2024-12-05T09:38:44.056" v="1192" actId="1076"/>
          <ac:spMkLst>
            <pc:docMk/>
            <pc:sldMk cId="335093352" sldId="309"/>
            <ac:spMk id="3" creationId="{F79B2D59-A61A-7071-1363-9FFC8B2839A6}"/>
          </ac:spMkLst>
        </pc:spChg>
        <pc:spChg chg="add mod">
          <ac:chgData name="epo_38" userId="S::epo_38_jogroup.eu#ext#@dobasi.onmicrosoft.com::66d8512a-8ddf-40e0-bce7-ad06085cc67f" providerId="AD" clId="Web-{76438D45-FC54-B6E5-59DB-BAFE257D30C5}" dt="2024-12-05T09:38:41.337" v="1191" actId="1076"/>
          <ac:spMkLst>
            <pc:docMk/>
            <pc:sldMk cId="335093352" sldId="309"/>
            <ac:spMk id="5" creationId="{9642394A-1ECD-D8D0-586F-852B49593885}"/>
          </ac:spMkLst>
        </pc:spChg>
      </pc:sldChg>
      <pc:sldChg chg="addSp modSp new">
        <pc:chgData name="epo_38" userId="S::epo_38_jogroup.eu#ext#@dobasi.onmicrosoft.com::66d8512a-8ddf-40e0-bce7-ad06085cc67f" providerId="AD" clId="Web-{76438D45-FC54-B6E5-59DB-BAFE257D30C5}" dt="2024-12-05T09:38:52.322" v="1194" actId="1076"/>
        <pc:sldMkLst>
          <pc:docMk/>
          <pc:sldMk cId="2015514772" sldId="310"/>
        </pc:sldMkLst>
        <pc:spChg chg="add mod">
          <ac:chgData name="epo_38" userId="S::epo_38_jogroup.eu#ext#@dobasi.onmicrosoft.com::66d8512a-8ddf-40e0-bce7-ad06085cc67f" providerId="AD" clId="Web-{76438D45-FC54-B6E5-59DB-BAFE257D30C5}" dt="2024-12-05T09:38:52.322" v="1194" actId="1076"/>
          <ac:spMkLst>
            <pc:docMk/>
            <pc:sldMk cId="2015514772" sldId="310"/>
            <ac:spMk id="3" creationId="{E039DA5C-9368-D0B2-219D-B9DCBD4BB6ED}"/>
          </ac:spMkLst>
        </pc:spChg>
        <pc:spChg chg="add mod">
          <ac:chgData name="epo_38" userId="S::epo_38_jogroup.eu#ext#@dobasi.onmicrosoft.com::66d8512a-8ddf-40e0-bce7-ad06085cc67f" providerId="AD" clId="Web-{76438D45-FC54-B6E5-59DB-BAFE257D30C5}" dt="2024-12-05T09:06:04.407" v="908" actId="1076"/>
          <ac:spMkLst>
            <pc:docMk/>
            <pc:sldMk cId="2015514772" sldId="310"/>
            <ac:spMk id="5" creationId="{ADBED3DF-F8B7-3891-3264-FDEC6402F9E8}"/>
          </ac:spMkLst>
        </pc:spChg>
      </pc:sldChg>
    </pc:docChg>
  </pc:docChgLst>
  <pc:docChgLst>
    <pc:chgData name="epo_35" userId="S::epo_35_jogroup.eu#ext#@dobasi.onmicrosoft.com::edd5f0fd-77c0-4369-83c5-84439aafe912" providerId="AD" clId="Web-{357E5672-063A-B05E-82A5-D876DC85E01B}"/>
    <pc:docChg chg="addSld modSld">
      <pc:chgData name="epo_35" userId="S::epo_35_jogroup.eu#ext#@dobasi.onmicrosoft.com::edd5f0fd-77c0-4369-83c5-84439aafe912" providerId="AD" clId="Web-{357E5672-063A-B05E-82A5-D876DC85E01B}" dt="2024-11-21T12:28:39.215" v="311" actId="20577"/>
      <pc:docMkLst>
        <pc:docMk/>
      </pc:docMkLst>
      <pc:sldChg chg="modSp">
        <pc:chgData name="epo_35" userId="S::epo_35_jogroup.eu#ext#@dobasi.onmicrosoft.com::edd5f0fd-77c0-4369-83c5-84439aafe912" providerId="AD" clId="Web-{357E5672-063A-B05E-82A5-D876DC85E01B}" dt="2024-11-21T12:25:12.343" v="286" actId="20577"/>
        <pc:sldMkLst>
          <pc:docMk/>
          <pc:sldMk cId="3119389221" sldId="275"/>
        </pc:sldMkLst>
        <pc:spChg chg="mod">
          <ac:chgData name="epo_35" userId="S::epo_35_jogroup.eu#ext#@dobasi.onmicrosoft.com::edd5f0fd-77c0-4369-83c5-84439aafe912" providerId="AD" clId="Web-{357E5672-063A-B05E-82A5-D876DC85E01B}" dt="2024-11-21T12:25:12.343" v="286" actId="20577"/>
          <ac:spMkLst>
            <pc:docMk/>
            <pc:sldMk cId="3119389221" sldId="275"/>
            <ac:spMk id="3" creationId="{AB797823-5999-9D6B-38B3-975575D2B263}"/>
          </ac:spMkLst>
        </pc:spChg>
      </pc:sldChg>
      <pc:sldChg chg="addSp modSp">
        <pc:chgData name="epo_35" userId="S::epo_35_jogroup.eu#ext#@dobasi.onmicrosoft.com::edd5f0fd-77c0-4369-83c5-84439aafe912" providerId="AD" clId="Web-{357E5672-063A-B05E-82A5-D876DC85E01B}" dt="2024-11-21T11:33:29.208" v="24" actId="1076"/>
        <pc:sldMkLst>
          <pc:docMk/>
          <pc:sldMk cId="3552429914" sldId="276"/>
        </pc:sldMkLst>
        <pc:picChg chg="add mod">
          <ac:chgData name="epo_35" userId="S::epo_35_jogroup.eu#ext#@dobasi.onmicrosoft.com::edd5f0fd-77c0-4369-83c5-84439aafe912" providerId="AD" clId="Web-{357E5672-063A-B05E-82A5-D876DC85E01B}" dt="2024-11-21T11:33:29.208" v="24" actId="1076"/>
          <ac:picMkLst>
            <pc:docMk/>
            <pc:sldMk cId="3552429914" sldId="276"/>
            <ac:picMk id="5" creationId="{AD2334D1-0D9A-806E-A635-CD3896C7C92A}"/>
          </ac:picMkLst>
        </pc:picChg>
      </pc:sldChg>
      <pc:sldChg chg="modSp">
        <pc:chgData name="epo_35" userId="S::epo_35_jogroup.eu#ext#@dobasi.onmicrosoft.com::edd5f0fd-77c0-4369-83c5-84439aafe912" providerId="AD" clId="Web-{357E5672-063A-B05E-82A5-D876DC85E01B}" dt="2024-11-21T11:54:00.358" v="63" actId="20577"/>
        <pc:sldMkLst>
          <pc:docMk/>
          <pc:sldMk cId="414415370" sldId="287"/>
        </pc:sldMkLst>
        <pc:spChg chg="mod">
          <ac:chgData name="epo_35" userId="S::epo_35_jogroup.eu#ext#@dobasi.onmicrosoft.com::edd5f0fd-77c0-4369-83c5-84439aafe912" providerId="AD" clId="Web-{357E5672-063A-B05E-82A5-D876DC85E01B}" dt="2024-11-21T11:53:57.155" v="60" actId="20577"/>
          <ac:spMkLst>
            <pc:docMk/>
            <pc:sldMk cId="414415370" sldId="287"/>
            <ac:spMk id="2" creationId="{99B502FD-C548-EF68-F44F-D65646C27109}"/>
          </ac:spMkLst>
        </pc:spChg>
        <pc:spChg chg="mod">
          <ac:chgData name="epo_35" userId="S::epo_35_jogroup.eu#ext#@dobasi.onmicrosoft.com::edd5f0fd-77c0-4369-83c5-84439aafe912" providerId="AD" clId="Web-{357E5672-063A-B05E-82A5-D876DC85E01B}" dt="2024-11-21T11:54:00.358" v="63" actId="20577"/>
          <ac:spMkLst>
            <pc:docMk/>
            <pc:sldMk cId="414415370" sldId="287"/>
            <ac:spMk id="4" creationId="{67913F3F-94D2-AF61-427D-9760957F3949}"/>
          </ac:spMkLst>
        </pc:spChg>
      </pc:sldChg>
      <pc:sldChg chg="modSp">
        <pc:chgData name="epo_35" userId="S::epo_35_jogroup.eu#ext#@dobasi.onmicrosoft.com::edd5f0fd-77c0-4369-83c5-84439aafe912" providerId="AD" clId="Web-{357E5672-063A-B05E-82A5-D876DC85E01B}" dt="2024-11-21T12:28:34.902" v="307" actId="20577"/>
        <pc:sldMkLst>
          <pc:docMk/>
          <pc:sldMk cId="1188507578" sldId="295"/>
        </pc:sldMkLst>
        <pc:spChg chg="mod">
          <ac:chgData name="epo_35" userId="S::epo_35_jogroup.eu#ext#@dobasi.onmicrosoft.com::edd5f0fd-77c0-4369-83c5-84439aafe912" providerId="AD" clId="Web-{357E5672-063A-B05E-82A5-D876DC85E01B}" dt="2024-11-21T12:02:57.515" v="123" actId="1076"/>
          <ac:spMkLst>
            <pc:docMk/>
            <pc:sldMk cId="1188507578" sldId="295"/>
            <ac:spMk id="2" creationId="{0EAC8468-0F23-D201-F207-51A8D6E074CD}"/>
          </ac:spMkLst>
        </pc:spChg>
        <pc:spChg chg="mod">
          <ac:chgData name="epo_35" userId="S::epo_35_jogroup.eu#ext#@dobasi.onmicrosoft.com::edd5f0fd-77c0-4369-83c5-84439aafe912" providerId="AD" clId="Web-{357E5672-063A-B05E-82A5-D876DC85E01B}" dt="2024-11-21T12:03:08.485" v="125" actId="1076"/>
          <ac:spMkLst>
            <pc:docMk/>
            <pc:sldMk cId="1188507578" sldId="295"/>
            <ac:spMk id="3" creationId="{FE25965F-F485-3E50-014C-5F8DD8016176}"/>
          </ac:spMkLst>
        </pc:spChg>
        <pc:spChg chg="mod">
          <ac:chgData name="epo_35" userId="S::epo_35_jogroup.eu#ext#@dobasi.onmicrosoft.com::edd5f0fd-77c0-4369-83c5-84439aafe912" providerId="AD" clId="Web-{357E5672-063A-B05E-82A5-D876DC85E01B}" dt="2024-11-21T12:28:34.902" v="307" actId="20577"/>
          <ac:spMkLst>
            <pc:docMk/>
            <pc:sldMk cId="1188507578" sldId="295"/>
            <ac:spMk id="4" creationId="{CB7B10C2-7B80-A1CD-723A-B6229507551F}"/>
          </ac:spMkLst>
        </pc:spChg>
        <pc:spChg chg="mod">
          <ac:chgData name="epo_35" userId="S::epo_35_jogroup.eu#ext#@dobasi.onmicrosoft.com::edd5f0fd-77c0-4369-83c5-84439aafe912" providerId="AD" clId="Web-{357E5672-063A-B05E-82A5-D876DC85E01B}" dt="2024-11-21T12:02:53.452" v="122" actId="1076"/>
          <ac:spMkLst>
            <pc:docMk/>
            <pc:sldMk cId="1188507578" sldId="295"/>
            <ac:spMk id="7" creationId="{5845395B-7827-B6B5-4370-E76DBA3B6A1A}"/>
          </ac:spMkLst>
        </pc:spChg>
        <pc:picChg chg="mod">
          <ac:chgData name="epo_35" userId="S::epo_35_jogroup.eu#ext#@dobasi.onmicrosoft.com::edd5f0fd-77c0-4369-83c5-84439aafe912" providerId="AD" clId="Web-{357E5672-063A-B05E-82A5-D876DC85E01B}" dt="2024-11-21T12:02:49.858" v="121" actId="1076"/>
          <ac:picMkLst>
            <pc:docMk/>
            <pc:sldMk cId="1188507578" sldId="295"/>
            <ac:picMk id="6" creationId="{C9A5459E-166F-318C-9848-54CCC19721DB}"/>
          </ac:picMkLst>
        </pc:picChg>
      </pc:sldChg>
      <pc:sldChg chg="modSp">
        <pc:chgData name="epo_35" userId="S::epo_35_jogroup.eu#ext#@dobasi.onmicrosoft.com::edd5f0fd-77c0-4369-83c5-84439aafe912" providerId="AD" clId="Web-{357E5672-063A-B05E-82A5-D876DC85E01B}" dt="2024-11-21T12:26:42.895" v="293" actId="20577"/>
        <pc:sldMkLst>
          <pc:docMk/>
          <pc:sldMk cId="1580078791" sldId="299"/>
        </pc:sldMkLst>
        <pc:spChg chg="mod">
          <ac:chgData name="epo_35" userId="S::epo_35_jogroup.eu#ext#@dobasi.onmicrosoft.com::edd5f0fd-77c0-4369-83c5-84439aafe912" providerId="AD" clId="Web-{357E5672-063A-B05E-82A5-D876DC85E01B}" dt="2024-11-21T12:26:42.895" v="293" actId="20577"/>
          <ac:spMkLst>
            <pc:docMk/>
            <pc:sldMk cId="1580078791" sldId="299"/>
            <ac:spMk id="3" creationId="{DB24CFCA-BF07-305C-DE4C-C3DD795BF6BF}"/>
          </ac:spMkLst>
        </pc:spChg>
      </pc:sldChg>
      <pc:sldChg chg="delSp modSp">
        <pc:chgData name="epo_35" userId="S::epo_35_jogroup.eu#ext#@dobasi.onmicrosoft.com::edd5f0fd-77c0-4369-83c5-84439aafe912" providerId="AD" clId="Web-{357E5672-063A-B05E-82A5-D876DC85E01B}" dt="2024-11-21T12:28:39.215" v="311" actId="20577"/>
        <pc:sldMkLst>
          <pc:docMk/>
          <pc:sldMk cId="971097522" sldId="304"/>
        </pc:sldMkLst>
        <pc:spChg chg="mod">
          <ac:chgData name="epo_35" userId="S::epo_35_jogroup.eu#ext#@dobasi.onmicrosoft.com::edd5f0fd-77c0-4369-83c5-84439aafe912" providerId="AD" clId="Web-{357E5672-063A-B05E-82A5-D876DC85E01B}" dt="2024-11-21T12:28:39.215" v="311" actId="20577"/>
          <ac:spMkLst>
            <pc:docMk/>
            <pc:sldMk cId="971097522" sldId="304"/>
            <ac:spMk id="2" creationId="{E4A83FA3-72A8-EA99-78F0-67935A02AB3E}"/>
          </ac:spMkLst>
        </pc:spChg>
        <pc:spChg chg="mod">
          <ac:chgData name="epo_35" userId="S::epo_35_jogroup.eu#ext#@dobasi.onmicrosoft.com::edd5f0fd-77c0-4369-83c5-84439aafe912" providerId="AD" clId="Web-{357E5672-063A-B05E-82A5-D876DC85E01B}" dt="2024-11-21T12:01:30.369" v="104" actId="20577"/>
          <ac:spMkLst>
            <pc:docMk/>
            <pc:sldMk cId="971097522" sldId="304"/>
            <ac:spMk id="3" creationId="{15DBB52E-C0AF-9DE3-D35A-39EB4901D12A}"/>
          </ac:spMkLst>
        </pc:spChg>
      </pc:sldChg>
      <pc:sldChg chg="modSp add replId">
        <pc:chgData name="epo_35" userId="S::epo_35_jogroup.eu#ext#@dobasi.onmicrosoft.com::edd5f0fd-77c0-4369-83c5-84439aafe912" providerId="AD" clId="Web-{357E5672-063A-B05E-82A5-D876DC85E01B}" dt="2024-11-21T12:28:21.370" v="303" actId="20577"/>
        <pc:sldMkLst>
          <pc:docMk/>
          <pc:sldMk cId="4122332720" sldId="305"/>
        </pc:sldMkLst>
        <pc:spChg chg="mod">
          <ac:chgData name="epo_35" userId="S::epo_35_jogroup.eu#ext#@dobasi.onmicrosoft.com::edd5f0fd-77c0-4369-83c5-84439aafe912" providerId="AD" clId="Web-{357E5672-063A-B05E-82A5-D876DC85E01B}" dt="2024-11-21T12:28:21.370" v="303" actId="20577"/>
          <ac:spMkLst>
            <pc:docMk/>
            <pc:sldMk cId="4122332720" sldId="305"/>
            <ac:spMk id="2" creationId="{E4A83FA3-72A8-EA99-78F0-67935A02AB3E}"/>
          </ac:spMkLst>
        </pc:spChg>
        <pc:spChg chg="mod">
          <ac:chgData name="epo_35" userId="S::epo_35_jogroup.eu#ext#@dobasi.onmicrosoft.com::edd5f0fd-77c0-4369-83c5-84439aafe912" providerId="AD" clId="Web-{357E5672-063A-B05E-82A5-D876DC85E01B}" dt="2024-11-21T12:01:15.384" v="101" actId="20577"/>
          <ac:spMkLst>
            <pc:docMk/>
            <pc:sldMk cId="4122332720" sldId="305"/>
            <ac:spMk id="3" creationId="{15DBB52E-C0AF-9DE3-D35A-39EB4901D12A}"/>
          </ac:spMkLst>
        </pc:spChg>
      </pc:sldChg>
    </pc:docChg>
  </pc:docChgLst>
  <pc:docChgLst>
    <pc:chgData name="epo_35" userId="S::epo_35_jogroup.eu#ext#@dobasi.onmicrosoft.com::edd5f0fd-77c0-4369-83c5-84439aafe912" providerId="AD" clId="Web-{EB9D736C-8EC5-4317-E211-0B994D955DF7}"/>
    <pc:docChg chg="modSld">
      <pc:chgData name="epo_35" userId="S::epo_35_jogroup.eu#ext#@dobasi.onmicrosoft.com::edd5f0fd-77c0-4369-83c5-84439aafe912" providerId="AD" clId="Web-{EB9D736C-8EC5-4317-E211-0B994D955DF7}" dt="2024-11-08T14:07:44.263" v="11" actId="20577"/>
      <pc:docMkLst>
        <pc:docMk/>
      </pc:docMkLst>
      <pc:sldChg chg="modSp">
        <pc:chgData name="epo_35" userId="S::epo_35_jogroup.eu#ext#@dobasi.onmicrosoft.com::edd5f0fd-77c0-4369-83c5-84439aafe912" providerId="AD" clId="Web-{EB9D736C-8EC5-4317-E211-0B994D955DF7}" dt="2024-11-08T14:07:11.715" v="7" actId="20577"/>
        <pc:sldMkLst>
          <pc:docMk/>
          <pc:sldMk cId="2622686270" sldId="262"/>
        </pc:sldMkLst>
        <pc:spChg chg="mod">
          <ac:chgData name="epo_35" userId="S::epo_35_jogroup.eu#ext#@dobasi.onmicrosoft.com::edd5f0fd-77c0-4369-83c5-84439aafe912" providerId="AD" clId="Web-{EB9D736C-8EC5-4317-E211-0B994D955DF7}" dt="2024-11-08T14:07:11.715" v="7" actId="20577"/>
          <ac:spMkLst>
            <pc:docMk/>
            <pc:sldMk cId="2622686270" sldId="262"/>
            <ac:spMk id="5" creationId="{A7D5D871-3E99-FD69-62E9-BF69DA13EE4B}"/>
          </ac:spMkLst>
        </pc:spChg>
      </pc:sldChg>
      <pc:sldChg chg="modSp">
        <pc:chgData name="epo_35" userId="S::epo_35_jogroup.eu#ext#@dobasi.onmicrosoft.com::edd5f0fd-77c0-4369-83c5-84439aafe912" providerId="AD" clId="Web-{EB9D736C-8EC5-4317-E211-0B994D955DF7}" dt="2024-11-08T14:07:25.684" v="9" actId="20577"/>
        <pc:sldMkLst>
          <pc:docMk/>
          <pc:sldMk cId="1156234365" sldId="280"/>
        </pc:sldMkLst>
        <pc:spChg chg="mod">
          <ac:chgData name="epo_35" userId="S::epo_35_jogroup.eu#ext#@dobasi.onmicrosoft.com::edd5f0fd-77c0-4369-83c5-84439aafe912" providerId="AD" clId="Web-{EB9D736C-8EC5-4317-E211-0B994D955DF7}" dt="2024-11-08T14:07:25.684" v="9" actId="20577"/>
          <ac:spMkLst>
            <pc:docMk/>
            <pc:sldMk cId="1156234365" sldId="280"/>
            <ac:spMk id="5" creationId="{A7D5D871-3E99-FD69-62E9-BF69DA13EE4B}"/>
          </ac:spMkLst>
        </pc:spChg>
      </pc:sldChg>
      <pc:sldChg chg="modSp">
        <pc:chgData name="epo_35" userId="S::epo_35_jogroup.eu#ext#@dobasi.onmicrosoft.com::edd5f0fd-77c0-4369-83c5-84439aafe912" providerId="AD" clId="Web-{EB9D736C-8EC5-4317-E211-0B994D955DF7}" dt="2024-11-08T14:07:44.263" v="11" actId="20577"/>
        <pc:sldMkLst>
          <pc:docMk/>
          <pc:sldMk cId="430438383" sldId="291"/>
        </pc:sldMkLst>
        <pc:spChg chg="mod">
          <ac:chgData name="epo_35" userId="S::epo_35_jogroup.eu#ext#@dobasi.onmicrosoft.com::edd5f0fd-77c0-4369-83c5-84439aafe912" providerId="AD" clId="Web-{EB9D736C-8EC5-4317-E211-0B994D955DF7}" dt="2024-11-08T14:07:44.263" v="11" actId="20577"/>
          <ac:spMkLst>
            <pc:docMk/>
            <pc:sldMk cId="430438383" sldId="291"/>
            <ac:spMk id="2" creationId="{93A846E5-2506-AAFD-BCCA-85721412A1DE}"/>
          </ac:spMkLst>
        </pc:spChg>
      </pc:sldChg>
      <pc:sldChg chg="addSp modSp">
        <pc:chgData name="epo_35" userId="S::epo_35_jogroup.eu#ext#@dobasi.onmicrosoft.com::edd5f0fd-77c0-4369-83c5-84439aafe912" providerId="AD" clId="Web-{EB9D736C-8EC5-4317-E211-0B994D955DF7}" dt="2024-11-08T14:07:00.167" v="2" actId="20577"/>
        <pc:sldMkLst>
          <pc:docMk/>
          <pc:sldMk cId="2949865065" sldId="303"/>
        </pc:sldMkLst>
      </pc:sldChg>
    </pc:docChg>
  </pc:docChgLst>
  <pc:docChgLst>
    <pc:chgData name="epo_35" userId="S::epo_35_jogroup.eu#ext#@dobasi.onmicrosoft.com::edd5f0fd-77c0-4369-83c5-84439aafe912" providerId="AD" clId="Web-{26F23C09-DD13-9A8C-4EA2-766201B46B52}"/>
    <pc:docChg chg="addSld delSld">
      <pc:chgData name="epo_35" userId="S::epo_35_jogroup.eu#ext#@dobasi.onmicrosoft.com::edd5f0fd-77c0-4369-83c5-84439aafe912" providerId="AD" clId="Web-{26F23C09-DD13-9A8C-4EA2-766201B46B52}" dt="2024-11-07T15:55:55.308" v="1"/>
      <pc:docMkLst>
        <pc:docMk/>
      </pc:docMkLst>
      <pc:sldChg chg="add del">
        <pc:chgData name="epo_35" userId="S::epo_35_jogroup.eu#ext#@dobasi.onmicrosoft.com::edd5f0fd-77c0-4369-83c5-84439aafe912" providerId="AD" clId="Web-{26F23C09-DD13-9A8C-4EA2-766201B46B52}" dt="2024-11-07T15:55:55.308" v="1"/>
        <pc:sldMkLst>
          <pc:docMk/>
          <pc:sldMk cId="2949865065" sldId="303"/>
        </pc:sldMkLst>
      </pc:sldChg>
    </pc:docChg>
  </pc:docChgLst>
  <pc:docChgLst>
    <pc:chgData name="epo_38" userId="S::epo_38_jogroup.eu#ext#@dobasi.onmicrosoft.com::66d8512a-8ddf-40e0-bce7-ad06085cc67f" providerId="AD" clId="Web-{641DA1C5-0EF9-ED2E-5AAA-FAA87D566880}"/>
    <pc:docChg chg="modSld">
      <pc:chgData name="epo_38" userId="S::epo_38_jogroup.eu#ext#@dobasi.onmicrosoft.com::66d8512a-8ddf-40e0-bce7-ad06085cc67f" providerId="AD" clId="Web-{641DA1C5-0EF9-ED2E-5AAA-FAA87D566880}" dt="2024-11-06T16:56:29.080" v="17" actId="20577"/>
      <pc:docMkLst>
        <pc:docMk/>
      </pc:docMkLst>
      <pc:sldChg chg="modSp">
        <pc:chgData name="epo_38" userId="S::epo_38_jogroup.eu#ext#@dobasi.onmicrosoft.com::66d8512a-8ddf-40e0-bce7-ad06085cc67f" providerId="AD" clId="Web-{641DA1C5-0EF9-ED2E-5AAA-FAA87D566880}" dt="2024-11-06T16:56:29.080" v="17" actId="20577"/>
        <pc:sldMkLst>
          <pc:docMk/>
          <pc:sldMk cId="2591287154" sldId="258"/>
        </pc:sldMkLst>
        <pc:spChg chg="mod">
          <ac:chgData name="epo_38" userId="S::epo_38_jogroup.eu#ext#@dobasi.onmicrosoft.com::66d8512a-8ddf-40e0-bce7-ad06085cc67f" providerId="AD" clId="Web-{641DA1C5-0EF9-ED2E-5AAA-FAA87D566880}" dt="2024-11-06T16:56:01.970" v="16" actId="1076"/>
          <ac:spMkLst>
            <pc:docMk/>
            <pc:sldMk cId="2591287154" sldId="258"/>
            <ac:spMk id="4" creationId="{EDDEB2B8-67A4-DBB2-B33B-FA3A94AEE46E}"/>
          </ac:spMkLst>
        </pc:spChg>
        <pc:spChg chg="mod">
          <ac:chgData name="epo_38" userId="S::epo_38_jogroup.eu#ext#@dobasi.onmicrosoft.com::66d8512a-8ddf-40e0-bce7-ad06085cc67f" providerId="AD" clId="Web-{641DA1C5-0EF9-ED2E-5AAA-FAA87D566880}" dt="2024-11-06T16:56:29.080" v="17" actId="20577"/>
          <ac:spMkLst>
            <pc:docMk/>
            <pc:sldMk cId="2591287154" sldId="258"/>
            <ac:spMk id="6" creationId="{0CC214A9-B65D-FDF1-7616-D8081C944C60}"/>
          </ac:spMkLst>
        </pc:spChg>
      </pc:sldChg>
    </pc:docChg>
  </pc:docChgLst>
  <pc:docChgLst>
    <pc:chgData name="Mateja Geder, DOBA" userId="S::mateja.geder@doba.si::ccfd40d0-487c-4fcf-87d0-5a1ee1eda87d" providerId="AD" clId="Web-{6E4E1BBC-6F81-4DA7-BFFD-C34AE1D961B0}"/>
    <pc:docChg chg="modSld">
      <pc:chgData name="Mateja Geder, DOBA" userId="S::mateja.geder@doba.si::ccfd40d0-487c-4fcf-87d0-5a1ee1eda87d" providerId="AD" clId="Web-{6E4E1BBC-6F81-4DA7-BFFD-C34AE1D961B0}" dt="2025-01-13T16:39:22.887" v="0" actId="1076"/>
      <pc:docMkLst>
        <pc:docMk/>
      </pc:docMkLst>
      <pc:sldChg chg="modSp">
        <pc:chgData name="Mateja Geder, DOBA" userId="S::mateja.geder@doba.si::ccfd40d0-487c-4fcf-87d0-5a1ee1eda87d" providerId="AD" clId="Web-{6E4E1BBC-6F81-4DA7-BFFD-C34AE1D961B0}" dt="2025-01-13T16:39:22.887" v="0" actId="1076"/>
        <pc:sldMkLst>
          <pc:docMk/>
          <pc:sldMk cId="1177726443" sldId="257"/>
        </pc:sldMkLst>
        <pc:spChg chg="mod">
          <ac:chgData name="Mateja Geder, DOBA" userId="S::mateja.geder@doba.si::ccfd40d0-487c-4fcf-87d0-5a1ee1eda87d" providerId="AD" clId="Web-{6E4E1BBC-6F81-4DA7-BFFD-C34AE1D961B0}" dt="2025-01-13T16:39:22.887" v="0" actId="1076"/>
          <ac:spMkLst>
            <pc:docMk/>
            <pc:sldMk cId="1177726443" sldId="257"/>
            <ac:spMk id="3" creationId="{8D0089E8-9EEB-047C-855D-C0D6B24BE56F}"/>
          </ac:spMkLst>
        </pc:spChg>
      </pc:sld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pic>
        <p:nvPicPr>
          <p:cNvPr id="9" name="Imagen 8">
            <a:extLst>
              <a:ext uri="{FF2B5EF4-FFF2-40B4-BE49-F238E27FC236}">
                <a16:creationId xmlns:a16="http://schemas.microsoft.com/office/drawing/2014/main" id="{D165D029-E66A-32D9-C3FF-044788A75B64}"/>
              </a:ext>
            </a:extLst>
          </p:cNvPr>
          <p:cNvPicPr>
            <a:picLocks noChangeAspect="1"/>
          </p:cNvPicPr>
          <p:nvPr userDrawn="1"/>
        </p:nvPicPr>
        <p:blipFill rotWithShape="1">
          <a:blip r:embed="rId2">
            <a:alphaModFix amt="70000"/>
          </a:blip>
          <a:srcRect l="10900"/>
          <a:stretch/>
        </p:blipFill>
        <p:spPr>
          <a:xfrm>
            <a:off x="0" y="-310256"/>
            <a:ext cx="12191999" cy="7168256"/>
          </a:xfrm>
          <a:prstGeom prst="rect">
            <a:avLst/>
          </a:prstGeom>
          <a:effectLst>
            <a:glow rad="127000">
              <a:schemeClr val="accent1">
                <a:alpha val="0"/>
              </a:schemeClr>
            </a:glow>
            <a:outerShdw blurRad="1270000" dist="50800" dir="5400000" algn="ctr" rotWithShape="0">
              <a:srgbClr val="000000">
                <a:alpha val="0"/>
              </a:srgbClr>
            </a:outerShdw>
            <a:reflection stA="31000" endPos="65000" dist="50800" dir="5400000" sy="-100000" algn="bl" rotWithShape="0"/>
            <a:softEdge rad="12700"/>
          </a:effectLst>
        </p:spPr>
      </p:pic>
      <p:sp>
        <p:nvSpPr>
          <p:cNvPr id="2" name="Título 1">
            <a:extLst>
              <a:ext uri="{FF2B5EF4-FFF2-40B4-BE49-F238E27FC236}">
                <a16:creationId xmlns:a16="http://schemas.microsoft.com/office/drawing/2014/main" id="{BE345549-7973-5271-2FB3-E697FDD0570C}"/>
              </a:ext>
            </a:extLst>
          </p:cNvPr>
          <p:cNvSpPr>
            <a:spLocks noGrp="1"/>
          </p:cNvSpPr>
          <p:nvPr>
            <p:ph type="ctrTitle"/>
          </p:nvPr>
        </p:nvSpPr>
        <p:spPr>
          <a:xfrm>
            <a:off x="3619128" y="3142693"/>
            <a:ext cx="6838766" cy="2219419"/>
          </a:xfrm>
        </p:spPr>
        <p:txBody>
          <a:bodyPr anchor="b">
            <a:normAutofit/>
          </a:bodyPr>
          <a:lstStyle>
            <a:lvl1pPr algn="ctr">
              <a:defRPr sz="5000"/>
            </a:lvl1pPr>
          </a:lstStyle>
          <a:p>
            <a:r>
              <a:rPr lang="es-ES"/>
              <a:t>Haga clic para modificar el estilo de título del patrón</a:t>
            </a:r>
            <a:endParaRPr lang="en-US"/>
          </a:p>
        </p:txBody>
      </p:sp>
      <p:pic>
        <p:nvPicPr>
          <p:cNvPr id="7" name="Imagen 6" descr="Texto, Logotipo&#10;&#10;Descripción generada automáticamente">
            <a:extLst>
              <a:ext uri="{FF2B5EF4-FFF2-40B4-BE49-F238E27FC236}">
                <a16:creationId xmlns:a16="http://schemas.microsoft.com/office/drawing/2014/main" id="{54200AE8-07C5-D418-ECDB-ACD192FF22B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73932" y="366434"/>
            <a:ext cx="3473719" cy="2099569"/>
          </a:xfrm>
          <a:prstGeom prst="rect">
            <a:avLst/>
          </a:prstGeom>
        </p:spPr>
      </p:pic>
      <p:sp>
        <p:nvSpPr>
          <p:cNvPr id="11" name="Marcador de posición de imagen 10">
            <a:extLst>
              <a:ext uri="{FF2B5EF4-FFF2-40B4-BE49-F238E27FC236}">
                <a16:creationId xmlns:a16="http://schemas.microsoft.com/office/drawing/2014/main" id="{5D792D9A-6063-4EDE-FEFC-A0AD5628D686}"/>
              </a:ext>
            </a:extLst>
          </p:cNvPr>
          <p:cNvSpPr>
            <a:spLocks noGrp="1"/>
          </p:cNvSpPr>
          <p:nvPr>
            <p:ph type="pic" sz="quarter" idx="10"/>
          </p:nvPr>
        </p:nvSpPr>
        <p:spPr>
          <a:xfrm>
            <a:off x="7723188" y="684213"/>
            <a:ext cx="2735262" cy="1658937"/>
          </a:xfrm>
        </p:spPr>
        <p:txBody>
          <a:bodyPr/>
          <a:lstStyle/>
          <a:p>
            <a:endParaRPr lang="en-US"/>
          </a:p>
        </p:txBody>
      </p:sp>
      <p:pic>
        <p:nvPicPr>
          <p:cNvPr id="10" name="Imagen 9" descr="Texto&#10;&#10;Descripción generada automáticamente">
            <a:extLst>
              <a:ext uri="{FF2B5EF4-FFF2-40B4-BE49-F238E27FC236}">
                <a16:creationId xmlns:a16="http://schemas.microsoft.com/office/drawing/2014/main" id="{7E987536-8849-6CDF-9126-15FD06742CC5}"/>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09633" y="5734975"/>
            <a:ext cx="3002316" cy="669854"/>
          </a:xfrm>
          <a:prstGeom prst="rect">
            <a:avLst/>
          </a:prstGeom>
        </p:spPr>
      </p:pic>
    </p:spTree>
    <p:extLst>
      <p:ext uri="{BB962C8B-B14F-4D97-AF65-F5344CB8AC3E}">
        <p14:creationId xmlns:p14="http://schemas.microsoft.com/office/powerpoint/2010/main" val="31106448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8AC04FB-3EA5-F746-E533-7C81317783B6}"/>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C5CF8874-0E35-CE4E-38AF-2F10B500ECE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texto 3">
            <a:extLst>
              <a:ext uri="{FF2B5EF4-FFF2-40B4-BE49-F238E27FC236}">
                <a16:creationId xmlns:a16="http://schemas.microsoft.com/office/drawing/2014/main" id="{E04B5AFF-3A76-4355-3BAF-D83FD149D4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95D1181-2BC2-1650-89F5-B0496B12EC4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5947272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6EB1137-2CA9-F83C-D6A4-78E678B757A7}"/>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posición de imagen 2">
            <a:extLst>
              <a:ext uri="{FF2B5EF4-FFF2-40B4-BE49-F238E27FC236}">
                <a16:creationId xmlns:a16="http://schemas.microsoft.com/office/drawing/2014/main" id="{AE47012F-A987-D571-7997-66A67BD989C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Marcador de texto 3">
            <a:extLst>
              <a:ext uri="{FF2B5EF4-FFF2-40B4-BE49-F238E27FC236}">
                <a16:creationId xmlns:a16="http://schemas.microsoft.com/office/drawing/2014/main" id="{9E7760D5-5D61-40D4-ACC6-568125E08B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14CCD06-EBC2-3CED-C98F-91B85D51B75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72594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4444FC6-FFDE-FE6C-5999-9508FFC1395E}"/>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texto vertical 2">
            <a:extLst>
              <a:ext uri="{FF2B5EF4-FFF2-40B4-BE49-F238E27FC236}">
                <a16:creationId xmlns:a16="http://schemas.microsoft.com/office/drawing/2014/main" id="{9A8C1B25-334E-2AC1-5397-DC11B3BBB3E8}"/>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7" name="Imagen 6" descr="Texto, Logotipo&#10;&#10;Descripción generada automáticamente">
            <a:extLst>
              <a:ext uri="{FF2B5EF4-FFF2-40B4-BE49-F238E27FC236}">
                <a16:creationId xmlns:a16="http://schemas.microsoft.com/office/drawing/2014/main" id="{17783167-79D6-1E19-E046-DF4F4AC49EC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24005896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F483FFD-70C3-53CA-2110-B4079C4D8ADE}"/>
              </a:ext>
            </a:extLst>
          </p:cNvPr>
          <p:cNvSpPr>
            <a:spLocks noGrp="1"/>
          </p:cNvSpPr>
          <p:nvPr>
            <p:ph type="title" hasCustomPrompt="1"/>
          </p:nvPr>
        </p:nvSpPr>
        <p:spPr>
          <a:xfrm>
            <a:off x="838200" y="365126"/>
            <a:ext cx="10515600" cy="1253414"/>
          </a:xfrm>
        </p:spPr>
        <p:txBody>
          <a:bodyPr/>
          <a:lstStyle>
            <a:lvl1pPr>
              <a:defRPr/>
            </a:lvl1pPr>
          </a:lstStyle>
          <a:p>
            <a:r>
              <a:rPr lang="es-ES"/>
              <a:t>FEM-Up </a:t>
            </a:r>
            <a:r>
              <a:rPr lang="es-ES" err="1"/>
              <a:t>Partners</a:t>
            </a:r>
            <a:endParaRPr lang="en-US"/>
          </a:p>
        </p:txBody>
      </p:sp>
      <p:pic>
        <p:nvPicPr>
          <p:cNvPr id="3" name="Imagen 2" descr="Interfaz de usuario gráfica&#10;&#10;Descripción generada automáticamente">
            <a:extLst>
              <a:ext uri="{FF2B5EF4-FFF2-40B4-BE49-F238E27FC236}">
                <a16:creationId xmlns:a16="http://schemas.microsoft.com/office/drawing/2014/main" id="{3BF5D473-5DD0-C3F2-E3BB-054F1EB8515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199" y="2394168"/>
            <a:ext cx="4878333" cy="2337630"/>
          </a:xfrm>
          <a:prstGeom prst="rect">
            <a:avLst/>
          </a:prstGeom>
        </p:spPr>
      </p:pic>
      <p:sp>
        <p:nvSpPr>
          <p:cNvPr id="5" name="Segnaposto testo 9">
            <a:extLst>
              <a:ext uri="{FF2B5EF4-FFF2-40B4-BE49-F238E27FC236}">
                <a16:creationId xmlns:a16="http://schemas.microsoft.com/office/drawing/2014/main" id="{0B1EC061-E32E-8C0F-A657-C049A129868C}"/>
              </a:ext>
            </a:extLst>
          </p:cNvPr>
          <p:cNvSpPr txBox="1">
            <a:spLocks/>
          </p:cNvSpPr>
          <p:nvPr userDrawn="1"/>
        </p:nvSpPr>
        <p:spPr>
          <a:xfrm>
            <a:off x="4139644" y="5822212"/>
            <a:ext cx="6027335" cy="324036"/>
          </a:xfrm>
          <a:prstGeom prst="rect">
            <a:avLst/>
          </a:prstGeom>
        </p:spPr>
        <p:txBody>
          <a:bodyPr/>
          <a:lstStyle>
            <a:lvl1pPr algn="l" defTabSz="825500" rtl="0" eaLnBrk="0" fontAlgn="base" hangingPunct="0">
              <a:lnSpc>
                <a:spcPct val="100000"/>
              </a:lnSpc>
              <a:spcBef>
                <a:spcPct val="0"/>
              </a:spcBef>
              <a:spcAft>
                <a:spcPct val="0"/>
              </a:spcAft>
              <a:defRPr sz="1400" b="0" i="0" kern="1200">
                <a:solidFill>
                  <a:srgbClr val="005A5A"/>
                </a:solidFill>
                <a:latin typeface="LetoSans Thin" panose="02000203000000000000" pitchFamily="2" charset="0"/>
                <a:ea typeface="Open Sans" charset="0"/>
                <a:cs typeface="Open Sans" charset="0"/>
                <a:sym typeface="Poppins" charset="0"/>
              </a:defRPr>
            </a:lvl1pPr>
            <a:lvl2pPr indent="2286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2pPr>
            <a:lvl3pPr indent="4572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3pPr>
            <a:lvl4pPr indent="6858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4pPr>
            <a:lvl5pPr indent="9144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n-GB" sz="1000" b="0" i="0">
                <a:solidFill>
                  <a:schemeClr val="accent1"/>
                </a:solidFill>
                <a:effectLst/>
                <a:latin typeface="TT Firs Neue"/>
              </a:rPr>
              <a:t>The FEM-Up project (Number: 2023-1-SI01-KA220-HED-000158578) is funded by the European Union, Erasmus + Programme. Views and opinions expressed are those of the author(s) only and do not necessarily reflect those of the European Union. The European Union cannot be held responsible for any use that made be made of the information it contains.</a:t>
            </a:r>
            <a:endParaRPr lang="en-US" sz="700">
              <a:solidFill>
                <a:schemeClr val="accent1"/>
              </a:solidFill>
              <a:highlight>
                <a:srgbClr val="FFFF00"/>
              </a:highlight>
              <a:latin typeface="Arial" panose="020B0604020202020204" pitchFamily="34" charset="0"/>
              <a:cs typeface="Arial" panose="020B0604020202020204" pitchFamily="34" charset="0"/>
            </a:endParaRPr>
          </a:p>
        </p:txBody>
      </p:sp>
      <p:pic>
        <p:nvPicPr>
          <p:cNvPr id="6" name="Imagen 5" descr="Texto, Logotipo&#10;&#10;Descripción generada automáticamente">
            <a:extLst>
              <a:ext uri="{FF2B5EF4-FFF2-40B4-BE49-F238E27FC236}">
                <a16:creationId xmlns:a16="http://schemas.microsoft.com/office/drawing/2014/main" id="{52E8DF73-D932-E33C-FC8A-C4443C0569F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241390" y="5727796"/>
            <a:ext cx="1219205" cy="736906"/>
          </a:xfrm>
          <a:prstGeom prst="rect">
            <a:avLst/>
          </a:prstGeom>
        </p:spPr>
      </p:pic>
      <p:cxnSp>
        <p:nvCxnSpPr>
          <p:cNvPr id="8" name="Conector recto 7">
            <a:extLst>
              <a:ext uri="{FF2B5EF4-FFF2-40B4-BE49-F238E27FC236}">
                <a16:creationId xmlns:a16="http://schemas.microsoft.com/office/drawing/2014/main" id="{1DCBB72E-B9A1-0813-B627-4613AE8DA088}"/>
              </a:ext>
            </a:extLst>
          </p:cNvPr>
          <p:cNvCxnSpPr>
            <a:cxnSpLocks/>
          </p:cNvCxnSpPr>
          <p:nvPr userDrawn="1"/>
        </p:nvCxnSpPr>
        <p:spPr>
          <a:xfrm>
            <a:off x="958049" y="1349405"/>
            <a:ext cx="10395751" cy="0"/>
          </a:xfrm>
          <a:prstGeom prst="line">
            <a:avLst/>
          </a:prstGeom>
          <a:ln w="31750">
            <a:solidFill>
              <a:schemeClr val="bg2"/>
            </a:solidFill>
          </a:ln>
        </p:spPr>
        <p:style>
          <a:lnRef idx="3">
            <a:schemeClr val="accent2"/>
          </a:lnRef>
          <a:fillRef idx="0">
            <a:schemeClr val="accent2"/>
          </a:fillRef>
          <a:effectRef idx="2">
            <a:schemeClr val="accent2"/>
          </a:effectRef>
          <a:fontRef idx="minor">
            <a:schemeClr val="tx1"/>
          </a:fontRef>
        </p:style>
      </p:cxnSp>
      <p:pic>
        <p:nvPicPr>
          <p:cNvPr id="9" name="Imagen 8" descr="Texto&#10;&#10;Descripción generada automáticamente">
            <a:extLst>
              <a:ext uri="{FF2B5EF4-FFF2-40B4-BE49-F238E27FC236}">
                <a16:creationId xmlns:a16="http://schemas.microsoft.com/office/drawing/2014/main" id="{C41C0546-F6C9-14C6-96A3-8CF6B26CAD6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58049" y="5799623"/>
            <a:ext cx="3107184" cy="693251"/>
          </a:xfrm>
          <a:prstGeom prst="rect">
            <a:avLst/>
          </a:prstGeom>
        </p:spPr>
      </p:pic>
    </p:spTree>
    <p:extLst>
      <p:ext uri="{BB962C8B-B14F-4D97-AF65-F5344CB8AC3E}">
        <p14:creationId xmlns:p14="http://schemas.microsoft.com/office/powerpoint/2010/main" val="4377497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E345549-7973-5271-2FB3-E697FDD0570C}"/>
              </a:ext>
            </a:extLst>
          </p:cNvPr>
          <p:cNvSpPr>
            <a:spLocks noGrp="1"/>
          </p:cNvSpPr>
          <p:nvPr>
            <p:ph type="ctrTitle"/>
          </p:nvPr>
        </p:nvSpPr>
        <p:spPr>
          <a:xfrm>
            <a:off x="4764347" y="3962251"/>
            <a:ext cx="6838766" cy="2219419"/>
          </a:xfrm>
        </p:spPr>
        <p:txBody>
          <a:bodyPr anchor="b">
            <a:normAutofit/>
          </a:bodyPr>
          <a:lstStyle>
            <a:lvl1pPr algn="ctr">
              <a:defRPr sz="5000"/>
            </a:lvl1pPr>
          </a:lstStyle>
          <a:p>
            <a:r>
              <a:rPr lang="es-ES"/>
              <a:t>Haga clic para modificar el estilo de título del patrón</a:t>
            </a:r>
            <a:endParaRPr lang="en-US"/>
          </a:p>
        </p:txBody>
      </p:sp>
      <p:sp>
        <p:nvSpPr>
          <p:cNvPr id="11" name="Marcador de posición de imagen 10">
            <a:extLst>
              <a:ext uri="{FF2B5EF4-FFF2-40B4-BE49-F238E27FC236}">
                <a16:creationId xmlns:a16="http://schemas.microsoft.com/office/drawing/2014/main" id="{5D792D9A-6063-4EDE-FEFC-A0AD5628D686}"/>
              </a:ext>
            </a:extLst>
          </p:cNvPr>
          <p:cNvSpPr>
            <a:spLocks noGrp="1"/>
          </p:cNvSpPr>
          <p:nvPr>
            <p:ph type="pic" sz="quarter" idx="10"/>
          </p:nvPr>
        </p:nvSpPr>
        <p:spPr>
          <a:xfrm>
            <a:off x="7723188" y="684213"/>
            <a:ext cx="2735262" cy="1658937"/>
          </a:xfrm>
        </p:spPr>
        <p:txBody>
          <a:bodyPr/>
          <a:lstStyle/>
          <a:p>
            <a:endParaRPr lang="en-US"/>
          </a:p>
        </p:txBody>
      </p:sp>
      <p:pic>
        <p:nvPicPr>
          <p:cNvPr id="10" name="Imagen 9" descr="Texto&#10;&#10;Descripción generada automáticamente">
            <a:extLst>
              <a:ext uri="{FF2B5EF4-FFF2-40B4-BE49-F238E27FC236}">
                <a16:creationId xmlns:a16="http://schemas.microsoft.com/office/drawing/2014/main" id="{7E987536-8849-6CDF-9126-15FD06742CC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09633" y="5734975"/>
            <a:ext cx="3002316" cy="669854"/>
          </a:xfrm>
          <a:prstGeom prst="rect">
            <a:avLst/>
          </a:prstGeom>
        </p:spPr>
      </p:pic>
      <p:pic>
        <p:nvPicPr>
          <p:cNvPr id="4" name="Imagen 3" descr="Icono">
            <a:extLst>
              <a:ext uri="{FF2B5EF4-FFF2-40B4-BE49-F238E27FC236}">
                <a16:creationId xmlns:a16="http://schemas.microsoft.com/office/drawing/2014/main" id="{2741E621-CA59-6EE8-B4A7-DE7FB6D261D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2776594"/>
          </a:xfrm>
          <a:prstGeom prst="rect">
            <a:avLst/>
          </a:prstGeom>
          <a:effectLst>
            <a:reflection blurRad="6350" stA="50000" endA="300" endPos="55000" dir="5400000" sy="-100000" algn="bl" rotWithShape="0"/>
          </a:effectLst>
        </p:spPr>
      </p:pic>
    </p:spTree>
    <p:extLst>
      <p:ext uri="{BB962C8B-B14F-4D97-AF65-F5344CB8AC3E}">
        <p14:creationId xmlns:p14="http://schemas.microsoft.com/office/powerpoint/2010/main" val="311064488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C7617E6-43B4-FE51-F69D-9B2E6FA87CAE}"/>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EEBCDE5A-3D8F-82FB-9DEB-5BA1C4ECA5A6}"/>
              </a:ext>
            </a:extLst>
          </p:cNvPr>
          <p:cNvSpPr>
            <a:spLocks noGrp="1"/>
          </p:cNvSpPr>
          <p:nvPr>
            <p:ph idx="1"/>
          </p:nvPr>
        </p:nvSpPr>
        <p:spPr/>
        <p:txBody>
          <a:bodyPr/>
          <a:lstStyle/>
          <a:p>
            <a:pPr lvl="0"/>
            <a:r>
              <a:rPr lang="es-ES"/>
              <a:t>Haga clic para modificar los estilos de texto del patrón</a:t>
            </a:r>
          </a:p>
          <a:p>
            <a:pPr lvl="1"/>
            <a:r>
              <a:rPr lang="es-ES"/>
              <a:t>Segundo nivel</a:t>
            </a:r>
          </a:p>
        </p:txBody>
      </p:sp>
      <p:pic>
        <p:nvPicPr>
          <p:cNvPr id="7" name="Imagen 6" descr="Texto, Logotipo&#10;&#10;Descripción generada automáticamente">
            <a:extLst>
              <a:ext uri="{FF2B5EF4-FFF2-40B4-BE49-F238E27FC236}">
                <a16:creationId xmlns:a16="http://schemas.microsoft.com/office/drawing/2014/main" id="{1D01E3E6-0313-FEE6-0D3E-F92D3052474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408387637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281A71B-4BB3-54C8-5057-06698BDDCCDF}"/>
              </a:ext>
            </a:extLst>
          </p:cNvPr>
          <p:cNvSpPr>
            <a:spLocks noGrp="1"/>
          </p:cNvSpPr>
          <p:nvPr>
            <p:ph type="title"/>
          </p:nvPr>
        </p:nvSpPr>
        <p:spPr>
          <a:xfrm>
            <a:off x="831850" y="1709738"/>
            <a:ext cx="10515600" cy="2852737"/>
          </a:xfrm>
        </p:spPr>
        <p:txBody>
          <a:bodyPr anchor="b">
            <a:normAutofit/>
          </a:bodyPr>
          <a:lstStyle>
            <a:lvl1pPr>
              <a:defRPr sz="5000"/>
            </a:lvl1p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A24D2A52-80E3-DE96-DF18-8DCA85530E1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pic>
        <p:nvPicPr>
          <p:cNvPr id="7" name="Imagen 6" descr="Texto, Logotipo&#10;&#10;Descripción generada automáticamente">
            <a:extLst>
              <a:ext uri="{FF2B5EF4-FFF2-40B4-BE49-F238E27FC236}">
                <a16:creationId xmlns:a16="http://schemas.microsoft.com/office/drawing/2014/main" id="{D35F86DD-06F8-8C37-B67F-C81B4F5E860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14666579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9FCABE5-5422-4043-288B-D5C896E3BF59}"/>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076B15DE-EE2C-CB9E-A9D6-D3E98E0D7A5B}"/>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contenido 3">
            <a:extLst>
              <a:ext uri="{FF2B5EF4-FFF2-40B4-BE49-F238E27FC236}">
                <a16:creationId xmlns:a16="http://schemas.microsoft.com/office/drawing/2014/main" id="{5553E990-C29A-6788-040E-16BF157C413A}"/>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8" name="Imagen 7" descr="Texto, Logotipo&#10;&#10;Descripción generada automáticamente">
            <a:extLst>
              <a:ext uri="{FF2B5EF4-FFF2-40B4-BE49-F238E27FC236}">
                <a16:creationId xmlns:a16="http://schemas.microsoft.com/office/drawing/2014/main" id="{513383FE-3009-B705-0E14-D06064FC80C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7122060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E60F652-CB6A-8481-B7D6-2A2940ECCF6D}"/>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C807BB5C-E0E6-4E8B-228E-EB01E1C1829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9AC62256-550F-D687-725D-2175A92E5C94}"/>
              </a:ext>
            </a:extLst>
          </p:cNvPr>
          <p:cNvSpPr>
            <a:spLocks noGrp="1"/>
          </p:cNvSpPr>
          <p:nvPr>
            <p:ph sz="half" idx="2" hasCustomPrompt="1"/>
          </p:nvPr>
        </p:nvSpPr>
        <p:spPr>
          <a:xfrm>
            <a:off x="839788" y="2505075"/>
            <a:ext cx="5157787" cy="3684588"/>
          </a:xfrm>
        </p:spPr>
        <p:txBody>
          <a:bodyPr/>
          <a:lstStyle>
            <a:lvl1pPr>
              <a:defRPr sz="2200"/>
            </a:lvl1pPr>
            <a:lvl2pPr>
              <a:defRPr sz="2000"/>
            </a:lvl2pPr>
          </a:lstStyle>
          <a:p>
            <a:pPr lvl="1"/>
            <a:r>
              <a:rPr lang="es-ES"/>
              <a:t>Segundo nivel</a:t>
            </a:r>
          </a:p>
          <a:p>
            <a:pPr lvl="2"/>
            <a:r>
              <a:rPr lang="es-ES"/>
              <a:t>Tercer nivel</a:t>
            </a:r>
          </a:p>
          <a:p>
            <a:pPr lvl="3"/>
            <a:r>
              <a:rPr lang="es-ES"/>
              <a:t>Cuarto nivel</a:t>
            </a:r>
          </a:p>
          <a:p>
            <a:pPr lvl="4"/>
            <a:r>
              <a:rPr lang="es-ES"/>
              <a:t>Quinto nivel</a:t>
            </a:r>
            <a:endParaRPr lang="en-US"/>
          </a:p>
        </p:txBody>
      </p:sp>
      <p:sp>
        <p:nvSpPr>
          <p:cNvPr id="5" name="Marcador de texto 4">
            <a:extLst>
              <a:ext uri="{FF2B5EF4-FFF2-40B4-BE49-F238E27FC236}">
                <a16:creationId xmlns:a16="http://schemas.microsoft.com/office/drawing/2014/main" id="{4EBA4B2F-E64A-1974-85AD-1C291755F88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05DE5546-F8BE-0F62-7FF3-AD980D6AA291}"/>
              </a:ext>
            </a:extLst>
          </p:cNvPr>
          <p:cNvSpPr>
            <a:spLocks noGrp="1"/>
          </p:cNvSpPr>
          <p:nvPr>
            <p:ph sz="quarter" idx="4" hasCustomPrompt="1"/>
          </p:nvPr>
        </p:nvSpPr>
        <p:spPr>
          <a:xfrm>
            <a:off x="6172200" y="2505075"/>
            <a:ext cx="5183188" cy="3684588"/>
          </a:xfrm>
        </p:spPr>
        <p:txBody>
          <a:bodyPr/>
          <a:lstStyle>
            <a:lvl1pPr>
              <a:defRPr sz="2200"/>
            </a:lvl1pPr>
            <a:lvl2pPr>
              <a:defRPr sz="2000"/>
            </a:lvl2pPr>
          </a:lstStyle>
          <a:p>
            <a:pPr lvl="1"/>
            <a:r>
              <a:rPr lang="es-ES"/>
              <a:t>Segundo nivel</a:t>
            </a:r>
          </a:p>
          <a:p>
            <a:pPr lvl="2"/>
            <a:r>
              <a:rPr lang="es-ES"/>
              <a:t>Tercer nivel</a:t>
            </a:r>
          </a:p>
          <a:p>
            <a:pPr lvl="3"/>
            <a:r>
              <a:rPr lang="es-ES"/>
              <a:t>Cuarto nivel</a:t>
            </a:r>
          </a:p>
          <a:p>
            <a:pPr lvl="4"/>
            <a:r>
              <a:rPr lang="es-ES"/>
              <a:t>Quinto nivel</a:t>
            </a:r>
            <a:endParaRPr lang="en-US"/>
          </a:p>
        </p:txBody>
      </p:sp>
      <p:pic>
        <p:nvPicPr>
          <p:cNvPr id="10" name="Imagen 9" descr="Texto, Logotipo&#10;&#10;Descripción generada automáticamente">
            <a:extLst>
              <a:ext uri="{FF2B5EF4-FFF2-40B4-BE49-F238E27FC236}">
                <a16:creationId xmlns:a16="http://schemas.microsoft.com/office/drawing/2014/main" id="{75F48BB1-C7E0-D986-BE9B-B380DD9A684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2432895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87B7614-E9B5-1910-19E9-AA927263CAD7}"/>
              </a:ext>
            </a:extLst>
          </p:cNvPr>
          <p:cNvSpPr>
            <a:spLocks noGrp="1"/>
          </p:cNvSpPr>
          <p:nvPr>
            <p:ph type="title"/>
          </p:nvPr>
        </p:nvSpPr>
        <p:spPr/>
        <p:txBody>
          <a:bodyPr/>
          <a:lstStyle/>
          <a:p>
            <a:r>
              <a:rPr lang="es-ES"/>
              <a:t>Haga clic para modificar el estilo de título del patrón</a:t>
            </a:r>
            <a:endParaRPr lang="en-US"/>
          </a:p>
        </p:txBody>
      </p:sp>
      <p:pic>
        <p:nvPicPr>
          <p:cNvPr id="6" name="Imagen 5" descr="Texto, Logotipo&#10;&#10;Descripción generada automáticamente">
            <a:extLst>
              <a:ext uri="{FF2B5EF4-FFF2-40B4-BE49-F238E27FC236}">
                <a16:creationId xmlns:a16="http://schemas.microsoft.com/office/drawing/2014/main" id="{61087C42-5134-F4F0-0AA2-2D531FFE789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5195512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C7617E6-43B4-FE51-F69D-9B2E6FA87CAE}"/>
              </a:ext>
            </a:extLst>
          </p:cNvPr>
          <p:cNvSpPr>
            <a:spLocks noGrp="1"/>
          </p:cNvSpPr>
          <p:nvPr>
            <p:ph type="title" hasCustomPrompt="1"/>
          </p:nvPr>
        </p:nvSpPr>
        <p:spPr/>
        <p:txBody>
          <a:bodyPr/>
          <a:lstStyle>
            <a:lvl1pPr>
              <a:defRPr/>
            </a:lvl1pPr>
          </a:lstStyle>
          <a:p>
            <a:r>
              <a:rPr lang="sl-SI"/>
              <a:t>Project </a:t>
            </a:r>
            <a:r>
              <a:rPr lang="sl-SI" err="1"/>
              <a:t>overview</a:t>
            </a:r>
            <a:endParaRPr lang="en-US"/>
          </a:p>
        </p:txBody>
      </p:sp>
      <p:sp>
        <p:nvSpPr>
          <p:cNvPr id="3" name="Marcador de contenido 2">
            <a:extLst>
              <a:ext uri="{FF2B5EF4-FFF2-40B4-BE49-F238E27FC236}">
                <a16:creationId xmlns:a16="http://schemas.microsoft.com/office/drawing/2014/main" id="{EEBCDE5A-3D8F-82FB-9DEB-5BA1C4ECA5A6}"/>
              </a:ext>
            </a:extLst>
          </p:cNvPr>
          <p:cNvSpPr>
            <a:spLocks noGrp="1"/>
          </p:cNvSpPr>
          <p:nvPr>
            <p:ph idx="1" hasCustomPrompt="1"/>
          </p:nvPr>
        </p:nvSpPr>
        <p:spPr/>
        <p:txBody>
          <a:bodyPr/>
          <a:lstStyle>
            <a:lvl1pPr marL="514350" indent="-514350">
              <a:buAutoNum type="arabicPeriod"/>
              <a:defRPr/>
            </a:lvl1pPr>
          </a:lstStyle>
          <a:p>
            <a:pPr lvl="0"/>
            <a:r>
              <a:rPr lang="sl-SI"/>
              <a:t>Project General </a:t>
            </a:r>
            <a:r>
              <a:rPr lang="sl-SI" err="1"/>
              <a:t>Objective</a:t>
            </a:r>
            <a:endParaRPr lang="sl-SI"/>
          </a:p>
          <a:p>
            <a:pPr lvl="0"/>
            <a:r>
              <a:rPr lang="sl-SI"/>
              <a:t>Načrt aktivnosti</a:t>
            </a:r>
          </a:p>
          <a:p>
            <a:pPr lvl="0"/>
            <a:r>
              <a:rPr lang="sl-SI"/>
              <a:t>Odstopanja od projektnega plana in razlogi</a:t>
            </a:r>
          </a:p>
          <a:p>
            <a:pPr lvl="0"/>
            <a:r>
              <a:rPr lang="sl-SI"/>
              <a:t>Budžet</a:t>
            </a:r>
          </a:p>
          <a:p>
            <a:pPr lvl="0"/>
            <a:r>
              <a:rPr lang="sl-SI"/>
              <a:t>Vprašanja</a:t>
            </a:r>
            <a:endParaRPr lang="es-ES"/>
          </a:p>
        </p:txBody>
      </p:sp>
      <p:pic>
        <p:nvPicPr>
          <p:cNvPr id="7" name="Imagen 6" descr="Texto, Logotipo&#10;&#10;Descripción generada automáticamente">
            <a:extLst>
              <a:ext uri="{FF2B5EF4-FFF2-40B4-BE49-F238E27FC236}">
                <a16:creationId xmlns:a16="http://schemas.microsoft.com/office/drawing/2014/main" id="{1D01E3E6-0313-FEE6-0D3E-F92D3052474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408387637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B26ADC-A3C5-AC2F-20E6-F1955A9A3C13}"/>
              </a:ext>
            </a:extLst>
          </p:cNvPr>
          <p:cNvSpPr>
            <a:spLocks noGrp="1"/>
          </p:cNvSpPr>
          <p:nvPr>
            <p:ph type="title"/>
          </p:nvPr>
        </p:nvSpPr>
        <p:spPr/>
        <p:txBody>
          <a:bodyPr/>
          <a:lstStyle/>
          <a:p>
            <a:r>
              <a:rPr lang="es-ES"/>
              <a:t>Haga clic para modificar el estilo de título del patrón</a:t>
            </a:r>
            <a:endParaRPr lang="en-US"/>
          </a:p>
        </p:txBody>
      </p:sp>
      <p:sp>
        <p:nvSpPr>
          <p:cNvPr id="4" name="Marcador de gráfico 3">
            <a:extLst>
              <a:ext uri="{FF2B5EF4-FFF2-40B4-BE49-F238E27FC236}">
                <a16:creationId xmlns:a16="http://schemas.microsoft.com/office/drawing/2014/main" id="{6D59A0A5-189C-14A5-572D-565001FA198A}"/>
              </a:ext>
            </a:extLst>
          </p:cNvPr>
          <p:cNvSpPr>
            <a:spLocks noGrp="1"/>
          </p:cNvSpPr>
          <p:nvPr>
            <p:ph type="chart" sz="quarter" idx="10"/>
          </p:nvPr>
        </p:nvSpPr>
        <p:spPr>
          <a:xfrm>
            <a:off x="838201" y="2246313"/>
            <a:ext cx="10579100" cy="3879850"/>
          </a:xfrm>
        </p:spPr>
        <p:txBody>
          <a:bodyPr/>
          <a:lstStyle/>
          <a:p>
            <a:endParaRPr lang="en-US"/>
          </a:p>
        </p:txBody>
      </p:sp>
    </p:spTree>
    <p:extLst>
      <p:ext uri="{BB962C8B-B14F-4D97-AF65-F5344CB8AC3E}">
        <p14:creationId xmlns:p14="http://schemas.microsoft.com/office/powerpoint/2010/main" val="294924340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pic>
        <p:nvPicPr>
          <p:cNvPr id="5" name="Imagen 4" descr="Texto, Logotipo&#10;&#10;Descripción generada automáticamente">
            <a:extLst>
              <a:ext uri="{FF2B5EF4-FFF2-40B4-BE49-F238E27FC236}">
                <a16:creationId xmlns:a16="http://schemas.microsoft.com/office/drawing/2014/main" id="{7835DE41-DB3E-FBE9-12CF-6EC4B891CD7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64929242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8AC04FB-3EA5-F746-E533-7C81317783B6}"/>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C5CF8874-0E35-CE4E-38AF-2F10B500ECE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texto 3">
            <a:extLst>
              <a:ext uri="{FF2B5EF4-FFF2-40B4-BE49-F238E27FC236}">
                <a16:creationId xmlns:a16="http://schemas.microsoft.com/office/drawing/2014/main" id="{E04B5AFF-3A76-4355-3BAF-D83FD149D4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95D1181-2BC2-1650-89F5-B0496B12EC4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59472723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6EB1137-2CA9-F83C-D6A4-78E678B757A7}"/>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Marcador de posición de imagen 2">
            <a:extLst>
              <a:ext uri="{FF2B5EF4-FFF2-40B4-BE49-F238E27FC236}">
                <a16:creationId xmlns:a16="http://schemas.microsoft.com/office/drawing/2014/main" id="{AE47012F-A987-D571-7997-66A67BD989C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Marcador de texto 3">
            <a:extLst>
              <a:ext uri="{FF2B5EF4-FFF2-40B4-BE49-F238E27FC236}">
                <a16:creationId xmlns:a16="http://schemas.microsoft.com/office/drawing/2014/main" id="{9E7760D5-5D61-40D4-ACC6-568125E08BA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pic>
        <p:nvPicPr>
          <p:cNvPr id="8" name="Imagen 7" descr="Texto, Logotipo&#10;&#10;Descripción generada automáticamente">
            <a:extLst>
              <a:ext uri="{FF2B5EF4-FFF2-40B4-BE49-F238E27FC236}">
                <a16:creationId xmlns:a16="http://schemas.microsoft.com/office/drawing/2014/main" id="{B14CCD06-EBC2-3CED-C98F-91B85D51B75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72594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4444FC6-FFDE-FE6C-5999-9508FFC1395E}"/>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texto vertical 2">
            <a:extLst>
              <a:ext uri="{FF2B5EF4-FFF2-40B4-BE49-F238E27FC236}">
                <a16:creationId xmlns:a16="http://schemas.microsoft.com/office/drawing/2014/main" id="{9A8C1B25-334E-2AC1-5397-DC11B3BBB3E8}"/>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7" name="Imagen 6" descr="Texto, Logotipo&#10;&#10;Descripción generada automáticamente">
            <a:extLst>
              <a:ext uri="{FF2B5EF4-FFF2-40B4-BE49-F238E27FC236}">
                <a16:creationId xmlns:a16="http://schemas.microsoft.com/office/drawing/2014/main" id="{17783167-79D6-1E19-E046-DF4F4AC49EC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24005896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F483FFD-70C3-53CA-2110-B4079C4D8ADE}"/>
              </a:ext>
            </a:extLst>
          </p:cNvPr>
          <p:cNvSpPr>
            <a:spLocks noGrp="1"/>
          </p:cNvSpPr>
          <p:nvPr>
            <p:ph type="title" hasCustomPrompt="1"/>
          </p:nvPr>
        </p:nvSpPr>
        <p:spPr>
          <a:xfrm>
            <a:off x="838200" y="365126"/>
            <a:ext cx="10515600" cy="1253414"/>
          </a:xfrm>
        </p:spPr>
        <p:txBody>
          <a:bodyPr/>
          <a:lstStyle>
            <a:lvl1pPr>
              <a:defRPr/>
            </a:lvl1pPr>
          </a:lstStyle>
          <a:p>
            <a:r>
              <a:rPr lang="es-ES"/>
              <a:t>FEM-Up </a:t>
            </a:r>
            <a:r>
              <a:rPr lang="es-ES" err="1"/>
              <a:t>Partners</a:t>
            </a:r>
            <a:endParaRPr lang="en-US"/>
          </a:p>
        </p:txBody>
      </p:sp>
      <p:pic>
        <p:nvPicPr>
          <p:cNvPr id="3" name="Imagen 2" descr="Interfaz de usuario gráfica&#10;&#10;Descripción generada automáticamente">
            <a:extLst>
              <a:ext uri="{FF2B5EF4-FFF2-40B4-BE49-F238E27FC236}">
                <a16:creationId xmlns:a16="http://schemas.microsoft.com/office/drawing/2014/main" id="{3BF5D473-5DD0-C3F2-E3BB-054F1EB8515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38199" y="2394168"/>
            <a:ext cx="4878333" cy="2337630"/>
          </a:xfrm>
          <a:prstGeom prst="rect">
            <a:avLst/>
          </a:prstGeom>
        </p:spPr>
      </p:pic>
      <p:sp>
        <p:nvSpPr>
          <p:cNvPr id="5" name="Segnaposto testo 9">
            <a:extLst>
              <a:ext uri="{FF2B5EF4-FFF2-40B4-BE49-F238E27FC236}">
                <a16:creationId xmlns:a16="http://schemas.microsoft.com/office/drawing/2014/main" id="{0B1EC061-E32E-8C0F-A657-C049A129868C}"/>
              </a:ext>
            </a:extLst>
          </p:cNvPr>
          <p:cNvSpPr txBox="1">
            <a:spLocks/>
          </p:cNvSpPr>
          <p:nvPr userDrawn="1"/>
        </p:nvSpPr>
        <p:spPr>
          <a:xfrm>
            <a:off x="4139644" y="5822212"/>
            <a:ext cx="6027335" cy="324036"/>
          </a:xfrm>
          <a:prstGeom prst="rect">
            <a:avLst/>
          </a:prstGeom>
        </p:spPr>
        <p:txBody>
          <a:bodyPr/>
          <a:lstStyle>
            <a:lvl1pPr algn="l" defTabSz="825500" rtl="0" eaLnBrk="0" fontAlgn="base" hangingPunct="0">
              <a:lnSpc>
                <a:spcPct val="100000"/>
              </a:lnSpc>
              <a:spcBef>
                <a:spcPct val="0"/>
              </a:spcBef>
              <a:spcAft>
                <a:spcPct val="0"/>
              </a:spcAft>
              <a:defRPr sz="1400" b="0" i="0" kern="1200">
                <a:solidFill>
                  <a:srgbClr val="005A5A"/>
                </a:solidFill>
                <a:latin typeface="LetoSans Thin" panose="02000203000000000000" pitchFamily="2" charset="0"/>
                <a:ea typeface="Open Sans" charset="0"/>
                <a:cs typeface="Open Sans" charset="0"/>
                <a:sym typeface="Poppins" charset="0"/>
              </a:defRPr>
            </a:lvl1pPr>
            <a:lvl2pPr indent="2286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2pPr>
            <a:lvl3pPr indent="4572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3pPr>
            <a:lvl4pPr indent="6858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4pPr>
            <a:lvl5pPr indent="914400" algn="l" defTabSz="825500" rtl="0" eaLnBrk="0" fontAlgn="base" hangingPunct="0">
              <a:lnSpc>
                <a:spcPct val="150000"/>
              </a:lnSpc>
              <a:spcBef>
                <a:spcPct val="0"/>
              </a:spcBef>
              <a:spcAft>
                <a:spcPct val="0"/>
              </a:spcAft>
              <a:defRPr sz="2200" kern="1200">
                <a:solidFill>
                  <a:srgbClr val="9B9A9C"/>
                </a:solidFill>
                <a:latin typeface="Open Sans" charset="0"/>
                <a:ea typeface="Open Sans" charset="0"/>
                <a:cs typeface="Open Sans" charset="0"/>
                <a:sym typeface="Poppins"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just"/>
            <a:r>
              <a:rPr lang="en-GB" sz="1000" b="0" i="0">
                <a:solidFill>
                  <a:schemeClr val="accent1"/>
                </a:solidFill>
                <a:effectLst/>
                <a:latin typeface="TT Firs Neue"/>
              </a:rPr>
              <a:t>The FEM-Up project (Number: 2023-1-SI01-KA220-HED-000158578) is funded by the European Union, Erasmus + Programme. Views and opinions expressed are those of the author(s) only and do not necessarily reflect those of the European Union. The European Union cannot be held responsible for any use that made be made of the information it contains.</a:t>
            </a:r>
            <a:endParaRPr lang="en-US" sz="700">
              <a:solidFill>
                <a:schemeClr val="accent1"/>
              </a:solidFill>
              <a:highlight>
                <a:srgbClr val="FFFF00"/>
              </a:highlight>
              <a:latin typeface="Arial" panose="020B0604020202020204" pitchFamily="34" charset="0"/>
              <a:cs typeface="Arial" panose="020B0604020202020204" pitchFamily="34" charset="0"/>
            </a:endParaRPr>
          </a:p>
        </p:txBody>
      </p:sp>
      <p:pic>
        <p:nvPicPr>
          <p:cNvPr id="6" name="Imagen 5" descr="Texto, Logotipo&#10;&#10;Descripción generada automáticamente">
            <a:extLst>
              <a:ext uri="{FF2B5EF4-FFF2-40B4-BE49-F238E27FC236}">
                <a16:creationId xmlns:a16="http://schemas.microsoft.com/office/drawing/2014/main" id="{52E8DF73-D932-E33C-FC8A-C4443C0569F6}"/>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241390" y="5727796"/>
            <a:ext cx="1219205" cy="736906"/>
          </a:xfrm>
          <a:prstGeom prst="rect">
            <a:avLst/>
          </a:prstGeom>
        </p:spPr>
      </p:pic>
      <p:pic>
        <p:nvPicPr>
          <p:cNvPr id="9" name="Imagen 8" descr="Texto&#10;&#10;Descripción generada automáticamente">
            <a:extLst>
              <a:ext uri="{FF2B5EF4-FFF2-40B4-BE49-F238E27FC236}">
                <a16:creationId xmlns:a16="http://schemas.microsoft.com/office/drawing/2014/main" id="{C41C0546-F6C9-14C6-96A3-8CF6B26CAD6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58049" y="5799623"/>
            <a:ext cx="3107184" cy="693251"/>
          </a:xfrm>
          <a:prstGeom prst="rect">
            <a:avLst/>
          </a:prstGeom>
        </p:spPr>
      </p:pic>
    </p:spTree>
    <p:extLst>
      <p:ext uri="{BB962C8B-B14F-4D97-AF65-F5344CB8AC3E}">
        <p14:creationId xmlns:p14="http://schemas.microsoft.com/office/powerpoint/2010/main" val="437749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DA0FEB-AEFC-5EC7-F61D-7D547C4E5E53}"/>
              </a:ext>
            </a:extLst>
          </p:cNvPr>
          <p:cNvSpPr>
            <a:spLocks noGrp="1"/>
          </p:cNvSpPr>
          <p:nvPr>
            <p:ph type="title" hasCustomPrompt="1"/>
          </p:nvPr>
        </p:nvSpPr>
        <p:spPr/>
        <p:txBody>
          <a:bodyPr/>
          <a:lstStyle>
            <a:lvl1pPr>
              <a:defRPr/>
            </a:lvl1pPr>
          </a:lstStyle>
          <a:p>
            <a:r>
              <a:rPr lang="en-GB"/>
              <a:t>Click to ed</a:t>
            </a:r>
            <a:r>
              <a:rPr lang="sl-SI"/>
              <a:t>fdfd</a:t>
            </a:r>
            <a:r>
              <a:rPr lang="en-GB"/>
              <a:t>it Master title style</a:t>
            </a:r>
            <a:endParaRPr lang="sl-SI"/>
          </a:p>
        </p:txBody>
      </p:sp>
    </p:spTree>
    <p:extLst>
      <p:ext uri="{BB962C8B-B14F-4D97-AF65-F5344CB8AC3E}">
        <p14:creationId xmlns:p14="http://schemas.microsoft.com/office/powerpoint/2010/main" val="29710939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281A71B-4BB3-54C8-5057-06698BDDCCDF}"/>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A24D2A52-80E3-DE96-DF18-8DCA85530E1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pic>
        <p:nvPicPr>
          <p:cNvPr id="7" name="Imagen 6" descr="Texto, Logotipo&#10;&#10;Descripción generada automáticamente">
            <a:extLst>
              <a:ext uri="{FF2B5EF4-FFF2-40B4-BE49-F238E27FC236}">
                <a16:creationId xmlns:a16="http://schemas.microsoft.com/office/drawing/2014/main" id="{D35F86DD-06F8-8C37-B67F-C81B4F5E860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1466657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9FCABE5-5422-4043-288B-D5C896E3BF59}"/>
              </a:ext>
            </a:extLst>
          </p:cNvPr>
          <p:cNvSpPr>
            <a:spLocks noGrp="1"/>
          </p:cNvSpPr>
          <p:nvPr>
            <p:ph type="title"/>
          </p:nvPr>
        </p:nvSpPr>
        <p:spPr/>
        <p:txBody>
          <a:bodyPr/>
          <a:lstStyle/>
          <a:p>
            <a:r>
              <a:rPr lang="es-ES"/>
              <a:t>Haga clic para modificar el estilo de título del patrón</a:t>
            </a:r>
            <a:endParaRPr lang="en-US"/>
          </a:p>
        </p:txBody>
      </p:sp>
      <p:sp>
        <p:nvSpPr>
          <p:cNvPr id="3" name="Marcador de contenido 2">
            <a:extLst>
              <a:ext uri="{FF2B5EF4-FFF2-40B4-BE49-F238E27FC236}">
                <a16:creationId xmlns:a16="http://schemas.microsoft.com/office/drawing/2014/main" id="{076B15DE-EE2C-CB9E-A9D6-D3E98E0D7A5B}"/>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Marcador de contenido 3">
            <a:extLst>
              <a:ext uri="{FF2B5EF4-FFF2-40B4-BE49-F238E27FC236}">
                <a16:creationId xmlns:a16="http://schemas.microsoft.com/office/drawing/2014/main" id="{5553E990-C29A-6788-040E-16BF157C413A}"/>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8" name="Imagen 7" descr="Texto, Logotipo&#10;&#10;Descripción generada automáticamente">
            <a:extLst>
              <a:ext uri="{FF2B5EF4-FFF2-40B4-BE49-F238E27FC236}">
                <a16:creationId xmlns:a16="http://schemas.microsoft.com/office/drawing/2014/main" id="{513383FE-3009-B705-0E14-D06064FC80C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7122060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E60F652-CB6A-8481-B7D6-2A2940ECCF6D}"/>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n-US"/>
          </a:p>
        </p:txBody>
      </p:sp>
      <p:sp>
        <p:nvSpPr>
          <p:cNvPr id="3" name="Marcador de texto 2">
            <a:extLst>
              <a:ext uri="{FF2B5EF4-FFF2-40B4-BE49-F238E27FC236}">
                <a16:creationId xmlns:a16="http://schemas.microsoft.com/office/drawing/2014/main" id="{C807BB5C-E0E6-4E8B-228E-EB01E1C1829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9AC62256-550F-D687-725D-2175A92E5C94}"/>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Marcador de texto 4">
            <a:extLst>
              <a:ext uri="{FF2B5EF4-FFF2-40B4-BE49-F238E27FC236}">
                <a16:creationId xmlns:a16="http://schemas.microsoft.com/office/drawing/2014/main" id="{4EBA4B2F-E64A-1974-85AD-1C291755F88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05DE5546-F8BE-0F62-7FF3-AD980D6AA291}"/>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pic>
        <p:nvPicPr>
          <p:cNvPr id="10" name="Imagen 9" descr="Texto, Logotipo&#10;&#10;Descripción generada automáticamente">
            <a:extLst>
              <a:ext uri="{FF2B5EF4-FFF2-40B4-BE49-F238E27FC236}">
                <a16:creationId xmlns:a16="http://schemas.microsoft.com/office/drawing/2014/main" id="{75F48BB1-C7E0-D986-BE9B-B380DD9A684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924328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87B7614-E9B5-1910-19E9-AA927263CAD7}"/>
              </a:ext>
            </a:extLst>
          </p:cNvPr>
          <p:cNvSpPr>
            <a:spLocks noGrp="1"/>
          </p:cNvSpPr>
          <p:nvPr>
            <p:ph type="title"/>
          </p:nvPr>
        </p:nvSpPr>
        <p:spPr/>
        <p:txBody>
          <a:bodyPr/>
          <a:lstStyle/>
          <a:p>
            <a:r>
              <a:rPr lang="es-ES"/>
              <a:t>Haga clic para modificar el estilo de título del patrón</a:t>
            </a:r>
            <a:endParaRPr lang="en-US"/>
          </a:p>
        </p:txBody>
      </p:sp>
      <p:pic>
        <p:nvPicPr>
          <p:cNvPr id="6" name="Imagen 5" descr="Texto, Logotipo&#10;&#10;Descripción generada automáticamente">
            <a:extLst>
              <a:ext uri="{FF2B5EF4-FFF2-40B4-BE49-F238E27FC236}">
                <a16:creationId xmlns:a16="http://schemas.microsoft.com/office/drawing/2014/main" id="{61087C42-5134-F4F0-0AA2-2D531FFE789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25195512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B26ADC-A3C5-AC2F-20E6-F1955A9A3C13}"/>
              </a:ext>
            </a:extLst>
          </p:cNvPr>
          <p:cNvSpPr>
            <a:spLocks noGrp="1"/>
          </p:cNvSpPr>
          <p:nvPr>
            <p:ph type="title"/>
          </p:nvPr>
        </p:nvSpPr>
        <p:spPr/>
        <p:txBody>
          <a:bodyPr/>
          <a:lstStyle/>
          <a:p>
            <a:r>
              <a:rPr lang="es-ES"/>
              <a:t>Haga clic para modificar el estilo de título del patrón</a:t>
            </a:r>
            <a:endParaRPr lang="en-US"/>
          </a:p>
        </p:txBody>
      </p:sp>
      <p:sp>
        <p:nvSpPr>
          <p:cNvPr id="4" name="Marcador de gráfico 3">
            <a:extLst>
              <a:ext uri="{FF2B5EF4-FFF2-40B4-BE49-F238E27FC236}">
                <a16:creationId xmlns:a16="http://schemas.microsoft.com/office/drawing/2014/main" id="{6D59A0A5-189C-14A5-572D-565001FA198A}"/>
              </a:ext>
            </a:extLst>
          </p:cNvPr>
          <p:cNvSpPr>
            <a:spLocks noGrp="1"/>
          </p:cNvSpPr>
          <p:nvPr>
            <p:ph type="chart" sz="quarter" idx="10"/>
          </p:nvPr>
        </p:nvSpPr>
        <p:spPr>
          <a:xfrm>
            <a:off x="838201" y="2246313"/>
            <a:ext cx="10579100" cy="3879850"/>
          </a:xfrm>
        </p:spPr>
        <p:txBody>
          <a:bodyPr/>
          <a:lstStyle/>
          <a:p>
            <a:endParaRPr lang="en-US"/>
          </a:p>
        </p:txBody>
      </p:sp>
    </p:spTree>
    <p:extLst>
      <p:ext uri="{BB962C8B-B14F-4D97-AF65-F5344CB8AC3E}">
        <p14:creationId xmlns:p14="http://schemas.microsoft.com/office/powerpoint/2010/main" val="29492434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pic>
        <p:nvPicPr>
          <p:cNvPr id="5" name="Imagen 4" descr="Texto, Logotipo&#10;&#10;Descripción generada automáticamente">
            <a:extLst>
              <a:ext uri="{FF2B5EF4-FFF2-40B4-BE49-F238E27FC236}">
                <a16:creationId xmlns:a16="http://schemas.microsoft.com/office/drawing/2014/main" id="{7835DE41-DB3E-FBE9-12CF-6EC4B891CD7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91306" y="6099242"/>
            <a:ext cx="1019928" cy="616460"/>
          </a:xfrm>
          <a:prstGeom prst="rect">
            <a:avLst/>
          </a:prstGeom>
        </p:spPr>
      </p:pic>
    </p:spTree>
    <p:extLst>
      <p:ext uri="{BB962C8B-B14F-4D97-AF65-F5344CB8AC3E}">
        <p14:creationId xmlns:p14="http://schemas.microsoft.com/office/powerpoint/2010/main" val="16492924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theme" Target="../theme/theme2.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alpha val="40000"/>
          </a:schemeClr>
        </a:solidFill>
        <a:effectLst/>
      </p:bgPr>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92E14448-3C02-B1AF-23EC-7477729B8DB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endParaRPr lang="en-US"/>
          </a:p>
        </p:txBody>
      </p:sp>
      <p:sp>
        <p:nvSpPr>
          <p:cNvPr id="3" name="Marcador de texto 2">
            <a:extLst>
              <a:ext uri="{FF2B5EF4-FFF2-40B4-BE49-F238E27FC236}">
                <a16:creationId xmlns:a16="http://schemas.microsoft.com/office/drawing/2014/main" id="{1599D3E6-D624-CA1C-34F3-1DE579513DC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endParaRPr lang="en-US"/>
          </a:p>
        </p:txBody>
      </p:sp>
    </p:spTree>
    <p:extLst>
      <p:ext uri="{BB962C8B-B14F-4D97-AF65-F5344CB8AC3E}">
        <p14:creationId xmlns:p14="http://schemas.microsoft.com/office/powerpoint/2010/main" val="4733816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1" r:id="rId3"/>
    <p:sldLayoutId id="2147483651" r:id="rId4"/>
    <p:sldLayoutId id="2147483652" r:id="rId5"/>
    <p:sldLayoutId id="2147483653" r:id="rId6"/>
    <p:sldLayoutId id="2147483654" r:id="rId7"/>
    <p:sldLayoutId id="2147483660" r:id="rId8"/>
    <p:sldLayoutId id="2147483655" r:id="rId9"/>
    <p:sldLayoutId id="2147483656" r:id="rId10"/>
    <p:sldLayoutId id="2147483657" r:id="rId11"/>
    <p:sldLayoutId id="2147483658" r:id="rId12"/>
    <p:sldLayoutId id="2147483659" r:id="rId13"/>
  </p:sldLayoutIdLst>
  <p:txStyles>
    <p:titleStyle>
      <a:lvl1pPr algn="l" defTabSz="914400" rtl="0" eaLnBrk="1" latinLnBrk="0" hangingPunct="1">
        <a:lnSpc>
          <a:spcPct val="90000"/>
        </a:lnSpc>
        <a:spcBef>
          <a:spcPct val="0"/>
        </a:spcBef>
        <a:buNone/>
        <a:defRPr sz="4000" kern="1200">
          <a:solidFill>
            <a:schemeClr val="bg2"/>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tx1">
            <a:alpha val="40000"/>
          </a:schemeClr>
        </a:solidFill>
        <a:effectLst/>
      </p:bgPr>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92E14448-3C02-B1AF-23EC-7477729B8DB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Fare clic per modificare l'aspetto del nome del marchio.</a:t>
            </a:r>
            <a:endParaRPr lang="en-US"/>
          </a:p>
        </p:txBody>
      </p:sp>
      <p:sp>
        <p:nvSpPr>
          <p:cNvPr id="3" name="Marcador de texto 2">
            <a:extLst>
              <a:ext uri="{FF2B5EF4-FFF2-40B4-BE49-F238E27FC236}">
                <a16:creationId xmlns:a16="http://schemas.microsoft.com/office/drawing/2014/main" id="{1599D3E6-D624-CA1C-34F3-1DE579513DC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Fare clic per modificare gli estratti di testo del marchio.</a:t>
            </a:r>
          </a:p>
          <a:p>
            <a:pPr lvl="1"/>
            <a:r>
              <a:rPr lang="es-ES"/>
              <a:t>Segundo nivel</a:t>
            </a:r>
          </a:p>
          <a:p>
            <a:pPr lvl="2"/>
            <a:r>
              <a:rPr lang="es-ES"/>
              <a:t>Tercer nivel</a:t>
            </a:r>
          </a:p>
          <a:p>
            <a:pPr lvl="3"/>
            <a:r>
              <a:rPr lang="es-ES"/>
              <a:t>Cuarto nivel</a:t>
            </a:r>
          </a:p>
          <a:p>
            <a:pPr lvl="4"/>
            <a:r>
              <a:rPr lang="es-ES"/>
              <a:t>Quinto livello</a:t>
            </a:r>
            <a:endParaRPr lang="en-US"/>
          </a:p>
        </p:txBody>
      </p:sp>
    </p:spTree>
    <p:extLst>
      <p:ext uri="{BB962C8B-B14F-4D97-AF65-F5344CB8AC3E}">
        <p14:creationId xmlns:p14="http://schemas.microsoft.com/office/powerpoint/2010/main" val="473381627"/>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Lst>
  <p:txStyles>
    <p:titleStyle>
      <a:lvl1pPr algn="l" defTabSz="914400" rtl="0" eaLnBrk="1" latinLnBrk="0" hangingPunct="1">
        <a:lnSpc>
          <a:spcPct val="90000"/>
        </a:lnSpc>
        <a:spcBef>
          <a:spcPct val="0"/>
        </a:spcBef>
        <a:buNone/>
        <a:defRPr sz="3800" kern="1200">
          <a:solidFill>
            <a:schemeClr val="bg2"/>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200" b="1" kern="1200">
          <a:solidFill>
            <a:schemeClr val="tx2"/>
          </a:solidFill>
          <a:latin typeface="Raleway Medium" pitchFamily="2"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Raleway" pitchFamily="2"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Raleway" pitchFamily="2"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slideLayout" Target="../slideLayouts/slideLayout2.xml"/><Relationship Id="rId1" Type="http://schemas.openxmlformats.org/officeDocument/2006/relationships/video" Target="https://www.youtube.com/embed/KIS4L4kn0RM?feature=oembed"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slideLayout" Target="../slideLayouts/slideLayout7.xml"/><Relationship Id="rId1" Type="http://schemas.openxmlformats.org/officeDocument/2006/relationships/video" Target="https://www.youtube.com/embed/EnDqyyKlbok?feature=oembed"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slideLayout" Target="../slideLayouts/slideLayout5.xml"/><Relationship Id="rId1" Type="http://schemas.openxmlformats.org/officeDocument/2006/relationships/video" Target="https://www.youtube.com/embed/yuH35ottILU?feature=oembed"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slideLayout" Target="../slideLayouts/slideLayout2.xml"/><Relationship Id="rId1" Type="http://schemas.openxmlformats.org/officeDocument/2006/relationships/video" Target="https://www.youtube.com/embed/QDNoO9fR_M4?start=48&amp;feature=oembed"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slideLayout" Target="../slideLayouts/slideLayout2.xml"/><Relationship Id="rId1" Type="http://schemas.openxmlformats.org/officeDocument/2006/relationships/video" Target="https://www.youtube.com/embed/RWjo6AKRD0g?feature=oembed" TargetMode="External"/></Relationships>
</file>

<file path=ppt/slides/_rels/slide2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hyperlink" Target="https://trello.com/" TargetMode="Externa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9.svg"/><Relationship Id="rId2" Type="http://schemas.openxmlformats.org/officeDocument/2006/relationships/image" Target="../media/image28.png"/><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3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slideLayout" Target="../slideLayouts/slideLayout9.xml"/><Relationship Id="rId1" Type="http://schemas.openxmlformats.org/officeDocument/2006/relationships/video" Target="https://www.youtube.com/embed/qRIcX0oJ1k4?feature=oembed" TargetMode="External"/></Relationships>
</file>

<file path=ppt/slides/_rels/slide33.xml.rels><?xml version="1.0" encoding="UTF-8" standalone="yes"?>
<Relationships xmlns="http://schemas.openxmlformats.org/package/2006/relationships"><Relationship Id="rId3" Type="http://schemas.openxmlformats.org/officeDocument/2006/relationships/hyperlink" Target="https://www.youtube.com/watch?v=sBlxJK338uE" TargetMode="External"/><Relationship Id="rId2" Type="http://schemas.openxmlformats.org/officeDocument/2006/relationships/slideLayout" Target="../slideLayouts/slideLayout9.xml"/><Relationship Id="rId1" Type="http://schemas.openxmlformats.org/officeDocument/2006/relationships/video" Target="https://www.youtube.com/embed/sBlxJK338uE?start=1&amp;feature=oembed" TargetMode="External"/><Relationship Id="rId5" Type="http://schemas.openxmlformats.org/officeDocument/2006/relationships/image" Target="../media/image33.jpeg"/><Relationship Id="rId4" Type="http://schemas.openxmlformats.org/officeDocument/2006/relationships/image" Target="../media/image32.jpeg"/></Relationships>
</file>

<file path=ppt/slides/_rels/slide34.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slideLayout" Target="../slideLayouts/slideLayout9.xml"/><Relationship Id="rId1" Type="http://schemas.openxmlformats.org/officeDocument/2006/relationships/video" Target="https://www.youtube.com/embed/sBlxJK338uE?start=1&amp;feature=oembed" TargetMode="Externa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8" Type="http://schemas.openxmlformats.org/officeDocument/2006/relationships/hyperlink" Target="https://libguides.avondale.edu.au/academicsupporthub/timemanagement" TargetMode="External"/><Relationship Id="rId3" Type="http://schemas.openxmlformats.org/officeDocument/2006/relationships/hyperlink" Target="https://www.pmi.org/learning/library/risk-management-9096" TargetMode="External"/><Relationship Id="rId7" Type="http://schemas.openxmlformats.org/officeDocument/2006/relationships/hyperlink" Target="https://www.academia.edu/4096564/IMPORTANCE_OF_TIME_MANAGEMENT" TargetMode="External"/><Relationship Id="rId2" Type="http://schemas.openxmlformats.org/officeDocument/2006/relationships/hyperlink" Target="https://www.academia.edu/11684158/RISK_MANAGEMENT_PLAN" TargetMode="External"/><Relationship Id="rId1" Type="http://schemas.openxmlformats.org/officeDocument/2006/relationships/slideLayout" Target="../slideLayouts/slideLayout2.xml"/><Relationship Id="rId6" Type="http://schemas.openxmlformats.org/officeDocument/2006/relationships/hyperlink" Target="https://download.garuda.kemdikbud.go.id/article.php?article=207058&amp;val=24923&amp;title=THE%20ROLE%20OF%20QUALITY%20MANAGEMENT%20IN%20INNOVATION%20PERFORMANCE%20IN%20STARTUPS%20A%20LITERATURE%20REVIEW" TargetMode="External"/><Relationship Id="rId5" Type="http://schemas.openxmlformats.org/officeDocument/2006/relationships/hyperlink" Target="https://www.youtube.com/watch?v=UXChmphBrw0" TargetMode="External"/><Relationship Id="rId4" Type="http://schemas.openxmlformats.org/officeDocument/2006/relationships/hyperlink" Target="https://www.academia.edu/8985099/The_concept_of_TQM_Total_Quality_Management" TargetMode="External"/><Relationship Id="rId9" Type="http://schemas.openxmlformats.org/officeDocument/2006/relationships/hyperlink" Target="https://www.youtube.com/watch?v=xgp6eELYY1M" TargetMode="External"/></Relationships>
</file>

<file path=ppt/slides/_rels/slide38.xml.rels><?xml version="1.0" encoding="UTF-8" standalone="yes"?>
<Relationships xmlns="http://schemas.openxmlformats.org/package/2006/relationships"><Relationship Id="rId3" Type="http://schemas.openxmlformats.org/officeDocument/2006/relationships/hyperlink" Target="https://www.mys.it/I-principi-del-metodo-AGILE-e-SCRUM-e-i-vantaggi-nelladozione-nella-nostra-organizzazione-1" TargetMode="External"/><Relationship Id="rId2" Type="http://schemas.openxmlformats.org/officeDocument/2006/relationships/hyperlink" Target="https://www.academia.edu/11684158/RISK_MANAGEMENT_PLAN" TargetMode="External"/><Relationship Id="rId1" Type="http://schemas.openxmlformats.org/officeDocument/2006/relationships/slideLayout" Target="../slideLayouts/slideLayout2.xml"/><Relationship Id="rId5" Type="http://schemas.openxmlformats.org/officeDocument/2006/relationships/hyperlink" Target="https://www.allianz-trade.com/en_US/insights/risk-management-plan.html#:~:text=A%20Risk%20Management%20Plan%20will,reduce%20or%20prevent%20unfavorable%20outcomes" TargetMode="External"/><Relationship Id="rId4" Type="http://schemas.openxmlformats.org/officeDocument/2006/relationships/hyperlink" Target="https://www.youtube.com/watch?v=KIS4L4kn0RM" TargetMode="External"/></Relationships>
</file>

<file path=ppt/slides/_rels/slide39.xml.rels><?xml version="1.0" encoding="UTF-8" standalone="yes"?>
<Relationships xmlns="http://schemas.openxmlformats.org/package/2006/relationships"><Relationship Id="rId3" Type="http://schemas.openxmlformats.org/officeDocument/2006/relationships/hyperlink" Target="https://www.slideshare.net/slideshow/quality-management-72844193/72844193" TargetMode="External"/><Relationship Id="rId2" Type="http://schemas.openxmlformats.org/officeDocument/2006/relationships/hyperlink" Target="https://www.lucidchart.com/blog/what-are-the-7-basic-quality-tools" TargetMode="External"/><Relationship Id="rId1" Type="http://schemas.openxmlformats.org/officeDocument/2006/relationships/slideLayout" Target="../slideLayouts/slideLayout2.xml"/><Relationship Id="rId5" Type="http://schemas.openxmlformats.org/officeDocument/2006/relationships/hyperlink" Target="https://www.mindtools.com/aavjrgg/how-good-is-your-time-management" TargetMode="External"/><Relationship Id="rId4" Type="http://schemas.openxmlformats.org/officeDocument/2006/relationships/hyperlink" Target="https://www.youtube.com/watch?v=QDNoO9fR_M4&amp;t=48s"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7.xml"/><Relationship Id="rId1" Type="http://schemas.openxmlformats.org/officeDocument/2006/relationships/video" Target="https://www.youtube.com/embed/IP-E75FGFkU?feature=oembed" TargetMode="Externa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Layout" Target="../slideLayouts/slideLayout9.xml"/><Relationship Id="rId1" Type="http://schemas.openxmlformats.org/officeDocument/2006/relationships/video" Target="https://www.youtube.com/embed/9MAHX2Wv8pk?feature=oembed"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914FE02-1D5B-5285-03EF-401433043FA6}"/>
              </a:ext>
            </a:extLst>
          </p:cNvPr>
          <p:cNvSpPr>
            <a:spLocks noGrp="1"/>
          </p:cNvSpPr>
          <p:nvPr>
            <p:ph type="ctrTitle"/>
          </p:nvPr>
        </p:nvSpPr>
        <p:spPr>
          <a:xfrm>
            <a:off x="4639087" y="3826552"/>
            <a:ext cx="6838766" cy="2219419"/>
          </a:xfrm>
        </p:spPr>
        <p:txBody>
          <a:bodyPr/>
          <a:lstStyle/>
          <a:p>
            <a:r>
              <a:rPr lang="en-US"/>
              <a:t>Garanzia di qualità e gestione del rischio </a:t>
            </a:r>
            <a:endParaRPr lang="it-IT"/>
          </a:p>
        </p:txBody>
      </p:sp>
      <p:sp>
        <p:nvSpPr>
          <p:cNvPr id="3" name="Marcador de posición de imagen 2">
            <a:extLst>
              <a:ext uri="{FF2B5EF4-FFF2-40B4-BE49-F238E27FC236}">
                <a16:creationId xmlns:a16="http://schemas.microsoft.com/office/drawing/2014/main" id="{73B06CFA-549F-BF01-84DA-E23DFB02BD4F}"/>
              </a:ext>
            </a:extLst>
          </p:cNvPr>
          <p:cNvSpPr>
            <a:spLocks noGrp="1"/>
          </p:cNvSpPr>
          <p:nvPr>
            <p:ph type="pic" sz="quarter" idx="10"/>
          </p:nvPr>
        </p:nvSpPr>
        <p:spPr>
          <a:xfrm>
            <a:off x="6094142" y="3269777"/>
            <a:ext cx="4259262" cy="1658937"/>
          </a:xfrm>
        </p:spPr>
        <p:txBody>
          <a:bodyPr/>
          <a:lstStyle/>
          <a:p>
            <a:r>
              <a:rPr lang="it-IT" sz="2000" b="0">
                <a:solidFill>
                  <a:schemeClr val="accent1"/>
                </a:solidFill>
              </a:rPr>
              <a:t>BENVENUTO NELL'UNITÀ</a:t>
            </a:r>
            <a:endParaRPr lang="it-IT">
              <a:solidFill>
                <a:schemeClr val="accent1"/>
              </a:solidFill>
            </a:endParaRPr>
          </a:p>
        </p:txBody>
      </p:sp>
    </p:spTree>
    <p:extLst>
      <p:ext uri="{BB962C8B-B14F-4D97-AF65-F5344CB8AC3E}">
        <p14:creationId xmlns:p14="http://schemas.microsoft.com/office/powerpoint/2010/main" val="29498650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5D01C383-7D70-6189-FB53-86FED887320B}"/>
              </a:ext>
            </a:extLst>
          </p:cNvPr>
          <p:cNvSpPr>
            <a:spLocks noGrp="1"/>
          </p:cNvSpPr>
          <p:nvPr>
            <p:ph type="title"/>
          </p:nvPr>
        </p:nvSpPr>
        <p:spPr>
          <a:xfrm>
            <a:off x="643811" y="586788"/>
            <a:ext cx="7312609" cy="1639414"/>
          </a:xfrm>
        </p:spPr>
        <p:txBody>
          <a:bodyPr>
            <a:normAutofit fontScale="90000"/>
          </a:bodyPr>
          <a:lstStyle/>
          <a:p>
            <a:pPr>
              <a:lnSpc>
                <a:spcPct val="100000"/>
              </a:lnSpc>
            </a:pPr>
            <a:r>
              <a:rPr lang="en-GB" sz="3400" b="1" dirty="0"/>
              <a:t>Le migliori pratiche di gestione del rischio </a:t>
            </a:r>
            <a:br>
              <a:rPr lang="en-GB" sz="3400" b="1" dirty="0"/>
            </a:br>
            <a:r>
              <a:rPr lang="en-GB" sz="3400" b="1" dirty="0"/>
              <a:t>da tenere a mente</a:t>
            </a:r>
            <a:br>
              <a:rPr lang="en-US" dirty="0"/>
            </a:br>
            <a:endParaRPr lang="it-IT"/>
          </a:p>
        </p:txBody>
      </p:sp>
      <p:sp>
        <p:nvSpPr>
          <p:cNvPr id="3" name="Segnaposto contenuto 2">
            <a:extLst>
              <a:ext uri="{FF2B5EF4-FFF2-40B4-BE49-F238E27FC236}">
                <a16:creationId xmlns:a16="http://schemas.microsoft.com/office/drawing/2014/main" id="{B5611096-1FD1-AC90-8454-9642F47C5B77}"/>
              </a:ext>
            </a:extLst>
          </p:cNvPr>
          <p:cNvSpPr>
            <a:spLocks noGrp="1"/>
          </p:cNvSpPr>
          <p:nvPr>
            <p:ph idx="1"/>
          </p:nvPr>
        </p:nvSpPr>
        <p:spPr>
          <a:xfrm>
            <a:off x="643811" y="2223877"/>
            <a:ext cx="10515600" cy="4351338"/>
          </a:xfrm>
        </p:spPr>
        <p:txBody>
          <a:bodyPr vert="horz" lIns="91440" tIns="45720" rIns="91440" bIns="45720" rtlCol="0" anchor="t">
            <a:normAutofit/>
          </a:bodyPr>
          <a:lstStyle/>
          <a:p>
            <a:pPr>
              <a:lnSpc>
                <a:spcPct val="150000"/>
              </a:lnSpc>
              <a:buFont typeface="Wingdings" panose="05000000000000000000" pitchFamily="2" charset="2"/>
              <a:buChar char="§"/>
            </a:pPr>
            <a:r>
              <a:rPr lang="en-GB" sz="1600" b="0">
                <a:solidFill>
                  <a:schemeClr val="accent1"/>
                </a:solidFill>
              </a:rPr>
              <a:t>Promuovere una cultura del lavoro che dia </a:t>
            </a:r>
            <a:r>
              <a:rPr lang="en-GB" sz="1600">
                <a:solidFill>
                  <a:schemeClr val="accent1"/>
                </a:solidFill>
              </a:rPr>
              <a:t>priorità alla </a:t>
            </a:r>
            <a:r>
              <a:rPr lang="en-GB" sz="1600" b="0">
                <a:solidFill>
                  <a:schemeClr val="accent1"/>
                </a:solidFill>
              </a:rPr>
              <a:t>consapevolezza dei rischi.</a:t>
            </a:r>
          </a:p>
          <a:p>
            <a:pPr>
              <a:lnSpc>
                <a:spcPct val="150000"/>
              </a:lnSpc>
              <a:buFont typeface="Wingdings" panose="05000000000000000000" pitchFamily="2" charset="2"/>
              <a:buChar char="§"/>
            </a:pPr>
            <a:r>
              <a:rPr lang="en-GB" sz="1600" dirty="0">
                <a:solidFill>
                  <a:schemeClr val="accent1"/>
                </a:solidFill>
              </a:rPr>
              <a:t>Educare </a:t>
            </a:r>
            <a:r>
              <a:rPr lang="en-GB" sz="1600" b="0" dirty="0">
                <a:solidFill>
                  <a:schemeClr val="accent1"/>
                </a:solidFill>
              </a:rPr>
              <a:t>i dipendenti sull'importanza della consapevolezza dei rischi.</a:t>
            </a:r>
          </a:p>
          <a:p>
            <a:pPr>
              <a:lnSpc>
                <a:spcPct val="150000"/>
              </a:lnSpc>
              <a:buFont typeface="Wingdings" panose="05000000000000000000" pitchFamily="2" charset="2"/>
              <a:buChar char="§"/>
            </a:pPr>
            <a:r>
              <a:rPr lang="en-GB" sz="1600" b="0" dirty="0">
                <a:solidFill>
                  <a:schemeClr val="accent1"/>
                </a:solidFill>
              </a:rPr>
              <a:t>Stabilire </a:t>
            </a:r>
            <a:r>
              <a:rPr lang="en-GB" sz="1600" dirty="0">
                <a:solidFill>
                  <a:schemeClr val="accent1"/>
                </a:solidFill>
              </a:rPr>
              <a:t>linee guida chiare per l'</a:t>
            </a:r>
            <a:r>
              <a:rPr lang="en-GB" sz="1600" b="0" dirty="0">
                <a:solidFill>
                  <a:schemeClr val="accent1"/>
                </a:solidFill>
              </a:rPr>
              <a:t>attuazione delle </a:t>
            </a:r>
            <a:r>
              <a:rPr lang="en-GB" sz="1600" dirty="0">
                <a:solidFill>
                  <a:schemeClr val="accent1"/>
                </a:solidFill>
              </a:rPr>
              <a:t>strategie </a:t>
            </a:r>
            <a:r>
              <a:rPr lang="en-GB" sz="1600" b="0" dirty="0">
                <a:solidFill>
                  <a:schemeClr val="accent1"/>
                </a:solidFill>
              </a:rPr>
              <a:t>di gestione del rischio</a:t>
            </a:r>
            <a:r>
              <a:rPr lang="en-GB" sz="1600" dirty="0">
                <a:solidFill>
                  <a:schemeClr val="accent1"/>
                </a:solidFill>
              </a:rPr>
              <a:t>.</a:t>
            </a:r>
          </a:p>
          <a:p>
            <a:pPr>
              <a:lnSpc>
                <a:spcPct val="150000"/>
              </a:lnSpc>
              <a:buFont typeface="Wingdings" panose="05000000000000000000" pitchFamily="2" charset="2"/>
              <a:buChar char="§"/>
            </a:pPr>
            <a:r>
              <a:rPr lang="en-GB" sz="1600" dirty="0">
                <a:solidFill>
                  <a:schemeClr val="accent1"/>
                </a:solidFill>
              </a:rPr>
              <a:t>Condividere e discutere </a:t>
            </a:r>
            <a:r>
              <a:rPr lang="en-GB" sz="1600" b="0" dirty="0">
                <a:solidFill>
                  <a:schemeClr val="accent1"/>
                </a:solidFill>
              </a:rPr>
              <a:t>regolarmente le politiche di gestione del rischio con il team.</a:t>
            </a:r>
          </a:p>
          <a:p>
            <a:pPr>
              <a:lnSpc>
                <a:spcPct val="150000"/>
              </a:lnSpc>
              <a:buFont typeface="Wingdings" panose="05000000000000000000" pitchFamily="2" charset="2"/>
              <a:buChar char="§"/>
            </a:pPr>
            <a:r>
              <a:rPr lang="en-GB" sz="1600" b="0" dirty="0">
                <a:solidFill>
                  <a:schemeClr val="accent1"/>
                </a:solidFill>
              </a:rPr>
              <a:t>Valutare e </a:t>
            </a:r>
            <a:r>
              <a:rPr lang="en-GB" sz="1600" dirty="0">
                <a:solidFill>
                  <a:schemeClr val="accent1"/>
                </a:solidFill>
              </a:rPr>
              <a:t>migliorare </a:t>
            </a:r>
            <a:r>
              <a:rPr lang="en-GB" sz="1600" b="0" dirty="0">
                <a:solidFill>
                  <a:schemeClr val="accent1"/>
                </a:solidFill>
              </a:rPr>
              <a:t>continuamente queste politiche, se necessario.</a:t>
            </a:r>
          </a:p>
        </p:txBody>
      </p:sp>
      <p:pic>
        <p:nvPicPr>
          <p:cNvPr id="5" name="Immagine 4" descr="Immagine che contiene schermata, luce&#10;&#10;Descrizione generata automaticamente">
            <a:extLst>
              <a:ext uri="{FF2B5EF4-FFF2-40B4-BE49-F238E27FC236}">
                <a16:creationId xmlns:a16="http://schemas.microsoft.com/office/drawing/2014/main" id="{AD2334D1-0D9A-806E-A635-CD3896C7C92A}"/>
              </a:ext>
            </a:extLst>
          </p:cNvPr>
          <p:cNvPicPr>
            <a:picLocks noChangeAspect="1"/>
          </p:cNvPicPr>
          <p:nvPr/>
        </p:nvPicPr>
        <p:blipFill>
          <a:blip r:embed="rId2"/>
          <a:srcRect l="107" t="391" r="-107" b="-391"/>
          <a:stretch/>
        </p:blipFill>
        <p:spPr>
          <a:xfrm>
            <a:off x="9144455" y="1878079"/>
            <a:ext cx="2022477" cy="3497343"/>
          </a:xfrm>
          <a:prstGeom prst="rect">
            <a:avLst/>
          </a:prstGeom>
        </p:spPr>
      </p:pic>
      <p:sp>
        <p:nvSpPr>
          <p:cNvPr id="8" name="CasellaDiTesto 7">
            <a:extLst>
              <a:ext uri="{FF2B5EF4-FFF2-40B4-BE49-F238E27FC236}">
                <a16:creationId xmlns:a16="http://schemas.microsoft.com/office/drawing/2014/main" id="{4FBBB0DC-F93D-08D9-C1DE-803BADD09DE8}"/>
              </a:ext>
            </a:extLst>
          </p:cNvPr>
          <p:cNvSpPr txBox="1"/>
          <p:nvPr/>
        </p:nvSpPr>
        <p:spPr>
          <a:xfrm>
            <a:off x="9149479" y="3967254"/>
            <a:ext cx="2178569"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rPr>
              <a:t>Fonte dell'immagine: Generato da AI</a:t>
            </a:r>
            <a:endParaRPr lang="it-IT" sz="1000">
              <a:solidFill>
                <a:schemeClr val="accent1"/>
              </a:solidFill>
            </a:endParaRPr>
          </a:p>
        </p:txBody>
      </p:sp>
    </p:spTree>
    <p:extLst>
      <p:ext uri="{BB962C8B-B14F-4D97-AF65-F5344CB8AC3E}">
        <p14:creationId xmlns:p14="http://schemas.microsoft.com/office/powerpoint/2010/main" val="35524299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87EC5B9-3E3F-9704-C006-9AC9008A8F38}"/>
              </a:ext>
            </a:extLst>
          </p:cNvPr>
          <p:cNvSpPr>
            <a:spLocks noGrp="1"/>
          </p:cNvSpPr>
          <p:nvPr>
            <p:ph type="title"/>
          </p:nvPr>
        </p:nvSpPr>
        <p:spPr>
          <a:xfrm>
            <a:off x="575826" y="732144"/>
            <a:ext cx="11039669" cy="1325563"/>
          </a:xfrm>
        </p:spPr>
        <p:txBody>
          <a:bodyPr/>
          <a:lstStyle/>
          <a:p>
            <a:r>
              <a:rPr lang="en-GB" sz="3400" b="1" dirty="0"/>
              <a:t>Qualche consiglio? Valutazione dei rischi in </a:t>
            </a:r>
            <a:r>
              <a:rPr lang="en-GB" b="1" dirty="0"/>
              <a:t>Excel </a:t>
            </a:r>
          </a:p>
        </p:txBody>
      </p:sp>
      <p:pic>
        <p:nvPicPr>
          <p:cNvPr id="9" name="Elementi multimediali online 8" title="How to Make a Risk Assessment Matrix in Excel">
            <a:hlinkClick r:id="" action="ppaction://media"/>
            <a:extLst>
              <a:ext uri="{FF2B5EF4-FFF2-40B4-BE49-F238E27FC236}">
                <a16:creationId xmlns:a16="http://schemas.microsoft.com/office/drawing/2014/main" id="{7D84E08B-902D-D058-0C6A-14A9A8E136A4}"/>
              </a:ext>
            </a:extLst>
          </p:cNvPr>
          <p:cNvPicPr>
            <a:picLocks noRot="1" noChangeAspect="1"/>
          </p:cNvPicPr>
          <p:nvPr>
            <a:videoFile r:link="rId1"/>
          </p:nvPr>
        </p:nvPicPr>
        <p:blipFill>
          <a:blip r:embed="rId3"/>
          <a:stretch>
            <a:fillRect/>
          </a:stretch>
        </p:blipFill>
        <p:spPr>
          <a:xfrm>
            <a:off x="7234907" y="2359163"/>
            <a:ext cx="4361433" cy="2462283"/>
          </a:xfrm>
          <a:prstGeom prst="rect">
            <a:avLst/>
          </a:prstGeom>
        </p:spPr>
      </p:pic>
      <p:sp>
        <p:nvSpPr>
          <p:cNvPr id="3" name="CasellaDiTesto 2">
            <a:extLst>
              <a:ext uri="{FF2B5EF4-FFF2-40B4-BE49-F238E27FC236}">
                <a16:creationId xmlns:a16="http://schemas.microsoft.com/office/drawing/2014/main" id="{B5F4D721-E34D-8CD6-47AD-8D62BDF99A60}"/>
              </a:ext>
            </a:extLst>
          </p:cNvPr>
          <p:cNvSpPr txBox="1"/>
          <p:nvPr/>
        </p:nvSpPr>
        <p:spPr>
          <a:xfrm>
            <a:off x="7506305" y="4821161"/>
            <a:ext cx="4859866"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000" dirty="0">
                <a:solidFill>
                  <a:srgbClr val="1D1D1B"/>
                </a:solidFill>
                <a:cs typeface="Segoe UI"/>
              </a:rPr>
              <a:t>Fonte: Come creare una matrice di valutazione del rischio in </a:t>
            </a:r>
            <a:r>
              <a:rPr lang="en-US" sz="1000" dirty="0">
                <a:solidFill>
                  <a:srgbClr val="DACDAC"/>
                </a:solidFill>
                <a:cs typeface="Segoe UI"/>
              </a:rPr>
              <a:t>Excel </a:t>
            </a:r>
            <a:endParaRPr lang="it-IT" sz="1000">
              <a:solidFill>
                <a:srgbClr val="DACDAC"/>
              </a:solidFill>
              <a:cs typeface="Segoe UI"/>
            </a:endParaRPr>
          </a:p>
          <a:p>
            <a:pPr algn="ctr"/>
            <a:r>
              <a:rPr lang="en-US" sz="1000" dirty="0">
                <a:solidFill>
                  <a:schemeClr val="accent1"/>
                </a:solidFill>
                <a:cs typeface="Segoe UI"/>
              </a:rPr>
              <a:t>di </a:t>
            </a:r>
            <a:r>
              <a:rPr lang="en-US" sz="1000" dirty="0">
                <a:solidFill>
                  <a:srgbClr val="1D1D1B"/>
                </a:solidFill>
                <a:cs typeface="Segoe UI"/>
              </a:rPr>
              <a:t>David McLachlan</a:t>
            </a:r>
            <a:endParaRPr lang="it-IT" sz="1000"/>
          </a:p>
        </p:txBody>
      </p:sp>
      <p:sp>
        <p:nvSpPr>
          <p:cNvPr id="5" name="Rettangolo con angoli arrotondati 4">
            <a:extLst>
              <a:ext uri="{FF2B5EF4-FFF2-40B4-BE49-F238E27FC236}">
                <a16:creationId xmlns:a16="http://schemas.microsoft.com/office/drawing/2014/main" id="{028DB652-7F9E-7DFE-EA7E-92E9C30F6CC4}"/>
              </a:ext>
            </a:extLst>
          </p:cNvPr>
          <p:cNvSpPr/>
          <p:nvPr/>
        </p:nvSpPr>
        <p:spPr>
          <a:xfrm>
            <a:off x="1907937" y="3114605"/>
            <a:ext cx="3489649" cy="959822"/>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600" dirty="0">
                <a:solidFill>
                  <a:schemeClr val="accent1"/>
                </a:solidFill>
              </a:rPr>
              <a:t>Per saperne di più sui </a:t>
            </a:r>
            <a:r>
              <a:rPr lang="en-GB" sz="1600" dirty="0">
                <a:solidFill>
                  <a:schemeClr val="accent1"/>
                </a:solidFill>
              </a:rPr>
              <a:t>consigli utili su come scrivere una valutazione del rischio utilizzando Excel. </a:t>
            </a:r>
            <a:endParaRPr lang="en-US" sz="1600" dirty="0">
              <a:solidFill>
                <a:schemeClr val="accent1"/>
              </a:solidFill>
            </a:endParaRPr>
          </a:p>
        </p:txBody>
      </p:sp>
      <p:sp>
        <p:nvSpPr>
          <p:cNvPr id="7" name="Freccia in giù 6">
            <a:extLst>
              <a:ext uri="{FF2B5EF4-FFF2-40B4-BE49-F238E27FC236}">
                <a16:creationId xmlns:a16="http://schemas.microsoft.com/office/drawing/2014/main" id="{A791AD4B-A06E-B09B-E477-18E4E4D6251B}"/>
              </a:ext>
            </a:extLst>
          </p:cNvPr>
          <p:cNvSpPr/>
          <p:nvPr/>
        </p:nvSpPr>
        <p:spPr>
          <a:xfrm rot="16200000">
            <a:off x="6130433" y="3024012"/>
            <a:ext cx="342792" cy="1147663"/>
          </a:xfrm>
          <a:prstGeom prst="downArrow">
            <a:avLst/>
          </a:prstGeom>
          <a:solidFill>
            <a:schemeClr val="bg2"/>
          </a:solidFill>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11119561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9"/>
                </p:tgtEl>
              </p:cMediaNode>
            </p:video>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9"/>
                                        </p:tgtEl>
                                      </p:cBhvr>
                                    </p:cmd>
                                  </p:childTnLst>
                                </p:cTn>
                              </p:par>
                            </p:childTnLst>
                          </p:cTn>
                        </p:par>
                      </p:childTnLst>
                    </p:cTn>
                  </p:par>
                </p:childTnLst>
              </p:cTn>
              <p:nextCondLst>
                <p:cond evt="onClick" delay="0">
                  <p:tgtEl>
                    <p:spTgt spid="9"/>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4A83FA3-72A8-EA99-78F0-67935A02AB3E}"/>
              </a:ext>
            </a:extLst>
          </p:cNvPr>
          <p:cNvSpPr>
            <a:spLocks noGrp="1"/>
          </p:cNvSpPr>
          <p:nvPr>
            <p:ph type="title"/>
          </p:nvPr>
        </p:nvSpPr>
        <p:spPr>
          <a:xfrm>
            <a:off x="838200" y="384663"/>
            <a:ext cx="10515600" cy="1325563"/>
          </a:xfrm>
        </p:spPr>
        <p:txBody>
          <a:bodyPr>
            <a:normAutofit/>
          </a:bodyPr>
          <a:lstStyle/>
          <a:p>
            <a:r>
              <a:rPr lang="en-GB" sz="3400" b="1" dirty="0"/>
              <a:t>Auto-riflessione sulla gestione del rischio</a:t>
            </a:r>
          </a:p>
        </p:txBody>
      </p:sp>
      <p:sp>
        <p:nvSpPr>
          <p:cNvPr id="3" name="Segnaposto contenuto 2">
            <a:extLst>
              <a:ext uri="{FF2B5EF4-FFF2-40B4-BE49-F238E27FC236}">
                <a16:creationId xmlns:a16="http://schemas.microsoft.com/office/drawing/2014/main" id="{15DBB52E-C0AF-9DE3-D35A-39EB4901D12A}"/>
              </a:ext>
            </a:extLst>
          </p:cNvPr>
          <p:cNvSpPr>
            <a:spLocks noGrp="1"/>
          </p:cNvSpPr>
          <p:nvPr>
            <p:ph idx="1"/>
          </p:nvPr>
        </p:nvSpPr>
        <p:spPr>
          <a:xfrm>
            <a:off x="838200" y="1512474"/>
            <a:ext cx="10515600" cy="4351338"/>
          </a:xfrm>
        </p:spPr>
        <p:txBody>
          <a:bodyPr vert="horz" lIns="91440" tIns="45720" rIns="91440" bIns="45720" rtlCol="0" anchor="t">
            <a:normAutofit/>
          </a:bodyPr>
          <a:lstStyle/>
          <a:p>
            <a:pPr marL="0" indent="0">
              <a:buNone/>
            </a:pPr>
            <a:r>
              <a:rPr lang="en-GB" sz="1600"/>
              <a:t>Ora tocca a voi! </a:t>
            </a:r>
          </a:p>
          <a:p>
            <a:pPr marL="0" indent="0">
              <a:buNone/>
            </a:pPr>
            <a:r>
              <a:rPr lang="en-GB" sz="1600" b="0">
                <a:solidFill>
                  <a:schemeClr val="accent1"/>
                </a:solidFill>
                <a:ea typeface="+mn-lt"/>
                <a:cs typeface="+mn-lt"/>
              </a:rPr>
              <a:t>Fate questo esercizio per verificare se avete capito:</a:t>
            </a:r>
          </a:p>
          <a:p>
            <a:pPr marL="0" indent="0">
              <a:buNone/>
            </a:pPr>
            <a:endParaRPr lang="en-GB" sz="1600" b="0">
              <a:solidFill>
                <a:schemeClr val="accent1"/>
              </a:solidFill>
              <a:ea typeface="+mn-lt"/>
              <a:cs typeface="+mn-lt"/>
            </a:endParaRPr>
          </a:p>
          <a:p>
            <a:pPr>
              <a:buNone/>
            </a:pPr>
            <a:r>
              <a:rPr lang="en-GB" sz="1600">
                <a:solidFill>
                  <a:schemeClr val="accent1"/>
                </a:solidFill>
                <a:ea typeface="+mn-lt"/>
                <a:cs typeface="+mn-lt"/>
              </a:rPr>
              <a:t>Obiettivo</a:t>
            </a:r>
            <a:r>
              <a:rPr lang="en-GB" sz="1600" b="0">
                <a:solidFill>
                  <a:schemeClr val="accent1"/>
                </a:solidFill>
                <a:ea typeface="+mn-lt"/>
                <a:cs typeface="+mn-lt"/>
              </a:rPr>
              <a:t>: Identificare e analizzare i rischi di un progetto.</a:t>
            </a:r>
            <a:endParaRPr lang="en-GB" sz="1600">
              <a:solidFill>
                <a:schemeClr val="accent1"/>
              </a:solidFill>
            </a:endParaRPr>
          </a:p>
          <a:p>
            <a:pPr marL="0" indent="0">
              <a:buNone/>
            </a:pPr>
            <a:r>
              <a:rPr lang="en-GB" sz="1600">
                <a:solidFill>
                  <a:schemeClr val="accent1"/>
                </a:solidFill>
                <a:ea typeface="+mn-lt"/>
                <a:cs typeface="+mn-lt"/>
              </a:rPr>
              <a:t>Scegliete un progetto </a:t>
            </a:r>
            <a:r>
              <a:rPr lang="en-GB" sz="1600" b="0">
                <a:solidFill>
                  <a:schemeClr val="accent1"/>
                </a:solidFill>
                <a:ea typeface="+mn-lt"/>
                <a:cs typeface="+mn-lt"/>
              </a:rPr>
              <a:t>(ad esempio, l'avvio di una piccola impresa o il lancio di un nuovo prodotto).</a:t>
            </a:r>
            <a:endParaRPr lang="en-GB" sz="1600">
              <a:solidFill>
                <a:schemeClr val="accent1"/>
              </a:solidFill>
            </a:endParaRPr>
          </a:p>
          <a:p>
            <a:pPr marL="0" indent="0">
              <a:buNone/>
            </a:pPr>
            <a:r>
              <a:rPr lang="en-GB" sz="1600">
                <a:solidFill>
                  <a:schemeClr val="accent1"/>
                </a:solidFill>
                <a:ea typeface="+mn-lt"/>
                <a:cs typeface="+mn-lt"/>
              </a:rPr>
              <a:t>Identificare i rischi potenziali </a:t>
            </a:r>
            <a:r>
              <a:rPr lang="en-GB" sz="1600" b="0">
                <a:solidFill>
                  <a:schemeClr val="accent1"/>
                </a:solidFill>
                <a:ea typeface="+mn-lt"/>
                <a:cs typeface="+mn-lt"/>
              </a:rPr>
              <a:t>che potrebbero avere un impatto negativo sul progetto (ad esempio, rischi finanziari, operativi, legali, di mercato, ecc.)</a:t>
            </a:r>
            <a:endParaRPr lang="en-GB" sz="1600">
              <a:solidFill>
                <a:schemeClr val="accent1"/>
              </a:solidFill>
            </a:endParaRPr>
          </a:p>
          <a:p>
            <a:pPr marL="0" indent="0">
              <a:buNone/>
            </a:pPr>
            <a:r>
              <a:rPr lang="en-GB" sz="1600">
                <a:solidFill>
                  <a:schemeClr val="accent1"/>
                </a:solidFill>
                <a:ea typeface="+mn-lt"/>
                <a:cs typeface="+mn-lt"/>
              </a:rPr>
              <a:t>Per ogni rischio</a:t>
            </a:r>
            <a:r>
              <a:rPr lang="en-GB" sz="1600" b="0">
                <a:solidFill>
                  <a:schemeClr val="accent1"/>
                </a:solidFill>
                <a:ea typeface="+mn-lt"/>
                <a:cs typeface="+mn-lt"/>
              </a:rPr>
              <a:t>, rispondete a quanto segue:</a:t>
            </a:r>
            <a:endParaRPr lang="en-GB" sz="1600">
              <a:solidFill>
                <a:schemeClr val="accent1"/>
              </a:solidFill>
            </a:endParaRPr>
          </a:p>
          <a:p>
            <a:pPr marL="742950" lvl="1" indent="-285750">
              <a:buFont typeface="Arial"/>
              <a:buChar char="•"/>
            </a:pPr>
            <a:r>
              <a:rPr lang="en-GB" sz="1600" b="0">
                <a:solidFill>
                  <a:schemeClr val="accent1"/>
                </a:solidFill>
                <a:ea typeface="+mn-lt"/>
                <a:cs typeface="+mn-lt"/>
              </a:rPr>
              <a:t>Qual è la probabilità che questo rischio si verifichi? (Alta, Media, Bassa)</a:t>
            </a:r>
            <a:endParaRPr lang="en-GB" sz="1600">
              <a:solidFill>
                <a:schemeClr val="accent1"/>
              </a:solidFill>
            </a:endParaRPr>
          </a:p>
          <a:p>
            <a:pPr marL="742950" lvl="1" indent="-285750">
              <a:buFont typeface="Arial"/>
              <a:buChar char="•"/>
            </a:pPr>
            <a:r>
              <a:rPr lang="en-GB" sz="1600" b="0">
                <a:solidFill>
                  <a:schemeClr val="accent1"/>
                </a:solidFill>
                <a:ea typeface="+mn-lt"/>
                <a:cs typeface="+mn-lt"/>
              </a:rPr>
              <a:t>Quale sarebbe l'impatto sul progetto? (Alto, Medio, Basso)</a:t>
            </a:r>
            <a:endParaRPr lang="en-GB" sz="1600">
              <a:solidFill>
                <a:schemeClr val="accent1"/>
              </a:solidFill>
            </a:endParaRPr>
          </a:p>
          <a:p>
            <a:pPr marL="742950" lvl="1" indent="-285750">
              <a:buFont typeface="Arial"/>
              <a:buChar char="•"/>
            </a:pPr>
            <a:r>
              <a:rPr lang="en-GB" sz="1600" b="0">
                <a:solidFill>
                  <a:schemeClr val="accent1"/>
                </a:solidFill>
                <a:ea typeface="+mn-lt"/>
                <a:cs typeface="+mn-lt"/>
              </a:rPr>
              <a:t>Come gestirlo?  (ad esempio, come evitare, ridurre o accettare il rischio).</a:t>
            </a:r>
            <a:endParaRPr lang="en-GB" sz="1600">
              <a:solidFill>
                <a:schemeClr val="accent1"/>
              </a:solidFill>
            </a:endParaRPr>
          </a:p>
          <a:p>
            <a:pPr marL="0" indent="0">
              <a:buNone/>
            </a:pPr>
            <a:endParaRPr lang="en-GB" sz="2000" b="0">
              <a:solidFill>
                <a:schemeClr val="accent1"/>
              </a:solidFill>
            </a:endParaRPr>
          </a:p>
          <a:p>
            <a:pPr marL="0" indent="0">
              <a:buNone/>
            </a:pPr>
            <a:endParaRPr lang="en-GB"/>
          </a:p>
          <a:p>
            <a:pPr marL="0" indent="0">
              <a:buNone/>
            </a:pPr>
            <a:endParaRPr lang="it-IT"/>
          </a:p>
        </p:txBody>
      </p:sp>
    </p:spTree>
    <p:extLst>
      <p:ext uri="{BB962C8B-B14F-4D97-AF65-F5344CB8AC3E}">
        <p14:creationId xmlns:p14="http://schemas.microsoft.com/office/powerpoint/2010/main" val="9710975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4">
            <a:extLst>
              <a:ext uri="{FF2B5EF4-FFF2-40B4-BE49-F238E27FC236}">
                <a16:creationId xmlns:a16="http://schemas.microsoft.com/office/drawing/2014/main" id="{A7D5D871-3E99-FD69-62E9-BF69DA13EE4B}"/>
              </a:ext>
            </a:extLst>
          </p:cNvPr>
          <p:cNvSpPr>
            <a:spLocks noGrp="1"/>
          </p:cNvSpPr>
          <p:nvPr>
            <p:ph type="title"/>
          </p:nvPr>
        </p:nvSpPr>
        <p:spPr>
          <a:xfrm>
            <a:off x="613508" y="316280"/>
            <a:ext cx="10515600" cy="894508"/>
          </a:xfrm>
        </p:spPr>
        <p:txBody>
          <a:bodyPr>
            <a:normAutofit fontScale="90000"/>
          </a:bodyPr>
          <a:lstStyle/>
          <a:p>
            <a:r>
              <a:rPr lang="en-US" sz="3400" b="1" dirty="0"/>
              <a:t>2°Sezione: Gestione e garanzia della qualità </a:t>
            </a:r>
            <a:br>
              <a:rPr lang="en-US" sz="2800" b="1" dirty="0"/>
            </a:br>
            <a:endParaRPr lang="en-US" sz="2700" b="1"/>
          </a:p>
        </p:txBody>
      </p:sp>
      <p:sp>
        <p:nvSpPr>
          <p:cNvPr id="2" name="CasellaDiTesto 1">
            <a:extLst>
              <a:ext uri="{FF2B5EF4-FFF2-40B4-BE49-F238E27FC236}">
                <a16:creationId xmlns:a16="http://schemas.microsoft.com/office/drawing/2014/main" id="{50ABC507-E7F2-965E-C444-0827B238DD41}"/>
              </a:ext>
            </a:extLst>
          </p:cNvPr>
          <p:cNvSpPr txBox="1"/>
          <p:nvPr/>
        </p:nvSpPr>
        <p:spPr>
          <a:xfrm>
            <a:off x="613507" y="1121926"/>
            <a:ext cx="10515600" cy="4850430"/>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lang="en-GB" sz="1600" b="1" dirty="0">
                <a:solidFill>
                  <a:schemeClr val="bg1"/>
                </a:solidFill>
              </a:rPr>
              <a:t>INTRODUZIONE: DEFINIZIONE DI GESTIONE DELLA QUALITÀ </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en-GB" sz="1600" b="1" i="0" u="none" strike="noStrike" kern="1200" cap="none" spc="0" normalizeH="0" baseline="0" noProof="0" dirty="0">
                <a:ln>
                  <a:noFill/>
                </a:ln>
                <a:solidFill>
                  <a:srgbClr val="1D1D1B"/>
                </a:solidFill>
                <a:effectLst/>
                <a:uLnTx/>
                <a:uFillTx/>
                <a:latin typeface="Raleway"/>
                <a:ea typeface="+mn-ea"/>
                <a:cs typeface="+mn-cs"/>
              </a:rPr>
              <a:t>La gestione della qualità </a:t>
            </a:r>
            <a:r>
              <a:rPr kumimoji="0" lang="en-GB" sz="1600" b="0" i="0" u="none" strike="noStrike" kern="1200" cap="none" spc="0" normalizeH="0" baseline="0" noProof="0" dirty="0">
                <a:ln>
                  <a:noFill/>
                </a:ln>
                <a:solidFill>
                  <a:srgbClr val="1D1D1B"/>
                </a:solidFill>
                <a:effectLst/>
                <a:uLnTx/>
                <a:uFillTx/>
                <a:latin typeface="Raleway"/>
                <a:ea typeface="+mn-ea"/>
                <a:cs typeface="+mn-cs"/>
              </a:rPr>
              <a:t>è un insieme di attività e processi progettati per</a:t>
            </a:r>
            <a:endParaRPr lang="en-GB" sz="1600" b="0" i="0" u="none" strike="noStrike" kern="1200" cap="none" spc="0" normalizeH="0" baseline="0" noProof="0" dirty="0">
              <a:ln>
                <a:noFill/>
              </a:ln>
              <a:solidFill>
                <a:srgbClr val="1D1D1B"/>
              </a:solidFill>
              <a:effectLst/>
              <a:uLnTx/>
              <a:uFillTx/>
              <a:latin typeface="Raleway"/>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1D1D1B"/>
                </a:solidFill>
                <a:effectLst/>
                <a:uLnTx/>
                <a:uFillTx/>
                <a:latin typeface="Raleway"/>
                <a:ea typeface="+mn-ea"/>
                <a:cs typeface="+mn-cs"/>
              </a:rPr>
              <a:t>assicurarsi che </a:t>
            </a:r>
            <a:r>
              <a:rPr kumimoji="0" lang="en-GB" sz="1600" b="1" i="0" u="none" strike="noStrike" kern="1200" cap="none" spc="0" normalizeH="0" baseline="0" noProof="0" dirty="0">
                <a:ln>
                  <a:noFill/>
                </a:ln>
                <a:solidFill>
                  <a:srgbClr val="1D1D1B"/>
                </a:solidFill>
                <a:effectLst/>
                <a:uLnTx/>
                <a:uFillTx/>
                <a:latin typeface="Raleway"/>
                <a:ea typeface="+mn-ea"/>
                <a:cs typeface="+mn-cs"/>
              </a:rPr>
              <a:t>i prodotti o i servizi di </a:t>
            </a:r>
            <a:r>
              <a:rPr kumimoji="0" lang="en-GB" sz="1600" b="0" i="0" u="none" strike="noStrike" kern="1200" cap="none" spc="0" normalizeH="0" baseline="0" noProof="0" dirty="0">
                <a:ln>
                  <a:noFill/>
                </a:ln>
                <a:solidFill>
                  <a:srgbClr val="1D1D1B"/>
                </a:solidFill>
                <a:effectLst/>
                <a:uLnTx/>
                <a:uFillTx/>
                <a:latin typeface="Raleway"/>
                <a:ea typeface="+mn-ea"/>
                <a:cs typeface="+mn-cs"/>
              </a:rPr>
              <a:t>un'</a:t>
            </a:r>
            <a:r>
              <a:rPr kumimoji="0" lang="en-GB" sz="1600" b="1" i="0" u="none" strike="noStrike" kern="1200" cap="none" spc="0" normalizeH="0" baseline="0" noProof="0" dirty="0">
                <a:ln>
                  <a:noFill/>
                </a:ln>
                <a:solidFill>
                  <a:srgbClr val="1D1D1B"/>
                </a:solidFill>
                <a:effectLst/>
                <a:uLnTx/>
                <a:uFillTx/>
                <a:latin typeface="Raleway"/>
                <a:ea typeface="+mn-ea"/>
                <a:cs typeface="+mn-cs"/>
              </a:rPr>
              <a:t>organizzazione soddisfino determinati</a:t>
            </a:r>
            <a:endParaRPr lang="en-GB" sz="1600" b="1" i="0" u="none" strike="noStrike" kern="1200" cap="none" spc="0" normalizeH="0" baseline="0" noProof="0" dirty="0">
              <a:ln>
                <a:noFill/>
              </a:ln>
              <a:solidFill>
                <a:srgbClr val="1D1D1B"/>
              </a:solidFill>
              <a:effectLst/>
              <a:uLnTx/>
              <a:uFillTx/>
              <a:latin typeface="Raleway"/>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en-GB" sz="1600" b="1" i="0" u="none" strike="noStrike" kern="1200" cap="none" spc="0" normalizeH="0" baseline="0" noProof="0" dirty="0">
                <a:ln>
                  <a:noFill/>
                </a:ln>
                <a:solidFill>
                  <a:srgbClr val="1D1D1B"/>
                </a:solidFill>
                <a:effectLst/>
                <a:uLnTx/>
                <a:uFillTx/>
                <a:latin typeface="Raleway"/>
                <a:ea typeface="+mn-ea"/>
                <a:cs typeface="+mn-cs"/>
              </a:rPr>
              <a:t> standard di qualità. </a:t>
            </a:r>
            <a:endParaRPr lang="en-GB" sz="1600" b="1" i="0" u="none" strike="noStrike" kern="1200" cap="none" spc="0" normalizeH="0" baseline="0" noProof="0" dirty="0">
              <a:ln>
                <a:noFill/>
              </a:ln>
              <a:solidFill>
                <a:srgbClr val="1D1D1B"/>
              </a:solidFill>
              <a:effectLst/>
              <a:uLnTx/>
              <a:uFillTx/>
              <a:latin typeface="Raleway"/>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1D1D1B"/>
                </a:solidFill>
                <a:effectLst/>
                <a:uLnTx/>
                <a:uFillTx/>
                <a:latin typeface="Raleway"/>
                <a:ea typeface="+mn-ea"/>
                <a:cs typeface="+mn-cs"/>
              </a:rPr>
              <a:t>La </a:t>
            </a:r>
            <a:r>
              <a:rPr kumimoji="0" lang="en-GB" sz="1600" b="1" i="0" u="none" strike="noStrike" kern="1200" cap="none" spc="0" normalizeH="0" baseline="0" noProof="0" dirty="0">
                <a:ln>
                  <a:noFill/>
                </a:ln>
                <a:solidFill>
                  <a:srgbClr val="1D1D1B"/>
                </a:solidFill>
                <a:effectLst/>
                <a:uLnTx/>
                <a:uFillTx/>
                <a:latin typeface="Raleway"/>
                <a:ea typeface="+mn-ea"/>
                <a:cs typeface="+mn-cs"/>
              </a:rPr>
              <a:t>soddisfazione dei clienti e la competitività delle aziende </a:t>
            </a:r>
            <a:r>
              <a:rPr kumimoji="0" lang="en-GB" sz="1600" b="0" i="0" u="none" strike="noStrike" kern="1200" cap="none" spc="0" normalizeH="0" baseline="0" noProof="0" dirty="0">
                <a:ln>
                  <a:noFill/>
                </a:ln>
                <a:solidFill>
                  <a:srgbClr val="1D1D1B"/>
                </a:solidFill>
                <a:effectLst/>
                <a:uLnTx/>
                <a:uFillTx/>
                <a:latin typeface="Raleway"/>
                <a:ea typeface="+mn-ea"/>
                <a:cs typeface="+mn-cs"/>
              </a:rPr>
              <a:t>sono</a:t>
            </a:r>
            <a:endParaRPr lang="en-GB" sz="1600" b="0" i="0" u="none" strike="noStrike" kern="1200" cap="none" spc="0" normalizeH="0" baseline="0" noProof="0" dirty="0">
              <a:ln>
                <a:noFill/>
              </a:ln>
              <a:solidFill>
                <a:srgbClr val="1D1D1B"/>
              </a:solidFill>
              <a:effectLst/>
              <a:uLnTx/>
              <a:uFillTx/>
              <a:latin typeface="Raleway"/>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1D1D1B"/>
                </a:solidFill>
                <a:effectLst/>
                <a:uLnTx/>
                <a:uFillTx/>
                <a:latin typeface="Raleway"/>
                <a:ea typeface="+mn-ea"/>
                <a:cs typeface="+mn-cs"/>
              </a:rPr>
              <a:t>migliorato garantendo che ciò che viene offerto ai clienti </a:t>
            </a:r>
            <a:endParaRPr lang="en-GB" sz="1600" b="0" i="0" u="none" strike="noStrike" kern="1200" cap="none" spc="0" normalizeH="0" baseline="0" noProof="0" dirty="0">
              <a:ln>
                <a:noFill/>
              </a:ln>
              <a:solidFill>
                <a:srgbClr val="1D1D1B"/>
              </a:solidFill>
              <a:effectLst/>
              <a:uLnTx/>
              <a:uFillTx/>
              <a:latin typeface="Raleway"/>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1D1D1B"/>
                </a:solidFill>
                <a:effectLst/>
                <a:uLnTx/>
                <a:uFillTx/>
                <a:latin typeface="Raleway"/>
                <a:ea typeface="+mn-ea"/>
                <a:cs typeface="+mn-cs"/>
              </a:rPr>
              <a:t>soddisfa le loro aspettative e necessità. </a:t>
            </a:r>
            <a:endParaRPr lang="en-GB" sz="1600" b="0" i="0" u="none" strike="noStrike" kern="1200" cap="none" spc="0" normalizeH="0" baseline="0" noProof="0" dirty="0">
              <a:ln>
                <a:noFill/>
              </a:ln>
              <a:solidFill>
                <a:srgbClr val="1D1D1B"/>
              </a:solidFill>
              <a:effectLst/>
              <a:uLnTx/>
              <a:uFillTx/>
              <a:latin typeface="Raleway"/>
            </a:endParaRPr>
          </a:p>
          <a:p>
            <a:pPr marL="0" marR="0" lvl="0" indent="0" algn="l" defTabSz="914400" rtl="0" eaLnBrk="1" fontAlgn="auto" latinLnBrk="0" hangingPunct="1">
              <a:lnSpc>
                <a:spcPct val="150000"/>
              </a:lnSpc>
              <a:spcBef>
                <a:spcPts val="0"/>
              </a:spcBef>
              <a:spcAft>
                <a:spcPts val="0"/>
              </a:spcAft>
              <a:buClrTx/>
              <a:buSzTx/>
              <a:buFontTx/>
              <a:buNone/>
              <a:tabLst/>
              <a:defRPr/>
            </a:pPr>
            <a:r>
              <a:rPr lang="en-GB" sz="1600" dirty="0">
                <a:solidFill>
                  <a:srgbClr val="1D1D1B"/>
                </a:solidFill>
                <a:latin typeface="Raleway"/>
              </a:rPr>
              <a:t>Che cos'è la </a:t>
            </a:r>
            <a:r>
              <a:rPr lang="en-GB" sz="1600" b="1" dirty="0">
                <a:solidFill>
                  <a:srgbClr val="1D1D1B"/>
                </a:solidFill>
                <a:latin typeface="Raleway"/>
              </a:rPr>
              <a:t>qualità</a:t>
            </a:r>
            <a:r>
              <a:rPr lang="en-GB" sz="1600" dirty="0">
                <a:solidFill>
                  <a:srgbClr val="1D1D1B"/>
                </a:solidFill>
                <a:latin typeface="Raleway"/>
              </a:rPr>
              <a:t>? Si riferisce alla misura in cui un </a:t>
            </a:r>
          </a:p>
          <a:p>
            <a:pPr marL="0" marR="0" lvl="0" indent="0" algn="l" defTabSz="914400" rtl="0" eaLnBrk="1" fontAlgn="auto" latinLnBrk="0" hangingPunct="1">
              <a:lnSpc>
                <a:spcPct val="150000"/>
              </a:lnSpc>
              <a:spcBef>
                <a:spcPts val="0"/>
              </a:spcBef>
              <a:spcAft>
                <a:spcPts val="0"/>
              </a:spcAft>
              <a:buClrTx/>
              <a:buSzTx/>
              <a:buFontTx/>
              <a:buNone/>
              <a:tabLst/>
              <a:defRPr/>
            </a:pPr>
            <a:r>
              <a:rPr lang="en-GB" sz="1600" dirty="0">
                <a:solidFill>
                  <a:srgbClr val="1D1D1B"/>
                </a:solidFill>
                <a:latin typeface="Raleway"/>
              </a:rPr>
              <a:t>prodotto soddisfa i criteri e gli standard specificati; </a:t>
            </a:r>
          </a:p>
          <a:p>
            <a:pPr marL="0" marR="0" lvl="0" indent="0" algn="l" defTabSz="914400" rtl="0" eaLnBrk="1" fontAlgn="auto" latinLnBrk="0" hangingPunct="1">
              <a:lnSpc>
                <a:spcPct val="150000"/>
              </a:lnSpc>
              <a:spcBef>
                <a:spcPts val="0"/>
              </a:spcBef>
              <a:spcAft>
                <a:spcPts val="0"/>
              </a:spcAft>
              <a:buClrTx/>
              <a:buSzTx/>
              <a:buFontTx/>
              <a:buNone/>
              <a:tabLst/>
              <a:defRPr/>
            </a:pPr>
            <a:r>
              <a:rPr lang="en-GB" sz="1600" dirty="0">
                <a:solidFill>
                  <a:srgbClr val="1D1D1B"/>
                </a:solidFill>
                <a:latin typeface="Raleway"/>
              </a:rPr>
              <a:t>è un attributo quantificabile.</a:t>
            </a:r>
            <a:endParaRPr lang="en-GB" sz="1600" b="0" i="0" u="none" strike="noStrike" kern="1200" cap="none" spc="0" normalizeH="0" baseline="0" noProof="0" dirty="0">
              <a:ln>
                <a:noFill/>
              </a:ln>
              <a:solidFill>
                <a:srgbClr val="1D1D1B"/>
              </a:solidFill>
              <a:effectLst/>
              <a:uLnTx/>
              <a:uFillTx/>
              <a:latin typeface="Raleway"/>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1D1D1B"/>
                </a:solidFill>
                <a:effectLst/>
                <a:uLnTx/>
                <a:uFillTx/>
                <a:latin typeface="Raleway"/>
                <a:ea typeface="+mn-ea"/>
                <a:cs typeface="+mn-cs"/>
              </a:rPr>
              <a:t>Pertanto, un efficace </a:t>
            </a:r>
            <a:r>
              <a:rPr kumimoji="0" lang="en-GB" sz="1600" b="1" i="0" u="none" strike="noStrike" kern="1200" cap="none" spc="0" normalizeH="0" baseline="0" noProof="0" dirty="0">
                <a:ln>
                  <a:noFill/>
                </a:ln>
                <a:solidFill>
                  <a:srgbClr val="1D1D1B"/>
                </a:solidFill>
                <a:effectLst/>
                <a:uLnTx/>
                <a:uFillTx/>
                <a:latin typeface="Raleway"/>
                <a:ea typeface="+mn-ea"/>
                <a:cs typeface="+mn-cs"/>
              </a:rPr>
              <a:t>controllo della qualità </a:t>
            </a:r>
            <a:r>
              <a:rPr kumimoji="0" lang="en-GB" sz="1600" b="0" i="0" u="none" strike="noStrike" kern="1200" cap="none" spc="0" normalizeH="0" baseline="0" noProof="0" dirty="0">
                <a:ln>
                  <a:noFill/>
                </a:ln>
                <a:solidFill>
                  <a:srgbClr val="1D1D1B"/>
                </a:solidFill>
                <a:effectLst/>
                <a:uLnTx/>
                <a:uFillTx/>
                <a:latin typeface="Raleway"/>
                <a:ea typeface="+mn-ea"/>
                <a:cs typeface="+mn-cs"/>
              </a:rPr>
              <a:t>è essenziale </a:t>
            </a:r>
            <a:endParaRPr lang="en-GB" sz="1600" b="0" i="0" u="none" strike="noStrike" kern="1200" cap="none" spc="0" normalizeH="0" baseline="0" noProof="0" dirty="0">
              <a:ln>
                <a:noFill/>
              </a:ln>
              <a:solidFill>
                <a:srgbClr val="1D1D1B"/>
              </a:solidFill>
              <a:effectLst/>
              <a:uLnTx/>
              <a:uFillTx/>
              <a:latin typeface="Raleway"/>
            </a:endParaRPr>
          </a:p>
          <a:p>
            <a:pPr>
              <a:lnSpc>
                <a:spcPct val="150000"/>
              </a:lnSpc>
              <a:defRPr/>
            </a:pPr>
            <a:r>
              <a:rPr kumimoji="0" lang="en-GB" sz="1600" b="0" i="0" u="none" strike="noStrike" kern="1200" cap="none" spc="0" normalizeH="0" baseline="0" noProof="0" dirty="0">
                <a:ln>
                  <a:noFill/>
                </a:ln>
                <a:solidFill>
                  <a:srgbClr val="1D1D1B"/>
                </a:solidFill>
                <a:effectLst/>
                <a:uLnTx/>
                <a:uFillTx/>
                <a:latin typeface="Raleway"/>
                <a:ea typeface="+mn-ea"/>
                <a:cs typeface="+mn-cs"/>
              </a:rPr>
              <a:t>per qualsiasi organizzazione che voglia raggiungere un alto livello di </a:t>
            </a:r>
            <a:r>
              <a:rPr kumimoji="0" lang="en-GB" sz="1600" b="0" i="0" u="none" strike="noStrike" kern="1200" cap="none" spc="0" normalizeH="0" baseline="0" noProof="0" dirty="0" err="1">
                <a:ln>
                  <a:noFill/>
                </a:ln>
                <a:solidFill>
                  <a:srgbClr val="1D1D1B"/>
                </a:solidFill>
                <a:effectLst/>
                <a:uLnTx/>
                <a:uFillTx/>
                <a:latin typeface="Raleway"/>
                <a:ea typeface="+mn-ea"/>
                <a:cs typeface="+mn-cs"/>
              </a:rPr>
              <a:t>soddisfazione</a:t>
            </a:r>
            <a:endParaRPr kumimoji="0" lang="en-GB" sz="1600" b="0" i="0" u="none" strike="noStrike" kern="1200" cap="none" spc="0" normalizeH="0" baseline="0" noProof="0" dirty="0">
              <a:ln>
                <a:noFill/>
              </a:ln>
              <a:solidFill>
                <a:srgbClr val="1D1D1B"/>
              </a:solidFill>
              <a:effectLst/>
              <a:uLnTx/>
              <a:uFillTx/>
              <a:latin typeface="Raleway"/>
              <a:ea typeface="+mn-ea"/>
              <a:cs typeface="+mn-cs"/>
            </a:endParaRPr>
          </a:p>
          <a:p>
            <a:pPr>
              <a:lnSpc>
                <a:spcPct val="150000"/>
              </a:lnSpc>
              <a:defRPr/>
            </a:pPr>
            <a:r>
              <a:rPr kumimoji="0" lang="en-GB" sz="1600" b="0" i="0" u="none" strike="noStrike" kern="1200" cap="none" spc="0" normalizeH="0" baseline="0" noProof="0" dirty="0">
                <a:ln>
                  <a:noFill/>
                </a:ln>
                <a:solidFill>
                  <a:srgbClr val="1D1D1B"/>
                </a:solidFill>
                <a:effectLst/>
                <a:uLnTx/>
                <a:uFillTx/>
                <a:latin typeface="Raleway"/>
                <a:ea typeface="+mn-ea"/>
                <a:cs typeface="+mn-cs"/>
              </a:rPr>
              <a:t> </a:t>
            </a:r>
            <a:r>
              <a:rPr kumimoji="0" lang="en-GB" sz="1600" b="0" i="0" u="none" strike="noStrike" kern="1200" cap="none" spc="0" normalizeH="0" baseline="0" noProof="0" dirty="0" err="1">
                <a:ln>
                  <a:noFill/>
                </a:ln>
                <a:solidFill>
                  <a:srgbClr val="1D1D1B"/>
                </a:solidFill>
                <a:effectLst/>
                <a:uLnTx/>
                <a:uFillTx/>
                <a:latin typeface="Raleway"/>
                <a:ea typeface="+mn-ea"/>
                <a:cs typeface="+mn-cs"/>
              </a:rPr>
              <a:t>dei</a:t>
            </a:r>
            <a:r>
              <a:rPr kumimoji="0" lang="en-GB" sz="1600" b="0" i="0" u="none" strike="noStrike" kern="1200" cap="none" spc="0" normalizeH="0" baseline="0" noProof="0" dirty="0">
                <a:ln>
                  <a:noFill/>
                </a:ln>
                <a:solidFill>
                  <a:srgbClr val="1D1D1B"/>
                </a:solidFill>
                <a:effectLst/>
                <a:uLnTx/>
                <a:uFillTx/>
                <a:latin typeface="Raleway"/>
                <a:ea typeface="+mn-ea"/>
                <a:cs typeface="+mn-cs"/>
              </a:rPr>
              <a:t> client</a:t>
            </a:r>
            <a:r>
              <a:rPr lang="en-GB" sz="1600" dirty="0">
                <a:solidFill>
                  <a:srgbClr val="1D1D1B"/>
                </a:solidFill>
                <a:latin typeface="Raleway"/>
              </a:rPr>
              <a:t> </a:t>
            </a:r>
            <a:r>
              <a:rPr kumimoji="0" lang="en-GB" sz="1600" b="0" i="0" u="none" strike="noStrike" kern="1200" cap="none" spc="0" normalizeH="0" baseline="0" noProof="0" dirty="0">
                <a:ln>
                  <a:noFill/>
                </a:ln>
                <a:solidFill>
                  <a:srgbClr val="1D1D1B"/>
                </a:solidFill>
                <a:effectLst/>
                <a:uLnTx/>
                <a:uFillTx/>
                <a:latin typeface="Raleway"/>
                <a:ea typeface="+mn-ea"/>
                <a:cs typeface="+mn-cs"/>
              </a:rPr>
              <a:t>e rimanere </a:t>
            </a:r>
            <a:r>
              <a:rPr kumimoji="0" lang="en-GB" sz="1600" b="1" i="0" u="none" strike="noStrike" kern="1200" cap="none" spc="0" normalizeH="0" baseline="0" noProof="0" dirty="0">
                <a:ln>
                  <a:noFill/>
                </a:ln>
                <a:solidFill>
                  <a:srgbClr val="1D1D1B"/>
                </a:solidFill>
                <a:effectLst/>
                <a:uLnTx/>
                <a:uFillTx/>
                <a:latin typeface="Raleway"/>
                <a:ea typeface="+mn-ea"/>
                <a:cs typeface="+mn-cs"/>
              </a:rPr>
              <a:t>competitivi </a:t>
            </a:r>
            <a:r>
              <a:rPr kumimoji="0" lang="en-GB" sz="1600" b="0" i="0" u="none" strike="noStrike" kern="1200" cap="none" spc="0" normalizeH="0" baseline="0" noProof="0" dirty="0">
                <a:ln>
                  <a:noFill/>
                </a:ln>
                <a:solidFill>
                  <a:srgbClr val="1D1D1B"/>
                </a:solidFill>
                <a:effectLst/>
                <a:uLnTx/>
                <a:uFillTx/>
                <a:latin typeface="Raleway"/>
                <a:ea typeface="+mn-ea"/>
                <a:cs typeface="+mn-cs"/>
              </a:rPr>
              <a:t>sul mercato. </a:t>
            </a:r>
            <a:endParaRPr lang="en-GB" sz="1600" dirty="0">
              <a:solidFill>
                <a:srgbClr val="1D1D1B"/>
              </a:solidFill>
            </a:endParaRPr>
          </a:p>
        </p:txBody>
      </p:sp>
      <p:pic>
        <p:nvPicPr>
          <p:cNvPr id="6" name="Elementi multimediali online 5" title="Quality Management - The Basics">
            <a:hlinkClick r:id="" action="ppaction://media"/>
            <a:extLst>
              <a:ext uri="{FF2B5EF4-FFF2-40B4-BE49-F238E27FC236}">
                <a16:creationId xmlns:a16="http://schemas.microsoft.com/office/drawing/2014/main" id="{1C4E5077-40DD-9303-8975-092C2EC6B152}"/>
              </a:ext>
            </a:extLst>
          </p:cNvPr>
          <p:cNvPicPr>
            <a:picLocks noRot="1" noChangeAspect="1"/>
          </p:cNvPicPr>
          <p:nvPr>
            <a:videoFile r:link="rId1"/>
          </p:nvPr>
        </p:nvPicPr>
        <p:blipFill>
          <a:blip r:embed="rId3"/>
          <a:stretch>
            <a:fillRect/>
          </a:stretch>
        </p:blipFill>
        <p:spPr>
          <a:xfrm>
            <a:off x="7514251" y="2913521"/>
            <a:ext cx="4152123" cy="2344115"/>
          </a:xfrm>
          <a:prstGeom prst="rect">
            <a:avLst/>
          </a:prstGeom>
        </p:spPr>
      </p:pic>
      <p:sp>
        <p:nvSpPr>
          <p:cNvPr id="3" name="Rettangolo con angoli arrotondati 2">
            <a:extLst>
              <a:ext uri="{FF2B5EF4-FFF2-40B4-BE49-F238E27FC236}">
                <a16:creationId xmlns:a16="http://schemas.microsoft.com/office/drawing/2014/main" id="{E84D8AC7-DD0D-24AD-66D0-CD32A902BD3C}"/>
              </a:ext>
            </a:extLst>
          </p:cNvPr>
          <p:cNvSpPr/>
          <p:nvPr/>
        </p:nvSpPr>
        <p:spPr>
          <a:xfrm>
            <a:off x="8357419" y="1600364"/>
            <a:ext cx="2996380" cy="730252"/>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400" dirty="0">
                <a:solidFill>
                  <a:schemeClr val="accent1"/>
                </a:solidFill>
              </a:rPr>
              <a:t>Per saperne di più sulla gestione della qualità. </a:t>
            </a:r>
          </a:p>
        </p:txBody>
      </p:sp>
      <p:sp>
        <p:nvSpPr>
          <p:cNvPr id="7" name="Freccia in giù 6">
            <a:extLst>
              <a:ext uri="{FF2B5EF4-FFF2-40B4-BE49-F238E27FC236}">
                <a16:creationId xmlns:a16="http://schemas.microsoft.com/office/drawing/2014/main" id="{8F529724-6DBE-9E24-F260-115F35C45A5F}"/>
              </a:ext>
            </a:extLst>
          </p:cNvPr>
          <p:cNvSpPr/>
          <p:nvPr/>
        </p:nvSpPr>
        <p:spPr>
          <a:xfrm>
            <a:off x="9431691" y="2486809"/>
            <a:ext cx="317241" cy="325836"/>
          </a:xfrm>
          <a:prstGeom prst="downArrow">
            <a:avLst/>
          </a:prstGeom>
          <a:solidFill>
            <a:schemeClr val="bg2"/>
          </a:solidFill>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endParaRPr lang="it-IT"/>
          </a:p>
        </p:txBody>
      </p:sp>
      <p:sp>
        <p:nvSpPr>
          <p:cNvPr id="8" name="CasellaDiTesto 7">
            <a:extLst>
              <a:ext uri="{FF2B5EF4-FFF2-40B4-BE49-F238E27FC236}">
                <a16:creationId xmlns:a16="http://schemas.microsoft.com/office/drawing/2014/main" id="{B8F708FA-81C4-FE4F-D835-48EF394AB05B}"/>
              </a:ext>
            </a:extLst>
          </p:cNvPr>
          <p:cNvSpPr txBox="1"/>
          <p:nvPr/>
        </p:nvSpPr>
        <p:spPr>
          <a:xfrm>
            <a:off x="7881257" y="5413829"/>
            <a:ext cx="3614057"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000" dirty="0">
                <a:solidFill>
                  <a:srgbClr val="1D1D1B"/>
                </a:solidFill>
                <a:cs typeface="Segoe UI"/>
              </a:rPr>
              <a:t>Fonte: Gestione della qualità - Le basi - </a:t>
            </a:r>
            <a:endParaRPr lang="en-US" sz="1000">
              <a:solidFill>
                <a:srgbClr val="DACDAC"/>
              </a:solidFill>
              <a:cs typeface="Segoe UI"/>
            </a:endParaRPr>
          </a:p>
          <a:p>
            <a:pPr algn="ctr"/>
            <a:r>
              <a:rPr lang="en-US" sz="1000" dirty="0">
                <a:solidFill>
                  <a:srgbClr val="1D1D1B"/>
                </a:solidFill>
                <a:cs typeface="Segoe UI"/>
              </a:rPr>
              <a:t>da PMC Lounge </a:t>
            </a:r>
            <a:endParaRPr lang="en-US" sz="1200" dirty="0">
              <a:solidFill>
                <a:srgbClr val="DACDAC"/>
              </a:solidFill>
              <a:cs typeface="Segoe UI"/>
            </a:endParaRPr>
          </a:p>
        </p:txBody>
      </p:sp>
    </p:spTree>
    <p:extLst>
      <p:ext uri="{BB962C8B-B14F-4D97-AF65-F5344CB8AC3E}">
        <p14:creationId xmlns:p14="http://schemas.microsoft.com/office/powerpoint/2010/main" val="11562343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972BB76-5013-1F1B-672B-52DB3B606AB3}"/>
              </a:ext>
            </a:extLst>
          </p:cNvPr>
          <p:cNvSpPr>
            <a:spLocks noGrp="1"/>
          </p:cNvSpPr>
          <p:nvPr>
            <p:ph type="title"/>
          </p:nvPr>
        </p:nvSpPr>
        <p:spPr>
          <a:xfrm>
            <a:off x="863189" y="356006"/>
            <a:ext cx="9450754" cy="1354870"/>
          </a:xfrm>
        </p:spPr>
        <p:txBody>
          <a:bodyPr>
            <a:normAutofit/>
          </a:bodyPr>
          <a:lstStyle/>
          <a:p>
            <a:r>
              <a:rPr lang="en-GB" sz="3400"/>
              <a:t>Componenti della </a:t>
            </a:r>
            <a:r>
              <a:rPr lang="it-IT"/>
              <a:t>gestione</a:t>
            </a:r>
            <a:r>
              <a:rPr lang="en-GB" sz="3400"/>
              <a:t> della qualità  </a:t>
            </a:r>
          </a:p>
        </p:txBody>
      </p:sp>
      <p:sp>
        <p:nvSpPr>
          <p:cNvPr id="5" name="Rettangolo 4">
            <a:extLst>
              <a:ext uri="{FF2B5EF4-FFF2-40B4-BE49-F238E27FC236}">
                <a16:creationId xmlns:a16="http://schemas.microsoft.com/office/drawing/2014/main" id="{5E809ED4-9266-C6FD-4AC3-88F5BBE8E9F1}"/>
              </a:ext>
            </a:extLst>
          </p:cNvPr>
          <p:cNvSpPr/>
          <p:nvPr/>
        </p:nvSpPr>
        <p:spPr>
          <a:xfrm>
            <a:off x="1709316" y="1905000"/>
            <a:ext cx="2684884" cy="15240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it-IT" b="1">
                <a:solidFill>
                  <a:schemeClr val="accent1"/>
                </a:solidFill>
              </a:rPr>
              <a:t>PIANIFICAZIONE DELLA QUALITÀ</a:t>
            </a:r>
          </a:p>
        </p:txBody>
      </p:sp>
      <p:sp>
        <p:nvSpPr>
          <p:cNvPr id="7" name="Rettangolo 6">
            <a:extLst>
              <a:ext uri="{FF2B5EF4-FFF2-40B4-BE49-F238E27FC236}">
                <a16:creationId xmlns:a16="http://schemas.microsoft.com/office/drawing/2014/main" id="{AB77E6DD-609D-AFF4-B643-61395D8A14C5}"/>
              </a:ext>
            </a:extLst>
          </p:cNvPr>
          <p:cNvSpPr/>
          <p:nvPr/>
        </p:nvSpPr>
        <p:spPr>
          <a:xfrm>
            <a:off x="7112000" y="4572944"/>
            <a:ext cx="2684884" cy="1422400"/>
          </a:xfrm>
          <a:prstGeom prst="rect">
            <a:avLst/>
          </a:prstGeom>
          <a:solidFill>
            <a:schemeClr val="accent6">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it-IT" b="1">
                <a:solidFill>
                  <a:schemeClr val="accent1"/>
                </a:solidFill>
              </a:rPr>
              <a:t>GARANZIA DI QUALITÀ </a:t>
            </a:r>
          </a:p>
        </p:txBody>
      </p:sp>
      <p:sp>
        <p:nvSpPr>
          <p:cNvPr id="8" name="Rettangolo 7">
            <a:extLst>
              <a:ext uri="{FF2B5EF4-FFF2-40B4-BE49-F238E27FC236}">
                <a16:creationId xmlns:a16="http://schemas.microsoft.com/office/drawing/2014/main" id="{EF691609-BA04-9A9B-970D-9FB56025747A}"/>
              </a:ext>
            </a:extLst>
          </p:cNvPr>
          <p:cNvSpPr/>
          <p:nvPr/>
        </p:nvSpPr>
        <p:spPr>
          <a:xfrm>
            <a:off x="1633117" y="4471344"/>
            <a:ext cx="2761083" cy="1524000"/>
          </a:xfrm>
          <a:prstGeom prst="rect">
            <a:avLst/>
          </a:prstGeom>
          <a:solidFill>
            <a:schemeClr val="accent5"/>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it-IT" b="1">
                <a:solidFill>
                  <a:schemeClr val="accent1"/>
                </a:solidFill>
              </a:rPr>
              <a:t>MIGLIORAMENTO DELLA QUALITÀ </a:t>
            </a:r>
          </a:p>
        </p:txBody>
      </p:sp>
      <p:sp>
        <p:nvSpPr>
          <p:cNvPr id="9" name="Rettangolo 8">
            <a:extLst>
              <a:ext uri="{FF2B5EF4-FFF2-40B4-BE49-F238E27FC236}">
                <a16:creationId xmlns:a16="http://schemas.microsoft.com/office/drawing/2014/main" id="{1668D9F7-0D79-E98D-9AE8-11C5B4944738}"/>
              </a:ext>
            </a:extLst>
          </p:cNvPr>
          <p:cNvSpPr/>
          <p:nvPr/>
        </p:nvSpPr>
        <p:spPr>
          <a:xfrm>
            <a:off x="7112000" y="1905000"/>
            <a:ext cx="2684884" cy="1524000"/>
          </a:xfrm>
          <a:prstGeom prst="rect">
            <a:avLst/>
          </a:prstGeom>
          <a:solidFill>
            <a:schemeClr val="bg2"/>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it-IT" b="1">
                <a:solidFill>
                  <a:schemeClr val="accent1"/>
                </a:solidFill>
              </a:rPr>
              <a:t>CONTROLLO QUALITÀ</a:t>
            </a:r>
          </a:p>
        </p:txBody>
      </p:sp>
      <p:sp>
        <p:nvSpPr>
          <p:cNvPr id="3" name="Ovale 2">
            <a:extLst>
              <a:ext uri="{FF2B5EF4-FFF2-40B4-BE49-F238E27FC236}">
                <a16:creationId xmlns:a16="http://schemas.microsoft.com/office/drawing/2014/main" id="{FCC65661-2E1D-A1B5-B84A-2484E53502FF}"/>
              </a:ext>
            </a:extLst>
          </p:cNvPr>
          <p:cNvSpPr/>
          <p:nvPr/>
        </p:nvSpPr>
        <p:spPr>
          <a:xfrm>
            <a:off x="4437302" y="3067554"/>
            <a:ext cx="2671696" cy="1879954"/>
          </a:xfrm>
          <a:prstGeom prst="ellipse">
            <a:avLst/>
          </a:prstGeom>
        </p:spPr>
        <p:style>
          <a:lnRef idx="2">
            <a:schemeClr val="dk1">
              <a:shade val="15000"/>
            </a:schemeClr>
          </a:lnRef>
          <a:fillRef idx="1">
            <a:schemeClr val="dk1"/>
          </a:fillRef>
          <a:effectRef idx="0">
            <a:schemeClr val="dk1"/>
          </a:effectRef>
          <a:fontRef idx="minor">
            <a:schemeClr val="lt1"/>
          </a:fontRef>
        </p:style>
        <p:txBody>
          <a:bodyPr lIns="91440" tIns="45720" rIns="91440" bIns="45720" rtlCol="0" anchor="ctr"/>
          <a:lstStyle/>
          <a:p>
            <a:pPr algn="ctr"/>
            <a:endParaRPr lang="it-IT" b="1" dirty="0">
              <a:solidFill>
                <a:schemeClr val="accent1"/>
              </a:solidFill>
            </a:endParaRPr>
          </a:p>
          <a:p>
            <a:pPr algn="ctr"/>
            <a:r>
              <a:rPr lang="it-IT" b="1" dirty="0">
                <a:solidFill>
                  <a:schemeClr val="accent1"/>
                </a:solidFill>
              </a:rPr>
              <a:t>GESTIONE DELLA QUALITÀ </a:t>
            </a:r>
            <a:endParaRPr lang="it-IT" dirty="0">
              <a:solidFill>
                <a:schemeClr val="accent1"/>
              </a:solidFill>
            </a:endParaRPr>
          </a:p>
          <a:p>
            <a:pPr algn="ctr"/>
            <a:endParaRPr lang="it-IT" dirty="0"/>
          </a:p>
        </p:txBody>
      </p:sp>
    </p:spTree>
    <p:extLst>
      <p:ext uri="{BB962C8B-B14F-4D97-AF65-F5344CB8AC3E}">
        <p14:creationId xmlns:p14="http://schemas.microsoft.com/office/powerpoint/2010/main" val="6835086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0BC567B6-B466-F20A-4422-B51AB92C751E}"/>
              </a:ext>
            </a:extLst>
          </p:cNvPr>
          <p:cNvSpPr>
            <a:spLocks noGrp="1"/>
          </p:cNvSpPr>
          <p:nvPr>
            <p:ph sz="half" idx="1"/>
          </p:nvPr>
        </p:nvSpPr>
        <p:spPr>
          <a:xfrm>
            <a:off x="474306" y="615819"/>
            <a:ext cx="4442927" cy="5346539"/>
          </a:xfrm>
        </p:spPr>
        <p:txBody>
          <a:bodyPr vert="horz" lIns="91440" tIns="45720" rIns="91440" bIns="45720" rtlCol="0" anchor="t">
            <a:normAutofit/>
          </a:bodyPr>
          <a:lstStyle/>
          <a:p>
            <a:pPr algn="just">
              <a:lnSpc>
                <a:spcPct val="150000"/>
              </a:lnSpc>
            </a:pPr>
            <a:r>
              <a:rPr kumimoji="0" lang="en-GB" sz="1600" b="0" i="0" u="none" strike="noStrike" kern="1200" cap="none" spc="0" normalizeH="0" baseline="0" noProof="0" dirty="0">
                <a:ln>
                  <a:noFill/>
                </a:ln>
                <a:solidFill>
                  <a:srgbClr val="0E9094"/>
                </a:solidFill>
                <a:effectLst/>
                <a:uLnTx/>
                <a:uFillTx/>
                <a:latin typeface="Raleway SemiBold"/>
                <a:ea typeface="+mj-ea"/>
                <a:cs typeface="+mj-cs"/>
              </a:rPr>
              <a:t>1° PIANIFICAZIONE DELLA QUALITÀ</a:t>
            </a:r>
            <a:endParaRPr lang="en-GB" sz="1600" b="0" i="0" u="none" strike="noStrike" kern="1200" cap="none" spc="0" normalizeH="0" baseline="0" noProof="0" dirty="0">
              <a:ln>
                <a:noFill/>
              </a:ln>
              <a:solidFill>
                <a:srgbClr val="0E9094"/>
              </a:solidFill>
              <a:effectLst/>
              <a:uLnTx/>
              <a:uFillTx/>
              <a:latin typeface="Raleway SemiBold"/>
              <a:ea typeface="+mj-ea"/>
              <a:cs typeface="+mj-cs"/>
            </a:endParaRPr>
          </a:p>
          <a:p>
            <a:pPr algn="just">
              <a:lnSpc>
                <a:spcPct val="150000"/>
              </a:lnSpc>
            </a:pPr>
            <a:r>
              <a:rPr lang="en-GB" sz="1600" b="0" dirty="0">
                <a:solidFill>
                  <a:schemeClr val="accent1"/>
                </a:solidFill>
              </a:rPr>
              <a:t>La pianificazione della qualità è un processo sistematico che prevede la definizione degli standard e dei criteri di qualità specifici che un prodotto, un servizio o un processo devono soddisfare.  </a:t>
            </a:r>
          </a:p>
          <a:p>
            <a:pPr algn="just">
              <a:lnSpc>
                <a:spcPct val="150000"/>
              </a:lnSpc>
            </a:pPr>
            <a:r>
              <a:rPr lang="en-GB" sz="1600" dirty="0">
                <a:solidFill>
                  <a:schemeClr val="accent1"/>
                </a:solidFill>
              </a:rPr>
              <a:t>Componenti chiave:</a:t>
            </a:r>
          </a:p>
          <a:p>
            <a:pPr marL="285750" indent="-285750" algn="just">
              <a:lnSpc>
                <a:spcPct val="150000"/>
              </a:lnSpc>
              <a:buFont typeface="Arial" panose="05000000000000000000" pitchFamily="2" charset="2"/>
              <a:buChar char="•"/>
            </a:pPr>
            <a:r>
              <a:rPr lang="en-GB" sz="1600" b="0" dirty="0">
                <a:solidFill>
                  <a:schemeClr val="accent1"/>
                </a:solidFill>
              </a:rPr>
              <a:t>Identificazione dei requisiti</a:t>
            </a:r>
          </a:p>
          <a:p>
            <a:pPr marL="285750" indent="-285750" algn="just">
              <a:lnSpc>
                <a:spcPct val="150000"/>
              </a:lnSpc>
              <a:buFont typeface="Arial" panose="05000000000000000000" pitchFamily="2" charset="2"/>
              <a:buChar char="•"/>
            </a:pPr>
            <a:r>
              <a:rPr lang="en-GB" sz="1600" b="0" dirty="0">
                <a:solidFill>
                  <a:schemeClr val="accent1"/>
                </a:solidFill>
              </a:rPr>
              <a:t>Definizione dei criteri di qualità</a:t>
            </a:r>
          </a:p>
          <a:p>
            <a:pPr marL="285750" indent="-285750" algn="just">
              <a:lnSpc>
                <a:spcPct val="150000"/>
              </a:lnSpc>
              <a:buFont typeface="Arial" panose="05000000000000000000" pitchFamily="2" charset="2"/>
              <a:buChar char="•"/>
            </a:pPr>
            <a:r>
              <a:rPr lang="en-GB" sz="1600" b="0" dirty="0">
                <a:solidFill>
                  <a:schemeClr val="accent1"/>
                </a:solidFill>
              </a:rPr>
              <a:t>Sviluppo di procedure</a:t>
            </a:r>
          </a:p>
          <a:p>
            <a:pPr marL="285750" indent="-285750" algn="just">
              <a:lnSpc>
                <a:spcPct val="150000"/>
              </a:lnSpc>
              <a:buFont typeface="Arial" panose="05000000000000000000" pitchFamily="2" charset="2"/>
              <a:buChar char="•"/>
            </a:pPr>
            <a:r>
              <a:rPr lang="en-GB" sz="1600" b="0" dirty="0">
                <a:solidFill>
                  <a:schemeClr val="accent1"/>
                </a:solidFill>
              </a:rPr>
              <a:t>Assegnazione delle responsabilità</a:t>
            </a:r>
          </a:p>
          <a:p>
            <a:endParaRPr lang="it-IT"/>
          </a:p>
        </p:txBody>
      </p:sp>
      <p:sp>
        <p:nvSpPr>
          <p:cNvPr id="4" name="Segnaposto contenuto 3">
            <a:extLst>
              <a:ext uri="{FF2B5EF4-FFF2-40B4-BE49-F238E27FC236}">
                <a16:creationId xmlns:a16="http://schemas.microsoft.com/office/drawing/2014/main" id="{821BC623-86DD-5959-8310-7C4E781A7114}"/>
              </a:ext>
            </a:extLst>
          </p:cNvPr>
          <p:cNvSpPr>
            <a:spLocks noGrp="1"/>
          </p:cNvSpPr>
          <p:nvPr>
            <p:ph sz="half" idx="2"/>
          </p:nvPr>
        </p:nvSpPr>
        <p:spPr>
          <a:xfrm>
            <a:off x="6100186" y="615819"/>
            <a:ext cx="4813041" cy="5570475"/>
          </a:xfrm>
        </p:spPr>
        <p:txBody>
          <a:bodyPr vert="horz" lIns="91440" tIns="45720" rIns="91440" bIns="45720" rtlCol="0" anchor="t">
            <a:normAutofit/>
          </a:bodyPr>
          <a:lstStyle/>
          <a:p>
            <a:pPr algn="just">
              <a:lnSpc>
                <a:spcPct val="160000"/>
              </a:lnSpc>
            </a:pPr>
            <a:r>
              <a:rPr lang="en-GB" sz="1600" dirty="0">
                <a:solidFill>
                  <a:srgbClr val="0E9094"/>
                </a:solidFill>
                <a:latin typeface="Raleway SemiBold"/>
                <a:ea typeface="+mj-ea"/>
                <a:cs typeface="+mj-cs"/>
              </a:rPr>
              <a:t>2° CONTROLLO QUALITÀ </a:t>
            </a:r>
            <a:endParaRPr lang="en-GB" sz="1600" dirty="0">
              <a:solidFill>
                <a:schemeClr val="accent1"/>
              </a:solidFill>
            </a:endParaRPr>
          </a:p>
          <a:p>
            <a:pPr algn="just">
              <a:lnSpc>
                <a:spcPct val="160000"/>
              </a:lnSpc>
            </a:pPr>
            <a:r>
              <a:rPr lang="en-GB" sz="1600" b="0" dirty="0">
                <a:solidFill>
                  <a:schemeClr val="accent1"/>
                </a:solidFill>
              </a:rPr>
              <a:t>Il controllo qualità è essenziale per valutare la qualità di un prodotto o di un servizio. L'ispezione e il collaudo sono fasi cruciali per identificare problemi e difetti che devono essere corretti.</a:t>
            </a:r>
          </a:p>
          <a:p>
            <a:pPr algn="just">
              <a:lnSpc>
                <a:spcPct val="160000"/>
              </a:lnSpc>
            </a:pPr>
            <a:r>
              <a:rPr lang="en-GB" sz="1600" dirty="0">
                <a:solidFill>
                  <a:schemeClr val="accent1"/>
                </a:solidFill>
              </a:rPr>
              <a:t>Componenti chiave:</a:t>
            </a:r>
          </a:p>
          <a:p>
            <a:pPr marL="285750" indent="-285750" algn="just">
              <a:lnSpc>
                <a:spcPct val="160000"/>
              </a:lnSpc>
              <a:buFont typeface="Arial" panose="05000000000000000000" pitchFamily="2" charset="2"/>
              <a:buChar char="•"/>
            </a:pPr>
            <a:r>
              <a:rPr lang="en-GB" sz="1600" b="0" dirty="0">
                <a:solidFill>
                  <a:schemeClr val="accent1"/>
                </a:solidFill>
              </a:rPr>
              <a:t>Soddisfazione del cliente </a:t>
            </a:r>
          </a:p>
          <a:p>
            <a:pPr marL="285750" indent="-285750" algn="just">
              <a:lnSpc>
                <a:spcPct val="160000"/>
              </a:lnSpc>
              <a:buFont typeface="Arial" panose="05000000000000000000" pitchFamily="2" charset="2"/>
              <a:buChar char="•"/>
            </a:pPr>
            <a:r>
              <a:rPr lang="en-GB" sz="1600" b="0" dirty="0">
                <a:solidFill>
                  <a:schemeClr val="accent1"/>
                </a:solidFill>
              </a:rPr>
              <a:t>Conformità</a:t>
            </a:r>
          </a:p>
          <a:p>
            <a:pPr marL="285750" indent="-285750" algn="just">
              <a:lnSpc>
                <a:spcPct val="160000"/>
              </a:lnSpc>
              <a:buFont typeface="Arial" panose="05000000000000000000" pitchFamily="2" charset="2"/>
              <a:buChar char="•"/>
            </a:pPr>
            <a:r>
              <a:rPr lang="en-GB" sz="1600" b="0" dirty="0">
                <a:solidFill>
                  <a:schemeClr val="accent1"/>
                </a:solidFill>
              </a:rPr>
              <a:t>Efficienza </a:t>
            </a:r>
          </a:p>
          <a:p>
            <a:pPr marL="285750" indent="-285750" algn="just">
              <a:lnSpc>
                <a:spcPct val="160000"/>
              </a:lnSpc>
              <a:buFont typeface="Arial" panose="05000000000000000000" pitchFamily="2" charset="2"/>
              <a:buChar char="•"/>
            </a:pPr>
            <a:r>
              <a:rPr lang="en-GB" sz="1600" b="0" dirty="0">
                <a:solidFill>
                  <a:schemeClr val="accent1"/>
                </a:solidFill>
              </a:rPr>
              <a:t>Miglioramento continuo </a:t>
            </a:r>
          </a:p>
        </p:txBody>
      </p:sp>
    </p:spTree>
    <p:extLst>
      <p:ext uri="{BB962C8B-B14F-4D97-AF65-F5344CB8AC3E}">
        <p14:creationId xmlns:p14="http://schemas.microsoft.com/office/powerpoint/2010/main" val="8923510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0BC567B6-B466-F20A-4422-B51AB92C751E}"/>
              </a:ext>
            </a:extLst>
          </p:cNvPr>
          <p:cNvSpPr>
            <a:spLocks noGrp="1"/>
          </p:cNvSpPr>
          <p:nvPr>
            <p:ph sz="half" idx="1"/>
          </p:nvPr>
        </p:nvSpPr>
        <p:spPr>
          <a:xfrm>
            <a:off x="457200" y="762038"/>
            <a:ext cx="4893946" cy="5336770"/>
          </a:xfrm>
        </p:spPr>
        <p:txBody>
          <a:bodyPr vert="horz" lIns="91440" tIns="45720" rIns="91440" bIns="45720" rtlCol="0" anchor="t">
            <a:normAutofit fontScale="92500"/>
          </a:bodyPr>
          <a:lstStyle/>
          <a:p>
            <a:pPr algn="just">
              <a:lnSpc>
                <a:spcPct val="150000"/>
              </a:lnSpc>
            </a:pPr>
            <a:r>
              <a:rPr lang="en-GB" sz="1600" b="0" dirty="0">
                <a:solidFill>
                  <a:srgbClr val="0E9094"/>
                </a:solidFill>
                <a:latin typeface="Raleway SemiBold"/>
                <a:ea typeface="+mj-ea"/>
                <a:cs typeface="+mj-cs"/>
              </a:rPr>
              <a:t>3° GARANZIA DI QUALITÀ </a:t>
            </a:r>
          </a:p>
          <a:p>
            <a:pPr algn="just">
              <a:lnSpc>
                <a:spcPct val="150000"/>
              </a:lnSpc>
            </a:pPr>
            <a:r>
              <a:rPr lang="en-GB" sz="1600" b="0" dirty="0">
                <a:solidFill>
                  <a:schemeClr val="accent1"/>
                </a:solidFill>
              </a:rPr>
              <a:t>Le </a:t>
            </a:r>
            <a:r>
              <a:rPr lang="en-GB" sz="1600" b="0" dirty="0" err="1">
                <a:solidFill>
                  <a:schemeClr val="accent1"/>
                </a:solidFill>
              </a:rPr>
              <a:t>aziende</a:t>
            </a:r>
            <a:r>
              <a:rPr lang="en-GB" sz="1600" b="0" dirty="0">
                <a:solidFill>
                  <a:schemeClr val="accent1"/>
                </a:solidFill>
              </a:rPr>
              <a:t> </a:t>
            </a:r>
            <a:r>
              <a:rPr lang="en-GB" sz="1600" b="0" dirty="0" err="1">
                <a:solidFill>
                  <a:schemeClr val="accent1"/>
                </a:solidFill>
              </a:rPr>
              <a:t>devono</a:t>
            </a:r>
            <a:r>
              <a:rPr lang="en-GB" sz="1600" b="0" dirty="0">
                <a:solidFill>
                  <a:schemeClr val="accent1"/>
                </a:solidFill>
              </a:rPr>
              <a:t> </a:t>
            </a:r>
            <a:r>
              <a:rPr lang="en-GB" sz="1600" b="0" dirty="0" err="1">
                <a:solidFill>
                  <a:schemeClr val="accent1"/>
                </a:solidFill>
              </a:rPr>
              <a:t>garantire</a:t>
            </a:r>
            <a:r>
              <a:rPr lang="en-GB" sz="1600" b="0" dirty="0">
                <a:solidFill>
                  <a:schemeClr val="accent1"/>
                </a:solidFill>
              </a:rPr>
              <a:t> </a:t>
            </a:r>
            <a:r>
              <a:rPr lang="en-GB" sz="1600" b="0" dirty="0" err="1">
                <a:solidFill>
                  <a:schemeClr val="accent1"/>
                </a:solidFill>
              </a:rPr>
              <a:t>che</a:t>
            </a:r>
            <a:r>
              <a:rPr lang="en-GB" sz="1600" b="0" dirty="0">
                <a:solidFill>
                  <a:schemeClr val="accent1"/>
                </a:solidFill>
              </a:rPr>
              <a:t> </a:t>
            </a:r>
            <a:r>
              <a:rPr lang="en-GB" sz="1600" b="0" dirty="0" err="1">
                <a:solidFill>
                  <a:schemeClr val="accent1"/>
                </a:solidFill>
              </a:rPr>
              <a:t>si</a:t>
            </a:r>
            <a:r>
              <a:rPr lang="en-GB" sz="1600" b="0" dirty="0">
                <a:solidFill>
                  <a:schemeClr val="accent1"/>
                </a:solidFill>
              </a:rPr>
              <a:t> </a:t>
            </a:r>
            <a:r>
              <a:rPr lang="en-GB" sz="1600" b="0" dirty="0" err="1">
                <a:solidFill>
                  <a:schemeClr val="accent1"/>
                </a:solidFill>
              </a:rPr>
              <a:t>evitino</a:t>
            </a:r>
            <a:r>
              <a:rPr lang="en-GB" sz="1600" b="0" dirty="0">
                <a:solidFill>
                  <a:schemeClr val="accent1"/>
                </a:solidFill>
              </a:rPr>
              <a:t> </a:t>
            </a:r>
            <a:r>
              <a:rPr lang="en-GB" sz="1600" b="0" dirty="0" err="1">
                <a:solidFill>
                  <a:schemeClr val="accent1"/>
                </a:solidFill>
              </a:rPr>
              <a:t>difetti</a:t>
            </a:r>
            <a:r>
              <a:rPr lang="en-GB" sz="1600" b="0" dirty="0">
                <a:solidFill>
                  <a:schemeClr val="accent1"/>
                </a:solidFill>
              </a:rPr>
              <a:t> ed </a:t>
            </a:r>
            <a:r>
              <a:rPr lang="en-GB" sz="1600" b="0" dirty="0" err="1">
                <a:solidFill>
                  <a:schemeClr val="accent1"/>
                </a:solidFill>
              </a:rPr>
              <a:t>errori</a:t>
            </a:r>
            <a:r>
              <a:rPr lang="en-GB" sz="1600" b="0" dirty="0">
                <a:solidFill>
                  <a:schemeClr val="accent1"/>
                </a:solidFill>
              </a:rPr>
              <a:t> </a:t>
            </a:r>
            <a:r>
              <a:rPr lang="en-GB" sz="1600" b="0" dirty="0" err="1">
                <a:solidFill>
                  <a:schemeClr val="accent1"/>
                </a:solidFill>
              </a:rPr>
              <a:t>nella</a:t>
            </a:r>
            <a:r>
              <a:rPr lang="en-GB" sz="1600" b="0" dirty="0">
                <a:solidFill>
                  <a:schemeClr val="accent1"/>
                </a:solidFill>
              </a:rPr>
              <a:t> </a:t>
            </a:r>
            <a:r>
              <a:rPr lang="en-GB" sz="1600" b="0" dirty="0" err="1">
                <a:solidFill>
                  <a:schemeClr val="accent1"/>
                </a:solidFill>
              </a:rPr>
              <a:t>produzione</a:t>
            </a:r>
            <a:r>
              <a:rPr lang="en-GB" sz="1600" b="0" dirty="0">
                <a:solidFill>
                  <a:schemeClr val="accent1"/>
                </a:solidFill>
              </a:rPr>
              <a:t> di </a:t>
            </a:r>
            <a:r>
              <a:rPr lang="en-GB" sz="1600" b="0" dirty="0" err="1">
                <a:solidFill>
                  <a:schemeClr val="accent1"/>
                </a:solidFill>
              </a:rPr>
              <a:t>beni</a:t>
            </a:r>
            <a:r>
              <a:rPr lang="en-GB" sz="1600" b="0" dirty="0">
                <a:solidFill>
                  <a:schemeClr val="accent1"/>
                </a:solidFill>
              </a:rPr>
              <a:t> o </a:t>
            </a:r>
            <a:r>
              <a:rPr lang="en-GB" sz="1600" b="0" dirty="0" err="1">
                <a:solidFill>
                  <a:schemeClr val="accent1"/>
                </a:solidFill>
              </a:rPr>
              <a:t>nella</a:t>
            </a:r>
            <a:r>
              <a:rPr lang="en-GB" sz="1600" b="0" dirty="0">
                <a:solidFill>
                  <a:schemeClr val="accent1"/>
                </a:solidFill>
              </a:rPr>
              <a:t> </a:t>
            </a:r>
            <a:r>
              <a:rPr lang="en-GB" sz="1600" b="0" dirty="0" err="1">
                <a:solidFill>
                  <a:schemeClr val="accent1"/>
                </a:solidFill>
              </a:rPr>
              <a:t>fornitura</a:t>
            </a:r>
            <a:r>
              <a:rPr lang="en-GB" sz="1600" b="0" dirty="0">
                <a:solidFill>
                  <a:schemeClr val="accent1"/>
                </a:solidFill>
              </a:rPr>
              <a:t> di </a:t>
            </a:r>
            <a:r>
              <a:rPr lang="en-GB" sz="1600" b="0" dirty="0" err="1">
                <a:solidFill>
                  <a:schemeClr val="accent1"/>
                </a:solidFill>
              </a:rPr>
              <a:t>servizi</a:t>
            </a:r>
            <a:r>
              <a:rPr lang="en-GB" sz="1600" b="0" dirty="0">
                <a:solidFill>
                  <a:schemeClr val="accent1"/>
                </a:solidFill>
              </a:rPr>
              <a:t>. </a:t>
            </a:r>
            <a:r>
              <a:rPr lang="en-GB" sz="1600" b="0" dirty="0" err="1">
                <a:solidFill>
                  <a:schemeClr val="accent1"/>
                </a:solidFill>
              </a:rPr>
              <a:t>L'assicurazione</a:t>
            </a:r>
            <a:r>
              <a:rPr lang="en-GB" sz="1600" b="0" dirty="0">
                <a:solidFill>
                  <a:schemeClr val="accent1"/>
                </a:solidFill>
              </a:rPr>
              <a:t> </a:t>
            </a:r>
            <a:r>
              <a:rPr lang="en-GB" sz="1600" b="0" dirty="0" err="1">
                <a:solidFill>
                  <a:schemeClr val="accent1"/>
                </a:solidFill>
              </a:rPr>
              <a:t>della</a:t>
            </a:r>
            <a:r>
              <a:rPr lang="en-GB" sz="1600" b="0" dirty="0">
                <a:solidFill>
                  <a:schemeClr val="accent1"/>
                </a:solidFill>
              </a:rPr>
              <a:t> </a:t>
            </a:r>
            <a:r>
              <a:rPr lang="en-GB" sz="1600" b="0" dirty="0" err="1">
                <a:solidFill>
                  <a:schemeClr val="accent1"/>
                </a:solidFill>
              </a:rPr>
              <a:t>qualità</a:t>
            </a:r>
            <a:r>
              <a:rPr lang="en-GB" sz="1600" b="0" dirty="0">
                <a:solidFill>
                  <a:schemeClr val="accent1"/>
                </a:solidFill>
              </a:rPr>
              <a:t> </a:t>
            </a:r>
            <a:r>
              <a:rPr lang="en-GB" sz="1600" b="0" dirty="0" err="1">
                <a:solidFill>
                  <a:schemeClr val="accent1"/>
                </a:solidFill>
              </a:rPr>
              <a:t>garantisce</a:t>
            </a:r>
            <a:r>
              <a:rPr lang="en-GB" sz="1600" b="0" dirty="0">
                <a:solidFill>
                  <a:schemeClr val="accent1"/>
                </a:solidFill>
              </a:rPr>
              <a:t> </a:t>
            </a:r>
            <a:r>
              <a:rPr lang="en-GB" sz="1600" b="0" dirty="0" err="1">
                <a:solidFill>
                  <a:schemeClr val="accent1"/>
                </a:solidFill>
              </a:rPr>
              <a:t>risultati</a:t>
            </a:r>
            <a:r>
              <a:rPr lang="en-GB" sz="1600" b="0" dirty="0">
                <a:solidFill>
                  <a:schemeClr val="accent1"/>
                </a:solidFill>
              </a:rPr>
              <a:t> </a:t>
            </a:r>
            <a:r>
              <a:rPr lang="en-GB" sz="1600" b="0" dirty="0" err="1">
                <a:solidFill>
                  <a:schemeClr val="accent1"/>
                </a:solidFill>
              </a:rPr>
              <a:t>coerenti</a:t>
            </a:r>
            <a:r>
              <a:rPr lang="en-GB" sz="1600" b="0" dirty="0">
                <a:solidFill>
                  <a:schemeClr val="accent1"/>
                </a:solidFill>
              </a:rPr>
              <a:t> </a:t>
            </a:r>
            <a:r>
              <a:rPr lang="en-GB" sz="1600" b="0" dirty="0" err="1">
                <a:solidFill>
                  <a:schemeClr val="accent1"/>
                </a:solidFill>
              </a:rPr>
              <a:t>attraverso</a:t>
            </a:r>
            <a:r>
              <a:rPr lang="en-GB" sz="1600" b="0" dirty="0">
                <a:solidFill>
                  <a:schemeClr val="accent1"/>
                </a:solidFill>
              </a:rPr>
              <a:t> </a:t>
            </a:r>
            <a:r>
              <a:rPr lang="en-GB" sz="1600" b="0" dirty="0" err="1">
                <a:solidFill>
                  <a:schemeClr val="accent1"/>
                </a:solidFill>
              </a:rPr>
              <a:t>l'</a:t>
            </a:r>
            <a:r>
              <a:rPr lang="en-GB" sz="1600" dirty="0" err="1">
                <a:solidFill>
                  <a:schemeClr val="accent1"/>
                </a:solidFill>
              </a:rPr>
              <a:t>implementazione</a:t>
            </a:r>
            <a:r>
              <a:rPr lang="en-GB" sz="1600" dirty="0">
                <a:solidFill>
                  <a:schemeClr val="accent1"/>
                </a:solidFill>
              </a:rPr>
              <a:t> di </a:t>
            </a:r>
            <a:r>
              <a:rPr lang="en-GB" sz="1600" dirty="0" err="1">
                <a:solidFill>
                  <a:schemeClr val="accent1"/>
                </a:solidFill>
              </a:rPr>
              <a:t>processi</a:t>
            </a:r>
            <a:r>
              <a:rPr lang="en-GB" sz="1600" dirty="0">
                <a:solidFill>
                  <a:schemeClr val="accent1"/>
                </a:solidFill>
              </a:rPr>
              <a:t> </a:t>
            </a:r>
            <a:r>
              <a:rPr lang="en-GB" sz="1600" dirty="0" err="1">
                <a:solidFill>
                  <a:schemeClr val="accent1"/>
                </a:solidFill>
              </a:rPr>
              <a:t>sistematici</a:t>
            </a:r>
            <a:r>
              <a:rPr lang="en-GB" sz="1600" b="0" dirty="0">
                <a:solidFill>
                  <a:schemeClr val="accent1"/>
                </a:solidFill>
              </a:rPr>
              <a:t>. Il </a:t>
            </a:r>
            <a:r>
              <a:rPr lang="en-GB" sz="1600" b="0" dirty="0" err="1">
                <a:solidFill>
                  <a:schemeClr val="accent1"/>
                </a:solidFill>
              </a:rPr>
              <a:t>controllo</a:t>
            </a:r>
            <a:r>
              <a:rPr lang="en-GB" sz="1600" b="0" dirty="0">
                <a:solidFill>
                  <a:schemeClr val="accent1"/>
                </a:solidFill>
              </a:rPr>
              <a:t> </a:t>
            </a:r>
            <a:r>
              <a:rPr lang="en-GB" sz="1600" b="0" dirty="0" err="1">
                <a:solidFill>
                  <a:schemeClr val="accent1"/>
                </a:solidFill>
              </a:rPr>
              <a:t>della</a:t>
            </a:r>
            <a:r>
              <a:rPr lang="en-GB" sz="1600" b="0" dirty="0">
                <a:solidFill>
                  <a:schemeClr val="accent1"/>
                </a:solidFill>
              </a:rPr>
              <a:t> </a:t>
            </a:r>
            <a:r>
              <a:rPr lang="en-GB" sz="1600" b="0" dirty="0" err="1">
                <a:solidFill>
                  <a:schemeClr val="accent1"/>
                </a:solidFill>
              </a:rPr>
              <a:t>qualità</a:t>
            </a:r>
            <a:r>
              <a:rPr lang="en-GB" sz="1600" b="0" dirty="0">
                <a:solidFill>
                  <a:schemeClr val="accent1"/>
                </a:solidFill>
              </a:rPr>
              <a:t> </a:t>
            </a:r>
            <a:r>
              <a:rPr lang="en-GB" sz="1600" b="0" dirty="0" err="1">
                <a:solidFill>
                  <a:schemeClr val="accent1"/>
                </a:solidFill>
              </a:rPr>
              <a:t>si</a:t>
            </a:r>
            <a:r>
              <a:rPr lang="en-GB" sz="1600" b="0" dirty="0">
                <a:solidFill>
                  <a:schemeClr val="accent1"/>
                </a:solidFill>
              </a:rPr>
              <a:t> </a:t>
            </a:r>
            <a:r>
              <a:rPr lang="en-GB" sz="1600" b="0" dirty="0" err="1">
                <a:solidFill>
                  <a:schemeClr val="accent1"/>
                </a:solidFill>
              </a:rPr>
              <a:t>concentra</a:t>
            </a:r>
            <a:r>
              <a:rPr lang="en-GB" sz="1600" b="0" dirty="0">
                <a:solidFill>
                  <a:schemeClr val="accent1"/>
                </a:solidFill>
              </a:rPr>
              <a:t> </a:t>
            </a:r>
            <a:r>
              <a:rPr lang="en-GB" sz="1600" b="0" dirty="0" err="1">
                <a:solidFill>
                  <a:schemeClr val="accent1"/>
                </a:solidFill>
              </a:rPr>
              <a:t>sulla</a:t>
            </a:r>
            <a:r>
              <a:rPr lang="en-GB" sz="1600" b="0" dirty="0">
                <a:solidFill>
                  <a:schemeClr val="accent1"/>
                </a:solidFill>
              </a:rPr>
              <a:t> </a:t>
            </a:r>
            <a:r>
              <a:rPr lang="en-GB" sz="1600" b="0" dirty="0" err="1">
                <a:solidFill>
                  <a:schemeClr val="accent1"/>
                </a:solidFill>
              </a:rPr>
              <a:t>certezza</a:t>
            </a:r>
            <a:r>
              <a:rPr lang="en-GB" sz="1600" b="0" dirty="0">
                <a:solidFill>
                  <a:schemeClr val="accent1"/>
                </a:solidFill>
              </a:rPr>
              <a:t> </a:t>
            </a:r>
            <a:r>
              <a:rPr lang="en-GB" sz="1600" b="0" dirty="0" err="1">
                <a:solidFill>
                  <a:schemeClr val="accent1"/>
                </a:solidFill>
              </a:rPr>
              <a:t>che</a:t>
            </a:r>
            <a:r>
              <a:rPr lang="en-GB" sz="1600" b="0" dirty="0">
                <a:solidFill>
                  <a:schemeClr val="accent1"/>
                </a:solidFill>
              </a:rPr>
              <a:t> </a:t>
            </a:r>
            <a:r>
              <a:rPr lang="en-GB" sz="1600" b="0" dirty="0" err="1">
                <a:solidFill>
                  <a:schemeClr val="accent1"/>
                </a:solidFill>
              </a:rPr>
              <a:t>i</a:t>
            </a:r>
            <a:r>
              <a:rPr lang="en-GB" sz="1600" b="0" dirty="0">
                <a:solidFill>
                  <a:schemeClr val="accent1"/>
                </a:solidFill>
              </a:rPr>
              <a:t> </a:t>
            </a:r>
            <a:r>
              <a:rPr lang="en-GB" sz="1600" b="0" dirty="0" err="1">
                <a:solidFill>
                  <a:schemeClr val="accent1"/>
                </a:solidFill>
              </a:rPr>
              <a:t>requisiti</a:t>
            </a:r>
            <a:r>
              <a:rPr lang="en-GB" sz="1600" b="0" dirty="0">
                <a:solidFill>
                  <a:schemeClr val="accent1"/>
                </a:solidFill>
              </a:rPr>
              <a:t> di </a:t>
            </a:r>
            <a:r>
              <a:rPr lang="en-GB" sz="1600" b="0" dirty="0" err="1">
                <a:solidFill>
                  <a:schemeClr val="accent1"/>
                </a:solidFill>
              </a:rPr>
              <a:t>qualità</a:t>
            </a:r>
            <a:r>
              <a:rPr lang="en-GB" sz="1600" b="0" dirty="0">
                <a:solidFill>
                  <a:schemeClr val="accent1"/>
                </a:solidFill>
              </a:rPr>
              <a:t> </a:t>
            </a:r>
            <a:r>
              <a:rPr lang="en-GB" sz="1600" b="0" dirty="0" err="1">
                <a:solidFill>
                  <a:schemeClr val="accent1"/>
                </a:solidFill>
              </a:rPr>
              <a:t>saranno</a:t>
            </a:r>
            <a:r>
              <a:rPr lang="en-GB" sz="1600" b="0" dirty="0">
                <a:solidFill>
                  <a:schemeClr val="accent1"/>
                </a:solidFill>
              </a:rPr>
              <a:t> </a:t>
            </a:r>
            <a:r>
              <a:rPr lang="en-GB" sz="1600" b="0" dirty="0" err="1">
                <a:solidFill>
                  <a:schemeClr val="accent1"/>
                </a:solidFill>
              </a:rPr>
              <a:t>soddisfatti</a:t>
            </a:r>
            <a:r>
              <a:rPr lang="en-GB" sz="1600" b="0" dirty="0">
                <a:solidFill>
                  <a:schemeClr val="accent1"/>
                </a:solidFill>
              </a:rPr>
              <a:t>.</a:t>
            </a:r>
          </a:p>
          <a:p>
            <a:pPr algn="just">
              <a:lnSpc>
                <a:spcPct val="150000"/>
              </a:lnSpc>
            </a:pPr>
            <a:r>
              <a:rPr lang="en-GB" sz="1600" b="0" dirty="0" err="1">
                <a:solidFill>
                  <a:schemeClr val="accent1"/>
                </a:solidFill>
              </a:rPr>
              <a:t>L'</a:t>
            </a:r>
            <a:r>
              <a:rPr lang="en-GB" sz="1600" dirty="0" err="1">
                <a:solidFill>
                  <a:schemeClr val="accent1"/>
                </a:solidFill>
              </a:rPr>
              <a:t>assicurazione</a:t>
            </a:r>
            <a:r>
              <a:rPr lang="en-GB" sz="1600" dirty="0">
                <a:solidFill>
                  <a:schemeClr val="accent1"/>
                </a:solidFill>
              </a:rPr>
              <a:t> e il </a:t>
            </a:r>
            <a:r>
              <a:rPr lang="en-GB" sz="1600" dirty="0" err="1">
                <a:solidFill>
                  <a:schemeClr val="accent1"/>
                </a:solidFill>
              </a:rPr>
              <a:t>controllo</a:t>
            </a:r>
            <a:r>
              <a:rPr lang="en-GB" sz="1600" dirty="0">
                <a:solidFill>
                  <a:schemeClr val="accent1"/>
                </a:solidFill>
              </a:rPr>
              <a:t> </a:t>
            </a:r>
            <a:r>
              <a:rPr lang="en-GB" sz="1600" dirty="0" err="1">
                <a:solidFill>
                  <a:schemeClr val="accent1"/>
                </a:solidFill>
              </a:rPr>
              <a:t>della</a:t>
            </a:r>
            <a:r>
              <a:rPr lang="en-GB" sz="1600" dirty="0">
                <a:solidFill>
                  <a:schemeClr val="accent1"/>
                </a:solidFill>
              </a:rPr>
              <a:t> </a:t>
            </a:r>
            <a:r>
              <a:rPr lang="en-GB" sz="1600" dirty="0" err="1">
                <a:solidFill>
                  <a:schemeClr val="accent1"/>
                </a:solidFill>
              </a:rPr>
              <a:t>qualità</a:t>
            </a:r>
            <a:r>
              <a:rPr lang="en-GB" sz="1600" dirty="0">
                <a:solidFill>
                  <a:schemeClr val="accent1"/>
                </a:solidFill>
              </a:rPr>
              <a:t> </a:t>
            </a:r>
            <a:r>
              <a:rPr lang="en-GB" sz="1600" dirty="0" err="1">
                <a:solidFill>
                  <a:schemeClr val="accent1"/>
                </a:solidFill>
              </a:rPr>
              <a:t>lavorano</a:t>
            </a:r>
            <a:r>
              <a:rPr lang="en-GB" sz="1600" dirty="0">
                <a:solidFill>
                  <a:schemeClr val="accent1"/>
                </a:solidFill>
              </a:rPr>
              <a:t> </a:t>
            </a:r>
            <a:r>
              <a:rPr lang="en-GB" sz="1600" dirty="0" err="1">
                <a:solidFill>
                  <a:schemeClr val="accent1"/>
                </a:solidFill>
              </a:rPr>
              <a:t>insieme</a:t>
            </a:r>
            <a:r>
              <a:rPr lang="en-GB" sz="1600" dirty="0">
                <a:solidFill>
                  <a:schemeClr val="accent1"/>
                </a:solidFill>
              </a:rPr>
              <a:t> per </a:t>
            </a:r>
            <a:r>
              <a:rPr lang="en-GB" sz="1600" dirty="0" err="1">
                <a:solidFill>
                  <a:schemeClr val="accent1"/>
                </a:solidFill>
              </a:rPr>
              <a:t>prevenire</a:t>
            </a:r>
            <a:r>
              <a:rPr lang="en-GB" sz="1600" dirty="0">
                <a:solidFill>
                  <a:schemeClr val="accent1"/>
                </a:solidFill>
              </a:rPr>
              <a:t> </a:t>
            </a:r>
            <a:r>
              <a:rPr lang="en-GB" sz="1600" dirty="0" err="1">
                <a:solidFill>
                  <a:schemeClr val="accent1"/>
                </a:solidFill>
              </a:rPr>
              <a:t>errori</a:t>
            </a:r>
            <a:r>
              <a:rPr lang="en-GB" sz="1600" dirty="0">
                <a:solidFill>
                  <a:schemeClr val="accent1"/>
                </a:solidFill>
              </a:rPr>
              <a:t> e </a:t>
            </a:r>
            <a:r>
              <a:rPr lang="en-GB" sz="1600" dirty="0" err="1">
                <a:solidFill>
                  <a:schemeClr val="accent1"/>
                </a:solidFill>
              </a:rPr>
              <a:t>difetti</a:t>
            </a:r>
            <a:r>
              <a:rPr lang="en-GB" sz="1600" b="0" dirty="0">
                <a:solidFill>
                  <a:schemeClr val="accent1"/>
                </a:solidFill>
              </a:rPr>
              <a:t>, </a:t>
            </a:r>
            <a:r>
              <a:rPr lang="en-GB" sz="1600" b="0" dirty="0" err="1">
                <a:solidFill>
                  <a:schemeClr val="accent1"/>
                </a:solidFill>
              </a:rPr>
              <a:t>garantendo</a:t>
            </a:r>
            <a:r>
              <a:rPr lang="en-GB" sz="1600" b="0" dirty="0">
                <a:solidFill>
                  <a:schemeClr val="accent1"/>
                </a:solidFill>
              </a:rPr>
              <a:t> </a:t>
            </a:r>
            <a:r>
              <a:rPr lang="en-GB" sz="1600" b="0" dirty="0" err="1">
                <a:solidFill>
                  <a:schemeClr val="accent1"/>
                </a:solidFill>
              </a:rPr>
              <a:t>che</a:t>
            </a:r>
            <a:r>
              <a:rPr lang="en-GB" sz="1600" b="0" dirty="0">
                <a:solidFill>
                  <a:schemeClr val="accent1"/>
                </a:solidFill>
              </a:rPr>
              <a:t> </a:t>
            </a:r>
            <a:r>
              <a:rPr lang="en-GB" sz="1600" b="0" dirty="0" err="1">
                <a:solidFill>
                  <a:schemeClr val="accent1"/>
                </a:solidFill>
              </a:rPr>
              <a:t>i</a:t>
            </a:r>
            <a:r>
              <a:rPr lang="en-GB" sz="1600" b="0" dirty="0">
                <a:solidFill>
                  <a:schemeClr val="accent1"/>
                </a:solidFill>
              </a:rPr>
              <a:t> </a:t>
            </a:r>
            <a:r>
              <a:rPr lang="en-GB" sz="1600" b="0" dirty="0" err="1">
                <a:solidFill>
                  <a:schemeClr val="accent1"/>
                </a:solidFill>
              </a:rPr>
              <a:t>prodotti</a:t>
            </a:r>
            <a:r>
              <a:rPr lang="en-GB" sz="1600" b="0" dirty="0">
                <a:solidFill>
                  <a:schemeClr val="accent1"/>
                </a:solidFill>
              </a:rPr>
              <a:t> e </a:t>
            </a:r>
            <a:r>
              <a:rPr lang="en-GB" sz="1600" b="0" dirty="0" err="1">
                <a:solidFill>
                  <a:schemeClr val="accent1"/>
                </a:solidFill>
              </a:rPr>
              <a:t>i</a:t>
            </a:r>
            <a:r>
              <a:rPr lang="en-GB" sz="1600" b="0" dirty="0">
                <a:solidFill>
                  <a:schemeClr val="accent1"/>
                </a:solidFill>
              </a:rPr>
              <a:t> </a:t>
            </a:r>
            <a:r>
              <a:rPr lang="en-GB" sz="1600" b="0" dirty="0" err="1">
                <a:solidFill>
                  <a:schemeClr val="accent1"/>
                </a:solidFill>
              </a:rPr>
              <a:t>servizi</a:t>
            </a:r>
            <a:r>
              <a:rPr lang="en-GB" sz="1600" b="0" dirty="0">
                <a:solidFill>
                  <a:schemeClr val="accent1"/>
                </a:solidFill>
              </a:rPr>
              <a:t> </a:t>
            </a:r>
            <a:r>
              <a:rPr lang="en-GB" sz="1600" b="0" dirty="0" err="1">
                <a:solidFill>
                  <a:schemeClr val="accent1"/>
                </a:solidFill>
              </a:rPr>
              <a:t>offerti</a:t>
            </a:r>
            <a:r>
              <a:rPr lang="en-GB" sz="1600" b="0" dirty="0">
                <a:solidFill>
                  <a:schemeClr val="accent1"/>
                </a:solidFill>
              </a:rPr>
              <a:t> </a:t>
            </a:r>
            <a:r>
              <a:rPr lang="en-GB" sz="1600" b="0" dirty="0" err="1">
                <a:solidFill>
                  <a:schemeClr val="accent1"/>
                </a:solidFill>
              </a:rPr>
              <a:t>soddisfino</a:t>
            </a:r>
            <a:r>
              <a:rPr lang="en-GB" sz="1600" b="0" dirty="0">
                <a:solidFill>
                  <a:schemeClr val="accent1"/>
                </a:solidFill>
              </a:rPr>
              <a:t> le </a:t>
            </a:r>
            <a:r>
              <a:rPr lang="en-GB" sz="1600" b="0" dirty="0" err="1">
                <a:solidFill>
                  <a:schemeClr val="accent1"/>
                </a:solidFill>
              </a:rPr>
              <a:t>aspettative</a:t>
            </a:r>
            <a:r>
              <a:rPr lang="en-GB" sz="1600" b="0" dirty="0">
                <a:solidFill>
                  <a:schemeClr val="accent1"/>
                </a:solidFill>
              </a:rPr>
              <a:t> </a:t>
            </a:r>
            <a:r>
              <a:rPr lang="en-GB" sz="1600" b="0" dirty="0" err="1">
                <a:solidFill>
                  <a:schemeClr val="accent1"/>
                </a:solidFill>
              </a:rPr>
              <a:t>dei</a:t>
            </a:r>
            <a:r>
              <a:rPr lang="en-GB" sz="1600" b="0" dirty="0">
                <a:solidFill>
                  <a:schemeClr val="accent1"/>
                </a:solidFill>
              </a:rPr>
              <a:t> </a:t>
            </a:r>
            <a:r>
              <a:rPr lang="en-GB" sz="1600" b="0" dirty="0" err="1">
                <a:solidFill>
                  <a:schemeClr val="accent1"/>
                </a:solidFill>
              </a:rPr>
              <a:t>clienti</a:t>
            </a:r>
            <a:r>
              <a:rPr lang="en-GB" sz="1600" b="0" dirty="0">
                <a:solidFill>
                  <a:schemeClr val="accent1"/>
                </a:solidFill>
              </a:rPr>
              <a:t> e </a:t>
            </a:r>
            <a:r>
              <a:rPr lang="en-GB" sz="1600" b="0" dirty="0" err="1">
                <a:solidFill>
                  <a:schemeClr val="accent1"/>
                </a:solidFill>
              </a:rPr>
              <a:t>siano</a:t>
            </a:r>
            <a:r>
              <a:rPr lang="en-GB" sz="1600" b="0" dirty="0">
                <a:solidFill>
                  <a:schemeClr val="accent1"/>
                </a:solidFill>
              </a:rPr>
              <a:t> </a:t>
            </a:r>
            <a:r>
              <a:rPr lang="en-GB" sz="1600" b="0" dirty="0" err="1">
                <a:solidFill>
                  <a:schemeClr val="accent1"/>
                </a:solidFill>
              </a:rPr>
              <a:t>conformi</a:t>
            </a:r>
            <a:r>
              <a:rPr lang="en-GB" sz="1600" b="0" dirty="0">
                <a:solidFill>
                  <a:schemeClr val="accent1"/>
                </a:solidFill>
              </a:rPr>
              <a:t> alle normative. </a:t>
            </a:r>
            <a:r>
              <a:rPr lang="en-GB" sz="1600" b="0" dirty="0" err="1">
                <a:solidFill>
                  <a:schemeClr val="accent1"/>
                </a:solidFill>
              </a:rPr>
              <a:t>Questo</a:t>
            </a:r>
            <a:r>
              <a:rPr lang="en-GB" sz="1600" b="0" dirty="0">
                <a:solidFill>
                  <a:schemeClr val="accent1"/>
                </a:solidFill>
              </a:rPr>
              <a:t> </a:t>
            </a:r>
            <a:r>
              <a:rPr lang="en-GB" sz="1600" b="0" dirty="0" err="1">
                <a:solidFill>
                  <a:schemeClr val="accent1"/>
                </a:solidFill>
              </a:rPr>
              <a:t>approccio</a:t>
            </a:r>
            <a:r>
              <a:rPr lang="en-GB" sz="1600" b="0" dirty="0">
                <a:solidFill>
                  <a:schemeClr val="accent1"/>
                </a:solidFill>
              </a:rPr>
              <a:t> </a:t>
            </a:r>
            <a:r>
              <a:rPr lang="en-GB" sz="1600" b="0" dirty="0" err="1">
                <a:solidFill>
                  <a:schemeClr val="accent1"/>
                </a:solidFill>
              </a:rPr>
              <a:t>integrato</a:t>
            </a:r>
            <a:r>
              <a:rPr lang="en-GB" sz="1600" b="0" dirty="0">
                <a:solidFill>
                  <a:schemeClr val="accent1"/>
                </a:solidFill>
              </a:rPr>
              <a:t> non solo </a:t>
            </a:r>
            <a:r>
              <a:rPr lang="en-GB" sz="1600" b="0" dirty="0" err="1">
                <a:solidFill>
                  <a:schemeClr val="accent1"/>
                </a:solidFill>
              </a:rPr>
              <a:t>migliora</a:t>
            </a:r>
            <a:r>
              <a:rPr lang="en-GB" sz="1600" b="0" dirty="0">
                <a:solidFill>
                  <a:schemeClr val="accent1"/>
                </a:solidFill>
              </a:rPr>
              <a:t> la </a:t>
            </a:r>
            <a:r>
              <a:rPr lang="en-GB" sz="1600" b="0" dirty="0" err="1">
                <a:solidFill>
                  <a:schemeClr val="accent1"/>
                </a:solidFill>
              </a:rPr>
              <a:t>qualità</a:t>
            </a:r>
            <a:r>
              <a:rPr lang="en-GB" sz="1600" b="0" dirty="0">
                <a:solidFill>
                  <a:schemeClr val="accent1"/>
                </a:solidFill>
              </a:rPr>
              <a:t> </a:t>
            </a:r>
            <a:r>
              <a:rPr lang="en-GB" sz="1600" b="0" dirty="0" err="1">
                <a:solidFill>
                  <a:schemeClr val="accent1"/>
                </a:solidFill>
              </a:rPr>
              <a:t>complessiva</a:t>
            </a:r>
            <a:r>
              <a:rPr lang="en-GB" sz="1600" b="0" dirty="0">
                <a:solidFill>
                  <a:schemeClr val="accent1"/>
                </a:solidFill>
              </a:rPr>
              <a:t>, ma </a:t>
            </a:r>
            <a:r>
              <a:rPr lang="en-GB" sz="1600" b="0" dirty="0" err="1">
                <a:solidFill>
                  <a:schemeClr val="accent1"/>
                </a:solidFill>
              </a:rPr>
              <a:t>contribuisce</a:t>
            </a:r>
            <a:r>
              <a:rPr lang="en-GB" sz="1600" b="0" dirty="0">
                <a:solidFill>
                  <a:schemeClr val="accent1"/>
                </a:solidFill>
              </a:rPr>
              <a:t> </a:t>
            </a:r>
            <a:r>
              <a:rPr lang="en-GB" sz="1600" b="0" dirty="0" err="1">
                <a:solidFill>
                  <a:schemeClr val="accent1"/>
                </a:solidFill>
              </a:rPr>
              <a:t>anche</a:t>
            </a:r>
            <a:r>
              <a:rPr lang="en-GB" sz="1600" b="0" dirty="0">
                <a:solidFill>
                  <a:schemeClr val="accent1"/>
                </a:solidFill>
              </a:rPr>
              <a:t> </a:t>
            </a:r>
            <a:r>
              <a:rPr lang="en-GB" sz="1600" b="0" dirty="0" err="1">
                <a:solidFill>
                  <a:schemeClr val="accent1"/>
                </a:solidFill>
              </a:rPr>
              <a:t>alla</a:t>
            </a:r>
            <a:r>
              <a:rPr lang="en-GB" sz="1600" b="0" dirty="0">
                <a:solidFill>
                  <a:schemeClr val="accent1"/>
                </a:solidFill>
              </a:rPr>
              <a:t> fiducia </a:t>
            </a:r>
            <a:r>
              <a:rPr lang="en-GB" sz="1600" b="0" dirty="0" err="1">
                <a:solidFill>
                  <a:schemeClr val="accent1"/>
                </a:solidFill>
              </a:rPr>
              <a:t>dei</a:t>
            </a:r>
            <a:r>
              <a:rPr lang="en-GB" sz="1600" b="0" dirty="0">
                <a:solidFill>
                  <a:schemeClr val="accent1"/>
                </a:solidFill>
              </a:rPr>
              <a:t> </a:t>
            </a:r>
            <a:r>
              <a:rPr lang="en-GB" sz="1600" b="0" dirty="0" err="1">
                <a:solidFill>
                  <a:schemeClr val="accent1"/>
                </a:solidFill>
              </a:rPr>
              <a:t>clienti</a:t>
            </a:r>
            <a:r>
              <a:rPr lang="en-GB" sz="1600" b="0" dirty="0">
                <a:solidFill>
                  <a:schemeClr val="accent1"/>
                </a:solidFill>
              </a:rPr>
              <a:t> e </a:t>
            </a:r>
            <a:r>
              <a:rPr lang="en-GB" sz="1600" b="0" dirty="0" err="1">
                <a:solidFill>
                  <a:schemeClr val="accent1"/>
                </a:solidFill>
              </a:rPr>
              <a:t>alla</a:t>
            </a:r>
            <a:r>
              <a:rPr lang="en-GB" sz="1600" b="0" dirty="0">
                <a:solidFill>
                  <a:schemeClr val="accent1"/>
                </a:solidFill>
              </a:rPr>
              <a:t> </a:t>
            </a:r>
            <a:r>
              <a:rPr lang="en-GB" sz="1600" b="0" dirty="0" err="1">
                <a:solidFill>
                  <a:schemeClr val="accent1"/>
                </a:solidFill>
              </a:rPr>
              <a:t>reputazione</a:t>
            </a:r>
            <a:r>
              <a:rPr lang="en-GB" sz="1600" b="0" dirty="0">
                <a:solidFill>
                  <a:schemeClr val="accent1"/>
                </a:solidFill>
              </a:rPr>
              <a:t> </a:t>
            </a:r>
            <a:r>
              <a:rPr lang="en-GB" sz="1600" b="0" dirty="0" err="1">
                <a:solidFill>
                  <a:schemeClr val="accent1"/>
                </a:solidFill>
              </a:rPr>
              <a:t>dell'azienda</a:t>
            </a:r>
            <a:r>
              <a:rPr lang="en-GB" sz="1600" b="0" dirty="0">
                <a:solidFill>
                  <a:schemeClr val="accent1"/>
                </a:solidFill>
              </a:rPr>
              <a:t>.</a:t>
            </a:r>
          </a:p>
        </p:txBody>
      </p:sp>
      <p:sp>
        <p:nvSpPr>
          <p:cNvPr id="4" name="Segnaposto contenuto 3">
            <a:extLst>
              <a:ext uri="{FF2B5EF4-FFF2-40B4-BE49-F238E27FC236}">
                <a16:creationId xmlns:a16="http://schemas.microsoft.com/office/drawing/2014/main" id="{821BC623-86DD-5959-8310-7C4E781A7114}"/>
              </a:ext>
            </a:extLst>
          </p:cNvPr>
          <p:cNvSpPr>
            <a:spLocks noGrp="1"/>
          </p:cNvSpPr>
          <p:nvPr>
            <p:ph sz="half" idx="2"/>
          </p:nvPr>
        </p:nvSpPr>
        <p:spPr>
          <a:xfrm>
            <a:off x="6204138" y="761597"/>
            <a:ext cx="5409283" cy="5579709"/>
          </a:xfrm>
        </p:spPr>
        <p:txBody>
          <a:bodyPr vert="horz" lIns="91440" tIns="45720" rIns="91440" bIns="45720" rtlCol="0" anchor="t">
            <a:normAutofit fontScale="92500"/>
          </a:bodyPr>
          <a:lstStyle/>
          <a:p>
            <a:pPr algn="just">
              <a:lnSpc>
                <a:spcPct val="150000"/>
              </a:lnSpc>
            </a:pPr>
            <a:r>
              <a:rPr lang="en-GB" sz="1600">
                <a:solidFill>
                  <a:srgbClr val="0E9094"/>
                </a:solidFill>
                <a:latin typeface="Raleway SemiBold"/>
                <a:ea typeface="+mj-ea"/>
                <a:cs typeface="+mj-cs"/>
              </a:rPr>
              <a:t>4° MIGLIORAMENTO DELLA QUALITÀ </a:t>
            </a:r>
          </a:p>
          <a:p>
            <a:pPr algn="just">
              <a:lnSpc>
                <a:spcPct val="170000"/>
              </a:lnSpc>
            </a:pPr>
            <a:r>
              <a:rPr lang="en-GB" sz="1600" b="0">
                <a:solidFill>
                  <a:schemeClr val="accent1"/>
                </a:solidFill>
              </a:rPr>
              <a:t>Attraverso il miglioramento della qualità, le organizzazioni possono </a:t>
            </a:r>
            <a:r>
              <a:rPr lang="en-GB" sz="1600">
                <a:solidFill>
                  <a:schemeClr val="accent1"/>
                </a:solidFill>
              </a:rPr>
              <a:t>misurare </a:t>
            </a:r>
            <a:r>
              <a:rPr lang="en-GB" sz="1600" b="0">
                <a:solidFill>
                  <a:schemeClr val="accent1"/>
                </a:solidFill>
              </a:rPr>
              <a:t>sistematicamente </a:t>
            </a:r>
            <a:r>
              <a:rPr lang="en-GB" sz="1600">
                <a:solidFill>
                  <a:schemeClr val="accent1"/>
                </a:solidFill>
              </a:rPr>
              <a:t>i risultati </a:t>
            </a:r>
            <a:r>
              <a:rPr lang="en-GB" sz="1600" b="0">
                <a:solidFill>
                  <a:schemeClr val="accent1"/>
                </a:solidFill>
              </a:rPr>
              <a:t>e identificare le opportunità di miglioramento. Questo processo prevede la raccolta e l'analisi dei dati relativi alle prestazioni dei prodotti e al feedback dei clienti. In questo modo, le aziende possono individuare le aree specifiche in cui è possibile apportare miglioramenti, sia nelle fasi di progettazione, produzione o consegna. L'implementazione di questi miglioramenti non solo eleva la qualità dei prodotti o dei servizi, ma porta anche a una </a:t>
            </a:r>
            <a:r>
              <a:rPr lang="en-GB" sz="1600">
                <a:solidFill>
                  <a:schemeClr val="accent1"/>
                </a:solidFill>
              </a:rPr>
              <a:t>maggiore soddisfazione dei clienti </a:t>
            </a:r>
            <a:r>
              <a:rPr lang="en-GB" sz="1600" b="0">
                <a:solidFill>
                  <a:schemeClr val="accent1"/>
                </a:solidFill>
              </a:rPr>
              <a:t>e a un vantaggio competitivo.</a:t>
            </a:r>
          </a:p>
        </p:txBody>
      </p:sp>
    </p:spTree>
    <p:extLst>
      <p:ext uri="{BB962C8B-B14F-4D97-AF65-F5344CB8AC3E}">
        <p14:creationId xmlns:p14="http://schemas.microsoft.com/office/powerpoint/2010/main" val="31786590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asellaDiTesto 8">
            <a:extLst>
              <a:ext uri="{FF2B5EF4-FFF2-40B4-BE49-F238E27FC236}">
                <a16:creationId xmlns:a16="http://schemas.microsoft.com/office/drawing/2014/main" id="{E29ED065-BCB7-75D2-C044-4F9F847F9ED3}"/>
              </a:ext>
            </a:extLst>
          </p:cNvPr>
          <p:cNvSpPr txBox="1"/>
          <p:nvPr/>
        </p:nvSpPr>
        <p:spPr>
          <a:xfrm>
            <a:off x="289194" y="838772"/>
            <a:ext cx="7203688" cy="5539978"/>
          </a:xfrm>
          <a:prstGeom prst="rect">
            <a:avLst/>
          </a:prstGeom>
          <a:noFill/>
        </p:spPr>
        <p:txBody>
          <a:bodyPr wrap="square" lIns="91440" tIns="45720" rIns="91440" bIns="45720" rtlCol="0" anchor="t">
            <a:spAutoFit/>
          </a:bodyPr>
          <a:lstStyle/>
          <a:p>
            <a:pPr>
              <a:lnSpc>
                <a:spcPct val="150000"/>
              </a:lnSpc>
            </a:pPr>
            <a:r>
              <a:rPr lang="en-GB" sz="1600" dirty="0">
                <a:solidFill>
                  <a:schemeClr val="accent1"/>
                </a:solidFill>
              </a:rPr>
              <a:t>I 7 strumenti di controllo della qualità </a:t>
            </a:r>
            <a:r>
              <a:rPr lang="en-GB" sz="1600" b="1" dirty="0">
                <a:solidFill>
                  <a:schemeClr val="accent1"/>
                </a:solidFill>
              </a:rPr>
              <a:t>(QC) </a:t>
            </a:r>
            <a:r>
              <a:rPr lang="en-GB" sz="1600" dirty="0">
                <a:solidFill>
                  <a:schemeClr val="accent1"/>
                </a:solidFill>
              </a:rPr>
              <a:t>sono utilizzati nel campo del controllo della qualità per analizzare i dati e </a:t>
            </a:r>
            <a:r>
              <a:rPr lang="en-GB" sz="1600" b="1" dirty="0">
                <a:solidFill>
                  <a:schemeClr val="accent1"/>
                </a:solidFill>
              </a:rPr>
              <a:t>risolvere i problemi legati alla qualità</a:t>
            </a:r>
            <a:r>
              <a:rPr lang="en-GB" sz="1600" dirty="0">
                <a:solidFill>
                  <a:schemeClr val="accent1"/>
                </a:solidFill>
              </a:rPr>
              <a:t>. Questi strumenti sono stati inizialmente sviluppati da </a:t>
            </a:r>
            <a:r>
              <a:rPr lang="en-GB" sz="1600" b="1" dirty="0">
                <a:solidFill>
                  <a:schemeClr val="accent1"/>
                </a:solidFill>
              </a:rPr>
              <a:t>Kaoru Ishikawa</a:t>
            </a:r>
            <a:r>
              <a:rPr lang="en-GB" sz="1600" dirty="0">
                <a:solidFill>
                  <a:schemeClr val="accent1"/>
                </a:solidFill>
              </a:rPr>
              <a:t>, un esperto giapponese di gestione della qualità, e sono diventati una parte essenziale delle metodologie di miglioramento della qualità. </a:t>
            </a:r>
          </a:p>
          <a:p>
            <a:pPr>
              <a:lnSpc>
                <a:spcPct val="150000"/>
              </a:lnSpc>
            </a:pPr>
            <a:r>
              <a:rPr lang="en-GB" sz="1600" dirty="0">
                <a:solidFill>
                  <a:schemeClr val="accent1"/>
                </a:solidFill>
              </a:rPr>
              <a:t>I 7 strumenti di controllo della qualità sono: </a:t>
            </a:r>
          </a:p>
          <a:p>
            <a:pPr marL="285750" indent="-285750">
              <a:lnSpc>
                <a:spcPct val="150000"/>
              </a:lnSpc>
              <a:buFontTx/>
              <a:buChar char="-"/>
            </a:pPr>
            <a:r>
              <a:rPr lang="en-GB" sz="1600" dirty="0">
                <a:solidFill>
                  <a:schemeClr val="accent1"/>
                </a:solidFill>
              </a:rPr>
              <a:t>Diagramma di flusso</a:t>
            </a:r>
          </a:p>
          <a:p>
            <a:pPr marL="285750" indent="-285750">
              <a:lnSpc>
                <a:spcPct val="150000"/>
              </a:lnSpc>
              <a:buFontTx/>
              <a:buChar char="-"/>
            </a:pPr>
            <a:r>
              <a:rPr lang="en-GB" sz="1600" dirty="0">
                <a:solidFill>
                  <a:schemeClr val="accent1"/>
                </a:solidFill>
              </a:rPr>
              <a:t>Fogli di controllo</a:t>
            </a:r>
          </a:p>
          <a:p>
            <a:pPr marL="285750" indent="-285750">
              <a:lnSpc>
                <a:spcPct val="150000"/>
              </a:lnSpc>
              <a:buFontTx/>
              <a:buChar char="-"/>
            </a:pPr>
            <a:r>
              <a:rPr lang="en-GB" sz="1600" dirty="0">
                <a:solidFill>
                  <a:schemeClr val="accent1"/>
                </a:solidFill>
              </a:rPr>
              <a:t>Grafici di Pareto</a:t>
            </a:r>
          </a:p>
          <a:p>
            <a:pPr marL="285750" indent="-285750">
              <a:lnSpc>
                <a:spcPct val="150000"/>
              </a:lnSpc>
              <a:buFontTx/>
              <a:buChar char="-"/>
            </a:pPr>
            <a:r>
              <a:rPr lang="en-GB" sz="1600" dirty="0">
                <a:solidFill>
                  <a:schemeClr val="accent1"/>
                </a:solidFill>
              </a:rPr>
              <a:t>Il diagramma di causa ed effetto </a:t>
            </a:r>
          </a:p>
          <a:p>
            <a:pPr marL="285750" indent="-285750">
              <a:lnSpc>
                <a:spcPct val="150000"/>
              </a:lnSpc>
              <a:buFontTx/>
              <a:buChar char="-"/>
            </a:pPr>
            <a:r>
              <a:rPr lang="en-GB" sz="1600" dirty="0">
                <a:solidFill>
                  <a:schemeClr val="accent1"/>
                </a:solidFill>
              </a:rPr>
              <a:t>Diagrammi di dispersione </a:t>
            </a:r>
          </a:p>
          <a:p>
            <a:pPr marL="285750" indent="-285750">
              <a:lnSpc>
                <a:spcPct val="150000"/>
              </a:lnSpc>
              <a:buFontTx/>
              <a:buChar char="-"/>
            </a:pPr>
            <a:r>
              <a:rPr lang="en-GB" sz="1600" dirty="0">
                <a:solidFill>
                  <a:schemeClr val="accent1"/>
                </a:solidFill>
              </a:rPr>
              <a:t>Istogramma </a:t>
            </a:r>
          </a:p>
          <a:p>
            <a:pPr marL="285750" indent="-285750">
              <a:lnSpc>
                <a:spcPct val="150000"/>
              </a:lnSpc>
              <a:buFontTx/>
              <a:buChar char="-"/>
            </a:pPr>
            <a:r>
              <a:rPr lang="en-GB" sz="1600" dirty="0">
                <a:solidFill>
                  <a:schemeClr val="accent1"/>
                </a:solidFill>
              </a:rPr>
              <a:t>Grafici di controllo</a:t>
            </a:r>
          </a:p>
          <a:p>
            <a:pPr>
              <a:lnSpc>
                <a:spcPct val="150000"/>
              </a:lnSpc>
            </a:pPr>
            <a:r>
              <a:rPr lang="en-GB" sz="1600" b="1" dirty="0">
                <a:solidFill>
                  <a:schemeClr val="accent1"/>
                </a:solidFill>
              </a:rPr>
              <a:t>Il 95% dei problemi di qualità può essere risolto </a:t>
            </a:r>
            <a:r>
              <a:rPr lang="en-GB" sz="1600" dirty="0">
                <a:solidFill>
                  <a:schemeClr val="accent1"/>
                </a:solidFill>
              </a:rPr>
              <a:t>grazie ai 7 strumenti QC.</a:t>
            </a:r>
          </a:p>
          <a:p>
            <a:pPr marL="285750" indent="-285750">
              <a:buFontTx/>
              <a:buChar char="-"/>
            </a:pPr>
            <a:endParaRPr lang="it-IT">
              <a:solidFill>
                <a:schemeClr val="accent1"/>
              </a:solidFill>
            </a:endParaRPr>
          </a:p>
        </p:txBody>
      </p:sp>
      <p:pic>
        <p:nvPicPr>
          <p:cNvPr id="11" name="Elementi multimediali online 3" title="The 7 Quality Control (QC) Tools Explained with an Example!">
            <a:hlinkClick r:id="" action="ppaction://media"/>
            <a:extLst>
              <a:ext uri="{FF2B5EF4-FFF2-40B4-BE49-F238E27FC236}">
                <a16:creationId xmlns:a16="http://schemas.microsoft.com/office/drawing/2014/main" id="{C19BFBD0-789C-DB36-0DA6-25040DF340E6}"/>
              </a:ext>
            </a:extLst>
          </p:cNvPr>
          <p:cNvPicPr>
            <a:picLocks noRot="1" noChangeAspect="1"/>
          </p:cNvPicPr>
          <p:nvPr>
            <a:videoFile r:link="rId1"/>
          </p:nvPr>
        </p:nvPicPr>
        <p:blipFill>
          <a:blip r:embed="rId3"/>
          <a:stretch>
            <a:fillRect/>
          </a:stretch>
        </p:blipFill>
        <p:spPr>
          <a:xfrm>
            <a:off x="7205652" y="2757842"/>
            <a:ext cx="4538349" cy="2562163"/>
          </a:xfrm>
          <a:prstGeom prst="rect">
            <a:avLst/>
          </a:prstGeom>
        </p:spPr>
      </p:pic>
      <p:sp>
        <p:nvSpPr>
          <p:cNvPr id="13" name="Rettangolo con angoli arrotondati 12">
            <a:extLst>
              <a:ext uri="{FF2B5EF4-FFF2-40B4-BE49-F238E27FC236}">
                <a16:creationId xmlns:a16="http://schemas.microsoft.com/office/drawing/2014/main" id="{83991C30-927B-2504-1580-AFE163EB9BE7}"/>
              </a:ext>
            </a:extLst>
          </p:cNvPr>
          <p:cNvSpPr/>
          <p:nvPr/>
        </p:nvSpPr>
        <p:spPr>
          <a:xfrm>
            <a:off x="7860004" y="989730"/>
            <a:ext cx="3489649" cy="959822"/>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1200">
                <a:solidFill>
                  <a:schemeClr val="accent1"/>
                </a:solidFill>
              </a:rPr>
              <a:t>Prima di passare alle prossime diapositive, in cui i 7 CQ verranno spiegati passo per passo, guardate questo video per capire meglio di cosa si tratta.</a:t>
            </a:r>
          </a:p>
        </p:txBody>
      </p:sp>
      <p:sp>
        <p:nvSpPr>
          <p:cNvPr id="15" name="Titolo 1">
            <a:extLst>
              <a:ext uri="{FF2B5EF4-FFF2-40B4-BE49-F238E27FC236}">
                <a16:creationId xmlns:a16="http://schemas.microsoft.com/office/drawing/2014/main" id="{8AB7C3A7-AD44-947B-0C72-8345C7AAC235}"/>
              </a:ext>
            </a:extLst>
          </p:cNvPr>
          <p:cNvSpPr>
            <a:spLocks noGrp="1"/>
          </p:cNvSpPr>
          <p:nvPr>
            <p:ph type="title"/>
          </p:nvPr>
        </p:nvSpPr>
        <p:spPr>
          <a:xfrm>
            <a:off x="284963" y="102186"/>
            <a:ext cx="10662138" cy="637065"/>
          </a:xfrm>
        </p:spPr>
        <p:txBody>
          <a:bodyPr>
            <a:normAutofit/>
          </a:bodyPr>
          <a:lstStyle/>
          <a:p>
            <a:r>
              <a:rPr lang="en-GB" sz="3400"/>
              <a:t>I 7 strumenti di controllo della qualità  </a:t>
            </a:r>
          </a:p>
        </p:txBody>
      </p:sp>
      <p:sp>
        <p:nvSpPr>
          <p:cNvPr id="16" name="CasellaDiTesto 15">
            <a:extLst>
              <a:ext uri="{FF2B5EF4-FFF2-40B4-BE49-F238E27FC236}">
                <a16:creationId xmlns:a16="http://schemas.microsoft.com/office/drawing/2014/main" id="{B9197181-1F66-CAF9-F4B2-714C57975D29}"/>
              </a:ext>
            </a:extLst>
          </p:cNvPr>
          <p:cNvSpPr txBox="1"/>
          <p:nvPr/>
        </p:nvSpPr>
        <p:spPr>
          <a:xfrm>
            <a:off x="8115316" y="5321643"/>
            <a:ext cx="3626152"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rgbClr val="1D1D1B"/>
                </a:solidFill>
              </a:rPr>
              <a:t>Fonte: I 7 strumenti del controllo qualità (CQ) spiegati con un esempio da CQE Academy </a:t>
            </a:r>
            <a:endParaRPr lang="en-GB" sz="1000" dirty="0"/>
          </a:p>
        </p:txBody>
      </p:sp>
      <p:sp>
        <p:nvSpPr>
          <p:cNvPr id="3" name="Freccia in giù 2">
            <a:extLst>
              <a:ext uri="{FF2B5EF4-FFF2-40B4-BE49-F238E27FC236}">
                <a16:creationId xmlns:a16="http://schemas.microsoft.com/office/drawing/2014/main" id="{E0C04870-F473-581A-89AF-9E7D8CFE181E}"/>
              </a:ext>
            </a:extLst>
          </p:cNvPr>
          <p:cNvSpPr/>
          <p:nvPr/>
        </p:nvSpPr>
        <p:spPr>
          <a:xfrm>
            <a:off x="9443786" y="2099761"/>
            <a:ext cx="317241" cy="325836"/>
          </a:xfrm>
          <a:prstGeom prst="downArrow">
            <a:avLst/>
          </a:prstGeom>
          <a:solidFill>
            <a:schemeClr val="bg2"/>
          </a:solidFill>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12154405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1"/>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11"/>
                                        </p:tgtEl>
                                      </p:cBhvr>
                                    </p:cmd>
                                  </p:childTnLst>
                                </p:cTn>
                              </p:par>
                            </p:childTnLst>
                          </p:cTn>
                        </p:par>
                      </p:childTnLst>
                    </p:cTn>
                  </p:par>
                </p:childTnLst>
              </p:cTn>
              <p:nextCondLst>
                <p:cond evt="onClick" delay="0">
                  <p:tgtEl>
                    <p:spTgt spid="11"/>
                  </p:tgtEl>
                </p:cond>
              </p:nextCondLst>
            </p:seq>
            <p:video>
              <p:cMediaNode vol="80000">
                <p:cTn id="12" fill="hold" display="0">
                  <p:stCondLst>
                    <p:cond delay="indefinite"/>
                  </p:stCondLst>
                </p:cTn>
                <p:tgtEl>
                  <p:spTgt spid="11"/>
                </p:tgtEl>
              </p:cMediaNode>
            </p:vide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3231B5ED-03F5-0C53-BCE9-AA9142962C6D}"/>
              </a:ext>
            </a:extLst>
          </p:cNvPr>
          <p:cNvSpPr>
            <a:spLocks noGrp="1"/>
          </p:cNvSpPr>
          <p:nvPr>
            <p:ph idx="1"/>
          </p:nvPr>
        </p:nvSpPr>
        <p:spPr>
          <a:xfrm>
            <a:off x="838200" y="223935"/>
            <a:ext cx="10515600" cy="5953028"/>
          </a:xfrm>
        </p:spPr>
        <p:txBody>
          <a:bodyPr vert="horz" lIns="91440" tIns="45720" rIns="91440" bIns="45720" rtlCol="0" anchor="t">
            <a:normAutofit/>
          </a:bodyPr>
          <a:lstStyle/>
          <a:p>
            <a:endParaRPr lang="it-IT" sz="2400"/>
          </a:p>
          <a:p>
            <a:pPr marL="0" indent="0">
              <a:lnSpc>
                <a:spcPct val="150000"/>
              </a:lnSpc>
              <a:buNone/>
            </a:pPr>
            <a:r>
              <a:rPr lang="en-GB" sz="1600" dirty="0">
                <a:solidFill>
                  <a:schemeClr val="bg2"/>
                </a:solidFill>
                <a:latin typeface="Raleway"/>
              </a:rPr>
              <a:t>1.Diagramma di flusso:  </a:t>
            </a:r>
            <a:r>
              <a:rPr lang="en-GB" sz="1600" b="0" dirty="0">
                <a:solidFill>
                  <a:schemeClr val="accent1"/>
                </a:solidFill>
              </a:rPr>
              <a:t>Un ausilio visivo che raffigura</a:t>
            </a:r>
          </a:p>
          <a:p>
            <a:pPr marL="0" indent="0">
              <a:lnSpc>
                <a:spcPct val="150000"/>
              </a:lnSpc>
              <a:buNone/>
            </a:pPr>
            <a:r>
              <a:rPr lang="en-GB" sz="1600" b="0" dirty="0">
                <a:solidFill>
                  <a:schemeClr val="accent1"/>
                </a:solidFill>
              </a:rPr>
              <a:t>il flusso o la sequenza di un processo </a:t>
            </a:r>
          </a:p>
          <a:p>
            <a:pPr marL="0" indent="0">
              <a:lnSpc>
                <a:spcPct val="150000"/>
              </a:lnSpc>
              <a:buNone/>
            </a:pPr>
            <a:r>
              <a:rPr lang="en-GB" sz="1600" b="0" dirty="0">
                <a:solidFill>
                  <a:schemeClr val="accent1"/>
                </a:solidFill>
              </a:rPr>
              <a:t>(come informazioni, compiti, individui, </a:t>
            </a:r>
          </a:p>
          <a:p>
            <a:pPr marL="0" indent="0">
              <a:lnSpc>
                <a:spcPct val="150000"/>
              </a:lnSpc>
              <a:buNone/>
            </a:pPr>
            <a:r>
              <a:rPr lang="en-GB" sz="1600" b="0" dirty="0">
                <a:solidFill>
                  <a:schemeClr val="accent1"/>
                </a:solidFill>
              </a:rPr>
              <a:t>materiale o una decisione). Rende le cose</a:t>
            </a:r>
          </a:p>
          <a:p>
            <a:pPr marL="0" indent="0">
              <a:lnSpc>
                <a:spcPct val="150000"/>
              </a:lnSpc>
              <a:buNone/>
            </a:pPr>
            <a:r>
              <a:rPr lang="en-GB" sz="1600" b="0" dirty="0">
                <a:solidFill>
                  <a:schemeClr val="accent1"/>
                </a:solidFill>
              </a:rPr>
              <a:t> più facile da capire.</a:t>
            </a:r>
          </a:p>
          <a:p>
            <a:pPr marL="0" indent="0">
              <a:lnSpc>
                <a:spcPct val="150000"/>
              </a:lnSpc>
              <a:buNone/>
            </a:pPr>
            <a:endParaRPr lang="en-GB" sz="1600" b="0" dirty="0">
              <a:solidFill>
                <a:schemeClr val="accent1"/>
              </a:solidFill>
            </a:endParaRPr>
          </a:p>
          <a:p>
            <a:pPr marL="0" indent="0">
              <a:lnSpc>
                <a:spcPct val="150000"/>
              </a:lnSpc>
              <a:buNone/>
            </a:pPr>
            <a:r>
              <a:rPr kumimoji="0" lang="en-GB" sz="1600" b="1" i="0" u="none" strike="noStrike" kern="1200" cap="none" spc="0" normalizeH="0" baseline="0" noProof="0" dirty="0">
                <a:ln>
                  <a:noFill/>
                </a:ln>
                <a:solidFill>
                  <a:schemeClr val="bg2"/>
                </a:solidFill>
                <a:effectLst/>
                <a:uLnTx/>
                <a:uFillTx/>
                <a:latin typeface="Raleway"/>
                <a:ea typeface="+mn-ea"/>
                <a:cs typeface="+mn-cs"/>
              </a:rPr>
              <a:t>2. </a:t>
            </a:r>
            <a:r>
              <a:rPr lang="en-GB" sz="1600" dirty="0">
                <a:solidFill>
                  <a:schemeClr val="bg2"/>
                </a:solidFill>
                <a:latin typeface="Raleway"/>
              </a:rPr>
              <a:t>Foglio di controllo: </a:t>
            </a:r>
            <a:r>
              <a:rPr lang="en-GB" sz="1600" b="0" dirty="0">
                <a:solidFill>
                  <a:schemeClr val="accent1"/>
                </a:solidFill>
                <a:latin typeface="Raleway"/>
              </a:rPr>
              <a:t>Un modulo o un foglio di registrazione </a:t>
            </a:r>
          </a:p>
          <a:p>
            <a:pPr marL="0" indent="0">
              <a:lnSpc>
                <a:spcPct val="150000"/>
              </a:lnSpc>
              <a:buNone/>
            </a:pPr>
            <a:r>
              <a:rPr lang="en-GB" sz="1600" b="0" dirty="0">
                <a:solidFill>
                  <a:schemeClr val="accent1"/>
                </a:solidFill>
                <a:latin typeface="Raleway"/>
              </a:rPr>
              <a:t>utilizzato per raccogliere i dati in modo sistematico. </a:t>
            </a:r>
          </a:p>
          <a:p>
            <a:pPr marL="0" indent="0">
              <a:lnSpc>
                <a:spcPct val="150000"/>
              </a:lnSpc>
              <a:buNone/>
            </a:pPr>
            <a:r>
              <a:rPr lang="en-GB" sz="1600" b="0" dirty="0">
                <a:solidFill>
                  <a:schemeClr val="accent1"/>
                </a:solidFill>
                <a:latin typeface="Raleway"/>
              </a:rPr>
              <a:t>Viene utilizzato per tenere traccia di eventi, errori e difetti, </a:t>
            </a:r>
          </a:p>
          <a:p>
            <a:pPr marL="0" indent="0">
              <a:lnSpc>
                <a:spcPct val="150000"/>
              </a:lnSpc>
              <a:buNone/>
            </a:pPr>
            <a:r>
              <a:rPr lang="en-GB" sz="1600" b="0" dirty="0">
                <a:solidFill>
                  <a:schemeClr val="accent1"/>
                </a:solidFill>
                <a:latin typeface="Raleway"/>
              </a:rPr>
              <a:t>o altre misure importanti.</a:t>
            </a:r>
            <a:endParaRPr lang="en-GB" sz="1600" b="0" dirty="0">
              <a:solidFill>
                <a:schemeClr val="accent1"/>
              </a:solidFill>
            </a:endParaRPr>
          </a:p>
        </p:txBody>
      </p:sp>
      <p:pic>
        <p:nvPicPr>
          <p:cNvPr id="5" name="Immagine 4">
            <a:extLst>
              <a:ext uri="{FF2B5EF4-FFF2-40B4-BE49-F238E27FC236}">
                <a16:creationId xmlns:a16="http://schemas.microsoft.com/office/drawing/2014/main" id="{C52022E9-8EB7-8D96-915A-0A527F9C163C}"/>
              </a:ext>
            </a:extLst>
          </p:cNvPr>
          <p:cNvPicPr>
            <a:picLocks noChangeAspect="1"/>
          </p:cNvPicPr>
          <p:nvPr/>
        </p:nvPicPr>
        <p:blipFill rotWithShape="1">
          <a:blip r:embed="rId2"/>
          <a:srcRect l="7131" t="9762" r="8383" b="4885"/>
          <a:stretch/>
        </p:blipFill>
        <p:spPr>
          <a:xfrm>
            <a:off x="6628989" y="223935"/>
            <a:ext cx="4073224" cy="2166269"/>
          </a:xfrm>
          <a:prstGeom prst="rect">
            <a:avLst/>
          </a:prstGeom>
        </p:spPr>
      </p:pic>
      <p:pic>
        <p:nvPicPr>
          <p:cNvPr id="9" name="Immagine 8">
            <a:extLst>
              <a:ext uri="{FF2B5EF4-FFF2-40B4-BE49-F238E27FC236}">
                <a16:creationId xmlns:a16="http://schemas.microsoft.com/office/drawing/2014/main" id="{8FE9F898-BE29-0E4D-D156-14E744F99F92}"/>
              </a:ext>
            </a:extLst>
          </p:cNvPr>
          <p:cNvPicPr>
            <a:picLocks noChangeAspect="1"/>
          </p:cNvPicPr>
          <p:nvPr/>
        </p:nvPicPr>
        <p:blipFill>
          <a:blip r:embed="rId3"/>
          <a:stretch>
            <a:fillRect/>
          </a:stretch>
        </p:blipFill>
        <p:spPr>
          <a:xfrm>
            <a:off x="6689465" y="3211286"/>
            <a:ext cx="3951925" cy="2665808"/>
          </a:xfrm>
          <a:prstGeom prst="rect">
            <a:avLst/>
          </a:prstGeom>
        </p:spPr>
      </p:pic>
      <p:sp>
        <p:nvSpPr>
          <p:cNvPr id="2" name="CasellaDiTesto 1">
            <a:extLst>
              <a:ext uri="{FF2B5EF4-FFF2-40B4-BE49-F238E27FC236}">
                <a16:creationId xmlns:a16="http://schemas.microsoft.com/office/drawing/2014/main" id="{A8E83E1C-5DC7-3619-EF34-D6846E100DED}"/>
              </a:ext>
            </a:extLst>
          </p:cNvPr>
          <p:cNvSpPr txBox="1"/>
          <p:nvPr/>
        </p:nvSpPr>
        <p:spPr>
          <a:xfrm>
            <a:off x="6623353" y="2390020"/>
            <a:ext cx="5005009"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rgbClr val="1D1D1B"/>
                </a:solidFill>
              </a:rPr>
              <a:t>Fonte dell'immagine: I 7 strumenti del controllo qualità (CQ) spiegati con un esempio da CQE Academy </a:t>
            </a:r>
            <a:endParaRPr lang="en-GB" sz="1000" dirty="0"/>
          </a:p>
        </p:txBody>
      </p:sp>
      <p:sp>
        <p:nvSpPr>
          <p:cNvPr id="4" name="CasellaDiTesto 3">
            <a:extLst>
              <a:ext uri="{FF2B5EF4-FFF2-40B4-BE49-F238E27FC236}">
                <a16:creationId xmlns:a16="http://schemas.microsoft.com/office/drawing/2014/main" id="{FC794028-7497-9DD9-5EBD-45CE27EDAD6A}"/>
              </a:ext>
            </a:extLst>
          </p:cNvPr>
          <p:cNvSpPr txBox="1"/>
          <p:nvPr/>
        </p:nvSpPr>
        <p:spPr>
          <a:xfrm>
            <a:off x="6623352" y="6151638"/>
            <a:ext cx="5005009"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000" dirty="0">
                <a:solidFill>
                  <a:srgbClr val="1D1D1B"/>
                </a:solidFill>
              </a:rPr>
              <a:t>Fonte dell'immagine: I 7 strumenti del controllo qualità (CQ) spiegati con un esempio da CQE Academy </a:t>
            </a:r>
            <a:endParaRPr lang="it-IT" sz="1000" b="1" dirty="0"/>
          </a:p>
        </p:txBody>
      </p:sp>
    </p:spTree>
    <p:extLst>
      <p:ext uri="{BB962C8B-B14F-4D97-AF65-F5344CB8AC3E}">
        <p14:creationId xmlns:p14="http://schemas.microsoft.com/office/powerpoint/2010/main" val="40991559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3231B5ED-03F5-0C53-BCE9-AA9142962C6D}"/>
              </a:ext>
            </a:extLst>
          </p:cNvPr>
          <p:cNvSpPr>
            <a:spLocks noGrp="1"/>
          </p:cNvSpPr>
          <p:nvPr>
            <p:ph idx="1"/>
          </p:nvPr>
        </p:nvSpPr>
        <p:spPr>
          <a:xfrm>
            <a:off x="838200" y="223935"/>
            <a:ext cx="10515600" cy="5953028"/>
          </a:xfrm>
        </p:spPr>
        <p:txBody>
          <a:bodyPr vert="horz" lIns="91440" tIns="45720" rIns="91440" bIns="45720" rtlCol="0" anchor="t">
            <a:normAutofit fontScale="92500" lnSpcReduction="20000"/>
          </a:bodyPr>
          <a:lstStyle/>
          <a:p>
            <a:pPr marL="0" indent="0">
              <a:lnSpc>
                <a:spcPct val="150000"/>
              </a:lnSpc>
              <a:buNone/>
            </a:pPr>
            <a:endParaRPr lang="en-GB" sz="2000" dirty="0"/>
          </a:p>
          <a:p>
            <a:pPr marL="0" indent="0">
              <a:lnSpc>
                <a:spcPct val="150000"/>
              </a:lnSpc>
              <a:buNone/>
            </a:pPr>
            <a:r>
              <a:rPr lang="en-GB" sz="1700">
                <a:solidFill>
                  <a:schemeClr val="bg2"/>
                </a:solidFill>
              </a:rPr>
              <a:t>3. Grafico di Pareto </a:t>
            </a:r>
            <a:r>
              <a:rPr lang="en-GB" sz="1700" b="0">
                <a:solidFill>
                  <a:schemeClr val="accent1"/>
                </a:solidFill>
              </a:rPr>
              <a:t>Un grafico a barre che ordina i problemi </a:t>
            </a:r>
          </a:p>
          <a:p>
            <a:pPr marL="0" indent="0">
              <a:lnSpc>
                <a:spcPct val="150000"/>
              </a:lnSpc>
              <a:buNone/>
            </a:pPr>
            <a:r>
              <a:rPr lang="en-GB" sz="1700" b="0" dirty="0">
                <a:solidFill>
                  <a:schemeClr val="accent1"/>
                </a:solidFill>
              </a:rPr>
              <a:t>o cause in ordine decrescente di importanza. </a:t>
            </a:r>
          </a:p>
          <a:p>
            <a:pPr marL="0" indent="0">
              <a:lnSpc>
                <a:spcPct val="150000"/>
              </a:lnSpc>
              <a:buNone/>
            </a:pPr>
            <a:r>
              <a:rPr lang="en-GB" sz="1700" b="0" dirty="0">
                <a:solidFill>
                  <a:schemeClr val="accent1"/>
                </a:solidFill>
              </a:rPr>
              <a:t>Viene utilizzato per identificare e concentrare l'attenzione sulle cause chiave </a:t>
            </a:r>
          </a:p>
          <a:p>
            <a:pPr marL="0" indent="0">
              <a:lnSpc>
                <a:spcPct val="150000"/>
              </a:lnSpc>
              <a:buNone/>
            </a:pPr>
            <a:r>
              <a:rPr lang="en-GB" sz="1700" b="0" dirty="0">
                <a:solidFill>
                  <a:schemeClr val="accent1"/>
                </a:solidFill>
              </a:rPr>
              <a:t>che contribuiscono alla maggior parte dei problemi.</a:t>
            </a:r>
          </a:p>
          <a:p>
            <a:pPr marL="0" indent="0">
              <a:lnSpc>
                <a:spcPct val="150000"/>
              </a:lnSpc>
              <a:buNone/>
            </a:pPr>
            <a:r>
              <a:rPr lang="en-GB" sz="1700" b="0" dirty="0">
                <a:solidFill>
                  <a:schemeClr val="accent1"/>
                </a:solidFill>
              </a:rPr>
              <a:t>Consente di analizzare i dati.</a:t>
            </a:r>
          </a:p>
          <a:p>
            <a:pPr marL="0" indent="0">
              <a:lnSpc>
                <a:spcPct val="150000"/>
              </a:lnSpc>
              <a:buNone/>
            </a:pPr>
            <a:endParaRPr lang="en-GB" sz="1600" b="0" dirty="0">
              <a:solidFill>
                <a:schemeClr val="accent1"/>
              </a:solidFill>
            </a:endParaRPr>
          </a:p>
          <a:p>
            <a:pPr marL="0" indent="0">
              <a:lnSpc>
                <a:spcPct val="150000"/>
              </a:lnSpc>
              <a:buNone/>
            </a:pPr>
            <a:r>
              <a:rPr lang="en-GB" sz="1700" dirty="0">
                <a:solidFill>
                  <a:schemeClr val="bg2"/>
                </a:solidFill>
                <a:latin typeface="Raleway"/>
              </a:rPr>
              <a:t>4</a:t>
            </a:r>
            <a:r>
              <a:rPr kumimoji="0" lang="en-GB" sz="1700" b="1" i="0" u="none" strike="noStrike" kern="1200" cap="none" spc="0" normalizeH="0" baseline="0" noProof="0" dirty="0">
                <a:ln>
                  <a:noFill/>
                </a:ln>
                <a:solidFill>
                  <a:schemeClr val="bg2"/>
                </a:solidFill>
                <a:effectLst/>
                <a:uLnTx/>
                <a:uFillTx/>
                <a:latin typeface="Raleway"/>
                <a:ea typeface="+mn-ea"/>
                <a:cs typeface="+mn-cs"/>
              </a:rPr>
              <a:t>. Il diagramma</a:t>
            </a:r>
            <a:r>
              <a:rPr lang="en-GB" sz="1700" dirty="0">
                <a:solidFill>
                  <a:schemeClr val="bg2"/>
                </a:solidFill>
                <a:latin typeface="Raleway"/>
              </a:rPr>
              <a:t> di causa </a:t>
            </a:r>
            <a:r>
              <a:rPr kumimoji="0" lang="en-GB" sz="1700" b="1" i="0" u="none" strike="noStrike" kern="1200" cap="none" spc="0" normalizeH="0" baseline="0" noProof="0" dirty="0">
                <a:ln>
                  <a:noFill/>
                </a:ln>
                <a:solidFill>
                  <a:schemeClr val="bg2"/>
                </a:solidFill>
                <a:effectLst/>
                <a:uLnTx/>
                <a:uFillTx/>
                <a:latin typeface="Raleway"/>
                <a:ea typeface="+mn-ea"/>
                <a:cs typeface="+mn-cs"/>
              </a:rPr>
              <a:t>ed </a:t>
            </a:r>
            <a:r>
              <a:rPr lang="en-GB" sz="1700" dirty="0">
                <a:solidFill>
                  <a:schemeClr val="bg2"/>
                </a:solidFill>
                <a:latin typeface="Raleway"/>
              </a:rPr>
              <a:t>effetto </a:t>
            </a:r>
            <a:endParaRPr lang="en-GB" sz="1700" b="1" i="0" u="none" strike="noStrike" kern="1200" cap="none" spc="0" normalizeH="0" baseline="0" noProof="0" dirty="0">
              <a:ln>
                <a:noFill/>
              </a:ln>
              <a:solidFill>
                <a:schemeClr val="bg2"/>
              </a:solidFill>
              <a:effectLst/>
              <a:uLnTx/>
              <a:uFillTx/>
              <a:latin typeface="Raleway"/>
            </a:endParaRPr>
          </a:p>
          <a:p>
            <a:pPr marL="0" indent="0">
              <a:lnSpc>
                <a:spcPct val="150000"/>
              </a:lnSpc>
              <a:buNone/>
            </a:pPr>
            <a:r>
              <a:rPr kumimoji="0" lang="en-GB" sz="1700" b="0" i="0" u="none" strike="noStrike" kern="1200" cap="none" spc="0" normalizeH="0" baseline="0" noProof="0" dirty="0">
                <a:ln>
                  <a:noFill/>
                </a:ln>
                <a:solidFill>
                  <a:schemeClr val="accent1"/>
                </a:solidFill>
                <a:effectLst/>
                <a:uLnTx/>
                <a:uFillTx/>
                <a:latin typeface="Raleway"/>
                <a:ea typeface="+mn-ea"/>
                <a:cs typeface="+mn-cs"/>
              </a:rPr>
              <a:t>Un diagramma che aiuta a identificare le potenziali cause di un problema. </a:t>
            </a:r>
            <a:endParaRPr lang="en-GB" sz="1700" b="0" i="0" u="none" strike="noStrike" kern="1200" cap="none" spc="0" normalizeH="0" baseline="0" noProof="0" dirty="0">
              <a:ln>
                <a:noFill/>
              </a:ln>
              <a:solidFill>
                <a:schemeClr val="accent1"/>
              </a:solidFill>
              <a:effectLst/>
              <a:uLnTx/>
              <a:uFillTx/>
              <a:latin typeface="Raleway"/>
            </a:endParaRPr>
          </a:p>
          <a:p>
            <a:pPr marL="0" indent="0">
              <a:lnSpc>
                <a:spcPct val="150000"/>
              </a:lnSpc>
              <a:buNone/>
            </a:pPr>
            <a:r>
              <a:rPr kumimoji="0" lang="en-GB" sz="1700" b="0" i="0" u="none" strike="noStrike" kern="1200" cap="none" spc="0" normalizeH="0" baseline="0" noProof="0" dirty="0">
                <a:ln>
                  <a:noFill/>
                </a:ln>
                <a:solidFill>
                  <a:schemeClr val="accent1"/>
                </a:solidFill>
                <a:effectLst/>
                <a:uLnTx/>
                <a:uFillTx/>
                <a:latin typeface="Raleway"/>
                <a:ea typeface="+mn-ea"/>
                <a:cs typeface="+mn-cs"/>
              </a:rPr>
              <a:t>un problema o una situazione indesiderata. Categorie comuni</a:t>
            </a:r>
            <a:endParaRPr lang="en-GB" sz="1700" b="0" i="0" u="none" strike="noStrike" kern="1200" cap="none" spc="0" normalizeH="0" baseline="0" noProof="0" dirty="0">
              <a:ln>
                <a:noFill/>
              </a:ln>
              <a:solidFill>
                <a:schemeClr val="accent1"/>
              </a:solidFill>
              <a:effectLst/>
              <a:uLnTx/>
              <a:uFillTx/>
              <a:latin typeface="Raleway"/>
            </a:endParaRPr>
          </a:p>
          <a:p>
            <a:pPr marL="0" indent="0">
              <a:lnSpc>
                <a:spcPct val="150000"/>
              </a:lnSpc>
              <a:buNone/>
            </a:pPr>
            <a:r>
              <a:rPr kumimoji="0" lang="en-GB" sz="1700" b="0" i="0" u="none" strike="noStrike" kern="1200" cap="none" spc="0" normalizeH="0" baseline="0" noProof="0" dirty="0">
                <a:ln>
                  <a:noFill/>
                </a:ln>
                <a:solidFill>
                  <a:schemeClr val="accent1"/>
                </a:solidFill>
                <a:effectLst/>
                <a:uLnTx/>
                <a:uFillTx/>
                <a:latin typeface="Raleway"/>
                <a:ea typeface="+mn-ea"/>
                <a:cs typeface="+mn-cs"/>
              </a:rPr>
              <a:t>utilizzati nel diagramma causa-effetto sono il </a:t>
            </a:r>
            <a:endParaRPr lang="en-GB" sz="1700" b="0" i="0" u="none" strike="noStrike" kern="1200" cap="none" spc="0" normalizeH="0" baseline="0" noProof="0" dirty="0">
              <a:ln>
                <a:noFill/>
              </a:ln>
              <a:solidFill>
                <a:schemeClr val="accent1"/>
              </a:solidFill>
              <a:effectLst/>
              <a:uLnTx/>
              <a:uFillTx/>
              <a:latin typeface="Raleway"/>
            </a:endParaRPr>
          </a:p>
          <a:p>
            <a:pPr marL="0" indent="0">
              <a:lnSpc>
                <a:spcPct val="150000"/>
              </a:lnSpc>
              <a:buNone/>
            </a:pPr>
            <a:r>
              <a:rPr kumimoji="0" lang="en-GB" sz="1700" b="0" i="0" u="none" strike="noStrike" kern="1200" cap="none" spc="0" normalizeH="0" baseline="0" noProof="0" dirty="0">
                <a:ln>
                  <a:noFill/>
                </a:ln>
                <a:solidFill>
                  <a:schemeClr val="accent1"/>
                </a:solidFill>
                <a:effectLst/>
                <a:uLnTx/>
                <a:uFillTx/>
                <a:latin typeface="Raleway"/>
                <a:ea typeface="+mn-ea"/>
                <a:cs typeface="+mn-cs"/>
              </a:rPr>
              <a:t>6 "M": Materiali, Manodopera, Metodo, Macchinari,</a:t>
            </a:r>
            <a:endParaRPr lang="en-GB" sz="1700" b="0" i="0" u="none" strike="noStrike" kern="1200" cap="none" spc="0" normalizeH="0" baseline="0" noProof="0" dirty="0">
              <a:ln>
                <a:noFill/>
              </a:ln>
              <a:solidFill>
                <a:schemeClr val="accent1"/>
              </a:solidFill>
              <a:effectLst/>
              <a:uLnTx/>
              <a:uFillTx/>
              <a:latin typeface="Raleway"/>
            </a:endParaRPr>
          </a:p>
          <a:p>
            <a:pPr marL="0" indent="0">
              <a:lnSpc>
                <a:spcPct val="150000"/>
              </a:lnSpc>
              <a:buNone/>
            </a:pPr>
            <a:r>
              <a:rPr kumimoji="0" lang="en-GB" sz="1700" b="0" i="0" u="none" strike="noStrike" kern="1200" cap="none" spc="0" normalizeH="0" baseline="0" noProof="0" dirty="0">
                <a:ln>
                  <a:noFill/>
                </a:ln>
                <a:solidFill>
                  <a:schemeClr val="accent1"/>
                </a:solidFill>
                <a:effectLst/>
                <a:uLnTx/>
                <a:uFillTx/>
                <a:latin typeface="Raleway"/>
                <a:ea typeface="+mn-ea"/>
                <a:cs typeface="+mn-cs"/>
              </a:rPr>
              <a:t>Ambiente e misure.</a:t>
            </a:r>
            <a:endParaRPr lang="en-GB" sz="1700" b="0" i="0" u="none" strike="noStrike" kern="1200" cap="none" spc="0" normalizeH="0" baseline="0" noProof="0" dirty="0">
              <a:ln>
                <a:noFill/>
              </a:ln>
              <a:solidFill>
                <a:schemeClr val="accent1"/>
              </a:solidFill>
              <a:effectLst/>
              <a:uLnTx/>
              <a:uFillTx/>
              <a:latin typeface="Raleway"/>
            </a:endParaRPr>
          </a:p>
        </p:txBody>
      </p:sp>
      <p:pic>
        <p:nvPicPr>
          <p:cNvPr id="7" name="Immagine 6">
            <a:extLst>
              <a:ext uri="{FF2B5EF4-FFF2-40B4-BE49-F238E27FC236}">
                <a16:creationId xmlns:a16="http://schemas.microsoft.com/office/drawing/2014/main" id="{70FF3323-5F54-C075-248A-4BB26BB9CC7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64372" y="197436"/>
            <a:ext cx="3297585" cy="2287364"/>
          </a:xfrm>
          <a:prstGeom prst="rect">
            <a:avLst/>
          </a:prstGeom>
        </p:spPr>
      </p:pic>
      <p:pic>
        <p:nvPicPr>
          <p:cNvPr id="8" name="Immagine 7">
            <a:extLst>
              <a:ext uri="{FF2B5EF4-FFF2-40B4-BE49-F238E27FC236}">
                <a16:creationId xmlns:a16="http://schemas.microsoft.com/office/drawing/2014/main" id="{102693B7-BAEE-A323-360A-3BEE5CD2A25C}"/>
              </a:ext>
            </a:extLst>
          </p:cNvPr>
          <p:cNvPicPr>
            <a:picLocks noChangeAspect="1"/>
          </p:cNvPicPr>
          <p:nvPr/>
        </p:nvPicPr>
        <p:blipFill>
          <a:blip r:embed="rId3"/>
          <a:stretch>
            <a:fillRect/>
          </a:stretch>
        </p:blipFill>
        <p:spPr>
          <a:xfrm>
            <a:off x="7164372" y="3534354"/>
            <a:ext cx="3743114" cy="2127813"/>
          </a:xfrm>
          <a:prstGeom prst="rect">
            <a:avLst/>
          </a:prstGeom>
        </p:spPr>
      </p:pic>
      <p:sp>
        <p:nvSpPr>
          <p:cNvPr id="4" name="CasellaDiTesto 3">
            <a:extLst>
              <a:ext uri="{FF2B5EF4-FFF2-40B4-BE49-F238E27FC236}">
                <a16:creationId xmlns:a16="http://schemas.microsoft.com/office/drawing/2014/main" id="{6801553B-E956-8294-B8F0-A15F0EA2A240}"/>
              </a:ext>
            </a:extLst>
          </p:cNvPr>
          <p:cNvSpPr txBox="1"/>
          <p:nvPr/>
        </p:nvSpPr>
        <p:spPr>
          <a:xfrm>
            <a:off x="7167638" y="5716210"/>
            <a:ext cx="5005009"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rgbClr val="1D1D1B"/>
                </a:solidFill>
              </a:rPr>
              <a:t>Fonte dell'immagine: I 7 strumenti del controllo qualità (CQ) spiegati con un esempio da CQE Academy </a:t>
            </a:r>
            <a:endParaRPr lang="en-GB" sz="1000" dirty="0"/>
          </a:p>
        </p:txBody>
      </p:sp>
      <p:sp>
        <p:nvSpPr>
          <p:cNvPr id="9" name="CasellaDiTesto 8">
            <a:extLst>
              <a:ext uri="{FF2B5EF4-FFF2-40B4-BE49-F238E27FC236}">
                <a16:creationId xmlns:a16="http://schemas.microsoft.com/office/drawing/2014/main" id="{A02C3D30-8CB7-3A14-D606-79033763FEAF}"/>
              </a:ext>
            </a:extLst>
          </p:cNvPr>
          <p:cNvSpPr txBox="1"/>
          <p:nvPr/>
        </p:nvSpPr>
        <p:spPr>
          <a:xfrm>
            <a:off x="7162800" y="2487338"/>
            <a:ext cx="4634307"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rgbClr val="1D1D1B"/>
                </a:solidFill>
              </a:rPr>
              <a:t>Fonte dell'immagine: I 7 strumenti del controllo qualità (CQ) spiegati con un esempio da CQE Academy </a:t>
            </a:r>
            <a:endParaRPr lang="en-GB" sz="1000" i="1" dirty="0"/>
          </a:p>
        </p:txBody>
      </p:sp>
    </p:spTree>
    <p:extLst>
      <p:ext uri="{BB962C8B-B14F-4D97-AF65-F5344CB8AC3E}">
        <p14:creationId xmlns:p14="http://schemas.microsoft.com/office/powerpoint/2010/main" val="12374358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2C0D52E-A62B-F6E5-F2B0-7344F0CE8600}"/>
              </a:ext>
            </a:extLst>
          </p:cNvPr>
          <p:cNvSpPr>
            <a:spLocks noGrp="1"/>
          </p:cNvSpPr>
          <p:nvPr>
            <p:ph type="title"/>
          </p:nvPr>
        </p:nvSpPr>
        <p:spPr>
          <a:xfrm>
            <a:off x="847969" y="394433"/>
            <a:ext cx="6314831" cy="651487"/>
          </a:xfrm>
        </p:spPr>
        <p:txBody>
          <a:bodyPr>
            <a:normAutofit/>
          </a:bodyPr>
          <a:lstStyle/>
          <a:p>
            <a:r>
              <a:rPr lang="en-US" sz="3400" b="1" dirty="0"/>
              <a:t>Obiettivo di questa unità</a:t>
            </a:r>
          </a:p>
        </p:txBody>
      </p:sp>
      <p:sp>
        <p:nvSpPr>
          <p:cNvPr id="3" name="Marcador de contenido 2">
            <a:extLst>
              <a:ext uri="{FF2B5EF4-FFF2-40B4-BE49-F238E27FC236}">
                <a16:creationId xmlns:a16="http://schemas.microsoft.com/office/drawing/2014/main" id="{8D0089E8-9EEB-047C-855D-C0D6B24BE56F}"/>
              </a:ext>
            </a:extLst>
          </p:cNvPr>
          <p:cNvSpPr>
            <a:spLocks noGrp="1"/>
          </p:cNvSpPr>
          <p:nvPr>
            <p:ph idx="1"/>
          </p:nvPr>
        </p:nvSpPr>
        <p:spPr>
          <a:xfrm>
            <a:off x="849510" y="1225005"/>
            <a:ext cx="10515600" cy="4756377"/>
          </a:xfrm>
        </p:spPr>
        <p:txBody>
          <a:bodyPr vert="horz" lIns="91440" tIns="45720" rIns="91440" bIns="45720" rtlCol="0" anchor="t">
            <a:normAutofit/>
          </a:bodyPr>
          <a:lstStyle/>
          <a:p>
            <a:pPr marL="0" indent="0">
              <a:lnSpc>
                <a:spcPct val="150000"/>
              </a:lnSpc>
              <a:buNone/>
            </a:pPr>
            <a:r>
              <a:rPr lang="en-US" sz="1600" dirty="0"/>
              <a:t>Obiettivo generale: </a:t>
            </a:r>
            <a:r>
              <a:rPr lang="en-US" sz="1600" b="0" dirty="0">
                <a:solidFill>
                  <a:schemeClr val="accent1"/>
                </a:solidFill>
              </a:rPr>
              <a:t>con questa unità imparerete a </a:t>
            </a:r>
            <a:r>
              <a:rPr lang="en-US" sz="1600" dirty="0">
                <a:solidFill>
                  <a:schemeClr val="accent1"/>
                </a:solidFill>
              </a:rPr>
              <a:t>gestire </a:t>
            </a:r>
            <a:r>
              <a:rPr lang="en-US" sz="1600" b="0" dirty="0">
                <a:solidFill>
                  <a:schemeClr val="accent1"/>
                </a:solidFill>
              </a:rPr>
              <a:t>efficacemente </a:t>
            </a:r>
            <a:r>
              <a:rPr lang="en-US" sz="1600" dirty="0">
                <a:solidFill>
                  <a:schemeClr val="accent1"/>
                </a:solidFill>
              </a:rPr>
              <a:t>i rischi </a:t>
            </a:r>
            <a:r>
              <a:rPr lang="en-US" sz="1600" b="0" dirty="0">
                <a:solidFill>
                  <a:schemeClr val="accent1"/>
                </a:solidFill>
              </a:rPr>
              <a:t>e a sviluppare le competenze essenziali </a:t>
            </a:r>
            <a:r>
              <a:rPr lang="en-US" sz="1600" dirty="0">
                <a:solidFill>
                  <a:schemeClr val="accent1"/>
                </a:solidFill>
              </a:rPr>
              <a:t>per la gestione della qualità</a:t>
            </a:r>
            <a:r>
              <a:rPr lang="en-US" sz="1600" b="0" dirty="0">
                <a:solidFill>
                  <a:schemeClr val="accent1"/>
                </a:solidFill>
              </a:rPr>
              <a:t>. Inoltre, imparerete a </a:t>
            </a:r>
            <a:r>
              <a:rPr lang="en-US" sz="1600" dirty="0">
                <a:solidFill>
                  <a:schemeClr val="accent1"/>
                </a:solidFill>
              </a:rPr>
              <a:t>gestire</a:t>
            </a:r>
            <a:r>
              <a:rPr lang="en-US" sz="1600" b="0" dirty="0">
                <a:solidFill>
                  <a:schemeClr val="accent1"/>
                </a:solidFill>
              </a:rPr>
              <a:t> meglio il vostro </a:t>
            </a:r>
            <a:r>
              <a:rPr lang="en-US" sz="1600" dirty="0">
                <a:solidFill>
                  <a:schemeClr val="accent1"/>
                </a:solidFill>
              </a:rPr>
              <a:t>tempo</a:t>
            </a:r>
            <a:r>
              <a:rPr lang="en-US" sz="1600" b="0" dirty="0">
                <a:solidFill>
                  <a:schemeClr val="accent1"/>
                </a:solidFill>
              </a:rPr>
              <a:t>. Nel corso dell'unità, esplorerete varie strategie e strumenti che vi aiuteranno </a:t>
            </a:r>
            <a:r>
              <a:rPr lang="en-US" sz="1600" dirty="0">
                <a:solidFill>
                  <a:schemeClr val="accent1"/>
                </a:solidFill>
              </a:rPr>
              <a:t>a identificare, valutare e mitigare i rischi potenziali </a:t>
            </a:r>
            <a:r>
              <a:rPr lang="en-US" sz="1600" b="0" dirty="0">
                <a:solidFill>
                  <a:schemeClr val="accent1"/>
                </a:solidFill>
              </a:rPr>
              <a:t>nei vostri progetti e nelle vostre operazioni. Esplorerete anche i </a:t>
            </a:r>
            <a:r>
              <a:rPr lang="en-US" sz="1600" dirty="0">
                <a:solidFill>
                  <a:schemeClr val="accent1"/>
                </a:solidFill>
              </a:rPr>
              <a:t>principi e le pratiche della gestione della qualità</a:t>
            </a:r>
            <a:r>
              <a:rPr lang="en-US" sz="1600" b="0" dirty="0">
                <a:solidFill>
                  <a:schemeClr val="accent1"/>
                </a:solidFill>
              </a:rPr>
              <a:t>, per garantire il mantenimento di standard elevati e il miglioramento continuo del vostro lavoro. Inoltre, l'unità vi fornirà tecniche per migliorare le vostre </a:t>
            </a:r>
            <a:r>
              <a:rPr lang="en-US" sz="1600" dirty="0">
                <a:solidFill>
                  <a:schemeClr val="accent1"/>
                </a:solidFill>
              </a:rPr>
              <a:t>capacità di gestione del tempo. </a:t>
            </a:r>
            <a:r>
              <a:rPr lang="en-US" sz="1600" b="0" dirty="0">
                <a:solidFill>
                  <a:schemeClr val="accent1"/>
                </a:solidFill>
              </a:rPr>
              <a:t>Questa unità è suddivisa in 3 sezioni: identificazione e mitigazione dei rischi aziendali, gestione e garanzia della qualità, strategie efficaci di gestione del tempo per gli imprenditori.</a:t>
            </a:r>
            <a:endParaRPr lang="it-IT" sz="1600" b="0" dirty="0">
              <a:solidFill>
                <a:schemeClr val="accent1"/>
              </a:solidFill>
            </a:endParaRPr>
          </a:p>
          <a:p>
            <a:pPr marL="0" indent="0">
              <a:lnSpc>
                <a:spcPct val="150000"/>
              </a:lnSpc>
              <a:buNone/>
            </a:pPr>
            <a:r>
              <a:rPr lang="en-US" sz="1600" dirty="0"/>
              <a:t>Durata dell'unità: </a:t>
            </a:r>
            <a:r>
              <a:rPr lang="en-US" sz="1600" b="0" dirty="0">
                <a:solidFill>
                  <a:schemeClr val="accent1"/>
                </a:solidFill>
              </a:rPr>
              <a:t>1 settimana</a:t>
            </a:r>
          </a:p>
          <a:p>
            <a:pPr>
              <a:buNone/>
            </a:pPr>
            <a:r>
              <a:rPr lang="en-US" sz="1600" dirty="0">
                <a:solidFill>
                  <a:srgbClr val="F3B75B"/>
                </a:solidFill>
                <a:ea typeface="+mn-lt"/>
                <a:cs typeface="+mn-lt"/>
              </a:rPr>
              <a:t>Carico di lavoro stimato: </a:t>
            </a:r>
            <a:r>
              <a:rPr lang="en-US" sz="1600" b="0" dirty="0">
                <a:solidFill>
                  <a:schemeClr val="accent1"/>
                </a:solidFill>
              </a:rPr>
              <a:t>7 ore </a:t>
            </a:r>
          </a:p>
          <a:p>
            <a:pPr marL="0" indent="0">
              <a:lnSpc>
                <a:spcPct val="150000"/>
              </a:lnSpc>
              <a:buNone/>
            </a:pPr>
            <a:r>
              <a:rPr lang="en-US" sz="1600" dirty="0"/>
              <a:t>Metodo di valutazione: </a:t>
            </a:r>
            <a:r>
              <a:rPr lang="en-US" sz="1600" b="0" dirty="0">
                <a:solidFill>
                  <a:schemeClr val="accent1"/>
                </a:solidFill>
              </a:rPr>
              <a:t>Quiz a scelta multipla dopo il completamento dell'unità.</a:t>
            </a:r>
          </a:p>
          <a:p>
            <a:pPr marL="0" indent="0">
              <a:buNone/>
            </a:pPr>
            <a:endParaRPr lang="en-US"/>
          </a:p>
        </p:txBody>
      </p:sp>
    </p:spTree>
    <p:extLst>
      <p:ext uri="{BB962C8B-B14F-4D97-AF65-F5344CB8AC3E}">
        <p14:creationId xmlns:p14="http://schemas.microsoft.com/office/powerpoint/2010/main" val="117772644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3231B5ED-03F5-0C53-BCE9-AA9142962C6D}"/>
              </a:ext>
            </a:extLst>
          </p:cNvPr>
          <p:cNvSpPr>
            <a:spLocks noGrp="1"/>
          </p:cNvSpPr>
          <p:nvPr>
            <p:ph idx="1"/>
          </p:nvPr>
        </p:nvSpPr>
        <p:spPr>
          <a:xfrm>
            <a:off x="838200" y="590265"/>
            <a:ext cx="10515600" cy="5953028"/>
          </a:xfrm>
        </p:spPr>
        <p:txBody>
          <a:bodyPr vert="horz" lIns="91440" tIns="45720" rIns="91440" bIns="45720" rtlCol="0" anchor="t">
            <a:normAutofit/>
          </a:bodyPr>
          <a:lstStyle/>
          <a:p>
            <a:pPr marL="0" indent="0">
              <a:lnSpc>
                <a:spcPct val="150000"/>
              </a:lnSpc>
              <a:buNone/>
            </a:pPr>
            <a:endParaRPr lang="it-IT" sz="1600"/>
          </a:p>
          <a:p>
            <a:pPr marL="0" indent="0">
              <a:lnSpc>
                <a:spcPct val="150000"/>
              </a:lnSpc>
              <a:buNone/>
            </a:pPr>
            <a:r>
              <a:rPr lang="en-GB" sz="1600" dirty="0">
                <a:solidFill>
                  <a:schemeClr val="bg2"/>
                </a:solidFill>
              </a:rPr>
              <a:t>5. Diagrammi di dispersione </a:t>
            </a:r>
            <a:r>
              <a:rPr lang="en-GB" sz="1600" b="0" dirty="0">
                <a:solidFill>
                  <a:schemeClr val="accent1"/>
                </a:solidFill>
              </a:rPr>
              <a:t>Un grafico che rappresenta la </a:t>
            </a:r>
          </a:p>
          <a:p>
            <a:pPr marL="0" indent="0">
              <a:lnSpc>
                <a:spcPct val="150000"/>
              </a:lnSpc>
              <a:buNone/>
            </a:pPr>
            <a:r>
              <a:rPr lang="en-GB" sz="1600" b="0" dirty="0">
                <a:solidFill>
                  <a:schemeClr val="accent1"/>
                </a:solidFill>
              </a:rPr>
              <a:t>relazione tra due variabili. Viene utilizzato per identificare</a:t>
            </a:r>
          </a:p>
          <a:p>
            <a:pPr marL="0" indent="0">
              <a:lnSpc>
                <a:spcPct val="150000"/>
              </a:lnSpc>
              <a:buNone/>
            </a:pPr>
            <a:r>
              <a:rPr lang="en-GB" sz="1600" b="0" dirty="0">
                <a:solidFill>
                  <a:schemeClr val="accent1"/>
                </a:solidFill>
              </a:rPr>
              <a:t> eventuali correlazioni o schemi tra le variabili.</a:t>
            </a:r>
          </a:p>
          <a:p>
            <a:pPr marL="0" indent="0">
              <a:lnSpc>
                <a:spcPct val="150000"/>
              </a:lnSpc>
              <a:buNone/>
            </a:pPr>
            <a:endParaRPr lang="en-GB" sz="1600" b="0" dirty="0">
              <a:solidFill>
                <a:schemeClr val="accent1"/>
              </a:solidFill>
            </a:endParaRPr>
          </a:p>
          <a:p>
            <a:pPr marL="0" indent="0">
              <a:lnSpc>
                <a:spcPct val="150000"/>
              </a:lnSpc>
              <a:buNone/>
            </a:pPr>
            <a:endParaRPr lang="en-GB" sz="1600" b="0" dirty="0">
              <a:solidFill>
                <a:schemeClr val="accent1"/>
              </a:solidFill>
            </a:endParaRPr>
          </a:p>
          <a:p>
            <a:pPr marL="0" indent="0">
              <a:lnSpc>
                <a:spcPct val="150000"/>
              </a:lnSpc>
              <a:buNone/>
            </a:pPr>
            <a:r>
              <a:rPr kumimoji="0" lang="en-GB" sz="1600" b="1" i="0" u="none" strike="noStrike" kern="1200" cap="none" spc="0" normalizeH="0" baseline="0" noProof="0" dirty="0">
                <a:ln>
                  <a:noFill/>
                </a:ln>
                <a:solidFill>
                  <a:schemeClr val="bg2"/>
                </a:solidFill>
                <a:effectLst/>
                <a:uLnTx/>
                <a:uFillTx/>
                <a:latin typeface="Raleway"/>
                <a:ea typeface="+mn-ea"/>
                <a:cs typeface="+mn-cs"/>
              </a:rPr>
              <a:t>6. Istogramma </a:t>
            </a:r>
            <a:r>
              <a:rPr lang="en-GB" sz="1600" b="0" dirty="0">
                <a:solidFill>
                  <a:schemeClr val="accent1"/>
                </a:solidFill>
                <a:latin typeface="Raleway"/>
              </a:rPr>
              <a:t>Un grafico che rappresenta la distribuzione</a:t>
            </a:r>
          </a:p>
          <a:p>
            <a:pPr marL="0" indent="0">
              <a:lnSpc>
                <a:spcPct val="150000"/>
              </a:lnSpc>
              <a:buNone/>
            </a:pPr>
            <a:r>
              <a:rPr lang="en-GB" sz="1600" b="0" dirty="0">
                <a:solidFill>
                  <a:schemeClr val="accent1"/>
                </a:solidFill>
                <a:latin typeface="Raleway"/>
              </a:rPr>
              <a:t> di dati all'interno di un intervallo specifico. Viene utilizzato per visualizzare</a:t>
            </a:r>
          </a:p>
          <a:p>
            <a:pPr marL="0" indent="0">
              <a:lnSpc>
                <a:spcPct val="150000"/>
              </a:lnSpc>
              <a:buNone/>
            </a:pPr>
            <a:r>
              <a:rPr lang="en-GB" sz="1600" b="0" dirty="0">
                <a:solidFill>
                  <a:schemeClr val="accent1"/>
                </a:solidFill>
                <a:latin typeface="Raleway"/>
              </a:rPr>
              <a:t> la frequenza delle misurazioni in diversi </a:t>
            </a:r>
          </a:p>
          <a:p>
            <a:pPr marL="0" indent="0">
              <a:lnSpc>
                <a:spcPct val="150000"/>
              </a:lnSpc>
              <a:buNone/>
            </a:pPr>
            <a:r>
              <a:rPr lang="en-GB" sz="1600" b="0" dirty="0">
                <a:solidFill>
                  <a:schemeClr val="accent1"/>
                </a:solidFill>
                <a:latin typeface="Raleway"/>
              </a:rPr>
              <a:t>categorie o intervalli.</a:t>
            </a:r>
            <a:endParaRPr kumimoji="0" lang="en-GB" sz="1600" b="0" i="0" u="none" strike="noStrike" kern="1200" cap="none" spc="0" normalizeH="0" baseline="0" noProof="0" dirty="0">
              <a:ln>
                <a:noFill/>
              </a:ln>
              <a:solidFill>
                <a:schemeClr val="accent1"/>
              </a:solidFill>
              <a:effectLst/>
              <a:uLnTx/>
              <a:uFillTx/>
              <a:latin typeface="Raleway"/>
              <a:ea typeface="+mn-ea"/>
              <a:cs typeface="+mn-cs"/>
            </a:endParaRPr>
          </a:p>
        </p:txBody>
      </p:sp>
      <p:pic>
        <p:nvPicPr>
          <p:cNvPr id="4" name="Immagine 3">
            <a:extLst>
              <a:ext uri="{FF2B5EF4-FFF2-40B4-BE49-F238E27FC236}">
                <a16:creationId xmlns:a16="http://schemas.microsoft.com/office/drawing/2014/main" id="{6458A768-20E7-DDCE-42F7-707A5FDE457A}"/>
              </a:ext>
            </a:extLst>
          </p:cNvPr>
          <p:cNvPicPr>
            <a:picLocks noChangeAspect="1"/>
          </p:cNvPicPr>
          <p:nvPr/>
        </p:nvPicPr>
        <p:blipFill>
          <a:blip r:embed="rId2"/>
          <a:stretch>
            <a:fillRect/>
          </a:stretch>
        </p:blipFill>
        <p:spPr>
          <a:xfrm>
            <a:off x="6955756" y="475861"/>
            <a:ext cx="4048048" cy="2002831"/>
          </a:xfrm>
          <a:prstGeom prst="rect">
            <a:avLst/>
          </a:prstGeom>
        </p:spPr>
      </p:pic>
      <p:pic>
        <p:nvPicPr>
          <p:cNvPr id="5" name="Immagine 4">
            <a:extLst>
              <a:ext uri="{FF2B5EF4-FFF2-40B4-BE49-F238E27FC236}">
                <a16:creationId xmlns:a16="http://schemas.microsoft.com/office/drawing/2014/main" id="{C8C45F42-5ED9-10D6-7AF1-A6FFF15E1FA1}"/>
              </a:ext>
            </a:extLst>
          </p:cNvPr>
          <p:cNvPicPr>
            <a:picLocks noChangeAspect="1"/>
          </p:cNvPicPr>
          <p:nvPr/>
        </p:nvPicPr>
        <p:blipFill>
          <a:blip r:embed="rId3"/>
          <a:stretch>
            <a:fillRect/>
          </a:stretch>
        </p:blipFill>
        <p:spPr>
          <a:xfrm>
            <a:off x="7459364" y="3166423"/>
            <a:ext cx="3034597" cy="2789152"/>
          </a:xfrm>
          <a:prstGeom prst="rect">
            <a:avLst/>
          </a:prstGeom>
        </p:spPr>
      </p:pic>
      <p:sp>
        <p:nvSpPr>
          <p:cNvPr id="7" name="CasellaDiTesto 6">
            <a:extLst>
              <a:ext uri="{FF2B5EF4-FFF2-40B4-BE49-F238E27FC236}">
                <a16:creationId xmlns:a16="http://schemas.microsoft.com/office/drawing/2014/main" id="{57BC71A9-DD05-0B92-97FC-4D3181B148DC}"/>
              </a:ext>
            </a:extLst>
          </p:cNvPr>
          <p:cNvSpPr txBox="1"/>
          <p:nvPr/>
        </p:nvSpPr>
        <p:spPr>
          <a:xfrm>
            <a:off x="6949924" y="2482369"/>
            <a:ext cx="5005009"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rgbClr val="1D1D1B"/>
                </a:solidFill>
              </a:rPr>
              <a:t>Fonte dell'immagine: I 7 strumenti del controllo qualità (CQ) spiegati con un esempio da CQE </a:t>
            </a:r>
            <a:r>
              <a:rPr lang="en-US" sz="1000" dirty="0">
                <a:solidFill>
                  <a:srgbClr val="1D1D1B"/>
                </a:solidFill>
              </a:rPr>
              <a:t>Academy </a:t>
            </a:r>
            <a:endParaRPr lang="it-IT" sz="1000" i="1" dirty="0"/>
          </a:p>
        </p:txBody>
      </p:sp>
      <p:sp>
        <p:nvSpPr>
          <p:cNvPr id="10" name="CasellaDiTesto 9">
            <a:extLst>
              <a:ext uri="{FF2B5EF4-FFF2-40B4-BE49-F238E27FC236}">
                <a16:creationId xmlns:a16="http://schemas.microsoft.com/office/drawing/2014/main" id="{720E7D76-585C-F9EA-363E-62EA2C2C34ED}"/>
              </a:ext>
            </a:extLst>
          </p:cNvPr>
          <p:cNvSpPr txBox="1"/>
          <p:nvPr/>
        </p:nvSpPr>
        <p:spPr>
          <a:xfrm>
            <a:off x="6949924" y="5946020"/>
            <a:ext cx="5005009"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rgbClr val="1D1D1B"/>
                </a:solidFill>
              </a:rPr>
              <a:t>Fonte dell'immagine: I 7 strumenti del controllo qualità (CQ) spiegati con un esempio da CQE Academy </a:t>
            </a:r>
            <a:endParaRPr lang="en-GB" dirty="0">
              <a:solidFill>
                <a:srgbClr val="DACDAC"/>
              </a:solidFill>
            </a:endParaRPr>
          </a:p>
        </p:txBody>
      </p:sp>
    </p:spTree>
    <p:extLst>
      <p:ext uri="{BB962C8B-B14F-4D97-AF65-F5344CB8AC3E}">
        <p14:creationId xmlns:p14="http://schemas.microsoft.com/office/powerpoint/2010/main" val="231318000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3231B5ED-03F5-0C53-BCE9-AA9142962C6D}"/>
              </a:ext>
            </a:extLst>
          </p:cNvPr>
          <p:cNvSpPr>
            <a:spLocks noGrp="1"/>
          </p:cNvSpPr>
          <p:nvPr>
            <p:ph idx="1"/>
          </p:nvPr>
        </p:nvSpPr>
        <p:spPr>
          <a:xfrm>
            <a:off x="734008" y="27273"/>
            <a:ext cx="10515600" cy="5953028"/>
          </a:xfrm>
        </p:spPr>
        <p:txBody>
          <a:bodyPr vert="horz" lIns="91440" tIns="45720" rIns="91440" bIns="45720" rtlCol="0" anchor="t">
            <a:normAutofit/>
          </a:bodyPr>
          <a:lstStyle/>
          <a:p>
            <a:pPr marL="0" indent="0">
              <a:buNone/>
            </a:pPr>
            <a:endParaRPr lang="it-IT" sz="2400"/>
          </a:p>
          <a:p>
            <a:pPr marL="0" indent="0">
              <a:lnSpc>
                <a:spcPct val="150000"/>
              </a:lnSpc>
              <a:buNone/>
            </a:pPr>
            <a:r>
              <a:rPr lang="en-GB" sz="1600" dirty="0">
                <a:solidFill>
                  <a:schemeClr val="bg2"/>
                </a:solidFill>
              </a:rPr>
              <a:t>7. Grafici di controllo </a:t>
            </a:r>
            <a:r>
              <a:rPr lang="en-GB" sz="1600" b="0" dirty="0">
                <a:solidFill>
                  <a:schemeClr val="accent1"/>
                </a:solidFill>
              </a:rPr>
              <a:t>Un grafico che tiene traccia delle variazioni </a:t>
            </a:r>
          </a:p>
          <a:p>
            <a:pPr marL="0" indent="0">
              <a:lnSpc>
                <a:spcPct val="150000"/>
              </a:lnSpc>
              <a:buNone/>
            </a:pPr>
            <a:r>
              <a:rPr lang="en-GB" sz="1600" b="0" dirty="0">
                <a:solidFill>
                  <a:schemeClr val="accent1"/>
                </a:solidFill>
              </a:rPr>
              <a:t>nelle misurazioni nel tempo. Viene utilizzato per determinare</a:t>
            </a:r>
          </a:p>
          <a:p>
            <a:pPr marL="0" indent="0">
              <a:lnSpc>
                <a:spcPct val="150000"/>
              </a:lnSpc>
              <a:buNone/>
            </a:pPr>
            <a:r>
              <a:rPr lang="en-GB" sz="1600" b="0" dirty="0">
                <a:solidFill>
                  <a:schemeClr val="accent1"/>
                </a:solidFill>
              </a:rPr>
              <a:t> se un processo è sotto controllo statistico </a:t>
            </a:r>
          </a:p>
          <a:p>
            <a:pPr marL="0" indent="0">
              <a:lnSpc>
                <a:spcPct val="150000"/>
              </a:lnSpc>
              <a:buNone/>
            </a:pPr>
            <a:r>
              <a:rPr lang="en-GB" sz="1600" b="0" dirty="0">
                <a:solidFill>
                  <a:schemeClr val="accent1"/>
                </a:solidFill>
              </a:rPr>
              <a:t>o mostra segni di deviazioni o problemi.</a:t>
            </a:r>
          </a:p>
          <a:p>
            <a:pPr marL="0" indent="0">
              <a:buNone/>
            </a:pPr>
            <a:endParaRPr lang="en-US" sz="1600" b="0">
              <a:solidFill>
                <a:schemeClr val="accent1"/>
              </a:solidFill>
            </a:endParaRPr>
          </a:p>
          <a:p>
            <a:pPr marL="0" indent="0">
              <a:buNone/>
            </a:pPr>
            <a:endParaRPr lang="en-US" sz="1800" b="0">
              <a:solidFill>
                <a:schemeClr val="accent1"/>
              </a:solidFill>
            </a:endParaRPr>
          </a:p>
        </p:txBody>
      </p:sp>
      <p:pic>
        <p:nvPicPr>
          <p:cNvPr id="7" name="Immagine 6">
            <a:extLst>
              <a:ext uri="{FF2B5EF4-FFF2-40B4-BE49-F238E27FC236}">
                <a16:creationId xmlns:a16="http://schemas.microsoft.com/office/drawing/2014/main" id="{20C952EE-C499-A0B1-33A6-31D2A7485FA2}"/>
              </a:ext>
            </a:extLst>
          </p:cNvPr>
          <p:cNvPicPr>
            <a:picLocks noChangeAspect="1"/>
          </p:cNvPicPr>
          <p:nvPr/>
        </p:nvPicPr>
        <p:blipFill>
          <a:blip r:embed="rId2"/>
          <a:stretch>
            <a:fillRect/>
          </a:stretch>
        </p:blipFill>
        <p:spPr>
          <a:xfrm>
            <a:off x="1824929" y="2912216"/>
            <a:ext cx="4038600" cy="2299894"/>
          </a:xfrm>
          <a:prstGeom prst="rect">
            <a:avLst/>
          </a:prstGeom>
        </p:spPr>
      </p:pic>
      <p:pic>
        <p:nvPicPr>
          <p:cNvPr id="10" name="Immagine 9">
            <a:extLst>
              <a:ext uri="{FF2B5EF4-FFF2-40B4-BE49-F238E27FC236}">
                <a16:creationId xmlns:a16="http://schemas.microsoft.com/office/drawing/2014/main" id="{73A16D31-22AC-873C-8436-2DA6FE62BD6B}"/>
              </a:ext>
            </a:extLst>
          </p:cNvPr>
          <p:cNvPicPr>
            <a:picLocks noChangeAspect="1"/>
          </p:cNvPicPr>
          <p:nvPr/>
        </p:nvPicPr>
        <p:blipFill rotWithShape="1">
          <a:blip r:embed="rId3"/>
          <a:srcRect t="2754" b="2483"/>
          <a:stretch/>
        </p:blipFill>
        <p:spPr>
          <a:xfrm>
            <a:off x="7370355" y="2915801"/>
            <a:ext cx="3867107" cy="2293948"/>
          </a:xfrm>
          <a:prstGeom prst="rect">
            <a:avLst/>
          </a:prstGeom>
        </p:spPr>
      </p:pic>
      <p:sp>
        <p:nvSpPr>
          <p:cNvPr id="2" name="CasellaDiTesto 1">
            <a:extLst>
              <a:ext uri="{FF2B5EF4-FFF2-40B4-BE49-F238E27FC236}">
                <a16:creationId xmlns:a16="http://schemas.microsoft.com/office/drawing/2014/main" id="{016F9354-1B6A-6FBE-1ED2-675040496A2F}"/>
              </a:ext>
            </a:extLst>
          </p:cNvPr>
          <p:cNvSpPr txBox="1"/>
          <p:nvPr/>
        </p:nvSpPr>
        <p:spPr>
          <a:xfrm>
            <a:off x="1748972" y="5292877"/>
            <a:ext cx="4206723"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rgbClr val="1D1D1B"/>
                </a:solidFill>
              </a:rPr>
              <a:t>Fonte dell'immagine: Esempio di diagramma di controllo: Segnali fuori controllo da CQE Academy </a:t>
            </a:r>
            <a:endParaRPr lang="en-GB" sz="1000" i="1" dirty="0"/>
          </a:p>
        </p:txBody>
      </p:sp>
      <p:sp>
        <p:nvSpPr>
          <p:cNvPr id="4" name="CasellaDiTesto 3">
            <a:extLst>
              <a:ext uri="{FF2B5EF4-FFF2-40B4-BE49-F238E27FC236}">
                <a16:creationId xmlns:a16="http://schemas.microsoft.com/office/drawing/2014/main" id="{CD4630FF-2D3C-16E3-7E7F-C3B9FBD6A68E}"/>
              </a:ext>
            </a:extLst>
          </p:cNvPr>
          <p:cNvSpPr txBox="1"/>
          <p:nvPr/>
        </p:nvSpPr>
        <p:spPr>
          <a:xfrm>
            <a:off x="7373257" y="5208210"/>
            <a:ext cx="4206723"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rgbClr val="1D1D1B"/>
                </a:solidFill>
              </a:rPr>
              <a:t>Fonte dell'immagine: Esempio di diagramma di controllo: Segnali fuori controllo da CQE </a:t>
            </a:r>
            <a:r>
              <a:rPr lang="en-US" sz="1000" dirty="0">
                <a:solidFill>
                  <a:srgbClr val="1D1D1B"/>
                </a:solidFill>
              </a:rPr>
              <a:t>Academy </a:t>
            </a:r>
            <a:endParaRPr lang="it-IT" sz="1000" dirty="0"/>
          </a:p>
        </p:txBody>
      </p:sp>
    </p:spTree>
    <p:extLst>
      <p:ext uri="{BB962C8B-B14F-4D97-AF65-F5344CB8AC3E}">
        <p14:creationId xmlns:p14="http://schemas.microsoft.com/office/powerpoint/2010/main" val="41441537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4A83FA3-72A8-EA99-78F0-67935A02AB3E}"/>
              </a:ext>
            </a:extLst>
          </p:cNvPr>
          <p:cNvSpPr>
            <a:spLocks noGrp="1"/>
          </p:cNvSpPr>
          <p:nvPr>
            <p:ph type="title"/>
          </p:nvPr>
        </p:nvSpPr>
        <p:spPr>
          <a:xfrm>
            <a:off x="838200" y="416612"/>
            <a:ext cx="10515600" cy="728320"/>
          </a:xfrm>
        </p:spPr>
        <p:txBody>
          <a:bodyPr/>
          <a:lstStyle/>
          <a:p>
            <a:r>
              <a:rPr lang="en-GB" sz="3400" dirty="0"/>
              <a:t>Auto-riflessione sulla gestione della qualità</a:t>
            </a:r>
          </a:p>
        </p:txBody>
      </p:sp>
      <p:sp>
        <p:nvSpPr>
          <p:cNvPr id="3" name="Segnaposto contenuto 2">
            <a:extLst>
              <a:ext uri="{FF2B5EF4-FFF2-40B4-BE49-F238E27FC236}">
                <a16:creationId xmlns:a16="http://schemas.microsoft.com/office/drawing/2014/main" id="{15DBB52E-C0AF-9DE3-D35A-39EB4901D12A}"/>
              </a:ext>
            </a:extLst>
          </p:cNvPr>
          <p:cNvSpPr>
            <a:spLocks noGrp="1"/>
          </p:cNvSpPr>
          <p:nvPr>
            <p:ph idx="1"/>
          </p:nvPr>
        </p:nvSpPr>
        <p:spPr>
          <a:xfrm>
            <a:off x="838200" y="1147132"/>
            <a:ext cx="10515600" cy="4351338"/>
          </a:xfrm>
        </p:spPr>
        <p:txBody>
          <a:bodyPr vert="horz" lIns="91440" tIns="45720" rIns="91440" bIns="45720" rtlCol="0" anchor="t">
            <a:normAutofit/>
          </a:bodyPr>
          <a:lstStyle/>
          <a:p>
            <a:pPr marL="0" indent="0">
              <a:lnSpc>
                <a:spcPct val="100000"/>
              </a:lnSpc>
              <a:spcBef>
                <a:spcPts val="600"/>
              </a:spcBef>
              <a:spcAft>
                <a:spcPts val="600"/>
              </a:spcAft>
              <a:buNone/>
            </a:pPr>
            <a:r>
              <a:rPr lang="en-GB" sz="1600" dirty="0"/>
              <a:t>Ora tocca a voi! </a:t>
            </a:r>
            <a:endParaRPr lang="sl-SI" dirty="0"/>
          </a:p>
          <a:p>
            <a:pPr marL="0" indent="0">
              <a:lnSpc>
                <a:spcPct val="100000"/>
              </a:lnSpc>
              <a:spcBef>
                <a:spcPts val="600"/>
              </a:spcBef>
              <a:spcAft>
                <a:spcPts val="600"/>
              </a:spcAft>
              <a:buNone/>
            </a:pPr>
            <a:r>
              <a:rPr lang="en-GB" sz="1600" b="0" dirty="0">
                <a:solidFill>
                  <a:schemeClr val="accent1"/>
                </a:solidFill>
                <a:ea typeface="+mn-lt"/>
                <a:cs typeface="+mn-lt"/>
              </a:rPr>
              <a:t>Immaginate di essere il direttore di un'azienda che produce prodotti elettronici.</a:t>
            </a:r>
            <a:endParaRPr lang="en-GB" sz="1600" dirty="0">
              <a:solidFill>
                <a:schemeClr val="accent1"/>
              </a:solidFill>
            </a:endParaRPr>
          </a:p>
          <a:p>
            <a:pPr marL="0" indent="0">
              <a:lnSpc>
                <a:spcPct val="100000"/>
              </a:lnSpc>
              <a:spcBef>
                <a:spcPts val="600"/>
              </a:spcBef>
              <a:spcAft>
                <a:spcPts val="600"/>
              </a:spcAft>
              <a:buNone/>
            </a:pPr>
            <a:r>
              <a:rPr lang="en-GB" sz="1600" b="0" dirty="0">
                <a:solidFill>
                  <a:schemeClr val="accent1"/>
                </a:solidFill>
                <a:ea typeface="+mn-lt"/>
                <a:cs typeface="+mn-lt"/>
              </a:rPr>
              <a:t>Descrivete un problema che potrebbe verificarsi (ad esempio, difetti del prodotto, insoddisfazione del cliente, ritardi nella consegna).</a:t>
            </a:r>
          </a:p>
          <a:p>
            <a:pPr marL="0" indent="0">
              <a:lnSpc>
                <a:spcPct val="100000"/>
              </a:lnSpc>
              <a:spcBef>
                <a:spcPts val="600"/>
              </a:spcBef>
              <a:spcAft>
                <a:spcPts val="600"/>
              </a:spcAft>
              <a:buNone/>
            </a:pPr>
            <a:r>
              <a:rPr lang="en-GB" sz="1600" b="0" dirty="0">
                <a:solidFill>
                  <a:schemeClr val="accent1"/>
                </a:solidFill>
                <a:ea typeface="+mn-lt"/>
                <a:cs typeface="+mn-lt"/>
              </a:rPr>
              <a:t>Spiegate brevemente il problema che potrebbe influire sulle attività dell'azienda o sulla soddisfazione dei clienti.</a:t>
            </a:r>
            <a:endParaRPr lang="en-GB" sz="1600" b="0" dirty="0">
              <a:solidFill>
                <a:schemeClr val="accent1"/>
              </a:solidFill>
            </a:endParaRPr>
          </a:p>
          <a:p>
            <a:pPr marL="0" indent="0">
              <a:lnSpc>
                <a:spcPct val="100000"/>
              </a:lnSpc>
              <a:spcBef>
                <a:spcPts val="600"/>
              </a:spcBef>
              <a:spcAft>
                <a:spcPts val="600"/>
              </a:spcAft>
              <a:buNone/>
            </a:pPr>
            <a:r>
              <a:rPr lang="en-GB" sz="1600" b="0" dirty="0">
                <a:solidFill>
                  <a:schemeClr val="accent1"/>
                </a:solidFill>
                <a:ea typeface="+mn-lt"/>
                <a:cs typeface="+mn-lt"/>
              </a:rPr>
              <a:t>Come applichereste i principi della Gestione della Qualità per risolvere il problema?</a:t>
            </a:r>
          </a:p>
          <a:p>
            <a:pPr marL="0" indent="0">
              <a:lnSpc>
                <a:spcPct val="100000"/>
              </a:lnSpc>
              <a:spcBef>
                <a:spcPts val="600"/>
              </a:spcBef>
              <a:spcAft>
                <a:spcPts val="600"/>
              </a:spcAft>
              <a:buNone/>
            </a:pPr>
            <a:r>
              <a:rPr lang="en-GB" sz="1600" b="0" dirty="0">
                <a:solidFill>
                  <a:schemeClr val="accent1"/>
                </a:solidFill>
                <a:ea typeface="+mn-lt"/>
                <a:cs typeface="+mn-lt"/>
              </a:rPr>
              <a:t>Specificate le azioni da intraprendere nelle fasi successive:</a:t>
            </a:r>
            <a:endParaRPr lang="en-GB" sz="1600" b="0" dirty="0">
              <a:solidFill>
                <a:schemeClr val="accent1"/>
              </a:solidFill>
            </a:endParaRPr>
          </a:p>
          <a:p>
            <a:pPr marL="1428750" lvl="2" indent="0">
              <a:lnSpc>
                <a:spcPct val="100000"/>
              </a:lnSpc>
              <a:spcBef>
                <a:spcPts val="600"/>
              </a:spcBef>
              <a:spcAft>
                <a:spcPts val="600"/>
              </a:spcAft>
              <a:buFont typeface="Arial"/>
              <a:buChar char="•"/>
            </a:pPr>
            <a:r>
              <a:rPr lang="en-GB" sz="1600" b="1" dirty="0">
                <a:solidFill>
                  <a:schemeClr val="accent1"/>
                </a:solidFill>
                <a:ea typeface="+mn-lt"/>
                <a:cs typeface="+mn-lt"/>
              </a:rPr>
              <a:t>Pianificazione</a:t>
            </a:r>
            <a:r>
              <a:rPr lang="en-GB" sz="1600" dirty="0">
                <a:solidFill>
                  <a:schemeClr val="accent1"/>
                </a:solidFill>
                <a:ea typeface="+mn-lt"/>
                <a:cs typeface="+mn-lt"/>
              </a:rPr>
              <a:t>: Quali passi fareste per affrontare il problema in modo proattivo?</a:t>
            </a:r>
            <a:endParaRPr lang="en-GB" sz="1600" dirty="0">
              <a:solidFill>
                <a:schemeClr val="accent1"/>
              </a:solidFill>
            </a:endParaRPr>
          </a:p>
          <a:p>
            <a:pPr marL="1428750" lvl="2" indent="0">
              <a:lnSpc>
                <a:spcPct val="100000"/>
              </a:lnSpc>
              <a:spcBef>
                <a:spcPts val="600"/>
              </a:spcBef>
              <a:spcAft>
                <a:spcPts val="600"/>
              </a:spcAft>
              <a:buFont typeface="Arial"/>
              <a:buChar char="•"/>
            </a:pPr>
            <a:r>
              <a:rPr lang="en-GB" sz="1600" b="1" dirty="0">
                <a:solidFill>
                  <a:schemeClr val="accent1"/>
                </a:solidFill>
                <a:ea typeface="+mn-lt"/>
                <a:cs typeface="+mn-lt"/>
              </a:rPr>
              <a:t>Controllo: </a:t>
            </a:r>
            <a:r>
              <a:rPr lang="en-GB" sz="1600" dirty="0">
                <a:solidFill>
                  <a:schemeClr val="accent1"/>
                </a:solidFill>
                <a:ea typeface="+mn-lt"/>
                <a:cs typeface="+mn-lt"/>
              </a:rPr>
              <a:t>come monitorate e garantite che il problema sia gestito in modo efficace?</a:t>
            </a:r>
            <a:endParaRPr lang="en-GB" sz="1600" dirty="0">
              <a:solidFill>
                <a:schemeClr val="accent1"/>
              </a:solidFill>
            </a:endParaRPr>
          </a:p>
          <a:p>
            <a:pPr marL="1428750" lvl="2" indent="0">
              <a:lnSpc>
                <a:spcPct val="100000"/>
              </a:lnSpc>
              <a:spcBef>
                <a:spcPts val="600"/>
              </a:spcBef>
              <a:spcAft>
                <a:spcPts val="600"/>
              </a:spcAft>
              <a:buFont typeface="Arial"/>
              <a:buChar char="•"/>
            </a:pPr>
            <a:r>
              <a:rPr lang="en-GB" sz="1600" b="1" dirty="0">
                <a:solidFill>
                  <a:schemeClr val="accent1"/>
                </a:solidFill>
                <a:ea typeface="+mn-lt"/>
                <a:cs typeface="+mn-lt"/>
              </a:rPr>
              <a:t>Garanzia:</a:t>
            </a:r>
            <a:r>
              <a:rPr lang="en-GB" sz="1600" dirty="0">
                <a:solidFill>
                  <a:schemeClr val="accent1"/>
                </a:solidFill>
                <a:ea typeface="+mn-lt"/>
                <a:cs typeface="+mn-lt"/>
              </a:rPr>
              <a:t> Quali azioni intraprendereste per evitare che il problema si ripeta?</a:t>
            </a:r>
            <a:endParaRPr lang="en-GB" sz="1600" dirty="0">
              <a:solidFill>
                <a:schemeClr val="accent1"/>
              </a:solidFill>
            </a:endParaRPr>
          </a:p>
          <a:p>
            <a:pPr marL="1428750" lvl="2" indent="0">
              <a:lnSpc>
                <a:spcPct val="100000"/>
              </a:lnSpc>
              <a:spcBef>
                <a:spcPts val="600"/>
              </a:spcBef>
              <a:spcAft>
                <a:spcPts val="600"/>
              </a:spcAft>
              <a:buFont typeface="Arial"/>
              <a:buChar char="•"/>
            </a:pPr>
            <a:r>
              <a:rPr lang="en-GB" sz="1600" b="1" dirty="0">
                <a:solidFill>
                  <a:schemeClr val="accent1"/>
                </a:solidFill>
                <a:ea typeface="+mn-lt"/>
                <a:cs typeface="+mn-lt"/>
              </a:rPr>
              <a:t>Miglioramento continuo: </a:t>
            </a:r>
            <a:r>
              <a:rPr lang="en-GB" sz="1600" dirty="0">
                <a:solidFill>
                  <a:schemeClr val="accent1"/>
                </a:solidFill>
                <a:ea typeface="+mn-lt"/>
                <a:cs typeface="+mn-lt"/>
              </a:rPr>
              <a:t>Come si può garantire che il problema venga continuamente migliorato e che si evitino eventi futuri?</a:t>
            </a:r>
            <a:endParaRPr lang="en-GB" sz="1600" dirty="0">
              <a:solidFill>
                <a:schemeClr val="accent1"/>
              </a:solidFill>
            </a:endParaRPr>
          </a:p>
          <a:p>
            <a:pPr>
              <a:buNone/>
            </a:pPr>
            <a:endParaRPr lang="it-IT" sz="1800" b="0">
              <a:solidFill>
                <a:schemeClr val="accent1"/>
              </a:solidFill>
            </a:endParaRPr>
          </a:p>
          <a:p>
            <a:pPr marL="0" indent="0">
              <a:buNone/>
            </a:pPr>
            <a:endParaRPr lang="it-IT" sz="2000" b="0">
              <a:solidFill>
                <a:schemeClr val="accent1"/>
              </a:solidFill>
            </a:endParaRPr>
          </a:p>
          <a:p>
            <a:pPr marL="0" indent="0">
              <a:buNone/>
            </a:pPr>
            <a:endParaRPr lang="it-IT"/>
          </a:p>
          <a:p>
            <a:pPr marL="0" indent="0">
              <a:buNone/>
            </a:pPr>
            <a:endParaRPr lang="it-IT"/>
          </a:p>
        </p:txBody>
      </p:sp>
    </p:spTree>
    <p:extLst>
      <p:ext uri="{BB962C8B-B14F-4D97-AF65-F5344CB8AC3E}">
        <p14:creationId xmlns:p14="http://schemas.microsoft.com/office/powerpoint/2010/main" val="412233272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olo 1">
            <a:extLst>
              <a:ext uri="{FF2B5EF4-FFF2-40B4-BE49-F238E27FC236}">
                <a16:creationId xmlns:a16="http://schemas.microsoft.com/office/drawing/2014/main" id="{DCABA9E2-8F18-B901-19F7-26ED07C5CBDE}"/>
              </a:ext>
            </a:extLst>
          </p:cNvPr>
          <p:cNvSpPr txBox="1">
            <a:spLocks/>
          </p:cNvSpPr>
          <p:nvPr/>
        </p:nvSpPr>
        <p:spPr>
          <a:xfrm>
            <a:off x="186919" y="270541"/>
            <a:ext cx="11814907" cy="124089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000" kern="1200">
                <a:solidFill>
                  <a:schemeClr val="bg2"/>
                </a:solidFill>
                <a:latin typeface="+mj-lt"/>
                <a:ea typeface="+mj-ea"/>
                <a:cs typeface="+mj-cs"/>
              </a:defRPr>
            </a:lvl1pPr>
          </a:lstStyle>
          <a:p>
            <a:r>
              <a:rPr lang="en-US" sz="3400" dirty="0"/>
              <a:t>3° Sezione: Strategie efficaci di gestione del tempo per gli imprenditori - Costruire abitudini per la produttività e l'efficienza </a:t>
            </a:r>
            <a:endParaRPr lang="it-IT" sz="3400" dirty="0"/>
          </a:p>
        </p:txBody>
      </p:sp>
      <p:sp>
        <p:nvSpPr>
          <p:cNvPr id="7" name="CasellaDiTesto 6">
            <a:extLst>
              <a:ext uri="{FF2B5EF4-FFF2-40B4-BE49-F238E27FC236}">
                <a16:creationId xmlns:a16="http://schemas.microsoft.com/office/drawing/2014/main" id="{CA78A96B-D1D6-579D-F128-777F793F665A}"/>
              </a:ext>
            </a:extLst>
          </p:cNvPr>
          <p:cNvSpPr txBox="1"/>
          <p:nvPr/>
        </p:nvSpPr>
        <p:spPr>
          <a:xfrm>
            <a:off x="184541" y="1798497"/>
            <a:ext cx="8929962" cy="4647426"/>
          </a:xfrm>
          <a:prstGeom prst="rect">
            <a:avLst/>
          </a:prstGeom>
          <a:noFill/>
        </p:spPr>
        <p:txBody>
          <a:bodyPr wrap="square" lIns="91440" tIns="45720" rIns="91440" bIns="45720" rtlCol="0" anchor="t">
            <a:spAutoFit/>
          </a:bodyPr>
          <a:lstStyle/>
          <a:p>
            <a:pPr algn="just"/>
            <a:r>
              <a:rPr lang="en-GB" sz="1600" b="1" dirty="0">
                <a:solidFill>
                  <a:schemeClr val="bg1"/>
                </a:solidFill>
              </a:rPr>
              <a:t>DEFINIZIONE DI GESTIONE DEL TEMPO </a:t>
            </a:r>
            <a:endParaRPr lang="en-GB" sz="1600" dirty="0">
              <a:solidFill>
                <a:schemeClr val="bg1"/>
              </a:solidFill>
            </a:endParaRPr>
          </a:p>
          <a:p>
            <a:pPr>
              <a:lnSpc>
                <a:spcPct val="150000"/>
              </a:lnSpc>
            </a:pPr>
            <a:r>
              <a:rPr lang="en-GB" sz="1600" dirty="0">
                <a:solidFill>
                  <a:schemeClr val="accent1"/>
                </a:solidFill>
              </a:rPr>
              <a:t>La gestione del tempo è il processo di pianificazione e </a:t>
            </a:r>
          </a:p>
          <a:p>
            <a:pPr>
              <a:lnSpc>
                <a:spcPct val="150000"/>
              </a:lnSpc>
            </a:pPr>
            <a:r>
              <a:rPr lang="en-GB" sz="1600" dirty="0">
                <a:solidFill>
                  <a:schemeClr val="accent1"/>
                </a:solidFill>
              </a:rPr>
              <a:t>controllare la quantità di tempo da dedicare a specifici </a:t>
            </a:r>
          </a:p>
          <a:p>
            <a:pPr>
              <a:lnSpc>
                <a:spcPct val="150000"/>
              </a:lnSpc>
            </a:pPr>
            <a:r>
              <a:rPr lang="en-GB" sz="1600" dirty="0">
                <a:solidFill>
                  <a:schemeClr val="accent1"/>
                </a:solidFill>
              </a:rPr>
              <a:t>attività per aumentare l'efficienza e la produttività. </a:t>
            </a:r>
          </a:p>
          <a:p>
            <a:pPr>
              <a:lnSpc>
                <a:spcPct val="150000"/>
              </a:lnSpc>
            </a:pPr>
            <a:r>
              <a:rPr lang="en-GB" sz="1600" dirty="0">
                <a:solidFill>
                  <a:schemeClr val="accent1"/>
                </a:solidFill>
              </a:rPr>
              <a:t>Questo concetto comprende una serie di tecniche, </a:t>
            </a:r>
          </a:p>
          <a:p>
            <a:pPr>
              <a:lnSpc>
                <a:spcPct val="150000"/>
              </a:lnSpc>
            </a:pPr>
            <a:r>
              <a:rPr lang="en-GB" sz="1600" dirty="0">
                <a:solidFill>
                  <a:schemeClr val="accent1"/>
                </a:solidFill>
              </a:rPr>
              <a:t>strategie e strumenti che aiutano le persone a utilizzare </a:t>
            </a:r>
          </a:p>
          <a:p>
            <a:pPr>
              <a:lnSpc>
                <a:spcPct val="150000"/>
              </a:lnSpc>
            </a:pPr>
            <a:r>
              <a:rPr lang="en-GB" sz="1600" dirty="0">
                <a:solidFill>
                  <a:schemeClr val="accent1"/>
                </a:solidFill>
              </a:rPr>
              <a:t> tempo in modo più efficace per raggiungere obiettivi personali e </a:t>
            </a:r>
          </a:p>
          <a:p>
            <a:pPr>
              <a:lnSpc>
                <a:spcPct val="150000"/>
              </a:lnSpc>
            </a:pPr>
            <a:r>
              <a:rPr lang="en-GB" sz="1600" dirty="0">
                <a:solidFill>
                  <a:schemeClr val="accent1"/>
                </a:solidFill>
              </a:rPr>
              <a:t>obiettivi professionali. La gestione del tempo sul lavoro è essenziale per </a:t>
            </a:r>
          </a:p>
          <a:p>
            <a:pPr>
              <a:lnSpc>
                <a:spcPct val="150000"/>
              </a:lnSpc>
            </a:pPr>
            <a:r>
              <a:rPr lang="en-GB" sz="1600" b="1" dirty="0">
                <a:solidFill>
                  <a:schemeClr val="accent1"/>
                </a:solidFill>
              </a:rPr>
              <a:t>migliorare la produttività</a:t>
            </a:r>
            <a:r>
              <a:rPr lang="en-GB" sz="1600" dirty="0">
                <a:solidFill>
                  <a:schemeClr val="accent1"/>
                </a:solidFill>
              </a:rPr>
              <a:t>, </a:t>
            </a:r>
            <a:r>
              <a:rPr lang="en-GB" sz="1600" b="1" dirty="0">
                <a:solidFill>
                  <a:schemeClr val="accent1"/>
                </a:solidFill>
              </a:rPr>
              <a:t>ridurre lo stress </a:t>
            </a:r>
            <a:r>
              <a:rPr lang="en-GB" sz="1600" dirty="0">
                <a:solidFill>
                  <a:schemeClr val="accent1"/>
                </a:solidFill>
              </a:rPr>
              <a:t>e </a:t>
            </a:r>
            <a:r>
              <a:rPr lang="en-GB" sz="1600" b="1" dirty="0">
                <a:solidFill>
                  <a:schemeClr val="accent1"/>
                </a:solidFill>
              </a:rPr>
              <a:t>raggiungere gli obiettivi </a:t>
            </a:r>
          </a:p>
          <a:p>
            <a:pPr>
              <a:lnSpc>
                <a:spcPct val="150000"/>
              </a:lnSpc>
            </a:pPr>
            <a:r>
              <a:rPr lang="en-GB" sz="1600" b="1" dirty="0">
                <a:solidFill>
                  <a:schemeClr val="accent1"/>
                </a:solidFill>
              </a:rPr>
              <a:t>in modo efficiente</a:t>
            </a:r>
            <a:r>
              <a:rPr lang="en-GB" sz="1600" dirty="0">
                <a:solidFill>
                  <a:schemeClr val="accent1"/>
                </a:solidFill>
              </a:rPr>
              <a:t>. Gestire bene il proprio tempo significa pianificare,</a:t>
            </a:r>
          </a:p>
          <a:p>
            <a:pPr>
              <a:lnSpc>
                <a:spcPct val="150000"/>
              </a:lnSpc>
            </a:pPr>
            <a:r>
              <a:rPr lang="en-GB" sz="1600" dirty="0">
                <a:solidFill>
                  <a:schemeClr val="accent1"/>
                </a:solidFill>
              </a:rPr>
              <a:t> organizzare e dare priorità alle attività quotidiane in modo efficace. </a:t>
            </a:r>
          </a:p>
          <a:p>
            <a:pPr algn="just">
              <a:lnSpc>
                <a:spcPct val="150000"/>
              </a:lnSpc>
            </a:pPr>
            <a:endParaRPr lang="en-US" sz="1600" dirty="0">
              <a:solidFill>
                <a:schemeClr val="accent1"/>
              </a:solidFill>
            </a:endParaRPr>
          </a:p>
          <a:p>
            <a:endParaRPr lang="it-IT" sz="1600" dirty="0">
              <a:solidFill>
                <a:schemeClr val="accent1"/>
              </a:solidFill>
            </a:endParaRPr>
          </a:p>
        </p:txBody>
      </p:sp>
      <p:sp>
        <p:nvSpPr>
          <p:cNvPr id="8" name="CasellaDiTesto 7">
            <a:extLst>
              <a:ext uri="{FF2B5EF4-FFF2-40B4-BE49-F238E27FC236}">
                <a16:creationId xmlns:a16="http://schemas.microsoft.com/office/drawing/2014/main" id="{A6150D7C-008B-FEE4-CCCA-11CF186EE808}"/>
              </a:ext>
            </a:extLst>
          </p:cNvPr>
          <p:cNvSpPr txBox="1"/>
          <p:nvPr/>
        </p:nvSpPr>
        <p:spPr>
          <a:xfrm>
            <a:off x="6597803" y="1514050"/>
            <a:ext cx="5092591" cy="107721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just" rtl="0"/>
            <a:r>
              <a:rPr lang="en-GB" sz="1600" baseline="0" dirty="0">
                <a:solidFill>
                  <a:srgbClr val="1D1D1B"/>
                </a:solidFill>
                <a:latin typeface="Raleway"/>
                <a:ea typeface="Segoe UI"/>
                <a:cs typeface="Segoe UI"/>
              </a:rPr>
              <a:t>Ecco alcune </a:t>
            </a:r>
            <a:r>
              <a:rPr lang="en-GB" sz="1600" b="1" baseline="0" dirty="0">
                <a:solidFill>
                  <a:srgbClr val="1D1D1B"/>
                </a:solidFill>
                <a:latin typeface="Raleway"/>
                <a:ea typeface="Segoe UI"/>
                <a:cs typeface="Segoe UI"/>
              </a:rPr>
              <a:t>strategie pratiche e utili</a:t>
            </a:r>
            <a:r>
              <a:rPr lang="en-GB" sz="1600" dirty="0">
                <a:solidFill>
                  <a:srgbClr val="DACDAC"/>
                </a:solidFill>
                <a:latin typeface="Raleway"/>
                <a:ea typeface="Segoe UI"/>
                <a:cs typeface="Segoe UI"/>
              </a:rPr>
              <a:t>.</a:t>
            </a:r>
          </a:p>
          <a:p>
            <a:pPr marL="285750" lvl="0" indent="-285750" algn="just" rtl="0">
              <a:buFont typeface="Arial,Sans-Serif"/>
              <a:buChar char="•"/>
            </a:pPr>
            <a:r>
              <a:rPr lang="en-GB" sz="1600" baseline="0" dirty="0">
                <a:solidFill>
                  <a:srgbClr val="1D1D1B"/>
                </a:solidFill>
                <a:latin typeface="Raleway"/>
                <a:ea typeface="Arial"/>
                <a:cs typeface="Arial"/>
              </a:rPr>
              <a:t>Definire le priorità dei </a:t>
            </a:r>
            <a:r>
              <a:rPr lang="en-GB" sz="1600" dirty="0">
                <a:solidFill>
                  <a:srgbClr val="DACDAC"/>
                </a:solidFill>
                <a:latin typeface="Raleway"/>
                <a:ea typeface="Arial"/>
                <a:cs typeface="Arial"/>
              </a:rPr>
              <a:t>compiti</a:t>
            </a:r>
          </a:p>
          <a:p>
            <a:pPr marL="285750" lvl="0" indent="-285750" algn="just" rtl="0">
              <a:buFont typeface="Arial,Sans-Serif"/>
              <a:buChar char="•"/>
            </a:pPr>
            <a:r>
              <a:rPr lang="en-GB" sz="1600" baseline="0" dirty="0">
                <a:solidFill>
                  <a:srgbClr val="1D1D1B"/>
                </a:solidFill>
                <a:latin typeface="Raleway"/>
                <a:ea typeface="Arial"/>
                <a:cs typeface="Arial"/>
              </a:rPr>
              <a:t>Pianificare e </a:t>
            </a:r>
            <a:r>
              <a:rPr lang="en-GB" sz="1600" dirty="0">
                <a:solidFill>
                  <a:srgbClr val="DACDAC"/>
                </a:solidFill>
                <a:latin typeface="Raleway"/>
                <a:ea typeface="Arial"/>
                <a:cs typeface="Arial"/>
              </a:rPr>
              <a:t>organizzare</a:t>
            </a:r>
          </a:p>
          <a:p>
            <a:pPr marL="285750" lvl="0" indent="-285750" algn="just" rtl="0">
              <a:buFont typeface="Arial,Sans-Serif"/>
              <a:buChar char="•"/>
            </a:pPr>
            <a:r>
              <a:rPr lang="en-GB" sz="1600" baseline="0" dirty="0">
                <a:solidFill>
                  <a:srgbClr val="1D1D1B"/>
                </a:solidFill>
                <a:latin typeface="Raleway"/>
                <a:ea typeface="Arial"/>
                <a:cs typeface="Arial"/>
              </a:rPr>
              <a:t>Gestire le interruzioni</a:t>
            </a:r>
            <a:endParaRPr lang="en-GB" dirty="0"/>
          </a:p>
        </p:txBody>
      </p:sp>
      <p:pic>
        <p:nvPicPr>
          <p:cNvPr id="10" name="Elementi multimediali online 4" title="How to Manage Your Time Better (TIME MANAGEMENT TIPS FOR WORKING PROFESSIONALS)">
            <a:hlinkClick r:id="" action="ppaction://media"/>
            <a:extLst>
              <a:ext uri="{FF2B5EF4-FFF2-40B4-BE49-F238E27FC236}">
                <a16:creationId xmlns:a16="http://schemas.microsoft.com/office/drawing/2014/main" id="{DAA849DB-F3A4-B69F-BB4A-C2423E198A1B}"/>
              </a:ext>
            </a:extLst>
          </p:cNvPr>
          <p:cNvPicPr>
            <a:picLocks noRot="1" noChangeAspect="1"/>
          </p:cNvPicPr>
          <p:nvPr>
            <a:videoFile r:link="rId1"/>
          </p:nvPr>
        </p:nvPicPr>
        <p:blipFill>
          <a:blip r:embed="rId3"/>
          <a:stretch>
            <a:fillRect/>
          </a:stretch>
        </p:blipFill>
        <p:spPr>
          <a:xfrm>
            <a:off x="7763618" y="4002618"/>
            <a:ext cx="4181814" cy="2360877"/>
          </a:xfrm>
          <a:prstGeom prst="rect">
            <a:avLst/>
          </a:prstGeom>
        </p:spPr>
      </p:pic>
      <p:sp>
        <p:nvSpPr>
          <p:cNvPr id="12" name="Rettangolo con angoli arrotondati 11">
            <a:extLst>
              <a:ext uri="{FF2B5EF4-FFF2-40B4-BE49-F238E27FC236}">
                <a16:creationId xmlns:a16="http://schemas.microsoft.com/office/drawing/2014/main" id="{6B2455B2-9424-5092-9CE2-C573D2DD0C41}"/>
              </a:ext>
            </a:extLst>
          </p:cNvPr>
          <p:cNvSpPr/>
          <p:nvPr/>
        </p:nvSpPr>
        <p:spPr>
          <a:xfrm>
            <a:off x="8387889" y="2766301"/>
            <a:ext cx="2933269" cy="826775"/>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1200">
                <a:solidFill>
                  <a:schemeClr val="accent1"/>
                </a:solidFill>
              </a:rPr>
              <a:t>Questo video vi darà alcuni suggerimenti su come gestire meglio il vostro tempo. Guardatelo per capire meglio l'approccio da utilizzare</a:t>
            </a:r>
          </a:p>
        </p:txBody>
      </p:sp>
      <p:sp>
        <p:nvSpPr>
          <p:cNvPr id="13" name="CasellaDiTesto 12">
            <a:extLst>
              <a:ext uri="{FF2B5EF4-FFF2-40B4-BE49-F238E27FC236}">
                <a16:creationId xmlns:a16="http://schemas.microsoft.com/office/drawing/2014/main" id="{23B38ADD-5A5B-8396-DDE9-B3660F560ABB}"/>
              </a:ext>
            </a:extLst>
          </p:cNvPr>
          <p:cNvSpPr txBox="1"/>
          <p:nvPr/>
        </p:nvSpPr>
        <p:spPr>
          <a:xfrm>
            <a:off x="8014305" y="6357257"/>
            <a:ext cx="3698723"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rgbClr val="1D1D1B"/>
                </a:solidFill>
              </a:rPr>
              <a:t>Fonte: Come gestire meglio il proprio tempo di Adriana Girdler </a:t>
            </a:r>
          </a:p>
        </p:txBody>
      </p:sp>
      <p:sp>
        <p:nvSpPr>
          <p:cNvPr id="3" name="Freccia in giù 2">
            <a:extLst>
              <a:ext uri="{FF2B5EF4-FFF2-40B4-BE49-F238E27FC236}">
                <a16:creationId xmlns:a16="http://schemas.microsoft.com/office/drawing/2014/main" id="{FC2B433E-A29D-2A4E-BA7B-540B855AB5F6}"/>
              </a:ext>
            </a:extLst>
          </p:cNvPr>
          <p:cNvSpPr/>
          <p:nvPr/>
        </p:nvSpPr>
        <p:spPr>
          <a:xfrm>
            <a:off x="9697786" y="3647952"/>
            <a:ext cx="317241" cy="325836"/>
          </a:xfrm>
          <a:prstGeom prst="downArrow">
            <a:avLst/>
          </a:prstGeom>
          <a:solidFill>
            <a:schemeClr val="bg2"/>
          </a:solidFill>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38793841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0"/>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10"/>
                                        </p:tgtEl>
                                      </p:cBhvr>
                                    </p:cmd>
                                  </p:childTnLst>
                                </p:cTn>
                              </p:par>
                            </p:childTnLst>
                          </p:cTn>
                        </p:par>
                      </p:childTnLst>
                    </p:cTn>
                  </p:par>
                </p:childTnLst>
              </p:cTn>
              <p:nextCondLst>
                <p:cond evt="onClick" delay="0">
                  <p:tgtEl>
                    <p:spTgt spid="10"/>
                  </p:tgtEl>
                </p:cond>
              </p:nextCondLst>
            </p:seq>
            <p:video>
              <p:cMediaNode vol="80000">
                <p:cTn id="12" fill="hold" display="0">
                  <p:stCondLst>
                    <p:cond delay="indefinite"/>
                  </p:stCondLst>
                </p:cTn>
                <p:tgtEl>
                  <p:spTgt spid="10"/>
                </p:tgtEl>
              </p:cMediaNode>
            </p:vide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B3F4620-34BC-28BB-3943-CBF4C61E06A7}"/>
              </a:ext>
            </a:extLst>
          </p:cNvPr>
          <p:cNvSpPr>
            <a:spLocks noGrp="1"/>
          </p:cNvSpPr>
          <p:nvPr>
            <p:ph type="title"/>
          </p:nvPr>
        </p:nvSpPr>
        <p:spPr>
          <a:xfrm>
            <a:off x="281818" y="242312"/>
            <a:ext cx="12355631" cy="708706"/>
          </a:xfrm>
        </p:spPr>
        <p:txBody>
          <a:bodyPr>
            <a:normAutofit/>
          </a:bodyPr>
          <a:lstStyle/>
          <a:p>
            <a:r>
              <a:rPr lang="en-GB" sz="3400" dirty="0"/>
              <a:t>L'importanza della gestione del tempo per gli imprenditori</a:t>
            </a:r>
          </a:p>
        </p:txBody>
      </p:sp>
      <p:sp>
        <p:nvSpPr>
          <p:cNvPr id="4" name="CasellaDiTesto 3">
            <a:extLst>
              <a:ext uri="{FF2B5EF4-FFF2-40B4-BE49-F238E27FC236}">
                <a16:creationId xmlns:a16="http://schemas.microsoft.com/office/drawing/2014/main" id="{99759B9C-C0F9-FA51-D58E-B303C618A7B5}"/>
              </a:ext>
            </a:extLst>
          </p:cNvPr>
          <p:cNvSpPr txBox="1"/>
          <p:nvPr/>
        </p:nvSpPr>
        <p:spPr>
          <a:xfrm>
            <a:off x="947057" y="1251340"/>
            <a:ext cx="10299441" cy="1895775"/>
          </a:xfrm>
          <a:prstGeom prst="rect">
            <a:avLst/>
          </a:prstGeom>
          <a:noFill/>
        </p:spPr>
        <p:txBody>
          <a:bodyPr wrap="square" lIns="91440" tIns="45720" rIns="91440" bIns="45720" rtlCol="0" anchor="t">
            <a:spAutoFit/>
          </a:bodyPr>
          <a:lstStyle/>
          <a:p>
            <a:pPr>
              <a:lnSpc>
                <a:spcPct val="150000"/>
              </a:lnSpc>
            </a:pPr>
            <a:r>
              <a:rPr lang="en-GB" sz="1600" dirty="0">
                <a:solidFill>
                  <a:schemeClr val="accent1"/>
                </a:solidFill>
              </a:rPr>
              <a:t>L'entusiasmo per il lancio di una nuova impresa e le numerose opportunità che si presentano possono essere travolgenti per un imprenditore. Tuttavia, il tempo può scivolare via rapidamente ed è importante gestirlo. La gestione del tempo serve a migliorare la produttività, a ridurre lo stress e a trovare un migliore equilibrio tra lavoro e vita privata, stabilendo le priorità e organizzando il proprio tempo. </a:t>
            </a:r>
            <a:r>
              <a:rPr lang="en-GB" sz="1600" b="1" dirty="0">
                <a:solidFill>
                  <a:schemeClr val="accent1"/>
                </a:solidFill>
              </a:rPr>
              <a:t>La gestione del tempo è fondamentale per gli imprenditori.</a:t>
            </a:r>
          </a:p>
          <a:p>
            <a:pPr>
              <a:lnSpc>
                <a:spcPct val="150000"/>
              </a:lnSpc>
            </a:pPr>
            <a:endParaRPr lang="it-IT" sz="1600">
              <a:solidFill>
                <a:schemeClr val="accent1"/>
              </a:solidFill>
            </a:endParaRPr>
          </a:p>
        </p:txBody>
      </p:sp>
      <p:pic>
        <p:nvPicPr>
          <p:cNvPr id="5" name="Elementi multimediali online 4" title="Time Management: Making Employees More Productive">
            <a:hlinkClick r:id="" action="ppaction://media"/>
            <a:extLst>
              <a:ext uri="{FF2B5EF4-FFF2-40B4-BE49-F238E27FC236}">
                <a16:creationId xmlns:a16="http://schemas.microsoft.com/office/drawing/2014/main" id="{54090069-B33A-391B-B38E-F22403D34CD7}"/>
              </a:ext>
            </a:extLst>
          </p:cNvPr>
          <p:cNvPicPr>
            <a:picLocks noRot="1" noChangeAspect="1"/>
          </p:cNvPicPr>
          <p:nvPr>
            <a:videoFile r:link="rId1"/>
          </p:nvPr>
        </p:nvPicPr>
        <p:blipFill>
          <a:blip r:embed="rId3"/>
          <a:stretch>
            <a:fillRect/>
          </a:stretch>
        </p:blipFill>
        <p:spPr>
          <a:xfrm>
            <a:off x="3053877" y="3147526"/>
            <a:ext cx="5154330" cy="2909920"/>
          </a:xfrm>
          <a:prstGeom prst="rect">
            <a:avLst/>
          </a:prstGeom>
        </p:spPr>
      </p:pic>
      <p:sp>
        <p:nvSpPr>
          <p:cNvPr id="3" name="Rettangolo con angoli arrotondati 2">
            <a:extLst>
              <a:ext uri="{FF2B5EF4-FFF2-40B4-BE49-F238E27FC236}">
                <a16:creationId xmlns:a16="http://schemas.microsoft.com/office/drawing/2014/main" id="{50A0CAC8-F2E7-EDA6-86D0-0296BECAA19B}"/>
              </a:ext>
            </a:extLst>
          </p:cNvPr>
          <p:cNvSpPr/>
          <p:nvPr/>
        </p:nvSpPr>
        <p:spPr>
          <a:xfrm>
            <a:off x="8943340" y="4403635"/>
            <a:ext cx="3093150" cy="710817"/>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a:solidFill>
                  <a:schemeClr val="accent1"/>
                </a:solidFill>
              </a:rPr>
              <a:t>Guardate questo video per capire meglio l'importanza di gestire bene il vostro tempo negli affari.</a:t>
            </a:r>
            <a:endParaRPr lang="it-IT" sz="1200">
              <a:solidFill>
                <a:schemeClr val="accent1"/>
              </a:solidFill>
            </a:endParaRPr>
          </a:p>
        </p:txBody>
      </p:sp>
      <p:sp>
        <p:nvSpPr>
          <p:cNvPr id="7" name="Freccia in giù 6">
            <a:extLst>
              <a:ext uri="{FF2B5EF4-FFF2-40B4-BE49-F238E27FC236}">
                <a16:creationId xmlns:a16="http://schemas.microsoft.com/office/drawing/2014/main" id="{5EA69279-217C-DCE0-0A48-B869D1846522}"/>
              </a:ext>
            </a:extLst>
          </p:cNvPr>
          <p:cNvSpPr/>
          <p:nvPr/>
        </p:nvSpPr>
        <p:spPr>
          <a:xfrm rot="5400000">
            <a:off x="8388950" y="4596125"/>
            <a:ext cx="317241" cy="325836"/>
          </a:xfrm>
          <a:prstGeom prst="downArrow">
            <a:avLst/>
          </a:prstGeom>
          <a:solidFill>
            <a:schemeClr val="bg2"/>
          </a:solidFill>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endParaRPr lang="it-IT"/>
          </a:p>
        </p:txBody>
      </p:sp>
      <p:sp>
        <p:nvSpPr>
          <p:cNvPr id="8" name="CasellaDiTesto 7">
            <a:extLst>
              <a:ext uri="{FF2B5EF4-FFF2-40B4-BE49-F238E27FC236}">
                <a16:creationId xmlns:a16="http://schemas.microsoft.com/office/drawing/2014/main" id="{E3EED00D-BA8F-43EA-C6CF-8253DB722B14}"/>
              </a:ext>
            </a:extLst>
          </p:cNvPr>
          <p:cNvSpPr txBox="1"/>
          <p:nvPr/>
        </p:nvSpPr>
        <p:spPr>
          <a:xfrm>
            <a:off x="5050971" y="6066971"/>
            <a:ext cx="3335866"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000" dirty="0">
                <a:solidFill>
                  <a:srgbClr val="1D1D1B"/>
                </a:solidFill>
              </a:rPr>
              <a:t>Fonte: Gestione del tempo: Rendere i dipendenti più produttivi di Management Consulted </a:t>
            </a:r>
            <a:endParaRPr lang="it-IT" sz="1000" dirty="0"/>
          </a:p>
        </p:txBody>
      </p:sp>
    </p:spTree>
    <p:extLst>
      <p:ext uri="{BB962C8B-B14F-4D97-AF65-F5344CB8AC3E}">
        <p14:creationId xmlns:p14="http://schemas.microsoft.com/office/powerpoint/2010/main" val="29739631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magine 5">
            <a:extLst>
              <a:ext uri="{FF2B5EF4-FFF2-40B4-BE49-F238E27FC236}">
                <a16:creationId xmlns:a16="http://schemas.microsoft.com/office/drawing/2014/main" id="{4A3F5A39-C2C0-A500-5C95-C5112EE9BE4F}"/>
              </a:ext>
            </a:extLst>
          </p:cNvPr>
          <p:cNvPicPr>
            <a:picLocks noChangeAspect="1"/>
          </p:cNvPicPr>
          <p:nvPr/>
        </p:nvPicPr>
        <p:blipFill>
          <a:blip r:embed="rId2"/>
          <a:stretch>
            <a:fillRect/>
          </a:stretch>
        </p:blipFill>
        <p:spPr>
          <a:xfrm>
            <a:off x="9743004" y="1713741"/>
            <a:ext cx="1947881" cy="1947881"/>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2" name="CasellaDiTesto 1">
            <a:extLst>
              <a:ext uri="{FF2B5EF4-FFF2-40B4-BE49-F238E27FC236}">
                <a16:creationId xmlns:a16="http://schemas.microsoft.com/office/drawing/2014/main" id="{D283B45D-2256-5946-5C8E-077C7FE8B118}"/>
              </a:ext>
            </a:extLst>
          </p:cNvPr>
          <p:cNvSpPr txBox="1"/>
          <p:nvPr/>
        </p:nvSpPr>
        <p:spPr>
          <a:xfrm>
            <a:off x="514262" y="1504302"/>
            <a:ext cx="8612846" cy="4308872"/>
          </a:xfrm>
          <a:prstGeom prst="rect">
            <a:avLst/>
          </a:prstGeom>
          <a:noFill/>
        </p:spPr>
        <p:txBody>
          <a:bodyPr wrap="square" lIns="91440" tIns="45720" rIns="91440" bIns="45720" rtlCol="0" anchor="t">
            <a:spAutoFit/>
          </a:bodyPr>
          <a:lstStyle/>
          <a:p>
            <a:pPr marL="285750" indent="-285750">
              <a:lnSpc>
                <a:spcPct val="200000"/>
              </a:lnSpc>
              <a:buFont typeface="Wingdings"/>
              <a:buChar char="v"/>
            </a:pPr>
            <a:r>
              <a:rPr lang="en-GB" sz="1600" b="1" dirty="0">
                <a:solidFill>
                  <a:schemeClr val="bg1"/>
                </a:solidFill>
              </a:rPr>
              <a:t>Capire il valore del tempo: </a:t>
            </a:r>
            <a:r>
              <a:rPr lang="en-GB" sz="1600" dirty="0">
                <a:solidFill>
                  <a:schemeClr val="accent1"/>
                </a:solidFill>
              </a:rPr>
              <a:t>il tempo è una risorsa limitata che non può essere sostituita. Ogni minuto speso in attività che non hanno importanza è un'opportunità sprecata per concentrarsi su qualcosa di più importante. Come imprenditore, il vostro tempo è la risorsa più preziosa e usarlo con saggezza può fare una grande differenza nel vostro successo e nella vostra felicità.</a:t>
            </a:r>
            <a:endParaRPr lang="en-GB" dirty="0">
              <a:solidFill>
                <a:schemeClr val="accent1"/>
              </a:solidFill>
            </a:endParaRPr>
          </a:p>
          <a:p>
            <a:pPr marL="285750" indent="-285750">
              <a:lnSpc>
                <a:spcPct val="200000"/>
              </a:lnSpc>
              <a:buFont typeface="Wingdings"/>
              <a:buChar char="v"/>
            </a:pPr>
            <a:r>
              <a:rPr lang="en-GB" sz="1600" b="1" dirty="0">
                <a:solidFill>
                  <a:schemeClr val="bg1"/>
                </a:solidFill>
              </a:rPr>
              <a:t>Stabilire obiettivi e scadenze: </a:t>
            </a:r>
            <a:r>
              <a:rPr lang="en-GB" sz="1600" dirty="0">
                <a:solidFill>
                  <a:schemeClr val="accent1"/>
                </a:solidFill>
              </a:rPr>
              <a:t>Questo processo prevede la definizione degli obiettivi, la loro suddivisione in compiti più piccoli e l'assegnazione di una scadenza a ciascun compito. Obiettivi e scadenze chiari aiutano a rimanere concentrati e motivati. Vi aiutano a tenere traccia dei vostri progressi e ad apportare modifiche se necessario.</a:t>
            </a:r>
          </a:p>
          <a:p>
            <a:endParaRPr lang="en-GB" dirty="0"/>
          </a:p>
        </p:txBody>
      </p:sp>
      <p:sp>
        <p:nvSpPr>
          <p:cNvPr id="4" name="CasellaDiTesto 3">
            <a:extLst>
              <a:ext uri="{FF2B5EF4-FFF2-40B4-BE49-F238E27FC236}">
                <a16:creationId xmlns:a16="http://schemas.microsoft.com/office/drawing/2014/main" id="{97C25663-FA9C-5806-5E1C-F5C9B08FD24A}"/>
              </a:ext>
            </a:extLst>
          </p:cNvPr>
          <p:cNvSpPr txBox="1"/>
          <p:nvPr/>
        </p:nvSpPr>
        <p:spPr>
          <a:xfrm>
            <a:off x="515991" y="386299"/>
            <a:ext cx="10555255" cy="615553"/>
          </a:xfrm>
          <a:prstGeom prst="rect">
            <a:avLst/>
          </a:prstGeom>
          <a:noFill/>
        </p:spPr>
        <p:txBody>
          <a:bodyPr wrap="square" lIns="91440" tIns="45720" rIns="91440" bIns="45720" anchor="t">
            <a:spAutoFit/>
          </a:bodyPr>
          <a:lstStyle/>
          <a:p>
            <a:r>
              <a:rPr lang="en-GB" sz="3400">
                <a:solidFill>
                  <a:srgbClr val="0E9094"/>
                </a:solidFill>
                <a:latin typeface="Raleway SemiBold"/>
                <a:ea typeface="+mj-ea"/>
                <a:cs typeface="+mj-cs"/>
              </a:rPr>
              <a:t>Le migliori pratiche per un imprenditore </a:t>
            </a:r>
            <a:endParaRPr lang="en-GB" sz="3400"/>
          </a:p>
        </p:txBody>
      </p:sp>
      <p:sp>
        <p:nvSpPr>
          <p:cNvPr id="3" name="CasellaDiTesto 2">
            <a:extLst>
              <a:ext uri="{FF2B5EF4-FFF2-40B4-BE49-F238E27FC236}">
                <a16:creationId xmlns:a16="http://schemas.microsoft.com/office/drawing/2014/main" id="{4A259382-891E-BE43-4B9B-C90F07C7E270}"/>
              </a:ext>
            </a:extLst>
          </p:cNvPr>
          <p:cNvSpPr txBox="1"/>
          <p:nvPr/>
        </p:nvSpPr>
        <p:spPr>
          <a:xfrm>
            <a:off x="9743982" y="3892398"/>
            <a:ext cx="2149185"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rPr>
              <a:t>Fonte dell'immagine: Generato da AI</a:t>
            </a:r>
          </a:p>
        </p:txBody>
      </p:sp>
    </p:spTree>
    <p:extLst>
      <p:ext uri="{BB962C8B-B14F-4D97-AF65-F5344CB8AC3E}">
        <p14:creationId xmlns:p14="http://schemas.microsoft.com/office/powerpoint/2010/main" val="297197718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a:extLst>
              <a:ext uri="{FF2B5EF4-FFF2-40B4-BE49-F238E27FC236}">
                <a16:creationId xmlns:a16="http://schemas.microsoft.com/office/drawing/2014/main" id="{0DDFEBE8-A499-F936-6376-1D4F450F9CD5}"/>
              </a:ext>
            </a:extLst>
          </p:cNvPr>
          <p:cNvSpPr txBox="1"/>
          <p:nvPr/>
        </p:nvSpPr>
        <p:spPr>
          <a:xfrm>
            <a:off x="102085" y="1339"/>
            <a:ext cx="11514528" cy="5989204"/>
          </a:xfrm>
          <a:prstGeom prst="rect">
            <a:avLst/>
          </a:prstGeom>
          <a:noFill/>
        </p:spPr>
        <p:txBody>
          <a:bodyPr wrap="square" lIns="91440" tIns="45720" rIns="91440" bIns="45720" rtlCol="0" anchor="t">
            <a:spAutoFit/>
          </a:bodyPr>
          <a:lstStyle/>
          <a:p>
            <a:pPr>
              <a:lnSpc>
                <a:spcPct val="200000"/>
              </a:lnSpc>
            </a:pPr>
            <a:r>
              <a:rPr lang="en-GB" sz="3400" dirty="0">
                <a:solidFill>
                  <a:srgbClr val="0E9094"/>
                </a:solidFill>
                <a:latin typeface="Raleway SemiBold"/>
              </a:rPr>
              <a:t>Le migliori pratiche per un imprenditore </a:t>
            </a:r>
            <a:endParaRPr lang="en-GB" sz="1600" b="1" dirty="0">
              <a:solidFill>
                <a:schemeClr val="bg1"/>
              </a:solidFill>
            </a:endParaRPr>
          </a:p>
          <a:p>
            <a:pPr marL="342900" indent="-342900">
              <a:lnSpc>
                <a:spcPct val="200000"/>
              </a:lnSpc>
              <a:buFont typeface="Wingdings" panose="05000000000000000000" pitchFamily="2" charset="2"/>
              <a:buChar char="v"/>
            </a:pPr>
            <a:r>
              <a:rPr lang="en-GB" sz="1600" b="1" dirty="0">
                <a:solidFill>
                  <a:schemeClr val="bg1"/>
                </a:solidFill>
              </a:rPr>
              <a:t>Organizzare i compiti e assegnare le responsabilità: </a:t>
            </a:r>
            <a:r>
              <a:rPr lang="en-GB" sz="1600" dirty="0">
                <a:solidFill>
                  <a:schemeClr val="accent1"/>
                </a:solidFill>
              </a:rPr>
              <a:t>Definire le priorità significa concentrarsi prima sui compiti più importanti, in modo da dedicare tempo ed energie alle attività che avranno il maggiore impatto sulla vostra attività. Per questo motivo, è necessario decidere quali sono i compiti più importanti. </a:t>
            </a:r>
            <a:r>
              <a:rPr lang="en-GB" sz="1600" b="1" dirty="0">
                <a:solidFill>
                  <a:schemeClr val="accent1"/>
                </a:solidFill>
              </a:rPr>
              <a:t>La delega dei compiti </a:t>
            </a:r>
            <a:r>
              <a:rPr lang="en-GB" sz="1600" dirty="0">
                <a:solidFill>
                  <a:schemeClr val="accent1"/>
                </a:solidFill>
              </a:rPr>
              <a:t>è importante per stabilire le priorità. Può essere allettante fare tutto da soli, ma non funziona bene e non dura a lungo. Delegando i compiti, potete concentrarvi sulle vostre competenze principali. Questo vi aiuta a lavorare meglio e dà al vostro team più potere, rendendo l'organizzazione più forte. </a:t>
            </a:r>
            <a:endParaRPr lang="en-GB">
              <a:solidFill>
                <a:schemeClr val="accent1"/>
              </a:solidFill>
            </a:endParaRPr>
          </a:p>
          <a:p>
            <a:pPr marL="342900" indent="-342900">
              <a:lnSpc>
                <a:spcPct val="200000"/>
              </a:lnSpc>
              <a:buFont typeface="Wingdings" panose="05000000000000000000" pitchFamily="2" charset="2"/>
              <a:buChar char="v"/>
            </a:pPr>
            <a:r>
              <a:rPr lang="en-GB" sz="1600" b="1" dirty="0">
                <a:solidFill>
                  <a:schemeClr val="bg1"/>
                </a:solidFill>
              </a:rPr>
              <a:t>Eliminare i perditempo e le distrazioni: </a:t>
            </a:r>
            <a:r>
              <a:rPr lang="en-GB" sz="1600" dirty="0">
                <a:solidFill>
                  <a:schemeClr val="accent1"/>
                </a:solidFill>
              </a:rPr>
              <a:t>Ci sono molte cose che possono distrarre dal lavoro, come i social media, le e-mail, le telefonate e le cose che sembrano urgenti ma non sono realmente importanti. Concentrandosi su ciò che è importante, si può essere più produttivi. Eliminando i perditempo e le distrazioni, potete concentrarvi sulle attività ad alta priorità, portarle a termine più rapidamente e ottenere risultati migliori. Ricordate che ogni momento speso in attività non importanti è un'occasione persa per concentrarsi su ciò che è essenziale.</a:t>
            </a:r>
          </a:p>
        </p:txBody>
      </p:sp>
    </p:spTree>
    <p:extLst>
      <p:ext uri="{BB962C8B-B14F-4D97-AF65-F5344CB8AC3E}">
        <p14:creationId xmlns:p14="http://schemas.microsoft.com/office/powerpoint/2010/main" val="409603276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a:extLst>
              <a:ext uri="{FF2B5EF4-FFF2-40B4-BE49-F238E27FC236}">
                <a16:creationId xmlns:a16="http://schemas.microsoft.com/office/drawing/2014/main" id="{E954AB96-0983-5464-7920-65EF0FEF5765}"/>
              </a:ext>
            </a:extLst>
          </p:cNvPr>
          <p:cNvSpPr txBox="1"/>
          <p:nvPr/>
        </p:nvSpPr>
        <p:spPr>
          <a:xfrm>
            <a:off x="221061" y="140984"/>
            <a:ext cx="11566612" cy="5896871"/>
          </a:xfrm>
          <a:prstGeom prst="rect">
            <a:avLst/>
          </a:prstGeom>
          <a:noFill/>
        </p:spPr>
        <p:txBody>
          <a:bodyPr wrap="square" lIns="91440" tIns="45720" rIns="91440" bIns="45720" rtlCol="0" anchor="t">
            <a:spAutoFit/>
          </a:bodyPr>
          <a:lstStyle/>
          <a:p>
            <a:pPr>
              <a:lnSpc>
                <a:spcPct val="200000"/>
              </a:lnSpc>
            </a:pPr>
            <a:r>
              <a:rPr lang="en-GB" sz="3400">
                <a:solidFill>
                  <a:srgbClr val="0E9094"/>
                </a:solidFill>
                <a:latin typeface="Raleway SemiBold"/>
              </a:rPr>
              <a:t>Le migliori pratiche per un imprenditore </a:t>
            </a:r>
            <a:endParaRPr lang="en-GB" sz="1600" b="1" dirty="0">
              <a:solidFill>
                <a:schemeClr val="bg1"/>
              </a:solidFill>
            </a:endParaRPr>
          </a:p>
          <a:p>
            <a:pPr marL="285750" indent="-285750">
              <a:lnSpc>
                <a:spcPct val="200000"/>
              </a:lnSpc>
              <a:buFont typeface="Wingdings" panose="05000000000000000000" pitchFamily="2" charset="2"/>
              <a:buChar char="v"/>
            </a:pPr>
            <a:r>
              <a:rPr lang="en-GB" sz="1600" b="1">
                <a:solidFill>
                  <a:schemeClr val="bg1"/>
                </a:solidFill>
              </a:rPr>
              <a:t>Mantenere un programma: </a:t>
            </a:r>
            <a:r>
              <a:rPr lang="en-GB" sz="1600" dirty="0">
                <a:solidFill>
                  <a:schemeClr val="accent1"/>
                </a:solidFill>
              </a:rPr>
              <a:t>Per gli imprenditori è importante stabilire un programma e seguirlo. Ciò significa pianificare il modo in cui impiegare il proprio tempo su base giornaliera, settimanale o mensile e rispettarlo. Un programma aiuta a stabilire le priorità delle attività, a gestire il tempo e a mantenere l'ordine. Se si stabilisce un programma e lo si rispetta, si può essere più concentrati, produttivi ed equilibrati. </a:t>
            </a:r>
            <a:endParaRPr lang="en-GB">
              <a:solidFill>
                <a:schemeClr val="accent1"/>
              </a:solidFill>
            </a:endParaRPr>
          </a:p>
          <a:p>
            <a:pPr marL="285750" indent="-285750">
              <a:lnSpc>
                <a:spcPct val="200000"/>
              </a:lnSpc>
              <a:buFont typeface="Wingdings" panose="05000000000000000000" pitchFamily="2" charset="2"/>
              <a:buChar char="v"/>
            </a:pPr>
            <a:r>
              <a:rPr lang="en-GB" sz="1600" b="1" dirty="0">
                <a:solidFill>
                  <a:schemeClr val="bg1"/>
                </a:solidFill>
              </a:rPr>
              <a:t>Fare delle pause: </a:t>
            </a:r>
            <a:r>
              <a:rPr lang="en-GB" sz="1600" dirty="0">
                <a:solidFill>
                  <a:schemeClr val="accent1"/>
                </a:solidFill>
              </a:rPr>
              <a:t>Questo significa capire quanto sia importante ricaricarsi e fare cose che ci rendono felici. Un approccio equilibrato al lavoro e alla vita riduce lo stress, aumenta il benessere generale e incrementa la creatività e la produttività. Si possono fare pause regolari per fare stretching, meditare o semplicemente allontanarsi dall'ambiente di lavoro. Inoltre, si dovrebbe dare priorità al tempo dedicato agli amici, agli hobby e alla cura di sé. È importante capire che le pause e il mantenimento di un sano equilibrio tra lavoro e vita privata non sono un lusso, ma una necessità. </a:t>
            </a:r>
          </a:p>
          <a:p>
            <a:pPr>
              <a:lnSpc>
                <a:spcPct val="150000"/>
              </a:lnSpc>
            </a:pPr>
            <a:endParaRPr lang="en-US" sz="1600">
              <a:solidFill>
                <a:schemeClr val="accent1"/>
              </a:solidFill>
            </a:endParaRPr>
          </a:p>
        </p:txBody>
      </p:sp>
    </p:spTree>
    <p:extLst>
      <p:ext uri="{BB962C8B-B14F-4D97-AF65-F5344CB8AC3E}">
        <p14:creationId xmlns:p14="http://schemas.microsoft.com/office/powerpoint/2010/main" val="197123610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1">
            <a:extLst>
              <a:ext uri="{FF2B5EF4-FFF2-40B4-BE49-F238E27FC236}">
                <a16:creationId xmlns:a16="http://schemas.microsoft.com/office/drawing/2014/main" id="{25530E1E-A5D5-4D41-A074-9324029D8900}"/>
              </a:ext>
            </a:extLst>
          </p:cNvPr>
          <p:cNvSpPr>
            <a:spLocks noGrp="1"/>
          </p:cNvSpPr>
          <p:nvPr>
            <p:ph idx="1"/>
          </p:nvPr>
        </p:nvSpPr>
        <p:spPr>
          <a:xfrm>
            <a:off x="317340" y="181659"/>
            <a:ext cx="11036460" cy="5995304"/>
          </a:xfrm>
        </p:spPr>
        <p:txBody>
          <a:bodyPr vert="horz" lIns="91440" tIns="45720" rIns="91440" bIns="45720" rtlCol="0" anchor="t">
            <a:normAutofit/>
          </a:bodyPr>
          <a:lstStyle/>
          <a:p>
            <a:pPr marL="0" indent="0">
              <a:lnSpc>
                <a:spcPct val="200000"/>
              </a:lnSpc>
              <a:spcBef>
                <a:spcPts val="0"/>
              </a:spcBef>
              <a:buNone/>
              <a:defRPr/>
            </a:pPr>
            <a:r>
              <a:rPr lang="en-GB" sz="3400" b="0">
                <a:solidFill>
                  <a:srgbClr val="0E9094"/>
                </a:solidFill>
                <a:latin typeface="Raleway SemiBold"/>
              </a:rPr>
              <a:t>Le migliori pratiche per un imprenditore </a:t>
            </a:r>
            <a:endParaRPr lang="en-GB" sz="1600" dirty="0">
              <a:latin typeface="Raleway"/>
            </a:endParaRPr>
          </a:p>
          <a:p>
            <a:pPr marL="285750" marR="0" lvl="0" indent="-285750" algn="l" defTabSz="914400">
              <a:lnSpc>
                <a:spcPct val="200000"/>
              </a:lnSpc>
              <a:spcBef>
                <a:spcPts val="0"/>
              </a:spcBef>
              <a:spcAft>
                <a:spcPts val="0"/>
              </a:spcAft>
              <a:buClrTx/>
              <a:buSzTx/>
              <a:buFont typeface="Wingdings" panose="05000000000000000000" pitchFamily="2" charset="2"/>
              <a:buChar char="v"/>
              <a:tabLst/>
              <a:defRPr/>
            </a:pPr>
            <a:r>
              <a:rPr kumimoji="0" lang="en-GB" sz="1600" b="1" i="0" u="none" strike="noStrike" kern="1200" cap="none" spc="0" normalizeH="0" baseline="0" noProof="0">
                <a:ln>
                  <a:noFill/>
                </a:ln>
                <a:effectLst/>
                <a:uLnTx/>
                <a:uFillTx/>
                <a:latin typeface="Raleway"/>
                <a:ea typeface="+mn-ea"/>
                <a:cs typeface="+mn-cs"/>
              </a:rPr>
              <a:t>Rimanere </a:t>
            </a:r>
            <a:r>
              <a:rPr lang="en-GB" sz="1600">
                <a:latin typeface="Raleway"/>
              </a:rPr>
              <a:t>organizzati</a:t>
            </a:r>
            <a:r>
              <a:rPr kumimoji="0" lang="en-GB" sz="1600" b="1" i="0" u="none" strike="noStrike" kern="1200" cap="none" spc="0" normalizeH="0" baseline="0" noProof="0">
                <a:ln>
                  <a:noFill/>
                </a:ln>
                <a:effectLst/>
                <a:uLnTx/>
                <a:uFillTx/>
                <a:latin typeface="Raleway"/>
                <a:ea typeface="+mn-ea"/>
                <a:cs typeface="+mn-cs"/>
              </a:rPr>
              <a:t>: </a:t>
            </a:r>
            <a:r>
              <a:rPr kumimoji="0" lang="en-GB" sz="1600" b="0" i="0" u="none" strike="noStrike" kern="1200" cap="none" spc="0" normalizeH="0" baseline="0" noProof="0" dirty="0">
                <a:ln>
                  <a:noFill/>
                </a:ln>
                <a:solidFill>
                  <a:srgbClr val="1D1D1B"/>
                </a:solidFill>
                <a:effectLst/>
                <a:uLnTx/>
                <a:uFillTx/>
                <a:latin typeface="Raleway"/>
                <a:ea typeface="+mn-ea"/>
                <a:cs typeface="+mn-cs"/>
              </a:rPr>
              <a:t>Questo significa utilizzare strumenti di gestione dei progetti e sistemi organizzativi per gestire in modo efficace i vostri compiti e le vostre responsabilità. Si possono usare applicazioni per organizzare le attività, calendari per programmare appuntamenti e scadenze o sistemi di gestione dei file per organizzare i documenti. Ci sono molti strumenti e sistemi disponibili, quindi è importante scegliere quelli che funzionano meglio per la vostra azienda.</a:t>
            </a:r>
            <a:endParaRPr lang="en-GB"/>
          </a:p>
          <a:p>
            <a:pPr marL="285750" marR="0" lvl="0" indent="-285750" algn="l" defTabSz="914400" rtl="0" eaLnBrk="1" fontAlgn="auto" latinLnBrk="0" hangingPunct="1">
              <a:lnSpc>
                <a:spcPct val="210000"/>
              </a:lnSpc>
              <a:spcBef>
                <a:spcPts val="0"/>
              </a:spcBef>
              <a:spcAft>
                <a:spcPts val="0"/>
              </a:spcAft>
              <a:buClrTx/>
              <a:buSzTx/>
              <a:buFont typeface="Wingdings" panose="05000000000000000000" pitchFamily="2" charset="2"/>
              <a:buChar char="v"/>
              <a:tabLst/>
              <a:defRPr/>
            </a:pPr>
            <a:r>
              <a:rPr kumimoji="0" lang="en-GB" sz="1600" b="1" i="0" u="none" strike="noStrike" kern="1200" cap="none" spc="0" normalizeH="0" baseline="0" noProof="0" dirty="0">
                <a:ln>
                  <a:noFill/>
                </a:ln>
                <a:effectLst/>
                <a:uLnTx/>
                <a:uFillTx/>
                <a:latin typeface="Raleway"/>
                <a:ea typeface="+mn-ea"/>
                <a:cs typeface="+mn-cs"/>
              </a:rPr>
              <a:t>Gestire </a:t>
            </a:r>
            <a:r>
              <a:rPr lang="en-GB" sz="1600" dirty="0">
                <a:latin typeface="Raleway"/>
              </a:rPr>
              <a:t>lo stress</a:t>
            </a:r>
            <a:r>
              <a:rPr kumimoji="0" lang="en-GB" sz="1600" b="1" i="0" u="none" strike="noStrike" kern="1200" cap="none" spc="0" normalizeH="0" baseline="0" noProof="0" dirty="0">
                <a:ln>
                  <a:noFill/>
                </a:ln>
                <a:effectLst/>
                <a:uLnTx/>
                <a:uFillTx/>
                <a:latin typeface="Raleway"/>
                <a:ea typeface="+mn-ea"/>
                <a:cs typeface="+mn-cs"/>
              </a:rPr>
              <a:t>: </a:t>
            </a:r>
            <a:r>
              <a:rPr kumimoji="0" lang="en-GB" sz="1600" b="0" i="0" u="none" strike="noStrike" kern="1200" cap="none" spc="0" normalizeH="0" baseline="0" noProof="0" dirty="0">
                <a:ln>
                  <a:noFill/>
                </a:ln>
                <a:solidFill>
                  <a:srgbClr val="1D1D1B"/>
                </a:solidFill>
                <a:effectLst/>
                <a:uLnTx/>
                <a:uFillTx/>
                <a:latin typeface="Raleway"/>
                <a:ea typeface="+mn-ea"/>
                <a:cs typeface="+mn-cs"/>
              </a:rPr>
              <a:t>Per gli imprenditori è importante gestire lo stress ed evitare il burnout. Per esempio, si possono provare esercizi di respirazione profonda, meditazione o attività fisica regolare per gestire lo stress. È importante capire quando ci si sente stanchi, distaccati dal lavoro e insoddisfatti della propria vita. Prendere provvedimenti per ridurre lo stress può aiutarvi a lavorare meglio, a rimanere in salute mentalmente e fisicamente e a godere dei frutti della vostra attività.</a:t>
            </a:r>
            <a:endParaRPr lang="en-GB" sz="1600" b="0" i="0" u="none" strike="noStrike" kern="1200" cap="none" spc="0" normalizeH="0" baseline="0" noProof="0" dirty="0">
              <a:ln>
                <a:noFill/>
              </a:ln>
              <a:solidFill>
                <a:srgbClr val="1D1D1B"/>
              </a:solidFill>
              <a:effectLst/>
              <a:uLnTx/>
              <a:uFillTx/>
              <a:latin typeface="Raleway"/>
            </a:endParaRPr>
          </a:p>
          <a:p>
            <a:pPr marL="0" indent="0">
              <a:buNone/>
            </a:pPr>
            <a:endParaRPr lang="it-IT" b="0"/>
          </a:p>
        </p:txBody>
      </p:sp>
    </p:spTree>
    <p:extLst>
      <p:ext uri="{BB962C8B-B14F-4D97-AF65-F5344CB8AC3E}">
        <p14:creationId xmlns:p14="http://schemas.microsoft.com/office/powerpoint/2010/main" val="82097526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1">
            <a:extLst>
              <a:ext uri="{FF2B5EF4-FFF2-40B4-BE49-F238E27FC236}">
                <a16:creationId xmlns:a16="http://schemas.microsoft.com/office/drawing/2014/main" id="{25530E1E-A5D5-4D41-A074-9324029D8900}"/>
              </a:ext>
            </a:extLst>
          </p:cNvPr>
          <p:cNvSpPr>
            <a:spLocks noGrp="1"/>
          </p:cNvSpPr>
          <p:nvPr>
            <p:ph idx="1"/>
          </p:nvPr>
        </p:nvSpPr>
        <p:spPr>
          <a:xfrm>
            <a:off x="476738" y="664308"/>
            <a:ext cx="10515600" cy="5541963"/>
          </a:xfrm>
        </p:spPr>
        <p:txBody>
          <a:bodyPr vert="horz" lIns="91440" tIns="45720" rIns="91440" bIns="45720" rtlCol="0" anchor="t">
            <a:normAutofit/>
          </a:bodyPr>
          <a:lstStyle/>
          <a:p>
            <a:pPr marL="0" indent="0">
              <a:lnSpc>
                <a:spcPct val="210000"/>
              </a:lnSpc>
              <a:spcBef>
                <a:spcPts val="0"/>
              </a:spcBef>
              <a:buNone/>
              <a:defRPr/>
            </a:pPr>
            <a:r>
              <a:rPr lang="en-GB" sz="3400" b="0" dirty="0">
                <a:solidFill>
                  <a:srgbClr val="0E9094"/>
                </a:solidFill>
                <a:latin typeface="Raleway SemiBold"/>
              </a:rPr>
              <a:t>Le migliori pratiche per un imprenditore </a:t>
            </a:r>
            <a:endParaRPr lang="en-GB" sz="1600" dirty="0">
              <a:solidFill>
                <a:srgbClr val="1D1D1B"/>
              </a:solidFill>
              <a:latin typeface="Raleway"/>
            </a:endParaRPr>
          </a:p>
          <a:p>
            <a:pPr marL="285750" indent="-285750">
              <a:lnSpc>
                <a:spcPct val="210000"/>
              </a:lnSpc>
              <a:spcBef>
                <a:spcPts val="0"/>
              </a:spcBef>
              <a:buFont typeface="Wingdings" panose="05000000000000000000" pitchFamily="2" charset="2"/>
              <a:buChar char="v"/>
              <a:defRPr/>
            </a:pPr>
            <a:r>
              <a:rPr kumimoji="0" lang="en-GB" sz="1600" i="0" u="none" strike="noStrike" kern="1200" cap="none" spc="0" normalizeH="0" baseline="0" noProof="0" dirty="0">
                <a:ln>
                  <a:noFill/>
                </a:ln>
                <a:solidFill>
                  <a:srgbClr val="1D1D1B"/>
                </a:solidFill>
                <a:effectLst/>
                <a:uLnTx/>
                <a:uFillTx/>
                <a:latin typeface="Raleway"/>
                <a:ea typeface="+mn-ea"/>
                <a:cs typeface="+mn-cs"/>
              </a:rPr>
              <a:t>È importante essere flessibili e aperti, credendo in </a:t>
            </a:r>
            <a:endParaRPr lang="en-GB" sz="1600"/>
          </a:p>
          <a:p>
            <a:pPr marL="0" marR="0" lvl="0" indent="0" algn="l" defTabSz="914400" rtl="0" eaLnBrk="1" fontAlgn="auto" latinLnBrk="0" hangingPunct="1">
              <a:lnSpc>
                <a:spcPct val="210000"/>
              </a:lnSpc>
              <a:spcBef>
                <a:spcPts val="0"/>
              </a:spcBef>
              <a:spcAft>
                <a:spcPts val="0"/>
              </a:spcAft>
              <a:buClrTx/>
              <a:buSzTx/>
              <a:buNone/>
              <a:tabLst/>
              <a:defRPr/>
            </a:pPr>
            <a:r>
              <a:rPr kumimoji="0" lang="en-GB" sz="1600" b="0" i="0" u="none" strike="noStrike" kern="1200" cap="none" spc="0" normalizeH="0" baseline="0" noProof="0" dirty="0">
                <a:ln>
                  <a:noFill/>
                </a:ln>
                <a:solidFill>
                  <a:srgbClr val="1D1D1B"/>
                </a:solidFill>
                <a:effectLst/>
                <a:uLnTx/>
                <a:uFillTx/>
                <a:latin typeface="Raleway"/>
                <a:ea typeface="+mn-ea"/>
                <a:cs typeface="+mn-cs"/>
              </a:rPr>
              <a:t>miglioramento continuo. La gestione del tempo è sempre</a:t>
            </a:r>
            <a:endParaRPr lang="en-GB" sz="1600" b="0" i="0" u="none" strike="noStrike" kern="1200" cap="none" spc="0" normalizeH="0" baseline="0" noProof="0" dirty="0">
              <a:ln>
                <a:noFill/>
              </a:ln>
              <a:solidFill>
                <a:srgbClr val="1D1D1B"/>
              </a:solidFill>
              <a:effectLst/>
              <a:uLnTx/>
              <a:uFillTx/>
              <a:latin typeface="Raleway"/>
            </a:endParaRPr>
          </a:p>
          <a:p>
            <a:pPr marL="0" marR="0" lvl="0" indent="0" algn="l" defTabSz="914400" rtl="0" eaLnBrk="1" fontAlgn="auto" latinLnBrk="0" hangingPunct="1">
              <a:lnSpc>
                <a:spcPct val="210000"/>
              </a:lnSpc>
              <a:spcBef>
                <a:spcPts val="0"/>
              </a:spcBef>
              <a:spcAft>
                <a:spcPts val="0"/>
              </a:spcAft>
              <a:buClrTx/>
              <a:buSzTx/>
              <a:buNone/>
              <a:tabLst/>
              <a:defRPr/>
            </a:pPr>
            <a:r>
              <a:rPr kumimoji="0" lang="en-GB" sz="1600" b="1" i="0" u="none" strike="noStrike" kern="1200" cap="none" spc="0" normalizeH="0" baseline="0" noProof="0" dirty="0">
                <a:ln>
                  <a:noFill/>
                </a:ln>
                <a:solidFill>
                  <a:srgbClr val="1D1D1B"/>
                </a:solidFill>
                <a:effectLst/>
                <a:uLnTx/>
                <a:uFillTx/>
                <a:latin typeface="Raleway"/>
                <a:ea typeface="+mn-ea"/>
                <a:cs typeface="+mn-cs"/>
              </a:rPr>
              <a:t> cambiando</a:t>
            </a:r>
            <a:r>
              <a:rPr lang="en-GB" sz="1600" b="0" dirty="0">
                <a:solidFill>
                  <a:srgbClr val="1D1D1B"/>
                </a:solidFill>
                <a:latin typeface="Raleway"/>
              </a:rPr>
              <a:t>. </a:t>
            </a:r>
            <a:r>
              <a:rPr kumimoji="0" lang="en-GB" sz="1600" b="0" i="0" u="none" strike="noStrike" kern="1200" cap="none" spc="0" normalizeH="0" baseline="0" noProof="0" dirty="0">
                <a:ln>
                  <a:noFill/>
                </a:ln>
                <a:solidFill>
                  <a:srgbClr val="1D1D1B"/>
                </a:solidFill>
                <a:effectLst/>
                <a:uLnTx/>
                <a:uFillTx/>
                <a:latin typeface="Raleway"/>
                <a:ea typeface="+mn-ea"/>
                <a:cs typeface="+mn-cs"/>
              </a:rPr>
              <a:t>Essere flessibili e disposti a cambiare </a:t>
            </a:r>
            <a:endParaRPr lang="en-GB" sz="1600" b="0" i="0" u="none" strike="noStrike" kern="1200" cap="none" spc="0" normalizeH="0" baseline="0" noProof="0" dirty="0">
              <a:ln>
                <a:noFill/>
              </a:ln>
              <a:solidFill>
                <a:srgbClr val="1D1D1B"/>
              </a:solidFill>
              <a:effectLst/>
              <a:uLnTx/>
              <a:uFillTx/>
              <a:latin typeface="Raleway"/>
            </a:endParaRPr>
          </a:p>
          <a:p>
            <a:pPr marL="0" marR="0" lvl="0" indent="0" algn="l" defTabSz="914400" rtl="0" eaLnBrk="1" fontAlgn="auto" latinLnBrk="0" hangingPunct="1">
              <a:lnSpc>
                <a:spcPct val="210000"/>
              </a:lnSpc>
              <a:spcBef>
                <a:spcPts val="0"/>
              </a:spcBef>
              <a:spcAft>
                <a:spcPts val="0"/>
              </a:spcAft>
              <a:buClrTx/>
              <a:buSzTx/>
              <a:buNone/>
              <a:tabLst/>
              <a:defRPr/>
            </a:pPr>
            <a:r>
              <a:rPr kumimoji="0" lang="en-GB" sz="1600" b="0" i="0" u="none" strike="noStrike" kern="1200" cap="none" spc="0" normalizeH="0" baseline="0" noProof="0" dirty="0">
                <a:ln>
                  <a:noFill/>
                </a:ln>
                <a:solidFill>
                  <a:srgbClr val="1D1D1B"/>
                </a:solidFill>
                <a:effectLst/>
                <a:uLnTx/>
                <a:uFillTx/>
                <a:latin typeface="Raleway"/>
                <a:ea typeface="+mn-ea"/>
                <a:cs typeface="+mn-cs"/>
              </a:rPr>
              <a:t>approccio, potrete essere all'avanguardia e raggiungere i vostri obiettivi. </a:t>
            </a:r>
            <a:endParaRPr lang="en-GB" sz="1600" b="0" i="0" u="none" strike="noStrike" kern="1200" cap="none" spc="0" normalizeH="0" baseline="0" noProof="0" dirty="0">
              <a:ln>
                <a:noFill/>
              </a:ln>
              <a:solidFill>
                <a:srgbClr val="1D1D1B"/>
              </a:solidFill>
              <a:effectLst/>
              <a:uLnTx/>
              <a:uFillTx/>
              <a:latin typeface="Raleway"/>
            </a:endParaRPr>
          </a:p>
          <a:p>
            <a:pPr marL="0" marR="0" lvl="0" indent="0" algn="l" defTabSz="914400" rtl="0" eaLnBrk="1" fontAlgn="auto" latinLnBrk="0" hangingPunct="1">
              <a:lnSpc>
                <a:spcPct val="210000"/>
              </a:lnSpc>
              <a:spcBef>
                <a:spcPts val="0"/>
              </a:spcBef>
              <a:spcAft>
                <a:spcPts val="0"/>
              </a:spcAft>
              <a:buClrTx/>
              <a:buSzTx/>
              <a:buNone/>
              <a:tabLst/>
              <a:defRPr/>
            </a:pPr>
            <a:r>
              <a:rPr kumimoji="0" lang="en-GB" sz="1600" b="0" i="0" u="none" strike="noStrike" kern="1200" cap="none" spc="0" normalizeH="0" baseline="0" noProof="0" dirty="0">
                <a:ln>
                  <a:noFill/>
                </a:ln>
                <a:solidFill>
                  <a:srgbClr val="1D1D1B"/>
                </a:solidFill>
                <a:effectLst/>
                <a:uLnTx/>
                <a:uFillTx/>
                <a:latin typeface="Raleway"/>
                <a:ea typeface="+mn-ea"/>
                <a:cs typeface="+mn-cs"/>
              </a:rPr>
              <a:t>obiettivi imprenditoriali. </a:t>
            </a:r>
            <a:r>
              <a:rPr kumimoji="0" lang="en-GB" sz="1600" b="1" i="0" u="none" strike="noStrike" kern="1200" cap="none" spc="0" normalizeH="0" baseline="0" noProof="0" dirty="0">
                <a:ln>
                  <a:noFill/>
                </a:ln>
                <a:solidFill>
                  <a:srgbClr val="1D1D1B"/>
                </a:solidFill>
                <a:effectLst/>
                <a:uLnTx/>
                <a:uFillTx/>
                <a:latin typeface="Raleway"/>
                <a:ea typeface="+mn-ea"/>
                <a:cs typeface="+mn-cs"/>
              </a:rPr>
              <a:t>La gestione del tempo è la chiave di volta </a:t>
            </a:r>
            <a:endParaRPr lang="en-GB" sz="1600" b="1" i="0" u="none" strike="noStrike" kern="1200" cap="none" spc="0" normalizeH="0" baseline="0" noProof="0" dirty="0">
              <a:ln>
                <a:noFill/>
              </a:ln>
              <a:solidFill>
                <a:srgbClr val="1D1D1B"/>
              </a:solidFill>
              <a:effectLst/>
              <a:uLnTx/>
              <a:uFillTx/>
              <a:latin typeface="Raleway"/>
            </a:endParaRPr>
          </a:p>
          <a:p>
            <a:pPr marL="0" marR="0" lvl="0" indent="0" algn="l" defTabSz="914400" rtl="0" eaLnBrk="1" fontAlgn="auto" latinLnBrk="0" hangingPunct="1">
              <a:lnSpc>
                <a:spcPct val="210000"/>
              </a:lnSpc>
              <a:spcBef>
                <a:spcPts val="0"/>
              </a:spcBef>
              <a:spcAft>
                <a:spcPts val="0"/>
              </a:spcAft>
              <a:buClrTx/>
              <a:buSzTx/>
              <a:buNone/>
              <a:tabLst/>
              <a:defRPr/>
            </a:pPr>
            <a:r>
              <a:rPr kumimoji="0" lang="en-GB" sz="1600" b="1" i="0" u="none" strike="noStrike" kern="1200" cap="none" spc="0" normalizeH="0" baseline="0" noProof="0" dirty="0">
                <a:ln>
                  <a:noFill/>
                </a:ln>
                <a:solidFill>
                  <a:srgbClr val="1D1D1B"/>
                </a:solidFill>
                <a:effectLst/>
                <a:uLnTx/>
                <a:uFillTx/>
                <a:latin typeface="Raleway"/>
                <a:ea typeface="+mn-ea"/>
                <a:cs typeface="+mn-cs"/>
              </a:rPr>
              <a:t>successo imprenditoriale. </a:t>
            </a:r>
            <a:r>
              <a:rPr kumimoji="0" lang="en-GB" sz="1600" b="0" i="0" u="none" strike="noStrike" kern="1200" cap="none" spc="0" normalizeH="0" baseline="0" noProof="0" dirty="0">
                <a:ln>
                  <a:noFill/>
                </a:ln>
                <a:solidFill>
                  <a:srgbClr val="1D1D1B"/>
                </a:solidFill>
                <a:effectLst/>
                <a:uLnTx/>
                <a:uFillTx/>
                <a:latin typeface="Raleway"/>
                <a:ea typeface="+mn-ea"/>
                <a:cs typeface="+mn-cs"/>
              </a:rPr>
              <a:t>Rivedendo e modificando il vostro </a:t>
            </a:r>
            <a:endParaRPr lang="en-GB" sz="1600" b="0" i="0" u="none" strike="noStrike" kern="1200" cap="none" spc="0" normalizeH="0" baseline="0" noProof="0" dirty="0">
              <a:ln>
                <a:noFill/>
              </a:ln>
              <a:solidFill>
                <a:srgbClr val="1D1D1B"/>
              </a:solidFill>
              <a:effectLst/>
              <a:uLnTx/>
              <a:uFillTx/>
              <a:latin typeface="Raleway"/>
            </a:endParaRPr>
          </a:p>
          <a:p>
            <a:pPr marL="0" marR="0" lvl="0" indent="0" algn="l" defTabSz="914400" rtl="0" eaLnBrk="1" fontAlgn="auto" latinLnBrk="0" hangingPunct="1">
              <a:lnSpc>
                <a:spcPct val="210000"/>
              </a:lnSpc>
              <a:spcBef>
                <a:spcPts val="0"/>
              </a:spcBef>
              <a:spcAft>
                <a:spcPts val="0"/>
              </a:spcAft>
              <a:buClrTx/>
              <a:buSzTx/>
              <a:buNone/>
              <a:tabLst/>
              <a:defRPr/>
            </a:pPr>
            <a:r>
              <a:rPr kumimoji="0" lang="en-GB" sz="1600" b="0" i="0" u="none" strike="noStrike" kern="1200" cap="none" spc="0" normalizeH="0" baseline="0" noProof="0" dirty="0">
                <a:ln>
                  <a:noFill/>
                </a:ln>
                <a:solidFill>
                  <a:srgbClr val="1D1D1B"/>
                </a:solidFill>
                <a:effectLst/>
                <a:uLnTx/>
                <a:uFillTx/>
                <a:latin typeface="Raleway"/>
                <a:ea typeface="+mn-ea"/>
                <a:cs typeface="+mn-cs"/>
              </a:rPr>
              <a:t>strategie, si può rimanere in pista e sfruttare al meglio ogni </a:t>
            </a:r>
            <a:endParaRPr lang="en-GB" sz="1600" b="0" i="0" u="none" strike="noStrike" kern="1200" cap="none" spc="0" normalizeH="0" baseline="0" noProof="0" dirty="0">
              <a:ln>
                <a:noFill/>
              </a:ln>
              <a:solidFill>
                <a:srgbClr val="1D1D1B"/>
              </a:solidFill>
              <a:effectLst/>
              <a:uLnTx/>
              <a:uFillTx/>
              <a:latin typeface="Raleway"/>
            </a:endParaRPr>
          </a:p>
          <a:p>
            <a:pPr marL="0" marR="0" lvl="0" indent="0" algn="l" defTabSz="914400" rtl="0" eaLnBrk="1" fontAlgn="auto" latinLnBrk="0" hangingPunct="1">
              <a:lnSpc>
                <a:spcPct val="210000"/>
              </a:lnSpc>
              <a:spcBef>
                <a:spcPts val="0"/>
              </a:spcBef>
              <a:spcAft>
                <a:spcPts val="0"/>
              </a:spcAft>
              <a:buClrTx/>
              <a:buSzTx/>
              <a:buNone/>
              <a:tabLst/>
              <a:defRPr/>
            </a:pPr>
            <a:r>
              <a:rPr kumimoji="0" lang="en-GB" sz="1600" b="0" i="0" u="none" strike="noStrike" kern="1200" cap="none" spc="0" normalizeH="0" baseline="0" noProof="0" dirty="0">
                <a:ln>
                  <a:noFill/>
                </a:ln>
                <a:solidFill>
                  <a:srgbClr val="1D1D1B"/>
                </a:solidFill>
                <a:effectLst/>
                <a:uLnTx/>
                <a:uFillTx/>
                <a:latin typeface="Raleway"/>
                <a:ea typeface="+mn-ea"/>
                <a:cs typeface="+mn-cs"/>
              </a:rPr>
              <a:t>opportunità.</a:t>
            </a:r>
            <a:endParaRPr lang="en-GB" sz="1600" b="0" i="0" u="none" strike="noStrike" kern="1200" cap="none" spc="0" normalizeH="0" baseline="0" noProof="0" dirty="0">
              <a:ln>
                <a:noFill/>
              </a:ln>
              <a:solidFill>
                <a:srgbClr val="1D1D1B"/>
              </a:solidFill>
              <a:effectLst/>
              <a:uLnTx/>
              <a:uFillTx/>
              <a:latin typeface="Raleway"/>
            </a:endParaRPr>
          </a:p>
          <a:p>
            <a:pPr marL="0" indent="0">
              <a:buNone/>
            </a:pPr>
            <a:endParaRPr lang="it-IT" b="0"/>
          </a:p>
        </p:txBody>
      </p:sp>
      <p:pic>
        <p:nvPicPr>
          <p:cNvPr id="2" name="Immagine 1">
            <a:extLst>
              <a:ext uri="{FF2B5EF4-FFF2-40B4-BE49-F238E27FC236}">
                <a16:creationId xmlns:a16="http://schemas.microsoft.com/office/drawing/2014/main" id="{C323EC4E-43A0-DE0A-6016-8D36F9CF4C19}"/>
              </a:ext>
            </a:extLst>
          </p:cNvPr>
          <p:cNvPicPr>
            <a:picLocks noChangeAspect="1"/>
          </p:cNvPicPr>
          <p:nvPr/>
        </p:nvPicPr>
        <p:blipFill>
          <a:blip r:embed="rId2"/>
          <a:stretch>
            <a:fillRect/>
          </a:stretch>
        </p:blipFill>
        <p:spPr>
          <a:xfrm>
            <a:off x="8819535" y="1426009"/>
            <a:ext cx="3012863" cy="3012863"/>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
        <p:nvSpPr>
          <p:cNvPr id="3" name="CasellaDiTesto 2">
            <a:extLst>
              <a:ext uri="{FF2B5EF4-FFF2-40B4-BE49-F238E27FC236}">
                <a16:creationId xmlns:a16="http://schemas.microsoft.com/office/drawing/2014/main" id="{D5408051-E7AB-E6B9-1664-6DF39D054986}"/>
              </a:ext>
            </a:extLst>
          </p:cNvPr>
          <p:cNvSpPr txBox="1"/>
          <p:nvPr/>
        </p:nvSpPr>
        <p:spPr>
          <a:xfrm>
            <a:off x="8878204" y="4649057"/>
            <a:ext cx="2837058"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rPr>
              <a:t>Fonte dell'immagine: Generato da AI</a:t>
            </a:r>
          </a:p>
        </p:txBody>
      </p:sp>
    </p:spTree>
    <p:extLst>
      <p:ext uri="{BB962C8B-B14F-4D97-AF65-F5344CB8AC3E}">
        <p14:creationId xmlns:p14="http://schemas.microsoft.com/office/powerpoint/2010/main" val="3295359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EDDEB2B8-67A4-DBB2-B33B-FA3A94AEE46E}"/>
              </a:ext>
            </a:extLst>
          </p:cNvPr>
          <p:cNvSpPr>
            <a:spLocks noGrp="1"/>
          </p:cNvSpPr>
          <p:nvPr>
            <p:ph type="title"/>
          </p:nvPr>
        </p:nvSpPr>
        <p:spPr>
          <a:xfrm>
            <a:off x="457200" y="203634"/>
            <a:ext cx="11271378" cy="1325563"/>
          </a:xfrm>
        </p:spPr>
        <p:txBody>
          <a:bodyPr>
            <a:normAutofit/>
          </a:bodyPr>
          <a:lstStyle/>
          <a:p>
            <a:r>
              <a:rPr lang="en-US" sz="3400" b="1" dirty="0"/>
              <a:t>Risultati di apprendimento di questa unità:  </a:t>
            </a:r>
          </a:p>
        </p:txBody>
      </p:sp>
      <p:sp>
        <p:nvSpPr>
          <p:cNvPr id="5" name="Marcador de contenido 4">
            <a:extLst>
              <a:ext uri="{FF2B5EF4-FFF2-40B4-BE49-F238E27FC236}">
                <a16:creationId xmlns:a16="http://schemas.microsoft.com/office/drawing/2014/main" id="{DCBDD218-F9D7-4922-0A12-8A66E5903877}"/>
              </a:ext>
            </a:extLst>
          </p:cNvPr>
          <p:cNvSpPr>
            <a:spLocks noGrp="1"/>
          </p:cNvSpPr>
          <p:nvPr>
            <p:ph sz="half" idx="1"/>
          </p:nvPr>
        </p:nvSpPr>
        <p:spPr>
          <a:xfrm>
            <a:off x="689336" y="1710773"/>
            <a:ext cx="5181600" cy="4659249"/>
          </a:xfrm>
        </p:spPr>
        <p:txBody>
          <a:bodyPr vert="horz" lIns="91440" tIns="45720" rIns="91440" bIns="45720" rtlCol="0" anchor="t">
            <a:normAutofit/>
          </a:bodyPr>
          <a:lstStyle/>
          <a:p>
            <a:r>
              <a:rPr lang="en-US" sz="1800" dirty="0"/>
              <a:t>Si acquisisce una comprensione più approfondita di:</a:t>
            </a:r>
            <a:endParaRPr lang="it-IT" sz="1800" dirty="0"/>
          </a:p>
          <a:p>
            <a:pPr marL="342900" indent="-342900">
              <a:lnSpc>
                <a:spcPct val="100000"/>
              </a:lnSpc>
              <a:buFont typeface="Courier New" panose="02070309020205020404" pitchFamily="49" charset="0"/>
              <a:buChar char="o"/>
            </a:pPr>
            <a:r>
              <a:rPr lang="en-US" sz="1600" b="0" dirty="0">
                <a:solidFill>
                  <a:schemeClr val="accent1"/>
                </a:solidFill>
              </a:rPr>
              <a:t>Che cos'è la gestione del rischio e come creare un piano di gestione del rischio </a:t>
            </a:r>
          </a:p>
          <a:p>
            <a:pPr marL="342900" indent="-342900">
              <a:lnSpc>
                <a:spcPct val="100000"/>
              </a:lnSpc>
              <a:buFont typeface="Courier New" panose="02070309020205020404" pitchFamily="49" charset="0"/>
              <a:buChar char="o"/>
            </a:pPr>
            <a:r>
              <a:rPr lang="en-US" sz="1600" b="0" dirty="0">
                <a:solidFill>
                  <a:schemeClr val="accent1"/>
                </a:solidFill>
              </a:rPr>
              <a:t>Come creare una valutazione del rischio in Excel</a:t>
            </a:r>
          </a:p>
          <a:p>
            <a:pPr marL="342900" indent="-342900">
              <a:lnSpc>
                <a:spcPct val="100000"/>
              </a:lnSpc>
              <a:buFont typeface="Courier New" panose="02070309020205020404" pitchFamily="49" charset="0"/>
              <a:buChar char="o"/>
            </a:pPr>
            <a:r>
              <a:rPr lang="en-US" sz="1600" b="0" dirty="0">
                <a:solidFill>
                  <a:schemeClr val="accent1"/>
                </a:solidFill>
              </a:rPr>
              <a:t>Che cos'è la gestione della qualità </a:t>
            </a:r>
          </a:p>
          <a:p>
            <a:pPr marL="342900" indent="-342900">
              <a:lnSpc>
                <a:spcPct val="100000"/>
              </a:lnSpc>
              <a:buFont typeface="Courier New" panose="02070309020205020404" pitchFamily="49" charset="0"/>
              <a:buChar char="o"/>
            </a:pPr>
            <a:r>
              <a:rPr lang="en-US" sz="1600" b="0" dirty="0">
                <a:solidFill>
                  <a:schemeClr val="accent1"/>
                </a:solidFill>
              </a:rPr>
              <a:t>I 7 strumenti di controllo della qualità</a:t>
            </a:r>
          </a:p>
          <a:p>
            <a:pPr marL="342900" indent="-342900">
              <a:lnSpc>
                <a:spcPct val="100000"/>
              </a:lnSpc>
              <a:buFont typeface="Courier New" panose="02070309020205020404" pitchFamily="49" charset="0"/>
              <a:buChar char="o"/>
            </a:pPr>
            <a:r>
              <a:rPr lang="en-US" sz="1600" b="0" dirty="0">
                <a:solidFill>
                  <a:schemeClr val="accent1"/>
                </a:solidFill>
              </a:rPr>
              <a:t>Che cos'è la gestione del tempo e come gestire bene il tempo</a:t>
            </a:r>
          </a:p>
          <a:p>
            <a:pPr marL="342900" indent="-342900">
              <a:lnSpc>
                <a:spcPct val="100000"/>
              </a:lnSpc>
              <a:buFont typeface="Courier New" panose="02070309020205020404" pitchFamily="49" charset="0"/>
              <a:buChar char="o"/>
            </a:pPr>
            <a:r>
              <a:rPr lang="en-US" sz="1600" b="0" dirty="0">
                <a:solidFill>
                  <a:schemeClr val="accent1"/>
                </a:solidFill>
              </a:rPr>
              <a:t>L'importanza della gestione del tempo per gli imprenditori</a:t>
            </a:r>
          </a:p>
          <a:p>
            <a:pPr marL="342900" indent="-342900">
              <a:lnSpc>
                <a:spcPct val="100000"/>
              </a:lnSpc>
              <a:buFont typeface="Courier New" panose="02070309020205020404" pitchFamily="49" charset="0"/>
              <a:buChar char="o"/>
            </a:pPr>
            <a:r>
              <a:rPr lang="en-US" sz="1600" b="0" dirty="0">
                <a:solidFill>
                  <a:schemeClr val="accent1"/>
                </a:solidFill>
                <a:ea typeface="+mn-lt"/>
                <a:cs typeface="+mn-lt"/>
              </a:rPr>
              <a:t>Creare un piano strategico </a:t>
            </a:r>
            <a:endParaRPr lang="en-US" sz="1600" b="0" dirty="0">
              <a:solidFill>
                <a:schemeClr val="accent1"/>
              </a:solidFill>
            </a:endParaRPr>
          </a:p>
        </p:txBody>
      </p:sp>
      <p:sp>
        <p:nvSpPr>
          <p:cNvPr id="6" name="Marcador de contenido 5">
            <a:extLst>
              <a:ext uri="{FF2B5EF4-FFF2-40B4-BE49-F238E27FC236}">
                <a16:creationId xmlns:a16="http://schemas.microsoft.com/office/drawing/2014/main" id="{0CC214A9-B65D-FDF1-7616-D8081C944C60}"/>
              </a:ext>
            </a:extLst>
          </p:cNvPr>
          <p:cNvSpPr>
            <a:spLocks noGrp="1"/>
          </p:cNvSpPr>
          <p:nvPr>
            <p:ph sz="half" idx="2"/>
          </p:nvPr>
        </p:nvSpPr>
        <p:spPr>
          <a:xfrm>
            <a:off x="6668623" y="1710773"/>
            <a:ext cx="5298314" cy="3616800"/>
          </a:xfrm>
        </p:spPr>
        <p:txBody>
          <a:bodyPr vert="horz" lIns="91440" tIns="45720" rIns="91440" bIns="45720" rtlCol="0" anchor="t">
            <a:normAutofit/>
          </a:bodyPr>
          <a:lstStyle/>
          <a:p>
            <a:r>
              <a:rPr lang="en-US" sz="1600"/>
              <a:t>Svilupperete le competenze per:</a:t>
            </a:r>
          </a:p>
          <a:p>
            <a:pPr marL="342900" indent="-342900">
              <a:lnSpc>
                <a:spcPct val="150000"/>
              </a:lnSpc>
              <a:buFont typeface="Courier New" panose="02070309020205020404" pitchFamily="49" charset="0"/>
              <a:buChar char="o"/>
            </a:pPr>
            <a:r>
              <a:rPr lang="en-US" sz="1600" b="0">
                <a:solidFill>
                  <a:schemeClr val="accent1"/>
                </a:solidFill>
              </a:rPr>
              <a:t>Ridurre i rischi   </a:t>
            </a:r>
          </a:p>
          <a:p>
            <a:pPr marL="342900" indent="-342900">
              <a:lnSpc>
                <a:spcPct val="150000"/>
              </a:lnSpc>
              <a:buFont typeface="Courier New" panose="02070309020205020404" pitchFamily="49" charset="0"/>
              <a:buChar char="o"/>
            </a:pPr>
            <a:r>
              <a:rPr lang="en-US" sz="1600" b="0">
                <a:solidFill>
                  <a:schemeClr val="accent1"/>
                </a:solidFill>
              </a:rPr>
              <a:t>Essere un miglior risolutore di problemi e di decisioni</a:t>
            </a:r>
          </a:p>
          <a:p>
            <a:pPr marL="342900" indent="-342900">
              <a:lnSpc>
                <a:spcPct val="150000"/>
              </a:lnSpc>
              <a:buFont typeface="Courier New" panose="02070309020205020404" pitchFamily="49" charset="0"/>
              <a:buChar char="o"/>
            </a:pPr>
            <a:r>
              <a:rPr lang="en-US" sz="1600" b="0">
                <a:solidFill>
                  <a:schemeClr val="accent1"/>
                </a:solidFill>
              </a:rPr>
              <a:t>Avere un migliore pensiero critico</a:t>
            </a:r>
          </a:p>
          <a:p>
            <a:pPr marL="342900" indent="-342900">
              <a:lnSpc>
                <a:spcPct val="150000"/>
              </a:lnSpc>
              <a:buFont typeface="Courier New" panose="02070309020205020404" pitchFamily="49" charset="0"/>
              <a:buChar char="o"/>
            </a:pPr>
            <a:r>
              <a:rPr lang="en-US" sz="1600" b="0">
                <a:solidFill>
                  <a:schemeClr val="accent1"/>
                </a:solidFill>
              </a:rPr>
              <a:t>Essere più flessibili e adattabili</a:t>
            </a:r>
          </a:p>
          <a:p>
            <a:pPr marL="342900" indent="-342900">
              <a:lnSpc>
                <a:spcPct val="150000"/>
              </a:lnSpc>
              <a:buFont typeface="Courier New" panose="02070309020205020404" pitchFamily="49" charset="0"/>
              <a:buChar char="o"/>
            </a:pPr>
            <a:r>
              <a:rPr lang="en-US" sz="1600" b="0">
                <a:solidFill>
                  <a:schemeClr val="accent1"/>
                </a:solidFill>
              </a:rPr>
              <a:t>Organizzare meglio i compiti </a:t>
            </a:r>
          </a:p>
        </p:txBody>
      </p:sp>
    </p:spTree>
    <p:extLst>
      <p:ext uri="{BB962C8B-B14F-4D97-AF65-F5344CB8AC3E}">
        <p14:creationId xmlns:p14="http://schemas.microsoft.com/office/powerpoint/2010/main" val="259128715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07C2BFF-F57F-CAE4-893F-CF9C4EE2A89B}"/>
              </a:ext>
            </a:extLst>
          </p:cNvPr>
          <p:cNvSpPr>
            <a:spLocks noGrp="1"/>
          </p:cNvSpPr>
          <p:nvPr>
            <p:ph type="title"/>
          </p:nvPr>
        </p:nvSpPr>
        <p:spPr>
          <a:xfrm>
            <a:off x="308801" y="294968"/>
            <a:ext cx="10614838" cy="474606"/>
          </a:xfrm>
        </p:spPr>
        <p:txBody>
          <a:bodyPr>
            <a:normAutofit fontScale="90000"/>
          </a:bodyPr>
          <a:lstStyle/>
          <a:p>
            <a:r>
              <a:rPr lang="en-GB" sz="3400" dirty="0"/>
              <a:t>Collaborazione e lavoro di squadra per la crescita e la pianificazione del tempo</a:t>
            </a:r>
          </a:p>
        </p:txBody>
      </p:sp>
      <p:sp>
        <p:nvSpPr>
          <p:cNvPr id="3" name="Segnaposto contenuto 2">
            <a:extLst>
              <a:ext uri="{FF2B5EF4-FFF2-40B4-BE49-F238E27FC236}">
                <a16:creationId xmlns:a16="http://schemas.microsoft.com/office/drawing/2014/main" id="{492D77B2-98A5-B3E2-7D84-6839DC92E2A0}"/>
              </a:ext>
            </a:extLst>
          </p:cNvPr>
          <p:cNvSpPr>
            <a:spLocks noGrp="1"/>
          </p:cNvSpPr>
          <p:nvPr>
            <p:ph idx="1"/>
          </p:nvPr>
        </p:nvSpPr>
        <p:spPr>
          <a:xfrm>
            <a:off x="308801" y="2992350"/>
            <a:ext cx="11882361" cy="3239973"/>
          </a:xfrm>
        </p:spPr>
        <p:txBody>
          <a:bodyPr vert="horz" lIns="91440" tIns="45720" rIns="91440" bIns="45720" rtlCol="0" anchor="t">
            <a:normAutofit/>
          </a:bodyPr>
          <a:lstStyle/>
          <a:p>
            <a:pPr marL="0" indent="0" algn="just">
              <a:lnSpc>
                <a:spcPct val="100000"/>
              </a:lnSpc>
              <a:spcBef>
                <a:spcPts val="0"/>
              </a:spcBef>
              <a:buNone/>
            </a:pPr>
            <a:r>
              <a:rPr lang="en-GB" sz="1600" dirty="0">
                <a:latin typeface="Raleway"/>
              </a:rPr>
              <a:t>Strumento: TRELLO</a:t>
            </a:r>
            <a:endParaRPr lang="en-GB" sz="1600" dirty="0"/>
          </a:p>
          <a:p>
            <a:pPr algn="just">
              <a:lnSpc>
                <a:spcPct val="100000"/>
              </a:lnSpc>
              <a:spcBef>
                <a:spcPts val="0"/>
              </a:spcBef>
            </a:pPr>
            <a:endParaRPr lang="en-GB" sz="1600" b="0" dirty="0">
              <a:solidFill>
                <a:srgbClr val="DACDAC"/>
              </a:solidFill>
              <a:latin typeface="Raleway"/>
              <a:cs typeface="Segoe UI"/>
            </a:endParaRPr>
          </a:p>
          <a:p>
            <a:pPr marL="0" indent="0" algn="just">
              <a:lnSpc>
                <a:spcPct val="100000"/>
              </a:lnSpc>
              <a:spcBef>
                <a:spcPts val="0"/>
              </a:spcBef>
              <a:buNone/>
            </a:pPr>
            <a:r>
              <a:rPr lang="en-GB" sz="1600" b="0" dirty="0">
                <a:solidFill>
                  <a:srgbClr val="1D1D1B"/>
                </a:solidFill>
                <a:latin typeface="Raleway"/>
                <a:hlinkClick r:id="rId2"/>
              </a:rPr>
              <a:t>Trello </a:t>
            </a:r>
            <a:r>
              <a:rPr lang="en-GB" sz="1600" b="0" dirty="0">
                <a:solidFill>
                  <a:srgbClr val="1D1D1B"/>
                </a:solidFill>
                <a:latin typeface="Raleway"/>
              </a:rPr>
              <a:t>è una piattaforma di collaborazione online basata sul cloud. È uno strumento efficiente per i team che vogliono superare le sfide della condivisione e della gestione dei compiti mentre lavorano in remoto. Indipendentemente dal progetto, dal flusso di lavoro o dal tipo di team, Trello può aiutarvi a mantenere l'organizzazione. Offre sia opzioni gratuite che pro (a pagamento). I team remoti possono utilizzare efficacemente Trello per i seguenti scopi:</a:t>
            </a:r>
          </a:p>
          <a:p>
            <a:pPr marL="742950" lvl="1" indent="-285750" algn="just">
              <a:lnSpc>
                <a:spcPct val="100000"/>
              </a:lnSpc>
              <a:spcBef>
                <a:spcPts val="0"/>
              </a:spcBef>
              <a:buFont typeface="Arial,Sans-Serif" panose="020B0604020202020204" pitchFamily="34" charset="0"/>
              <a:buChar char="•"/>
            </a:pPr>
            <a:r>
              <a:rPr lang="en-GB" sz="1600" dirty="0">
                <a:solidFill>
                  <a:schemeClr val="bg1"/>
                </a:solidFill>
                <a:latin typeface="Raleway"/>
              </a:rPr>
              <a:t>Creare un elenco di cose da fare per organizzare le attività online,</a:t>
            </a:r>
          </a:p>
          <a:p>
            <a:pPr marL="742950" lvl="1" indent="-285750" algn="just">
              <a:lnSpc>
                <a:spcPct val="100000"/>
              </a:lnSpc>
              <a:spcBef>
                <a:spcPts val="0"/>
              </a:spcBef>
              <a:buFont typeface="Arial,Sans-Serif" panose="020B0604020202020204" pitchFamily="34" charset="0"/>
              <a:buChar char="•"/>
            </a:pPr>
            <a:r>
              <a:rPr lang="en-GB" sz="1600" dirty="0">
                <a:solidFill>
                  <a:schemeClr val="bg1"/>
                </a:solidFill>
                <a:latin typeface="Raleway"/>
              </a:rPr>
              <a:t>Pianificazione di progetti e attività,</a:t>
            </a:r>
          </a:p>
          <a:p>
            <a:pPr marL="742950" lvl="1" indent="-285750" algn="just">
              <a:lnSpc>
                <a:spcPct val="100000"/>
              </a:lnSpc>
              <a:spcBef>
                <a:spcPts val="0"/>
              </a:spcBef>
              <a:buFont typeface="Arial,Sans-Serif" panose="020B0604020202020204" pitchFamily="34" charset="0"/>
              <a:buChar char="•"/>
            </a:pPr>
            <a:r>
              <a:rPr lang="en-GB" sz="1600" dirty="0">
                <a:solidFill>
                  <a:schemeClr val="bg1"/>
                </a:solidFill>
                <a:latin typeface="Raleway"/>
              </a:rPr>
              <a:t>Tracciamento della distribuzione dei compiti del team.</a:t>
            </a:r>
          </a:p>
          <a:p>
            <a:pPr marL="0" indent="0">
              <a:buNone/>
            </a:pPr>
            <a:r>
              <a:rPr lang="en-GB" sz="1600" b="0" dirty="0">
                <a:solidFill>
                  <a:schemeClr val="accent1"/>
                </a:solidFill>
              </a:rPr>
              <a:t>Grazie a queste caratteristiche, Trello consente ai team remoti di lavorare insieme come se fossero in un ufficio.</a:t>
            </a:r>
          </a:p>
        </p:txBody>
      </p:sp>
      <p:pic>
        <p:nvPicPr>
          <p:cNvPr id="4" name="Immagine 3" descr="trello demo">
            <a:extLst>
              <a:ext uri="{FF2B5EF4-FFF2-40B4-BE49-F238E27FC236}">
                <a16:creationId xmlns:a16="http://schemas.microsoft.com/office/drawing/2014/main" id="{E8C8B8CC-86E5-CF33-156E-B2E26702ADDD}"/>
              </a:ext>
            </a:extLst>
          </p:cNvPr>
          <p:cNvPicPr>
            <a:picLocks noChangeAspect="1"/>
          </p:cNvPicPr>
          <p:nvPr/>
        </p:nvPicPr>
        <p:blipFill>
          <a:blip r:embed="rId3"/>
          <a:stretch>
            <a:fillRect/>
          </a:stretch>
        </p:blipFill>
        <p:spPr>
          <a:xfrm>
            <a:off x="7403710" y="774728"/>
            <a:ext cx="3815991" cy="2217745"/>
          </a:xfrm>
          <a:prstGeom prst="rect">
            <a:avLst/>
          </a:prstGeom>
        </p:spPr>
      </p:pic>
      <p:sp>
        <p:nvSpPr>
          <p:cNvPr id="5" name="CasellaDiTesto 4">
            <a:extLst>
              <a:ext uri="{FF2B5EF4-FFF2-40B4-BE49-F238E27FC236}">
                <a16:creationId xmlns:a16="http://schemas.microsoft.com/office/drawing/2014/main" id="{BA7BE4AE-4EBA-6853-155E-F7D825A742F9}"/>
              </a:ext>
            </a:extLst>
          </p:cNvPr>
          <p:cNvSpPr txBox="1"/>
          <p:nvPr/>
        </p:nvSpPr>
        <p:spPr>
          <a:xfrm>
            <a:off x="323109" y="1174972"/>
            <a:ext cx="7060569" cy="233910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just"/>
            <a:r>
              <a:rPr lang="en-GB" sz="1600" b="1" dirty="0">
                <a:solidFill>
                  <a:schemeClr val="bg1"/>
                </a:solidFill>
                <a:latin typeface="Raleway"/>
              </a:rPr>
              <a:t>Quadro generale: </a:t>
            </a:r>
          </a:p>
          <a:p>
            <a:pPr algn="just"/>
            <a:r>
              <a:rPr lang="en-GB" sz="1600" dirty="0">
                <a:solidFill>
                  <a:srgbClr val="1D1D1B"/>
                </a:solidFill>
                <a:latin typeface="Raleway"/>
              </a:rPr>
              <a:t>La gestione del tempo e la pianificazione sono affidabili con le competenze digitali di lavoro di squadra sviluppate utilizzando strumenti di collaborazione come Trello, Slack e World Time Buddy. Attraverso la pratica di queste piattaforme, imparerete a organizzare i compiti, a semplificare la comunicazione e a coordinarvi efficacemente tra diversi fusi orari, favorendo un ambiente di lavoro remoto produttivo.</a:t>
            </a:r>
          </a:p>
          <a:p>
            <a:pPr algn="just"/>
            <a:endParaRPr lang="tr-TR" sz="1600" dirty="0">
              <a:latin typeface="Segoe UI"/>
              <a:cs typeface="Segoe UI"/>
            </a:endParaRPr>
          </a:p>
          <a:p>
            <a:pPr algn="l"/>
            <a:endParaRPr lang="it-IT" dirty="0"/>
          </a:p>
        </p:txBody>
      </p:sp>
      <p:sp>
        <p:nvSpPr>
          <p:cNvPr id="6" name="CasellaDiTesto 5">
            <a:extLst>
              <a:ext uri="{FF2B5EF4-FFF2-40B4-BE49-F238E27FC236}">
                <a16:creationId xmlns:a16="http://schemas.microsoft.com/office/drawing/2014/main" id="{E599D616-4E7D-2E02-3816-2FB6558AF0E3}"/>
              </a:ext>
            </a:extLst>
          </p:cNvPr>
          <p:cNvSpPr txBox="1"/>
          <p:nvPr/>
        </p:nvSpPr>
        <p:spPr>
          <a:xfrm>
            <a:off x="7409434" y="2994749"/>
            <a:ext cx="3259174"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rPr>
              <a:t>Fonte dell'immagine: Piattaforma Trello</a:t>
            </a:r>
          </a:p>
        </p:txBody>
      </p:sp>
    </p:spTree>
    <p:extLst>
      <p:ext uri="{BB962C8B-B14F-4D97-AF65-F5344CB8AC3E}">
        <p14:creationId xmlns:p14="http://schemas.microsoft.com/office/powerpoint/2010/main" val="281557236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Elemento grafico 8" descr="Clessidra finita con riempimento a tinta unita">
            <a:extLst>
              <a:ext uri="{FF2B5EF4-FFF2-40B4-BE49-F238E27FC236}">
                <a16:creationId xmlns:a16="http://schemas.microsoft.com/office/drawing/2014/main" id="{EF663F67-3D12-9B12-1B6F-11A4893BC62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rot="21180000">
            <a:off x="7287879" y="4526141"/>
            <a:ext cx="670170" cy="699478"/>
          </a:xfrm>
          <a:prstGeom prst="rect">
            <a:avLst/>
          </a:prstGeom>
        </p:spPr>
      </p:pic>
      <p:sp>
        <p:nvSpPr>
          <p:cNvPr id="2" name="Titolo 1">
            <a:extLst>
              <a:ext uri="{FF2B5EF4-FFF2-40B4-BE49-F238E27FC236}">
                <a16:creationId xmlns:a16="http://schemas.microsoft.com/office/drawing/2014/main" id="{2D6C4247-4773-6339-F2C2-D7349115063C}"/>
              </a:ext>
            </a:extLst>
          </p:cNvPr>
          <p:cNvSpPr>
            <a:spLocks noGrp="1"/>
          </p:cNvSpPr>
          <p:nvPr>
            <p:ph type="title"/>
          </p:nvPr>
        </p:nvSpPr>
        <p:spPr>
          <a:xfrm>
            <a:off x="449292" y="175914"/>
            <a:ext cx="11538728" cy="1325563"/>
          </a:xfrm>
        </p:spPr>
        <p:txBody>
          <a:bodyPr/>
          <a:lstStyle/>
          <a:p>
            <a:r>
              <a:rPr lang="en-GB" sz="3400" dirty="0"/>
              <a:t>La tecnica del Pomodoro </a:t>
            </a:r>
            <a:br>
              <a:rPr lang="en-GB" sz="3400" dirty="0"/>
            </a:br>
            <a:r>
              <a:rPr lang="en-GB" sz="3400" dirty="0"/>
              <a:t>La legge di Parkinson</a:t>
            </a:r>
          </a:p>
        </p:txBody>
      </p:sp>
      <p:sp>
        <p:nvSpPr>
          <p:cNvPr id="3" name="Segnaposto contenuto 2">
            <a:extLst>
              <a:ext uri="{FF2B5EF4-FFF2-40B4-BE49-F238E27FC236}">
                <a16:creationId xmlns:a16="http://schemas.microsoft.com/office/drawing/2014/main" id="{8F02444F-729F-EF13-4D67-887CA984398E}"/>
              </a:ext>
            </a:extLst>
          </p:cNvPr>
          <p:cNvSpPr>
            <a:spLocks noGrp="1"/>
          </p:cNvSpPr>
          <p:nvPr>
            <p:ph idx="1"/>
          </p:nvPr>
        </p:nvSpPr>
        <p:spPr>
          <a:xfrm>
            <a:off x="457200" y="1839356"/>
            <a:ext cx="6304006" cy="1220961"/>
          </a:xfrm>
        </p:spPr>
        <p:txBody>
          <a:bodyPr vert="horz" lIns="91440" tIns="45720" rIns="91440" bIns="45720" rtlCol="0" anchor="t">
            <a:normAutofit/>
          </a:bodyPr>
          <a:lstStyle/>
          <a:p>
            <a:pPr marL="0" indent="0" algn="just">
              <a:buNone/>
            </a:pPr>
            <a:r>
              <a:rPr lang="en-GB" sz="1600" b="0" dirty="0">
                <a:solidFill>
                  <a:schemeClr val="accent1"/>
                </a:solidFill>
              </a:rPr>
              <a:t>Questa tecnica prevede l'utilizzo di un timer per suddividere il lavoro in intervalli, ognuno dei quali è noto come Pomodoro. </a:t>
            </a:r>
            <a:endParaRPr lang="it-IT" sz="1600" b="0" dirty="0">
              <a:solidFill>
                <a:schemeClr val="accent1"/>
              </a:solidFill>
            </a:endParaRPr>
          </a:p>
          <a:p>
            <a:pPr marL="0" indent="0" algn="just">
              <a:buNone/>
            </a:pPr>
            <a:r>
              <a:rPr lang="en-GB" sz="1600" dirty="0">
                <a:solidFill>
                  <a:schemeClr val="accent1"/>
                </a:solidFill>
              </a:rPr>
              <a:t>Può aiutare le persone che sentono di essere esaurite.</a:t>
            </a:r>
          </a:p>
        </p:txBody>
      </p:sp>
      <p:pic>
        <p:nvPicPr>
          <p:cNvPr id="4" name="Immagine 3" descr="Immagine che contiene testo, frutto, schermata, Cibo naturale&#10;&#10;Descrizione generata automaticamente">
            <a:extLst>
              <a:ext uri="{FF2B5EF4-FFF2-40B4-BE49-F238E27FC236}">
                <a16:creationId xmlns:a16="http://schemas.microsoft.com/office/drawing/2014/main" id="{90777216-FF1D-BEA2-0D5B-C2383654CE6C}"/>
              </a:ext>
            </a:extLst>
          </p:cNvPr>
          <p:cNvPicPr>
            <a:picLocks noChangeAspect="1"/>
          </p:cNvPicPr>
          <p:nvPr/>
        </p:nvPicPr>
        <p:blipFill>
          <a:blip r:embed="rId4"/>
          <a:stretch>
            <a:fillRect/>
          </a:stretch>
        </p:blipFill>
        <p:spPr>
          <a:xfrm>
            <a:off x="7806817" y="1108854"/>
            <a:ext cx="3497938" cy="2682948"/>
          </a:xfrm>
          <a:prstGeom prst="rect">
            <a:avLst/>
          </a:prstGeom>
        </p:spPr>
      </p:pic>
      <p:sp>
        <p:nvSpPr>
          <p:cNvPr id="6" name="Segnaposto contenuto 2">
            <a:extLst>
              <a:ext uri="{FF2B5EF4-FFF2-40B4-BE49-F238E27FC236}">
                <a16:creationId xmlns:a16="http://schemas.microsoft.com/office/drawing/2014/main" id="{248FCF38-A0FE-1C14-5AB1-DDBCE4E9C8C7}"/>
              </a:ext>
            </a:extLst>
          </p:cNvPr>
          <p:cNvSpPr txBox="1">
            <a:spLocks/>
          </p:cNvSpPr>
          <p:nvPr/>
        </p:nvSpPr>
        <p:spPr>
          <a:xfrm>
            <a:off x="445372" y="4366207"/>
            <a:ext cx="6314303" cy="1519582"/>
          </a:xfrm>
          <a:prstGeom prst="rect">
            <a:avLst/>
          </a:prstGeom>
        </p:spPr>
        <p:txBody>
          <a:bodyPr vert="horz" lIns="91440" tIns="45720" rIns="91440" bIns="45720" rtlCol="0" anchor="t">
            <a:normAutofit/>
          </a:bodyPr>
          <a:lstStyle>
            <a:lvl1pPr marL="514350" indent="-514350" algn="l" defTabSz="914400" rtl="0" eaLnBrk="1" latinLnBrk="0" hangingPunct="1">
              <a:lnSpc>
                <a:spcPct val="90000"/>
              </a:lnSpc>
              <a:spcBef>
                <a:spcPts val="1000"/>
              </a:spcBef>
              <a:buFont typeface="Arial" panose="020B0604020202020204" pitchFamily="34" charset="0"/>
              <a:buAutoNum type="arabicPeriod"/>
              <a:defRPr sz="28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en-GB" sz="1600" b="0" dirty="0">
                <a:solidFill>
                  <a:schemeClr val="accent1"/>
                </a:solidFill>
              </a:rPr>
              <a:t>Questa legge si basa sull'idea che la quantità di tempo che ci si concede per portare a termine un compito è la quantità di tempo che si impiegherà per completare quel compito. </a:t>
            </a:r>
            <a:endParaRPr lang="it-IT" sz="1600" b="0" dirty="0">
              <a:solidFill>
                <a:schemeClr val="accent1"/>
              </a:solidFill>
            </a:endParaRPr>
          </a:p>
          <a:p>
            <a:pPr marL="0" indent="0" algn="just">
              <a:buNone/>
            </a:pPr>
            <a:r>
              <a:rPr lang="en-GB" sz="1600" dirty="0">
                <a:solidFill>
                  <a:schemeClr val="accent1"/>
                </a:solidFill>
              </a:rPr>
              <a:t>Questa tecnica funziona bene per i procrastinatori e per le persone che lavorano bene sotto pressione.</a:t>
            </a:r>
            <a:endParaRPr lang="it-IT" sz="1600" dirty="0">
              <a:solidFill>
                <a:schemeClr val="accent1"/>
              </a:solidFill>
            </a:endParaRPr>
          </a:p>
        </p:txBody>
      </p:sp>
      <p:sp>
        <p:nvSpPr>
          <p:cNvPr id="7" name="Freccia a destra 6">
            <a:extLst>
              <a:ext uri="{FF2B5EF4-FFF2-40B4-BE49-F238E27FC236}">
                <a16:creationId xmlns:a16="http://schemas.microsoft.com/office/drawing/2014/main" id="{729974A0-BA03-C80C-2735-3F48900A46DF}"/>
              </a:ext>
            </a:extLst>
          </p:cNvPr>
          <p:cNvSpPr/>
          <p:nvPr/>
        </p:nvSpPr>
        <p:spPr>
          <a:xfrm>
            <a:off x="6985654" y="2249898"/>
            <a:ext cx="527625" cy="386067"/>
          </a:xfrm>
          <a:prstGeom prst="rightArrow">
            <a:avLst/>
          </a:prstGeom>
          <a:solidFill>
            <a:srgbClr val="ED7D3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10" name="Elemento grafico 9" descr="Clessidra finita con riempimento a tinta unita">
            <a:extLst>
              <a:ext uri="{FF2B5EF4-FFF2-40B4-BE49-F238E27FC236}">
                <a16:creationId xmlns:a16="http://schemas.microsoft.com/office/drawing/2014/main" id="{D453CD83-9BF9-C1B5-E156-349ACBE7EDDE}"/>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rot="-2040000" flipH="1">
            <a:off x="7938604" y="4647785"/>
            <a:ext cx="814752" cy="719016"/>
          </a:xfrm>
          <a:prstGeom prst="rect">
            <a:avLst/>
          </a:prstGeom>
        </p:spPr>
      </p:pic>
      <p:pic>
        <p:nvPicPr>
          <p:cNvPr id="11" name="Elemento grafico 10" descr="Clessidra finita con riempimento a tinta unita">
            <a:extLst>
              <a:ext uri="{FF2B5EF4-FFF2-40B4-BE49-F238E27FC236}">
                <a16:creationId xmlns:a16="http://schemas.microsoft.com/office/drawing/2014/main" id="{39E0BA43-5139-2640-4A29-A665D395033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rot="240000">
            <a:off x="8684877" y="5161140"/>
            <a:ext cx="670170" cy="699478"/>
          </a:xfrm>
          <a:prstGeom prst="rect">
            <a:avLst/>
          </a:prstGeom>
        </p:spPr>
      </p:pic>
      <p:sp>
        <p:nvSpPr>
          <p:cNvPr id="8" name="CasellaDiTesto 7">
            <a:extLst>
              <a:ext uri="{FF2B5EF4-FFF2-40B4-BE49-F238E27FC236}">
                <a16:creationId xmlns:a16="http://schemas.microsoft.com/office/drawing/2014/main" id="{49CFEE05-7B74-9CDE-D067-B9C807FF45C0}"/>
              </a:ext>
            </a:extLst>
          </p:cNvPr>
          <p:cNvSpPr txBox="1"/>
          <p:nvPr/>
        </p:nvSpPr>
        <p:spPr>
          <a:xfrm>
            <a:off x="7809972" y="3784196"/>
            <a:ext cx="3259174"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rPr>
              <a:t>Fonte dell'immagine: Tecnica del Pomodoro</a:t>
            </a:r>
          </a:p>
        </p:txBody>
      </p:sp>
    </p:spTree>
    <p:extLst>
      <p:ext uri="{BB962C8B-B14F-4D97-AF65-F5344CB8AC3E}">
        <p14:creationId xmlns:p14="http://schemas.microsoft.com/office/powerpoint/2010/main" val="94232573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a:extLst>
              <a:ext uri="{FF2B5EF4-FFF2-40B4-BE49-F238E27FC236}">
                <a16:creationId xmlns:a16="http://schemas.microsoft.com/office/drawing/2014/main" id="{CB7B10C2-7B80-A1CD-723A-B6229507551F}"/>
              </a:ext>
            </a:extLst>
          </p:cNvPr>
          <p:cNvSpPr txBox="1"/>
          <p:nvPr/>
        </p:nvSpPr>
        <p:spPr>
          <a:xfrm>
            <a:off x="332099" y="-3725"/>
            <a:ext cx="11103429" cy="2161938"/>
          </a:xfrm>
          <a:prstGeom prst="rect">
            <a:avLst/>
          </a:prstGeom>
          <a:noFill/>
        </p:spPr>
        <p:txBody>
          <a:bodyPr wrap="square" lIns="91440" tIns="45720" rIns="91440" bIns="45720" anchor="t">
            <a:spAutoFit/>
          </a:bodyPr>
          <a:lstStyle/>
          <a:p>
            <a:pPr>
              <a:lnSpc>
                <a:spcPct val="150000"/>
              </a:lnSpc>
            </a:pPr>
            <a:endParaRPr lang="en-US">
              <a:solidFill>
                <a:schemeClr val="accent1"/>
              </a:solidFill>
            </a:endParaRPr>
          </a:p>
          <a:p>
            <a:pPr algn="ctr">
              <a:lnSpc>
                <a:spcPct val="150000"/>
              </a:lnSpc>
            </a:pPr>
            <a:r>
              <a:rPr lang="en-GB" sz="3400" dirty="0">
                <a:solidFill>
                  <a:schemeClr val="bg2"/>
                </a:solidFill>
                <a:latin typeface="Raleway SemiBold"/>
              </a:rPr>
              <a:t>Ulteriori suggerimenti su Gestione del tempo </a:t>
            </a:r>
          </a:p>
          <a:p>
            <a:pPr algn="ctr">
              <a:lnSpc>
                <a:spcPct val="150000"/>
              </a:lnSpc>
            </a:pPr>
            <a:r>
              <a:rPr lang="en-GB" sz="2000" b="1">
                <a:solidFill>
                  <a:schemeClr val="bg2"/>
                </a:solidFill>
              </a:rPr>
              <a:t>Sapete davvero gestire bene il vostro tempo?</a:t>
            </a:r>
            <a:endParaRPr lang="en-GB">
              <a:solidFill>
                <a:schemeClr val="bg2"/>
              </a:solidFill>
            </a:endParaRPr>
          </a:p>
          <a:p>
            <a:pPr>
              <a:lnSpc>
                <a:spcPct val="150000"/>
              </a:lnSpc>
            </a:pPr>
            <a:endParaRPr lang="en-US" sz="2000" b="1">
              <a:solidFill>
                <a:schemeClr val="bg1">
                  <a:lumMod val="75000"/>
                </a:schemeClr>
              </a:solidFill>
            </a:endParaRPr>
          </a:p>
        </p:txBody>
      </p:sp>
      <p:sp>
        <p:nvSpPr>
          <p:cNvPr id="2" name="Freccia in giù 1">
            <a:extLst>
              <a:ext uri="{FF2B5EF4-FFF2-40B4-BE49-F238E27FC236}">
                <a16:creationId xmlns:a16="http://schemas.microsoft.com/office/drawing/2014/main" id="{0EAC8468-0F23-D201-F207-51A8D6E074CD}"/>
              </a:ext>
            </a:extLst>
          </p:cNvPr>
          <p:cNvSpPr/>
          <p:nvPr/>
        </p:nvSpPr>
        <p:spPr>
          <a:xfrm>
            <a:off x="5645553" y="2853705"/>
            <a:ext cx="477936" cy="450288"/>
          </a:xfrm>
          <a:prstGeom prst="downArrow">
            <a:avLst/>
          </a:prstGeom>
          <a:solidFill>
            <a:schemeClr val="bg2"/>
          </a:solidFill>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it-IT"/>
          </a:p>
        </p:txBody>
      </p:sp>
      <p:pic>
        <p:nvPicPr>
          <p:cNvPr id="6" name="Elementi multimediali online 5" title="How to Become More Productive at Work">
            <a:hlinkClick r:id="" action="ppaction://media"/>
            <a:extLst>
              <a:ext uri="{FF2B5EF4-FFF2-40B4-BE49-F238E27FC236}">
                <a16:creationId xmlns:a16="http://schemas.microsoft.com/office/drawing/2014/main" id="{C9A5459E-166F-318C-9848-54CCC19721DB}"/>
              </a:ext>
            </a:extLst>
          </p:cNvPr>
          <p:cNvPicPr>
            <a:picLocks noRot="1" noChangeAspect="1"/>
          </p:cNvPicPr>
          <p:nvPr>
            <a:videoFile r:link="rId1"/>
          </p:nvPr>
        </p:nvPicPr>
        <p:blipFill>
          <a:blip r:embed="rId3"/>
          <a:stretch>
            <a:fillRect/>
          </a:stretch>
        </p:blipFill>
        <p:spPr>
          <a:xfrm>
            <a:off x="3778343" y="3576465"/>
            <a:ext cx="4214456" cy="2379306"/>
          </a:xfrm>
          <a:prstGeom prst="rect">
            <a:avLst/>
          </a:prstGeom>
        </p:spPr>
      </p:pic>
      <p:sp>
        <p:nvSpPr>
          <p:cNvPr id="5" name="CasellaDiTesto 4">
            <a:extLst>
              <a:ext uri="{FF2B5EF4-FFF2-40B4-BE49-F238E27FC236}">
                <a16:creationId xmlns:a16="http://schemas.microsoft.com/office/drawing/2014/main" id="{A11997F4-7049-871D-66B2-915ABDA18DAC}"/>
              </a:ext>
            </a:extLst>
          </p:cNvPr>
          <p:cNvSpPr txBox="1"/>
          <p:nvPr/>
        </p:nvSpPr>
        <p:spPr>
          <a:xfrm>
            <a:off x="2680305" y="6091162"/>
            <a:ext cx="5863771"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1000" dirty="0">
                <a:solidFill>
                  <a:srgbClr val="1D1D1B"/>
                </a:solidFill>
                <a:cs typeface="Segoe UI"/>
              </a:rPr>
              <a:t>Fonte: Come diventare più produttivi al lavoro</a:t>
            </a:r>
          </a:p>
          <a:p>
            <a:pPr algn="ctr"/>
            <a:r>
              <a:rPr lang="en-GB" sz="1000" dirty="0">
                <a:solidFill>
                  <a:srgbClr val="1D1D1B"/>
                </a:solidFill>
                <a:cs typeface="Segoe UI"/>
              </a:rPr>
              <a:t>Harvard Business School </a:t>
            </a:r>
          </a:p>
        </p:txBody>
      </p:sp>
      <p:sp>
        <p:nvSpPr>
          <p:cNvPr id="8" name="Rettangolo con angoli arrotondati 7">
            <a:extLst>
              <a:ext uri="{FF2B5EF4-FFF2-40B4-BE49-F238E27FC236}">
                <a16:creationId xmlns:a16="http://schemas.microsoft.com/office/drawing/2014/main" id="{EF78AE45-A1DC-3DFF-B669-5DCC7E908927}"/>
              </a:ext>
            </a:extLst>
          </p:cNvPr>
          <p:cNvSpPr/>
          <p:nvPr/>
        </p:nvSpPr>
        <p:spPr>
          <a:xfrm>
            <a:off x="4419721" y="1912017"/>
            <a:ext cx="2923817" cy="783388"/>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1600" dirty="0">
                <a:solidFill>
                  <a:schemeClr val="accent1"/>
                </a:solidFill>
              </a:rPr>
              <a:t>Scoprite come diventare più produttivi al lavoro guardando questo video </a:t>
            </a:r>
            <a:endParaRPr lang="en-GB" dirty="0">
              <a:solidFill>
                <a:schemeClr val="accent1"/>
              </a:solidFill>
            </a:endParaRPr>
          </a:p>
        </p:txBody>
      </p:sp>
    </p:spTree>
    <p:extLst>
      <p:ext uri="{BB962C8B-B14F-4D97-AF65-F5344CB8AC3E}">
        <p14:creationId xmlns:p14="http://schemas.microsoft.com/office/powerpoint/2010/main" val="11885075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id="{EEA42171-5884-FE06-C203-C460957BC41C}"/>
              </a:ext>
            </a:extLst>
          </p:cNvPr>
          <p:cNvSpPr txBox="1"/>
          <p:nvPr/>
        </p:nvSpPr>
        <p:spPr>
          <a:xfrm>
            <a:off x="-327566" y="588618"/>
            <a:ext cx="12845857" cy="61555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3400" b="1" dirty="0">
                <a:solidFill>
                  <a:srgbClr val="0E9094"/>
                </a:solidFill>
                <a:latin typeface="Raleway SemiBold"/>
                <a:cs typeface="Segoe UI"/>
              </a:rPr>
              <a:t> IA e altri strumenti per applicazioni pratiche: </a:t>
            </a:r>
            <a:r>
              <a:rPr lang="en-GB" sz="3400" b="1" dirty="0" err="1">
                <a:solidFill>
                  <a:srgbClr val="0E9094"/>
                </a:solidFill>
                <a:latin typeface="Raleway SemiBold"/>
                <a:cs typeface="Segoe UI"/>
              </a:rPr>
              <a:t>PrometAI</a:t>
            </a:r>
            <a:endParaRPr lang="en-GB" sz="3400" b="1" dirty="0" err="1">
              <a:latin typeface="Raleway SemiBold"/>
              <a:cs typeface="Segoe UI"/>
            </a:endParaRPr>
          </a:p>
        </p:txBody>
      </p:sp>
      <p:sp>
        <p:nvSpPr>
          <p:cNvPr id="5" name="Titolo 1">
            <a:extLst>
              <a:ext uri="{FF2B5EF4-FFF2-40B4-BE49-F238E27FC236}">
                <a16:creationId xmlns:a16="http://schemas.microsoft.com/office/drawing/2014/main" id="{1CEEF4C6-3929-957A-CB83-F56A0C3A7C1E}"/>
              </a:ext>
            </a:extLst>
          </p:cNvPr>
          <p:cNvSpPr txBox="1">
            <a:spLocks/>
          </p:cNvSpPr>
          <p:nvPr/>
        </p:nvSpPr>
        <p:spPr>
          <a:xfrm>
            <a:off x="686654" y="1717560"/>
            <a:ext cx="7100819" cy="5345480"/>
          </a:xfrm>
          <a:prstGeom prst="rect">
            <a:avLst/>
          </a:prstGeom>
        </p:spPr>
        <p:txBody>
          <a:bodyPr lIns="91440" tIns="45720" rIns="91440" bIns="45720" anchor="t">
            <a:no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en-GB" sz="1600" dirty="0">
                <a:ea typeface="+mn-lt"/>
                <a:cs typeface="+mn-lt"/>
                <a:hlinkClick r:id="rId3">
                  <a:extLst>
                    <a:ext uri="{A12FA001-AC4F-418D-AE19-62706E023703}">
                      <ahyp:hlinkClr xmlns:ahyp="http://schemas.microsoft.com/office/drawing/2018/hyperlinkcolor" val="tx"/>
                    </a:ext>
                  </a:extLst>
                </a:hlinkClick>
              </a:rPr>
              <a:t>PrometAI </a:t>
            </a:r>
            <a:r>
              <a:rPr lang="en-GB" sz="1600" b="0" dirty="0">
                <a:solidFill>
                  <a:srgbClr val="1D1D1B"/>
                </a:solidFill>
                <a:ea typeface="+mn-lt"/>
                <a:cs typeface="+mn-lt"/>
              </a:rPr>
              <a:t>è una piattaforma innovativa che ottimizza la pianificazione strategica grazie a </a:t>
            </a:r>
            <a:endParaRPr lang="en-GB" sz="1600" dirty="0">
              <a:solidFill>
                <a:srgbClr val="F3B75B"/>
              </a:solidFill>
              <a:ea typeface="+mn-lt"/>
              <a:cs typeface="+mn-lt"/>
            </a:endParaRPr>
          </a:p>
          <a:p>
            <a:pPr indent="-285750">
              <a:defRPr/>
            </a:pPr>
            <a:r>
              <a:rPr lang="en-GB" sz="1600" b="0" dirty="0">
                <a:solidFill>
                  <a:srgbClr val="1D1D1B"/>
                </a:solidFill>
                <a:ea typeface="+mn-lt"/>
                <a:cs typeface="+mn-lt"/>
              </a:rPr>
              <a:t>che combina analisi dei dati, visualizzazione e collaborazione. Permette agli utenti di</a:t>
            </a:r>
            <a:endParaRPr lang="en-GB" sz="1600" dirty="0">
              <a:solidFill>
                <a:srgbClr val="F3B75B"/>
              </a:solidFill>
              <a:ea typeface="+mn-lt"/>
              <a:cs typeface="+mn-lt"/>
            </a:endParaRPr>
          </a:p>
          <a:p>
            <a:pPr indent="-285750">
              <a:defRPr/>
            </a:pPr>
            <a:r>
              <a:rPr lang="en-GB" sz="1600" b="0" dirty="0">
                <a:solidFill>
                  <a:srgbClr val="1D1D1B"/>
                </a:solidFill>
                <a:ea typeface="+mn-lt"/>
                <a:cs typeface="+mn-lt"/>
              </a:rPr>
              <a:t>fissare obiettivi chiari e monitorare i progressi attraverso le prestazioni chiave</a:t>
            </a:r>
            <a:endParaRPr lang="en-GB" sz="1600" dirty="0">
              <a:solidFill>
                <a:srgbClr val="F3B75B"/>
              </a:solidFill>
              <a:ea typeface="+mn-lt"/>
              <a:cs typeface="+mn-lt"/>
            </a:endParaRPr>
          </a:p>
          <a:p>
            <a:pPr indent="-285750">
              <a:defRPr/>
            </a:pPr>
            <a:r>
              <a:rPr lang="en-GB" sz="1600" b="0" dirty="0">
                <a:solidFill>
                  <a:srgbClr val="1D1D1B"/>
                </a:solidFill>
                <a:ea typeface="+mn-lt"/>
                <a:cs typeface="+mn-lt"/>
              </a:rPr>
              <a:t>indicatori (KPI), consentendo di prendere decisioni informate in tempo reale. </a:t>
            </a:r>
            <a:endParaRPr lang="en-GB" sz="1600" dirty="0">
              <a:solidFill>
                <a:srgbClr val="F3B75B"/>
              </a:solidFill>
              <a:ea typeface="+mn-lt"/>
              <a:cs typeface="+mn-lt"/>
            </a:endParaRPr>
          </a:p>
          <a:p>
            <a:pPr indent="-285750">
              <a:defRPr/>
            </a:pPr>
            <a:r>
              <a:rPr lang="en-GB" sz="1600" b="0" dirty="0">
                <a:solidFill>
                  <a:srgbClr val="1D1D1B"/>
                </a:solidFill>
                <a:ea typeface="+mn-lt"/>
                <a:cs typeface="+mn-lt"/>
              </a:rPr>
              <a:t>L'interfaccia intuitiva e gli strumenti interattivi garantiscono un coinvolgimento efficace. </a:t>
            </a:r>
            <a:endParaRPr lang="en-GB" sz="1600" dirty="0">
              <a:solidFill>
                <a:srgbClr val="F3B75B"/>
              </a:solidFill>
              <a:ea typeface="+mn-lt"/>
              <a:cs typeface="+mn-lt"/>
            </a:endParaRPr>
          </a:p>
          <a:p>
            <a:pPr indent="-285750">
              <a:defRPr/>
            </a:pPr>
            <a:r>
              <a:rPr lang="en-GB" sz="1600" b="0" dirty="0">
                <a:solidFill>
                  <a:srgbClr val="1D1D1B"/>
                </a:solidFill>
                <a:ea typeface="+mn-lt"/>
                <a:cs typeface="+mn-lt"/>
              </a:rPr>
              <a:t>di tutte le parti interessate, </a:t>
            </a:r>
            <a:r>
              <a:rPr lang="en-GB" sz="1600" dirty="0">
                <a:solidFill>
                  <a:srgbClr val="1D1D1B"/>
                </a:solidFill>
                <a:ea typeface="+mn-lt"/>
                <a:cs typeface="+mn-lt"/>
              </a:rPr>
              <a:t>semplificando il processo e migliorando l'organizzazione. </a:t>
            </a:r>
            <a:endParaRPr lang="en-GB" sz="1600" dirty="0">
              <a:solidFill>
                <a:srgbClr val="F3B75B"/>
              </a:solidFill>
              <a:ea typeface="+mn-lt"/>
              <a:cs typeface="+mn-lt"/>
            </a:endParaRPr>
          </a:p>
          <a:p>
            <a:pPr indent="-285750">
              <a:defRPr/>
            </a:pPr>
            <a:r>
              <a:rPr lang="en-GB" sz="1600" dirty="0">
                <a:solidFill>
                  <a:srgbClr val="1D1D1B"/>
                </a:solidFill>
                <a:ea typeface="+mn-lt"/>
                <a:cs typeface="+mn-lt"/>
              </a:rPr>
              <a:t>Efficacia.        </a:t>
            </a:r>
            <a:r>
              <a:rPr lang="en-US" sz="1600" dirty="0">
                <a:solidFill>
                  <a:schemeClr val="accent1"/>
                </a:solidFill>
                <a:ea typeface="+mn-lt"/>
                <a:cs typeface="+mn-lt"/>
              </a:rPr>
              <a:t>                                                                                                                                                                                                                          </a:t>
            </a:r>
            <a:endParaRPr lang="en-US" sz="1200" b="0" i="1" dirty="0">
              <a:solidFill>
                <a:schemeClr val="accent1"/>
              </a:solidFill>
            </a:endParaRPr>
          </a:p>
          <a:p>
            <a:pPr>
              <a:defRPr/>
            </a:pPr>
            <a:endParaRPr lang="en-US" sz="1500" b="0" dirty="0">
              <a:solidFill>
                <a:schemeClr val="accent1"/>
              </a:solidFill>
            </a:endParaRPr>
          </a:p>
          <a:p>
            <a:endParaRPr lang="it-IT" b="0" dirty="0">
              <a:solidFill>
                <a:srgbClr val="F3B75B"/>
              </a:solidFill>
            </a:endParaRPr>
          </a:p>
        </p:txBody>
      </p:sp>
      <p:pic>
        <p:nvPicPr>
          <p:cNvPr id="2" name="Elementi multimediali online 1" title="Business planning just got fun with PrometAI">
            <a:hlinkClick r:id="" action="ppaction://media"/>
            <a:extLst>
              <a:ext uri="{FF2B5EF4-FFF2-40B4-BE49-F238E27FC236}">
                <a16:creationId xmlns:a16="http://schemas.microsoft.com/office/drawing/2014/main" id="{64D2AC33-8E6E-7417-B02F-2BAE6615408A}"/>
              </a:ext>
            </a:extLst>
          </p:cNvPr>
          <p:cNvPicPr>
            <a:picLocks noRot="1" noChangeAspect="1"/>
          </p:cNvPicPr>
          <p:nvPr>
            <a:videoFile r:link="rId1"/>
          </p:nvPr>
        </p:nvPicPr>
        <p:blipFill>
          <a:blip r:embed="rId4"/>
          <a:stretch>
            <a:fillRect/>
          </a:stretch>
        </p:blipFill>
        <p:spPr>
          <a:xfrm>
            <a:off x="15734652" y="-435409"/>
            <a:ext cx="186807" cy="101531"/>
          </a:xfrm>
          <a:prstGeom prst="rect">
            <a:avLst/>
          </a:prstGeom>
        </p:spPr>
      </p:pic>
      <p:pic>
        <p:nvPicPr>
          <p:cNvPr id="4" name="Slika 3" descr="PrometAI: AI-Powered Business Plan Generator | Deepgram">
            <a:extLst>
              <a:ext uri="{FF2B5EF4-FFF2-40B4-BE49-F238E27FC236}">
                <a16:creationId xmlns:a16="http://schemas.microsoft.com/office/drawing/2014/main" id="{48211FA6-5EF5-06B6-2BFC-0CE207447865}"/>
              </a:ext>
            </a:extLst>
          </p:cNvPr>
          <p:cNvPicPr>
            <a:picLocks noChangeAspect="1"/>
          </p:cNvPicPr>
          <p:nvPr/>
        </p:nvPicPr>
        <p:blipFill>
          <a:blip r:embed="rId5"/>
          <a:stretch>
            <a:fillRect/>
          </a:stretch>
        </p:blipFill>
        <p:spPr>
          <a:xfrm>
            <a:off x="8351135" y="1717560"/>
            <a:ext cx="3456971" cy="1831361"/>
          </a:xfrm>
          <a:prstGeom prst="rect">
            <a:avLst/>
          </a:prstGeom>
        </p:spPr>
      </p:pic>
      <p:sp>
        <p:nvSpPr>
          <p:cNvPr id="6" name="PoljeZBesedilom 5">
            <a:extLst>
              <a:ext uri="{FF2B5EF4-FFF2-40B4-BE49-F238E27FC236}">
                <a16:creationId xmlns:a16="http://schemas.microsoft.com/office/drawing/2014/main" id="{08E1E3F2-8E9F-3D13-2893-AA5E67813EC0}"/>
              </a:ext>
            </a:extLst>
          </p:cNvPr>
          <p:cNvSpPr txBox="1"/>
          <p:nvPr/>
        </p:nvSpPr>
        <p:spPr>
          <a:xfrm>
            <a:off x="8352138" y="3661353"/>
            <a:ext cx="2745287"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sl-SI" sz="1000" err="1">
                <a:solidFill>
                  <a:schemeClr val="accent1"/>
                </a:solidFill>
              </a:rPr>
              <a:t>Fonte </a:t>
            </a:r>
            <a:r>
              <a:rPr lang="sl-SI" sz="1000" dirty="0">
                <a:solidFill>
                  <a:schemeClr val="accent1"/>
                </a:solidFill>
              </a:rPr>
              <a:t>dell'immagine: Deepgram.com</a:t>
            </a:r>
          </a:p>
        </p:txBody>
      </p:sp>
    </p:spTree>
    <p:extLst>
      <p:ext uri="{BB962C8B-B14F-4D97-AF65-F5344CB8AC3E}">
        <p14:creationId xmlns:p14="http://schemas.microsoft.com/office/powerpoint/2010/main" val="174264553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a:extLst>
              <a:ext uri="{FF2B5EF4-FFF2-40B4-BE49-F238E27FC236}">
                <a16:creationId xmlns:a16="http://schemas.microsoft.com/office/drawing/2014/main" id="{2E2523D0-8F63-DB9E-7D8B-1F7AFAB4803B}"/>
              </a:ext>
            </a:extLst>
          </p:cNvPr>
          <p:cNvSpPr txBox="1"/>
          <p:nvPr/>
        </p:nvSpPr>
        <p:spPr>
          <a:xfrm>
            <a:off x="278977" y="799049"/>
            <a:ext cx="10654706" cy="525990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90000"/>
              </a:lnSpc>
              <a:spcBef>
                <a:spcPts val="1000"/>
              </a:spcBef>
            </a:pPr>
            <a:r>
              <a:rPr lang="en-GB" sz="3400" dirty="0">
                <a:solidFill>
                  <a:schemeClr val="bg2"/>
                </a:solidFill>
                <a:latin typeface="Raleway SemiBold"/>
              </a:rPr>
              <a:t>Suggerimenti sulla gestione del tempo </a:t>
            </a:r>
            <a:endParaRPr lang="sl-SI" dirty="0">
              <a:solidFill>
                <a:schemeClr val="bg2"/>
              </a:solidFill>
            </a:endParaRPr>
          </a:p>
          <a:p>
            <a:pPr>
              <a:lnSpc>
                <a:spcPct val="90000"/>
              </a:lnSpc>
              <a:spcBef>
                <a:spcPts val="1000"/>
              </a:spcBef>
            </a:pPr>
            <a:endParaRPr lang="en-GB" sz="1600" b="1" dirty="0">
              <a:solidFill>
                <a:srgbClr val="F3B75B"/>
              </a:solidFill>
            </a:endParaRPr>
          </a:p>
          <a:p>
            <a:pPr>
              <a:lnSpc>
                <a:spcPct val="90000"/>
              </a:lnSpc>
              <a:spcBef>
                <a:spcPts val="1000"/>
              </a:spcBef>
            </a:pPr>
            <a:r>
              <a:rPr lang="en-GB" sz="1600" b="1" dirty="0">
                <a:solidFill>
                  <a:srgbClr val="F3B75B"/>
                </a:solidFill>
              </a:rPr>
              <a:t>I nostri suggerimenti </a:t>
            </a:r>
            <a:endParaRPr lang="en-GB" dirty="0"/>
          </a:p>
          <a:p>
            <a:pPr>
              <a:lnSpc>
                <a:spcPct val="90000"/>
              </a:lnSpc>
              <a:spcBef>
                <a:spcPts val="1000"/>
              </a:spcBef>
            </a:pPr>
            <a:endParaRPr lang="en-GB" sz="1600" b="1" dirty="0">
              <a:solidFill>
                <a:srgbClr val="F3B75B"/>
              </a:solidFill>
            </a:endParaRPr>
          </a:p>
          <a:p>
            <a:pPr marL="285750" indent="-285750">
              <a:lnSpc>
                <a:spcPct val="90000"/>
              </a:lnSpc>
              <a:spcBef>
                <a:spcPts val="1000"/>
              </a:spcBef>
              <a:buFont typeface="Arial,Sans-Serif"/>
              <a:buChar char="•"/>
            </a:pPr>
            <a:r>
              <a:rPr lang="en-GB" sz="1600" b="1" dirty="0">
                <a:solidFill>
                  <a:srgbClr val="1D1D1B"/>
                </a:solidFill>
              </a:rPr>
              <a:t>Definire obiettivi chiari:</a:t>
            </a:r>
            <a:r>
              <a:rPr lang="en-GB" sz="1600" dirty="0">
                <a:solidFill>
                  <a:srgbClr val="1D1D1B"/>
                </a:solidFill>
              </a:rPr>
              <a:t> Stabilite obiettivi specifici e KPI per monitorare i progressi. </a:t>
            </a:r>
            <a:endParaRPr lang="en-GB" sz="1600" dirty="0"/>
          </a:p>
          <a:p>
            <a:pPr marL="285750" indent="-285750">
              <a:lnSpc>
                <a:spcPct val="90000"/>
              </a:lnSpc>
              <a:spcBef>
                <a:spcPts val="1000"/>
              </a:spcBef>
              <a:buFont typeface="Arial,Sans-Serif"/>
              <a:buChar char="•"/>
            </a:pPr>
            <a:r>
              <a:rPr lang="en-GB" sz="1600" b="1" dirty="0">
                <a:solidFill>
                  <a:srgbClr val="1D1D1B"/>
                </a:solidFill>
              </a:rPr>
              <a:t>Sfruttare l'analisi dei dati:</a:t>
            </a:r>
            <a:r>
              <a:rPr lang="en-GB" sz="1600" dirty="0">
                <a:solidFill>
                  <a:srgbClr val="1D1D1B"/>
                </a:solidFill>
              </a:rPr>
              <a:t> Raccogliere informazioni utili per prendere decisioni strategiche. </a:t>
            </a:r>
            <a:endParaRPr lang="en-GB" sz="1600" dirty="0"/>
          </a:p>
          <a:p>
            <a:pPr marL="285750" indent="-285750">
              <a:lnSpc>
                <a:spcPct val="90000"/>
              </a:lnSpc>
              <a:spcBef>
                <a:spcPts val="1000"/>
              </a:spcBef>
              <a:buFont typeface="Arial,Sans-Serif"/>
              <a:buChar char="•"/>
            </a:pPr>
            <a:r>
              <a:rPr lang="en-GB" sz="1600" b="1" dirty="0">
                <a:solidFill>
                  <a:srgbClr val="1D1D1B"/>
                </a:solidFill>
              </a:rPr>
              <a:t>Utilizzare le visualizzazioni:</a:t>
            </a:r>
            <a:r>
              <a:rPr lang="en-GB" sz="1600" dirty="0">
                <a:solidFill>
                  <a:srgbClr val="1D1D1B"/>
                </a:solidFill>
              </a:rPr>
              <a:t> Creare dashboard interattivi per una comunicazione efficace.</a:t>
            </a:r>
            <a:endParaRPr lang="en-GB" sz="1600" dirty="0"/>
          </a:p>
          <a:p>
            <a:pPr marL="285750" indent="-285750">
              <a:lnSpc>
                <a:spcPct val="90000"/>
              </a:lnSpc>
              <a:spcBef>
                <a:spcPts val="1000"/>
              </a:spcBef>
              <a:buFont typeface="Arial,Sans-Serif"/>
              <a:buChar char="•"/>
            </a:pPr>
            <a:r>
              <a:rPr lang="en-GB" sz="1600" b="1" dirty="0">
                <a:solidFill>
                  <a:srgbClr val="1D1D1B"/>
                </a:solidFill>
              </a:rPr>
              <a:t>Promuovere la collaborazione:</a:t>
            </a:r>
            <a:r>
              <a:rPr lang="en-GB" sz="1600" dirty="0">
                <a:solidFill>
                  <a:srgbClr val="1D1D1B"/>
                </a:solidFill>
              </a:rPr>
              <a:t> Coinvolgere attivamente il team nel processo di pianificazione.</a:t>
            </a:r>
            <a:endParaRPr lang="en-GB" sz="1600" dirty="0"/>
          </a:p>
          <a:p>
            <a:pPr marL="285750" indent="-285750">
              <a:lnSpc>
                <a:spcPct val="90000"/>
              </a:lnSpc>
              <a:spcBef>
                <a:spcPts val="1000"/>
              </a:spcBef>
              <a:buFont typeface="Arial,Sans-Serif"/>
              <a:buChar char="•"/>
            </a:pPr>
            <a:r>
              <a:rPr lang="en-GB" sz="1600" b="1" dirty="0">
                <a:solidFill>
                  <a:srgbClr val="1D1D1B"/>
                </a:solidFill>
              </a:rPr>
              <a:t>Monitorare i progressi:</a:t>
            </a:r>
            <a:r>
              <a:rPr lang="en-GB" sz="1600" dirty="0">
                <a:solidFill>
                  <a:srgbClr val="1D1D1B"/>
                </a:solidFill>
              </a:rPr>
              <a:t> Valutare regolarmente i KPI e adeguare le strategie in base alle necessità.</a:t>
            </a:r>
            <a:endParaRPr lang="en-GB" sz="1600" dirty="0"/>
          </a:p>
          <a:p>
            <a:pPr marL="285750" indent="-285750">
              <a:lnSpc>
                <a:spcPct val="90000"/>
              </a:lnSpc>
              <a:spcBef>
                <a:spcPts val="1000"/>
              </a:spcBef>
              <a:buFont typeface="Arial,Sans-Serif"/>
              <a:buChar char="•"/>
            </a:pPr>
            <a:r>
              <a:rPr lang="en-GB" sz="1600" b="1" dirty="0">
                <a:solidFill>
                  <a:srgbClr val="1D1D1B"/>
                </a:solidFill>
              </a:rPr>
              <a:t>Incoraggiare il feedback:</a:t>
            </a:r>
            <a:r>
              <a:rPr lang="en-GB" sz="1600" dirty="0">
                <a:solidFill>
                  <a:srgbClr val="1D1D1B"/>
                </a:solidFill>
              </a:rPr>
              <a:t> Promuovere un ambiente favorevole al feedback per una continua</a:t>
            </a:r>
            <a:endParaRPr lang="en-GB" sz="1600" dirty="0">
              <a:solidFill>
                <a:srgbClr val="DACDAC"/>
              </a:solidFill>
            </a:endParaRPr>
          </a:p>
          <a:p>
            <a:pPr>
              <a:lnSpc>
                <a:spcPct val="90000"/>
              </a:lnSpc>
              <a:spcBef>
                <a:spcPts val="1000"/>
              </a:spcBef>
            </a:pPr>
            <a:r>
              <a:rPr lang="en-GB" sz="1600" dirty="0">
                <a:solidFill>
                  <a:srgbClr val="1D1D1B"/>
                </a:solidFill>
              </a:rPr>
              <a:t> Miglioramento.</a:t>
            </a:r>
            <a:endParaRPr lang="en-GB" sz="1600" dirty="0"/>
          </a:p>
          <a:p>
            <a:pPr>
              <a:lnSpc>
                <a:spcPct val="90000"/>
              </a:lnSpc>
              <a:spcBef>
                <a:spcPts val="1000"/>
              </a:spcBef>
            </a:pPr>
            <a:endParaRPr lang="en-GB" sz="1600" dirty="0">
              <a:solidFill>
                <a:srgbClr val="1D1D1B"/>
              </a:solidFill>
            </a:endParaRPr>
          </a:p>
          <a:p>
            <a:pPr>
              <a:lnSpc>
                <a:spcPct val="90000"/>
              </a:lnSpc>
              <a:spcBef>
                <a:spcPts val="1000"/>
              </a:spcBef>
            </a:pPr>
            <a:r>
              <a:rPr lang="en-GB" sz="1600" dirty="0">
                <a:solidFill>
                  <a:srgbClr val="1D1D1B"/>
                </a:solidFill>
              </a:rPr>
              <a:t>Questi approcci aiutano le organizzazioni a massimizzare i benefici di </a:t>
            </a:r>
            <a:r>
              <a:rPr lang="en-GB" sz="1600" dirty="0" err="1">
                <a:solidFill>
                  <a:srgbClr val="1D1D1B"/>
                </a:solidFill>
              </a:rPr>
              <a:t>PrometAI </a:t>
            </a:r>
            <a:r>
              <a:rPr lang="en-GB" sz="1600" dirty="0">
                <a:solidFill>
                  <a:srgbClr val="1D1D1B"/>
                </a:solidFill>
              </a:rPr>
              <a:t>e ad affrontare con successo le sfide del mercato. </a:t>
            </a:r>
            <a:endParaRPr lang="en-GB" sz="1600" dirty="0"/>
          </a:p>
          <a:p>
            <a:pPr algn="l"/>
            <a:endParaRPr lang="it-IT" dirty="0"/>
          </a:p>
        </p:txBody>
      </p:sp>
      <p:pic>
        <p:nvPicPr>
          <p:cNvPr id="4" name="Elementi multimediali online 1" title="Business planning just got fun with PrometAI">
            <a:hlinkClick r:id="" action="ppaction://media"/>
            <a:extLst>
              <a:ext uri="{FF2B5EF4-FFF2-40B4-BE49-F238E27FC236}">
                <a16:creationId xmlns:a16="http://schemas.microsoft.com/office/drawing/2014/main" id="{05E7D211-F0BD-174F-8584-FE7B2DBC38C4}"/>
              </a:ext>
            </a:extLst>
          </p:cNvPr>
          <p:cNvPicPr>
            <a:picLocks noRot="1" noChangeAspect="1"/>
          </p:cNvPicPr>
          <p:nvPr>
            <a:videoFile r:link="rId1"/>
          </p:nvPr>
        </p:nvPicPr>
        <p:blipFill>
          <a:blip r:embed="rId3"/>
          <a:stretch>
            <a:fillRect/>
          </a:stretch>
        </p:blipFill>
        <p:spPr>
          <a:xfrm>
            <a:off x="8487342" y="168653"/>
            <a:ext cx="3525092" cy="2012577"/>
          </a:xfrm>
          <a:prstGeom prst="rect">
            <a:avLst/>
          </a:prstGeom>
        </p:spPr>
      </p:pic>
      <p:sp>
        <p:nvSpPr>
          <p:cNvPr id="6" name="CasellaDiTesto 5">
            <a:extLst>
              <a:ext uri="{FF2B5EF4-FFF2-40B4-BE49-F238E27FC236}">
                <a16:creationId xmlns:a16="http://schemas.microsoft.com/office/drawing/2014/main" id="{357613AA-54A5-18CD-09EA-2A9C06144343}"/>
              </a:ext>
            </a:extLst>
          </p:cNvPr>
          <p:cNvSpPr txBox="1"/>
          <p:nvPr/>
        </p:nvSpPr>
        <p:spPr>
          <a:xfrm>
            <a:off x="8487342" y="2261420"/>
            <a:ext cx="3848446"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rgbClr val="1D1D1B"/>
                </a:solidFill>
              </a:rPr>
              <a:t> Fonte: La pianificazione aziendale è appena diventata divertente con </a:t>
            </a:r>
            <a:r>
              <a:rPr lang="en-GB" sz="1000" dirty="0" err="1">
                <a:solidFill>
                  <a:srgbClr val="1D1D1B"/>
                </a:solidFill>
              </a:rPr>
              <a:t>PrometAI </a:t>
            </a:r>
            <a:r>
              <a:rPr lang="en-GB" sz="1000" dirty="0">
                <a:solidFill>
                  <a:srgbClr val="1D1D1B"/>
                </a:solidFill>
              </a:rPr>
              <a:t>da PrometAI </a:t>
            </a:r>
            <a:endParaRPr lang="en-GB" sz="1000" dirty="0"/>
          </a:p>
        </p:txBody>
      </p:sp>
    </p:spTree>
    <p:extLst>
      <p:ext uri="{BB962C8B-B14F-4D97-AF65-F5344CB8AC3E}">
        <p14:creationId xmlns:p14="http://schemas.microsoft.com/office/powerpoint/2010/main" val="388403239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olo 1">
            <a:extLst>
              <a:ext uri="{FF2B5EF4-FFF2-40B4-BE49-F238E27FC236}">
                <a16:creationId xmlns:a16="http://schemas.microsoft.com/office/drawing/2014/main" id="{F79B2D59-A61A-7071-1363-9FFC8B2839A6}"/>
              </a:ext>
            </a:extLst>
          </p:cNvPr>
          <p:cNvSpPr txBox="1">
            <a:spLocks/>
          </p:cNvSpPr>
          <p:nvPr/>
        </p:nvSpPr>
        <p:spPr>
          <a:xfrm>
            <a:off x="496277" y="344974"/>
            <a:ext cx="10515600" cy="475640"/>
          </a:xfrm>
          <a:prstGeom prst="rect">
            <a:avLst/>
          </a:prstGeom>
        </p:spPr>
        <p:txBody>
          <a:bodyPr lIns="91440" tIns="45720" rIns="91440" bIns="45720" anchor="t">
            <a:noAutofit/>
          </a:bodyPr>
          <a:lstStyle>
            <a:lvl1pPr algn="l" defTabSz="914400" rtl="0" eaLnBrk="1" latinLnBrk="0" hangingPunct="1">
              <a:lnSpc>
                <a:spcPct val="90000"/>
              </a:lnSpc>
              <a:spcBef>
                <a:spcPct val="0"/>
              </a:spcBef>
              <a:buNone/>
              <a:defRPr sz="4000" kern="1200">
                <a:solidFill>
                  <a:schemeClr val="bg2"/>
                </a:solidFill>
                <a:latin typeface="+mj-lt"/>
                <a:ea typeface="+mj-ea"/>
                <a:cs typeface="+mj-cs"/>
              </a:defRPr>
            </a:lvl1pPr>
          </a:lstStyle>
          <a:p>
            <a:r>
              <a:rPr lang="en-GB" sz="3400" dirty="0"/>
              <a:t>Glossario dell'unità</a:t>
            </a:r>
          </a:p>
        </p:txBody>
      </p:sp>
      <p:sp>
        <p:nvSpPr>
          <p:cNvPr id="5" name="Segnaposto contenuto 2">
            <a:extLst>
              <a:ext uri="{FF2B5EF4-FFF2-40B4-BE49-F238E27FC236}">
                <a16:creationId xmlns:a16="http://schemas.microsoft.com/office/drawing/2014/main" id="{9642394A-1ECD-D8D0-586F-852B49593885}"/>
              </a:ext>
            </a:extLst>
          </p:cNvPr>
          <p:cNvSpPr txBox="1">
            <a:spLocks/>
          </p:cNvSpPr>
          <p:nvPr/>
        </p:nvSpPr>
        <p:spPr>
          <a:xfrm>
            <a:off x="501395" y="1294178"/>
            <a:ext cx="11658600" cy="5064492"/>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en-GB" sz="1400" dirty="0">
                <a:solidFill>
                  <a:schemeClr val="accent1"/>
                </a:solidFill>
              </a:rPr>
              <a:t>Gestione del rischio: </a:t>
            </a:r>
            <a:r>
              <a:rPr lang="en-GB" sz="1400" b="0" dirty="0">
                <a:solidFill>
                  <a:schemeClr val="accent1"/>
                </a:solidFill>
              </a:rPr>
              <a:t>approccio sistematico all'identificazione e alla valutazione del rischio</a:t>
            </a:r>
            <a:r>
              <a:rPr lang="en-GB" sz="1400" dirty="0">
                <a:solidFill>
                  <a:schemeClr val="accent1"/>
                </a:solidFill>
              </a:rPr>
              <a:t>.</a:t>
            </a:r>
          </a:p>
          <a:p>
            <a:pPr marL="285750" indent="-285750">
              <a:lnSpc>
                <a:spcPct val="150000"/>
              </a:lnSpc>
              <a:spcBef>
                <a:spcPts val="0"/>
              </a:spcBef>
              <a:buFont typeface="Arial" panose="020B0604020202020204" pitchFamily="34" charset="0"/>
              <a:buChar char="•"/>
            </a:pPr>
            <a:r>
              <a:rPr lang="en-GB" sz="1400" dirty="0">
                <a:solidFill>
                  <a:schemeClr val="accent1"/>
                </a:solidFill>
              </a:rPr>
              <a:t>Approccio proattivo: </a:t>
            </a:r>
            <a:r>
              <a:rPr lang="en-GB" sz="1400" b="0" dirty="0">
                <a:solidFill>
                  <a:schemeClr val="accent1"/>
                </a:solidFill>
              </a:rPr>
              <a:t>Misure adottate prima di un problema per ridurre il rischio.</a:t>
            </a:r>
          </a:p>
          <a:p>
            <a:pPr marL="285750" indent="-285750">
              <a:lnSpc>
                <a:spcPct val="150000"/>
              </a:lnSpc>
              <a:spcBef>
                <a:spcPts val="0"/>
              </a:spcBef>
              <a:buFont typeface="Arial" panose="020B0604020202020204" pitchFamily="34" charset="0"/>
              <a:buChar char="•"/>
            </a:pPr>
            <a:r>
              <a:rPr lang="en-GB" sz="1400" dirty="0">
                <a:solidFill>
                  <a:schemeClr val="accent1"/>
                </a:solidFill>
              </a:rPr>
              <a:t>Approccio reattivo: </a:t>
            </a:r>
            <a:r>
              <a:rPr lang="en-GB" sz="1400" b="0" dirty="0">
                <a:solidFill>
                  <a:schemeClr val="accent1"/>
                </a:solidFill>
              </a:rPr>
              <a:t>Misure adottate dopo un problema per mitigarne gli effetti.</a:t>
            </a:r>
            <a:endParaRPr lang="en-GB" sz="1400" dirty="0">
              <a:solidFill>
                <a:schemeClr val="accent1"/>
              </a:solidFill>
            </a:endParaRPr>
          </a:p>
          <a:p>
            <a:pPr marL="285750" indent="-285750">
              <a:lnSpc>
                <a:spcPct val="150000"/>
              </a:lnSpc>
              <a:spcBef>
                <a:spcPts val="0"/>
              </a:spcBef>
              <a:buFont typeface="Arial" panose="020B0604020202020204" pitchFamily="34" charset="0"/>
              <a:buChar char="•"/>
            </a:pPr>
            <a:r>
              <a:rPr lang="en-GB" sz="1400" dirty="0">
                <a:solidFill>
                  <a:schemeClr val="accent1"/>
                </a:solidFill>
              </a:rPr>
              <a:t>Piano di gestione del rischio: </a:t>
            </a:r>
            <a:r>
              <a:rPr lang="en-GB" sz="1400" b="0" dirty="0">
                <a:solidFill>
                  <a:schemeClr val="accent1"/>
                </a:solidFill>
              </a:rPr>
              <a:t>piano per annotare le fasi di </a:t>
            </a:r>
            <a:r>
              <a:rPr lang="en-GB" sz="1400" b="0" dirty="0" err="1">
                <a:solidFill>
                  <a:schemeClr val="accent1"/>
                </a:solidFill>
              </a:rPr>
              <a:t>analisi </a:t>
            </a:r>
            <a:r>
              <a:rPr lang="en-GB" sz="1400" b="0" dirty="0">
                <a:solidFill>
                  <a:schemeClr val="accent1"/>
                </a:solidFill>
              </a:rPr>
              <a:t>e mitigazione del rischio</a:t>
            </a:r>
            <a:r>
              <a:rPr lang="en-GB" sz="1400" dirty="0">
                <a:solidFill>
                  <a:schemeClr val="accent1"/>
                </a:solidFill>
              </a:rPr>
              <a:t>. </a:t>
            </a:r>
          </a:p>
          <a:p>
            <a:pPr marL="285750" indent="-285750">
              <a:lnSpc>
                <a:spcPct val="150000"/>
              </a:lnSpc>
              <a:spcBef>
                <a:spcPts val="0"/>
              </a:spcBef>
              <a:buFont typeface="Arial" panose="020B0604020202020204" pitchFamily="34" charset="0"/>
              <a:buChar char="•"/>
            </a:pPr>
            <a:r>
              <a:rPr lang="en-GB" sz="1400" dirty="0">
                <a:solidFill>
                  <a:schemeClr val="accent1"/>
                </a:solidFill>
              </a:rPr>
              <a:t>Gestione della qualità: </a:t>
            </a:r>
            <a:r>
              <a:rPr lang="en-GB" sz="1400" b="0" dirty="0">
                <a:solidFill>
                  <a:srgbClr val="1D1D1B"/>
                </a:solidFill>
              </a:rPr>
              <a:t>insieme di attività e processi volti a garantire che i prodotti o i servizi di un'organizzazione soddisfino determinati standard di qualità. </a:t>
            </a:r>
            <a:endParaRPr lang="en-GB" sz="1400" b="0" dirty="0">
              <a:solidFill>
                <a:srgbClr val="DACDAC"/>
              </a:solidFill>
            </a:endParaRPr>
          </a:p>
          <a:p>
            <a:pPr marL="285750" indent="-285750">
              <a:lnSpc>
                <a:spcPct val="150000"/>
              </a:lnSpc>
              <a:spcBef>
                <a:spcPts val="0"/>
              </a:spcBef>
              <a:buFont typeface="Arial" panose="020B0604020202020204" pitchFamily="34" charset="0"/>
              <a:buChar char="•"/>
            </a:pPr>
            <a:r>
              <a:rPr lang="en-GB" sz="1400" dirty="0">
                <a:solidFill>
                  <a:schemeClr val="accent1"/>
                </a:solidFill>
              </a:rPr>
              <a:t>Pianificazione della qualità: </a:t>
            </a:r>
            <a:r>
              <a:rPr lang="en-GB" sz="1400" b="0" dirty="0">
                <a:solidFill>
                  <a:schemeClr val="accent1"/>
                </a:solidFill>
              </a:rPr>
              <a:t>definizione degli standard e dei criteri di qualità specifici che un prodotto, un servizio o un processo devono soddisfare. </a:t>
            </a:r>
          </a:p>
          <a:p>
            <a:pPr marL="285750" indent="-285750">
              <a:lnSpc>
                <a:spcPct val="150000"/>
              </a:lnSpc>
              <a:spcBef>
                <a:spcPts val="0"/>
              </a:spcBef>
              <a:buFont typeface="Arial" panose="020B0604020202020204" pitchFamily="34" charset="0"/>
              <a:buChar char="•"/>
            </a:pPr>
            <a:r>
              <a:rPr lang="en-GB" sz="1400" dirty="0">
                <a:solidFill>
                  <a:schemeClr val="accent1"/>
                </a:solidFill>
              </a:rPr>
              <a:t>Controllo qualità: </a:t>
            </a:r>
            <a:r>
              <a:rPr lang="en-GB" sz="1400" b="0" dirty="0">
                <a:solidFill>
                  <a:schemeClr val="accent1"/>
                </a:solidFill>
              </a:rPr>
              <a:t>valutazione della qualità di un prodotto o di un servizio.</a:t>
            </a:r>
          </a:p>
          <a:p>
            <a:pPr marL="285750" indent="-285750">
              <a:lnSpc>
                <a:spcPct val="150000"/>
              </a:lnSpc>
              <a:spcBef>
                <a:spcPts val="0"/>
              </a:spcBef>
              <a:buFont typeface="Arial" panose="020B0604020202020204" pitchFamily="34" charset="0"/>
              <a:buChar char="•"/>
            </a:pPr>
            <a:r>
              <a:rPr lang="en-GB" sz="1400" dirty="0">
                <a:solidFill>
                  <a:schemeClr val="accent1"/>
                </a:solidFill>
              </a:rPr>
              <a:t>Assicurazione della qualità: </a:t>
            </a:r>
            <a:r>
              <a:rPr lang="en-GB" sz="1400" b="0" dirty="0">
                <a:solidFill>
                  <a:schemeClr val="accent1"/>
                </a:solidFill>
              </a:rPr>
              <a:t>garantire che vengano evitati difetti ed errori nella produzione di beni o nella fornitura di servizi.</a:t>
            </a:r>
          </a:p>
          <a:p>
            <a:pPr marL="285750" indent="-285750">
              <a:lnSpc>
                <a:spcPct val="150000"/>
              </a:lnSpc>
              <a:spcBef>
                <a:spcPts val="0"/>
              </a:spcBef>
              <a:buFont typeface="Arial" panose="020B0604020202020204" pitchFamily="34" charset="0"/>
              <a:buChar char="•"/>
            </a:pPr>
            <a:r>
              <a:rPr lang="en-GB" sz="1400" dirty="0">
                <a:solidFill>
                  <a:schemeClr val="accent1"/>
                </a:solidFill>
              </a:rPr>
              <a:t>Miglioramento della qualità: </a:t>
            </a:r>
            <a:r>
              <a:rPr lang="en-GB" sz="1400" b="0" dirty="0">
                <a:solidFill>
                  <a:schemeClr val="accent1"/>
                </a:solidFill>
              </a:rPr>
              <a:t>misurare i risultati e identificare le opportunità di miglioramento.</a:t>
            </a:r>
          </a:p>
          <a:p>
            <a:pPr marL="285750" indent="-285750">
              <a:lnSpc>
                <a:spcPct val="150000"/>
              </a:lnSpc>
              <a:spcBef>
                <a:spcPts val="0"/>
              </a:spcBef>
              <a:buFont typeface="Arial" panose="020B0604020202020204" pitchFamily="34" charset="0"/>
              <a:buChar char="•"/>
            </a:pPr>
            <a:r>
              <a:rPr lang="en-GB" sz="1400" dirty="0">
                <a:solidFill>
                  <a:schemeClr val="accent1"/>
                </a:solidFill>
              </a:rPr>
              <a:t>Gestione e pianificazione del tempo: </a:t>
            </a:r>
            <a:r>
              <a:rPr lang="en-GB" sz="1400" b="0" dirty="0">
                <a:solidFill>
                  <a:schemeClr val="accent1"/>
                </a:solidFill>
              </a:rPr>
              <a:t>pianificare e controllare il tempo da dedicare a specifiche attività per aumentare l'efficienza e la produttività</a:t>
            </a:r>
            <a:r>
              <a:rPr lang="en-GB" sz="1400" dirty="0">
                <a:solidFill>
                  <a:schemeClr val="accent1"/>
                </a:solidFill>
              </a:rPr>
              <a:t>.</a:t>
            </a:r>
          </a:p>
          <a:p>
            <a:pPr marL="285750" indent="-285750">
              <a:lnSpc>
                <a:spcPct val="150000"/>
              </a:lnSpc>
              <a:spcBef>
                <a:spcPts val="0"/>
              </a:spcBef>
              <a:buFont typeface="Arial" panose="020B0604020202020204" pitchFamily="34" charset="0"/>
              <a:buChar char="•"/>
            </a:pPr>
            <a:r>
              <a:rPr lang="en-GB" sz="1400" dirty="0">
                <a:solidFill>
                  <a:schemeClr val="accent1"/>
                </a:solidFill>
              </a:rPr>
              <a:t>Best practice: </a:t>
            </a:r>
            <a:r>
              <a:rPr lang="en-GB" sz="1400" b="0" dirty="0">
                <a:solidFill>
                  <a:schemeClr val="accent1"/>
                </a:solidFill>
              </a:rPr>
              <a:t>procedure corrette ed efficienti da seguire </a:t>
            </a:r>
          </a:p>
          <a:p>
            <a:pPr marL="285750" indent="-285750">
              <a:lnSpc>
                <a:spcPct val="150000"/>
              </a:lnSpc>
              <a:spcBef>
                <a:spcPts val="0"/>
              </a:spcBef>
              <a:buFont typeface="Arial" panose="020B0604020202020204" pitchFamily="34" charset="0"/>
              <a:buChar char="•"/>
            </a:pPr>
            <a:endParaRPr lang="en-US">
              <a:solidFill>
                <a:srgbClr val="1D1D1B"/>
              </a:solidFill>
            </a:endParaRPr>
          </a:p>
        </p:txBody>
      </p:sp>
    </p:spTree>
    <p:extLst>
      <p:ext uri="{BB962C8B-B14F-4D97-AF65-F5344CB8AC3E}">
        <p14:creationId xmlns:p14="http://schemas.microsoft.com/office/powerpoint/2010/main" val="33509335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olo 1">
            <a:extLst>
              <a:ext uri="{FF2B5EF4-FFF2-40B4-BE49-F238E27FC236}">
                <a16:creationId xmlns:a16="http://schemas.microsoft.com/office/drawing/2014/main" id="{E039DA5C-9368-D0B2-219D-B9DCBD4BB6ED}"/>
              </a:ext>
            </a:extLst>
          </p:cNvPr>
          <p:cNvSpPr txBox="1">
            <a:spLocks/>
          </p:cNvSpPr>
          <p:nvPr/>
        </p:nvSpPr>
        <p:spPr>
          <a:xfrm>
            <a:off x="369276" y="178898"/>
            <a:ext cx="10515600" cy="475640"/>
          </a:xfrm>
          <a:prstGeom prst="rect">
            <a:avLst/>
          </a:prstGeom>
        </p:spPr>
        <p:txBody>
          <a:bodyPr lIns="91440" tIns="45720" rIns="91440" bIns="45720" anchor="t">
            <a:noAutofit/>
          </a:bodyPr>
          <a:lstStyle>
            <a:lvl1pPr algn="l" defTabSz="914400" rtl="0" eaLnBrk="1" latinLnBrk="0" hangingPunct="1">
              <a:lnSpc>
                <a:spcPct val="90000"/>
              </a:lnSpc>
              <a:spcBef>
                <a:spcPct val="0"/>
              </a:spcBef>
              <a:buNone/>
              <a:defRPr sz="4000" kern="1200">
                <a:solidFill>
                  <a:schemeClr val="bg2"/>
                </a:solidFill>
                <a:latin typeface="+mj-lt"/>
                <a:ea typeface="+mj-ea"/>
                <a:cs typeface="+mj-cs"/>
              </a:defRPr>
            </a:lvl1pPr>
          </a:lstStyle>
          <a:p>
            <a:r>
              <a:rPr lang="en-GB" sz="3400" dirty="0"/>
              <a:t>Strumenti dell'unità </a:t>
            </a:r>
          </a:p>
        </p:txBody>
      </p:sp>
      <p:sp>
        <p:nvSpPr>
          <p:cNvPr id="5" name="Segnaposto contenuto 2">
            <a:extLst>
              <a:ext uri="{FF2B5EF4-FFF2-40B4-BE49-F238E27FC236}">
                <a16:creationId xmlns:a16="http://schemas.microsoft.com/office/drawing/2014/main" id="{ADBED3DF-F8B7-3891-3264-FDEC6402F9E8}"/>
              </a:ext>
            </a:extLst>
          </p:cNvPr>
          <p:cNvSpPr txBox="1">
            <a:spLocks/>
          </p:cNvSpPr>
          <p:nvPr/>
        </p:nvSpPr>
        <p:spPr>
          <a:xfrm>
            <a:off x="368347" y="1139730"/>
            <a:ext cx="11209214" cy="5181723"/>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a:solidFill>
                  <a:schemeClr val="bg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b="1" kern="1200">
                <a:solidFill>
                  <a:schemeClr val="tx2"/>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2"/>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en-GB" sz="1400" dirty="0">
                <a:solidFill>
                  <a:schemeClr val="accent1"/>
                </a:solidFill>
              </a:rPr>
              <a:t>Excel</a:t>
            </a:r>
            <a:r>
              <a:rPr lang="en-GB" sz="1400" dirty="0"/>
              <a:t>: </a:t>
            </a:r>
            <a:r>
              <a:rPr lang="en-GB" sz="1400" b="0" dirty="0">
                <a:solidFill>
                  <a:schemeClr val="accent1"/>
                </a:solidFill>
              </a:rPr>
              <a:t>strumento operativo di MS office per organizzare il </a:t>
            </a:r>
            <a:r>
              <a:rPr lang="en-GB" sz="1400" b="0" dirty="0"/>
              <a:t>lavoro</a:t>
            </a:r>
            <a:r>
              <a:rPr lang="en-GB" sz="1400" b="0" dirty="0">
                <a:solidFill>
                  <a:schemeClr val="accent1"/>
                </a:solidFill>
              </a:rPr>
              <a:t>. </a:t>
            </a:r>
          </a:p>
          <a:p>
            <a:pPr marL="285750" indent="-285750">
              <a:buFont typeface="Arial" panose="020B0604020202020204" pitchFamily="34" charset="0"/>
              <a:buChar char="•"/>
            </a:pPr>
            <a:r>
              <a:rPr lang="en-GB" sz="1400" dirty="0">
                <a:solidFill>
                  <a:schemeClr val="accent1"/>
                </a:solidFill>
              </a:rPr>
              <a:t>Piano d'azione: </a:t>
            </a:r>
            <a:r>
              <a:rPr lang="en-GB" sz="1400" b="0" dirty="0">
                <a:solidFill>
                  <a:schemeClr val="accent1"/>
                </a:solidFill>
              </a:rPr>
              <a:t>linee guida pratiche per la migliore efficienza della gestione del rischio </a:t>
            </a:r>
          </a:p>
          <a:p>
            <a:pPr marL="285750" indent="-285750">
              <a:lnSpc>
                <a:spcPct val="150000"/>
              </a:lnSpc>
              <a:buFont typeface="Arial" panose="020B0604020202020204" pitchFamily="34" charset="0"/>
              <a:buChar char="•"/>
            </a:pPr>
            <a:r>
              <a:rPr lang="en-GB" sz="1400" dirty="0">
                <a:solidFill>
                  <a:schemeClr val="accent1"/>
                </a:solidFill>
              </a:rPr>
              <a:t>Diagramma di flusso: </a:t>
            </a:r>
            <a:r>
              <a:rPr lang="en-GB" sz="1400" b="0" dirty="0">
                <a:solidFill>
                  <a:schemeClr val="accent1"/>
                </a:solidFill>
              </a:rPr>
              <a:t>ausilio visivo che illustra il flusso o la sequenza di un processo. </a:t>
            </a:r>
          </a:p>
          <a:p>
            <a:pPr marL="285750" indent="-285750">
              <a:lnSpc>
                <a:spcPct val="150000"/>
              </a:lnSpc>
              <a:buFont typeface="Arial" panose="020B0604020202020204" pitchFamily="34" charset="0"/>
              <a:buChar char="•"/>
            </a:pPr>
            <a:r>
              <a:rPr lang="en-GB" sz="1400" dirty="0">
                <a:solidFill>
                  <a:schemeClr val="accent1"/>
                </a:solidFill>
              </a:rPr>
              <a:t>Schede di controllo: </a:t>
            </a:r>
            <a:r>
              <a:rPr lang="en-GB" sz="1400" b="0" dirty="0">
                <a:solidFill>
                  <a:schemeClr val="accent1"/>
                </a:solidFill>
              </a:rPr>
              <a:t>modulo o foglio di registrazione utilizzato per raccogliere i dati</a:t>
            </a:r>
            <a:r>
              <a:rPr lang="en-GB" sz="1400" dirty="0">
                <a:solidFill>
                  <a:schemeClr val="accent1"/>
                </a:solidFill>
              </a:rPr>
              <a:t>.</a:t>
            </a:r>
          </a:p>
          <a:p>
            <a:pPr marL="285750" indent="-285750">
              <a:lnSpc>
                <a:spcPct val="150000"/>
              </a:lnSpc>
              <a:buFont typeface="Arial" panose="020B0604020202020204" pitchFamily="34" charset="0"/>
              <a:buChar char="•"/>
            </a:pPr>
            <a:r>
              <a:rPr lang="en-GB" sz="1400" dirty="0">
                <a:solidFill>
                  <a:schemeClr val="accent1"/>
                </a:solidFill>
              </a:rPr>
              <a:t>Grafico di Pereto: </a:t>
            </a:r>
            <a:r>
              <a:rPr lang="en-GB" sz="1400" b="0" dirty="0">
                <a:solidFill>
                  <a:schemeClr val="accent1"/>
                </a:solidFill>
              </a:rPr>
              <a:t>grafico a barre che ordina i problemi o le cause in ordine decrescente di importanza.</a:t>
            </a:r>
            <a:endParaRPr lang="en-GB" sz="1400" dirty="0">
              <a:solidFill>
                <a:schemeClr val="accent1"/>
              </a:solidFill>
            </a:endParaRPr>
          </a:p>
          <a:p>
            <a:pPr marL="285750" indent="-285750">
              <a:lnSpc>
                <a:spcPct val="150000"/>
              </a:lnSpc>
              <a:buChar char="•"/>
            </a:pPr>
            <a:r>
              <a:rPr lang="en-GB" sz="1400" dirty="0">
                <a:solidFill>
                  <a:schemeClr val="accent1"/>
                </a:solidFill>
              </a:rPr>
              <a:t>Il diagramma di causa ed effetto: </a:t>
            </a:r>
            <a:r>
              <a:rPr lang="en-GB" sz="1400" b="0" dirty="0">
                <a:solidFill>
                  <a:schemeClr val="accent1"/>
                </a:solidFill>
              </a:rPr>
              <a:t>diagramma che aiuta a identificare le potenziali cause di un problema o di una situazione indesiderata. </a:t>
            </a:r>
            <a:endParaRPr lang="en-GB" sz="1400" dirty="0">
              <a:solidFill>
                <a:schemeClr val="accent1"/>
              </a:solidFill>
            </a:endParaRPr>
          </a:p>
          <a:p>
            <a:pPr marL="285750" indent="-285750">
              <a:lnSpc>
                <a:spcPct val="150000"/>
              </a:lnSpc>
              <a:buChar char="•"/>
            </a:pPr>
            <a:r>
              <a:rPr lang="en-GB" sz="1400" dirty="0">
                <a:solidFill>
                  <a:schemeClr val="accent1"/>
                </a:solidFill>
              </a:rPr>
              <a:t>Diagrammi di dispersione: </a:t>
            </a:r>
            <a:r>
              <a:rPr lang="en-GB" sz="1400" b="0" dirty="0">
                <a:solidFill>
                  <a:schemeClr val="accent1"/>
                </a:solidFill>
              </a:rPr>
              <a:t>grafico che rappresenta la relazione tra due variabili.</a:t>
            </a:r>
            <a:endParaRPr lang="en-GB" sz="1400" dirty="0">
              <a:solidFill>
                <a:schemeClr val="accent1"/>
              </a:solidFill>
            </a:endParaRPr>
          </a:p>
          <a:p>
            <a:pPr marL="285750" indent="-285750">
              <a:lnSpc>
                <a:spcPct val="150000"/>
              </a:lnSpc>
              <a:buChar char="•"/>
            </a:pPr>
            <a:r>
              <a:rPr lang="en-GB" sz="1400" dirty="0">
                <a:solidFill>
                  <a:schemeClr val="accent1"/>
                </a:solidFill>
              </a:rPr>
              <a:t>Istogramma: </a:t>
            </a:r>
            <a:r>
              <a:rPr lang="en-GB" sz="1400" b="0" dirty="0">
                <a:solidFill>
                  <a:schemeClr val="accent1"/>
                </a:solidFill>
              </a:rPr>
              <a:t>grafico che rappresenta la distribuzione dei dati all'interno di un intervallo specifico.</a:t>
            </a:r>
            <a:endParaRPr lang="en-GB" sz="1400" dirty="0">
              <a:solidFill>
                <a:schemeClr val="accent1"/>
              </a:solidFill>
            </a:endParaRPr>
          </a:p>
          <a:p>
            <a:pPr marL="285750" indent="-285750">
              <a:lnSpc>
                <a:spcPct val="150000"/>
              </a:lnSpc>
              <a:buChar char="•"/>
            </a:pPr>
            <a:r>
              <a:rPr lang="en-GB" sz="1400" dirty="0">
                <a:solidFill>
                  <a:schemeClr val="accent1"/>
                </a:solidFill>
              </a:rPr>
              <a:t>Carte di controllo: </a:t>
            </a:r>
            <a:r>
              <a:rPr lang="en-GB" sz="1400" b="0" dirty="0">
                <a:solidFill>
                  <a:schemeClr val="accent1"/>
                </a:solidFill>
              </a:rPr>
              <a:t>diagramma che tiene conto delle variazioni delle misure nel tempo.</a:t>
            </a:r>
            <a:endParaRPr lang="en-GB" sz="1400" dirty="0">
              <a:solidFill>
                <a:schemeClr val="accent1"/>
              </a:solidFill>
            </a:endParaRPr>
          </a:p>
          <a:p>
            <a:pPr marL="285750" indent="-285750">
              <a:buChar char="•"/>
            </a:pPr>
            <a:r>
              <a:rPr lang="en-GB" sz="1400" dirty="0">
                <a:solidFill>
                  <a:schemeClr val="accent1"/>
                </a:solidFill>
              </a:rPr>
              <a:t>Trello: </a:t>
            </a:r>
            <a:r>
              <a:rPr lang="en-GB" sz="1400" b="0" dirty="0">
                <a:solidFill>
                  <a:srgbClr val="1D1D1B"/>
                </a:solidFill>
              </a:rPr>
              <a:t>piattaforma per superare le sfide della condivisione e della gestione dei compiti mentre si lavora da remoto.</a:t>
            </a:r>
          </a:p>
          <a:p>
            <a:pPr marL="285750" indent="-285750">
              <a:buChar char="•"/>
            </a:pPr>
            <a:r>
              <a:rPr lang="en-GB" sz="1400" dirty="0">
                <a:solidFill>
                  <a:schemeClr val="accent1"/>
                </a:solidFill>
              </a:rPr>
              <a:t>Tecnica del Pomodoro: </a:t>
            </a:r>
            <a:r>
              <a:rPr lang="en-GB" sz="1400" b="0" dirty="0">
                <a:solidFill>
                  <a:schemeClr val="accent1"/>
                </a:solidFill>
              </a:rPr>
              <a:t>per suddividere il lavoro in intervalli</a:t>
            </a:r>
          </a:p>
          <a:p>
            <a:pPr marL="285750" indent="-285750">
              <a:buChar char="•"/>
            </a:pPr>
            <a:r>
              <a:rPr lang="en-GB" sz="1400" dirty="0" err="1">
                <a:solidFill>
                  <a:schemeClr val="accent1"/>
                </a:solidFill>
              </a:rPr>
              <a:t>PromotAI</a:t>
            </a:r>
            <a:r>
              <a:rPr lang="en-GB" sz="1400" dirty="0">
                <a:solidFill>
                  <a:schemeClr val="accent1"/>
                </a:solidFill>
              </a:rPr>
              <a:t>: </a:t>
            </a:r>
            <a:r>
              <a:rPr lang="en-GB" sz="1400" b="0" dirty="0">
                <a:solidFill>
                  <a:srgbClr val="1D1D1B"/>
                </a:solidFill>
              </a:rPr>
              <a:t>piattaforma per definire obiettivi chiari e monitorare i progressi attraverso le prestazioni chiave.</a:t>
            </a:r>
            <a:endParaRPr lang="en-GB" sz="1400" b="0" dirty="0">
              <a:solidFill>
                <a:srgbClr val="000000"/>
              </a:solidFill>
            </a:endParaRPr>
          </a:p>
          <a:p>
            <a:pPr marL="285750" indent="-285750">
              <a:buChar char="•"/>
            </a:pPr>
            <a:endParaRPr lang="en-GB" sz="1400"/>
          </a:p>
          <a:p>
            <a:pPr marL="285750" indent="-285750">
              <a:lnSpc>
                <a:spcPct val="150000"/>
              </a:lnSpc>
              <a:spcBef>
                <a:spcPts val="0"/>
              </a:spcBef>
              <a:buChar char="•"/>
            </a:pPr>
            <a:endParaRPr lang="en-US">
              <a:solidFill>
                <a:schemeClr val="accent1"/>
              </a:solidFill>
            </a:endParaRPr>
          </a:p>
        </p:txBody>
      </p:sp>
    </p:spTree>
    <p:extLst>
      <p:ext uri="{BB962C8B-B14F-4D97-AF65-F5344CB8AC3E}">
        <p14:creationId xmlns:p14="http://schemas.microsoft.com/office/powerpoint/2010/main" val="201551477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8CA2A01-FEBB-2999-71E2-A85F43AAA972}"/>
              </a:ext>
            </a:extLst>
          </p:cNvPr>
          <p:cNvSpPr>
            <a:spLocks noGrp="1"/>
          </p:cNvSpPr>
          <p:nvPr>
            <p:ph type="title"/>
          </p:nvPr>
        </p:nvSpPr>
        <p:spPr>
          <a:xfrm>
            <a:off x="294313" y="-3509"/>
            <a:ext cx="10058400" cy="858415"/>
          </a:xfrm>
        </p:spPr>
        <p:txBody>
          <a:bodyPr>
            <a:normAutofit/>
          </a:bodyPr>
          <a:lstStyle/>
          <a:p>
            <a:r>
              <a:rPr lang="en-GB" sz="3400" dirty="0"/>
              <a:t>Altro da esplorare </a:t>
            </a:r>
          </a:p>
        </p:txBody>
      </p:sp>
      <p:sp>
        <p:nvSpPr>
          <p:cNvPr id="3" name="Segnaposto contenuto 2">
            <a:extLst>
              <a:ext uri="{FF2B5EF4-FFF2-40B4-BE49-F238E27FC236}">
                <a16:creationId xmlns:a16="http://schemas.microsoft.com/office/drawing/2014/main" id="{807B0497-91CD-1A34-8D17-EC644DEC2FC5}"/>
              </a:ext>
            </a:extLst>
          </p:cNvPr>
          <p:cNvSpPr>
            <a:spLocks noGrp="1"/>
          </p:cNvSpPr>
          <p:nvPr>
            <p:ph idx="1"/>
          </p:nvPr>
        </p:nvSpPr>
        <p:spPr>
          <a:xfrm>
            <a:off x="294313" y="852595"/>
            <a:ext cx="11899640" cy="6077298"/>
          </a:xfrm>
        </p:spPr>
        <p:txBody>
          <a:bodyPr vert="horz" lIns="91440" tIns="45720" rIns="91440" bIns="45720" rtlCol="0" anchor="t">
            <a:normAutofit/>
          </a:bodyPr>
          <a:lstStyle/>
          <a:p>
            <a:pPr marL="0" indent="0">
              <a:lnSpc>
                <a:spcPct val="100000"/>
              </a:lnSpc>
              <a:buNone/>
            </a:pPr>
            <a:r>
              <a:rPr lang="en-GB" sz="1600" u="sng" dirty="0">
                <a:solidFill>
                  <a:srgbClr val="F3B75B"/>
                </a:solidFill>
                <a:latin typeface="Raleway"/>
                <a:hlinkClick r:id="rId2">
                  <a:extLst>
                    <a:ext uri="{A12FA001-AC4F-418D-AE19-62706E023703}">
                      <ahyp:hlinkClr xmlns:ahyp="http://schemas.microsoft.com/office/drawing/2018/hyperlinkcolor" val="tx"/>
                    </a:ext>
                  </a:extLst>
                </a:hlinkClick>
              </a:rPr>
              <a:t>1° </a:t>
            </a:r>
            <a:r>
              <a:rPr lang="en-GB" sz="1600" u="sng" dirty="0">
                <a:solidFill>
                  <a:srgbClr val="F3B75B"/>
                </a:solidFill>
                <a:latin typeface="Raleway"/>
              </a:rPr>
              <a:t>Sezione</a:t>
            </a:r>
          </a:p>
          <a:p>
            <a:pPr>
              <a:lnSpc>
                <a:spcPct val="100000"/>
              </a:lnSpc>
              <a:buFont typeface="Courier New" panose="02070309020205020404" pitchFamily="49" charset="0"/>
              <a:buChar char="o"/>
            </a:pPr>
            <a:r>
              <a:rPr lang="en-GB" sz="1400" i="1" dirty="0">
                <a:solidFill>
                  <a:schemeClr val="accent1"/>
                </a:solidFill>
                <a:ea typeface="+mn-lt"/>
                <a:cs typeface="+mn-lt"/>
              </a:rPr>
              <a:t>"Che cos'è la gestione del rischio? | Processo di gestione del rischio</a:t>
            </a:r>
            <a:r>
              <a:rPr lang="en-GB" sz="1400" i="1" dirty="0">
                <a:solidFill>
                  <a:schemeClr val="accent1"/>
                </a:solidFill>
              </a:rPr>
              <a:t>": </a:t>
            </a:r>
            <a:r>
              <a:rPr lang="en-GB" sz="1400" b="0" dirty="0">
                <a:solidFill>
                  <a:schemeClr val="accent1"/>
                </a:solidFill>
                <a:hlinkClick r:id="rId2">
                  <a:extLst>
                    <a:ext uri="{A12FA001-AC4F-418D-AE19-62706E023703}">
                      <ahyp:hlinkClr xmlns:ahyp="http://schemas.microsoft.com/office/drawing/2018/hyperlinkcolor" val="tx"/>
                    </a:ext>
                  </a:extLst>
                </a:hlinkClick>
              </a:rPr>
              <a:t>https:</a:t>
            </a:r>
            <a:r>
              <a:rPr lang="en-GB" sz="1400" b="0" dirty="0">
                <a:solidFill>
                  <a:schemeClr val="accent1"/>
                </a:solidFill>
                <a:hlinkClick r:id="rId3">
                  <a:extLst>
                    <a:ext uri="{A12FA001-AC4F-418D-AE19-62706E023703}">
                      <ahyp:hlinkClr xmlns:ahyp="http://schemas.microsoft.com/office/drawing/2018/hyperlinkcolor" val="tx"/>
                    </a:ext>
                  </a:extLst>
                </a:hlinkClick>
              </a:rPr>
              <a:t>//www.academia.edu/11684158/RISK_MANAGEMENT_PLAN; </a:t>
            </a:r>
            <a:r>
              <a:rPr lang="en-GB" sz="1400" b="0" dirty="0">
                <a:solidFill>
                  <a:schemeClr val="accent1"/>
                </a:solidFill>
              </a:rPr>
              <a:t>https://www.pmi.org/learning/library/risk-management-9096 </a:t>
            </a:r>
            <a:endParaRPr lang="en-GB" sz="1400" dirty="0">
              <a:solidFill>
                <a:schemeClr val="accent1"/>
              </a:solidFill>
              <a:ea typeface="+mn-lt"/>
              <a:cs typeface="+mn-lt"/>
            </a:endParaRPr>
          </a:p>
          <a:p>
            <a:pPr>
              <a:lnSpc>
                <a:spcPct val="100000"/>
              </a:lnSpc>
              <a:buFont typeface="Courier New" panose="02070309020205020404" pitchFamily="49" charset="0"/>
              <a:buChar char="o"/>
            </a:pPr>
            <a:r>
              <a:rPr lang="en-GB" sz="1400" i="1" dirty="0">
                <a:solidFill>
                  <a:schemeClr val="accent1"/>
                </a:solidFill>
                <a:ea typeface="+mn-lt"/>
                <a:cs typeface="+mn-lt"/>
              </a:rPr>
              <a:t>"Gestione del rischio e gestione del rischio d'impresa</a:t>
            </a:r>
            <a:r>
              <a:rPr lang="en-GB" sz="1400" i="1" dirty="0">
                <a:solidFill>
                  <a:schemeClr val="accent1"/>
                </a:solidFill>
              </a:rPr>
              <a:t>" </a:t>
            </a:r>
            <a:r>
              <a:rPr lang="en-GB" sz="1400" b="0" dirty="0">
                <a:solidFill>
                  <a:schemeClr val="accent1"/>
                </a:solidFill>
              </a:rPr>
              <a:t>https://www.researchgate.net/publication/353444960_Risk_Management_and_Enterprise_Risk_Management </a:t>
            </a:r>
            <a:endParaRPr lang="en-GB" sz="1400" dirty="0">
              <a:solidFill>
                <a:schemeClr val="accent1"/>
              </a:solidFill>
            </a:endParaRPr>
          </a:p>
          <a:p>
            <a:pPr>
              <a:lnSpc>
                <a:spcPct val="100000"/>
              </a:lnSpc>
              <a:buFont typeface="Courier New" panose="02070309020205020404" pitchFamily="49" charset="0"/>
              <a:buChar char="o"/>
            </a:pPr>
            <a:r>
              <a:rPr lang="en-GB" sz="1400" i="1" dirty="0">
                <a:solidFill>
                  <a:schemeClr val="accent1"/>
                </a:solidFill>
              </a:rPr>
              <a:t>"La gestione del rischio nell'imprenditoria": </a:t>
            </a:r>
            <a:r>
              <a:rPr lang="en-GB" sz="1400" b="0" i="1" dirty="0">
                <a:solidFill>
                  <a:schemeClr val="accent1"/>
                </a:solidFill>
              </a:rPr>
              <a:t>https:</a:t>
            </a:r>
            <a:r>
              <a:rPr lang="en-GB" sz="1400" b="0" dirty="0">
                <a:solidFill>
                  <a:schemeClr val="accent1"/>
                </a:solidFill>
              </a:rPr>
              <a:t>//www.academia.edu/8027143/Risk_Management_in_Entrepreneurship?email_work_card=view-paper; https://www.youtube.com/watch?v=BLAEuVSAlVM </a:t>
            </a:r>
          </a:p>
          <a:p>
            <a:pPr marL="0" indent="0">
              <a:lnSpc>
                <a:spcPct val="100000"/>
              </a:lnSpc>
              <a:buNone/>
            </a:pPr>
            <a:r>
              <a:rPr lang="en-GB" sz="1400" u="sng" dirty="0">
                <a:solidFill>
                  <a:srgbClr val="F3B75B"/>
                </a:solidFill>
                <a:latin typeface="Raleway"/>
              </a:rPr>
              <a:t>2° Sezione</a:t>
            </a:r>
          </a:p>
          <a:p>
            <a:pPr>
              <a:lnSpc>
                <a:spcPct val="100000"/>
              </a:lnSpc>
              <a:buFont typeface="Courier New" panose="02070309020205020404" pitchFamily="49" charset="0"/>
              <a:buChar char="o"/>
            </a:pPr>
            <a:r>
              <a:rPr lang="en-GB" sz="1400" i="1" dirty="0">
                <a:solidFill>
                  <a:schemeClr val="accent1"/>
                </a:solidFill>
              </a:rPr>
              <a:t>"Il concetto di TMQ": </a:t>
            </a:r>
            <a:r>
              <a:rPr lang="en-GB" sz="1400" b="0" dirty="0">
                <a:solidFill>
                  <a:schemeClr val="accent1"/>
                </a:solidFill>
                <a:hlinkClick r:id="rId4">
                  <a:extLst>
                    <a:ext uri="{A12FA001-AC4F-418D-AE19-62706E023703}">
                      <ahyp:hlinkClr xmlns:ahyp="http://schemas.microsoft.com/office/drawing/2018/hyperlinkcolor" val="tx"/>
                    </a:ext>
                  </a:extLst>
                </a:hlinkClick>
              </a:rPr>
              <a:t>https://www.academia.edu/8985099/The_concept_of_TQM_Total_Quality_Management</a:t>
            </a:r>
            <a:endParaRPr lang="en-GB" sz="1400" b="0">
              <a:solidFill>
                <a:schemeClr val="accent1"/>
              </a:solidFill>
            </a:endParaRPr>
          </a:p>
          <a:p>
            <a:pPr>
              <a:lnSpc>
                <a:spcPct val="100000"/>
              </a:lnSpc>
              <a:buFont typeface="Courier New" panose="02070309020205020404" pitchFamily="49" charset="0"/>
              <a:buChar char="o"/>
            </a:pPr>
            <a:r>
              <a:rPr lang="en-GB" sz="1400" i="1" dirty="0">
                <a:solidFill>
                  <a:schemeClr val="accent1"/>
                </a:solidFill>
              </a:rPr>
              <a:t>"Storia della gestione della qualità</a:t>
            </a:r>
            <a:r>
              <a:rPr lang="en-GB" sz="1400" b="0" i="1" dirty="0">
                <a:solidFill>
                  <a:schemeClr val="accent1"/>
                </a:solidFill>
              </a:rPr>
              <a:t>": </a:t>
            </a:r>
            <a:r>
              <a:rPr lang="en-GB" sz="1400" b="0" dirty="0">
                <a:solidFill>
                  <a:schemeClr val="accent1"/>
                </a:solidFill>
                <a:hlinkClick r:id="rId5">
                  <a:extLst>
                    <a:ext uri="{A12FA001-AC4F-418D-AE19-62706E023703}">
                      <ahyp:hlinkClr xmlns:ahyp="http://schemas.microsoft.com/office/drawing/2018/hyperlinkcolor" val="tx"/>
                    </a:ext>
                  </a:extLst>
                </a:hlinkClick>
              </a:rPr>
              <a:t>https:</a:t>
            </a:r>
            <a:r>
              <a:rPr lang="en-GB" sz="1400" b="0" dirty="0">
                <a:solidFill>
                  <a:schemeClr val="accent1"/>
                </a:solidFill>
              </a:rPr>
              <a:t>//www.youtube.com/watch?v=UXChmphBrw0 </a:t>
            </a:r>
          </a:p>
          <a:p>
            <a:pPr>
              <a:lnSpc>
                <a:spcPct val="100000"/>
              </a:lnSpc>
              <a:buFont typeface="Courier New" panose="02070309020205020404" pitchFamily="49" charset="0"/>
              <a:buChar char="o"/>
            </a:pPr>
            <a:r>
              <a:rPr lang="en-GB" sz="1400" i="1" dirty="0">
                <a:solidFill>
                  <a:schemeClr val="accent1"/>
                </a:solidFill>
              </a:rPr>
              <a:t>"Il ruolo della gestione della qualità nelle startup</a:t>
            </a:r>
            <a:r>
              <a:rPr lang="en-GB" sz="1400" dirty="0">
                <a:solidFill>
                  <a:schemeClr val="accent1"/>
                </a:solidFill>
              </a:rPr>
              <a:t>": </a:t>
            </a:r>
            <a:r>
              <a:rPr lang="en-GB" sz="1400" b="0" dirty="0">
                <a:solidFill>
                  <a:schemeClr val="accent1"/>
                </a:solidFill>
                <a:hlinkClick r:id="rId6">
                  <a:extLst>
                    <a:ext uri="{A12FA001-AC4F-418D-AE19-62706E023703}">
                      <ahyp:hlinkClr xmlns:ahyp="http://schemas.microsoft.com/office/drawing/2018/hyperlinkcolor" val="tx"/>
                    </a:ext>
                  </a:extLst>
                </a:hlinkClick>
              </a:rPr>
              <a:t>https://download.garuda.kemdikbud.go.id/article.php?article=207058&amp;val=24923&amp;title=THE%20ROLE%20OF%20QUALITY%20MANAGEMENT%20IN%20INNOVATION%20PERFORMANCE%20IN%20STARTUPS%20A%20LITERATURE%20REVIEW</a:t>
            </a:r>
            <a:endParaRPr lang="en-GB" sz="1400" b="0">
              <a:solidFill>
                <a:schemeClr val="accent1"/>
              </a:solidFill>
            </a:endParaRPr>
          </a:p>
          <a:p>
            <a:pPr marL="0" indent="0">
              <a:lnSpc>
                <a:spcPct val="100000"/>
              </a:lnSpc>
              <a:buNone/>
            </a:pPr>
            <a:r>
              <a:rPr lang="en-GB" sz="1400" u="sng" dirty="0">
                <a:solidFill>
                  <a:srgbClr val="F3B75B"/>
                </a:solidFill>
                <a:latin typeface="Raleway"/>
              </a:rPr>
              <a:t>3° Sezione</a:t>
            </a:r>
          </a:p>
          <a:p>
            <a:pPr>
              <a:lnSpc>
                <a:spcPct val="100000"/>
              </a:lnSpc>
              <a:buFont typeface="Courier New" panose="02070309020205020404" pitchFamily="49" charset="0"/>
              <a:buChar char="o"/>
            </a:pPr>
            <a:r>
              <a:rPr lang="en-GB" sz="1400" i="1" dirty="0">
                <a:solidFill>
                  <a:schemeClr val="accent1"/>
                </a:solidFill>
              </a:rPr>
              <a:t>"Importanza della gestione del tempo": </a:t>
            </a:r>
            <a:r>
              <a:rPr lang="en-GB" sz="1400" b="0" dirty="0">
                <a:solidFill>
                  <a:schemeClr val="accent1"/>
                </a:solidFill>
                <a:hlinkClick r:id="rId7">
                  <a:extLst>
                    <a:ext uri="{A12FA001-AC4F-418D-AE19-62706E023703}">
                      <ahyp:hlinkClr xmlns:ahyp="http://schemas.microsoft.com/office/drawing/2018/hyperlinkcolor" val="tx"/>
                    </a:ext>
                  </a:extLst>
                </a:hlinkClick>
              </a:rPr>
              <a:t>https://www.academia.edu/4096564/IMPORTANCE_OF_TIME_MANAGEMENT</a:t>
            </a:r>
            <a:endParaRPr lang="en-GB" sz="1400" b="0">
              <a:solidFill>
                <a:schemeClr val="accent1"/>
              </a:solidFill>
            </a:endParaRPr>
          </a:p>
          <a:p>
            <a:pPr>
              <a:lnSpc>
                <a:spcPct val="100000"/>
              </a:lnSpc>
              <a:buFont typeface="Courier New" panose="02070309020205020404" pitchFamily="49" charset="0"/>
              <a:buChar char="o"/>
            </a:pPr>
            <a:r>
              <a:rPr lang="en-GB" sz="1400" i="1" dirty="0">
                <a:solidFill>
                  <a:schemeClr val="accent1"/>
                </a:solidFill>
              </a:rPr>
              <a:t>"Gestione del tempo": </a:t>
            </a:r>
            <a:r>
              <a:rPr lang="en-GB" sz="1400" b="0" dirty="0">
                <a:solidFill>
                  <a:schemeClr val="accent1"/>
                </a:solidFill>
                <a:hlinkClick r:id="rId8">
                  <a:extLst>
                    <a:ext uri="{A12FA001-AC4F-418D-AE19-62706E023703}">
                      <ahyp:hlinkClr xmlns:ahyp="http://schemas.microsoft.com/office/drawing/2018/hyperlinkcolor" val="tx"/>
                    </a:ext>
                  </a:extLst>
                </a:hlinkClick>
              </a:rPr>
              <a:t>https://libguides.avondale.edu.au/academicsupporthub/timemanagement</a:t>
            </a:r>
            <a:endParaRPr lang="en-GB" sz="1400" b="0">
              <a:solidFill>
                <a:schemeClr val="accent1"/>
              </a:solidFill>
            </a:endParaRPr>
          </a:p>
          <a:p>
            <a:pPr>
              <a:lnSpc>
                <a:spcPct val="100000"/>
              </a:lnSpc>
              <a:buFont typeface="Courier New" panose="02070309020205020404" pitchFamily="49" charset="0"/>
              <a:buChar char="o"/>
            </a:pPr>
            <a:r>
              <a:rPr lang="en-GB" sz="1400" i="1" dirty="0">
                <a:solidFill>
                  <a:schemeClr val="accent1"/>
                </a:solidFill>
              </a:rPr>
              <a:t>"10 consigli per la gestione del tempo per aumentare la produttività": </a:t>
            </a:r>
            <a:r>
              <a:rPr lang="en-GB" sz="1400" b="0" dirty="0">
                <a:solidFill>
                  <a:schemeClr val="accent1"/>
                </a:solidFill>
                <a:hlinkClick r:id="rId9">
                  <a:extLst>
                    <a:ext uri="{A12FA001-AC4F-418D-AE19-62706E023703}">
                      <ahyp:hlinkClr xmlns:ahyp="http://schemas.microsoft.com/office/drawing/2018/hyperlinkcolor" val="tx"/>
                    </a:ext>
                  </a:extLst>
                </a:hlinkClick>
              </a:rPr>
              <a:t>https:</a:t>
            </a:r>
            <a:r>
              <a:rPr lang="en-GB" sz="1400" b="0" dirty="0">
                <a:solidFill>
                  <a:schemeClr val="accent1"/>
                </a:solidFill>
              </a:rPr>
              <a:t>//www.youtube.com/watch?v=xgp6eELYY1M </a:t>
            </a:r>
            <a:endParaRPr lang="en-GB" sz="1400" dirty="0">
              <a:solidFill>
                <a:schemeClr val="accent1"/>
              </a:solidFill>
            </a:endParaRPr>
          </a:p>
        </p:txBody>
      </p:sp>
    </p:spTree>
    <p:extLst>
      <p:ext uri="{BB962C8B-B14F-4D97-AF65-F5344CB8AC3E}">
        <p14:creationId xmlns:p14="http://schemas.microsoft.com/office/powerpoint/2010/main" val="182167308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1FA6C79-B804-ABC5-686B-1894D0168E33}"/>
              </a:ext>
            </a:extLst>
          </p:cNvPr>
          <p:cNvSpPr>
            <a:spLocks noGrp="1"/>
          </p:cNvSpPr>
          <p:nvPr>
            <p:ph type="title"/>
          </p:nvPr>
        </p:nvSpPr>
        <p:spPr>
          <a:xfrm>
            <a:off x="679580" y="447869"/>
            <a:ext cx="10414518" cy="737120"/>
          </a:xfrm>
        </p:spPr>
        <p:txBody>
          <a:bodyPr>
            <a:normAutofit fontScale="90000"/>
          </a:bodyPr>
          <a:lstStyle/>
          <a:p>
            <a:r>
              <a:rPr lang="en-GB" sz="3400" dirty="0"/>
              <a:t>Fonti utilizzate per creare questa unità</a:t>
            </a:r>
            <a:br>
              <a:rPr lang="en-US" dirty="0"/>
            </a:br>
            <a:endParaRPr lang="it-IT"/>
          </a:p>
        </p:txBody>
      </p:sp>
      <p:sp>
        <p:nvSpPr>
          <p:cNvPr id="3" name="Segnaposto contenuto 2">
            <a:extLst>
              <a:ext uri="{FF2B5EF4-FFF2-40B4-BE49-F238E27FC236}">
                <a16:creationId xmlns:a16="http://schemas.microsoft.com/office/drawing/2014/main" id="{AB797823-5999-9D6B-38B3-975575D2B263}"/>
              </a:ext>
            </a:extLst>
          </p:cNvPr>
          <p:cNvSpPr>
            <a:spLocks noGrp="1"/>
          </p:cNvSpPr>
          <p:nvPr>
            <p:ph idx="1"/>
          </p:nvPr>
        </p:nvSpPr>
        <p:spPr>
          <a:xfrm>
            <a:off x="519929" y="1188560"/>
            <a:ext cx="10956258" cy="5617029"/>
          </a:xfrm>
        </p:spPr>
        <p:txBody>
          <a:bodyPr vert="horz" lIns="91440" tIns="45720" rIns="91440" bIns="45720" rtlCol="0" anchor="t">
            <a:normAutofit fontScale="92500"/>
          </a:bodyPr>
          <a:lstStyle/>
          <a:p>
            <a:pPr marL="0" indent="0">
              <a:lnSpc>
                <a:spcPct val="150000"/>
              </a:lnSpc>
              <a:buNone/>
            </a:pPr>
            <a:r>
              <a:rPr lang="en-GB" sz="1600" u="sng" dirty="0">
                <a:latin typeface="Raleway"/>
                <a:hlinkClick r:id="rId2">
                  <a:extLst>
                    <a:ext uri="{A12FA001-AC4F-418D-AE19-62706E023703}">
                      <ahyp:hlinkClr xmlns:ahyp="http://schemas.microsoft.com/office/drawing/2018/hyperlinkcolor" val="tx"/>
                    </a:ext>
                  </a:extLst>
                </a:hlinkClick>
              </a:rPr>
              <a:t>1° </a:t>
            </a:r>
            <a:r>
              <a:rPr lang="en-GB" sz="1600" u="sng" dirty="0">
                <a:latin typeface="Raleway"/>
              </a:rPr>
              <a:t>Sezione </a:t>
            </a:r>
          </a:p>
          <a:p>
            <a:pPr marL="285750" indent="-285750">
              <a:lnSpc>
                <a:spcPct val="150000"/>
              </a:lnSpc>
              <a:buFont typeface="Courier New" panose="02070309020205020404" pitchFamily="49" charset="0"/>
              <a:buChar char="o"/>
            </a:pPr>
            <a:r>
              <a:rPr lang="en-GB" sz="1600" dirty="0">
                <a:solidFill>
                  <a:schemeClr val="accent1"/>
                </a:solidFill>
                <a:ea typeface="+mn-lt"/>
                <a:cs typeface="+mn-lt"/>
              </a:rPr>
              <a:t>MYS.</a:t>
            </a:r>
            <a:r>
              <a:rPr lang="en-GB" sz="1600" b="0" dirty="0">
                <a:solidFill>
                  <a:schemeClr val="accent1"/>
                </a:solidFill>
                <a:ea typeface="+mn-lt"/>
                <a:cs typeface="+mn-lt"/>
              </a:rPr>
              <a:t> 2021. </a:t>
            </a:r>
            <a:r>
              <a:rPr lang="en-GB" sz="1600" b="0" i="1" dirty="0">
                <a:solidFill>
                  <a:schemeClr val="accent1"/>
                </a:solidFill>
                <a:ea typeface="+mn-lt"/>
                <a:cs typeface="+mn-lt"/>
              </a:rPr>
              <a:t>I principi dei metodi AGILE e SCRUM e i vantaggi della loro adozione nella nostra organizzazione. </a:t>
            </a:r>
            <a:r>
              <a:rPr lang="en-GB" sz="1600" b="0" dirty="0">
                <a:solidFill>
                  <a:schemeClr val="accent1"/>
                </a:solidFill>
                <a:ea typeface="+mn-lt"/>
                <a:cs typeface="+mn-lt"/>
              </a:rPr>
              <a:t>MYS. </a:t>
            </a:r>
            <a:r>
              <a:rPr lang="en-GB" sz="1600" b="0" dirty="0">
                <a:solidFill>
                  <a:schemeClr val="accent1"/>
                </a:solidFill>
                <a:hlinkClick r:id="rId3">
                  <a:extLst>
                    <a:ext uri="{A12FA001-AC4F-418D-AE19-62706E023703}">
                      <ahyp:hlinkClr xmlns:ahyp="http://schemas.microsoft.com/office/drawing/2018/hyperlinkcolor" val="tx"/>
                    </a:ext>
                  </a:extLst>
                </a:hlinkClick>
              </a:rPr>
              <a:t>https://www.mys.it/I-principi-del-metodo-AGILE-e-SCRUM-e-i-vantaggi-nelladozione-nella-nostra-organizzazione-1</a:t>
            </a:r>
            <a:endParaRPr lang="en-GB" sz="1600" b="0">
              <a:solidFill>
                <a:schemeClr val="accent1"/>
              </a:solidFill>
            </a:endParaRPr>
          </a:p>
          <a:p>
            <a:pPr marL="285750" indent="-285750">
              <a:lnSpc>
                <a:spcPct val="150000"/>
              </a:lnSpc>
              <a:buFont typeface="Courier New" panose="02070309020205020404" pitchFamily="49" charset="0"/>
              <a:buChar char="o"/>
            </a:pPr>
            <a:r>
              <a:rPr lang="en-GB" sz="1600" dirty="0">
                <a:solidFill>
                  <a:schemeClr val="accent1"/>
                </a:solidFill>
                <a:ea typeface="+mn-lt"/>
                <a:cs typeface="+mn-lt"/>
              </a:rPr>
              <a:t>Università Vanderbilt.</a:t>
            </a:r>
            <a:r>
              <a:rPr lang="en-GB" sz="1600" b="0" dirty="0">
                <a:solidFill>
                  <a:schemeClr val="accent1"/>
                </a:solidFill>
                <a:ea typeface="+mn-lt"/>
                <a:cs typeface="+mn-lt"/>
              </a:rPr>
              <a:t> 2020. </a:t>
            </a:r>
            <a:r>
              <a:rPr lang="en-GB" sz="1600" b="0" i="1" dirty="0">
                <a:solidFill>
                  <a:schemeClr val="accent1"/>
                </a:solidFill>
                <a:ea typeface="+mn-lt"/>
                <a:cs typeface="+mn-lt"/>
              </a:rPr>
              <a:t>Presentazione in power-point della gestione del rischio. </a:t>
            </a:r>
            <a:r>
              <a:rPr lang="en-GB" sz="1600" b="0" dirty="0">
                <a:solidFill>
                  <a:schemeClr val="accent1"/>
                </a:solidFill>
                <a:ea typeface="+mn-lt"/>
                <a:cs typeface="+mn-lt"/>
              </a:rPr>
              <a:t>Vanderbilt University. https://www.vanderbilt.edu/risk-education/wp-content/uploads/sites/292/2020/05/Risk-Management-PPT.pptx. </a:t>
            </a:r>
          </a:p>
          <a:p>
            <a:pPr marL="285750" indent="-285750">
              <a:lnSpc>
                <a:spcPct val="150000"/>
              </a:lnSpc>
              <a:buFont typeface="Courier New" panose="02070309020205020404" pitchFamily="49" charset="0"/>
              <a:buChar char="o"/>
            </a:pPr>
            <a:r>
              <a:rPr lang="en-GB" sz="1600" dirty="0">
                <a:solidFill>
                  <a:schemeClr val="accent1"/>
                </a:solidFill>
                <a:ea typeface="+mn-lt"/>
                <a:cs typeface="+mn-lt"/>
              </a:rPr>
              <a:t>YouTube. </a:t>
            </a:r>
            <a:r>
              <a:rPr lang="en-GB" sz="1600" b="0" dirty="0">
                <a:solidFill>
                  <a:schemeClr val="accent1"/>
                </a:solidFill>
                <a:ea typeface="+mn-lt"/>
                <a:cs typeface="+mn-lt"/>
              </a:rPr>
              <a:t>2021, </a:t>
            </a:r>
            <a:r>
              <a:rPr lang="en-GB" sz="1600" b="0" i="1" dirty="0">
                <a:solidFill>
                  <a:schemeClr val="accent1"/>
                </a:solidFill>
                <a:ea typeface="+mn-lt"/>
                <a:cs typeface="+mn-lt"/>
              </a:rPr>
              <a:t>Come creare un piano di gestione del rischio. </a:t>
            </a:r>
            <a:r>
              <a:rPr lang="en-GB" sz="1600" b="0" dirty="0">
                <a:solidFill>
                  <a:schemeClr val="accent1"/>
                </a:solidFill>
                <a:ea typeface="+mn-lt"/>
                <a:cs typeface="+mn-lt"/>
              </a:rPr>
              <a:t>YouTube. https://www.youtube.com/watch?v=9MAHX2Wv8pk. </a:t>
            </a:r>
            <a:endParaRPr lang="en-GB" sz="1600" b="0" dirty="0">
              <a:solidFill>
                <a:schemeClr val="accent1"/>
              </a:solidFill>
            </a:endParaRPr>
          </a:p>
          <a:p>
            <a:pPr marL="285750" indent="-285750">
              <a:lnSpc>
                <a:spcPct val="150000"/>
              </a:lnSpc>
              <a:buFont typeface="Courier New" panose="02070309020205020404" pitchFamily="49" charset="0"/>
              <a:buChar char="o"/>
            </a:pPr>
            <a:r>
              <a:rPr lang="en-GB" sz="1600" dirty="0">
                <a:solidFill>
                  <a:schemeClr val="accent1"/>
                </a:solidFill>
                <a:ea typeface="+mn-lt"/>
                <a:cs typeface="+mn-lt"/>
              </a:rPr>
              <a:t>YouTube. </a:t>
            </a:r>
            <a:r>
              <a:rPr lang="en-GB" sz="1600" b="0" dirty="0">
                <a:solidFill>
                  <a:schemeClr val="accent1"/>
                </a:solidFill>
                <a:ea typeface="+mn-lt"/>
                <a:cs typeface="+mn-lt"/>
              </a:rPr>
              <a:t>2022, Come fare una valutazione dei rischi in Excel</a:t>
            </a:r>
            <a:r>
              <a:rPr lang="en-GB" sz="1600" b="0" i="1" dirty="0">
                <a:solidFill>
                  <a:schemeClr val="accent1"/>
                </a:solidFill>
                <a:ea typeface="+mn-lt"/>
                <a:cs typeface="+mn-lt"/>
              </a:rPr>
              <a:t>. </a:t>
            </a:r>
            <a:r>
              <a:rPr lang="en-GB" sz="1600" b="0" dirty="0">
                <a:solidFill>
                  <a:schemeClr val="accent1"/>
                </a:solidFill>
                <a:ea typeface="+mn-lt"/>
                <a:cs typeface="+mn-lt"/>
              </a:rPr>
              <a:t>YouTube. </a:t>
            </a:r>
            <a:r>
              <a:rPr lang="en-GB" sz="1600" b="0" dirty="0">
                <a:solidFill>
                  <a:schemeClr val="accent1"/>
                </a:solidFill>
                <a:ea typeface="+mn-lt"/>
                <a:cs typeface="+mn-lt"/>
                <a:hlinkClick r:id="rId4">
                  <a:extLst>
                    <a:ext uri="{A12FA001-AC4F-418D-AE19-62706E023703}">
                      <ahyp:hlinkClr xmlns:ahyp="http://schemas.microsoft.com/office/drawing/2018/hyperlinkcolor" val="tx"/>
                    </a:ext>
                  </a:extLst>
                </a:hlinkClick>
              </a:rPr>
              <a:t>https://www.youtube.com/watch?v=KIS4L4kn0RM</a:t>
            </a:r>
            <a:endParaRPr lang="en-GB" sz="1600" b="0">
              <a:solidFill>
                <a:schemeClr val="accent1"/>
              </a:solidFill>
            </a:endParaRPr>
          </a:p>
          <a:p>
            <a:pPr marL="285750" indent="-285750">
              <a:lnSpc>
                <a:spcPct val="150000"/>
              </a:lnSpc>
              <a:buFont typeface="Courier New" panose="02070309020205020404" pitchFamily="49" charset="0"/>
              <a:buChar char="o"/>
            </a:pPr>
            <a:r>
              <a:rPr lang="en-GB" sz="1600" dirty="0">
                <a:solidFill>
                  <a:schemeClr val="accent1"/>
                </a:solidFill>
                <a:ea typeface="+mn-lt"/>
                <a:cs typeface="+mn-lt"/>
              </a:rPr>
              <a:t>Allianz Trade. </a:t>
            </a:r>
            <a:r>
              <a:rPr lang="en-GB" sz="1600" b="0" dirty="0">
                <a:solidFill>
                  <a:schemeClr val="accent1"/>
                </a:solidFill>
                <a:ea typeface="+mn-lt"/>
                <a:cs typeface="+mn-lt"/>
              </a:rPr>
              <a:t>2024, </a:t>
            </a:r>
            <a:r>
              <a:rPr lang="en-GB" sz="1600" b="0" i="1" dirty="0">
                <a:solidFill>
                  <a:schemeClr val="accent1"/>
                </a:solidFill>
                <a:ea typeface="+mn-lt"/>
                <a:cs typeface="+mn-lt"/>
              </a:rPr>
              <a:t>Piano di gestione del rischio. </a:t>
            </a:r>
            <a:r>
              <a:rPr lang="en-GB" sz="1600" b="0" dirty="0">
                <a:solidFill>
                  <a:schemeClr val="accent1"/>
                </a:solidFill>
                <a:ea typeface="+mn-lt"/>
                <a:cs typeface="+mn-lt"/>
              </a:rPr>
              <a:t>Allianz Trade. </a:t>
            </a:r>
            <a:r>
              <a:rPr lang="en-GB" sz="1600" b="0" dirty="0">
                <a:solidFill>
                  <a:schemeClr val="accent1"/>
                </a:solidFill>
                <a:ea typeface="+mn-lt"/>
                <a:cs typeface="+mn-lt"/>
                <a:hlinkClick r:id="rId5">
                  <a:extLst>
                    <a:ext uri="{A12FA001-AC4F-418D-AE19-62706E023703}">
                      <ahyp:hlinkClr xmlns:ahyp="http://schemas.microsoft.com/office/drawing/2018/hyperlinkcolor" val="tx"/>
                    </a:ext>
                  </a:extLst>
                </a:hlinkClick>
              </a:rPr>
              <a:t>https://www.</a:t>
            </a:r>
            <a:r>
              <a:rPr lang="en-GB" sz="1600" b="0" dirty="0">
                <a:solidFill>
                  <a:schemeClr val="accent1"/>
                </a:solidFill>
                <a:ea typeface="+mn-lt"/>
                <a:cs typeface="+mn-lt"/>
              </a:rPr>
              <a:t>allianz-trade.com/en_US/insights/risk-managementplan.html#:~:text=A%20Risk%20Management%20Plan%20will,reduce%20or%20prevent%20unfavorable%20outcomes </a:t>
            </a:r>
          </a:p>
          <a:p>
            <a:pPr marL="0" indent="0">
              <a:lnSpc>
                <a:spcPct val="150000"/>
              </a:lnSpc>
              <a:buNone/>
            </a:pPr>
            <a:r>
              <a:rPr lang="it-IT" sz="1400" b="0" dirty="0">
                <a:solidFill>
                  <a:schemeClr val="accent1"/>
                </a:solidFill>
              </a:rPr>
              <a:t> </a:t>
            </a:r>
          </a:p>
          <a:p>
            <a:pPr marL="285750" indent="-285750">
              <a:lnSpc>
                <a:spcPct val="150000"/>
              </a:lnSpc>
              <a:buFont typeface="Courier New" panose="02070309020205020404" pitchFamily="49" charset="0"/>
              <a:buChar char="o"/>
            </a:pPr>
            <a:endParaRPr lang="it-IT" sz="1600" b="0">
              <a:solidFill>
                <a:schemeClr val="accent1"/>
              </a:solidFill>
            </a:endParaRPr>
          </a:p>
          <a:p>
            <a:pPr marL="285750" indent="-285750">
              <a:lnSpc>
                <a:spcPct val="150000"/>
              </a:lnSpc>
              <a:buFont typeface="Courier New" panose="02070309020205020404" pitchFamily="49" charset="0"/>
              <a:buChar char="o"/>
            </a:pPr>
            <a:endParaRPr lang="it-IT" sz="1600" b="0">
              <a:solidFill>
                <a:schemeClr val="accent1"/>
              </a:solidFill>
            </a:endParaRPr>
          </a:p>
        </p:txBody>
      </p:sp>
    </p:spTree>
    <p:extLst>
      <p:ext uri="{BB962C8B-B14F-4D97-AF65-F5344CB8AC3E}">
        <p14:creationId xmlns:p14="http://schemas.microsoft.com/office/powerpoint/2010/main" val="311938922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DB24CFCA-BF07-305C-DE4C-C3DD795BF6BF}"/>
              </a:ext>
            </a:extLst>
          </p:cNvPr>
          <p:cNvSpPr>
            <a:spLocks noGrp="1"/>
          </p:cNvSpPr>
          <p:nvPr>
            <p:ph idx="1"/>
          </p:nvPr>
        </p:nvSpPr>
        <p:spPr>
          <a:xfrm>
            <a:off x="105509" y="372878"/>
            <a:ext cx="12511778" cy="6119247"/>
          </a:xfrm>
        </p:spPr>
        <p:txBody>
          <a:bodyPr vert="horz" lIns="91440" tIns="45720" rIns="91440" bIns="45720" rtlCol="0" anchor="t">
            <a:noAutofit/>
          </a:bodyPr>
          <a:lstStyle/>
          <a:p>
            <a:pPr marL="0" marR="0" lvl="0" indent="0" defTabSz="914400" rtl="0" eaLnBrk="1" fontAlgn="auto" latinLnBrk="0" hangingPunct="1">
              <a:lnSpc>
                <a:spcPct val="150000"/>
              </a:lnSpc>
              <a:spcBef>
                <a:spcPts val="1000"/>
              </a:spcBef>
              <a:spcAft>
                <a:spcPts val="0"/>
              </a:spcAft>
              <a:buClrTx/>
              <a:buSzTx/>
              <a:buNone/>
              <a:tabLst/>
              <a:defRPr/>
            </a:pPr>
            <a:r>
              <a:rPr kumimoji="0" lang="en-GB" sz="1600" b="1" i="0" u="sng" strike="noStrike" kern="1200" cap="none" spc="0" normalizeH="0" baseline="0" noProof="0" dirty="0">
                <a:ln>
                  <a:noFill/>
                </a:ln>
                <a:solidFill>
                  <a:srgbClr val="F3B75B"/>
                </a:solidFill>
                <a:effectLst/>
                <a:uLnTx/>
                <a:uFillTx/>
                <a:latin typeface="Raleway"/>
                <a:ea typeface="+mn-ea"/>
                <a:cs typeface="+mn-cs"/>
              </a:rPr>
              <a:t>2° </a:t>
            </a:r>
            <a:r>
              <a:rPr lang="en-GB" sz="1600" u="sng" dirty="0">
                <a:solidFill>
                  <a:srgbClr val="F3B75B"/>
                </a:solidFill>
                <a:latin typeface="Raleway"/>
              </a:rPr>
              <a:t>Sezione</a:t>
            </a:r>
            <a:endParaRPr lang="en-GB" sz="1600" b="0" i="0" u="sng" strike="noStrike" kern="1200" cap="none" spc="0" normalizeH="0" baseline="0" noProof="0" dirty="0">
              <a:ln>
                <a:noFill/>
              </a:ln>
              <a:solidFill>
                <a:srgbClr val="F3B75B"/>
              </a:solidFill>
              <a:effectLst/>
              <a:uLnTx/>
              <a:uFillTx/>
              <a:latin typeface="Raleway"/>
            </a:endParaRPr>
          </a:p>
          <a:p>
            <a:pPr marL="285750" indent="-285750">
              <a:lnSpc>
                <a:spcPct val="170000"/>
              </a:lnSpc>
              <a:buChar char="•"/>
              <a:defRPr/>
            </a:pPr>
            <a:r>
              <a:rPr lang="en-GB" sz="1400" dirty="0" err="1">
                <a:solidFill>
                  <a:srgbClr val="1D1D1B"/>
                </a:solidFill>
                <a:ea typeface="+mn-lt"/>
                <a:cs typeface="+mn-lt"/>
              </a:rPr>
              <a:t>Lucidchart</a:t>
            </a:r>
            <a:r>
              <a:rPr lang="en-GB" sz="1400" dirty="0">
                <a:solidFill>
                  <a:srgbClr val="1D1D1B"/>
                </a:solidFill>
                <a:ea typeface="+mn-lt"/>
                <a:cs typeface="+mn-lt"/>
              </a:rPr>
              <a:t>.</a:t>
            </a:r>
            <a:r>
              <a:rPr lang="en-GB" sz="1400" b="0" dirty="0">
                <a:solidFill>
                  <a:srgbClr val="1D1D1B"/>
                </a:solidFill>
                <a:ea typeface="+mn-lt"/>
                <a:cs typeface="+mn-lt"/>
              </a:rPr>
              <a:t> 2024. </a:t>
            </a:r>
            <a:r>
              <a:rPr lang="en-GB" sz="1400" b="0" i="1" dirty="0">
                <a:solidFill>
                  <a:srgbClr val="1D1D1B"/>
                </a:solidFill>
                <a:ea typeface="+mn-lt"/>
                <a:cs typeface="+mn-lt"/>
              </a:rPr>
              <a:t>Quali sono i 7 strumenti di base per la qualità? </a:t>
            </a:r>
            <a:r>
              <a:rPr lang="en-GB" sz="1400" b="0" dirty="0" err="1">
                <a:solidFill>
                  <a:srgbClr val="1D1D1B"/>
                </a:solidFill>
                <a:ea typeface="+mn-lt"/>
                <a:cs typeface="+mn-lt"/>
              </a:rPr>
              <a:t>Lucidchart. </a:t>
            </a:r>
            <a:r>
              <a:rPr kumimoji="0" lang="en-GB" sz="1400" b="0" i="0" u="none" strike="noStrike" kern="1200" cap="none" spc="0" normalizeH="0" baseline="0" noProof="0" dirty="0">
                <a:ln>
                  <a:noFill/>
                </a:ln>
                <a:solidFill>
                  <a:srgbClr val="1D1D1B"/>
                </a:solidFill>
                <a:effectLst/>
                <a:uLnTx/>
                <a:uFillTx/>
                <a:ea typeface="+mn-lt"/>
                <a:cs typeface="+mn-lt"/>
                <a:hlinkClick r:id="rId2">
                  <a:extLst>
                    <a:ext uri="{A12FA001-AC4F-418D-AE19-62706E023703}">
                      <ahyp:hlinkClr xmlns:ahyp="http://schemas.microsoft.com/office/drawing/2018/hyperlinkcolor" val="tx"/>
                    </a:ext>
                  </a:extLst>
                </a:hlinkClick>
              </a:rPr>
              <a:t>https://www.lucidchart.com/blog/what-are-the-7-basic-quality-tools</a:t>
            </a:r>
            <a:endParaRPr lang="en-GB" sz="1400" b="0" i="0" u="none" strike="noStrike" kern="1200" cap="none" spc="0" normalizeH="0" baseline="0" noProof="0" dirty="0">
              <a:ln>
                <a:noFill/>
              </a:ln>
              <a:solidFill>
                <a:srgbClr val="1D1D1B"/>
              </a:solidFill>
              <a:effectLst/>
              <a:uLnTx/>
              <a:uFillTx/>
              <a:ea typeface="+mn-lt"/>
              <a:cs typeface="+mn-lt"/>
            </a:endParaRPr>
          </a:p>
          <a:p>
            <a:pPr marL="285750" indent="-285750">
              <a:lnSpc>
                <a:spcPct val="170000"/>
              </a:lnSpc>
              <a:buChar char="•"/>
              <a:defRPr/>
            </a:pPr>
            <a:r>
              <a:rPr lang="en-GB" sz="1400" dirty="0">
                <a:solidFill>
                  <a:srgbClr val="1D1D1B"/>
                </a:solidFill>
                <a:ea typeface="+mn-lt"/>
                <a:cs typeface="+mn-lt"/>
              </a:rPr>
              <a:t>SlideShare.</a:t>
            </a:r>
            <a:r>
              <a:rPr lang="en-GB" sz="1400" b="0" dirty="0">
                <a:solidFill>
                  <a:srgbClr val="1D1D1B"/>
                </a:solidFill>
                <a:ea typeface="+mn-lt"/>
                <a:cs typeface="+mn-lt"/>
              </a:rPr>
              <a:t> 2024. </a:t>
            </a:r>
            <a:r>
              <a:rPr lang="en-GB" sz="1400" b="0" i="1" dirty="0">
                <a:solidFill>
                  <a:srgbClr val="1D1D1B"/>
                </a:solidFill>
                <a:ea typeface="+mn-lt"/>
                <a:cs typeface="+mn-lt"/>
              </a:rPr>
              <a:t>Gestione della qualità. </a:t>
            </a:r>
            <a:r>
              <a:rPr lang="en-GB" sz="1400" b="0" dirty="0" err="1">
                <a:solidFill>
                  <a:srgbClr val="1D1D1B"/>
                </a:solidFill>
                <a:ea typeface="+mn-lt"/>
                <a:cs typeface="+mn-lt"/>
              </a:rPr>
              <a:t>Slideshare. </a:t>
            </a:r>
            <a:r>
              <a:rPr lang="en-GB" sz="1400" b="0" dirty="0">
                <a:solidFill>
                  <a:srgbClr val="1D1D1B"/>
                </a:solidFill>
                <a:ea typeface="+mn-lt"/>
                <a:cs typeface="+mn-lt"/>
                <a:hlinkClick r:id="rId3">
                  <a:extLst>
                    <a:ext uri="{A12FA001-AC4F-418D-AE19-62706E023703}">
                      <ahyp:hlinkClr xmlns:ahyp="http://schemas.microsoft.com/office/drawing/2018/hyperlinkcolor" val="tx"/>
                    </a:ext>
                  </a:extLst>
                </a:hlinkClick>
              </a:rPr>
              <a:t>https://www.slideshare.net/slideshow/quality-management-72844193/72844193</a:t>
            </a:r>
            <a:endParaRPr lang="en-GB" sz="1400" b="0" i="0" u="none" strike="noStrike" kern="1200" cap="none" spc="0" normalizeH="0" baseline="0" noProof="0" dirty="0">
              <a:ln>
                <a:noFill/>
              </a:ln>
              <a:solidFill>
                <a:srgbClr val="1D1D1B"/>
              </a:solidFill>
              <a:effectLst/>
              <a:uLnTx/>
              <a:uFillTx/>
              <a:latin typeface="Raleway"/>
            </a:endParaRPr>
          </a:p>
          <a:p>
            <a:pPr marL="285750" indent="-285750">
              <a:lnSpc>
                <a:spcPct val="170000"/>
              </a:lnSpc>
              <a:buChar char="•"/>
              <a:defRPr/>
            </a:pPr>
            <a:r>
              <a:rPr lang="en-GB" sz="1400" dirty="0">
                <a:solidFill>
                  <a:srgbClr val="1D1D1B"/>
                </a:solidFill>
                <a:ea typeface="+mn-lt"/>
                <a:cs typeface="+mn-lt"/>
              </a:rPr>
              <a:t>Società IEOM.</a:t>
            </a:r>
            <a:r>
              <a:rPr lang="en-GB" sz="1400" b="0" dirty="0">
                <a:solidFill>
                  <a:srgbClr val="1D1D1B"/>
                </a:solidFill>
                <a:ea typeface="+mn-lt"/>
                <a:cs typeface="+mn-lt"/>
              </a:rPr>
              <a:t> 2022. </a:t>
            </a:r>
            <a:r>
              <a:rPr lang="en-GB" sz="1400" b="0" i="1" dirty="0">
                <a:solidFill>
                  <a:srgbClr val="1D1D1B"/>
                </a:solidFill>
                <a:ea typeface="+mn-lt"/>
                <a:cs typeface="+mn-lt"/>
              </a:rPr>
              <a:t>Atti della Conferenza della Malesia del 2022, </a:t>
            </a:r>
            <a:r>
              <a:rPr lang="en-GB" sz="1400" b="0" dirty="0">
                <a:solidFill>
                  <a:srgbClr val="1D1D1B"/>
                </a:solidFill>
                <a:ea typeface="+mn-lt"/>
                <a:cs typeface="+mn-lt"/>
              </a:rPr>
              <a:t>Società EOM. </a:t>
            </a:r>
            <a:r>
              <a:rPr lang="en-GB" sz="1400" b="0" dirty="0">
                <a:solidFill>
                  <a:schemeClr val="accent1"/>
                </a:solidFill>
                <a:ea typeface="+mn-lt"/>
                <a:cs typeface="+mn-lt"/>
              </a:rPr>
              <a:t>https://ieomsociety.org/proceedings/2022malaysia/150.pdf.</a:t>
            </a:r>
            <a:endParaRPr lang="en-GB" sz="1400" b="0" i="0" u="none" strike="noStrike" kern="1200" cap="none" spc="0" normalizeH="0" baseline="0" noProof="0" dirty="0">
              <a:ln>
                <a:noFill/>
              </a:ln>
              <a:solidFill>
                <a:schemeClr val="accent1"/>
              </a:solidFill>
              <a:effectLst/>
              <a:uLnTx/>
              <a:uFillTx/>
              <a:latin typeface="Raleway"/>
            </a:endParaRPr>
          </a:p>
          <a:p>
            <a:pPr marL="0" marR="0" lvl="0" indent="0" defTabSz="914400" rtl="0" eaLnBrk="1" fontAlgn="auto" latinLnBrk="0" hangingPunct="1">
              <a:lnSpc>
                <a:spcPct val="170000"/>
              </a:lnSpc>
              <a:spcBef>
                <a:spcPts val="1000"/>
              </a:spcBef>
              <a:spcAft>
                <a:spcPts val="0"/>
              </a:spcAft>
              <a:buClrTx/>
              <a:buSzTx/>
              <a:buNone/>
              <a:tabLst/>
              <a:defRPr/>
            </a:pPr>
            <a:r>
              <a:rPr kumimoji="0" lang="en-GB" sz="1600" b="1" i="0" u="sng" strike="noStrike" kern="1200" cap="none" spc="0" normalizeH="0" baseline="0" noProof="0" dirty="0">
                <a:ln>
                  <a:noFill/>
                </a:ln>
                <a:solidFill>
                  <a:srgbClr val="F3B75B"/>
                </a:solidFill>
                <a:effectLst/>
                <a:uLnTx/>
                <a:uFillTx/>
                <a:latin typeface="Raleway"/>
                <a:ea typeface="+mn-ea"/>
                <a:cs typeface="+mn-cs"/>
              </a:rPr>
              <a:t>3° </a:t>
            </a:r>
            <a:r>
              <a:rPr lang="en-GB" sz="1600" u="sng" dirty="0">
                <a:solidFill>
                  <a:srgbClr val="F3B75B"/>
                </a:solidFill>
                <a:latin typeface="Raleway"/>
              </a:rPr>
              <a:t>Sezione</a:t>
            </a:r>
            <a:endParaRPr lang="en-GB" sz="1600" b="0" i="0" u="sng" strike="noStrike" kern="1200" cap="none" spc="0" normalizeH="0" baseline="0" noProof="0" dirty="0">
              <a:ln>
                <a:noFill/>
              </a:ln>
              <a:solidFill>
                <a:srgbClr val="F3B75B"/>
              </a:solidFill>
              <a:effectLst/>
              <a:uLnTx/>
              <a:uFillTx/>
              <a:latin typeface="Raleway"/>
            </a:endParaRPr>
          </a:p>
          <a:p>
            <a:pPr marL="285750" indent="-285750">
              <a:lnSpc>
                <a:spcPct val="170000"/>
              </a:lnSpc>
              <a:buChar char="•"/>
            </a:pPr>
            <a:r>
              <a:rPr lang="en-GB" sz="1400" dirty="0">
                <a:solidFill>
                  <a:schemeClr val="accent1"/>
                </a:solidFill>
                <a:ea typeface="+mn-lt"/>
                <a:cs typeface="+mn-lt"/>
              </a:rPr>
              <a:t>OER Commons.</a:t>
            </a:r>
            <a:r>
              <a:rPr lang="en-GB" sz="1400" b="0" dirty="0">
                <a:solidFill>
                  <a:schemeClr val="accent1"/>
                </a:solidFill>
                <a:ea typeface="+mn-lt"/>
                <a:cs typeface="+mn-lt"/>
              </a:rPr>
              <a:t> 2024. </a:t>
            </a:r>
            <a:r>
              <a:rPr lang="en-GB" sz="1400" b="0" i="1" dirty="0">
                <a:solidFill>
                  <a:schemeClr val="accent1"/>
                </a:solidFill>
                <a:ea typeface="+mn-lt"/>
                <a:cs typeface="+mn-lt"/>
              </a:rPr>
              <a:t>PMF Capitolo 7: stima del tempo. </a:t>
            </a:r>
            <a:r>
              <a:rPr lang="en-GB" sz="1400" b="0" dirty="0">
                <a:solidFill>
                  <a:schemeClr val="accent1"/>
                </a:solidFill>
                <a:ea typeface="+mn-lt"/>
                <a:cs typeface="+mn-lt"/>
              </a:rPr>
              <a:t>OER Commons. </a:t>
            </a:r>
            <a:r>
              <a:rPr lang="en-GB" sz="1400" b="0" dirty="0">
                <a:solidFill>
                  <a:schemeClr val="accent1"/>
                </a:solidFill>
              </a:rPr>
              <a:t>https://oercommons.s3.amazonaws.com/media/courseware/relatedresource/file/5-1-1-PMF-chap7-time-estimation_T50EEnh.pdf. </a:t>
            </a:r>
          </a:p>
          <a:p>
            <a:pPr marL="285750" indent="-285750">
              <a:lnSpc>
                <a:spcPct val="170000"/>
              </a:lnSpc>
              <a:buChar char="•"/>
            </a:pPr>
            <a:r>
              <a:rPr lang="en-GB" sz="1400" dirty="0">
                <a:solidFill>
                  <a:schemeClr val="accent1"/>
                </a:solidFill>
                <a:ea typeface="+mn-lt"/>
                <a:cs typeface="+mn-lt"/>
              </a:rPr>
              <a:t>YouTube.</a:t>
            </a:r>
            <a:r>
              <a:rPr lang="en-GB" sz="1400" b="0" dirty="0">
                <a:solidFill>
                  <a:schemeClr val="accent1"/>
                </a:solidFill>
                <a:ea typeface="+mn-lt"/>
                <a:cs typeface="+mn-lt"/>
              </a:rPr>
              <a:t> 2013. Come diventare più produttivi al lavoro, YouTube. https://www.youtube.com/watch?v=qRIcX0oJ1k4.</a:t>
            </a:r>
          </a:p>
          <a:p>
            <a:pPr marL="285750" indent="-285750">
              <a:lnSpc>
                <a:spcPct val="170000"/>
              </a:lnSpc>
              <a:buChar char="•"/>
            </a:pPr>
            <a:r>
              <a:rPr lang="en-GB" sz="1400" dirty="0">
                <a:solidFill>
                  <a:schemeClr val="accent1"/>
                </a:solidFill>
                <a:ea typeface="+mn-lt"/>
                <a:cs typeface="+mn-lt"/>
              </a:rPr>
              <a:t>YouTube.</a:t>
            </a:r>
            <a:r>
              <a:rPr lang="en-GB" sz="1400" b="0" dirty="0">
                <a:solidFill>
                  <a:schemeClr val="accent1"/>
                </a:solidFill>
                <a:ea typeface="+mn-lt"/>
                <a:cs typeface="+mn-lt"/>
              </a:rPr>
              <a:t> 2019. Come gestire meglio il proprio tempo, YouTube. </a:t>
            </a:r>
            <a:r>
              <a:rPr lang="en-GB" sz="1400" b="0" dirty="0">
                <a:solidFill>
                  <a:schemeClr val="accent1"/>
                </a:solidFill>
                <a:ea typeface="+mn-lt"/>
                <a:cs typeface="+mn-lt"/>
                <a:hlinkClick r:id="rId4">
                  <a:extLst>
                    <a:ext uri="{A12FA001-AC4F-418D-AE19-62706E023703}">
                      <ahyp:hlinkClr xmlns:ahyp="http://schemas.microsoft.com/office/drawing/2018/hyperlinkcolor" val="tx"/>
                    </a:ext>
                  </a:extLst>
                </a:hlinkClick>
              </a:rPr>
              <a:t>https://www.youtube.com/watch?v=QDNoO9fR_M4&amp;t=48s</a:t>
            </a:r>
            <a:endParaRPr lang="en-GB" sz="1400" b="0" dirty="0">
              <a:solidFill>
                <a:schemeClr val="accent1"/>
              </a:solidFill>
            </a:endParaRPr>
          </a:p>
          <a:p>
            <a:pPr marL="285750" indent="-285750">
              <a:lnSpc>
                <a:spcPct val="170000"/>
              </a:lnSpc>
              <a:buChar char="•"/>
            </a:pPr>
            <a:r>
              <a:rPr lang="en-GB" sz="1400" dirty="0">
                <a:solidFill>
                  <a:schemeClr val="accent1"/>
                </a:solidFill>
                <a:ea typeface="+mn-lt"/>
                <a:cs typeface="+mn-lt"/>
              </a:rPr>
              <a:t>MindTools.</a:t>
            </a:r>
            <a:r>
              <a:rPr lang="en-GB" sz="1400" b="0" dirty="0">
                <a:solidFill>
                  <a:schemeClr val="accent1"/>
                </a:solidFill>
                <a:ea typeface="+mn-lt"/>
                <a:cs typeface="+mn-lt"/>
              </a:rPr>
              <a:t> 2024. </a:t>
            </a:r>
            <a:r>
              <a:rPr lang="en-GB" sz="1400" b="0" i="1" dirty="0">
                <a:solidFill>
                  <a:schemeClr val="accent1"/>
                </a:solidFill>
                <a:ea typeface="+mn-lt"/>
                <a:cs typeface="+mn-lt"/>
              </a:rPr>
              <a:t>Quanto è buona la vostra gestione del tempo? </a:t>
            </a:r>
            <a:r>
              <a:rPr lang="en-GB" sz="1400" b="0" dirty="0">
                <a:solidFill>
                  <a:schemeClr val="accent1"/>
                </a:solidFill>
                <a:ea typeface="+mn-lt"/>
                <a:cs typeface="+mn-lt"/>
              </a:rPr>
              <a:t>MindTools. </a:t>
            </a:r>
            <a:r>
              <a:rPr lang="en-GB" sz="1400" b="0" dirty="0">
                <a:solidFill>
                  <a:schemeClr val="accent1"/>
                </a:solidFill>
                <a:ea typeface="+mn-lt"/>
                <a:cs typeface="+mn-lt"/>
                <a:hlinkClick r:id="rId5">
                  <a:extLst>
                    <a:ext uri="{A12FA001-AC4F-418D-AE19-62706E023703}">
                      <ahyp:hlinkClr xmlns:ahyp="http://schemas.microsoft.com/office/drawing/2018/hyperlinkcolor" val="tx"/>
                    </a:ext>
                  </a:extLst>
                </a:hlinkClick>
              </a:rPr>
              <a:t>https://www.</a:t>
            </a:r>
            <a:r>
              <a:rPr lang="en-GB" sz="1400" b="0" dirty="0">
                <a:solidFill>
                  <a:schemeClr val="accent1"/>
                </a:solidFill>
                <a:ea typeface="+mn-lt"/>
                <a:cs typeface="+mn-lt"/>
              </a:rPr>
              <a:t>mindtools.com/aavjrgg/how-good-is-your-time-management </a:t>
            </a:r>
          </a:p>
        </p:txBody>
      </p:sp>
    </p:spTree>
    <p:extLst>
      <p:ext uri="{BB962C8B-B14F-4D97-AF65-F5344CB8AC3E}">
        <p14:creationId xmlns:p14="http://schemas.microsoft.com/office/powerpoint/2010/main" val="15800787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4">
            <a:extLst>
              <a:ext uri="{FF2B5EF4-FFF2-40B4-BE49-F238E27FC236}">
                <a16:creationId xmlns:a16="http://schemas.microsoft.com/office/drawing/2014/main" id="{A7D5D871-3E99-FD69-62E9-BF69DA13EE4B}"/>
              </a:ext>
            </a:extLst>
          </p:cNvPr>
          <p:cNvSpPr>
            <a:spLocks noGrp="1"/>
          </p:cNvSpPr>
          <p:nvPr>
            <p:ph type="title"/>
          </p:nvPr>
        </p:nvSpPr>
        <p:spPr>
          <a:xfrm>
            <a:off x="730738" y="-3334"/>
            <a:ext cx="11619947" cy="959822"/>
          </a:xfrm>
        </p:spPr>
        <p:txBody>
          <a:bodyPr>
            <a:noAutofit/>
          </a:bodyPr>
          <a:lstStyle/>
          <a:p>
            <a:r>
              <a:rPr lang="en-US" sz="3400" b="1" dirty="0"/>
              <a:t>1° Sezione: Identificazione e mitigazione dei rischi aziendali</a:t>
            </a:r>
          </a:p>
        </p:txBody>
      </p:sp>
      <p:sp>
        <p:nvSpPr>
          <p:cNvPr id="2" name="CasellaDiTesto 1">
            <a:extLst>
              <a:ext uri="{FF2B5EF4-FFF2-40B4-BE49-F238E27FC236}">
                <a16:creationId xmlns:a16="http://schemas.microsoft.com/office/drawing/2014/main" id="{50ABC507-E7F2-965E-C444-0827B238DD41}"/>
              </a:ext>
            </a:extLst>
          </p:cNvPr>
          <p:cNvSpPr txBox="1"/>
          <p:nvPr/>
        </p:nvSpPr>
        <p:spPr>
          <a:xfrm>
            <a:off x="541176" y="1160205"/>
            <a:ext cx="10687263" cy="5219762"/>
          </a:xfrm>
          <a:prstGeom prst="rect">
            <a:avLst/>
          </a:prstGeom>
          <a:noFill/>
        </p:spPr>
        <p:txBody>
          <a:bodyPr wrap="square" lIns="91440" tIns="45720" rIns="91440" bIns="45720" rtlCol="0" anchor="t">
            <a:spAutoFit/>
          </a:bodyPr>
          <a:lstStyle/>
          <a:p>
            <a:pPr>
              <a:lnSpc>
                <a:spcPct val="150000"/>
              </a:lnSpc>
            </a:pPr>
            <a:r>
              <a:rPr lang="en-GB" sz="1600" b="1" dirty="0">
                <a:solidFill>
                  <a:schemeClr val="bg1"/>
                </a:solidFill>
              </a:rPr>
              <a:t>DEFINIZIONE DI GESTIONE DEL RISCHIO</a:t>
            </a:r>
          </a:p>
          <a:p>
            <a:pPr>
              <a:lnSpc>
                <a:spcPct val="150000"/>
              </a:lnSpc>
            </a:pPr>
            <a:r>
              <a:rPr lang="en-GB" sz="1600" b="1" dirty="0">
                <a:solidFill>
                  <a:schemeClr val="accent1"/>
                </a:solidFill>
              </a:rPr>
              <a:t>La gestione del rischio </a:t>
            </a:r>
            <a:r>
              <a:rPr lang="en-GB" sz="1600" dirty="0">
                <a:solidFill>
                  <a:schemeClr val="accent1"/>
                </a:solidFill>
              </a:rPr>
              <a:t>è un approccio sistematico all'identificazione e alla valutazione dei rischi. Tecniche efficaci di gestione del rischio aiutano gli individui a identificare e valutare i rischi,</a:t>
            </a:r>
          </a:p>
          <a:p>
            <a:pPr>
              <a:lnSpc>
                <a:spcPct val="150000"/>
              </a:lnSpc>
            </a:pPr>
            <a:r>
              <a:rPr lang="en-GB" sz="1600" dirty="0">
                <a:solidFill>
                  <a:schemeClr val="accent1"/>
                </a:solidFill>
              </a:rPr>
              <a:t>e poi utilizzare questa comprensione per informare le decisioni e le azioni. </a:t>
            </a:r>
          </a:p>
          <a:p>
            <a:pPr>
              <a:lnSpc>
                <a:spcPct val="150000"/>
              </a:lnSpc>
            </a:pPr>
            <a:r>
              <a:rPr lang="en-GB" sz="1600" dirty="0">
                <a:solidFill>
                  <a:schemeClr val="accent1"/>
                </a:solidFill>
              </a:rPr>
              <a:t>che riducono il rischio.</a:t>
            </a:r>
          </a:p>
          <a:p>
            <a:pPr>
              <a:lnSpc>
                <a:spcPct val="150000"/>
              </a:lnSpc>
            </a:pPr>
            <a:r>
              <a:rPr lang="en-GB" sz="1600" b="1" dirty="0">
                <a:solidFill>
                  <a:schemeClr val="accent1"/>
                </a:solidFill>
              </a:rPr>
              <a:t>La gestione del rischio </a:t>
            </a:r>
            <a:r>
              <a:rPr lang="en-GB" sz="1600" dirty="0">
                <a:solidFill>
                  <a:schemeClr val="accent1"/>
                </a:solidFill>
              </a:rPr>
              <a:t>mira a ridurre i danni. Possiamo migliorare </a:t>
            </a:r>
          </a:p>
          <a:p>
            <a:pPr>
              <a:lnSpc>
                <a:spcPct val="150000"/>
              </a:lnSpc>
            </a:pPr>
            <a:r>
              <a:rPr lang="en-GB" sz="1600" dirty="0">
                <a:solidFill>
                  <a:schemeClr val="accent1"/>
                </a:solidFill>
              </a:rPr>
              <a:t>la nostra sicurezza gestendo efficacemente il rischio. È imperativo </a:t>
            </a:r>
          </a:p>
          <a:p>
            <a:pPr>
              <a:lnSpc>
                <a:spcPct val="150000"/>
              </a:lnSpc>
            </a:pPr>
            <a:r>
              <a:rPr lang="en-GB" sz="1600" dirty="0">
                <a:solidFill>
                  <a:schemeClr val="accent1"/>
                </a:solidFill>
              </a:rPr>
              <a:t>tenere presente che il rischio è influenzato principalmente da tre fattori principali</a:t>
            </a:r>
          </a:p>
          <a:p>
            <a:pPr>
              <a:lnSpc>
                <a:spcPct val="150000"/>
              </a:lnSpc>
            </a:pPr>
            <a:r>
              <a:rPr lang="en-GB" sz="1600" dirty="0">
                <a:solidFill>
                  <a:schemeClr val="accent1"/>
                </a:solidFill>
              </a:rPr>
              <a:t>fattori, ovvero pericoli, esposizione e vulnerabilità. </a:t>
            </a:r>
          </a:p>
          <a:p>
            <a:pPr>
              <a:lnSpc>
                <a:spcPct val="150000"/>
              </a:lnSpc>
            </a:pPr>
            <a:r>
              <a:rPr lang="en-GB" sz="1600" dirty="0">
                <a:solidFill>
                  <a:schemeClr val="accent1"/>
                </a:solidFill>
              </a:rPr>
              <a:t>Il nostro obiettivo è quello di </a:t>
            </a:r>
            <a:r>
              <a:rPr lang="en-GB" sz="1600" b="1" dirty="0">
                <a:solidFill>
                  <a:schemeClr val="accent1"/>
                </a:solidFill>
              </a:rPr>
              <a:t>ridurlo </a:t>
            </a:r>
            <a:r>
              <a:rPr lang="en-GB" sz="1600" dirty="0">
                <a:solidFill>
                  <a:schemeClr val="accent1"/>
                </a:solidFill>
              </a:rPr>
              <a:t>riducendo </a:t>
            </a:r>
          </a:p>
          <a:p>
            <a:pPr>
              <a:lnSpc>
                <a:spcPct val="150000"/>
              </a:lnSpc>
            </a:pPr>
            <a:r>
              <a:rPr lang="en-GB" sz="1600" b="1" dirty="0">
                <a:solidFill>
                  <a:schemeClr val="accent1"/>
                </a:solidFill>
              </a:rPr>
              <a:t>vulnerabilità </a:t>
            </a:r>
            <a:r>
              <a:rPr lang="en-GB" sz="1600" dirty="0">
                <a:solidFill>
                  <a:schemeClr val="accent1"/>
                </a:solidFill>
              </a:rPr>
              <a:t>o </a:t>
            </a:r>
            <a:r>
              <a:rPr lang="en-GB" sz="1600" b="1" dirty="0">
                <a:solidFill>
                  <a:schemeClr val="accent1"/>
                </a:solidFill>
              </a:rPr>
              <a:t>esposizione</a:t>
            </a:r>
            <a:r>
              <a:rPr lang="en-GB" sz="1600" dirty="0">
                <a:solidFill>
                  <a:schemeClr val="accent1"/>
                </a:solidFill>
              </a:rPr>
              <a:t>, in quanto questi</a:t>
            </a:r>
          </a:p>
          <a:p>
            <a:pPr>
              <a:lnSpc>
                <a:spcPct val="150000"/>
              </a:lnSpc>
            </a:pPr>
            <a:r>
              <a:rPr lang="en-GB" sz="1600" dirty="0">
                <a:solidFill>
                  <a:schemeClr val="accent1"/>
                </a:solidFill>
              </a:rPr>
              <a:t>sono i fattori che possono essere controllati. Mentre non possiamo </a:t>
            </a:r>
          </a:p>
          <a:p>
            <a:pPr>
              <a:lnSpc>
                <a:spcPct val="150000"/>
              </a:lnSpc>
            </a:pPr>
            <a:r>
              <a:rPr lang="en-GB" sz="1600" dirty="0">
                <a:solidFill>
                  <a:schemeClr val="accent1"/>
                </a:solidFill>
              </a:rPr>
              <a:t>alterare la gravità del pericolo, possiamo migliorare </a:t>
            </a:r>
          </a:p>
          <a:p>
            <a:pPr>
              <a:lnSpc>
                <a:spcPct val="150000"/>
              </a:lnSpc>
            </a:pPr>
            <a:r>
              <a:rPr lang="en-GB" sz="1600" dirty="0">
                <a:solidFill>
                  <a:schemeClr val="accent1"/>
                </a:solidFill>
              </a:rPr>
              <a:t>possibilità di evitarla o di essere preparati ad affrontarla. </a:t>
            </a:r>
          </a:p>
        </p:txBody>
      </p:sp>
      <p:pic>
        <p:nvPicPr>
          <p:cNvPr id="3" name="Elementi multimediali online 2" title="What is Risk Management? | Risk Management process">
            <a:hlinkClick r:id="" action="ppaction://media"/>
            <a:extLst>
              <a:ext uri="{FF2B5EF4-FFF2-40B4-BE49-F238E27FC236}">
                <a16:creationId xmlns:a16="http://schemas.microsoft.com/office/drawing/2014/main" id="{A3D4DFF3-062F-2B17-F6B6-BE8C0B732814}"/>
              </a:ext>
            </a:extLst>
          </p:cNvPr>
          <p:cNvPicPr>
            <a:picLocks noRot="1" noChangeAspect="1"/>
          </p:cNvPicPr>
          <p:nvPr>
            <a:videoFile r:link="rId1"/>
          </p:nvPr>
        </p:nvPicPr>
        <p:blipFill>
          <a:blip r:embed="rId3"/>
          <a:stretch>
            <a:fillRect/>
          </a:stretch>
        </p:blipFill>
        <p:spPr>
          <a:xfrm>
            <a:off x="7783285" y="3514490"/>
            <a:ext cx="4245428" cy="2396791"/>
          </a:xfrm>
          <a:prstGeom prst="rect">
            <a:avLst/>
          </a:prstGeom>
        </p:spPr>
      </p:pic>
      <p:sp>
        <p:nvSpPr>
          <p:cNvPr id="6" name="Rettangolo con angoli arrotondati 5">
            <a:extLst>
              <a:ext uri="{FF2B5EF4-FFF2-40B4-BE49-F238E27FC236}">
                <a16:creationId xmlns:a16="http://schemas.microsoft.com/office/drawing/2014/main" id="{EB11BF46-431B-3205-D430-AEF0751A0D23}"/>
              </a:ext>
            </a:extLst>
          </p:cNvPr>
          <p:cNvSpPr/>
          <p:nvPr/>
        </p:nvSpPr>
        <p:spPr>
          <a:xfrm>
            <a:off x="8161175" y="2171176"/>
            <a:ext cx="3489649" cy="959822"/>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400">
                <a:solidFill>
                  <a:schemeClr val="accent1"/>
                </a:solidFill>
              </a:rPr>
              <a:t>Per saperne di più sulla gestione del rischio, guardate questo video per scoprire come identificare i rischi e imparare a gestirli meglio.</a:t>
            </a:r>
            <a:endParaRPr lang="it-IT" sz="1400">
              <a:solidFill>
                <a:schemeClr val="accent1"/>
              </a:solidFill>
            </a:endParaRPr>
          </a:p>
        </p:txBody>
      </p:sp>
      <p:sp>
        <p:nvSpPr>
          <p:cNvPr id="7" name="Freccia in giù 6">
            <a:extLst>
              <a:ext uri="{FF2B5EF4-FFF2-40B4-BE49-F238E27FC236}">
                <a16:creationId xmlns:a16="http://schemas.microsoft.com/office/drawing/2014/main" id="{4C8D10B1-F56D-0F09-FB46-F6A2B517A439}"/>
              </a:ext>
            </a:extLst>
          </p:cNvPr>
          <p:cNvSpPr/>
          <p:nvPr/>
        </p:nvSpPr>
        <p:spPr>
          <a:xfrm>
            <a:off x="9697227" y="3188654"/>
            <a:ext cx="317241" cy="325836"/>
          </a:xfrm>
          <a:prstGeom prst="downArrow">
            <a:avLst/>
          </a:prstGeom>
          <a:solidFill>
            <a:schemeClr val="bg2"/>
          </a:solidFill>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endParaRPr lang="it-IT"/>
          </a:p>
        </p:txBody>
      </p:sp>
      <p:sp>
        <p:nvSpPr>
          <p:cNvPr id="8" name="CasellaDiTesto 7">
            <a:extLst>
              <a:ext uri="{FF2B5EF4-FFF2-40B4-BE49-F238E27FC236}">
                <a16:creationId xmlns:a16="http://schemas.microsoft.com/office/drawing/2014/main" id="{744F0D38-A291-0073-2C87-B6F7C7DA5F9D}"/>
              </a:ext>
            </a:extLst>
          </p:cNvPr>
          <p:cNvSpPr txBox="1"/>
          <p:nvPr/>
        </p:nvSpPr>
        <p:spPr>
          <a:xfrm>
            <a:off x="7747000" y="5984874"/>
            <a:ext cx="4127500"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ea typeface="+mn-lt"/>
                <a:cs typeface="+mn-lt"/>
              </a:rPr>
              <a:t>Fonte: Che cos'è la gestione del rischio? Processo di gestione del rischio per Foglie d'istruzione</a:t>
            </a:r>
            <a:endParaRPr lang="en-GB" sz="1000" dirty="0" err="1">
              <a:solidFill>
                <a:schemeClr val="accent1"/>
              </a:solidFill>
            </a:endParaRPr>
          </a:p>
        </p:txBody>
      </p:sp>
    </p:spTree>
    <p:extLst>
      <p:ext uri="{BB962C8B-B14F-4D97-AF65-F5344CB8AC3E}">
        <p14:creationId xmlns:p14="http://schemas.microsoft.com/office/powerpoint/2010/main" val="26226862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2F5A40CF-DD24-6590-A30B-3E7EA8E3796C}"/>
              </a:ext>
            </a:extLst>
          </p:cNvPr>
          <p:cNvSpPr>
            <a:spLocks noGrp="1"/>
          </p:cNvSpPr>
          <p:nvPr>
            <p:ph type="title"/>
          </p:nvPr>
        </p:nvSpPr>
        <p:spPr>
          <a:xfrm>
            <a:off x="838200" y="303342"/>
            <a:ext cx="10515600" cy="1253414"/>
          </a:xfrm>
        </p:spPr>
        <p:txBody>
          <a:bodyPr/>
          <a:lstStyle/>
          <a:p>
            <a:endParaRPr lang="en-US"/>
          </a:p>
        </p:txBody>
      </p:sp>
      <p:sp>
        <p:nvSpPr>
          <p:cNvPr id="2" name="CasellaDiTesto 1">
            <a:extLst>
              <a:ext uri="{FF2B5EF4-FFF2-40B4-BE49-F238E27FC236}">
                <a16:creationId xmlns:a16="http://schemas.microsoft.com/office/drawing/2014/main" id="{6F188D67-A4FD-5D9C-E738-1C70F902003D}"/>
              </a:ext>
            </a:extLst>
          </p:cNvPr>
          <p:cNvSpPr txBox="1"/>
          <p:nvPr/>
        </p:nvSpPr>
        <p:spPr>
          <a:xfrm>
            <a:off x="6811348" y="2424013"/>
            <a:ext cx="4990322" cy="1483163"/>
          </a:xfrm>
          <a:prstGeom prst="rect">
            <a:avLst/>
          </a:prstGeom>
          <a:noFill/>
        </p:spPr>
        <p:txBody>
          <a:bodyPr wrap="square" lIns="91440" tIns="45720" rIns="91440" bIns="45720" rtlCol="0" anchor="t">
            <a:spAutoFit/>
          </a:bodyPr>
          <a:lstStyle/>
          <a:p>
            <a:pPr>
              <a:lnSpc>
                <a:spcPct val="150000"/>
              </a:lnSpc>
            </a:pPr>
            <a:r>
              <a:rPr lang="en-GB" sz="3200" b="1" dirty="0">
                <a:solidFill>
                  <a:schemeClr val="bg1"/>
                </a:solidFill>
              </a:rPr>
              <a:t>Grazie per aver completato questa unità!</a:t>
            </a:r>
          </a:p>
        </p:txBody>
      </p:sp>
    </p:spTree>
    <p:extLst>
      <p:ext uri="{BB962C8B-B14F-4D97-AF65-F5344CB8AC3E}">
        <p14:creationId xmlns:p14="http://schemas.microsoft.com/office/powerpoint/2010/main" val="3616235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937FAFC-A5E7-13FB-EF58-194941F44C39}"/>
              </a:ext>
            </a:extLst>
          </p:cNvPr>
          <p:cNvSpPr>
            <a:spLocks noGrp="1"/>
          </p:cNvSpPr>
          <p:nvPr>
            <p:ph type="title"/>
          </p:nvPr>
        </p:nvSpPr>
        <p:spPr>
          <a:xfrm>
            <a:off x="541176" y="337134"/>
            <a:ext cx="11234544" cy="1211748"/>
          </a:xfrm>
        </p:spPr>
        <p:txBody>
          <a:bodyPr>
            <a:normAutofit/>
          </a:bodyPr>
          <a:lstStyle/>
          <a:p>
            <a:r>
              <a:rPr lang="en-GB" sz="3400" b="1" dirty="0"/>
              <a:t>Qual è l'approccio alla gestione del rischio? </a:t>
            </a:r>
          </a:p>
        </p:txBody>
      </p:sp>
      <p:sp>
        <p:nvSpPr>
          <p:cNvPr id="3" name="CasellaDiTesto 2">
            <a:extLst>
              <a:ext uri="{FF2B5EF4-FFF2-40B4-BE49-F238E27FC236}">
                <a16:creationId xmlns:a16="http://schemas.microsoft.com/office/drawing/2014/main" id="{3FA24321-240E-937E-F076-EEE551D6E689}"/>
              </a:ext>
            </a:extLst>
          </p:cNvPr>
          <p:cNvSpPr txBox="1"/>
          <p:nvPr/>
        </p:nvSpPr>
        <p:spPr>
          <a:xfrm>
            <a:off x="541176" y="1690688"/>
            <a:ext cx="10310326" cy="3003771"/>
          </a:xfrm>
          <a:prstGeom prst="rect">
            <a:avLst/>
          </a:prstGeom>
          <a:noFill/>
        </p:spPr>
        <p:txBody>
          <a:bodyPr wrap="square" lIns="91440" tIns="45720" rIns="91440" bIns="45720" rtlCol="0" anchor="t">
            <a:spAutoFit/>
          </a:bodyPr>
          <a:lstStyle/>
          <a:p>
            <a:pPr>
              <a:lnSpc>
                <a:spcPct val="150000"/>
              </a:lnSpc>
            </a:pPr>
            <a:r>
              <a:rPr lang="en-GB" sz="1600">
                <a:solidFill>
                  <a:schemeClr val="accent1"/>
                </a:solidFill>
              </a:rPr>
              <a:t>Esistono due approcci fondamentali alla gestione del rischio: </a:t>
            </a:r>
          </a:p>
          <a:p>
            <a:pPr>
              <a:lnSpc>
                <a:spcPct val="150000"/>
              </a:lnSpc>
            </a:pPr>
            <a:r>
              <a:rPr lang="en-GB" sz="1600" b="1" dirty="0">
                <a:solidFill>
                  <a:schemeClr val="accent1"/>
                </a:solidFill>
              </a:rPr>
              <a:t>Proattivo </a:t>
            </a:r>
            <a:r>
              <a:rPr lang="en-GB" sz="1600" dirty="0">
                <a:solidFill>
                  <a:schemeClr val="accent1"/>
                </a:solidFill>
              </a:rPr>
              <a:t>e </a:t>
            </a:r>
            <a:r>
              <a:rPr lang="en-GB" sz="1600" b="1" dirty="0">
                <a:solidFill>
                  <a:schemeClr val="accent1"/>
                </a:solidFill>
              </a:rPr>
              <a:t>reattivo.</a:t>
            </a:r>
          </a:p>
          <a:p>
            <a:pPr>
              <a:lnSpc>
                <a:spcPct val="150000"/>
              </a:lnSpc>
            </a:pPr>
            <a:endParaRPr lang="en-GB" sz="1600" dirty="0">
              <a:solidFill>
                <a:schemeClr val="accent1"/>
              </a:solidFill>
            </a:endParaRPr>
          </a:p>
          <a:p>
            <a:pPr>
              <a:lnSpc>
                <a:spcPct val="150000"/>
              </a:lnSpc>
            </a:pPr>
            <a:r>
              <a:rPr lang="en-GB" sz="1600" b="1" dirty="0">
                <a:solidFill>
                  <a:schemeClr val="bg1"/>
                </a:solidFill>
              </a:rPr>
              <a:t>DEFINIZIONE PROATTIVA: </a:t>
            </a:r>
            <a:r>
              <a:rPr lang="en-GB" sz="1600" dirty="0">
                <a:solidFill>
                  <a:schemeClr val="accent1"/>
                </a:solidFill>
              </a:rPr>
              <a:t>misure adottate prima di un problema.</a:t>
            </a:r>
          </a:p>
          <a:p>
            <a:pPr>
              <a:lnSpc>
                <a:spcPct val="150000"/>
              </a:lnSpc>
            </a:pPr>
            <a:r>
              <a:rPr lang="en-GB" sz="1600" dirty="0">
                <a:solidFill>
                  <a:schemeClr val="accent1"/>
                </a:solidFill>
              </a:rPr>
              <a:t>per mitigare il rischio.</a:t>
            </a:r>
          </a:p>
          <a:p>
            <a:pPr>
              <a:lnSpc>
                <a:spcPct val="150000"/>
              </a:lnSpc>
            </a:pPr>
            <a:endParaRPr lang="en-GB" sz="1600" dirty="0">
              <a:solidFill>
                <a:schemeClr val="accent1"/>
              </a:solidFill>
            </a:endParaRPr>
          </a:p>
          <a:p>
            <a:pPr>
              <a:lnSpc>
                <a:spcPct val="150000"/>
              </a:lnSpc>
            </a:pPr>
            <a:r>
              <a:rPr lang="en-GB" sz="1600" b="1" dirty="0">
                <a:solidFill>
                  <a:schemeClr val="bg1"/>
                </a:solidFill>
              </a:rPr>
              <a:t>DEFINIZIONE REATTIVA</a:t>
            </a:r>
            <a:r>
              <a:rPr lang="en-GB" sz="1600" dirty="0">
                <a:solidFill>
                  <a:schemeClr val="accent1"/>
                </a:solidFill>
              </a:rPr>
              <a:t>: misure adottate in seguito a un problema per</a:t>
            </a:r>
          </a:p>
          <a:p>
            <a:pPr>
              <a:lnSpc>
                <a:spcPct val="150000"/>
              </a:lnSpc>
            </a:pPr>
            <a:r>
              <a:rPr lang="en-GB" sz="1600" dirty="0">
                <a:solidFill>
                  <a:schemeClr val="accent1"/>
                </a:solidFill>
              </a:rPr>
              <a:t>mitigare i suoi effetti.</a:t>
            </a:r>
          </a:p>
        </p:txBody>
      </p:sp>
      <p:pic>
        <p:nvPicPr>
          <p:cNvPr id="6" name="Immagine 5">
            <a:extLst>
              <a:ext uri="{FF2B5EF4-FFF2-40B4-BE49-F238E27FC236}">
                <a16:creationId xmlns:a16="http://schemas.microsoft.com/office/drawing/2014/main" id="{37131BF5-7C69-2EAF-9FA6-88FFA186A1DC}"/>
              </a:ext>
            </a:extLst>
          </p:cNvPr>
          <p:cNvPicPr>
            <a:picLocks noChangeAspect="1"/>
          </p:cNvPicPr>
          <p:nvPr/>
        </p:nvPicPr>
        <p:blipFill>
          <a:blip r:embed="rId2"/>
          <a:stretch>
            <a:fillRect/>
          </a:stretch>
        </p:blipFill>
        <p:spPr>
          <a:xfrm>
            <a:off x="7501813" y="1690688"/>
            <a:ext cx="3945002" cy="394500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5" name="CasellaDiTesto 4">
            <a:extLst>
              <a:ext uri="{FF2B5EF4-FFF2-40B4-BE49-F238E27FC236}">
                <a16:creationId xmlns:a16="http://schemas.microsoft.com/office/drawing/2014/main" id="{B662C0C1-9334-6EBE-F622-55457612399E}"/>
              </a:ext>
            </a:extLst>
          </p:cNvPr>
          <p:cNvSpPr txBox="1"/>
          <p:nvPr/>
        </p:nvSpPr>
        <p:spPr>
          <a:xfrm>
            <a:off x="7762521" y="5767633"/>
            <a:ext cx="3248982"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rPr>
              <a:t>Fonte dell'immagine: Generato da AI</a:t>
            </a:r>
            <a:endParaRPr lang="en-GB" sz="1050" dirty="0">
              <a:solidFill>
                <a:schemeClr val="accent1"/>
              </a:solidFill>
            </a:endParaRPr>
          </a:p>
        </p:txBody>
      </p:sp>
    </p:spTree>
    <p:extLst>
      <p:ext uri="{BB962C8B-B14F-4D97-AF65-F5344CB8AC3E}">
        <p14:creationId xmlns:p14="http://schemas.microsoft.com/office/powerpoint/2010/main" val="28367308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4043A42C-A1D8-09B2-B726-F3F32A4D58B6}"/>
              </a:ext>
            </a:extLst>
          </p:cNvPr>
          <p:cNvSpPr>
            <a:spLocks noGrp="1"/>
          </p:cNvSpPr>
          <p:nvPr>
            <p:ph type="title"/>
          </p:nvPr>
        </p:nvSpPr>
        <p:spPr>
          <a:xfrm>
            <a:off x="427891" y="3198"/>
            <a:ext cx="11002347" cy="1325563"/>
          </a:xfrm>
        </p:spPr>
        <p:txBody>
          <a:bodyPr>
            <a:normAutofit/>
          </a:bodyPr>
          <a:lstStyle/>
          <a:p>
            <a:r>
              <a:rPr lang="en-GB" sz="3400" b="1" dirty="0"/>
              <a:t>Come creare un piano d'azione per la gestione del rischio?</a:t>
            </a:r>
          </a:p>
        </p:txBody>
      </p:sp>
      <p:sp>
        <p:nvSpPr>
          <p:cNvPr id="11" name="CasellaDiTesto 10">
            <a:extLst>
              <a:ext uri="{FF2B5EF4-FFF2-40B4-BE49-F238E27FC236}">
                <a16:creationId xmlns:a16="http://schemas.microsoft.com/office/drawing/2014/main" id="{9B0AF7E4-0F57-634E-1619-42F0241F3D70}"/>
              </a:ext>
            </a:extLst>
          </p:cNvPr>
          <p:cNvSpPr txBox="1"/>
          <p:nvPr/>
        </p:nvSpPr>
        <p:spPr>
          <a:xfrm>
            <a:off x="427891" y="994641"/>
            <a:ext cx="6095680" cy="5282343"/>
          </a:xfrm>
          <a:prstGeom prst="rect">
            <a:avLst/>
          </a:prstGeom>
          <a:noFill/>
        </p:spPr>
        <p:txBody>
          <a:bodyPr wrap="square" lIns="91440" tIns="45720" rIns="91440" bIns="45720" rtlCol="0" anchor="t">
            <a:spAutoFit/>
          </a:bodyPr>
          <a:lstStyle/>
          <a:p>
            <a:pPr marL="457200" marR="0" lvl="0" indent="-457200" algn="l" defTabSz="914400" rtl="0" eaLnBrk="1" fontAlgn="auto" latinLnBrk="0" hangingPunct="1">
              <a:lnSpc>
                <a:spcPct val="170000"/>
              </a:lnSpc>
              <a:spcBef>
                <a:spcPts val="1000"/>
              </a:spcBef>
              <a:spcAft>
                <a:spcPts val="0"/>
              </a:spcAft>
              <a:buClrTx/>
              <a:buSzTx/>
              <a:buFont typeface="Wingdings" panose="05000000000000000000" pitchFamily="2" charset="2"/>
              <a:buChar char="v"/>
              <a:tabLst/>
              <a:defRPr/>
            </a:pPr>
            <a:r>
              <a:rPr kumimoji="0" lang="en-GB" sz="1600" b="1" i="0" u="none" strike="noStrike" kern="1200" cap="none" spc="0" normalizeH="0" baseline="0" noProof="0">
                <a:ln>
                  <a:noFill/>
                </a:ln>
                <a:solidFill>
                  <a:schemeClr val="bg1"/>
                </a:solidFill>
                <a:effectLst/>
                <a:uLnTx/>
                <a:uFillTx/>
                <a:latin typeface="Raleway"/>
                <a:ea typeface="+mn-ea"/>
                <a:cs typeface="+mn-cs"/>
              </a:rPr>
              <a:t> 1° PASSO</a:t>
            </a:r>
            <a:endParaRPr lang="en-GB" sz="1600" b="1" i="0" u="none" strike="noStrike" kern="1200" cap="none" spc="0" normalizeH="0" baseline="0" noProof="0">
              <a:ln>
                <a:noFill/>
              </a:ln>
              <a:solidFill>
                <a:schemeClr val="bg1"/>
              </a:solidFill>
              <a:effectLst/>
              <a:uLnTx/>
              <a:uFillTx/>
              <a:latin typeface="Raleway"/>
            </a:endParaRPr>
          </a:p>
          <a:p>
            <a:pPr marR="0" lvl="0" algn="l" defTabSz="914400" rtl="0" eaLnBrk="1" fontAlgn="auto" latinLnBrk="0" hangingPunct="1">
              <a:lnSpc>
                <a:spcPct val="170000"/>
              </a:lnSpc>
              <a:spcBef>
                <a:spcPts val="1000"/>
              </a:spcBef>
              <a:spcAft>
                <a:spcPts val="0"/>
              </a:spcAft>
              <a:buClrTx/>
              <a:buSzTx/>
              <a:tabLst/>
              <a:defRPr/>
            </a:pPr>
            <a:r>
              <a:rPr kumimoji="0" lang="en-GB" sz="1600" b="1" i="0" u="none" strike="noStrike" kern="1200" cap="none" spc="0" normalizeH="0" baseline="0" noProof="0" dirty="0">
                <a:ln>
                  <a:noFill/>
                </a:ln>
                <a:solidFill>
                  <a:srgbClr val="1D1D1B"/>
                </a:solidFill>
                <a:effectLst/>
                <a:uLnTx/>
                <a:uFillTx/>
                <a:latin typeface="Raleway"/>
                <a:ea typeface="+mn-ea"/>
                <a:cs typeface="+mn-cs"/>
              </a:rPr>
              <a:t> Identificazione del rischio </a:t>
            </a:r>
            <a:r>
              <a:rPr kumimoji="0" lang="en-GB" sz="1600" b="0" i="0" u="none" strike="noStrike" kern="1200" cap="none" spc="0" normalizeH="0" baseline="0" noProof="0" dirty="0">
                <a:ln>
                  <a:noFill/>
                </a:ln>
                <a:solidFill>
                  <a:srgbClr val="1D1D1B"/>
                </a:solidFill>
                <a:effectLst/>
                <a:uLnTx/>
                <a:uFillTx/>
                <a:latin typeface="Raleway"/>
                <a:ea typeface="+mn-ea"/>
                <a:cs typeface="+mn-cs"/>
              </a:rPr>
              <a:t>Questa fase deve considerare diversi fattori:</a:t>
            </a:r>
            <a:endParaRPr lang="en-GB" sz="1600" b="0" i="0" u="none" strike="noStrike" kern="1200" cap="none" spc="0" normalizeH="0" baseline="0" noProof="0" dirty="0">
              <a:ln>
                <a:noFill/>
              </a:ln>
              <a:solidFill>
                <a:srgbClr val="1D1D1B"/>
              </a:solidFill>
              <a:effectLst/>
              <a:uLnTx/>
              <a:uFillTx/>
              <a:latin typeface="Raleway"/>
            </a:endParaRPr>
          </a:p>
          <a:p>
            <a:pPr marL="457200" marR="0" lvl="0" indent="-457200" algn="l" defTabSz="914400" rtl="0" eaLnBrk="1" fontAlgn="auto" latinLnBrk="0" hangingPunct="1">
              <a:lnSpc>
                <a:spcPct val="170000"/>
              </a:lnSpc>
              <a:spcBef>
                <a:spcPts val="1000"/>
              </a:spcBef>
              <a:spcAft>
                <a:spcPts val="0"/>
              </a:spcAft>
              <a:buClrTx/>
              <a:buSzTx/>
              <a:buFont typeface="Wingdings" panose="05000000000000000000" pitchFamily="2" charset="2"/>
              <a:buChar char="§"/>
              <a:tabLst/>
              <a:defRPr/>
            </a:pPr>
            <a:r>
              <a:rPr kumimoji="0" lang="en-GB" sz="1600" b="1" i="0" u="none" strike="noStrike" kern="1200" cap="none" spc="0" normalizeH="0" baseline="0" noProof="0" dirty="0">
                <a:ln>
                  <a:noFill/>
                </a:ln>
                <a:solidFill>
                  <a:srgbClr val="1D1D1B"/>
                </a:solidFill>
                <a:effectLst/>
                <a:uLnTx/>
                <a:uFillTx/>
                <a:latin typeface="Raleway"/>
                <a:ea typeface="+mn-ea"/>
                <a:cs typeface="+mn-cs"/>
              </a:rPr>
              <a:t>Partner</a:t>
            </a:r>
            <a:r>
              <a:rPr kumimoji="0" lang="en-GB" sz="1600" b="0" i="0" u="none" strike="noStrike" kern="1200" cap="none" spc="0" normalizeH="0" baseline="0" noProof="0" dirty="0">
                <a:ln>
                  <a:noFill/>
                </a:ln>
                <a:solidFill>
                  <a:srgbClr val="1D1D1B"/>
                </a:solidFill>
                <a:effectLst/>
                <a:uLnTx/>
                <a:uFillTx/>
                <a:latin typeface="Raleway"/>
                <a:ea typeface="+mn-ea"/>
                <a:cs typeface="+mn-cs"/>
              </a:rPr>
              <a:t>: Impegno, armonia, adattabilità, interessi personali e professionali.</a:t>
            </a:r>
            <a:endParaRPr lang="en-GB" sz="1600" b="0" i="0" u="none" strike="noStrike" kern="1200" cap="none" spc="0" normalizeH="0" baseline="0" noProof="0" dirty="0">
              <a:ln>
                <a:noFill/>
              </a:ln>
              <a:solidFill>
                <a:srgbClr val="1D1D1B"/>
              </a:solidFill>
              <a:effectLst/>
              <a:uLnTx/>
              <a:uFillTx/>
              <a:latin typeface="Raleway"/>
            </a:endParaRPr>
          </a:p>
          <a:p>
            <a:pPr marL="457200" marR="0" lvl="0" indent="-457200" algn="l" defTabSz="914400" rtl="0" eaLnBrk="1" fontAlgn="auto" latinLnBrk="0" hangingPunct="1">
              <a:lnSpc>
                <a:spcPct val="170000"/>
              </a:lnSpc>
              <a:spcBef>
                <a:spcPts val="1000"/>
              </a:spcBef>
              <a:spcAft>
                <a:spcPts val="0"/>
              </a:spcAft>
              <a:buClrTx/>
              <a:buSzTx/>
              <a:buFont typeface="Wingdings" panose="05000000000000000000" pitchFamily="2" charset="2"/>
              <a:buChar char="§"/>
              <a:tabLst/>
              <a:defRPr/>
            </a:pPr>
            <a:r>
              <a:rPr kumimoji="0" lang="en-GB" sz="1600" b="1" i="0" u="none" strike="noStrike" kern="1200" cap="none" spc="0" normalizeH="0" baseline="0" noProof="0" dirty="0">
                <a:ln>
                  <a:noFill/>
                </a:ln>
                <a:solidFill>
                  <a:srgbClr val="1D1D1B"/>
                </a:solidFill>
                <a:effectLst/>
                <a:uLnTx/>
                <a:uFillTx/>
                <a:latin typeface="Raleway"/>
                <a:ea typeface="+mn-ea"/>
                <a:cs typeface="+mn-cs"/>
              </a:rPr>
              <a:t>Ambiente</a:t>
            </a:r>
            <a:r>
              <a:rPr kumimoji="0" lang="en-GB" sz="1600" b="0" i="0" u="none" strike="noStrike" kern="1200" cap="none" spc="0" normalizeH="0" baseline="0" noProof="0" dirty="0">
                <a:ln>
                  <a:noFill/>
                </a:ln>
                <a:solidFill>
                  <a:srgbClr val="1D1D1B"/>
                </a:solidFill>
                <a:effectLst/>
                <a:uLnTx/>
                <a:uFillTx/>
                <a:latin typeface="Raleway"/>
                <a:ea typeface="+mn-ea"/>
                <a:cs typeface="+mn-cs"/>
              </a:rPr>
              <a:t>: Posizione della startup e attrazione delle risorse umane.</a:t>
            </a:r>
            <a:endParaRPr lang="en-GB" sz="1600" b="0" i="0" u="none" strike="noStrike" kern="1200" cap="none" spc="0" normalizeH="0" baseline="0" noProof="0" dirty="0">
              <a:ln>
                <a:noFill/>
              </a:ln>
              <a:solidFill>
                <a:srgbClr val="1D1D1B"/>
              </a:solidFill>
              <a:effectLst/>
              <a:uLnTx/>
              <a:uFillTx/>
              <a:latin typeface="Raleway"/>
            </a:endParaRPr>
          </a:p>
          <a:p>
            <a:pPr marL="457200" marR="0" lvl="0" indent="-457200" algn="l" defTabSz="914400" rtl="0" eaLnBrk="1" fontAlgn="auto" latinLnBrk="0" hangingPunct="1">
              <a:lnSpc>
                <a:spcPct val="170000"/>
              </a:lnSpc>
              <a:spcBef>
                <a:spcPts val="1000"/>
              </a:spcBef>
              <a:spcAft>
                <a:spcPts val="0"/>
              </a:spcAft>
              <a:buClrTx/>
              <a:buSzTx/>
              <a:buFont typeface="Wingdings" panose="05000000000000000000" pitchFamily="2" charset="2"/>
              <a:buChar char="§"/>
              <a:tabLst/>
              <a:defRPr/>
            </a:pPr>
            <a:r>
              <a:rPr kumimoji="0" lang="en-GB" sz="1600" b="1" i="0" u="none" strike="noStrike" kern="1200" cap="none" spc="0" normalizeH="0" baseline="0" noProof="0" dirty="0">
                <a:ln>
                  <a:noFill/>
                </a:ln>
                <a:solidFill>
                  <a:srgbClr val="1D1D1B"/>
                </a:solidFill>
                <a:effectLst/>
                <a:uLnTx/>
                <a:uFillTx/>
                <a:latin typeface="Raleway"/>
                <a:ea typeface="+mn-ea"/>
                <a:cs typeface="+mn-cs"/>
              </a:rPr>
              <a:t>Aspetti economici</a:t>
            </a:r>
            <a:r>
              <a:rPr kumimoji="0" lang="en-GB" sz="1600" b="0" i="0" u="none" strike="noStrike" kern="1200" cap="none" spc="0" normalizeH="0" baseline="0" noProof="0" dirty="0">
                <a:ln>
                  <a:noFill/>
                </a:ln>
                <a:solidFill>
                  <a:srgbClr val="1D1D1B"/>
                </a:solidFill>
                <a:effectLst/>
                <a:uLnTx/>
                <a:uFillTx/>
                <a:latin typeface="Raleway"/>
                <a:ea typeface="+mn-ea"/>
                <a:cs typeface="+mn-cs"/>
              </a:rPr>
              <a:t>: Accettazione del prodotto/servizio e capitale investito.</a:t>
            </a:r>
            <a:endParaRPr lang="en-GB" sz="1600" b="0" i="0" u="none" strike="noStrike" kern="1200" cap="none" spc="0" normalizeH="0" baseline="0" noProof="0" dirty="0">
              <a:ln>
                <a:noFill/>
              </a:ln>
              <a:solidFill>
                <a:srgbClr val="1D1D1B"/>
              </a:solidFill>
              <a:effectLst/>
              <a:uLnTx/>
              <a:uFillTx/>
              <a:latin typeface="Raleway"/>
            </a:endParaRPr>
          </a:p>
          <a:p>
            <a:pPr marL="457200" marR="0" lvl="0" indent="-457200" algn="l" defTabSz="914400" rtl="0" eaLnBrk="1" fontAlgn="auto" latinLnBrk="0" hangingPunct="1">
              <a:lnSpc>
                <a:spcPct val="170000"/>
              </a:lnSpc>
              <a:spcBef>
                <a:spcPts val="1000"/>
              </a:spcBef>
              <a:spcAft>
                <a:spcPts val="0"/>
              </a:spcAft>
              <a:buClrTx/>
              <a:buSzTx/>
              <a:buFont typeface="Wingdings" panose="05000000000000000000" pitchFamily="2" charset="2"/>
              <a:buChar char="§"/>
              <a:tabLst/>
              <a:defRPr/>
            </a:pPr>
            <a:r>
              <a:rPr kumimoji="0" lang="en-GB" sz="1600" b="0" i="0" u="none" strike="noStrike" kern="1200" cap="none" spc="0" normalizeH="0" baseline="0" noProof="0" dirty="0">
                <a:ln>
                  <a:noFill/>
                </a:ln>
                <a:solidFill>
                  <a:srgbClr val="1D1D1B"/>
                </a:solidFill>
                <a:effectLst/>
                <a:uLnTx/>
                <a:uFillTx/>
                <a:latin typeface="Raleway"/>
                <a:ea typeface="+mn-ea"/>
                <a:cs typeface="+mn-cs"/>
              </a:rPr>
              <a:t>Inoltre, è importante considerare gli </a:t>
            </a:r>
            <a:r>
              <a:rPr kumimoji="0" lang="en-GB" sz="1600" b="1" i="0" u="none" strike="noStrike" kern="1200" cap="none" spc="0" normalizeH="0" baseline="0" noProof="0" dirty="0">
                <a:ln>
                  <a:noFill/>
                </a:ln>
                <a:solidFill>
                  <a:srgbClr val="1D1D1B"/>
                </a:solidFill>
                <a:effectLst/>
                <a:uLnTx/>
                <a:uFillTx/>
                <a:latin typeface="Raleway"/>
                <a:ea typeface="+mn-ea"/>
                <a:cs typeface="+mn-cs"/>
              </a:rPr>
              <a:t>aspetti politici, tecnologici e legali </a:t>
            </a:r>
            <a:r>
              <a:rPr kumimoji="0" lang="en-GB" sz="1600" b="0" i="0" u="none" strike="noStrike" kern="1200" cap="none" spc="0" normalizeH="0" baseline="0" noProof="0" dirty="0">
                <a:ln>
                  <a:noFill/>
                </a:ln>
                <a:solidFill>
                  <a:srgbClr val="1D1D1B"/>
                </a:solidFill>
                <a:effectLst/>
                <a:uLnTx/>
                <a:uFillTx/>
                <a:latin typeface="Raleway"/>
                <a:ea typeface="+mn-ea"/>
                <a:cs typeface="+mn-cs"/>
              </a:rPr>
              <a:t>che potrebbero influenzare la startup.</a:t>
            </a:r>
            <a:endParaRPr lang="en-GB" sz="1600" b="0" i="0" u="none" strike="noStrike" kern="1200" cap="none" spc="0" normalizeH="0" baseline="0" noProof="0" dirty="0">
              <a:ln>
                <a:noFill/>
              </a:ln>
              <a:solidFill>
                <a:srgbClr val="1D1D1B"/>
              </a:solidFill>
              <a:effectLst/>
              <a:uLnTx/>
              <a:uFillTx/>
              <a:latin typeface="Raleway"/>
            </a:endParaRPr>
          </a:p>
        </p:txBody>
      </p:sp>
      <p:pic>
        <p:nvPicPr>
          <p:cNvPr id="9" name="Immagine 8">
            <a:extLst>
              <a:ext uri="{FF2B5EF4-FFF2-40B4-BE49-F238E27FC236}">
                <a16:creationId xmlns:a16="http://schemas.microsoft.com/office/drawing/2014/main" id="{70901966-EA9B-6D80-FF98-E1FD775A506B}"/>
              </a:ext>
            </a:extLst>
          </p:cNvPr>
          <p:cNvPicPr>
            <a:picLocks noChangeAspect="1"/>
          </p:cNvPicPr>
          <p:nvPr/>
        </p:nvPicPr>
        <p:blipFill>
          <a:blip r:embed="rId2"/>
          <a:stretch>
            <a:fillRect/>
          </a:stretch>
        </p:blipFill>
        <p:spPr>
          <a:xfrm>
            <a:off x="6781799" y="1489955"/>
            <a:ext cx="4652477" cy="4652477"/>
          </a:xfrm>
          <a:prstGeom prst="rect">
            <a:avLst/>
          </a:prstGeom>
        </p:spPr>
      </p:pic>
      <p:sp>
        <p:nvSpPr>
          <p:cNvPr id="4" name="CasellaDiTesto 3">
            <a:extLst>
              <a:ext uri="{FF2B5EF4-FFF2-40B4-BE49-F238E27FC236}">
                <a16:creationId xmlns:a16="http://schemas.microsoft.com/office/drawing/2014/main" id="{03D0B485-394E-5860-3D89-9044C07FCD43}"/>
              </a:ext>
            </a:extLst>
          </p:cNvPr>
          <p:cNvSpPr txBox="1"/>
          <p:nvPr/>
        </p:nvSpPr>
        <p:spPr>
          <a:xfrm>
            <a:off x="7217836" y="5997946"/>
            <a:ext cx="3218759"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chemeClr val="accent1"/>
                </a:solidFill>
              </a:rPr>
              <a:t>Fonte dell'immagine: Generato da AI</a:t>
            </a:r>
            <a:endParaRPr lang="it-IT" sz="1000">
              <a:solidFill>
                <a:schemeClr val="accent1"/>
              </a:solidFill>
            </a:endParaRPr>
          </a:p>
        </p:txBody>
      </p:sp>
    </p:spTree>
    <p:extLst>
      <p:ext uri="{BB962C8B-B14F-4D97-AF65-F5344CB8AC3E}">
        <p14:creationId xmlns:p14="http://schemas.microsoft.com/office/powerpoint/2010/main" val="34318056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146C5554-E90D-4AD3-7C9A-D7FB23712D9B}"/>
              </a:ext>
            </a:extLst>
          </p:cNvPr>
          <p:cNvSpPr>
            <a:spLocks noGrp="1"/>
          </p:cNvSpPr>
          <p:nvPr>
            <p:ph sz="half" idx="1"/>
          </p:nvPr>
        </p:nvSpPr>
        <p:spPr>
          <a:xfrm>
            <a:off x="838200" y="625151"/>
            <a:ext cx="5181600" cy="5551812"/>
          </a:xfrm>
        </p:spPr>
        <p:txBody>
          <a:bodyPr vert="horz" lIns="91440" tIns="45720" rIns="91440" bIns="45720" rtlCol="0" anchor="t">
            <a:normAutofit/>
          </a:bodyPr>
          <a:lstStyle/>
          <a:p>
            <a:pPr marL="171450" marR="0" lvl="0" indent="-171450" algn="l" defTabSz="914400" rtl="0" eaLnBrk="1" fontAlgn="auto" latinLnBrk="0" hangingPunct="1">
              <a:lnSpc>
                <a:spcPct val="170000"/>
              </a:lnSpc>
              <a:spcBef>
                <a:spcPts val="1000"/>
              </a:spcBef>
              <a:spcAft>
                <a:spcPts val="0"/>
              </a:spcAft>
              <a:buClrTx/>
              <a:buSzTx/>
              <a:buFont typeface="Wingdings" panose="05000000000000000000" pitchFamily="2" charset="2"/>
              <a:buChar char="v"/>
              <a:tabLst/>
              <a:defRPr/>
            </a:pPr>
            <a:r>
              <a:rPr kumimoji="0" lang="en-GB" sz="1600" b="1" i="0" u="none" strike="noStrike" kern="1200" cap="none" spc="0" normalizeH="0" baseline="0" noProof="0" dirty="0">
                <a:ln>
                  <a:noFill/>
                </a:ln>
                <a:solidFill>
                  <a:srgbClr val="F3B75B"/>
                </a:solidFill>
                <a:effectLst/>
                <a:uLnTx/>
                <a:uFillTx/>
                <a:latin typeface="Raleway"/>
                <a:ea typeface="+mn-ea"/>
                <a:cs typeface="+mn-cs"/>
              </a:rPr>
              <a:t> 2° PASSO </a:t>
            </a:r>
            <a:endParaRPr lang="en-GB" sz="1600" b="1" i="0" u="none" strike="noStrike" kern="1200" cap="none" spc="0" normalizeH="0" baseline="0" noProof="0" dirty="0">
              <a:ln>
                <a:noFill/>
              </a:ln>
              <a:solidFill>
                <a:srgbClr val="F3B75B"/>
              </a:solidFill>
              <a:effectLst/>
              <a:uLnTx/>
              <a:uFillTx/>
              <a:latin typeface="Raleway"/>
            </a:endParaRPr>
          </a:p>
          <a:p>
            <a:pPr marL="0" marR="0" lvl="0" indent="0" algn="l" defTabSz="914400" rtl="0" eaLnBrk="1" fontAlgn="auto" latinLnBrk="0" hangingPunct="1">
              <a:lnSpc>
                <a:spcPct val="170000"/>
              </a:lnSpc>
              <a:spcBef>
                <a:spcPts val="1000"/>
              </a:spcBef>
              <a:spcAft>
                <a:spcPts val="0"/>
              </a:spcAft>
              <a:buClrTx/>
              <a:buSzTx/>
              <a:buFont typeface="Arial" panose="020B0604020202020204" pitchFamily="34" charset="0"/>
              <a:buNone/>
              <a:tabLst/>
              <a:defRPr/>
            </a:pPr>
            <a:r>
              <a:rPr lang="en-GB" sz="1600" dirty="0">
                <a:solidFill>
                  <a:srgbClr val="1D1D1B"/>
                </a:solidFill>
                <a:latin typeface="Raleway"/>
              </a:rPr>
              <a:t>Analisi </a:t>
            </a:r>
            <a:r>
              <a:rPr kumimoji="0" lang="en-GB" sz="1600" b="1" i="0" u="none" strike="noStrike" kern="1200" cap="none" spc="0" normalizeH="0" baseline="0" noProof="0" dirty="0">
                <a:ln>
                  <a:noFill/>
                </a:ln>
                <a:solidFill>
                  <a:srgbClr val="1D1D1B"/>
                </a:solidFill>
                <a:effectLst/>
                <a:uLnTx/>
                <a:uFillTx/>
                <a:latin typeface="Raleway"/>
                <a:ea typeface="+mn-ea"/>
                <a:cs typeface="+mn-cs"/>
              </a:rPr>
              <a:t>e valutazione del rischio </a:t>
            </a:r>
            <a:endParaRPr lang="en-GB" sz="1600" b="1" i="0" u="none" strike="noStrike" kern="1200" cap="none" spc="0" normalizeH="0" baseline="0" noProof="0" dirty="0">
              <a:ln>
                <a:noFill/>
              </a:ln>
              <a:solidFill>
                <a:srgbClr val="1D1D1B"/>
              </a:solidFill>
              <a:effectLst/>
              <a:uLnTx/>
              <a:uFillTx/>
              <a:latin typeface="Raleway"/>
            </a:endParaRPr>
          </a:p>
          <a:p>
            <a:pPr marL="0" marR="0" lvl="0" indent="0" algn="l" defTabSz="914400" rtl="0" eaLnBrk="1" fontAlgn="auto" latinLnBrk="0" hangingPunct="1">
              <a:lnSpc>
                <a:spcPct val="170000"/>
              </a:lnSpc>
              <a:spcBef>
                <a:spcPts val="1000"/>
              </a:spcBef>
              <a:spcAft>
                <a:spcPts val="0"/>
              </a:spcAft>
              <a:buClrTx/>
              <a:buSzTx/>
              <a:buFont typeface="Arial" panose="020B0604020202020204" pitchFamily="34" charset="0"/>
              <a:buNone/>
              <a:tabLst/>
              <a:defRPr/>
            </a:pPr>
            <a:r>
              <a:rPr kumimoji="0" lang="en-GB" sz="1600" b="0" i="0" u="none" strike="noStrike" kern="1200" cap="none" spc="0" normalizeH="0" baseline="0" noProof="0" dirty="0">
                <a:ln>
                  <a:noFill/>
                </a:ln>
                <a:solidFill>
                  <a:srgbClr val="1D1D1B"/>
                </a:solidFill>
                <a:effectLst/>
                <a:uLnTx/>
                <a:uFillTx/>
                <a:latin typeface="Raleway"/>
                <a:ea typeface="+mn-ea"/>
                <a:cs typeface="+mn-cs"/>
              </a:rPr>
              <a:t>Le startup spesso si basano su opinioni e sensazioni piuttosto che su fatti o dati concreti. </a:t>
            </a:r>
            <a:endParaRPr lang="en-GB" sz="1600" b="0" i="0" u="none" strike="noStrike" kern="1200" cap="none" spc="0" normalizeH="0" baseline="0" noProof="0" dirty="0">
              <a:ln>
                <a:noFill/>
              </a:ln>
              <a:solidFill>
                <a:srgbClr val="1D1D1B"/>
              </a:solidFill>
              <a:effectLst/>
              <a:uLnTx/>
              <a:uFillTx/>
              <a:latin typeface="Raleway"/>
            </a:endParaRPr>
          </a:p>
          <a:p>
            <a:pPr marL="0" marR="0" lvl="0" indent="0" algn="l" defTabSz="914400" rtl="0" eaLnBrk="1" fontAlgn="auto" latinLnBrk="0" hangingPunct="1">
              <a:lnSpc>
                <a:spcPct val="170000"/>
              </a:lnSpc>
              <a:spcBef>
                <a:spcPts val="1000"/>
              </a:spcBef>
              <a:spcAft>
                <a:spcPts val="0"/>
              </a:spcAft>
              <a:buClrTx/>
              <a:buSzTx/>
              <a:buFont typeface="Arial" panose="020B0604020202020204" pitchFamily="34" charset="0"/>
              <a:buNone/>
              <a:tabLst/>
              <a:defRPr/>
            </a:pPr>
            <a:r>
              <a:rPr kumimoji="0" lang="en-GB" sz="1600" b="0" i="0" u="none" strike="noStrike" kern="1200" cap="none" spc="0" normalizeH="0" baseline="0" noProof="0" dirty="0">
                <a:ln>
                  <a:noFill/>
                </a:ln>
                <a:solidFill>
                  <a:srgbClr val="1D1D1B"/>
                </a:solidFill>
                <a:effectLst/>
                <a:uLnTx/>
                <a:uFillTx/>
                <a:latin typeface="Raleway"/>
                <a:ea typeface="+mn-ea"/>
                <a:cs typeface="+mn-cs"/>
              </a:rPr>
              <a:t>È fondamentale </a:t>
            </a:r>
            <a:r>
              <a:rPr kumimoji="0" lang="en-GB" sz="1600" i="0" u="none" strike="noStrike" kern="1200" cap="none" spc="0" normalizeH="0" baseline="0" noProof="0" dirty="0">
                <a:ln>
                  <a:noFill/>
                </a:ln>
                <a:solidFill>
                  <a:srgbClr val="1D1D1B"/>
                </a:solidFill>
                <a:effectLst/>
                <a:uLnTx/>
                <a:uFillTx/>
                <a:latin typeface="Raleway"/>
                <a:ea typeface="+mn-ea"/>
                <a:cs typeface="+mn-cs"/>
              </a:rPr>
              <a:t>raccogliere regolarmente le opinioni degli stakeholder </a:t>
            </a:r>
            <a:r>
              <a:rPr kumimoji="0" lang="en-GB" sz="1600" b="0" i="0" u="none" strike="noStrike" kern="1200" cap="none" spc="0" normalizeH="0" baseline="0" noProof="0" dirty="0">
                <a:ln>
                  <a:noFill/>
                </a:ln>
                <a:solidFill>
                  <a:srgbClr val="1D1D1B"/>
                </a:solidFill>
                <a:effectLst/>
                <a:uLnTx/>
                <a:uFillTx/>
                <a:latin typeface="Raleway"/>
                <a:ea typeface="+mn-ea"/>
                <a:cs typeface="+mn-cs"/>
              </a:rPr>
              <a:t>e valutare le conseguenze di ogni rischio identificato.</a:t>
            </a:r>
            <a:endParaRPr lang="en-GB" sz="1600" b="0" i="0" u="none" strike="noStrike" kern="1200" cap="none" spc="0" normalizeH="0" baseline="0" noProof="0" dirty="0">
              <a:ln>
                <a:noFill/>
              </a:ln>
              <a:solidFill>
                <a:srgbClr val="1D1D1B"/>
              </a:solidFill>
              <a:effectLst/>
              <a:uLnTx/>
              <a:uFillTx/>
              <a:latin typeface="Raleway"/>
            </a:endParaRPr>
          </a:p>
          <a:p>
            <a:endParaRPr lang="it-IT"/>
          </a:p>
        </p:txBody>
      </p:sp>
      <p:sp>
        <p:nvSpPr>
          <p:cNvPr id="4" name="Segnaposto contenuto 3">
            <a:extLst>
              <a:ext uri="{FF2B5EF4-FFF2-40B4-BE49-F238E27FC236}">
                <a16:creationId xmlns:a16="http://schemas.microsoft.com/office/drawing/2014/main" id="{150E2B44-05FF-6881-7F64-3864A90BF62C}"/>
              </a:ext>
            </a:extLst>
          </p:cNvPr>
          <p:cNvSpPr>
            <a:spLocks noGrp="1"/>
          </p:cNvSpPr>
          <p:nvPr>
            <p:ph sz="half" idx="2"/>
          </p:nvPr>
        </p:nvSpPr>
        <p:spPr>
          <a:xfrm>
            <a:off x="6562969" y="625151"/>
            <a:ext cx="5181600" cy="5551812"/>
          </a:xfrm>
        </p:spPr>
        <p:txBody>
          <a:bodyPr vert="horz" lIns="91440" tIns="45720" rIns="91440" bIns="45720" rtlCol="0" anchor="t">
            <a:normAutofit/>
          </a:bodyPr>
          <a:lstStyle/>
          <a:p>
            <a:pPr marL="171450" marR="0" lvl="0" indent="-171450" algn="l" defTabSz="914400" rtl="0" eaLnBrk="1" fontAlgn="auto" latinLnBrk="0" hangingPunct="1">
              <a:lnSpc>
                <a:spcPct val="170000"/>
              </a:lnSpc>
              <a:spcBef>
                <a:spcPts val="1000"/>
              </a:spcBef>
              <a:spcAft>
                <a:spcPts val="0"/>
              </a:spcAft>
              <a:buClrTx/>
              <a:buSzTx/>
              <a:buFont typeface="Wingdings" panose="05000000000000000000" pitchFamily="2" charset="2"/>
              <a:buChar char="v"/>
              <a:tabLst/>
              <a:defRPr/>
            </a:pPr>
            <a:r>
              <a:rPr kumimoji="0" lang="en-GB" sz="1600" b="1" i="0" u="none" strike="noStrike" kern="1200" cap="none" spc="0" normalizeH="0" baseline="0" noProof="0" dirty="0">
                <a:ln>
                  <a:noFill/>
                </a:ln>
                <a:solidFill>
                  <a:srgbClr val="F3B75B"/>
                </a:solidFill>
                <a:effectLst/>
                <a:uLnTx/>
                <a:uFillTx/>
                <a:latin typeface="Raleway"/>
                <a:ea typeface="+mn-ea"/>
                <a:cs typeface="+mn-cs"/>
              </a:rPr>
              <a:t>3° PASSO </a:t>
            </a:r>
            <a:endParaRPr lang="en-GB" sz="1600" b="1" i="0" u="none" strike="noStrike" kern="1200" cap="none" spc="0" normalizeH="0" baseline="0" noProof="0" dirty="0">
              <a:ln>
                <a:noFill/>
              </a:ln>
              <a:solidFill>
                <a:srgbClr val="F3B75B"/>
              </a:solidFill>
              <a:effectLst/>
              <a:uLnTx/>
              <a:uFillTx/>
              <a:latin typeface="Raleway"/>
            </a:endParaRPr>
          </a:p>
          <a:p>
            <a:pPr marL="0" marR="0" lvl="0" indent="0" algn="l" defTabSz="914400" rtl="0" eaLnBrk="1" fontAlgn="auto" latinLnBrk="0" hangingPunct="1">
              <a:lnSpc>
                <a:spcPct val="170000"/>
              </a:lnSpc>
              <a:spcBef>
                <a:spcPts val="1000"/>
              </a:spcBef>
              <a:spcAft>
                <a:spcPts val="0"/>
              </a:spcAft>
              <a:buClrTx/>
              <a:buSzTx/>
              <a:buFont typeface="Arial" panose="020B0604020202020204" pitchFamily="34" charset="0"/>
              <a:buNone/>
              <a:tabLst/>
              <a:defRPr/>
            </a:pPr>
            <a:r>
              <a:rPr kumimoji="0" lang="en-GB" sz="1600" b="1" i="0" u="none" strike="noStrike" kern="1200" cap="none" spc="0" normalizeH="0" baseline="0" noProof="0" dirty="0">
                <a:ln>
                  <a:noFill/>
                </a:ln>
                <a:solidFill>
                  <a:srgbClr val="1D1D1B"/>
                </a:solidFill>
                <a:effectLst/>
                <a:uLnTx/>
                <a:uFillTx/>
                <a:latin typeface="Raleway"/>
                <a:ea typeface="+mn-ea"/>
                <a:cs typeface="+mn-cs"/>
              </a:rPr>
              <a:t>Trattamento del rischio </a:t>
            </a:r>
            <a:endParaRPr lang="en-GB" sz="1600" b="1" i="0" u="none" strike="noStrike" kern="1200" cap="none" spc="0" normalizeH="0" baseline="0" noProof="0" dirty="0">
              <a:ln>
                <a:noFill/>
              </a:ln>
              <a:solidFill>
                <a:srgbClr val="1D1D1B"/>
              </a:solidFill>
              <a:effectLst/>
              <a:uLnTx/>
              <a:uFillTx/>
              <a:latin typeface="Raleway"/>
            </a:endParaRPr>
          </a:p>
          <a:p>
            <a:pPr marL="0" marR="0" lvl="0" indent="0" algn="l" defTabSz="914400" rtl="0" eaLnBrk="1" fontAlgn="auto" latinLnBrk="0" hangingPunct="1">
              <a:lnSpc>
                <a:spcPct val="170000"/>
              </a:lnSpc>
              <a:spcBef>
                <a:spcPts val="1000"/>
              </a:spcBef>
              <a:spcAft>
                <a:spcPts val="0"/>
              </a:spcAft>
              <a:buClrTx/>
              <a:buSzTx/>
              <a:buFont typeface="Arial" panose="020B0604020202020204" pitchFamily="34" charset="0"/>
              <a:buNone/>
              <a:tabLst/>
              <a:defRPr/>
            </a:pPr>
            <a:r>
              <a:rPr kumimoji="0" lang="en-GB" sz="1600" b="0" i="0" u="none" strike="noStrike" kern="1200" cap="none" spc="0" normalizeH="0" baseline="0" noProof="0" dirty="0">
                <a:ln>
                  <a:noFill/>
                </a:ln>
                <a:solidFill>
                  <a:srgbClr val="1D1D1B"/>
                </a:solidFill>
                <a:effectLst/>
                <a:uLnTx/>
                <a:uFillTx/>
                <a:latin typeface="Raleway"/>
                <a:ea typeface="+mn-ea"/>
                <a:cs typeface="+mn-cs"/>
              </a:rPr>
              <a:t>Il trattamento del rischio deve essere effettuato in due </a:t>
            </a:r>
            <a:endParaRPr lang="en-GB" sz="1600" b="0" i="0" u="none" strike="noStrike" kern="1200" cap="none" spc="0" normalizeH="0" baseline="0" noProof="0" dirty="0">
              <a:ln>
                <a:noFill/>
              </a:ln>
              <a:solidFill>
                <a:srgbClr val="1D1D1B"/>
              </a:solidFill>
              <a:effectLst/>
              <a:uLnTx/>
              <a:uFillTx/>
              <a:latin typeface="Raleway"/>
            </a:endParaRPr>
          </a:p>
          <a:p>
            <a:pPr marL="0" marR="0" lvl="0" indent="0" algn="l" defTabSz="914400" rtl="0" eaLnBrk="1" fontAlgn="auto" latinLnBrk="0" hangingPunct="1">
              <a:lnSpc>
                <a:spcPct val="170000"/>
              </a:lnSpc>
              <a:spcBef>
                <a:spcPts val="1000"/>
              </a:spcBef>
              <a:spcAft>
                <a:spcPts val="0"/>
              </a:spcAft>
              <a:buClrTx/>
              <a:buSzTx/>
              <a:buFont typeface="Arial" panose="020B0604020202020204" pitchFamily="34" charset="0"/>
              <a:buNone/>
              <a:tabLst/>
              <a:defRPr/>
            </a:pPr>
            <a:r>
              <a:rPr kumimoji="0" lang="en-GB" sz="1600" b="0" i="0" u="none" strike="noStrike" kern="1200" cap="none" spc="0" normalizeH="0" baseline="0" noProof="0" dirty="0">
                <a:ln>
                  <a:noFill/>
                </a:ln>
                <a:solidFill>
                  <a:srgbClr val="1D1D1B"/>
                </a:solidFill>
                <a:effectLst/>
                <a:uLnTx/>
                <a:uFillTx/>
                <a:latin typeface="Raleway"/>
                <a:ea typeface="+mn-ea"/>
                <a:cs typeface="+mn-cs"/>
              </a:rPr>
              <a:t>fasi condotte durante le riunioni periodiche dei dirigenti.</a:t>
            </a:r>
            <a:endParaRPr lang="en-GB" sz="1600" b="0" i="0" u="none" strike="noStrike" kern="1200" cap="none" spc="0" normalizeH="0" baseline="0" noProof="0" dirty="0">
              <a:ln>
                <a:noFill/>
              </a:ln>
              <a:solidFill>
                <a:srgbClr val="1D1D1B"/>
              </a:solidFill>
              <a:effectLst/>
              <a:uLnTx/>
              <a:uFillTx/>
              <a:latin typeface="Raleway"/>
            </a:endParaRPr>
          </a:p>
          <a:p>
            <a:pPr marL="171450" marR="0" lvl="0" indent="-171450" algn="l" defTabSz="914400" rtl="0" eaLnBrk="1" fontAlgn="auto" latinLnBrk="0" hangingPunct="1">
              <a:lnSpc>
                <a:spcPct val="170000"/>
              </a:lnSpc>
              <a:spcBef>
                <a:spcPts val="1000"/>
              </a:spcBef>
              <a:spcAft>
                <a:spcPts val="0"/>
              </a:spcAft>
              <a:buClrTx/>
              <a:buSzTx/>
              <a:buFont typeface="Wingdings" panose="05000000000000000000" pitchFamily="2" charset="2"/>
              <a:buChar char="§"/>
              <a:tabLst/>
              <a:defRPr/>
            </a:pPr>
            <a:r>
              <a:rPr kumimoji="0" lang="en-GB" sz="1600" i="0" u="none" strike="noStrike" kern="1200" cap="none" spc="0" normalizeH="0" baseline="0" noProof="0" dirty="0">
                <a:ln>
                  <a:noFill/>
                </a:ln>
                <a:solidFill>
                  <a:srgbClr val="1D1D1B"/>
                </a:solidFill>
                <a:effectLst/>
                <a:uLnTx/>
                <a:uFillTx/>
                <a:latin typeface="Raleway"/>
                <a:ea typeface="+mn-ea"/>
                <a:cs typeface="+mn-cs"/>
              </a:rPr>
              <a:t>Definire l'azione da intraprendere per ogni rischio: </a:t>
            </a:r>
            <a:r>
              <a:rPr kumimoji="0" lang="en-GB" sz="1600" b="0" i="0" u="none" strike="noStrike" kern="1200" cap="none" spc="0" normalizeH="0" baseline="0" noProof="0" dirty="0">
                <a:ln>
                  <a:noFill/>
                </a:ln>
                <a:solidFill>
                  <a:srgbClr val="1D1D1B"/>
                </a:solidFill>
                <a:effectLst/>
                <a:uLnTx/>
                <a:uFillTx/>
                <a:latin typeface="Raleway"/>
                <a:ea typeface="+mn-ea"/>
                <a:cs typeface="+mn-cs"/>
              </a:rPr>
              <a:t>mitigare, evitare, accettare o trasferire.</a:t>
            </a:r>
            <a:endParaRPr lang="en-GB" sz="1600" b="0" i="0" u="none" strike="noStrike" kern="1200" cap="none" spc="0" normalizeH="0" baseline="0" noProof="0" dirty="0">
              <a:ln>
                <a:noFill/>
              </a:ln>
              <a:solidFill>
                <a:srgbClr val="1D1D1B"/>
              </a:solidFill>
              <a:effectLst/>
              <a:uLnTx/>
              <a:uFillTx/>
              <a:latin typeface="Raleway"/>
            </a:endParaRPr>
          </a:p>
          <a:p>
            <a:pPr marL="171450" marR="0" lvl="0" indent="-171450" algn="l" defTabSz="914400" rtl="0" eaLnBrk="1" fontAlgn="auto" latinLnBrk="0" hangingPunct="1">
              <a:lnSpc>
                <a:spcPct val="170000"/>
              </a:lnSpc>
              <a:spcBef>
                <a:spcPts val="1000"/>
              </a:spcBef>
              <a:spcAft>
                <a:spcPts val="0"/>
              </a:spcAft>
              <a:buClrTx/>
              <a:buSzTx/>
              <a:buFont typeface="Wingdings" panose="05000000000000000000" pitchFamily="2" charset="2"/>
              <a:buChar char="§"/>
              <a:tabLst/>
              <a:defRPr/>
            </a:pPr>
            <a:r>
              <a:rPr kumimoji="0" lang="en-GB" sz="1600" i="0" u="none" strike="noStrike" kern="1200" cap="none" spc="0" normalizeH="0" baseline="0" noProof="0" dirty="0">
                <a:ln>
                  <a:noFill/>
                </a:ln>
                <a:solidFill>
                  <a:srgbClr val="1D1D1B"/>
                </a:solidFill>
                <a:effectLst/>
                <a:uLnTx/>
                <a:uFillTx/>
                <a:latin typeface="Raleway"/>
                <a:ea typeface="+mn-ea"/>
                <a:cs typeface="+mn-cs"/>
              </a:rPr>
              <a:t>Definire ed eseguire piani d'azione.</a:t>
            </a:r>
            <a:endParaRPr lang="en-GB" sz="1600" i="0" u="none" strike="noStrike" kern="1200" cap="none" spc="0" normalizeH="0" baseline="0" noProof="0" dirty="0">
              <a:ln>
                <a:noFill/>
              </a:ln>
              <a:solidFill>
                <a:srgbClr val="1D1D1B"/>
              </a:solidFill>
              <a:effectLst/>
              <a:uLnTx/>
              <a:uFillTx/>
              <a:latin typeface="Raleway"/>
            </a:endParaRPr>
          </a:p>
          <a:p>
            <a:endParaRPr lang="it-IT" sz="1600"/>
          </a:p>
        </p:txBody>
      </p:sp>
    </p:spTree>
    <p:extLst>
      <p:ext uri="{BB962C8B-B14F-4D97-AF65-F5344CB8AC3E}">
        <p14:creationId xmlns:p14="http://schemas.microsoft.com/office/powerpoint/2010/main" val="19316044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6EA409F3-B3CE-20D5-D95A-16DA3A712F61}"/>
              </a:ext>
            </a:extLst>
          </p:cNvPr>
          <p:cNvSpPr>
            <a:spLocks noGrp="1"/>
          </p:cNvSpPr>
          <p:nvPr>
            <p:ph idx="1"/>
          </p:nvPr>
        </p:nvSpPr>
        <p:spPr>
          <a:xfrm>
            <a:off x="481093" y="907129"/>
            <a:ext cx="3781480" cy="5950969"/>
          </a:xfrm>
        </p:spPr>
        <p:txBody>
          <a:bodyPr vert="horz" lIns="91440" tIns="45720" rIns="91440" bIns="45720" rtlCol="0" anchor="t">
            <a:normAutofit/>
          </a:bodyPr>
          <a:lstStyle/>
          <a:p>
            <a:pPr marL="171450" marR="0" lvl="0" indent="-171450" algn="l" defTabSz="914400" rtl="0" eaLnBrk="1" fontAlgn="auto" latinLnBrk="0" hangingPunct="1">
              <a:lnSpc>
                <a:spcPct val="170000"/>
              </a:lnSpc>
              <a:spcBef>
                <a:spcPts val="1000"/>
              </a:spcBef>
              <a:spcAft>
                <a:spcPts val="0"/>
              </a:spcAft>
              <a:buClrTx/>
              <a:buSzTx/>
              <a:buFont typeface="Wingdings" panose="05000000000000000000" pitchFamily="2" charset="2"/>
              <a:buChar char="v"/>
              <a:tabLst/>
              <a:defRPr/>
            </a:pPr>
            <a:r>
              <a:rPr kumimoji="0" lang="en-GB" sz="1600" i="0" u="none" strike="noStrike" kern="1200" cap="none" spc="0" normalizeH="0" baseline="0" noProof="0">
                <a:ln>
                  <a:noFill/>
                </a:ln>
                <a:effectLst/>
                <a:uLnTx/>
                <a:uFillTx/>
                <a:latin typeface="Raleway"/>
                <a:ea typeface="+mn-ea"/>
                <a:cs typeface="+mn-cs"/>
              </a:rPr>
              <a:t> 4° PASSO </a:t>
            </a:r>
            <a:endParaRPr lang="en-GB" sz="1600" i="0" u="none" strike="noStrike" kern="1200" cap="none" spc="0" normalizeH="0" baseline="0" noProof="0">
              <a:ln>
                <a:noFill/>
              </a:ln>
              <a:effectLst/>
              <a:uLnTx/>
              <a:uFillTx/>
              <a:latin typeface="Raleway"/>
            </a:endParaRPr>
          </a:p>
          <a:p>
            <a:pPr marL="0" marR="0" lvl="0" indent="0" algn="l" defTabSz="914400" rtl="0" eaLnBrk="1" fontAlgn="auto" latinLnBrk="0" hangingPunct="1">
              <a:lnSpc>
                <a:spcPct val="170000"/>
              </a:lnSpc>
              <a:spcBef>
                <a:spcPts val="1000"/>
              </a:spcBef>
              <a:spcAft>
                <a:spcPts val="0"/>
              </a:spcAft>
              <a:buClrTx/>
              <a:buSzTx/>
              <a:buNone/>
              <a:tabLst/>
              <a:defRPr/>
            </a:pPr>
            <a:r>
              <a:rPr lang="en-GB" sz="1600" dirty="0">
                <a:solidFill>
                  <a:srgbClr val="1D1D1B"/>
                </a:solidFill>
                <a:latin typeface="Raleway"/>
              </a:rPr>
              <a:t>Risposta strategica </a:t>
            </a:r>
            <a:r>
              <a:rPr kumimoji="0" lang="en-GB" sz="1600" i="0" u="none" strike="noStrike" kern="1200" cap="none" spc="0" normalizeH="0" baseline="0" noProof="0" dirty="0">
                <a:ln>
                  <a:noFill/>
                </a:ln>
                <a:solidFill>
                  <a:srgbClr val="1D1D1B"/>
                </a:solidFill>
                <a:effectLst/>
                <a:uLnTx/>
                <a:uFillTx/>
                <a:latin typeface="Raleway"/>
                <a:ea typeface="+mn-ea"/>
                <a:cs typeface="+mn-cs"/>
              </a:rPr>
              <a:t>determinata</a:t>
            </a:r>
            <a:r>
              <a:rPr lang="en-GB" sz="1600" dirty="0">
                <a:solidFill>
                  <a:srgbClr val="1D1D1B"/>
                </a:solidFill>
                <a:latin typeface="Raleway"/>
              </a:rPr>
              <a:t>:</a:t>
            </a:r>
          </a:p>
          <a:p>
            <a:pPr marL="285750" marR="0" lvl="0" indent="-285750" algn="l" defTabSz="914400" rtl="0" eaLnBrk="1" fontAlgn="auto" latinLnBrk="0" hangingPunct="1">
              <a:lnSpc>
                <a:spcPct val="170000"/>
              </a:lnSpc>
              <a:spcBef>
                <a:spcPts val="1000"/>
              </a:spcBef>
              <a:spcAft>
                <a:spcPts val="0"/>
              </a:spcAft>
              <a:buClrTx/>
              <a:buSzTx/>
              <a:buFont typeface="Wingdings" panose="05000000000000000000" pitchFamily="2" charset="2"/>
              <a:buChar char="§"/>
              <a:tabLst/>
              <a:defRPr/>
            </a:pPr>
            <a:r>
              <a:rPr kumimoji="0" lang="en-GB" sz="1600" b="0" i="0" u="none" strike="noStrike" kern="1200" cap="none" spc="0" normalizeH="0" baseline="0" noProof="0" dirty="0">
                <a:ln>
                  <a:noFill/>
                </a:ln>
                <a:solidFill>
                  <a:srgbClr val="1D1D1B"/>
                </a:solidFill>
                <a:effectLst/>
                <a:uLnTx/>
                <a:uFillTx/>
                <a:latin typeface="Raleway"/>
                <a:ea typeface="+mn-ea"/>
                <a:cs typeface="+mn-cs"/>
              </a:rPr>
              <a:t>Eliminare</a:t>
            </a:r>
            <a:endParaRPr lang="en-GB" sz="1600" b="0" i="0" u="none" strike="noStrike" kern="1200" cap="none" spc="0" normalizeH="0" baseline="0" noProof="0" dirty="0">
              <a:ln>
                <a:noFill/>
              </a:ln>
              <a:solidFill>
                <a:srgbClr val="1D1D1B"/>
              </a:solidFill>
              <a:effectLst/>
              <a:uLnTx/>
              <a:uFillTx/>
              <a:latin typeface="Raleway"/>
            </a:endParaRPr>
          </a:p>
          <a:p>
            <a:pPr marL="285750" marR="0" lvl="0" indent="-285750" algn="l" defTabSz="914400" rtl="0" eaLnBrk="1" fontAlgn="auto" latinLnBrk="0" hangingPunct="1">
              <a:lnSpc>
                <a:spcPct val="170000"/>
              </a:lnSpc>
              <a:spcBef>
                <a:spcPts val="1000"/>
              </a:spcBef>
              <a:spcAft>
                <a:spcPts val="0"/>
              </a:spcAft>
              <a:buClrTx/>
              <a:buSzTx/>
              <a:buFont typeface="Wingdings" panose="05000000000000000000" pitchFamily="2" charset="2"/>
              <a:buChar char="§"/>
              <a:tabLst/>
              <a:defRPr/>
            </a:pPr>
            <a:r>
              <a:rPr lang="en-GB" sz="1600" b="0" dirty="0">
                <a:solidFill>
                  <a:srgbClr val="1D1D1B"/>
                </a:solidFill>
                <a:latin typeface="Raleway"/>
              </a:rPr>
              <a:t>Ridurre la probabilità</a:t>
            </a:r>
          </a:p>
          <a:p>
            <a:pPr marL="285750" marR="0" lvl="0" indent="-285750" algn="l" defTabSz="914400" rtl="0" eaLnBrk="1" fontAlgn="auto" latinLnBrk="0" hangingPunct="1">
              <a:lnSpc>
                <a:spcPct val="170000"/>
              </a:lnSpc>
              <a:spcBef>
                <a:spcPts val="1000"/>
              </a:spcBef>
              <a:spcAft>
                <a:spcPts val="0"/>
              </a:spcAft>
              <a:buClrTx/>
              <a:buSzTx/>
              <a:buFont typeface="Wingdings" panose="05000000000000000000" pitchFamily="2" charset="2"/>
              <a:buChar char="§"/>
              <a:tabLst/>
              <a:defRPr/>
            </a:pPr>
            <a:r>
              <a:rPr lang="en-GB" sz="1600" b="0" dirty="0">
                <a:solidFill>
                  <a:srgbClr val="1D1D1B"/>
                </a:solidFill>
                <a:latin typeface="Raleway"/>
              </a:rPr>
              <a:t>Ridurre l'impatto </a:t>
            </a:r>
          </a:p>
          <a:p>
            <a:pPr marL="285750" marR="0" lvl="0" indent="-285750" algn="l" defTabSz="914400" rtl="0" eaLnBrk="1" fontAlgn="auto" latinLnBrk="0" hangingPunct="1">
              <a:lnSpc>
                <a:spcPct val="170000"/>
              </a:lnSpc>
              <a:spcBef>
                <a:spcPts val="1000"/>
              </a:spcBef>
              <a:spcAft>
                <a:spcPts val="0"/>
              </a:spcAft>
              <a:buClrTx/>
              <a:buSzTx/>
              <a:buFont typeface="Wingdings" panose="05000000000000000000" pitchFamily="2" charset="2"/>
              <a:buChar char="§"/>
              <a:tabLst/>
              <a:defRPr/>
            </a:pPr>
            <a:r>
              <a:rPr lang="en-GB" sz="1600" b="0" dirty="0">
                <a:solidFill>
                  <a:srgbClr val="1D1D1B"/>
                </a:solidFill>
                <a:latin typeface="Raleway"/>
              </a:rPr>
              <a:t>Trasferimento</a:t>
            </a:r>
          </a:p>
          <a:p>
            <a:pPr marL="285750" marR="0" lvl="0" indent="-285750" algn="l" defTabSz="914400" rtl="0" eaLnBrk="1" fontAlgn="auto" latinLnBrk="0" hangingPunct="1">
              <a:lnSpc>
                <a:spcPct val="170000"/>
              </a:lnSpc>
              <a:spcBef>
                <a:spcPts val="1000"/>
              </a:spcBef>
              <a:spcAft>
                <a:spcPts val="0"/>
              </a:spcAft>
              <a:buClrTx/>
              <a:buSzTx/>
              <a:buFont typeface="Wingdings" panose="05000000000000000000" pitchFamily="2" charset="2"/>
              <a:buChar char="§"/>
              <a:tabLst/>
              <a:defRPr/>
            </a:pPr>
            <a:r>
              <a:rPr lang="en-GB" sz="1600" b="0" dirty="0">
                <a:solidFill>
                  <a:srgbClr val="1D1D1B"/>
                </a:solidFill>
                <a:latin typeface="Raleway"/>
              </a:rPr>
              <a:t>Piano di emergenza </a:t>
            </a:r>
          </a:p>
          <a:p>
            <a:pPr marL="285750" marR="0" lvl="0" indent="-285750" algn="l" defTabSz="914400" rtl="0" eaLnBrk="1" fontAlgn="auto" latinLnBrk="0" hangingPunct="1">
              <a:lnSpc>
                <a:spcPct val="170000"/>
              </a:lnSpc>
              <a:spcBef>
                <a:spcPts val="1000"/>
              </a:spcBef>
              <a:spcAft>
                <a:spcPts val="0"/>
              </a:spcAft>
              <a:buClrTx/>
              <a:buSzTx/>
              <a:buFont typeface="Wingdings" panose="05000000000000000000" pitchFamily="2" charset="2"/>
              <a:buChar char="§"/>
              <a:tabLst/>
              <a:defRPr/>
            </a:pPr>
            <a:r>
              <a:rPr kumimoji="0" lang="en-GB" sz="1600" b="0" i="0" u="none" strike="noStrike" kern="1200" cap="none" spc="0" normalizeH="0" baseline="0" noProof="0" dirty="0">
                <a:ln>
                  <a:noFill/>
                </a:ln>
                <a:solidFill>
                  <a:srgbClr val="1D1D1B"/>
                </a:solidFill>
                <a:effectLst/>
                <a:uLnTx/>
                <a:uFillTx/>
                <a:latin typeface="Raleway"/>
                <a:ea typeface="+mn-ea"/>
                <a:cs typeface="+mn-cs"/>
              </a:rPr>
              <a:t>Accettare </a:t>
            </a:r>
            <a:endParaRPr lang="en-GB" sz="1600" b="0" i="0" u="none" strike="noStrike" kern="1200" cap="none" spc="0" normalizeH="0" baseline="0" noProof="0" dirty="0">
              <a:ln>
                <a:noFill/>
              </a:ln>
              <a:solidFill>
                <a:srgbClr val="1D1D1B"/>
              </a:solidFill>
              <a:effectLst/>
              <a:uLnTx/>
              <a:uFillTx/>
              <a:latin typeface="Raleway"/>
            </a:endParaRPr>
          </a:p>
        </p:txBody>
      </p:sp>
      <p:sp>
        <p:nvSpPr>
          <p:cNvPr id="10" name="CasellaDiTesto 9">
            <a:extLst>
              <a:ext uri="{FF2B5EF4-FFF2-40B4-BE49-F238E27FC236}">
                <a16:creationId xmlns:a16="http://schemas.microsoft.com/office/drawing/2014/main" id="{088B3332-7E18-E328-1760-0A6E78C8086F}"/>
              </a:ext>
            </a:extLst>
          </p:cNvPr>
          <p:cNvSpPr txBox="1"/>
          <p:nvPr/>
        </p:nvSpPr>
        <p:spPr>
          <a:xfrm>
            <a:off x="4776362" y="903839"/>
            <a:ext cx="3370304" cy="4331942"/>
          </a:xfrm>
          <a:prstGeom prst="rect">
            <a:avLst/>
          </a:prstGeom>
          <a:noFill/>
        </p:spPr>
        <p:txBody>
          <a:bodyPr wrap="square" lIns="91440" tIns="45720" rIns="91440" bIns="45720" rtlCol="0" anchor="t">
            <a:spAutoFit/>
          </a:bodyPr>
          <a:lstStyle/>
          <a:p>
            <a:pPr marL="171450" marR="0" lvl="0" indent="-171450" algn="l" defTabSz="914400" rtl="0" eaLnBrk="1" fontAlgn="auto" latinLnBrk="0" hangingPunct="1">
              <a:lnSpc>
                <a:spcPct val="170000"/>
              </a:lnSpc>
              <a:spcBef>
                <a:spcPts val="1000"/>
              </a:spcBef>
              <a:spcAft>
                <a:spcPts val="0"/>
              </a:spcAft>
              <a:buClrTx/>
              <a:buSzTx/>
              <a:buFont typeface="Wingdings" panose="05000000000000000000" pitchFamily="2" charset="2"/>
              <a:buChar char="v"/>
              <a:tabLst/>
              <a:defRPr/>
            </a:pPr>
            <a:r>
              <a:rPr kumimoji="0" lang="en-GB" sz="1600" b="1" i="0" u="none" strike="noStrike" kern="1200" cap="none" spc="0" normalizeH="0" baseline="0" noProof="0">
                <a:ln>
                  <a:noFill/>
                </a:ln>
                <a:solidFill>
                  <a:schemeClr val="bg1"/>
                </a:solidFill>
                <a:effectLst/>
                <a:uLnTx/>
                <a:uFillTx/>
                <a:latin typeface="Raleway"/>
                <a:ea typeface="+mn-ea"/>
                <a:cs typeface="+mn-cs"/>
              </a:rPr>
              <a:t> 5° PASSO</a:t>
            </a:r>
            <a:endParaRPr lang="en-GB" sz="1600" b="1" i="0" u="none" strike="noStrike" kern="1200" cap="none" spc="0" normalizeH="0" baseline="0" noProof="0">
              <a:ln>
                <a:noFill/>
              </a:ln>
              <a:solidFill>
                <a:schemeClr val="bg1"/>
              </a:solidFill>
              <a:effectLst/>
              <a:uLnTx/>
              <a:uFillTx/>
              <a:latin typeface="Raleway"/>
            </a:endParaRPr>
          </a:p>
          <a:p>
            <a:pPr marR="0" lvl="0" algn="l" defTabSz="914400" rtl="0" eaLnBrk="1" fontAlgn="auto" latinLnBrk="0" hangingPunct="1">
              <a:lnSpc>
                <a:spcPct val="170000"/>
              </a:lnSpc>
              <a:spcBef>
                <a:spcPts val="1000"/>
              </a:spcBef>
              <a:spcAft>
                <a:spcPts val="0"/>
              </a:spcAft>
              <a:buClrTx/>
              <a:buSzTx/>
              <a:tabLst/>
              <a:defRPr/>
            </a:pPr>
            <a:r>
              <a:rPr lang="en-GB" sz="1600" b="1" dirty="0">
                <a:solidFill>
                  <a:srgbClr val="1D1D1B"/>
                </a:solidFill>
                <a:latin typeface="Raleway"/>
              </a:rPr>
              <a:t>Scrivete il vostro piano d'azione</a:t>
            </a:r>
          </a:p>
          <a:p>
            <a:pPr marL="285750" marR="0" lvl="0" indent="-285750" algn="l" defTabSz="914400" rtl="0" eaLnBrk="1" fontAlgn="auto" latinLnBrk="0" hangingPunct="1">
              <a:lnSpc>
                <a:spcPct val="170000"/>
              </a:lnSpc>
              <a:spcBef>
                <a:spcPts val="1000"/>
              </a:spcBef>
              <a:spcAft>
                <a:spcPts val="0"/>
              </a:spcAft>
              <a:buClrTx/>
              <a:buSzTx/>
              <a:buFont typeface="Wingdings" panose="05000000000000000000" pitchFamily="2" charset="2"/>
              <a:buChar char="§"/>
              <a:tabLst/>
              <a:defRPr/>
            </a:pPr>
            <a:r>
              <a:rPr lang="en-GB" sz="1600" dirty="0">
                <a:solidFill>
                  <a:srgbClr val="1D1D1B"/>
                </a:solidFill>
                <a:latin typeface="Raleway"/>
              </a:rPr>
              <a:t>Cosa</a:t>
            </a:r>
          </a:p>
          <a:p>
            <a:pPr marL="285750" marR="0" lvl="0" indent="-285750" algn="l" defTabSz="914400" rtl="0" eaLnBrk="1" fontAlgn="auto" latinLnBrk="0" hangingPunct="1">
              <a:lnSpc>
                <a:spcPct val="170000"/>
              </a:lnSpc>
              <a:spcBef>
                <a:spcPts val="1000"/>
              </a:spcBef>
              <a:spcAft>
                <a:spcPts val="0"/>
              </a:spcAft>
              <a:buClrTx/>
              <a:buSzTx/>
              <a:buFont typeface="Wingdings" panose="05000000000000000000" pitchFamily="2" charset="2"/>
              <a:buChar char="§"/>
              <a:tabLst/>
              <a:defRPr/>
            </a:pPr>
            <a:r>
              <a:rPr lang="en-GB" sz="1600" dirty="0">
                <a:solidFill>
                  <a:srgbClr val="1D1D1B"/>
                </a:solidFill>
                <a:latin typeface="Raleway"/>
              </a:rPr>
              <a:t>Tempistica</a:t>
            </a:r>
          </a:p>
          <a:p>
            <a:pPr marL="285750" marR="0" lvl="0" indent="-285750" algn="l" defTabSz="914400" rtl="0" eaLnBrk="1" fontAlgn="auto" latinLnBrk="0" hangingPunct="1">
              <a:lnSpc>
                <a:spcPct val="170000"/>
              </a:lnSpc>
              <a:spcBef>
                <a:spcPts val="1000"/>
              </a:spcBef>
              <a:spcAft>
                <a:spcPts val="0"/>
              </a:spcAft>
              <a:buClrTx/>
              <a:buSzTx/>
              <a:buFont typeface="Wingdings" panose="05000000000000000000" pitchFamily="2" charset="2"/>
              <a:buChar char="§"/>
              <a:tabLst/>
              <a:defRPr/>
            </a:pPr>
            <a:r>
              <a:rPr lang="en-GB" sz="1600" dirty="0">
                <a:solidFill>
                  <a:srgbClr val="1D1D1B"/>
                </a:solidFill>
                <a:latin typeface="Raleway"/>
              </a:rPr>
              <a:t>Responsabilità</a:t>
            </a:r>
          </a:p>
          <a:p>
            <a:pPr marL="285750" marR="0" lvl="0" indent="-285750" algn="l" defTabSz="914400" rtl="0" eaLnBrk="1" fontAlgn="auto" latinLnBrk="0" hangingPunct="1">
              <a:lnSpc>
                <a:spcPct val="170000"/>
              </a:lnSpc>
              <a:spcBef>
                <a:spcPts val="1000"/>
              </a:spcBef>
              <a:spcAft>
                <a:spcPts val="0"/>
              </a:spcAft>
              <a:buClrTx/>
              <a:buSzTx/>
              <a:buFont typeface="Wingdings" panose="05000000000000000000" pitchFamily="2" charset="2"/>
              <a:buChar char="§"/>
              <a:tabLst/>
              <a:defRPr/>
            </a:pPr>
            <a:r>
              <a:rPr lang="en-GB" sz="1600" dirty="0">
                <a:solidFill>
                  <a:srgbClr val="1D1D1B"/>
                </a:solidFill>
                <a:latin typeface="Raleway"/>
              </a:rPr>
              <a:t>Risorse</a:t>
            </a:r>
          </a:p>
          <a:p>
            <a:pPr marL="285750" marR="0" lvl="0" indent="-285750" algn="l" defTabSz="914400" rtl="0" eaLnBrk="1" fontAlgn="auto" latinLnBrk="0" hangingPunct="1">
              <a:lnSpc>
                <a:spcPct val="170000"/>
              </a:lnSpc>
              <a:spcBef>
                <a:spcPts val="1000"/>
              </a:spcBef>
              <a:spcAft>
                <a:spcPts val="0"/>
              </a:spcAft>
              <a:buClrTx/>
              <a:buSzTx/>
              <a:buFont typeface="Wingdings" panose="05000000000000000000" pitchFamily="2" charset="2"/>
              <a:buChar char="§"/>
              <a:tabLst/>
              <a:defRPr/>
            </a:pPr>
            <a:r>
              <a:rPr lang="en-GB" sz="1600" dirty="0">
                <a:solidFill>
                  <a:srgbClr val="1D1D1B"/>
                </a:solidFill>
                <a:latin typeface="Raleway"/>
              </a:rPr>
              <a:t>Bilancio</a:t>
            </a:r>
          </a:p>
          <a:p>
            <a:pPr marL="285750" marR="0" lvl="0" indent="-285750" algn="l" defTabSz="914400" rtl="0" eaLnBrk="1" fontAlgn="auto" latinLnBrk="0" hangingPunct="1">
              <a:lnSpc>
                <a:spcPct val="170000"/>
              </a:lnSpc>
              <a:spcBef>
                <a:spcPts val="1000"/>
              </a:spcBef>
              <a:spcAft>
                <a:spcPts val="0"/>
              </a:spcAft>
              <a:buClrTx/>
              <a:buSzTx/>
              <a:buFont typeface="Wingdings" panose="05000000000000000000" pitchFamily="2" charset="2"/>
              <a:buChar char="§"/>
              <a:tabLst/>
              <a:defRPr/>
            </a:pPr>
            <a:r>
              <a:rPr kumimoji="0" lang="en-US" sz="1600" i="0" u="none" strike="noStrike" kern="1200" cap="none" spc="0" normalizeH="0" baseline="0" noProof="0" dirty="0">
                <a:ln>
                  <a:noFill/>
                </a:ln>
                <a:solidFill>
                  <a:srgbClr val="1D1D1B"/>
                </a:solidFill>
                <a:effectLst/>
                <a:uLnTx/>
                <a:uFillTx/>
                <a:latin typeface="Raleway"/>
                <a:ea typeface="+mn-ea"/>
                <a:cs typeface="+mn-cs"/>
              </a:rPr>
              <a:t>Recensioni   </a:t>
            </a:r>
            <a:endParaRPr lang="en-US" sz="1600" i="0" u="none" strike="noStrike" kern="1200" cap="none" spc="0" normalizeH="0" baseline="0" noProof="0" dirty="0">
              <a:ln>
                <a:noFill/>
              </a:ln>
              <a:solidFill>
                <a:srgbClr val="1D1D1B"/>
              </a:solidFill>
              <a:effectLst/>
              <a:uLnTx/>
              <a:uFillTx/>
              <a:latin typeface="Raleway"/>
            </a:endParaRPr>
          </a:p>
        </p:txBody>
      </p:sp>
      <p:pic>
        <p:nvPicPr>
          <p:cNvPr id="11" name="Immagine 10">
            <a:extLst>
              <a:ext uri="{FF2B5EF4-FFF2-40B4-BE49-F238E27FC236}">
                <a16:creationId xmlns:a16="http://schemas.microsoft.com/office/drawing/2014/main" id="{0783E6FD-6899-C62B-E4FC-6D4BFDE927C6}"/>
              </a:ext>
            </a:extLst>
          </p:cNvPr>
          <p:cNvPicPr>
            <a:picLocks noChangeAspect="1"/>
          </p:cNvPicPr>
          <p:nvPr/>
        </p:nvPicPr>
        <p:blipFill>
          <a:blip r:embed="rId2"/>
          <a:stretch>
            <a:fillRect/>
          </a:stretch>
        </p:blipFill>
        <p:spPr>
          <a:xfrm>
            <a:off x="8748377" y="391107"/>
            <a:ext cx="2999492" cy="5151566"/>
          </a:xfrm>
          <a:prstGeom prst="rect">
            <a:avLst/>
          </a:prstGeom>
        </p:spPr>
      </p:pic>
      <p:sp>
        <p:nvSpPr>
          <p:cNvPr id="2" name="CasellaDiTesto 1">
            <a:extLst>
              <a:ext uri="{FF2B5EF4-FFF2-40B4-BE49-F238E27FC236}">
                <a16:creationId xmlns:a16="http://schemas.microsoft.com/office/drawing/2014/main" id="{1699F585-5DF2-2361-8962-9382A2DDDAD1}"/>
              </a:ext>
            </a:extLst>
          </p:cNvPr>
          <p:cNvSpPr txBox="1"/>
          <p:nvPr/>
        </p:nvSpPr>
        <p:spPr>
          <a:xfrm>
            <a:off x="8413448" y="5546876"/>
            <a:ext cx="3783390" cy="2462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000" dirty="0">
                <a:solidFill>
                  <a:srgbClr val="1D1D1B"/>
                </a:solidFill>
              </a:rPr>
              <a:t>Fonte dell'immagine:  Organizzazione internazionale per la standardizzazione</a:t>
            </a:r>
            <a:endParaRPr lang="it-IT" sz="1000" dirty="0"/>
          </a:p>
        </p:txBody>
      </p:sp>
    </p:spTree>
    <p:extLst>
      <p:ext uri="{BB962C8B-B14F-4D97-AF65-F5344CB8AC3E}">
        <p14:creationId xmlns:p14="http://schemas.microsoft.com/office/powerpoint/2010/main" val="16726626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lementi multimediali online 3" title="How to Create a Risk Management Plan">
            <a:hlinkClick r:id="" action="ppaction://media"/>
            <a:extLst>
              <a:ext uri="{FF2B5EF4-FFF2-40B4-BE49-F238E27FC236}">
                <a16:creationId xmlns:a16="http://schemas.microsoft.com/office/drawing/2014/main" id="{F0B695EE-A94D-A141-AB9C-3F93B4BDF1CF}"/>
              </a:ext>
            </a:extLst>
          </p:cNvPr>
          <p:cNvPicPr>
            <a:picLocks noRot="1" noChangeAspect="1"/>
          </p:cNvPicPr>
          <p:nvPr>
            <a:videoFile r:link="rId1"/>
          </p:nvPr>
        </p:nvPicPr>
        <p:blipFill>
          <a:blip r:embed="rId3"/>
          <a:stretch>
            <a:fillRect/>
          </a:stretch>
        </p:blipFill>
        <p:spPr>
          <a:xfrm>
            <a:off x="6393273" y="2167508"/>
            <a:ext cx="5062842" cy="2858342"/>
          </a:xfrm>
          <a:prstGeom prst="rect">
            <a:avLst/>
          </a:prstGeom>
        </p:spPr>
      </p:pic>
      <p:sp>
        <p:nvSpPr>
          <p:cNvPr id="6" name="Freccia in giù 5">
            <a:extLst>
              <a:ext uri="{FF2B5EF4-FFF2-40B4-BE49-F238E27FC236}">
                <a16:creationId xmlns:a16="http://schemas.microsoft.com/office/drawing/2014/main" id="{DCBB1AE3-58C8-9EE2-58AE-0D4DF6EB95A4}"/>
              </a:ext>
            </a:extLst>
          </p:cNvPr>
          <p:cNvSpPr/>
          <p:nvPr/>
        </p:nvSpPr>
        <p:spPr>
          <a:xfrm rot="16200000">
            <a:off x="5356338" y="3024012"/>
            <a:ext cx="342792" cy="1147663"/>
          </a:xfrm>
          <a:prstGeom prst="downArrow">
            <a:avLst/>
          </a:prstGeom>
          <a:solidFill>
            <a:schemeClr val="bg2"/>
          </a:solidFill>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endParaRPr lang="it-IT"/>
          </a:p>
        </p:txBody>
      </p:sp>
      <p:sp>
        <p:nvSpPr>
          <p:cNvPr id="8" name="CasellaDiTesto 7">
            <a:extLst>
              <a:ext uri="{FF2B5EF4-FFF2-40B4-BE49-F238E27FC236}">
                <a16:creationId xmlns:a16="http://schemas.microsoft.com/office/drawing/2014/main" id="{79D38EB3-140B-4914-005A-59A1174B2D3C}"/>
              </a:ext>
            </a:extLst>
          </p:cNvPr>
          <p:cNvSpPr txBox="1"/>
          <p:nvPr/>
        </p:nvSpPr>
        <p:spPr>
          <a:xfrm>
            <a:off x="742820" y="816622"/>
            <a:ext cx="10695214" cy="615553"/>
          </a:xfrm>
          <a:prstGeom prst="rect">
            <a:avLst/>
          </a:prstGeom>
          <a:noFill/>
        </p:spPr>
        <p:txBody>
          <a:bodyPr wrap="square" lIns="91440" tIns="45720" rIns="91440" bIns="45720" anchor="t">
            <a:spAutoFit/>
          </a:bodyPr>
          <a:lstStyle/>
          <a:p>
            <a:r>
              <a:rPr lang="en-GB" sz="3400" b="1">
                <a:solidFill>
                  <a:srgbClr val="0E9094"/>
                </a:solidFill>
                <a:latin typeface="Raleway SemiBold"/>
                <a:ea typeface="+mj-ea"/>
                <a:cs typeface="+mj-cs"/>
              </a:rPr>
              <a:t>Per saperne di più sul piano di gestione del rischio</a:t>
            </a:r>
            <a:endParaRPr lang="en-GB" sz="3400" b="1"/>
          </a:p>
        </p:txBody>
      </p:sp>
      <p:sp>
        <p:nvSpPr>
          <p:cNvPr id="2" name="CasellaDiTesto 1">
            <a:extLst>
              <a:ext uri="{FF2B5EF4-FFF2-40B4-BE49-F238E27FC236}">
                <a16:creationId xmlns:a16="http://schemas.microsoft.com/office/drawing/2014/main" id="{89D02B57-F12E-FDA4-4065-D6EB0AC77CAE}"/>
              </a:ext>
            </a:extLst>
          </p:cNvPr>
          <p:cNvSpPr txBox="1"/>
          <p:nvPr/>
        </p:nvSpPr>
        <p:spPr>
          <a:xfrm>
            <a:off x="7070876" y="5292877"/>
            <a:ext cx="4170438" cy="4001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1000" dirty="0">
                <a:solidFill>
                  <a:srgbClr val="1D1D1B"/>
                </a:solidFill>
                <a:cs typeface="Segoe UI"/>
              </a:rPr>
              <a:t>Fonte: Come creare un piano di gestione del rischio</a:t>
            </a:r>
          </a:p>
          <a:p>
            <a:pPr algn="ctr"/>
            <a:r>
              <a:rPr lang="en-GB" sz="1000" dirty="0">
                <a:solidFill>
                  <a:srgbClr val="1D1D1B"/>
                </a:solidFill>
                <a:cs typeface="Segoe UI"/>
              </a:rPr>
              <a:t>Corsi PM online di Mike Clayton </a:t>
            </a:r>
          </a:p>
        </p:txBody>
      </p:sp>
      <p:sp>
        <p:nvSpPr>
          <p:cNvPr id="5" name="Rettangolo con angoli arrotondati 4">
            <a:extLst>
              <a:ext uri="{FF2B5EF4-FFF2-40B4-BE49-F238E27FC236}">
                <a16:creationId xmlns:a16="http://schemas.microsoft.com/office/drawing/2014/main" id="{AFBB57E5-6036-A754-D0E6-34058706994A}"/>
              </a:ext>
            </a:extLst>
          </p:cNvPr>
          <p:cNvSpPr/>
          <p:nvPr/>
        </p:nvSpPr>
        <p:spPr>
          <a:xfrm>
            <a:off x="1303175" y="3126700"/>
            <a:ext cx="3489649" cy="959822"/>
          </a:xfrm>
          <a:prstGeom prst="roundRect">
            <a:avLst/>
          </a:prstGeom>
          <a:solidFill>
            <a:schemeClr val="bg2"/>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600" dirty="0">
                <a:solidFill>
                  <a:schemeClr val="accent1"/>
                </a:solidFill>
              </a:rPr>
              <a:t>Per saperne di più sul </a:t>
            </a:r>
            <a:r>
              <a:rPr lang="en-GB" sz="1600" dirty="0">
                <a:solidFill>
                  <a:schemeClr val="accent1"/>
                </a:solidFill>
              </a:rPr>
              <a:t>modo corretto di creare un Piano di gestione del rischio</a:t>
            </a:r>
            <a:endParaRPr lang="en-US" sz="1600" dirty="0">
              <a:solidFill>
                <a:schemeClr val="accent1"/>
              </a:solidFill>
            </a:endParaRPr>
          </a:p>
        </p:txBody>
      </p:sp>
    </p:spTree>
    <p:extLst>
      <p:ext uri="{BB962C8B-B14F-4D97-AF65-F5344CB8AC3E}">
        <p14:creationId xmlns:p14="http://schemas.microsoft.com/office/powerpoint/2010/main" val="37397270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4"/>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4"/>
                                        </p:tgtEl>
                                      </p:cBhvr>
                                    </p:cmd>
                                  </p:childTnLst>
                                </p:cTn>
                              </p:par>
                            </p:childTnLst>
                          </p:cTn>
                        </p:par>
                      </p:childTnLst>
                    </p:cTn>
                  </p:par>
                </p:childTnLst>
              </p:cTn>
              <p:nextCondLst>
                <p:cond evt="onClick" delay="0">
                  <p:tgtEl>
                    <p:spTgt spid="4"/>
                  </p:tgtEl>
                </p:cond>
              </p:nextCondLst>
            </p:seq>
            <p:video>
              <p:cMediaNode vol="80000">
                <p:cTn id="12" fill="hold" display="0">
                  <p:stCondLst>
                    <p:cond delay="indefinite"/>
                  </p:stCondLst>
                </p:cTn>
                <p:tgtEl>
                  <p:spTgt spid="4"/>
                </p:tgtEl>
              </p:cMediaNode>
            </p:video>
          </p:childTnLst>
        </p:cTn>
      </p:par>
    </p:tnLst>
  </p:timing>
</p:sld>
</file>

<file path=ppt/theme/theme1.xml><?xml version="1.0" encoding="utf-8"?>
<a:theme xmlns:a="http://schemas.openxmlformats.org/drawingml/2006/main" name="Tema de Office">
  <a:themeElements>
    <a:clrScheme name="FEM UP">
      <a:dk1>
        <a:srgbClr val="DACDAC"/>
      </a:dk1>
      <a:lt1>
        <a:srgbClr val="F3B75B"/>
      </a:lt1>
      <a:dk2>
        <a:srgbClr val="F85741"/>
      </a:dk2>
      <a:lt2>
        <a:srgbClr val="0E9094"/>
      </a:lt2>
      <a:accent1>
        <a:srgbClr val="1D1D1B"/>
      </a:accent1>
      <a:accent2>
        <a:srgbClr val="009DD9"/>
      </a:accent2>
      <a:accent3>
        <a:srgbClr val="0BD0D9"/>
      </a:accent3>
      <a:accent4>
        <a:srgbClr val="10CF9B"/>
      </a:accent4>
      <a:accent5>
        <a:srgbClr val="90C685"/>
      </a:accent5>
      <a:accent6>
        <a:srgbClr val="A5C249"/>
      </a:accent6>
      <a:hlink>
        <a:srgbClr val="F49100"/>
      </a:hlink>
      <a:folHlink>
        <a:srgbClr val="85DFD0"/>
      </a:folHlink>
    </a:clrScheme>
    <a:fontScheme name="Personalizado 1">
      <a:majorFont>
        <a:latin typeface="Raleway SemiBold"/>
        <a:ea typeface=""/>
        <a:cs typeface=""/>
      </a:majorFont>
      <a:minorFont>
        <a:latin typeface="Raleway"/>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FEM UP">
      <a:dk1>
        <a:srgbClr val="DACDAC"/>
      </a:dk1>
      <a:lt1>
        <a:srgbClr val="F3B75B"/>
      </a:lt1>
      <a:dk2>
        <a:srgbClr val="F85741"/>
      </a:dk2>
      <a:lt2>
        <a:srgbClr val="0E9094"/>
      </a:lt2>
      <a:accent1>
        <a:srgbClr val="1D1D1B"/>
      </a:accent1>
      <a:accent2>
        <a:srgbClr val="009DD9"/>
      </a:accent2>
      <a:accent3>
        <a:srgbClr val="0BD0D9"/>
      </a:accent3>
      <a:accent4>
        <a:srgbClr val="10CF9B"/>
      </a:accent4>
      <a:accent5>
        <a:srgbClr val="90C685"/>
      </a:accent5>
      <a:accent6>
        <a:srgbClr val="A5C249"/>
      </a:accent6>
      <a:hlink>
        <a:srgbClr val="F49100"/>
      </a:hlink>
      <a:folHlink>
        <a:srgbClr val="85DFD0"/>
      </a:folHlink>
    </a:clrScheme>
    <a:fontScheme name="Personalizado 1">
      <a:majorFont>
        <a:latin typeface="Raleway SemiBold"/>
        <a:ea typeface=""/>
        <a:cs typeface=""/>
      </a:majorFont>
      <a:minorFont>
        <a:latin typeface="Raleway"/>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984ff08c-af25-4174-ad80-e934fe4fddf1" xsi:nil="true"/>
    <lcf76f155ced4ddcb4097134ff3c332f xmlns="26a10de0-e0bd-466a-87c8-f0d3f8c6fbe9">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kument" ma:contentTypeID="0x01010028B3D6815C772C4D81C6B76302BCB0B9" ma:contentTypeVersion="15" ma:contentTypeDescription="Ustvari nov dokument." ma:contentTypeScope="" ma:versionID="01bf95649eb9cd7bf912b09c6947a021">
  <xsd:schema xmlns:xsd="http://www.w3.org/2001/XMLSchema" xmlns:xs="http://www.w3.org/2001/XMLSchema" xmlns:p="http://schemas.microsoft.com/office/2006/metadata/properties" xmlns:ns2="26a10de0-e0bd-466a-87c8-f0d3f8c6fbe9" xmlns:ns3="984ff08c-af25-4174-ad80-e934fe4fddf1" targetNamespace="http://schemas.microsoft.com/office/2006/metadata/properties" ma:root="true" ma:fieldsID="a294edcc01627a6f1e6a55137358a1ca" ns2:_="" ns3:_="">
    <xsd:import namespace="26a10de0-e0bd-466a-87c8-f0d3f8c6fbe9"/>
    <xsd:import namespace="984ff08c-af25-4174-ad80-e934fe4fddf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6a10de0-e0bd-466a-87c8-f0d3f8c6fbe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Oznake slike" ma:readOnly="false" ma:fieldId="{5cf76f15-5ced-4ddc-b409-7134ff3c332f}" ma:taxonomyMulti="true" ma:sspId="4acd71ca-110c-4d21-a77c-071988bedaea" ma:termSetId="09814cd3-568e-fe90-9814-8d621ff8fb84" ma:anchorId="fba54fb3-c3e1-fe81-a776-ca4b69148c4d" ma:open="true" ma:isKeyword="false">
      <xsd:complexType>
        <xsd:sequence>
          <xsd:element ref="pc:Terms" minOccurs="0" maxOccurs="1"/>
        </xsd:sequence>
      </xsd:complexType>
    </xsd:element>
    <xsd:element name="MediaServiceOCR" ma:index="21" nillable="true" ma:displayName="Extracted Text" ma:internalName="MediaServiceOCR" ma:readOnly="true">
      <xsd:simpleType>
        <xsd:restriction base="dms:Note">
          <xsd:maxLength value="255"/>
        </xsd:restriction>
      </xsd:simple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84ff08c-af25-4174-ad80-e934fe4fddf1" elementFormDefault="qualified">
    <xsd:import namespace="http://schemas.microsoft.com/office/2006/documentManagement/types"/>
    <xsd:import namespace="http://schemas.microsoft.com/office/infopath/2007/PartnerControls"/>
    <xsd:element name="SharedWithUsers" ma:index="12" nillable="true" ma:displayName="V skupni rabi z"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V skupni rabi s podrobnostmi" ma:internalName="SharedWithDetails" ma:readOnly="true">
      <xsd:simpleType>
        <xsd:restriction base="dms:Note">
          <xsd:maxLength value="255"/>
        </xsd:restriction>
      </xsd:simpleType>
    </xsd:element>
    <xsd:element name="TaxCatchAll" ma:index="20" nillable="true" ma:displayName="Taxonomy Catch All Column" ma:hidden="true" ma:list="{0df84a63-77eb-4ea5-a186-9a683fab0359}" ma:internalName="TaxCatchAll" ma:showField="CatchAllData" ma:web="984ff08c-af25-4174-ad80-e934fe4fddf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Vrsta vsebine"/>
        <xsd:element ref="dc:title" minOccurs="0" maxOccurs="1" ma:index="4" ma:displayName="Naslov"/>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8BAA0A9-8593-42AF-A19C-07E55EA366BA}">
  <ds:schemaRefs>
    <ds:schemaRef ds:uri="26a10de0-e0bd-466a-87c8-f0d3f8c6fbe9"/>
    <ds:schemaRef ds:uri="984ff08c-af25-4174-ad80-e934fe4fddf1"/>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BA919C7B-89D0-48AD-BA04-A77090D5654C}"/>
</file>

<file path=customXml/itemProps3.xml><?xml version="1.0" encoding="utf-8"?>
<ds:datastoreItem xmlns:ds="http://schemas.openxmlformats.org/officeDocument/2006/customXml" ds:itemID="{FE3E453B-9058-4FEA-9C49-5E34D11CFB7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0</TotalTime>
  <Words>4994</Words>
  <Application>Microsoft Office PowerPoint</Application>
  <PresentationFormat>Widescreen</PresentationFormat>
  <Paragraphs>373</Paragraphs>
  <Slides>40</Slides>
  <Notes>0</Notes>
  <HiddenSlides>0</HiddenSlides>
  <MMClips>10</MMClips>
  <ScaleCrop>false</ScaleCrop>
  <HeadingPairs>
    <vt:vector size="6" baseType="variant">
      <vt:variant>
        <vt:lpstr>Caratteri utilizzati</vt:lpstr>
      </vt:variant>
      <vt:variant>
        <vt:i4>9</vt:i4>
      </vt:variant>
      <vt:variant>
        <vt:lpstr>Tema</vt:lpstr>
      </vt:variant>
      <vt:variant>
        <vt:i4>2</vt:i4>
      </vt:variant>
      <vt:variant>
        <vt:lpstr>Titoli diapositive</vt:lpstr>
      </vt:variant>
      <vt:variant>
        <vt:i4>40</vt:i4>
      </vt:variant>
    </vt:vector>
  </HeadingPairs>
  <TitlesOfParts>
    <vt:vector size="51" baseType="lpstr">
      <vt:lpstr>Arial</vt:lpstr>
      <vt:lpstr>Arial,Sans-Serif</vt:lpstr>
      <vt:lpstr>Courier New</vt:lpstr>
      <vt:lpstr>Raleway</vt:lpstr>
      <vt:lpstr>Raleway Medium</vt:lpstr>
      <vt:lpstr>Raleway SemiBold</vt:lpstr>
      <vt:lpstr>Segoe UI</vt:lpstr>
      <vt:lpstr>TT Firs Neue</vt:lpstr>
      <vt:lpstr>Wingdings</vt:lpstr>
      <vt:lpstr>Tema de Office</vt:lpstr>
      <vt:lpstr>Tema de Office</vt:lpstr>
      <vt:lpstr>Garanzia di qualità e gestione del rischio </vt:lpstr>
      <vt:lpstr>Obiettivo di questa unità</vt:lpstr>
      <vt:lpstr>Risultati di apprendimento di questa unità:  </vt:lpstr>
      <vt:lpstr>1° Sezione: Identificazione e mitigazione dei rischi aziendali</vt:lpstr>
      <vt:lpstr>Qual è l'approccio alla gestione del rischio? </vt:lpstr>
      <vt:lpstr>Come creare un piano d'azione per la gestione del rischio?</vt:lpstr>
      <vt:lpstr>Presentazione standard di PowerPoint</vt:lpstr>
      <vt:lpstr>Presentazione standard di PowerPoint</vt:lpstr>
      <vt:lpstr>Presentazione standard di PowerPoint</vt:lpstr>
      <vt:lpstr>Le migliori pratiche di gestione del rischio  da tenere a mente </vt:lpstr>
      <vt:lpstr>Qualche consiglio? Valutazione dei rischi in Excel </vt:lpstr>
      <vt:lpstr>Auto-riflessione sulla gestione del rischio</vt:lpstr>
      <vt:lpstr>2°Sezione: Gestione e garanzia della qualità  </vt:lpstr>
      <vt:lpstr>Componenti della gestione della qualità  </vt:lpstr>
      <vt:lpstr>Presentazione standard di PowerPoint</vt:lpstr>
      <vt:lpstr>Presentazione standard di PowerPoint</vt:lpstr>
      <vt:lpstr>I 7 strumenti di controllo della qualità  </vt:lpstr>
      <vt:lpstr>Presentazione standard di PowerPoint</vt:lpstr>
      <vt:lpstr>Presentazione standard di PowerPoint</vt:lpstr>
      <vt:lpstr>Presentazione standard di PowerPoint</vt:lpstr>
      <vt:lpstr>Presentazione standard di PowerPoint</vt:lpstr>
      <vt:lpstr>Auto-riflessione sulla gestione della qualità</vt:lpstr>
      <vt:lpstr>Presentazione standard di PowerPoint</vt:lpstr>
      <vt:lpstr>L'importanza della gestione del tempo per gli imprenditori</vt:lpstr>
      <vt:lpstr>Presentazione standard di PowerPoint</vt:lpstr>
      <vt:lpstr>Presentazione standard di PowerPoint</vt:lpstr>
      <vt:lpstr>Presentazione standard di PowerPoint</vt:lpstr>
      <vt:lpstr>Presentazione standard di PowerPoint</vt:lpstr>
      <vt:lpstr>Presentazione standard di PowerPoint</vt:lpstr>
      <vt:lpstr>Collaborazione e lavoro di squadra per la crescita e la pianificazione del tempo</vt:lpstr>
      <vt:lpstr>La tecnica del Pomodoro  La legge di Parkinson</vt:lpstr>
      <vt:lpstr>Presentazione standard di PowerPoint</vt:lpstr>
      <vt:lpstr>Presentazione standard di PowerPoint</vt:lpstr>
      <vt:lpstr>Presentazione standard di PowerPoint</vt:lpstr>
      <vt:lpstr>Presentazione standard di PowerPoint</vt:lpstr>
      <vt:lpstr>Presentazione standard di PowerPoint</vt:lpstr>
      <vt:lpstr>Altro da esplorare </vt:lpstr>
      <vt:lpstr>Fonti utilizzate per creare questa unità </vt:lpstr>
      <vt:lpstr>Presentazione standard di PowerPoint</vt:lpstr>
      <vt:lpstr>Presentazione standard di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Laure Raso</dc:creator>
  <cp:keywords>, docId:6221955BE9A93414855B07FB0423861C</cp:keywords>
  <cp:lastModifiedBy>Daniela Florio</cp:lastModifiedBy>
  <cp:revision>692</cp:revision>
  <dcterms:created xsi:type="dcterms:W3CDTF">2023-12-21T13:42:43Z</dcterms:created>
  <dcterms:modified xsi:type="dcterms:W3CDTF">2025-01-31T16:29:27Z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0x01010028B3D6815C772C4D81C6B76302BCB0B9</vt:lpwstr>
  </property>
  <property fmtid="{D5CDD505-2E9C-101B-9397-08002B2CF9AE}" pid="3" name="MediaServiceImageTags">
    <vt:lpwstr/>
  </property>
</Properties>
</file>