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305" r:id="rId6"/>
    <p:sldId id="257" r:id="rId7"/>
    <p:sldId id="258" r:id="rId8"/>
    <p:sldId id="259" r:id="rId9"/>
    <p:sldId id="260" r:id="rId10"/>
    <p:sldId id="261" r:id="rId11"/>
    <p:sldId id="307" r:id="rId12"/>
    <p:sldId id="308" r:id="rId13"/>
    <p:sldId id="264" r:id="rId14"/>
    <p:sldId id="265" r:id="rId15"/>
    <p:sldId id="273" r:id="rId16"/>
    <p:sldId id="269" r:id="rId17"/>
    <p:sldId id="272" r:id="rId18"/>
    <p:sldId id="271" r:id="rId19"/>
    <p:sldId id="278" r:id="rId20"/>
    <p:sldId id="281" r:id="rId21"/>
    <p:sldId id="268" r:id="rId22"/>
    <p:sldId id="296" r:id="rId23"/>
    <p:sldId id="267" r:id="rId24"/>
    <p:sldId id="266" r:id="rId25"/>
    <p:sldId id="279" r:id="rId26"/>
    <p:sldId id="283" r:id="rId27"/>
    <p:sldId id="287" r:id="rId28"/>
    <p:sldId id="280" r:id="rId29"/>
    <p:sldId id="288" r:id="rId30"/>
    <p:sldId id="291" r:id="rId31"/>
    <p:sldId id="292" r:id="rId32"/>
    <p:sldId id="294" r:id="rId33"/>
    <p:sldId id="298" r:id="rId34"/>
    <p:sldId id="262" r:id="rId35"/>
    <p:sldId id="293" r:id="rId36"/>
    <p:sldId id="263"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922FE8-0EA1-B457-8463-5A3B05ED8634}" v="82" dt="2024-12-19T08:57:42.706"/>
    <p1510:client id="{A0E86943-C317-9C8C-F104-F6DB1A6AD8A0}" v="156" dt="2024-12-19T10:00:17.286"/>
    <p1510:client id="{C800B732-2A2B-13BD-F6FF-01536B8E3007}" v="19" dt="2024-12-18T12:26:17.8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po_35" userId="S::epo_35_jogroup.eu#ext#@dobasi.onmicrosoft.com::edd5f0fd-77c0-4369-83c5-84439aafe912" providerId="AD" clId="Web-{2D11C9E4-498E-262A-343E-4750D1093027}"/>
    <pc:docChg chg="modSld">
      <pc:chgData name="epo_35" userId="S::epo_35_jogroup.eu#ext#@dobasi.onmicrosoft.com::edd5f0fd-77c0-4369-83c5-84439aafe912" providerId="AD" clId="Web-{2D11C9E4-498E-262A-343E-4750D1093027}" dt="2024-11-08T14:26:45.239" v="19" actId="20577"/>
      <pc:docMkLst>
        <pc:docMk/>
      </pc:docMkLst>
      <pc:sldChg chg="addSp modSp">
        <pc:chgData name="epo_35" userId="S::epo_35_jogroup.eu#ext#@dobasi.onmicrosoft.com::edd5f0fd-77c0-4369-83c5-84439aafe912" providerId="AD" clId="Web-{2D11C9E4-498E-262A-343E-4750D1093027}" dt="2024-11-08T14:26:45.239" v="19" actId="20577"/>
        <pc:sldMkLst>
          <pc:docMk/>
          <pc:sldMk cId="1326018968" sldId="256"/>
        </pc:sldMkLst>
        <pc:spChg chg="add mod">
          <ac:chgData name="epo_35" userId="S::epo_35_jogroup.eu#ext#@dobasi.onmicrosoft.com::edd5f0fd-77c0-4369-83c5-84439aafe912" providerId="AD" clId="Web-{2D11C9E4-498E-262A-343E-4750D1093027}" dt="2024-11-08T14:26:45.239" v="19" actId="20577"/>
          <ac:spMkLst>
            <pc:docMk/>
            <pc:sldMk cId="1326018968" sldId="256"/>
            <ac:spMk id="3" creationId="{73B06CFA-549F-BF01-84DA-E23DFB02BD4F}"/>
          </ac:spMkLst>
        </pc:spChg>
      </pc:sldChg>
      <pc:sldChg chg="modSp">
        <pc:chgData name="epo_35" userId="S::epo_35_jogroup.eu#ext#@dobasi.onmicrosoft.com::edd5f0fd-77c0-4369-83c5-84439aafe912" providerId="AD" clId="Web-{2D11C9E4-498E-262A-343E-4750D1093027}" dt="2024-11-08T14:25:41.534" v="11" actId="20577"/>
        <pc:sldMkLst>
          <pc:docMk/>
          <pc:sldMk cId="2591287154" sldId="258"/>
        </pc:sldMkLst>
        <pc:spChg chg="mod">
          <ac:chgData name="epo_35" userId="S::epo_35_jogroup.eu#ext#@dobasi.onmicrosoft.com::edd5f0fd-77c0-4369-83c5-84439aafe912" providerId="AD" clId="Web-{2D11C9E4-498E-262A-343E-4750D1093027}" dt="2024-11-08T14:25:41.534" v="11" actId="20577"/>
          <ac:spMkLst>
            <pc:docMk/>
            <pc:sldMk cId="2591287154" sldId="258"/>
            <ac:spMk id="4" creationId="{EDDEB2B8-67A4-DBB2-B33B-FA3A94AEE46E}"/>
          </ac:spMkLst>
        </pc:spChg>
      </pc:sldChg>
      <pc:sldChg chg="modSp">
        <pc:chgData name="epo_35" userId="S::epo_35_jogroup.eu#ext#@dobasi.onmicrosoft.com::edd5f0fd-77c0-4369-83c5-84439aafe912" providerId="AD" clId="Web-{2D11C9E4-498E-262A-343E-4750D1093027}" dt="2024-11-08T14:26:07.363" v="16" actId="20577"/>
        <pc:sldMkLst>
          <pc:docMk/>
          <pc:sldMk cId="1806747422" sldId="267"/>
        </pc:sldMkLst>
        <pc:spChg chg="mod">
          <ac:chgData name="epo_35" userId="S::epo_35_jogroup.eu#ext#@dobasi.onmicrosoft.com::edd5f0fd-77c0-4369-83c5-84439aafe912" providerId="AD" clId="Web-{2D11C9E4-498E-262A-343E-4750D1093027}" dt="2024-11-08T14:26:07.363" v="16" actId="20577"/>
          <ac:spMkLst>
            <pc:docMk/>
            <pc:sldMk cId="1806747422" sldId="267"/>
            <ac:spMk id="2" creationId="{E5E05121-28A5-A1BB-1D1D-D95EBF63955C}"/>
          </ac:spMkLst>
        </pc:spChg>
      </pc:sldChg>
      <pc:sldChg chg="modSp">
        <pc:chgData name="epo_35" userId="S::epo_35_jogroup.eu#ext#@dobasi.onmicrosoft.com::edd5f0fd-77c0-4369-83c5-84439aafe912" providerId="AD" clId="Web-{2D11C9E4-498E-262A-343E-4750D1093027}" dt="2024-11-08T14:25:55.222" v="14" actId="20577"/>
        <pc:sldMkLst>
          <pc:docMk/>
          <pc:sldMk cId="4280368316" sldId="271"/>
        </pc:sldMkLst>
        <pc:spChg chg="mod">
          <ac:chgData name="epo_35" userId="S::epo_35_jogroup.eu#ext#@dobasi.onmicrosoft.com::edd5f0fd-77c0-4369-83c5-84439aafe912" providerId="AD" clId="Web-{2D11C9E4-498E-262A-343E-4750D1093027}" dt="2024-11-08T14:25:55.222" v="14" actId="20577"/>
          <ac:spMkLst>
            <pc:docMk/>
            <pc:sldMk cId="4280368316" sldId="271"/>
            <ac:spMk id="2" creationId="{473C6D11-57DE-CE53-DE22-EED64C74869A}"/>
          </ac:spMkLst>
        </pc:spChg>
      </pc:sldChg>
      <pc:sldChg chg="modSp">
        <pc:chgData name="epo_35" userId="S::epo_35_jogroup.eu#ext#@dobasi.onmicrosoft.com::edd5f0fd-77c0-4369-83c5-84439aafe912" providerId="AD" clId="Web-{2D11C9E4-498E-262A-343E-4750D1093027}" dt="2024-11-08T14:26:18.942" v="17" actId="20577"/>
        <pc:sldMkLst>
          <pc:docMk/>
          <pc:sldMk cId="1151573899" sldId="288"/>
        </pc:sldMkLst>
        <pc:spChg chg="mod">
          <ac:chgData name="epo_35" userId="S::epo_35_jogroup.eu#ext#@dobasi.onmicrosoft.com::edd5f0fd-77c0-4369-83c5-84439aafe912" providerId="AD" clId="Web-{2D11C9E4-498E-262A-343E-4750D1093027}" dt="2024-11-08T14:26:18.942" v="17" actId="20577"/>
          <ac:spMkLst>
            <pc:docMk/>
            <pc:sldMk cId="1151573899" sldId="288"/>
            <ac:spMk id="2" creationId="{E2997C28-4B93-196F-113B-074F7FF51399}"/>
          </ac:spMkLst>
        </pc:spChg>
      </pc:sldChg>
    </pc:docChg>
  </pc:docChgLst>
  <pc:docChgLst>
    <pc:chgData name="Martina Plantak, DOBA" userId="S::martina.plantak@doba.si::de674679-c024-4d92-9c12-6923d982c1a5" providerId="AD" clId="Web-{FAA62AC6-94FC-1C7A-DC6C-8EF6A7C12538}"/>
    <pc:docChg chg="delSld modSld">
      <pc:chgData name="Martina Plantak, DOBA" userId="S::martina.plantak@doba.si::de674679-c024-4d92-9c12-6923d982c1a5" providerId="AD" clId="Web-{FAA62AC6-94FC-1C7A-DC6C-8EF6A7C12538}" dt="2024-12-12T14:47:20.927" v="992" actId="1076"/>
      <pc:docMkLst>
        <pc:docMk/>
      </pc:docMkLst>
      <pc:sldChg chg="modSp">
        <pc:chgData name="Martina Plantak, DOBA" userId="S::martina.plantak@doba.si::de674679-c024-4d92-9c12-6923d982c1a5" providerId="AD" clId="Web-{FAA62AC6-94FC-1C7A-DC6C-8EF6A7C12538}" dt="2024-12-12T13:15:09.005" v="4" actId="20577"/>
        <pc:sldMkLst>
          <pc:docMk/>
          <pc:sldMk cId="1326018968" sldId="256"/>
        </pc:sldMkLst>
        <pc:spChg chg="mod">
          <ac:chgData name="Martina Plantak, DOBA" userId="S::martina.plantak@doba.si::de674679-c024-4d92-9c12-6923d982c1a5" providerId="AD" clId="Web-{FAA62AC6-94FC-1C7A-DC6C-8EF6A7C12538}" dt="2024-12-12T13:15:09.005" v="4" actId="20577"/>
          <ac:spMkLst>
            <pc:docMk/>
            <pc:sldMk cId="1326018968" sldId="256"/>
            <ac:spMk id="6" creationId="{73B06CFA-549F-BF01-84DA-E23DFB02BD4F}"/>
          </ac:spMkLst>
        </pc:spChg>
      </pc:sldChg>
      <pc:sldChg chg="modSp">
        <pc:chgData name="Martina Plantak, DOBA" userId="S::martina.plantak@doba.si::de674679-c024-4d92-9c12-6923d982c1a5" providerId="AD" clId="Web-{FAA62AC6-94FC-1C7A-DC6C-8EF6A7C12538}" dt="2024-12-12T13:47:05.968" v="89" actId="20577"/>
        <pc:sldMkLst>
          <pc:docMk/>
          <pc:sldMk cId="1177726443" sldId="257"/>
        </pc:sldMkLst>
        <pc:spChg chg="mod">
          <ac:chgData name="Martina Plantak, DOBA" userId="S::martina.plantak@doba.si::de674679-c024-4d92-9c12-6923d982c1a5" providerId="AD" clId="Web-{FAA62AC6-94FC-1C7A-DC6C-8EF6A7C12538}" dt="2024-12-12T13:46:22.404" v="79" actId="1076"/>
          <ac:spMkLst>
            <pc:docMk/>
            <pc:sldMk cId="1177726443" sldId="257"/>
            <ac:spMk id="2" creationId="{F2C0D52E-A62B-F6E5-F2B0-7344F0CE8600}"/>
          </ac:spMkLst>
        </pc:spChg>
        <pc:spChg chg="mod">
          <ac:chgData name="Martina Plantak, DOBA" userId="S::martina.plantak@doba.si::de674679-c024-4d92-9c12-6923d982c1a5" providerId="AD" clId="Web-{FAA62AC6-94FC-1C7A-DC6C-8EF6A7C12538}" dt="2024-12-12T13:46:56.764" v="87" actId="20577"/>
          <ac:spMkLst>
            <pc:docMk/>
            <pc:sldMk cId="1177726443" sldId="257"/>
            <ac:spMk id="4" creationId="{04667B6A-CF28-DC5E-2735-5F7E68284B51}"/>
          </ac:spMkLst>
        </pc:spChg>
        <pc:spChg chg="mod">
          <ac:chgData name="Martina Plantak, DOBA" userId="S::martina.plantak@doba.si::de674679-c024-4d92-9c12-6923d982c1a5" providerId="AD" clId="Web-{FAA62AC6-94FC-1C7A-DC6C-8EF6A7C12538}" dt="2024-12-12T13:47:05.968" v="89" actId="20577"/>
          <ac:spMkLst>
            <pc:docMk/>
            <pc:sldMk cId="1177726443" sldId="257"/>
            <ac:spMk id="5" creationId="{3FA2BF17-B7BC-AE6D-4D5F-EABC14EB66A4}"/>
          </ac:spMkLst>
        </pc:spChg>
      </pc:sldChg>
      <pc:sldChg chg="delSp modSp">
        <pc:chgData name="Martina Plantak, DOBA" userId="S::martina.plantak@doba.si::de674679-c024-4d92-9c12-6923d982c1a5" providerId="AD" clId="Web-{FAA62AC6-94FC-1C7A-DC6C-8EF6A7C12538}" dt="2024-12-12T13:47:52.001" v="108" actId="1076"/>
        <pc:sldMkLst>
          <pc:docMk/>
          <pc:sldMk cId="2591287154" sldId="258"/>
        </pc:sldMkLst>
        <pc:spChg chg="mod">
          <ac:chgData name="Martina Plantak, DOBA" userId="S::martina.plantak@doba.si::de674679-c024-4d92-9c12-6923d982c1a5" providerId="AD" clId="Web-{FAA62AC6-94FC-1C7A-DC6C-8EF6A7C12538}" dt="2024-12-12T13:47:52.001" v="108" actId="1076"/>
          <ac:spMkLst>
            <pc:docMk/>
            <pc:sldMk cId="2591287154" sldId="258"/>
            <ac:spMk id="4" creationId="{EDDEB2B8-67A4-DBB2-B33B-FA3A94AEE46E}"/>
          </ac:spMkLst>
        </pc:spChg>
        <pc:spChg chg="mod">
          <ac:chgData name="Martina Plantak, DOBA" userId="S::martina.plantak@doba.si::de674679-c024-4d92-9c12-6923d982c1a5" providerId="AD" clId="Web-{FAA62AC6-94FC-1C7A-DC6C-8EF6A7C12538}" dt="2024-12-12T13:47:41.094" v="104" actId="20577"/>
          <ac:spMkLst>
            <pc:docMk/>
            <pc:sldMk cId="2591287154" sldId="258"/>
            <ac:spMk id="5" creationId="{DCBDD218-F9D7-4922-0A12-8A66E5903877}"/>
          </ac:spMkLst>
        </pc:spChg>
        <pc:picChg chg="del">
          <ac:chgData name="Martina Plantak, DOBA" userId="S::martina.plantak@doba.si::de674679-c024-4d92-9c12-6923d982c1a5" providerId="AD" clId="Web-{FAA62AC6-94FC-1C7A-DC6C-8EF6A7C12538}" dt="2024-12-12T13:47:41.485" v="105"/>
          <ac:picMkLst>
            <pc:docMk/>
            <pc:sldMk cId="2591287154" sldId="258"/>
            <ac:picMk id="1026" creationId="{09490F42-300C-E4E3-604D-7BC40D33CFB3}"/>
          </ac:picMkLst>
        </pc:picChg>
      </pc:sldChg>
      <pc:sldChg chg="addSp modSp">
        <pc:chgData name="Martina Plantak, DOBA" userId="S::martina.plantak@doba.si::de674679-c024-4d92-9c12-6923d982c1a5" providerId="AD" clId="Web-{FAA62AC6-94FC-1C7A-DC6C-8EF6A7C12538}" dt="2024-12-12T14:00:43.607" v="198" actId="1076"/>
        <pc:sldMkLst>
          <pc:docMk/>
          <pc:sldMk cId="1337608970" sldId="259"/>
        </pc:sldMkLst>
        <pc:spChg chg="mod">
          <ac:chgData name="Martina Plantak, DOBA" userId="S::martina.plantak@doba.si::de674679-c024-4d92-9c12-6923d982c1a5" providerId="AD" clId="Web-{FAA62AC6-94FC-1C7A-DC6C-8EF6A7C12538}" dt="2024-12-12T14:00:41.591" v="197" actId="1076"/>
          <ac:spMkLst>
            <pc:docMk/>
            <pc:sldMk cId="1337608970" sldId="259"/>
            <ac:spMk id="3" creationId="{AD212F03-978D-BAB5-624A-0E670B9F81AE}"/>
          </ac:spMkLst>
        </pc:spChg>
        <pc:spChg chg="add mod">
          <ac:chgData name="Martina Plantak, DOBA" userId="S::martina.plantak@doba.si::de674679-c024-4d92-9c12-6923d982c1a5" providerId="AD" clId="Web-{FAA62AC6-94FC-1C7A-DC6C-8EF6A7C12538}" dt="2024-12-12T14:00:36.732" v="196" actId="1076"/>
          <ac:spMkLst>
            <pc:docMk/>
            <pc:sldMk cId="1337608970" sldId="259"/>
            <ac:spMk id="4" creationId="{BA8E7178-6E5C-AA12-E6DB-08A66035EBC3}"/>
          </ac:spMkLst>
        </pc:spChg>
        <pc:picChg chg="mod">
          <ac:chgData name="Martina Plantak, DOBA" userId="S::martina.plantak@doba.si::de674679-c024-4d92-9c12-6923d982c1a5" providerId="AD" clId="Web-{FAA62AC6-94FC-1C7A-DC6C-8EF6A7C12538}" dt="2024-12-12T14:00:43.607" v="198" actId="1076"/>
          <ac:picMkLst>
            <pc:docMk/>
            <pc:sldMk cId="1337608970" sldId="259"/>
            <ac:picMk id="2" creationId="{D64FF6BF-1F0D-25D8-F5E0-F980E6C68552}"/>
          </ac:picMkLst>
        </pc:picChg>
      </pc:sldChg>
      <pc:sldChg chg="modSp">
        <pc:chgData name="Martina Plantak, DOBA" userId="S::martina.plantak@doba.si::de674679-c024-4d92-9c12-6923d982c1a5" providerId="AD" clId="Web-{FAA62AC6-94FC-1C7A-DC6C-8EF6A7C12538}" dt="2024-12-12T14:06:03.322" v="243" actId="1076"/>
        <pc:sldMkLst>
          <pc:docMk/>
          <pc:sldMk cId="543473248" sldId="260"/>
        </pc:sldMkLst>
        <pc:spChg chg="mod">
          <ac:chgData name="Martina Plantak, DOBA" userId="S::martina.plantak@doba.si::de674679-c024-4d92-9c12-6923d982c1a5" providerId="AD" clId="Web-{FAA62AC6-94FC-1C7A-DC6C-8EF6A7C12538}" dt="2024-12-12T14:05:44.196" v="237" actId="1076"/>
          <ac:spMkLst>
            <pc:docMk/>
            <pc:sldMk cId="543473248" sldId="260"/>
            <ac:spMk id="14" creationId="{833550B8-DBAE-C755-9C1D-C8F8ABF223EE}"/>
          </ac:spMkLst>
        </pc:spChg>
        <pc:spChg chg="mod">
          <ac:chgData name="Martina Plantak, DOBA" userId="S::martina.plantak@doba.si::de674679-c024-4d92-9c12-6923d982c1a5" providerId="AD" clId="Web-{FAA62AC6-94FC-1C7A-DC6C-8EF6A7C12538}" dt="2024-12-12T14:05:47.946" v="238" actId="14100"/>
          <ac:spMkLst>
            <pc:docMk/>
            <pc:sldMk cId="543473248" sldId="260"/>
            <ac:spMk id="15" creationId="{0D6E7056-80F4-68F5-7F37-A6A601689D04}"/>
          </ac:spMkLst>
        </pc:spChg>
        <pc:spChg chg="mod">
          <ac:chgData name="Martina Plantak, DOBA" userId="S::martina.plantak@doba.si::de674679-c024-4d92-9c12-6923d982c1a5" providerId="AD" clId="Web-{FAA62AC6-94FC-1C7A-DC6C-8EF6A7C12538}" dt="2024-12-12T14:05:56.478" v="242" actId="20577"/>
          <ac:spMkLst>
            <pc:docMk/>
            <pc:sldMk cId="543473248" sldId="260"/>
            <ac:spMk id="16" creationId="{4A3A738B-C53A-9F49-0126-E19A8FD7B79E}"/>
          </ac:spMkLst>
        </pc:spChg>
        <pc:spChg chg="mod">
          <ac:chgData name="Martina Plantak, DOBA" userId="S::martina.plantak@doba.si::de674679-c024-4d92-9c12-6923d982c1a5" providerId="AD" clId="Web-{FAA62AC6-94FC-1C7A-DC6C-8EF6A7C12538}" dt="2024-12-12T14:06:03.322" v="243" actId="1076"/>
          <ac:spMkLst>
            <pc:docMk/>
            <pc:sldMk cId="543473248" sldId="260"/>
            <ac:spMk id="19" creationId="{F3F17C73-A9A4-5C0A-2714-5925B70E450F}"/>
          </ac:spMkLst>
        </pc:spChg>
      </pc:sldChg>
      <pc:sldChg chg="modSp">
        <pc:chgData name="Martina Plantak, DOBA" userId="S::martina.plantak@doba.si::de674679-c024-4d92-9c12-6923d982c1a5" providerId="AD" clId="Web-{FAA62AC6-94FC-1C7A-DC6C-8EF6A7C12538}" dt="2024-12-12T14:07:33.262" v="268" actId="1076"/>
        <pc:sldMkLst>
          <pc:docMk/>
          <pc:sldMk cId="2319837887" sldId="261"/>
        </pc:sldMkLst>
        <pc:spChg chg="mod">
          <ac:chgData name="Martina Plantak, DOBA" userId="S::martina.plantak@doba.si::de674679-c024-4d92-9c12-6923d982c1a5" providerId="AD" clId="Web-{FAA62AC6-94FC-1C7A-DC6C-8EF6A7C12538}" dt="2024-12-12T14:07:33.262" v="268" actId="1076"/>
          <ac:spMkLst>
            <pc:docMk/>
            <pc:sldMk cId="2319837887" sldId="261"/>
            <ac:spMk id="8" creationId="{2474DE6B-611F-5AF3-1D0C-8F90E9AA2E8F}"/>
          </ac:spMkLst>
        </pc:spChg>
      </pc:sldChg>
      <pc:sldChg chg="modSp">
        <pc:chgData name="Martina Plantak, DOBA" userId="S::martina.plantak@doba.si::de674679-c024-4d92-9c12-6923d982c1a5" providerId="AD" clId="Web-{FAA62AC6-94FC-1C7A-DC6C-8EF6A7C12538}" dt="2024-12-12T14:47:20.927" v="992" actId="1076"/>
        <pc:sldMkLst>
          <pc:docMk/>
          <pc:sldMk cId="2622686270" sldId="262"/>
        </pc:sldMkLst>
        <pc:spChg chg="mod">
          <ac:chgData name="Martina Plantak, DOBA" userId="S::martina.plantak@doba.si::de674679-c024-4d92-9c12-6923d982c1a5" providerId="AD" clId="Web-{FAA62AC6-94FC-1C7A-DC6C-8EF6A7C12538}" dt="2024-12-12T14:44:46.046" v="943" actId="20577"/>
          <ac:spMkLst>
            <pc:docMk/>
            <pc:sldMk cId="2622686270" sldId="262"/>
            <ac:spMk id="3" creationId="{61F24E80-4D7B-5519-330E-81314125B408}"/>
          </ac:spMkLst>
        </pc:spChg>
        <pc:spChg chg="mod">
          <ac:chgData name="Martina Plantak, DOBA" userId="S::martina.plantak@doba.si::de674679-c024-4d92-9c12-6923d982c1a5" providerId="AD" clId="Web-{FAA62AC6-94FC-1C7A-DC6C-8EF6A7C12538}" dt="2024-12-12T14:47:20.927" v="992" actId="1076"/>
          <ac:spMkLst>
            <pc:docMk/>
            <pc:sldMk cId="2622686270" sldId="262"/>
            <ac:spMk id="5" creationId="{A7D5D871-3E99-FD69-62E9-BF69DA13EE4B}"/>
          </ac:spMkLst>
        </pc:spChg>
      </pc:sldChg>
      <pc:sldChg chg="modSp">
        <pc:chgData name="Martina Plantak, DOBA" userId="S::martina.plantak@doba.si::de674679-c024-4d92-9c12-6923d982c1a5" providerId="AD" clId="Web-{FAA62AC6-94FC-1C7A-DC6C-8EF6A7C12538}" dt="2024-12-12T14:12:55.165" v="349" actId="14100"/>
        <pc:sldMkLst>
          <pc:docMk/>
          <pc:sldMk cId="1969540776" sldId="264"/>
        </pc:sldMkLst>
        <pc:spChg chg="mod">
          <ac:chgData name="Martina Plantak, DOBA" userId="S::martina.plantak@doba.si::de674679-c024-4d92-9c12-6923d982c1a5" providerId="AD" clId="Web-{FAA62AC6-94FC-1C7A-DC6C-8EF6A7C12538}" dt="2024-12-12T14:12:51.805" v="348" actId="1076"/>
          <ac:spMkLst>
            <pc:docMk/>
            <pc:sldMk cId="1969540776" sldId="264"/>
            <ac:spMk id="2" creationId="{0CC6CE50-60CD-7B63-5E65-B783CF54FFE4}"/>
          </ac:spMkLst>
        </pc:spChg>
        <pc:spChg chg="mod">
          <ac:chgData name="Martina Plantak, DOBA" userId="S::martina.plantak@doba.si::de674679-c024-4d92-9c12-6923d982c1a5" providerId="AD" clId="Web-{FAA62AC6-94FC-1C7A-DC6C-8EF6A7C12538}" dt="2024-12-12T14:12:43.992" v="347" actId="20577"/>
          <ac:spMkLst>
            <pc:docMk/>
            <pc:sldMk cId="1969540776" sldId="264"/>
            <ac:spMk id="6" creationId="{995CF4B2-0BCF-495D-6CBA-865EDBE47803}"/>
          </ac:spMkLst>
        </pc:spChg>
        <pc:picChg chg="mod">
          <ac:chgData name="Martina Plantak, DOBA" userId="S::martina.plantak@doba.si::de674679-c024-4d92-9c12-6923d982c1a5" providerId="AD" clId="Web-{FAA62AC6-94FC-1C7A-DC6C-8EF6A7C12538}" dt="2024-12-12T14:12:55.165" v="349" actId="14100"/>
          <ac:picMkLst>
            <pc:docMk/>
            <pc:sldMk cId="1969540776" sldId="264"/>
            <ac:picMk id="4" creationId="{AF5DE497-0859-966A-36C2-7A86A94BED38}"/>
          </ac:picMkLst>
        </pc:picChg>
      </pc:sldChg>
      <pc:sldChg chg="delSp modSp">
        <pc:chgData name="Martina Plantak, DOBA" userId="S::martina.plantak@doba.si::de674679-c024-4d92-9c12-6923d982c1a5" providerId="AD" clId="Web-{FAA62AC6-94FC-1C7A-DC6C-8EF6A7C12538}" dt="2024-12-12T14:14:05.386" v="380" actId="20577"/>
        <pc:sldMkLst>
          <pc:docMk/>
          <pc:sldMk cId="312193480" sldId="265"/>
        </pc:sldMkLst>
        <pc:spChg chg="mod">
          <ac:chgData name="Martina Plantak, DOBA" userId="S::martina.plantak@doba.si::de674679-c024-4d92-9c12-6923d982c1a5" providerId="AD" clId="Web-{FAA62AC6-94FC-1C7A-DC6C-8EF6A7C12538}" dt="2024-12-12T14:14:05.386" v="380" actId="20577"/>
          <ac:spMkLst>
            <pc:docMk/>
            <pc:sldMk cId="312193480" sldId="265"/>
            <ac:spMk id="3" creationId="{AC82C0F3-CD1A-06D2-231A-73CDECCAE0B1}"/>
          </ac:spMkLst>
        </pc:spChg>
        <pc:picChg chg="del">
          <ac:chgData name="Martina Plantak, DOBA" userId="S::martina.plantak@doba.si::de674679-c024-4d92-9c12-6923d982c1a5" providerId="AD" clId="Web-{FAA62AC6-94FC-1C7A-DC6C-8EF6A7C12538}" dt="2024-12-12T14:13:08.196" v="350"/>
          <ac:picMkLst>
            <pc:docMk/>
            <pc:sldMk cId="312193480" sldId="265"/>
            <ac:picMk id="5122" creationId="{49C5B89D-8F7B-C100-F501-97C40913AA13}"/>
          </ac:picMkLst>
        </pc:picChg>
      </pc:sldChg>
      <pc:sldChg chg="modSp">
        <pc:chgData name="Martina Plantak, DOBA" userId="S::martina.plantak@doba.si::de674679-c024-4d92-9c12-6923d982c1a5" providerId="AD" clId="Web-{FAA62AC6-94FC-1C7A-DC6C-8EF6A7C12538}" dt="2024-12-12T14:30:12.984" v="704" actId="20577"/>
        <pc:sldMkLst>
          <pc:docMk/>
          <pc:sldMk cId="1920296977" sldId="266"/>
        </pc:sldMkLst>
        <pc:spChg chg="mod">
          <ac:chgData name="Martina Plantak, DOBA" userId="S::martina.plantak@doba.si::de674679-c024-4d92-9c12-6923d982c1a5" providerId="AD" clId="Web-{FAA62AC6-94FC-1C7A-DC6C-8EF6A7C12538}" dt="2024-12-12T14:30:12.984" v="704" actId="20577"/>
          <ac:spMkLst>
            <pc:docMk/>
            <pc:sldMk cId="1920296977" sldId="266"/>
            <ac:spMk id="3" creationId="{6E6486CF-3181-A79C-F9F4-B67544B29F0D}"/>
          </ac:spMkLst>
        </pc:spChg>
      </pc:sldChg>
      <pc:sldChg chg="delSp modSp">
        <pc:chgData name="Martina Plantak, DOBA" userId="S::martina.plantak@doba.si::de674679-c024-4d92-9c12-6923d982c1a5" providerId="AD" clId="Web-{FAA62AC6-94FC-1C7A-DC6C-8EF6A7C12538}" dt="2024-12-12T14:29:42.373" v="697" actId="20577"/>
        <pc:sldMkLst>
          <pc:docMk/>
          <pc:sldMk cId="1806747422" sldId="267"/>
        </pc:sldMkLst>
        <pc:spChg chg="mod">
          <ac:chgData name="Martina Plantak, DOBA" userId="S::martina.plantak@doba.si::de674679-c024-4d92-9c12-6923d982c1a5" providerId="AD" clId="Web-{FAA62AC6-94FC-1C7A-DC6C-8EF6A7C12538}" dt="2024-12-12T14:29:42.373" v="697" actId="20577"/>
          <ac:spMkLst>
            <pc:docMk/>
            <pc:sldMk cId="1806747422" sldId="267"/>
            <ac:spMk id="2" creationId="{E5E05121-28A5-A1BB-1D1D-D95EBF63955C}"/>
          </ac:spMkLst>
        </pc:spChg>
        <pc:picChg chg="del">
          <ac:chgData name="Martina Plantak, DOBA" userId="S::martina.plantak@doba.si::de674679-c024-4d92-9c12-6923d982c1a5" providerId="AD" clId="Web-{FAA62AC6-94FC-1C7A-DC6C-8EF6A7C12538}" dt="2024-12-12T14:29:26.404" v="693"/>
          <ac:picMkLst>
            <pc:docMk/>
            <pc:sldMk cId="1806747422" sldId="267"/>
            <ac:picMk id="10242" creationId="{CB0EF8A2-094D-C522-D70E-AC1FCC2C6C15}"/>
          </ac:picMkLst>
        </pc:picChg>
      </pc:sldChg>
      <pc:sldChg chg="addSp delSp modSp">
        <pc:chgData name="Martina Plantak, DOBA" userId="S::martina.plantak@doba.si::de674679-c024-4d92-9c12-6923d982c1a5" providerId="AD" clId="Web-{FAA62AC6-94FC-1C7A-DC6C-8EF6A7C12538}" dt="2024-12-12T14:28:07.932" v="668" actId="20577"/>
        <pc:sldMkLst>
          <pc:docMk/>
          <pc:sldMk cId="2111935720" sldId="268"/>
        </pc:sldMkLst>
        <pc:spChg chg="mod">
          <ac:chgData name="Martina Plantak, DOBA" userId="S::martina.plantak@doba.si::de674679-c024-4d92-9c12-6923d982c1a5" providerId="AD" clId="Web-{FAA62AC6-94FC-1C7A-DC6C-8EF6A7C12538}" dt="2024-12-12T14:28:07.932" v="668" actId="20577"/>
          <ac:spMkLst>
            <pc:docMk/>
            <pc:sldMk cId="2111935720" sldId="268"/>
            <ac:spMk id="9" creationId="{A39F4054-E244-D495-3380-548668700DF8}"/>
          </ac:spMkLst>
        </pc:spChg>
        <pc:spChg chg="add del mod">
          <ac:chgData name="Martina Plantak, DOBA" userId="S::martina.plantak@doba.si::de674679-c024-4d92-9c12-6923d982c1a5" providerId="AD" clId="Web-{FAA62AC6-94FC-1C7A-DC6C-8EF6A7C12538}" dt="2024-12-12T14:28:01.244" v="666" actId="1076"/>
          <ac:spMkLst>
            <pc:docMk/>
            <pc:sldMk cId="2111935720" sldId="268"/>
            <ac:spMk id="13" creationId="{FB1C3351-AB3C-C579-51CC-E3F41CAE8085}"/>
          </ac:spMkLst>
        </pc:spChg>
        <pc:picChg chg="mod">
          <ac:chgData name="Martina Plantak, DOBA" userId="S::martina.plantak@doba.si::de674679-c024-4d92-9c12-6923d982c1a5" providerId="AD" clId="Web-{FAA62AC6-94FC-1C7A-DC6C-8EF6A7C12538}" dt="2024-12-12T14:26:29.179" v="591" actId="14100"/>
          <ac:picMkLst>
            <pc:docMk/>
            <pc:sldMk cId="2111935720" sldId="268"/>
            <ac:picMk id="12" creationId="{1AC7A746-DE81-AB11-4DCE-1357DDA681E6}"/>
          </ac:picMkLst>
        </pc:picChg>
      </pc:sldChg>
      <pc:sldChg chg="addSp delSp modSp">
        <pc:chgData name="Martina Plantak, DOBA" userId="S::martina.plantak@doba.si::de674679-c024-4d92-9c12-6923d982c1a5" providerId="AD" clId="Web-{FAA62AC6-94FC-1C7A-DC6C-8EF6A7C12538}" dt="2024-12-12T14:18:24.724" v="467" actId="20577"/>
        <pc:sldMkLst>
          <pc:docMk/>
          <pc:sldMk cId="2101650078" sldId="269"/>
        </pc:sldMkLst>
        <pc:spChg chg="add mod">
          <ac:chgData name="Martina Plantak, DOBA" userId="S::martina.plantak@doba.si::de674679-c024-4d92-9c12-6923d982c1a5" providerId="AD" clId="Web-{FAA62AC6-94FC-1C7A-DC6C-8EF6A7C12538}" dt="2024-12-12T14:18:24.724" v="467" actId="20577"/>
          <ac:spMkLst>
            <pc:docMk/>
            <pc:sldMk cId="2101650078" sldId="269"/>
            <ac:spMk id="2" creationId="{949FA851-D655-5D64-D07B-15C1641EDE4D}"/>
          </ac:spMkLst>
        </pc:spChg>
        <pc:spChg chg="mod">
          <ac:chgData name="Martina Plantak, DOBA" userId="S::martina.plantak@doba.si::de674679-c024-4d92-9c12-6923d982c1a5" providerId="AD" clId="Web-{FAA62AC6-94FC-1C7A-DC6C-8EF6A7C12538}" dt="2024-12-12T14:17:40.909" v="437" actId="14100"/>
          <ac:spMkLst>
            <pc:docMk/>
            <pc:sldMk cId="2101650078" sldId="269"/>
            <ac:spMk id="3" creationId="{C52DB546-8570-58A3-C8CA-037FCC03D9DF}"/>
          </ac:spMkLst>
        </pc:spChg>
        <pc:spChg chg="mod">
          <ac:chgData name="Martina Plantak, DOBA" userId="S::martina.plantak@doba.si::de674679-c024-4d92-9c12-6923d982c1a5" providerId="AD" clId="Web-{FAA62AC6-94FC-1C7A-DC6C-8EF6A7C12538}" dt="2024-12-12T14:16:35.032" v="425" actId="20577"/>
          <ac:spMkLst>
            <pc:docMk/>
            <pc:sldMk cId="2101650078" sldId="269"/>
            <ac:spMk id="4" creationId="{FE3E8BBD-EB08-2AD4-981F-1B8088A10F21}"/>
          </ac:spMkLst>
        </pc:spChg>
        <pc:spChg chg="mod">
          <ac:chgData name="Martina Plantak, DOBA" userId="S::martina.plantak@doba.si::de674679-c024-4d92-9c12-6923d982c1a5" providerId="AD" clId="Web-{FAA62AC6-94FC-1C7A-DC6C-8EF6A7C12538}" dt="2024-12-12T14:17:52.847" v="440" actId="14100"/>
          <ac:spMkLst>
            <pc:docMk/>
            <pc:sldMk cId="2101650078" sldId="269"/>
            <ac:spMk id="7" creationId="{D2D993E4-8204-D7AB-8B28-F6CA4D37CC90}"/>
          </ac:spMkLst>
        </pc:spChg>
        <pc:spChg chg="del">
          <ac:chgData name="Martina Plantak, DOBA" userId="S::martina.plantak@doba.si::de674679-c024-4d92-9c12-6923d982c1a5" providerId="AD" clId="Web-{FAA62AC6-94FC-1C7A-DC6C-8EF6A7C12538}" dt="2024-12-12T14:17:11.955" v="432"/>
          <ac:spMkLst>
            <pc:docMk/>
            <pc:sldMk cId="2101650078" sldId="269"/>
            <ac:spMk id="8" creationId="{C13DE43A-6FFF-3117-8A66-F2446249036D}"/>
          </ac:spMkLst>
        </pc:spChg>
        <pc:graphicFrameChg chg="mod">
          <ac:chgData name="Martina Plantak, DOBA" userId="S::martina.plantak@doba.si::de674679-c024-4d92-9c12-6923d982c1a5" providerId="AD" clId="Web-{FAA62AC6-94FC-1C7A-DC6C-8EF6A7C12538}" dt="2024-12-12T14:17:14.752" v="433" actId="1076"/>
          <ac:graphicFrameMkLst>
            <pc:docMk/>
            <pc:sldMk cId="2101650078" sldId="269"/>
            <ac:graphicFrameMk id="6" creationId="{60DFAC78-DCE3-B78B-044D-CE1EAB280CA8}"/>
          </ac:graphicFrameMkLst>
        </pc:graphicFrameChg>
        <pc:picChg chg="del">
          <ac:chgData name="Martina Plantak, DOBA" userId="S::martina.plantak@doba.si::de674679-c024-4d92-9c12-6923d982c1a5" providerId="AD" clId="Web-{FAA62AC6-94FC-1C7A-DC6C-8EF6A7C12538}" dt="2024-12-12T14:16:43.439" v="426"/>
          <ac:picMkLst>
            <pc:docMk/>
            <pc:sldMk cId="2101650078" sldId="269"/>
            <ac:picMk id="6156" creationId="{CCB1B032-928E-5EF8-F3A8-4F4C6C13D8FB}"/>
          </ac:picMkLst>
        </pc:picChg>
      </pc:sldChg>
      <pc:sldChg chg="modSp">
        <pc:chgData name="Martina Plantak, DOBA" userId="S::martina.plantak@doba.si::de674679-c024-4d92-9c12-6923d982c1a5" providerId="AD" clId="Web-{FAA62AC6-94FC-1C7A-DC6C-8EF6A7C12538}" dt="2024-12-12T14:20:23.540" v="504" actId="1076"/>
        <pc:sldMkLst>
          <pc:docMk/>
          <pc:sldMk cId="4280368316" sldId="271"/>
        </pc:sldMkLst>
        <pc:spChg chg="mod">
          <ac:chgData name="Martina Plantak, DOBA" userId="S::martina.plantak@doba.si::de674679-c024-4d92-9c12-6923d982c1a5" providerId="AD" clId="Web-{FAA62AC6-94FC-1C7A-DC6C-8EF6A7C12538}" dt="2024-12-12T14:19:14.569" v="478" actId="1076"/>
          <ac:spMkLst>
            <pc:docMk/>
            <pc:sldMk cId="4280368316" sldId="271"/>
            <ac:spMk id="2" creationId="{473C6D11-57DE-CE53-DE22-EED64C74869A}"/>
          </ac:spMkLst>
        </pc:spChg>
        <pc:spChg chg="mod">
          <ac:chgData name="Martina Plantak, DOBA" userId="S::martina.plantak@doba.si::de674679-c024-4d92-9c12-6923d982c1a5" providerId="AD" clId="Web-{FAA62AC6-94FC-1C7A-DC6C-8EF6A7C12538}" dt="2024-12-12T14:19:21.616" v="480" actId="20577"/>
          <ac:spMkLst>
            <pc:docMk/>
            <pc:sldMk cId="4280368316" sldId="271"/>
            <ac:spMk id="3" creationId="{46B81DF5-8BE8-A6BF-AC46-0850709C9A9B}"/>
          </ac:spMkLst>
        </pc:spChg>
        <pc:spChg chg="mod">
          <ac:chgData name="Martina Plantak, DOBA" userId="S::martina.plantak@doba.si::de674679-c024-4d92-9c12-6923d982c1a5" providerId="AD" clId="Web-{FAA62AC6-94FC-1C7A-DC6C-8EF6A7C12538}" dt="2024-12-12T14:20:23.540" v="504" actId="1076"/>
          <ac:spMkLst>
            <pc:docMk/>
            <pc:sldMk cId="4280368316" sldId="271"/>
            <ac:spMk id="8" creationId="{63C629AE-1506-30D8-A4DB-992B74600FAB}"/>
          </ac:spMkLst>
        </pc:spChg>
        <pc:picChg chg="mod">
          <ac:chgData name="Martina Plantak, DOBA" userId="S::martina.plantak@doba.si::de674679-c024-4d92-9c12-6923d982c1a5" providerId="AD" clId="Web-{FAA62AC6-94FC-1C7A-DC6C-8EF6A7C12538}" dt="2024-12-12T14:19:24.929" v="481" actId="14100"/>
          <ac:picMkLst>
            <pc:docMk/>
            <pc:sldMk cId="4280368316" sldId="271"/>
            <ac:picMk id="5" creationId="{7EA32F9F-9613-E1F6-A17F-728392186453}"/>
          </ac:picMkLst>
        </pc:picChg>
      </pc:sldChg>
      <pc:sldChg chg="modSp">
        <pc:chgData name="Martina Plantak, DOBA" userId="S::martina.plantak@doba.si::de674679-c024-4d92-9c12-6923d982c1a5" providerId="AD" clId="Web-{FAA62AC6-94FC-1C7A-DC6C-8EF6A7C12538}" dt="2024-12-12T14:47:05.270" v="991" actId="20577"/>
        <pc:sldMkLst>
          <pc:docMk/>
          <pc:sldMk cId="3933702952" sldId="272"/>
        </pc:sldMkLst>
        <pc:spChg chg="mod">
          <ac:chgData name="Martina Plantak, DOBA" userId="S::martina.plantak@doba.si::de674679-c024-4d92-9c12-6923d982c1a5" providerId="AD" clId="Web-{FAA62AC6-94FC-1C7A-DC6C-8EF6A7C12538}" dt="2024-12-12T14:18:39.490" v="469" actId="20577"/>
          <ac:spMkLst>
            <pc:docMk/>
            <pc:sldMk cId="3933702952" sldId="272"/>
            <ac:spMk id="2" creationId="{9CD12620-8E26-BFB8-75A0-4260DF346F3C}"/>
          </ac:spMkLst>
        </pc:spChg>
        <pc:spChg chg="mod">
          <ac:chgData name="Martina Plantak, DOBA" userId="S::martina.plantak@doba.si::de674679-c024-4d92-9c12-6923d982c1a5" providerId="AD" clId="Web-{FAA62AC6-94FC-1C7A-DC6C-8EF6A7C12538}" dt="2024-12-12T14:47:05.270" v="991" actId="20577"/>
          <ac:spMkLst>
            <pc:docMk/>
            <pc:sldMk cId="3933702952" sldId="272"/>
            <ac:spMk id="3" creationId="{28F7DCC7-FE51-25AB-D0A3-4EC2DE57B4FD}"/>
          </ac:spMkLst>
        </pc:spChg>
      </pc:sldChg>
      <pc:sldChg chg="modSp">
        <pc:chgData name="Martina Plantak, DOBA" userId="S::martina.plantak@doba.si::de674679-c024-4d92-9c12-6923d982c1a5" providerId="AD" clId="Web-{FAA62AC6-94FC-1C7A-DC6C-8EF6A7C12538}" dt="2024-12-12T14:16:15.797" v="422" actId="20577"/>
        <pc:sldMkLst>
          <pc:docMk/>
          <pc:sldMk cId="618426598" sldId="273"/>
        </pc:sldMkLst>
        <pc:spChg chg="mod">
          <ac:chgData name="Martina Plantak, DOBA" userId="S::martina.plantak@doba.si::de674679-c024-4d92-9c12-6923d982c1a5" providerId="AD" clId="Web-{FAA62AC6-94FC-1C7A-DC6C-8EF6A7C12538}" dt="2024-12-12T14:14:27.090" v="382" actId="20577"/>
          <ac:spMkLst>
            <pc:docMk/>
            <pc:sldMk cId="618426598" sldId="273"/>
            <ac:spMk id="2" creationId="{4F873FB5-6FA2-F51F-05E8-2A0354C36038}"/>
          </ac:spMkLst>
        </pc:spChg>
        <pc:spChg chg="mod">
          <ac:chgData name="Martina Plantak, DOBA" userId="S::martina.plantak@doba.si::de674679-c024-4d92-9c12-6923d982c1a5" providerId="AD" clId="Web-{FAA62AC6-94FC-1C7A-DC6C-8EF6A7C12538}" dt="2024-12-12T14:16:15.797" v="422" actId="20577"/>
          <ac:spMkLst>
            <pc:docMk/>
            <pc:sldMk cId="618426598" sldId="273"/>
            <ac:spMk id="5" creationId="{699DDC12-9066-EE2E-E8D8-05FB2DFE31FC}"/>
          </ac:spMkLst>
        </pc:spChg>
        <pc:spChg chg="mod">
          <ac:chgData name="Martina Plantak, DOBA" userId="S::martina.plantak@doba.si::de674679-c024-4d92-9c12-6923d982c1a5" providerId="AD" clId="Web-{FAA62AC6-94FC-1C7A-DC6C-8EF6A7C12538}" dt="2024-12-12T14:15:14.920" v="389" actId="20577"/>
          <ac:spMkLst>
            <pc:docMk/>
            <pc:sldMk cId="618426598" sldId="273"/>
            <ac:spMk id="6" creationId="{E606DC34-1A01-F19D-1FF7-33B33BD938D8}"/>
          </ac:spMkLst>
        </pc:spChg>
      </pc:sldChg>
      <pc:sldChg chg="modSp">
        <pc:chgData name="Martina Plantak, DOBA" userId="S::martina.plantak@doba.si::de674679-c024-4d92-9c12-6923d982c1a5" providerId="AD" clId="Web-{FAA62AC6-94FC-1C7A-DC6C-8EF6A7C12538}" dt="2024-12-12T14:21:39.606" v="522" actId="20577"/>
        <pc:sldMkLst>
          <pc:docMk/>
          <pc:sldMk cId="2413889089" sldId="278"/>
        </pc:sldMkLst>
        <pc:spChg chg="mod">
          <ac:chgData name="Martina Plantak, DOBA" userId="S::martina.plantak@doba.si::de674679-c024-4d92-9c12-6923d982c1a5" providerId="AD" clId="Web-{FAA62AC6-94FC-1C7A-DC6C-8EF6A7C12538}" dt="2024-12-12T14:21:12.495" v="518" actId="1076"/>
          <ac:spMkLst>
            <pc:docMk/>
            <pc:sldMk cId="2413889089" sldId="278"/>
            <ac:spMk id="2" creationId="{70F8C783-97DB-B0AD-69A8-E022350AE332}"/>
          </ac:spMkLst>
        </pc:spChg>
        <pc:spChg chg="mod">
          <ac:chgData name="Martina Plantak, DOBA" userId="S::martina.plantak@doba.si::de674679-c024-4d92-9c12-6923d982c1a5" providerId="AD" clId="Web-{FAA62AC6-94FC-1C7A-DC6C-8EF6A7C12538}" dt="2024-12-12T14:21:39.606" v="522" actId="20577"/>
          <ac:spMkLst>
            <pc:docMk/>
            <pc:sldMk cId="2413889089" sldId="278"/>
            <ac:spMk id="3" creationId="{114DF3B0-B8CB-7F7F-126A-63BE961A6AF9}"/>
          </ac:spMkLst>
        </pc:spChg>
      </pc:sldChg>
      <pc:sldChg chg="modSp">
        <pc:chgData name="Martina Plantak, DOBA" userId="S::martina.plantak@doba.si::de674679-c024-4d92-9c12-6923d982c1a5" providerId="AD" clId="Web-{FAA62AC6-94FC-1C7A-DC6C-8EF6A7C12538}" dt="2024-12-12T14:32:44.505" v="749" actId="20577"/>
        <pc:sldMkLst>
          <pc:docMk/>
          <pc:sldMk cId="1229261176" sldId="279"/>
        </pc:sldMkLst>
        <pc:spChg chg="mod">
          <ac:chgData name="Martina Plantak, DOBA" userId="S::martina.plantak@doba.si::de674679-c024-4d92-9c12-6923d982c1a5" providerId="AD" clId="Web-{FAA62AC6-94FC-1C7A-DC6C-8EF6A7C12538}" dt="2024-12-12T14:30:43" v="705" actId="20577"/>
          <ac:spMkLst>
            <pc:docMk/>
            <pc:sldMk cId="1229261176" sldId="279"/>
            <ac:spMk id="2" creationId="{0A7C952E-CAE0-1484-D9A6-28B605E1BF89}"/>
          </ac:spMkLst>
        </pc:spChg>
        <pc:spChg chg="mod">
          <ac:chgData name="Martina Plantak, DOBA" userId="S::martina.plantak@doba.si::de674679-c024-4d92-9c12-6923d982c1a5" providerId="AD" clId="Web-{FAA62AC6-94FC-1C7A-DC6C-8EF6A7C12538}" dt="2024-12-12T14:32:44.505" v="749" actId="20577"/>
          <ac:spMkLst>
            <pc:docMk/>
            <pc:sldMk cId="1229261176" sldId="279"/>
            <ac:spMk id="3" creationId="{13A824C9-485C-0057-616B-EFB14AB3EE75}"/>
          </ac:spMkLst>
        </pc:spChg>
      </pc:sldChg>
      <pc:sldChg chg="modSp">
        <pc:chgData name="Martina Plantak, DOBA" userId="S::martina.plantak@doba.si::de674679-c024-4d92-9c12-6923d982c1a5" providerId="AD" clId="Web-{FAA62AC6-94FC-1C7A-DC6C-8EF6A7C12538}" dt="2024-12-12T14:34:33.055" v="771" actId="20577"/>
        <pc:sldMkLst>
          <pc:docMk/>
          <pc:sldMk cId="897402456" sldId="280"/>
        </pc:sldMkLst>
        <pc:spChg chg="mod">
          <ac:chgData name="Martina Plantak, DOBA" userId="S::martina.plantak@doba.si::de674679-c024-4d92-9c12-6923d982c1a5" providerId="AD" clId="Web-{FAA62AC6-94FC-1C7A-DC6C-8EF6A7C12538}" dt="2024-12-12T14:33:18.662" v="754" actId="20577"/>
          <ac:spMkLst>
            <pc:docMk/>
            <pc:sldMk cId="897402456" sldId="280"/>
            <ac:spMk id="2" creationId="{0A7C952E-CAE0-1484-D9A6-28B605E1BF89}"/>
          </ac:spMkLst>
        </pc:spChg>
        <pc:spChg chg="mod">
          <ac:chgData name="Martina Plantak, DOBA" userId="S::martina.plantak@doba.si::de674679-c024-4d92-9c12-6923d982c1a5" providerId="AD" clId="Web-{FAA62AC6-94FC-1C7A-DC6C-8EF6A7C12538}" dt="2024-12-12T14:34:33.055" v="771" actId="20577"/>
          <ac:spMkLst>
            <pc:docMk/>
            <pc:sldMk cId="897402456" sldId="280"/>
            <ac:spMk id="3" creationId="{13A824C9-485C-0057-616B-EFB14AB3EE75}"/>
          </ac:spMkLst>
        </pc:spChg>
      </pc:sldChg>
      <pc:sldChg chg="delSp modSp">
        <pc:chgData name="Martina Plantak, DOBA" userId="S::martina.plantak@doba.si::de674679-c024-4d92-9c12-6923d982c1a5" providerId="AD" clId="Web-{FAA62AC6-94FC-1C7A-DC6C-8EF6A7C12538}" dt="2024-12-12T14:26:12.819" v="588" actId="20577"/>
        <pc:sldMkLst>
          <pc:docMk/>
          <pc:sldMk cId="3413694737" sldId="281"/>
        </pc:sldMkLst>
        <pc:spChg chg="mod">
          <ac:chgData name="Martina Plantak, DOBA" userId="S::martina.plantak@doba.si::de674679-c024-4d92-9c12-6923d982c1a5" providerId="AD" clId="Web-{FAA62AC6-94FC-1C7A-DC6C-8EF6A7C12538}" dt="2024-12-12T14:24:26.158" v="575" actId="14100"/>
          <ac:spMkLst>
            <pc:docMk/>
            <pc:sldMk cId="3413694737" sldId="281"/>
            <ac:spMk id="2" creationId="{6071B6C2-BBE0-6208-4D02-B172D7CDC531}"/>
          </ac:spMkLst>
        </pc:spChg>
        <pc:spChg chg="mod">
          <ac:chgData name="Martina Plantak, DOBA" userId="S::martina.plantak@doba.si::de674679-c024-4d92-9c12-6923d982c1a5" providerId="AD" clId="Web-{FAA62AC6-94FC-1C7A-DC6C-8EF6A7C12538}" dt="2024-12-12T14:26:12.819" v="588" actId="20577"/>
          <ac:spMkLst>
            <pc:docMk/>
            <pc:sldMk cId="3413694737" sldId="281"/>
            <ac:spMk id="3" creationId="{18401053-4DA8-76D8-5E77-9B1CDAD388C7}"/>
          </ac:spMkLst>
        </pc:spChg>
        <pc:picChg chg="del">
          <ac:chgData name="Martina Plantak, DOBA" userId="S::martina.plantak@doba.si::de674679-c024-4d92-9c12-6923d982c1a5" providerId="AD" clId="Web-{FAA62AC6-94FC-1C7A-DC6C-8EF6A7C12538}" dt="2024-12-12T14:22:17.013" v="535"/>
          <ac:picMkLst>
            <pc:docMk/>
            <pc:sldMk cId="3413694737" sldId="281"/>
            <ac:picMk id="5" creationId="{39DED900-82A0-C62D-DADA-0B601249A94A}"/>
          </ac:picMkLst>
        </pc:picChg>
      </pc:sldChg>
      <pc:sldChg chg="delSp modSp del">
        <pc:chgData name="Martina Plantak, DOBA" userId="S::martina.plantak@doba.si::de674679-c024-4d92-9c12-6923d982c1a5" providerId="AD" clId="Web-{FAA62AC6-94FC-1C7A-DC6C-8EF6A7C12538}" dt="2024-12-12T14:26:18.428" v="590"/>
        <pc:sldMkLst>
          <pc:docMk/>
          <pc:sldMk cId="996972487" sldId="282"/>
        </pc:sldMkLst>
        <pc:spChg chg="mod">
          <ac:chgData name="Martina Plantak, DOBA" userId="S::martina.plantak@doba.si::de674679-c024-4d92-9c12-6923d982c1a5" providerId="AD" clId="Web-{FAA62AC6-94FC-1C7A-DC6C-8EF6A7C12538}" dt="2024-12-12T14:26:17.084" v="589" actId="20577"/>
          <ac:spMkLst>
            <pc:docMk/>
            <pc:sldMk cId="996972487" sldId="282"/>
            <ac:spMk id="3" creationId="{7CD41C6C-132C-18F8-41CE-15328B828DA2}"/>
          </ac:spMkLst>
        </pc:spChg>
        <pc:picChg chg="del">
          <ac:chgData name="Martina Plantak, DOBA" userId="S::martina.plantak@doba.si::de674679-c024-4d92-9c12-6923d982c1a5" providerId="AD" clId="Web-{FAA62AC6-94FC-1C7A-DC6C-8EF6A7C12538}" dt="2024-12-12T14:22:25.404" v="536"/>
          <ac:picMkLst>
            <pc:docMk/>
            <pc:sldMk cId="996972487" sldId="282"/>
            <ac:picMk id="7" creationId="{90D08208-AC8C-0A1E-1461-F512DA6E51D8}"/>
          </ac:picMkLst>
        </pc:picChg>
      </pc:sldChg>
      <pc:sldChg chg="modSp">
        <pc:chgData name="Martina Plantak, DOBA" userId="S::martina.plantak@doba.si::de674679-c024-4d92-9c12-6923d982c1a5" providerId="AD" clId="Web-{FAA62AC6-94FC-1C7A-DC6C-8EF6A7C12538}" dt="2024-12-12T14:32:39.348" v="745" actId="20577"/>
        <pc:sldMkLst>
          <pc:docMk/>
          <pc:sldMk cId="4188030740" sldId="283"/>
        </pc:sldMkLst>
        <pc:spChg chg="mod">
          <ac:chgData name="Martina Plantak, DOBA" userId="S::martina.plantak@doba.si::de674679-c024-4d92-9c12-6923d982c1a5" providerId="AD" clId="Web-{FAA62AC6-94FC-1C7A-DC6C-8EF6A7C12538}" dt="2024-12-12T14:32:39.348" v="745" actId="20577"/>
          <ac:spMkLst>
            <pc:docMk/>
            <pc:sldMk cId="4188030740" sldId="283"/>
            <ac:spMk id="3" creationId="{6D4737CE-E08E-1637-03F5-49D17411FE4D}"/>
          </ac:spMkLst>
        </pc:spChg>
      </pc:sldChg>
      <pc:sldChg chg="del">
        <pc:chgData name="Martina Plantak, DOBA" userId="S::martina.plantak@doba.si::de674679-c024-4d92-9c12-6923d982c1a5" providerId="AD" clId="Web-{FAA62AC6-94FC-1C7A-DC6C-8EF6A7C12538}" dt="2024-12-12T14:32:50.114" v="750"/>
        <pc:sldMkLst>
          <pc:docMk/>
          <pc:sldMk cId="2001317167" sldId="284"/>
        </pc:sldMkLst>
      </pc:sldChg>
      <pc:sldChg chg="del">
        <pc:chgData name="Martina Plantak, DOBA" userId="S::martina.plantak@doba.si::de674679-c024-4d92-9c12-6923d982c1a5" providerId="AD" clId="Web-{FAA62AC6-94FC-1C7A-DC6C-8EF6A7C12538}" dt="2024-12-12T14:33:03.818" v="752"/>
        <pc:sldMkLst>
          <pc:docMk/>
          <pc:sldMk cId="2981133469" sldId="285"/>
        </pc:sldMkLst>
      </pc:sldChg>
      <pc:sldChg chg="delSp modSp">
        <pc:chgData name="Martina Plantak, DOBA" userId="S::martina.plantak@doba.si::de674679-c024-4d92-9c12-6923d982c1a5" providerId="AD" clId="Web-{FAA62AC6-94FC-1C7A-DC6C-8EF6A7C12538}" dt="2024-12-12T14:33:10.193" v="753" actId="14100"/>
        <pc:sldMkLst>
          <pc:docMk/>
          <pc:sldMk cId="259674519" sldId="287"/>
        </pc:sldMkLst>
        <pc:spChg chg="mod">
          <ac:chgData name="Martina Plantak, DOBA" userId="S::martina.plantak@doba.si::de674679-c024-4d92-9c12-6923d982c1a5" providerId="AD" clId="Web-{FAA62AC6-94FC-1C7A-DC6C-8EF6A7C12538}" dt="2024-12-12T14:33:10.193" v="753" actId="14100"/>
          <ac:spMkLst>
            <pc:docMk/>
            <pc:sldMk cId="259674519" sldId="287"/>
            <ac:spMk id="3" creationId="{3A056E5A-397F-51C9-71C9-99DC2876E305}"/>
          </ac:spMkLst>
        </pc:spChg>
        <pc:picChg chg="del">
          <ac:chgData name="Martina Plantak, DOBA" userId="S::martina.plantak@doba.si::de674679-c024-4d92-9c12-6923d982c1a5" providerId="AD" clId="Web-{FAA62AC6-94FC-1C7A-DC6C-8EF6A7C12538}" dt="2024-12-12T14:32:52.427" v="751"/>
          <ac:picMkLst>
            <pc:docMk/>
            <pc:sldMk cId="259674519" sldId="287"/>
            <ac:picMk id="5" creationId="{550F622D-9CA8-6358-65AC-2AB9F5C7E640}"/>
          </ac:picMkLst>
        </pc:picChg>
      </pc:sldChg>
      <pc:sldChg chg="modSp">
        <pc:chgData name="Martina Plantak, DOBA" userId="S::martina.plantak@doba.si::de674679-c024-4d92-9c12-6923d982c1a5" providerId="AD" clId="Web-{FAA62AC6-94FC-1C7A-DC6C-8EF6A7C12538}" dt="2024-12-12T14:36:41.545" v="803" actId="20577"/>
        <pc:sldMkLst>
          <pc:docMk/>
          <pc:sldMk cId="1151573899" sldId="288"/>
        </pc:sldMkLst>
        <pc:spChg chg="mod">
          <ac:chgData name="Martina Plantak, DOBA" userId="S::martina.plantak@doba.si::de674679-c024-4d92-9c12-6923d982c1a5" providerId="AD" clId="Web-{FAA62AC6-94FC-1C7A-DC6C-8EF6A7C12538}" dt="2024-12-12T14:36:41.545" v="803" actId="20577"/>
          <ac:spMkLst>
            <pc:docMk/>
            <pc:sldMk cId="1151573899" sldId="288"/>
            <ac:spMk id="2" creationId="{E2997C28-4B93-196F-113B-074F7FF51399}"/>
          </ac:spMkLst>
        </pc:spChg>
        <pc:spChg chg="mod">
          <ac:chgData name="Martina Plantak, DOBA" userId="S::martina.plantak@doba.si::de674679-c024-4d92-9c12-6923d982c1a5" providerId="AD" clId="Web-{FAA62AC6-94FC-1C7A-DC6C-8EF6A7C12538}" dt="2024-12-12T14:36:28.232" v="792" actId="20577"/>
          <ac:spMkLst>
            <pc:docMk/>
            <pc:sldMk cId="1151573899" sldId="288"/>
            <ac:spMk id="3" creationId="{96BA1EF4-5F05-6014-789B-4B8550C4FF5C}"/>
          </ac:spMkLst>
        </pc:spChg>
      </pc:sldChg>
      <pc:sldChg chg="del">
        <pc:chgData name="Martina Plantak, DOBA" userId="S::martina.plantak@doba.si::de674679-c024-4d92-9c12-6923d982c1a5" providerId="AD" clId="Web-{FAA62AC6-94FC-1C7A-DC6C-8EF6A7C12538}" dt="2024-12-12T14:36:44.607" v="804"/>
        <pc:sldMkLst>
          <pc:docMk/>
          <pc:sldMk cId="4019510882" sldId="289"/>
        </pc:sldMkLst>
      </pc:sldChg>
      <pc:sldChg chg="modSp">
        <pc:chgData name="Martina Plantak, DOBA" userId="S::martina.plantak@doba.si::de674679-c024-4d92-9c12-6923d982c1a5" providerId="AD" clId="Web-{FAA62AC6-94FC-1C7A-DC6C-8EF6A7C12538}" dt="2024-12-12T14:37:37.781" v="825" actId="20577"/>
        <pc:sldMkLst>
          <pc:docMk/>
          <pc:sldMk cId="375314826" sldId="291"/>
        </pc:sldMkLst>
        <pc:spChg chg="mod">
          <ac:chgData name="Martina Plantak, DOBA" userId="S::martina.plantak@doba.si::de674679-c024-4d92-9c12-6923d982c1a5" providerId="AD" clId="Web-{FAA62AC6-94FC-1C7A-DC6C-8EF6A7C12538}" dt="2024-12-12T14:37:37.781" v="825" actId="20577"/>
          <ac:spMkLst>
            <pc:docMk/>
            <pc:sldMk cId="375314826" sldId="291"/>
            <ac:spMk id="3" creationId="{9BE965BB-B2D2-AD13-3BF5-95D5D6BEB9C5}"/>
          </ac:spMkLst>
        </pc:spChg>
      </pc:sldChg>
      <pc:sldChg chg="modSp">
        <pc:chgData name="Martina Plantak, DOBA" userId="S::martina.plantak@doba.si::de674679-c024-4d92-9c12-6923d982c1a5" providerId="AD" clId="Web-{FAA62AC6-94FC-1C7A-DC6C-8EF6A7C12538}" dt="2024-12-12T14:38:26.064" v="838" actId="20577"/>
        <pc:sldMkLst>
          <pc:docMk/>
          <pc:sldMk cId="3266969768" sldId="292"/>
        </pc:sldMkLst>
        <pc:spChg chg="mod">
          <ac:chgData name="Martina Plantak, DOBA" userId="S::martina.plantak@doba.si::de674679-c024-4d92-9c12-6923d982c1a5" providerId="AD" clId="Web-{FAA62AC6-94FC-1C7A-DC6C-8EF6A7C12538}" dt="2024-12-12T14:38:26.064" v="838" actId="20577"/>
          <ac:spMkLst>
            <pc:docMk/>
            <pc:sldMk cId="3266969768" sldId="292"/>
            <ac:spMk id="3" creationId="{69520EC0-C596-6112-D030-7E15C2722B3F}"/>
          </ac:spMkLst>
        </pc:spChg>
      </pc:sldChg>
      <pc:sldChg chg="modSp">
        <pc:chgData name="Martina Plantak, DOBA" userId="S::martina.plantak@doba.si::de674679-c024-4d92-9c12-6923d982c1a5" providerId="AD" clId="Web-{FAA62AC6-94FC-1C7A-DC6C-8EF6A7C12538}" dt="2024-12-12T14:45:10.688" v="961" actId="14100"/>
        <pc:sldMkLst>
          <pc:docMk/>
          <pc:sldMk cId="779166828" sldId="293"/>
        </pc:sldMkLst>
        <pc:spChg chg="mod">
          <ac:chgData name="Martina Plantak, DOBA" userId="S::martina.plantak@doba.si::de674679-c024-4d92-9c12-6923d982c1a5" providerId="AD" clId="Web-{FAA62AC6-94FC-1C7A-DC6C-8EF6A7C12538}" dt="2024-12-12T14:45:07.438" v="960" actId="14100"/>
          <ac:spMkLst>
            <pc:docMk/>
            <pc:sldMk cId="779166828" sldId="293"/>
            <ac:spMk id="3" creationId="{0697F81E-0F9E-3030-359C-9AFD79A7AAC8}"/>
          </ac:spMkLst>
        </pc:spChg>
        <pc:spChg chg="mod">
          <ac:chgData name="Martina Plantak, DOBA" userId="S::martina.plantak@doba.si::de674679-c024-4d92-9c12-6923d982c1a5" providerId="AD" clId="Web-{FAA62AC6-94FC-1C7A-DC6C-8EF6A7C12538}" dt="2024-12-12T14:45:10.688" v="961" actId="14100"/>
          <ac:spMkLst>
            <pc:docMk/>
            <pc:sldMk cId="779166828" sldId="293"/>
            <ac:spMk id="7" creationId="{1004849B-2692-7D06-43C7-FAA8AD48E29A}"/>
          </ac:spMkLst>
        </pc:spChg>
      </pc:sldChg>
      <pc:sldChg chg="modSp">
        <pc:chgData name="Martina Plantak, DOBA" userId="S::martina.plantak@doba.si::de674679-c024-4d92-9c12-6923d982c1a5" providerId="AD" clId="Web-{FAA62AC6-94FC-1C7A-DC6C-8EF6A7C12538}" dt="2024-12-12T14:39:14.331" v="858" actId="20577"/>
        <pc:sldMkLst>
          <pc:docMk/>
          <pc:sldMk cId="3778894418" sldId="294"/>
        </pc:sldMkLst>
        <pc:spChg chg="mod">
          <ac:chgData name="Martina Plantak, DOBA" userId="S::martina.plantak@doba.si::de674679-c024-4d92-9c12-6923d982c1a5" providerId="AD" clId="Web-{FAA62AC6-94FC-1C7A-DC6C-8EF6A7C12538}" dt="2024-12-12T14:39:14.331" v="858" actId="20577"/>
          <ac:spMkLst>
            <pc:docMk/>
            <pc:sldMk cId="3778894418" sldId="294"/>
            <ac:spMk id="7" creationId="{82B6C7E5-838F-21B0-2A7A-6A209FFA09AA}"/>
          </ac:spMkLst>
        </pc:spChg>
      </pc:sldChg>
      <pc:sldChg chg="modSp">
        <pc:chgData name="Martina Plantak, DOBA" userId="S::martina.plantak@doba.si::de674679-c024-4d92-9c12-6923d982c1a5" providerId="AD" clId="Web-{FAA62AC6-94FC-1C7A-DC6C-8EF6A7C12538}" dt="2024-12-12T14:29:16.700" v="690" actId="1076"/>
        <pc:sldMkLst>
          <pc:docMk/>
          <pc:sldMk cId="3139701501" sldId="296"/>
        </pc:sldMkLst>
        <pc:spChg chg="mod">
          <ac:chgData name="Martina Plantak, DOBA" userId="S::martina.plantak@doba.si::de674679-c024-4d92-9c12-6923d982c1a5" providerId="AD" clId="Web-{FAA62AC6-94FC-1C7A-DC6C-8EF6A7C12538}" dt="2024-12-12T14:29:04.075" v="687" actId="1076"/>
          <ac:spMkLst>
            <pc:docMk/>
            <pc:sldMk cId="3139701501" sldId="296"/>
            <ac:spMk id="7" creationId="{15797B8F-46D1-F2FD-85B6-FC5293D775F8}"/>
          </ac:spMkLst>
        </pc:spChg>
        <pc:picChg chg="mod">
          <ac:chgData name="Martina Plantak, DOBA" userId="S::martina.plantak@doba.si::de674679-c024-4d92-9c12-6923d982c1a5" providerId="AD" clId="Web-{FAA62AC6-94FC-1C7A-DC6C-8EF6A7C12538}" dt="2024-12-12T14:29:16.700" v="690" actId="1076"/>
          <ac:picMkLst>
            <pc:docMk/>
            <pc:sldMk cId="3139701501" sldId="296"/>
            <ac:picMk id="4" creationId="{B2B45BC6-83AE-3A0C-605A-99D489B495F5}"/>
          </ac:picMkLst>
        </pc:picChg>
      </pc:sldChg>
      <pc:sldChg chg="addSp delSp modSp">
        <pc:chgData name="Martina Plantak, DOBA" userId="S::martina.plantak@doba.si::de674679-c024-4d92-9c12-6923d982c1a5" providerId="AD" clId="Web-{FAA62AC6-94FC-1C7A-DC6C-8EF6A7C12538}" dt="2024-12-12T14:43:25.247" v="904" actId="1076"/>
        <pc:sldMkLst>
          <pc:docMk/>
          <pc:sldMk cId="2009451156" sldId="298"/>
        </pc:sldMkLst>
        <pc:spChg chg="mod">
          <ac:chgData name="Martina Plantak, DOBA" userId="S::martina.plantak@doba.si::de674679-c024-4d92-9c12-6923d982c1a5" providerId="AD" clId="Web-{FAA62AC6-94FC-1C7A-DC6C-8EF6A7C12538}" dt="2024-12-12T14:43:09.512" v="899" actId="1076"/>
          <ac:spMkLst>
            <pc:docMk/>
            <pc:sldMk cId="2009451156" sldId="298"/>
            <ac:spMk id="2" creationId="{26B9078C-83A7-2BD7-F8F3-22F361D07D26}"/>
          </ac:spMkLst>
        </pc:spChg>
        <pc:spChg chg="mod">
          <ac:chgData name="Martina Plantak, DOBA" userId="S::martina.plantak@doba.si::de674679-c024-4d92-9c12-6923d982c1a5" providerId="AD" clId="Web-{FAA62AC6-94FC-1C7A-DC6C-8EF6A7C12538}" dt="2024-12-12T14:43:16.496" v="901" actId="14100"/>
          <ac:spMkLst>
            <pc:docMk/>
            <pc:sldMk cId="2009451156" sldId="298"/>
            <ac:spMk id="3" creationId="{5A751297-DA17-FE27-DC0D-D11C588D1D2D}"/>
          </ac:spMkLst>
        </pc:spChg>
        <pc:spChg chg="add mod">
          <ac:chgData name="Martina Plantak, DOBA" userId="S::martina.plantak@doba.si::de674679-c024-4d92-9c12-6923d982c1a5" providerId="AD" clId="Web-{FAA62AC6-94FC-1C7A-DC6C-8EF6A7C12538}" dt="2024-12-12T14:43:22.684" v="903" actId="1076"/>
          <ac:spMkLst>
            <pc:docMk/>
            <pc:sldMk cId="2009451156" sldId="298"/>
            <ac:spMk id="5" creationId="{EF08AECE-ADAF-60A6-8896-460AE93C83DE}"/>
          </ac:spMkLst>
        </pc:spChg>
        <pc:spChg chg="del mod">
          <ac:chgData name="Martina Plantak, DOBA" userId="S::martina.plantak@doba.si::de674679-c024-4d92-9c12-6923d982c1a5" providerId="AD" clId="Web-{FAA62AC6-94FC-1C7A-DC6C-8EF6A7C12538}" dt="2024-12-12T14:39:31.223" v="860"/>
          <ac:spMkLst>
            <pc:docMk/>
            <pc:sldMk cId="2009451156" sldId="298"/>
            <ac:spMk id="8" creationId="{7209EA6B-E5CA-9770-37B3-EDB1BCE4CF84}"/>
          </ac:spMkLst>
        </pc:spChg>
        <pc:picChg chg="mod">
          <ac:chgData name="Martina Plantak, DOBA" userId="S::martina.plantak@doba.si::de674679-c024-4d92-9c12-6923d982c1a5" providerId="AD" clId="Web-{FAA62AC6-94FC-1C7A-DC6C-8EF6A7C12538}" dt="2024-12-12T14:43:25.247" v="904" actId="1076"/>
          <ac:picMkLst>
            <pc:docMk/>
            <pc:sldMk cId="2009451156" sldId="298"/>
            <ac:picMk id="4" creationId="{4C274B94-CE53-47E2-384B-FE40382A2CC4}"/>
          </ac:picMkLst>
        </pc:picChg>
      </pc:sldChg>
      <pc:sldChg chg="modSp">
        <pc:chgData name="Martina Plantak, DOBA" userId="S::martina.plantak@doba.si::de674679-c024-4d92-9c12-6923d982c1a5" providerId="AD" clId="Web-{FAA62AC6-94FC-1C7A-DC6C-8EF6A7C12538}" dt="2024-12-12T13:37:36.635" v="66" actId="20577"/>
        <pc:sldMkLst>
          <pc:docMk/>
          <pc:sldMk cId="1043091233" sldId="305"/>
        </pc:sldMkLst>
        <pc:spChg chg="mod">
          <ac:chgData name="Martina Plantak, DOBA" userId="S::martina.plantak@doba.si::de674679-c024-4d92-9c12-6923d982c1a5" providerId="AD" clId="Web-{FAA62AC6-94FC-1C7A-DC6C-8EF6A7C12538}" dt="2024-12-12T13:37:36.635" v="66" actId="20577"/>
          <ac:spMkLst>
            <pc:docMk/>
            <pc:sldMk cId="1043091233" sldId="305"/>
            <ac:spMk id="3" creationId="{848F65B3-814F-8187-24CB-70D06104D414}"/>
          </ac:spMkLst>
        </pc:spChg>
        <pc:spChg chg="mod">
          <ac:chgData name="Martina Plantak, DOBA" userId="S::martina.plantak@doba.si::de674679-c024-4d92-9c12-6923d982c1a5" providerId="AD" clId="Web-{FAA62AC6-94FC-1C7A-DC6C-8EF6A7C12538}" dt="2024-12-12T13:15:29.975" v="21" actId="20577"/>
          <ac:spMkLst>
            <pc:docMk/>
            <pc:sldMk cId="1043091233" sldId="305"/>
            <ac:spMk id="6" creationId="{5F785082-F47E-1F39-01A3-1B5F21801EB5}"/>
          </ac:spMkLst>
        </pc:spChg>
      </pc:sldChg>
      <pc:sldChg chg="modSp">
        <pc:chgData name="Martina Plantak, DOBA" userId="S::martina.plantak@doba.si::de674679-c024-4d92-9c12-6923d982c1a5" providerId="AD" clId="Web-{FAA62AC6-94FC-1C7A-DC6C-8EF6A7C12538}" dt="2024-12-12T14:09:56.533" v="307" actId="20577"/>
        <pc:sldMkLst>
          <pc:docMk/>
          <pc:sldMk cId="2710904856" sldId="307"/>
        </pc:sldMkLst>
        <pc:spChg chg="mod">
          <ac:chgData name="Martina Plantak, DOBA" userId="S::martina.plantak@doba.si::de674679-c024-4d92-9c12-6923d982c1a5" providerId="AD" clId="Web-{FAA62AC6-94FC-1C7A-DC6C-8EF6A7C12538}" dt="2024-12-12T14:09:10.985" v="295" actId="20577"/>
          <ac:spMkLst>
            <pc:docMk/>
            <pc:sldMk cId="2710904856" sldId="307"/>
            <ac:spMk id="2" creationId="{E6BECFAE-6F16-B896-6235-B0BB2A8BE094}"/>
          </ac:spMkLst>
        </pc:spChg>
        <pc:spChg chg="mod">
          <ac:chgData name="Martina Plantak, DOBA" userId="S::martina.plantak@doba.si::de674679-c024-4d92-9c12-6923d982c1a5" providerId="AD" clId="Web-{FAA62AC6-94FC-1C7A-DC6C-8EF6A7C12538}" dt="2024-12-12T14:09:01.703" v="289" actId="20577"/>
          <ac:spMkLst>
            <pc:docMk/>
            <pc:sldMk cId="2710904856" sldId="307"/>
            <ac:spMk id="3" creationId="{B5A9E49A-D1B2-9AB1-8C9B-B2AF5774F407}"/>
          </ac:spMkLst>
        </pc:spChg>
        <pc:spChg chg="mod">
          <ac:chgData name="Martina Plantak, DOBA" userId="S::martina.plantak@doba.si::de674679-c024-4d92-9c12-6923d982c1a5" providerId="AD" clId="Web-{FAA62AC6-94FC-1C7A-DC6C-8EF6A7C12538}" dt="2024-12-12T14:09:56.533" v="307" actId="20577"/>
          <ac:spMkLst>
            <pc:docMk/>
            <pc:sldMk cId="2710904856" sldId="307"/>
            <ac:spMk id="4" creationId="{900007D0-7625-8B49-8E4B-483756C88B3E}"/>
          </ac:spMkLst>
        </pc:spChg>
      </pc:sldChg>
      <pc:sldChg chg="delSp modSp">
        <pc:chgData name="Martina Plantak, DOBA" userId="S::martina.plantak@doba.si::de674679-c024-4d92-9c12-6923d982c1a5" providerId="AD" clId="Web-{FAA62AC6-94FC-1C7A-DC6C-8EF6A7C12538}" dt="2024-12-12T14:11:38.178" v="317" actId="20577"/>
        <pc:sldMkLst>
          <pc:docMk/>
          <pc:sldMk cId="1493306460" sldId="308"/>
        </pc:sldMkLst>
        <pc:spChg chg="mod">
          <ac:chgData name="Martina Plantak, DOBA" userId="S::martina.plantak@doba.si::de674679-c024-4d92-9c12-6923d982c1a5" providerId="AD" clId="Web-{FAA62AC6-94FC-1C7A-DC6C-8EF6A7C12538}" dt="2024-12-12T14:10:15.737" v="311" actId="14100"/>
          <ac:spMkLst>
            <pc:docMk/>
            <pc:sldMk cId="1493306460" sldId="308"/>
            <ac:spMk id="2" creationId="{B7097741-BC89-1200-94B3-48A688FFFC85}"/>
          </ac:spMkLst>
        </pc:spChg>
        <pc:spChg chg="mod">
          <ac:chgData name="Martina Plantak, DOBA" userId="S::martina.plantak@doba.si::de674679-c024-4d92-9c12-6923d982c1a5" providerId="AD" clId="Web-{FAA62AC6-94FC-1C7A-DC6C-8EF6A7C12538}" dt="2024-12-12T14:11:38.178" v="317" actId="20577"/>
          <ac:spMkLst>
            <pc:docMk/>
            <pc:sldMk cId="1493306460" sldId="308"/>
            <ac:spMk id="3" creationId="{66350947-283A-1637-5E79-83867C15A9D6}"/>
          </ac:spMkLst>
        </pc:spChg>
        <pc:picChg chg="del">
          <ac:chgData name="Martina Plantak, DOBA" userId="S::martina.plantak@doba.si::de674679-c024-4d92-9c12-6923d982c1a5" providerId="AD" clId="Web-{FAA62AC6-94FC-1C7A-DC6C-8EF6A7C12538}" dt="2024-12-12T14:10:01.924" v="308"/>
          <ac:picMkLst>
            <pc:docMk/>
            <pc:sldMk cId="1493306460" sldId="308"/>
            <ac:picMk id="4" creationId="{90C292BA-8F19-7C8C-C97F-ADA33C413979}"/>
          </ac:picMkLst>
        </pc:picChg>
      </pc:sldChg>
    </pc:docChg>
  </pc:docChgLst>
  <pc:docChgLst>
    <pc:chgData name="Martina Plantak, DOBA" userId="S::martina.plantak@doba.si::de674679-c024-4d92-9c12-6923d982c1a5" providerId="AD" clId="Web-{51922FE8-0EA1-B457-8463-5A3B05ED8634}"/>
    <pc:docChg chg="modSld">
      <pc:chgData name="Martina Plantak, DOBA" userId="S::martina.plantak@doba.si::de674679-c024-4d92-9c12-6923d982c1a5" providerId="AD" clId="Web-{51922FE8-0EA1-B457-8463-5A3B05ED8634}" dt="2024-12-19T08:57:42.706" v="86" actId="20577"/>
      <pc:docMkLst>
        <pc:docMk/>
      </pc:docMkLst>
      <pc:sldChg chg="modSp">
        <pc:chgData name="Martina Plantak, DOBA" userId="S::martina.plantak@doba.si::de674679-c024-4d92-9c12-6923d982c1a5" providerId="AD" clId="Web-{51922FE8-0EA1-B457-8463-5A3B05ED8634}" dt="2024-12-19T08:53:36.762" v="24" actId="20577"/>
        <pc:sldMkLst>
          <pc:docMk/>
          <pc:sldMk cId="1177726443" sldId="257"/>
        </pc:sldMkLst>
        <pc:spChg chg="mod">
          <ac:chgData name="Martina Plantak, DOBA" userId="S::martina.plantak@doba.si::de674679-c024-4d92-9c12-6923d982c1a5" providerId="AD" clId="Web-{51922FE8-0EA1-B457-8463-5A3B05ED8634}" dt="2024-12-19T08:53:36.762" v="24" actId="20577"/>
          <ac:spMkLst>
            <pc:docMk/>
            <pc:sldMk cId="1177726443" sldId="257"/>
            <ac:spMk id="5" creationId="{3FA2BF17-B7BC-AE6D-4D5F-EABC14EB66A4}"/>
          </ac:spMkLst>
        </pc:spChg>
      </pc:sldChg>
      <pc:sldChg chg="modSp">
        <pc:chgData name="Martina Plantak, DOBA" userId="S::martina.plantak@doba.si::de674679-c024-4d92-9c12-6923d982c1a5" providerId="AD" clId="Web-{51922FE8-0EA1-B457-8463-5A3B05ED8634}" dt="2024-12-19T08:54:38.263" v="28" actId="20577"/>
        <pc:sldMkLst>
          <pc:docMk/>
          <pc:sldMk cId="1920296977" sldId="266"/>
        </pc:sldMkLst>
        <pc:spChg chg="mod">
          <ac:chgData name="Martina Plantak, DOBA" userId="S::martina.plantak@doba.si::de674679-c024-4d92-9c12-6923d982c1a5" providerId="AD" clId="Web-{51922FE8-0EA1-B457-8463-5A3B05ED8634}" dt="2024-12-19T08:54:38.263" v="28" actId="20577"/>
          <ac:spMkLst>
            <pc:docMk/>
            <pc:sldMk cId="1920296977" sldId="266"/>
            <ac:spMk id="3" creationId="{6E6486CF-3181-A79C-F9F4-B67544B29F0D}"/>
          </ac:spMkLst>
        </pc:spChg>
      </pc:sldChg>
      <pc:sldChg chg="addSp delSp modSp">
        <pc:chgData name="Martina Plantak, DOBA" userId="S::martina.plantak@doba.si::de674679-c024-4d92-9c12-6923d982c1a5" providerId="AD" clId="Web-{51922FE8-0EA1-B457-8463-5A3B05ED8634}" dt="2024-12-19T08:51:48.228" v="18" actId="1076"/>
        <pc:sldMkLst>
          <pc:docMk/>
          <pc:sldMk cId="2101650078" sldId="269"/>
        </pc:sldMkLst>
        <pc:spChg chg="mod">
          <ac:chgData name="Martina Plantak, DOBA" userId="S::martina.plantak@doba.si::de674679-c024-4d92-9c12-6923d982c1a5" providerId="AD" clId="Web-{51922FE8-0EA1-B457-8463-5A3B05ED8634}" dt="2024-12-19T08:51:48.228" v="18" actId="1076"/>
          <ac:spMkLst>
            <pc:docMk/>
            <pc:sldMk cId="2101650078" sldId="269"/>
            <ac:spMk id="2" creationId="{949FA851-D655-5D64-D07B-15C1641EDE4D}"/>
          </ac:spMkLst>
        </pc:spChg>
        <pc:spChg chg="add mod">
          <ac:chgData name="Martina Plantak, DOBA" userId="S::martina.plantak@doba.si::de674679-c024-4d92-9c12-6923d982c1a5" providerId="AD" clId="Web-{51922FE8-0EA1-B457-8463-5A3B05ED8634}" dt="2024-12-19T08:49:48.537" v="12" actId="1076"/>
          <ac:spMkLst>
            <pc:docMk/>
            <pc:sldMk cId="2101650078" sldId="269"/>
            <ac:spMk id="5" creationId="{EA1778D1-225C-62C6-61C0-C906A25BAED6}"/>
          </ac:spMkLst>
        </pc:spChg>
        <pc:spChg chg="del mod">
          <ac:chgData name="Martina Plantak, DOBA" userId="S::martina.plantak@doba.si::de674679-c024-4d92-9c12-6923d982c1a5" providerId="AD" clId="Web-{51922FE8-0EA1-B457-8463-5A3B05ED8634}" dt="2024-12-19T08:49:46.052" v="11"/>
          <ac:spMkLst>
            <pc:docMk/>
            <pc:sldMk cId="2101650078" sldId="269"/>
            <ac:spMk id="7" creationId="{D2D993E4-8204-D7AB-8B28-F6CA4D37CC90}"/>
          </ac:spMkLst>
        </pc:spChg>
        <pc:spChg chg="add del mod">
          <ac:chgData name="Martina Plantak, DOBA" userId="S::martina.plantak@doba.si::de674679-c024-4d92-9c12-6923d982c1a5" providerId="AD" clId="Web-{51922FE8-0EA1-B457-8463-5A3B05ED8634}" dt="2024-12-19T08:49:29.333" v="8"/>
          <ac:spMkLst>
            <pc:docMk/>
            <pc:sldMk cId="2101650078" sldId="269"/>
            <ac:spMk id="9" creationId="{AC40EC48-B088-B295-D946-C746EC0A0D4E}"/>
          </ac:spMkLst>
        </pc:spChg>
        <pc:graphicFrameChg chg="del">
          <ac:chgData name="Martina Plantak, DOBA" userId="S::martina.plantak@doba.si::de674679-c024-4d92-9c12-6923d982c1a5" providerId="AD" clId="Web-{51922FE8-0EA1-B457-8463-5A3B05ED8634}" dt="2024-12-19T08:49:15.645" v="7"/>
          <ac:graphicFrameMkLst>
            <pc:docMk/>
            <pc:sldMk cId="2101650078" sldId="269"/>
            <ac:graphicFrameMk id="6" creationId="{60DFAC78-DCE3-B78B-044D-CE1EAB280CA8}"/>
          </ac:graphicFrameMkLst>
        </pc:graphicFrameChg>
        <pc:picChg chg="add mod">
          <ac:chgData name="Martina Plantak, DOBA" userId="S::martina.plantak@doba.si::de674679-c024-4d92-9c12-6923d982c1a5" providerId="AD" clId="Web-{51922FE8-0EA1-B457-8463-5A3B05ED8634}" dt="2024-12-19T08:51:44.868" v="17" actId="1076"/>
          <ac:picMkLst>
            <pc:docMk/>
            <pc:sldMk cId="2101650078" sldId="269"/>
            <ac:picMk id="10" creationId="{7BD3C300-6F04-0C54-F797-D483E4813DAF}"/>
          </ac:picMkLst>
        </pc:picChg>
      </pc:sldChg>
      <pc:sldChg chg="modSp">
        <pc:chgData name="Martina Plantak, DOBA" userId="S::martina.plantak@doba.si::de674679-c024-4d92-9c12-6923d982c1a5" providerId="AD" clId="Web-{51922FE8-0EA1-B457-8463-5A3B05ED8634}" dt="2024-12-19T08:46:10.078" v="6" actId="14100"/>
        <pc:sldMkLst>
          <pc:docMk/>
          <pc:sldMk cId="897402456" sldId="280"/>
        </pc:sldMkLst>
        <pc:spChg chg="mod">
          <ac:chgData name="Martina Plantak, DOBA" userId="S::martina.plantak@doba.si::de674679-c024-4d92-9c12-6923d982c1a5" providerId="AD" clId="Web-{51922FE8-0EA1-B457-8463-5A3B05ED8634}" dt="2024-12-19T08:46:10.078" v="6" actId="14100"/>
          <ac:spMkLst>
            <pc:docMk/>
            <pc:sldMk cId="897402456" sldId="280"/>
            <ac:spMk id="3" creationId="{13A824C9-485C-0057-616B-EFB14AB3EE75}"/>
          </ac:spMkLst>
        </pc:spChg>
      </pc:sldChg>
      <pc:sldChg chg="modSp">
        <pc:chgData name="Martina Plantak, DOBA" userId="S::martina.plantak@doba.si::de674679-c024-4d92-9c12-6923d982c1a5" providerId="AD" clId="Web-{51922FE8-0EA1-B457-8463-5A3B05ED8634}" dt="2024-12-19T08:55:00.842" v="38" actId="20577"/>
        <pc:sldMkLst>
          <pc:docMk/>
          <pc:sldMk cId="4188030740" sldId="283"/>
        </pc:sldMkLst>
        <pc:spChg chg="mod">
          <ac:chgData name="Martina Plantak, DOBA" userId="S::martina.plantak@doba.si::de674679-c024-4d92-9c12-6923d982c1a5" providerId="AD" clId="Web-{51922FE8-0EA1-B457-8463-5A3B05ED8634}" dt="2024-12-19T08:55:00.842" v="38" actId="20577"/>
          <ac:spMkLst>
            <pc:docMk/>
            <pc:sldMk cId="4188030740" sldId="283"/>
            <ac:spMk id="3" creationId="{6D4737CE-E08E-1637-03F5-49D17411FE4D}"/>
          </ac:spMkLst>
        </pc:spChg>
      </pc:sldChg>
      <pc:sldChg chg="modSp">
        <pc:chgData name="Martina Plantak, DOBA" userId="S::martina.plantak@doba.si::de674679-c024-4d92-9c12-6923d982c1a5" providerId="AD" clId="Web-{51922FE8-0EA1-B457-8463-5A3B05ED8634}" dt="2024-12-19T08:55:31.343" v="48" actId="20577"/>
        <pc:sldMkLst>
          <pc:docMk/>
          <pc:sldMk cId="259674519" sldId="287"/>
        </pc:sldMkLst>
        <pc:spChg chg="mod">
          <ac:chgData name="Martina Plantak, DOBA" userId="S::martina.plantak@doba.si::de674679-c024-4d92-9c12-6923d982c1a5" providerId="AD" clId="Web-{51922FE8-0EA1-B457-8463-5A3B05ED8634}" dt="2024-12-19T08:55:31.343" v="48" actId="20577"/>
          <ac:spMkLst>
            <pc:docMk/>
            <pc:sldMk cId="259674519" sldId="287"/>
            <ac:spMk id="3" creationId="{3A056E5A-397F-51C9-71C9-99DC2876E305}"/>
          </ac:spMkLst>
        </pc:spChg>
      </pc:sldChg>
      <pc:sldChg chg="modSp">
        <pc:chgData name="Martina Plantak, DOBA" userId="S::martina.plantak@doba.si::de674679-c024-4d92-9c12-6923d982c1a5" providerId="AD" clId="Web-{51922FE8-0EA1-B457-8463-5A3B05ED8634}" dt="2024-12-19T08:56:10.844" v="58" actId="20577"/>
        <pc:sldMkLst>
          <pc:docMk/>
          <pc:sldMk cId="1151573899" sldId="288"/>
        </pc:sldMkLst>
        <pc:spChg chg="mod">
          <ac:chgData name="Martina Plantak, DOBA" userId="S::martina.plantak@doba.si::de674679-c024-4d92-9c12-6923d982c1a5" providerId="AD" clId="Web-{51922FE8-0EA1-B457-8463-5A3B05ED8634}" dt="2024-12-19T08:55:57.547" v="53" actId="20577"/>
          <ac:spMkLst>
            <pc:docMk/>
            <pc:sldMk cId="1151573899" sldId="288"/>
            <ac:spMk id="2" creationId="{E2997C28-4B93-196F-113B-074F7FF51399}"/>
          </ac:spMkLst>
        </pc:spChg>
        <pc:spChg chg="mod">
          <ac:chgData name="Martina Plantak, DOBA" userId="S::martina.plantak@doba.si::de674679-c024-4d92-9c12-6923d982c1a5" providerId="AD" clId="Web-{51922FE8-0EA1-B457-8463-5A3B05ED8634}" dt="2024-12-19T08:56:10.844" v="58" actId="20577"/>
          <ac:spMkLst>
            <pc:docMk/>
            <pc:sldMk cId="1151573899" sldId="288"/>
            <ac:spMk id="3" creationId="{96BA1EF4-5F05-6014-789B-4B8550C4FF5C}"/>
          </ac:spMkLst>
        </pc:spChg>
      </pc:sldChg>
      <pc:sldChg chg="modSp">
        <pc:chgData name="Martina Plantak, DOBA" userId="S::martina.plantak@doba.si::de674679-c024-4d92-9c12-6923d982c1a5" providerId="AD" clId="Web-{51922FE8-0EA1-B457-8463-5A3B05ED8634}" dt="2024-12-19T08:56:30.532" v="70" actId="20577"/>
        <pc:sldMkLst>
          <pc:docMk/>
          <pc:sldMk cId="375314826" sldId="291"/>
        </pc:sldMkLst>
        <pc:spChg chg="mod">
          <ac:chgData name="Martina Plantak, DOBA" userId="S::martina.plantak@doba.si::de674679-c024-4d92-9c12-6923d982c1a5" providerId="AD" clId="Web-{51922FE8-0EA1-B457-8463-5A3B05ED8634}" dt="2024-12-19T08:56:30.532" v="70" actId="20577"/>
          <ac:spMkLst>
            <pc:docMk/>
            <pc:sldMk cId="375314826" sldId="291"/>
            <ac:spMk id="3" creationId="{9BE965BB-B2D2-AD13-3BF5-95D5D6BEB9C5}"/>
          </ac:spMkLst>
        </pc:spChg>
      </pc:sldChg>
      <pc:sldChg chg="modSp">
        <pc:chgData name="Martina Plantak, DOBA" userId="S::martina.plantak@doba.si::de674679-c024-4d92-9c12-6923d982c1a5" providerId="AD" clId="Web-{51922FE8-0EA1-B457-8463-5A3B05ED8634}" dt="2024-12-19T08:56:54.517" v="78" actId="20577"/>
        <pc:sldMkLst>
          <pc:docMk/>
          <pc:sldMk cId="3266969768" sldId="292"/>
        </pc:sldMkLst>
        <pc:spChg chg="mod">
          <ac:chgData name="Martina Plantak, DOBA" userId="S::martina.plantak@doba.si::de674679-c024-4d92-9c12-6923d982c1a5" providerId="AD" clId="Web-{51922FE8-0EA1-B457-8463-5A3B05ED8634}" dt="2024-12-19T08:56:54.517" v="78" actId="20577"/>
          <ac:spMkLst>
            <pc:docMk/>
            <pc:sldMk cId="3266969768" sldId="292"/>
            <ac:spMk id="3" creationId="{69520EC0-C596-6112-D030-7E15C2722B3F}"/>
          </ac:spMkLst>
        </pc:spChg>
      </pc:sldChg>
      <pc:sldChg chg="addSp modSp">
        <pc:chgData name="Martina Plantak, DOBA" userId="S::martina.plantak@doba.si::de674679-c024-4d92-9c12-6923d982c1a5" providerId="AD" clId="Web-{51922FE8-0EA1-B457-8463-5A3B05ED8634}" dt="2024-12-19T08:57:22.283" v="83" actId="1076"/>
        <pc:sldMkLst>
          <pc:docMk/>
          <pc:sldMk cId="3778894418" sldId="294"/>
        </pc:sldMkLst>
        <pc:spChg chg="add mod">
          <ac:chgData name="Martina Plantak, DOBA" userId="S::martina.plantak@doba.si::de674679-c024-4d92-9c12-6923d982c1a5" providerId="AD" clId="Web-{51922FE8-0EA1-B457-8463-5A3B05ED8634}" dt="2024-12-19T08:57:17.893" v="81" actId="1076"/>
          <ac:spMkLst>
            <pc:docMk/>
            <pc:sldMk cId="3778894418" sldId="294"/>
            <ac:spMk id="2" creationId="{22FE4F76-4B73-F22C-A80A-847444D609E6}"/>
          </ac:spMkLst>
        </pc:spChg>
        <pc:picChg chg="mod">
          <ac:chgData name="Martina Plantak, DOBA" userId="S::martina.plantak@doba.si::de674679-c024-4d92-9c12-6923d982c1a5" providerId="AD" clId="Web-{51922FE8-0EA1-B457-8463-5A3B05ED8634}" dt="2024-12-19T08:57:22.283" v="83" actId="1076"/>
          <ac:picMkLst>
            <pc:docMk/>
            <pc:sldMk cId="3778894418" sldId="294"/>
            <ac:picMk id="4" creationId="{7D1C1C61-8138-3556-9CEC-7612F1270811}"/>
          </ac:picMkLst>
        </pc:picChg>
      </pc:sldChg>
      <pc:sldChg chg="addSp modSp">
        <pc:chgData name="Martina Plantak, DOBA" userId="S::martina.plantak@doba.si::de674679-c024-4d92-9c12-6923d982c1a5" providerId="AD" clId="Web-{51922FE8-0EA1-B457-8463-5A3B05ED8634}" dt="2024-12-19T08:54:22.357" v="27" actId="1076"/>
        <pc:sldMkLst>
          <pc:docMk/>
          <pc:sldMk cId="3139701501" sldId="296"/>
        </pc:sldMkLst>
        <pc:spChg chg="add mod">
          <ac:chgData name="Martina Plantak, DOBA" userId="S::martina.plantak@doba.si::de674679-c024-4d92-9c12-6923d982c1a5" providerId="AD" clId="Web-{51922FE8-0EA1-B457-8463-5A3B05ED8634}" dt="2024-12-19T08:54:19.013" v="26"/>
          <ac:spMkLst>
            <pc:docMk/>
            <pc:sldMk cId="3139701501" sldId="296"/>
            <ac:spMk id="2" creationId="{20481AD0-7DDC-0C8F-EC9F-34E664C29CAF}"/>
          </ac:spMkLst>
        </pc:spChg>
        <pc:picChg chg="mod">
          <ac:chgData name="Martina Plantak, DOBA" userId="S::martina.plantak@doba.si::de674679-c024-4d92-9c12-6923d982c1a5" providerId="AD" clId="Web-{51922FE8-0EA1-B457-8463-5A3B05ED8634}" dt="2024-12-19T08:54:22.357" v="27" actId="1076"/>
          <ac:picMkLst>
            <pc:docMk/>
            <pc:sldMk cId="3139701501" sldId="296"/>
            <ac:picMk id="4" creationId="{B2B45BC6-83AE-3A0C-605A-99D489B495F5}"/>
          </ac:picMkLst>
        </pc:picChg>
      </pc:sldChg>
      <pc:sldChg chg="modSp">
        <pc:chgData name="Martina Plantak, DOBA" userId="S::martina.plantak@doba.si::de674679-c024-4d92-9c12-6923d982c1a5" providerId="AD" clId="Web-{51922FE8-0EA1-B457-8463-5A3B05ED8634}" dt="2024-12-19T08:57:42.706" v="86" actId="20577"/>
        <pc:sldMkLst>
          <pc:docMk/>
          <pc:sldMk cId="2009451156" sldId="298"/>
        </pc:sldMkLst>
        <pc:spChg chg="mod">
          <ac:chgData name="Martina Plantak, DOBA" userId="S::martina.plantak@doba.si::de674679-c024-4d92-9c12-6923d982c1a5" providerId="AD" clId="Web-{51922FE8-0EA1-B457-8463-5A3B05ED8634}" dt="2024-12-19T08:57:31.565" v="84" actId="20577"/>
          <ac:spMkLst>
            <pc:docMk/>
            <pc:sldMk cId="2009451156" sldId="298"/>
            <ac:spMk id="2" creationId="{26B9078C-83A7-2BD7-F8F3-22F361D07D26}"/>
          </ac:spMkLst>
        </pc:spChg>
        <pc:spChg chg="mod">
          <ac:chgData name="Martina Plantak, DOBA" userId="S::martina.plantak@doba.si::de674679-c024-4d92-9c12-6923d982c1a5" providerId="AD" clId="Web-{51922FE8-0EA1-B457-8463-5A3B05ED8634}" dt="2024-12-19T08:57:42.706" v="86" actId="20577"/>
          <ac:spMkLst>
            <pc:docMk/>
            <pc:sldMk cId="2009451156" sldId="298"/>
            <ac:spMk id="3" creationId="{5A751297-DA17-FE27-DC0D-D11C588D1D2D}"/>
          </ac:spMkLst>
        </pc:spChg>
      </pc:sldChg>
      <pc:sldChg chg="modSp">
        <pc:chgData name="Martina Plantak, DOBA" userId="S::martina.plantak@doba.si::de674679-c024-4d92-9c12-6923d982c1a5" providerId="AD" clId="Web-{51922FE8-0EA1-B457-8463-5A3B05ED8634}" dt="2024-12-19T08:32:11.383" v="1" actId="20577"/>
        <pc:sldMkLst>
          <pc:docMk/>
          <pc:sldMk cId="1043091233" sldId="305"/>
        </pc:sldMkLst>
        <pc:spChg chg="mod">
          <ac:chgData name="Martina Plantak, DOBA" userId="S::martina.plantak@doba.si::de674679-c024-4d92-9c12-6923d982c1a5" providerId="AD" clId="Web-{51922FE8-0EA1-B457-8463-5A3B05ED8634}" dt="2024-12-19T08:32:11.383" v="1" actId="20577"/>
          <ac:spMkLst>
            <pc:docMk/>
            <pc:sldMk cId="1043091233" sldId="305"/>
            <ac:spMk id="3" creationId="{848F65B3-814F-8187-24CB-70D06104D414}"/>
          </ac:spMkLst>
        </pc:spChg>
      </pc:sldChg>
    </pc:docChg>
  </pc:docChgLst>
  <pc:docChgLst>
    <pc:chgData name="Martina Plantak, DOBA" userId="S::martina.plantak@doba.si::de674679-c024-4d92-9c12-6923d982c1a5" providerId="AD" clId="Web-{A0E0A2B6-412B-5356-03B0-7C13B169B060}"/>
    <pc:docChg chg="modSld">
      <pc:chgData name="Martina Plantak, DOBA" userId="S::martina.plantak@doba.si::de674679-c024-4d92-9c12-6923d982c1a5" providerId="AD" clId="Web-{A0E0A2B6-412B-5356-03B0-7C13B169B060}" dt="2024-11-14T14:33:08.336" v="67" actId="20577"/>
      <pc:docMkLst>
        <pc:docMk/>
      </pc:docMkLst>
      <pc:sldChg chg="modSp">
        <pc:chgData name="Martina Plantak, DOBA" userId="S::martina.plantak@doba.si::de674679-c024-4d92-9c12-6923d982c1a5" providerId="AD" clId="Web-{A0E0A2B6-412B-5356-03B0-7C13B169B060}" dt="2024-11-14T14:33:08.336" v="67" actId="20577"/>
        <pc:sldMkLst>
          <pc:docMk/>
          <pc:sldMk cId="1043091233" sldId="305"/>
        </pc:sldMkLst>
        <pc:spChg chg="mod">
          <ac:chgData name="Martina Plantak, DOBA" userId="S::martina.plantak@doba.si::de674679-c024-4d92-9c12-6923d982c1a5" providerId="AD" clId="Web-{A0E0A2B6-412B-5356-03B0-7C13B169B060}" dt="2024-11-14T14:33:08.336" v="67" actId="20577"/>
          <ac:spMkLst>
            <pc:docMk/>
            <pc:sldMk cId="1043091233" sldId="305"/>
            <ac:spMk id="3" creationId="{848F65B3-814F-8187-24CB-70D06104D414}"/>
          </ac:spMkLst>
        </pc:spChg>
      </pc:sldChg>
    </pc:docChg>
  </pc:docChgLst>
  <pc:docChgLst>
    <pc:chgData name="Martina Plantak, DOBA" userId="S::martina.plantak@doba.si::de674679-c024-4d92-9c12-6923d982c1a5" providerId="AD" clId="Web-{902C2C6D-8552-3DBC-9949-B8B3E84438D3}"/>
    <pc:docChg chg="modSld">
      <pc:chgData name="Martina Plantak, DOBA" userId="S::martina.plantak@doba.si::de674679-c024-4d92-9c12-6923d982c1a5" providerId="AD" clId="Web-{902C2C6D-8552-3DBC-9949-B8B3E84438D3}" dt="2024-12-16T15:06:43.464" v="6" actId="20577"/>
      <pc:docMkLst>
        <pc:docMk/>
      </pc:docMkLst>
      <pc:sldChg chg="modSp">
        <pc:chgData name="Martina Plantak, DOBA" userId="S::martina.plantak@doba.si::de674679-c024-4d92-9c12-6923d982c1a5" providerId="AD" clId="Web-{902C2C6D-8552-3DBC-9949-B8B3E84438D3}" dt="2024-12-16T15:06:16.588" v="4" actId="20577"/>
        <pc:sldMkLst>
          <pc:docMk/>
          <pc:sldMk cId="4280368316" sldId="271"/>
        </pc:sldMkLst>
        <pc:spChg chg="mod">
          <ac:chgData name="Martina Plantak, DOBA" userId="S::martina.plantak@doba.si::de674679-c024-4d92-9c12-6923d982c1a5" providerId="AD" clId="Web-{902C2C6D-8552-3DBC-9949-B8B3E84438D3}" dt="2024-12-16T15:06:16.588" v="4" actId="20577"/>
          <ac:spMkLst>
            <pc:docMk/>
            <pc:sldMk cId="4280368316" sldId="271"/>
            <ac:spMk id="2" creationId="{473C6D11-57DE-CE53-DE22-EED64C74869A}"/>
          </ac:spMkLst>
        </pc:spChg>
      </pc:sldChg>
      <pc:sldChg chg="modSp">
        <pc:chgData name="Martina Plantak, DOBA" userId="S::martina.plantak@doba.si::de674679-c024-4d92-9c12-6923d982c1a5" providerId="AD" clId="Web-{902C2C6D-8552-3DBC-9949-B8B3E84438D3}" dt="2024-12-16T15:06:43.464" v="6" actId="20577"/>
        <pc:sldMkLst>
          <pc:docMk/>
          <pc:sldMk cId="3413694737" sldId="281"/>
        </pc:sldMkLst>
        <pc:spChg chg="mod">
          <ac:chgData name="Martina Plantak, DOBA" userId="S::martina.plantak@doba.si::de674679-c024-4d92-9c12-6923d982c1a5" providerId="AD" clId="Web-{902C2C6D-8552-3DBC-9949-B8B3E84438D3}" dt="2024-12-16T15:06:43.464" v="6" actId="20577"/>
          <ac:spMkLst>
            <pc:docMk/>
            <pc:sldMk cId="3413694737" sldId="281"/>
            <ac:spMk id="3" creationId="{18401053-4DA8-76D8-5E77-9B1CDAD388C7}"/>
          </ac:spMkLst>
        </pc:spChg>
      </pc:sldChg>
    </pc:docChg>
  </pc:docChgLst>
  <pc:docChgLst>
    <pc:chgData name="Martina Plantak, DOBA" userId="S::martina.plantak@doba.si::de674679-c024-4d92-9c12-6923d982c1a5" providerId="AD" clId="Web-{5A413502-7B0F-7637-4590-A9D8C6A40E4F}"/>
    <pc:docChg chg="modSld">
      <pc:chgData name="Martina Plantak, DOBA" userId="S::martina.plantak@doba.si::de674679-c024-4d92-9c12-6923d982c1a5" providerId="AD" clId="Web-{5A413502-7B0F-7637-4590-A9D8C6A40E4F}" dt="2024-12-13T10:26:47.117" v="0" actId="20577"/>
      <pc:docMkLst>
        <pc:docMk/>
      </pc:docMkLst>
      <pc:sldChg chg="modSp">
        <pc:chgData name="Martina Plantak, DOBA" userId="S::martina.plantak@doba.si::de674679-c024-4d92-9c12-6923d982c1a5" providerId="AD" clId="Web-{5A413502-7B0F-7637-4590-A9D8C6A40E4F}" dt="2024-12-13T10:26:47.117" v="0" actId="20577"/>
        <pc:sldMkLst>
          <pc:docMk/>
          <pc:sldMk cId="1043091233" sldId="305"/>
        </pc:sldMkLst>
        <pc:spChg chg="mod">
          <ac:chgData name="Martina Plantak, DOBA" userId="S::martina.plantak@doba.si::de674679-c024-4d92-9c12-6923d982c1a5" providerId="AD" clId="Web-{5A413502-7B0F-7637-4590-A9D8C6A40E4F}" dt="2024-12-13T10:26:47.117" v="0" actId="20577"/>
          <ac:spMkLst>
            <pc:docMk/>
            <pc:sldMk cId="1043091233" sldId="305"/>
            <ac:spMk id="3" creationId="{848F65B3-814F-8187-24CB-70D06104D414}"/>
          </ac:spMkLst>
        </pc:spChg>
      </pc:sldChg>
    </pc:docChg>
  </pc:docChgLst>
  <pc:docChgLst>
    <pc:chgData name="Martina Plantak, DOBA" userId="S::martina.plantak@doba.si::de674679-c024-4d92-9c12-6923d982c1a5" providerId="AD" clId="Web-{4A62EE7C-5777-0CD8-6B5E-761F4C1C6B01}"/>
    <pc:docChg chg="addSld delSld modSld">
      <pc:chgData name="Martina Plantak, DOBA" userId="S::martina.plantak@doba.si::de674679-c024-4d92-9c12-6923d982c1a5" providerId="AD" clId="Web-{4A62EE7C-5777-0CD8-6B5E-761F4C1C6B01}" dt="2024-12-10T13:39:57.969" v="122" actId="1076"/>
      <pc:docMkLst>
        <pc:docMk/>
      </pc:docMkLst>
      <pc:sldChg chg="modSp">
        <pc:chgData name="Martina Plantak, DOBA" userId="S::martina.plantak@doba.si::de674679-c024-4d92-9c12-6923d982c1a5" providerId="AD" clId="Web-{4A62EE7C-5777-0CD8-6B5E-761F4C1C6B01}" dt="2024-12-10T13:18:52.470" v="2" actId="20577"/>
        <pc:sldMkLst>
          <pc:docMk/>
          <pc:sldMk cId="1326018968" sldId="256"/>
        </pc:sldMkLst>
        <pc:spChg chg="mod">
          <ac:chgData name="Martina Plantak, DOBA" userId="S::martina.plantak@doba.si::de674679-c024-4d92-9c12-6923d982c1a5" providerId="AD" clId="Web-{4A62EE7C-5777-0CD8-6B5E-761F4C1C6B01}" dt="2024-12-10T13:18:48.095" v="0" actId="20577"/>
          <ac:spMkLst>
            <pc:docMk/>
            <pc:sldMk cId="1326018968" sldId="256"/>
            <ac:spMk id="3" creationId="{73B06CFA-549F-BF01-84DA-E23DFB02BD4F}"/>
          </ac:spMkLst>
        </pc:spChg>
        <pc:spChg chg="mod">
          <ac:chgData name="Martina Plantak, DOBA" userId="S::martina.plantak@doba.si::de674679-c024-4d92-9c12-6923d982c1a5" providerId="AD" clId="Web-{4A62EE7C-5777-0CD8-6B5E-761F4C1C6B01}" dt="2024-12-10T13:18:52.470" v="2" actId="20577"/>
          <ac:spMkLst>
            <pc:docMk/>
            <pc:sldMk cId="1326018968" sldId="256"/>
            <ac:spMk id="6" creationId="{73B06CFA-549F-BF01-84DA-E23DFB02BD4F}"/>
          </ac:spMkLst>
        </pc:spChg>
      </pc:sldChg>
      <pc:sldChg chg="modSp">
        <pc:chgData name="Martina Plantak, DOBA" userId="S::martina.plantak@doba.si::de674679-c024-4d92-9c12-6923d982c1a5" providerId="AD" clId="Web-{4A62EE7C-5777-0CD8-6B5E-761F4C1C6B01}" dt="2024-12-10T13:24:14.201" v="33" actId="20577"/>
        <pc:sldMkLst>
          <pc:docMk/>
          <pc:sldMk cId="1177726443" sldId="257"/>
        </pc:sldMkLst>
        <pc:spChg chg="mod">
          <ac:chgData name="Martina Plantak, DOBA" userId="S::martina.plantak@doba.si::de674679-c024-4d92-9c12-6923d982c1a5" providerId="AD" clId="Web-{4A62EE7C-5777-0CD8-6B5E-761F4C1C6B01}" dt="2024-12-10T13:24:10.466" v="29" actId="20577"/>
          <ac:spMkLst>
            <pc:docMk/>
            <pc:sldMk cId="1177726443" sldId="257"/>
            <ac:spMk id="4" creationId="{04667B6A-CF28-DC5E-2735-5F7E68284B51}"/>
          </ac:spMkLst>
        </pc:spChg>
        <pc:spChg chg="mod">
          <ac:chgData name="Martina Plantak, DOBA" userId="S::martina.plantak@doba.si::de674679-c024-4d92-9c12-6923d982c1a5" providerId="AD" clId="Web-{4A62EE7C-5777-0CD8-6B5E-761F4C1C6B01}" dt="2024-12-10T13:24:14.201" v="33" actId="20577"/>
          <ac:spMkLst>
            <pc:docMk/>
            <pc:sldMk cId="1177726443" sldId="257"/>
            <ac:spMk id="5" creationId="{3FA2BF17-B7BC-AE6D-4D5F-EABC14EB66A4}"/>
          </ac:spMkLst>
        </pc:spChg>
      </pc:sldChg>
      <pc:sldChg chg="modSp new del">
        <pc:chgData name="Martina Plantak, DOBA" userId="S::martina.plantak@doba.si::de674679-c024-4d92-9c12-6923d982c1a5" providerId="AD" clId="Web-{4A62EE7C-5777-0CD8-6B5E-761F4C1C6B01}" dt="2024-12-10T13:36:44.165" v="77"/>
        <pc:sldMkLst>
          <pc:docMk/>
          <pc:sldMk cId="594107794" sldId="306"/>
        </pc:sldMkLst>
        <pc:spChg chg="mod">
          <ac:chgData name="Martina Plantak, DOBA" userId="S::martina.plantak@doba.si::de674679-c024-4d92-9c12-6923d982c1a5" providerId="AD" clId="Web-{4A62EE7C-5777-0CD8-6B5E-761F4C1C6B01}" dt="2024-12-10T13:25:28.609" v="36" actId="20577"/>
          <ac:spMkLst>
            <pc:docMk/>
            <pc:sldMk cId="594107794" sldId="306"/>
            <ac:spMk id="2" creationId="{41FF995F-A2E0-5F1F-6AA0-2FC294C63212}"/>
          </ac:spMkLst>
        </pc:spChg>
        <pc:spChg chg="mod">
          <ac:chgData name="Martina Plantak, DOBA" userId="S::martina.plantak@doba.si::de674679-c024-4d92-9c12-6923d982c1a5" providerId="AD" clId="Web-{4A62EE7C-5777-0CD8-6B5E-761F4C1C6B01}" dt="2024-12-10T13:28:50.945" v="51" actId="20577"/>
          <ac:spMkLst>
            <pc:docMk/>
            <pc:sldMk cId="594107794" sldId="306"/>
            <ac:spMk id="3" creationId="{A39DBA0C-619C-0E7E-64AE-9AB5E540C0B9}"/>
          </ac:spMkLst>
        </pc:spChg>
      </pc:sldChg>
      <pc:sldChg chg="modSp new">
        <pc:chgData name="Martina Plantak, DOBA" userId="S::martina.plantak@doba.si::de674679-c024-4d92-9c12-6923d982c1a5" providerId="AD" clId="Web-{4A62EE7C-5777-0CD8-6B5E-761F4C1C6B01}" dt="2024-12-10T13:37:18.291" v="83" actId="20577"/>
        <pc:sldMkLst>
          <pc:docMk/>
          <pc:sldMk cId="2710904856" sldId="307"/>
        </pc:sldMkLst>
        <pc:spChg chg="mod">
          <ac:chgData name="Martina Plantak, DOBA" userId="S::martina.plantak@doba.si::de674679-c024-4d92-9c12-6923d982c1a5" providerId="AD" clId="Web-{4A62EE7C-5777-0CD8-6B5E-761F4C1C6B01}" dt="2024-12-10T13:36:12.148" v="69" actId="20577"/>
          <ac:spMkLst>
            <pc:docMk/>
            <pc:sldMk cId="2710904856" sldId="307"/>
            <ac:spMk id="2" creationId="{E6BECFAE-6F16-B896-6235-B0BB2A8BE094}"/>
          </ac:spMkLst>
        </pc:spChg>
        <pc:spChg chg="mod">
          <ac:chgData name="Martina Plantak, DOBA" userId="S::martina.plantak@doba.si::de674679-c024-4d92-9c12-6923d982c1a5" providerId="AD" clId="Web-{4A62EE7C-5777-0CD8-6B5E-761F4C1C6B01}" dt="2024-12-10T13:37:18.291" v="83" actId="20577"/>
          <ac:spMkLst>
            <pc:docMk/>
            <pc:sldMk cId="2710904856" sldId="307"/>
            <ac:spMk id="3" creationId="{B5A9E49A-D1B2-9AB1-8C9B-B2AF5774F407}"/>
          </ac:spMkLst>
        </pc:spChg>
        <pc:spChg chg="mod">
          <ac:chgData name="Martina Plantak, DOBA" userId="S::martina.plantak@doba.si::de674679-c024-4d92-9c12-6923d982c1a5" providerId="AD" clId="Web-{4A62EE7C-5777-0CD8-6B5E-761F4C1C6B01}" dt="2024-12-10T13:35:11.318" v="58" actId="20577"/>
          <ac:spMkLst>
            <pc:docMk/>
            <pc:sldMk cId="2710904856" sldId="307"/>
            <ac:spMk id="4" creationId="{900007D0-7625-8B49-8E4B-483756C88B3E}"/>
          </ac:spMkLst>
        </pc:spChg>
      </pc:sldChg>
      <pc:sldChg chg="addSp modSp new">
        <pc:chgData name="Martina Plantak, DOBA" userId="S::martina.plantak@doba.si::de674679-c024-4d92-9c12-6923d982c1a5" providerId="AD" clId="Web-{4A62EE7C-5777-0CD8-6B5E-761F4C1C6B01}" dt="2024-12-10T13:39:57.969" v="122" actId="1076"/>
        <pc:sldMkLst>
          <pc:docMk/>
          <pc:sldMk cId="1493306460" sldId="308"/>
        </pc:sldMkLst>
        <pc:spChg chg="mod">
          <ac:chgData name="Martina Plantak, DOBA" userId="S::martina.plantak@doba.si::de674679-c024-4d92-9c12-6923d982c1a5" providerId="AD" clId="Web-{4A62EE7C-5777-0CD8-6B5E-761F4C1C6B01}" dt="2024-12-10T13:37:30.901" v="89" actId="20577"/>
          <ac:spMkLst>
            <pc:docMk/>
            <pc:sldMk cId="1493306460" sldId="308"/>
            <ac:spMk id="2" creationId="{B7097741-BC89-1200-94B3-48A688FFFC85}"/>
          </ac:spMkLst>
        </pc:spChg>
        <pc:spChg chg="mod">
          <ac:chgData name="Martina Plantak, DOBA" userId="S::martina.plantak@doba.si::de674679-c024-4d92-9c12-6923d982c1a5" providerId="AD" clId="Web-{4A62EE7C-5777-0CD8-6B5E-761F4C1C6B01}" dt="2024-12-10T13:39:50.609" v="119" actId="20577"/>
          <ac:spMkLst>
            <pc:docMk/>
            <pc:sldMk cId="1493306460" sldId="308"/>
            <ac:spMk id="3" creationId="{66350947-283A-1637-5E79-83867C15A9D6}"/>
          </ac:spMkLst>
        </pc:spChg>
        <pc:picChg chg="add mod">
          <ac:chgData name="Martina Plantak, DOBA" userId="S::martina.plantak@doba.si::de674679-c024-4d92-9c12-6923d982c1a5" providerId="AD" clId="Web-{4A62EE7C-5777-0CD8-6B5E-761F4C1C6B01}" dt="2024-12-10T13:39:57.969" v="122" actId="1076"/>
          <ac:picMkLst>
            <pc:docMk/>
            <pc:sldMk cId="1493306460" sldId="308"/>
            <ac:picMk id="4" creationId="{90C292BA-8F19-7C8C-C97F-ADA33C413979}"/>
          </ac:picMkLst>
        </pc:picChg>
      </pc:sldChg>
      <pc:sldChg chg="new del">
        <pc:chgData name="Martina Plantak, DOBA" userId="S::martina.plantak@doba.si::de674679-c024-4d92-9c12-6923d982c1a5" providerId="AD" clId="Web-{4A62EE7C-5777-0CD8-6B5E-761F4C1C6B01}" dt="2024-12-10T13:37:09.322" v="79"/>
        <pc:sldMkLst>
          <pc:docMk/>
          <pc:sldMk cId="2300219769" sldId="308"/>
        </pc:sldMkLst>
      </pc:sldChg>
    </pc:docChg>
  </pc:docChgLst>
  <pc:docChgLst>
    <pc:chgData name="epo_38" userId="S::epo_38_jogroup.eu#ext#@dobasi.onmicrosoft.com::66d8512a-8ddf-40e0-bce7-ad06085cc67f" providerId="AD" clId="Web-{BE92637C-DFB7-7E3F-5F10-F232E96B70AF}"/>
    <pc:docChg chg="modSld">
      <pc:chgData name="epo_38" userId="S::epo_38_jogroup.eu#ext#@dobasi.onmicrosoft.com::66d8512a-8ddf-40e0-bce7-ad06085cc67f" providerId="AD" clId="Web-{BE92637C-DFB7-7E3F-5F10-F232E96B70AF}" dt="2024-11-12T11:52:48.128" v="9" actId="1076"/>
      <pc:docMkLst>
        <pc:docMk/>
      </pc:docMkLst>
      <pc:sldChg chg="modSp">
        <pc:chgData name="epo_38" userId="S::epo_38_jogroup.eu#ext#@dobasi.onmicrosoft.com::66d8512a-8ddf-40e0-bce7-ad06085cc67f" providerId="AD" clId="Web-{BE92637C-DFB7-7E3F-5F10-F232E96B70AF}" dt="2024-11-12T11:52:48.128" v="9" actId="1076"/>
        <pc:sldMkLst>
          <pc:docMk/>
          <pc:sldMk cId="1177726443" sldId="257"/>
        </pc:sldMkLst>
        <pc:spChg chg="mod">
          <ac:chgData name="epo_38" userId="S::epo_38_jogroup.eu#ext#@dobasi.onmicrosoft.com::66d8512a-8ddf-40e0-bce7-ad06085cc67f" providerId="AD" clId="Web-{BE92637C-DFB7-7E3F-5F10-F232E96B70AF}" dt="2024-11-12T11:52:11.938" v="2" actId="20577"/>
          <ac:spMkLst>
            <pc:docMk/>
            <pc:sldMk cId="1177726443" sldId="257"/>
            <ac:spMk id="4" creationId="{04667B6A-CF28-DC5E-2735-5F7E68284B51}"/>
          </ac:spMkLst>
        </pc:spChg>
        <pc:spChg chg="mod">
          <ac:chgData name="epo_38" userId="S::epo_38_jogroup.eu#ext#@dobasi.onmicrosoft.com::66d8512a-8ddf-40e0-bce7-ad06085cc67f" providerId="AD" clId="Web-{BE92637C-DFB7-7E3F-5F10-F232E96B70AF}" dt="2024-11-12T11:52:48.128" v="9" actId="1076"/>
          <ac:spMkLst>
            <pc:docMk/>
            <pc:sldMk cId="1177726443" sldId="257"/>
            <ac:spMk id="5" creationId="{3FA2BF17-B7BC-AE6D-4D5F-EABC14EB66A4}"/>
          </ac:spMkLst>
        </pc:spChg>
      </pc:sldChg>
    </pc:docChg>
  </pc:docChgLst>
  <pc:docChgLst>
    <pc:chgData name="Martina Plantak, DOBA" userId="S::martina.plantak@doba.si::de674679-c024-4d92-9c12-6923d982c1a5" providerId="AD" clId="Web-{A0E86943-C317-9C8C-F104-F6DB1A6AD8A0}"/>
    <pc:docChg chg="modSld">
      <pc:chgData name="Martina Plantak, DOBA" userId="S::martina.plantak@doba.si::de674679-c024-4d92-9c12-6923d982c1a5" providerId="AD" clId="Web-{A0E86943-C317-9C8C-F104-F6DB1A6AD8A0}" dt="2024-12-19T10:00:17.286" v="114" actId="1076"/>
      <pc:docMkLst>
        <pc:docMk/>
      </pc:docMkLst>
      <pc:sldChg chg="addSp modSp">
        <pc:chgData name="Martina Plantak, DOBA" userId="S::martina.plantak@doba.si::de674679-c024-4d92-9c12-6923d982c1a5" providerId="AD" clId="Web-{A0E86943-C317-9C8C-F104-F6DB1A6AD8A0}" dt="2024-12-19T09:40:02.041" v="14" actId="1076"/>
        <pc:sldMkLst>
          <pc:docMk/>
          <pc:sldMk cId="1337608970" sldId="259"/>
        </pc:sldMkLst>
        <pc:spChg chg="add mod">
          <ac:chgData name="Martina Plantak, DOBA" userId="S::martina.plantak@doba.si::de674679-c024-4d92-9c12-6923d982c1a5" providerId="AD" clId="Web-{A0E86943-C317-9C8C-F104-F6DB1A6AD8A0}" dt="2024-12-19T09:39:57.197" v="13" actId="20577"/>
          <ac:spMkLst>
            <pc:docMk/>
            <pc:sldMk cId="1337608970" sldId="259"/>
            <ac:spMk id="5" creationId="{8EBD1C65-FC61-20AF-558E-C318F3EEF7B8}"/>
          </ac:spMkLst>
        </pc:spChg>
        <pc:spChg chg="mod">
          <ac:chgData name="Martina Plantak, DOBA" userId="S::martina.plantak@doba.si::de674679-c024-4d92-9c12-6923d982c1a5" providerId="AD" clId="Web-{A0E86943-C317-9C8C-F104-F6DB1A6AD8A0}" dt="2024-12-19T09:40:02.041" v="14" actId="1076"/>
          <ac:spMkLst>
            <pc:docMk/>
            <pc:sldMk cId="1337608970" sldId="259"/>
            <ac:spMk id="12" creationId="{DE0FE06B-36FB-6947-D2B5-459CF5BE8C4F}"/>
          </ac:spMkLst>
        </pc:spChg>
      </pc:sldChg>
      <pc:sldChg chg="modSp">
        <pc:chgData name="Martina Plantak, DOBA" userId="S::martina.plantak@doba.si::de674679-c024-4d92-9c12-6923d982c1a5" providerId="AD" clId="Web-{A0E86943-C317-9C8C-F104-F6DB1A6AD8A0}" dt="2024-12-19T09:40:22.495" v="19" actId="20577"/>
        <pc:sldMkLst>
          <pc:docMk/>
          <pc:sldMk cId="543473248" sldId="260"/>
        </pc:sldMkLst>
        <pc:spChg chg="mod">
          <ac:chgData name="Martina Plantak, DOBA" userId="S::martina.plantak@doba.si::de674679-c024-4d92-9c12-6923d982c1a5" providerId="AD" clId="Web-{A0E86943-C317-9C8C-F104-F6DB1A6AD8A0}" dt="2024-12-19T09:40:22.495" v="19" actId="20577"/>
          <ac:spMkLst>
            <pc:docMk/>
            <pc:sldMk cId="543473248" sldId="260"/>
            <ac:spMk id="14" creationId="{833550B8-DBAE-C755-9C1D-C8F8ABF223EE}"/>
          </ac:spMkLst>
        </pc:spChg>
      </pc:sldChg>
      <pc:sldChg chg="modSp">
        <pc:chgData name="Martina Plantak, DOBA" userId="S::martina.plantak@doba.si::de674679-c024-4d92-9c12-6923d982c1a5" providerId="AD" clId="Web-{A0E86943-C317-9C8C-F104-F6DB1A6AD8A0}" dt="2024-12-19T09:41:41.467" v="29" actId="20577"/>
        <pc:sldMkLst>
          <pc:docMk/>
          <pc:sldMk cId="2319837887" sldId="261"/>
        </pc:sldMkLst>
        <pc:spChg chg="mod">
          <ac:chgData name="Martina Plantak, DOBA" userId="S::martina.plantak@doba.si::de674679-c024-4d92-9c12-6923d982c1a5" providerId="AD" clId="Web-{A0E86943-C317-9C8C-F104-F6DB1A6AD8A0}" dt="2024-12-19T09:41:41.467" v="29" actId="20577"/>
          <ac:spMkLst>
            <pc:docMk/>
            <pc:sldMk cId="2319837887" sldId="261"/>
            <ac:spMk id="8" creationId="{2474DE6B-611F-5AF3-1D0C-8F90E9AA2E8F}"/>
          </ac:spMkLst>
        </pc:spChg>
      </pc:sldChg>
      <pc:sldChg chg="modSp">
        <pc:chgData name="Martina Plantak, DOBA" userId="S::martina.plantak@doba.si::de674679-c024-4d92-9c12-6923d982c1a5" providerId="AD" clId="Web-{A0E86943-C317-9C8C-F104-F6DB1A6AD8A0}" dt="2024-12-19T09:46:00.288" v="38" actId="20577"/>
        <pc:sldMkLst>
          <pc:docMk/>
          <pc:sldMk cId="312193480" sldId="265"/>
        </pc:sldMkLst>
        <pc:spChg chg="mod">
          <ac:chgData name="Martina Plantak, DOBA" userId="S::martina.plantak@doba.si::de674679-c024-4d92-9c12-6923d982c1a5" providerId="AD" clId="Web-{A0E86943-C317-9C8C-F104-F6DB1A6AD8A0}" dt="2024-12-19T09:46:00.288" v="38" actId="20577"/>
          <ac:spMkLst>
            <pc:docMk/>
            <pc:sldMk cId="312193480" sldId="265"/>
            <ac:spMk id="3" creationId="{AC82C0F3-CD1A-06D2-231A-73CDECCAE0B1}"/>
          </ac:spMkLst>
        </pc:spChg>
      </pc:sldChg>
      <pc:sldChg chg="modSp">
        <pc:chgData name="Martina Plantak, DOBA" userId="S::martina.plantak@doba.si::de674679-c024-4d92-9c12-6923d982c1a5" providerId="AD" clId="Web-{A0E86943-C317-9C8C-F104-F6DB1A6AD8A0}" dt="2024-12-19T09:49:59.999" v="62" actId="20577"/>
        <pc:sldMkLst>
          <pc:docMk/>
          <pc:sldMk cId="1806747422" sldId="267"/>
        </pc:sldMkLst>
        <pc:spChg chg="mod">
          <ac:chgData name="Martina Plantak, DOBA" userId="S::martina.plantak@doba.si::de674679-c024-4d92-9c12-6923d982c1a5" providerId="AD" clId="Web-{A0E86943-C317-9C8C-F104-F6DB1A6AD8A0}" dt="2024-12-19T09:49:59.999" v="62" actId="20577"/>
          <ac:spMkLst>
            <pc:docMk/>
            <pc:sldMk cId="1806747422" sldId="267"/>
            <ac:spMk id="2" creationId="{E5E05121-28A5-A1BB-1D1D-D95EBF63955C}"/>
          </ac:spMkLst>
        </pc:spChg>
      </pc:sldChg>
      <pc:sldChg chg="modSp">
        <pc:chgData name="Martina Plantak, DOBA" userId="S::martina.plantak@doba.si::de674679-c024-4d92-9c12-6923d982c1a5" providerId="AD" clId="Web-{A0E86943-C317-9C8C-F104-F6DB1A6AD8A0}" dt="2024-12-19T09:48:45.700" v="52" actId="20577"/>
        <pc:sldMkLst>
          <pc:docMk/>
          <pc:sldMk cId="2111935720" sldId="268"/>
        </pc:sldMkLst>
        <pc:spChg chg="mod">
          <ac:chgData name="Martina Plantak, DOBA" userId="S::martina.plantak@doba.si::de674679-c024-4d92-9c12-6923d982c1a5" providerId="AD" clId="Web-{A0E86943-C317-9C8C-F104-F6DB1A6AD8A0}" dt="2024-12-19T09:48:45.700" v="52" actId="20577"/>
          <ac:spMkLst>
            <pc:docMk/>
            <pc:sldMk cId="2111935720" sldId="268"/>
            <ac:spMk id="10" creationId="{1794669F-DBF9-D6C4-67BA-028E4F2A1EFE}"/>
          </ac:spMkLst>
        </pc:spChg>
      </pc:sldChg>
      <pc:sldChg chg="modSp">
        <pc:chgData name="Martina Plantak, DOBA" userId="S::martina.plantak@doba.si::de674679-c024-4d92-9c12-6923d982c1a5" providerId="AD" clId="Web-{A0E86943-C317-9C8C-F104-F6DB1A6AD8A0}" dt="2024-12-19T09:46:31.961" v="39" actId="1076"/>
        <pc:sldMkLst>
          <pc:docMk/>
          <pc:sldMk cId="2101650078" sldId="269"/>
        </pc:sldMkLst>
        <pc:spChg chg="mod">
          <ac:chgData name="Martina Plantak, DOBA" userId="S::martina.plantak@doba.si::de674679-c024-4d92-9c12-6923d982c1a5" providerId="AD" clId="Web-{A0E86943-C317-9C8C-F104-F6DB1A6AD8A0}" dt="2024-12-19T09:46:31.961" v="39" actId="1076"/>
          <ac:spMkLst>
            <pc:docMk/>
            <pc:sldMk cId="2101650078" sldId="269"/>
            <ac:spMk id="5" creationId="{EA1778D1-225C-62C6-61C0-C906A25BAED6}"/>
          </ac:spMkLst>
        </pc:spChg>
      </pc:sldChg>
      <pc:sldChg chg="modSp">
        <pc:chgData name="Martina Plantak, DOBA" userId="S::martina.plantak@doba.si::de674679-c024-4d92-9c12-6923d982c1a5" providerId="AD" clId="Web-{A0E86943-C317-9C8C-F104-F6DB1A6AD8A0}" dt="2024-12-19T09:46:54.352" v="41" actId="20577"/>
        <pc:sldMkLst>
          <pc:docMk/>
          <pc:sldMk cId="3933702952" sldId="272"/>
        </pc:sldMkLst>
        <pc:spChg chg="mod">
          <ac:chgData name="Martina Plantak, DOBA" userId="S::martina.plantak@doba.si::de674679-c024-4d92-9c12-6923d982c1a5" providerId="AD" clId="Web-{A0E86943-C317-9C8C-F104-F6DB1A6AD8A0}" dt="2024-12-19T09:46:54.352" v="41" actId="20577"/>
          <ac:spMkLst>
            <pc:docMk/>
            <pc:sldMk cId="3933702952" sldId="272"/>
            <ac:spMk id="3" creationId="{28F7DCC7-FE51-25AB-D0A3-4EC2DE57B4FD}"/>
          </ac:spMkLst>
        </pc:spChg>
      </pc:sldChg>
      <pc:sldChg chg="modSp">
        <pc:chgData name="Martina Plantak, DOBA" userId="S::martina.plantak@doba.si::de674679-c024-4d92-9c12-6923d982c1a5" providerId="AD" clId="Web-{A0E86943-C317-9C8C-F104-F6DB1A6AD8A0}" dt="2024-12-19T09:47:35.463" v="46" actId="20577"/>
        <pc:sldMkLst>
          <pc:docMk/>
          <pc:sldMk cId="2413889089" sldId="278"/>
        </pc:sldMkLst>
        <pc:spChg chg="mod">
          <ac:chgData name="Martina Plantak, DOBA" userId="S::martina.plantak@doba.si::de674679-c024-4d92-9c12-6923d982c1a5" providerId="AD" clId="Web-{A0E86943-C317-9C8C-F104-F6DB1A6AD8A0}" dt="2024-12-19T09:47:35.463" v="46" actId="20577"/>
          <ac:spMkLst>
            <pc:docMk/>
            <pc:sldMk cId="2413889089" sldId="278"/>
            <ac:spMk id="3" creationId="{114DF3B0-B8CB-7F7F-126A-63BE961A6AF9}"/>
          </ac:spMkLst>
        </pc:spChg>
      </pc:sldChg>
      <pc:sldChg chg="modSp">
        <pc:chgData name="Martina Plantak, DOBA" userId="S::martina.plantak@doba.si::de674679-c024-4d92-9c12-6923d982c1a5" providerId="AD" clId="Web-{A0E86943-C317-9C8C-F104-F6DB1A6AD8A0}" dt="2024-12-19T09:50:22.766" v="64" actId="20577"/>
        <pc:sldMkLst>
          <pc:docMk/>
          <pc:sldMk cId="897402456" sldId="280"/>
        </pc:sldMkLst>
        <pc:spChg chg="mod">
          <ac:chgData name="Martina Plantak, DOBA" userId="S::martina.plantak@doba.si::de674679-c024-4d92-9c12-6923d982c1a5" providerId="AD" clId="Web-{A0E86943-C317-9C8C-F104-F6DB1A6AD8A0}" dt="2024-12-19T09:49:41.577" v="59" actId="1076"/>
          <ac:spMkLst>
            <pc:docMk/>
            <pc:sldMk cId="897402456" sldId="280"/>
            <ac:spMk id="2" creationId="{0A7C952E-CAE0-1484-D9A6-28B605E1BF89}"/>
          </ac:spMkLst>
        </pc:spChg>
        <pc:spChg chg="mod">
          <ac:chgData name="Martina Plantak, DOBA" userId="S::martina.plantak@doba.si::de674679-c024-4d92-9c12-6923d982c1a5" providerId="AD" clId="Web-{A0E86943-C317-9C8C-F104-F6DB1A6AD8A0}" dt="2024-12-19T09:50:22.766" v="64" actId="20577"/>
          <ac:spMkLst>
            <pc:docMk/>
            <pc:sldMk cId="897402456" sldId="280"/>
            <ac:spMk id="3" creationId="{13A824C9-485C-0057-616B-EFB14AB3EE75}"/>
          </ac:spMkLst>
        </pc:spChg>
      </pc:sldChg>
      <pc:sldChg chg="modSp">
        <pc:chgData name="Martina Plantak, DOBA" userId="S::martina.plantak@doba.si::de674679-c024-4d92-9c12-6923d982c1a5" providerId="AD" clId="Web-{A0E86943-C317-9C8C-F104-F6DB1A6AD8A0}" dt="2024-12-19T09:47:43.041" v="47" actId="14100"/>
        <pc:sldMkLst>
          <pc:docMk/>
          <pc:sldMk cId="3413694737" sldId="281"/>
        </pc:sldMkLst>
        <pc:spChg chg="mod">
          <ac:chgData name="Martina Plantak, DOBA" userId="S::martina.plantak@doba.si::de674679-c024-4d92-9c12-6923d982c1a5" providerId="AD" clId="Web-{A0E86943-C317-9C8C-F104-F6DB1A6AD8A0}" dt="2024-12-19T09:47:43.041" v="47" actId="14100"/>
          <ac:spMkLst>
            <pc:docMk/>
            <pc:sldMk cId="3413694737" sldId="281"/>
            <ac:spMk id="2" creationId="{6071B6C2-BBE0-6208-4D02-B172D7CDC531}"/>
          </ac:spMkLst>
        </pc:spChg>
      </pc:sldChg>
      <pc:sldChg chg="modSp">
        <pc:chgData name="Martina Plantak, DOBA" userId="S::martina.plantak@doba.si::de674679-c024-4d92-9c12-6923d982c1a5" providerId="AD" clId="Web-{A0E86943-C317-9C8C-F104-F6DB1A6AD8A0}" dt="2024-12-19T09:50:06.828" v="63" actId="14100"/>
        <pc:sldMkLst>
          <pc:docMk/>
          <pc:sldMk cId="4188030740" sldId="283"/>
        </pc:sldMkLst>
        <pc:spChg chg="mod">
          <ac:chgData name="Martina Plantak, DOBA" userId="S::martina.plantak@doba.si::de674679-c024-4d92-9c12-6923d982c1a5" providerId="AD" clId="Web-{A0E86943-C317-9C8C-F104-F6DB1A6AD8A0}" dt="2024-12-19T09:50:06.828" v="63" actId="14100"/>
          <ac:spMkLst>
            <pc:docMk/>
            <pc:sldMk cId="4188030740" sldId="283"/>
            <ac:spMk id="3" creationId="{6D4737CE-E08E-1637-03F5-49D17411FE4D}"/>
          </ac:spMkLst>
        </pc:spChg>
      </pc:sldChg>
      <pc:sldChg chg="modSp">
        <pc:chgData name="Martina Plantak, DOBA" userId="S::martina.plantak@doba.si::de674679-c024-4d92-9c12-6923d982c1a5" providerId="AD" clId="Web-{A0E86943-C317-9C8C-F104-F6DB1A6AD8A0}" dt="2024-12-19T09:50:38.844" v="66" actId="1076"/>
        <pc:sldMkLst>
          <pc:docMk/>
          <pc:sldMk cId="1151573899" sldId="288"/>
        </pc:sldMkLst>
        <pc:spChg chg="mod">
          <ac:chgData name="Martina Plantak, DOBA" userId="S::martina.plantak@doba.si::de674679-c024-4d92-9c12-6923d982c1a5" providerId="AD" clId="Web-{A0E86943-C317-9C8C-F104-F6DB1A6AD8A0}" dt="2024-12-19T09:50:38.844" v="66" actId="1076"/>
          <ac:spMkLst>
            <pc:docMk/>
            <pc:sldMk cId="1151573899" sldId="288"/>
            <ac:spMk id="3" creationId="{96BA1EF4-5F05-6014-789B-4B8550C4FF5C}"/>
          </ac:spMkLst>
        </pc:spChg>
      </pc:sldChg>
      <pc:sldChg chg="modSp">
        <pc:chgData name="Martina Plantak, DOBA" userId="S::martina.plantak@doba.si::de674679-c024-4d92-9c12-6923d982c1a5" providerId="AD" clId="Web-{A0E86943-C317-9C8C-F104-F6DB1A6AD8A0}" dt="2024-12-19T09:54:57.416" v="74" actId="20577"/>
        <pc:sldMkLst>
          <pc:docMk/>
          <pc:sldMk cId="3778894418" sldId="294"/>
        </pc:sldMkLst>
        <pc:spChg chg="mod">
          <ac:chgData name="Martina Plantak, DOBA" userId="S::martina.plantak@doba.si::de674679-c024-4d92-9c12-6923d982c1a5" providerId="AD" clId="Web-{A0E86943-C317-9C8C-F104-F6DB1A6AD8A0}" dt="2024-12-19T09:54:57.416" v="74" actId="20577"/>
          <ac:spMkLst>
            <pc:docMk/>
            <pc:sldMk cId="3778894418" sldId="294"/>
            <ac:spMk id="6" creationId="{1387A8BE-48F6-815B-EA54-BC7CDF987A58}"/>
          </ac:spMkLst>
        </pc:spChg>
      </pc:sldChg>
      <pc:sldChg chg="addSp modSp">
        <pc:chgData name="Martina Plantak, DOBA" userId="S::martina.plantak@doba.si::de674679-c024-4d92-9c12-6923d982c1a5" providerId="AD" clId="Web-{A0E86943-C317-9C8C-F104-F6DB1A6AD8A0}" dt="2024-12-19T10:00:17.286" v="114" actId="1076"/>
        <pc:sldMkLst>
          <pc:docMk/>
          <pc:sldMk cId="2009451156" sldId="298"/>
        </pc:sldMkLst>
        <pc:spChg chg="mod">
          <ac:chgData name="Martina Plantak, DOBA" userId="S::martina.plantak@doba.si::de674679-c024-4d92-9c12-6923d982c1a5" providerId="AD" clId="Web-{A0E86943-C317-9C8C-F104-F6DB1A6AD8A0}" dt="2024-12-19T09:57:23.780" v="75" actId="1076"/>
          <ac:spMkLst>
            <pc:docMk/>
            <pc:sldMk cId="2009451156" sldId="298"/>
            <ac:spMk id="3" creationId="{5A751297-DA17-FE27-DC0D-D11C588D1D2D}"/>
          </ac:spMkLst>
        </pc:spChg>
        <pc:spChg chg="mod">
          <ac:chgData name="Martina Plantak, DOBA" userId="S::martina.plantak@doba.si::de674679-c024-4d92-9c12-6923d982c1a5" providerId="AD" clId="Web-{A0E86943-C317-9C8C-F104-F6DB1A6AD8A0}" dt="2024-12-19T10:00:11.770" v="112" actId="1076"/>
          <ac:spMkLst>
            <pc:docMk/>
            <pc:sldMk cId="2009451156" sldId="298"/>
            <ac:spMk id="5" creationId="{EF08AECE-ADAF-60A6-8896-460AE93C83DE}"/>
          </ac:spMkLst>
        </pc:spChg>
        <pc:spChg chg="add mod">
          <ac:chgData name="Martina Plantak, DOBA" userId="S::martina.plantak@doba.si::de674679-c024-4d92-9c12-6923d982c1a5" providerId="AD" clId="Web-{A0E86943-C317-9C8C-F104-F6DB1A6AD8A0}" dt="2024-12-19T10:00:17.286" v="114" actId="1076"/>
          <ac:spMkLst>
            <pc:docMk/>
            <pc:sldMk cId="2009451156" sldId="298"/>
            <ac:spMk id="6" creationId="{12F2B9A8-17B9-BA6E-6769-47CE6202B94D}"/>
          </ac:spMkLst>
        </pc:spChg>
        <pc:picChg chg="mod">
          <ac:chgData name="Martina Plantak, DOBA" userId="S::martina.plantak@doba.si::de674679-c024-4d92-9c12-6923d982c1a5" providerId="AD" clId="Web-{A0E86943-C317-9C8C-F104-F6DB1A6AD8A0}" dt="2024-12-19T10:00:14.582" v="113" actId="1076"/>
          <ac:picMkLst>
            <pc:docMk/>
            <pc:sldMk cId="2009451156" sldId="298"/>
            <ac:picMk id="4" creationId="{4C274B94-CE53-47E2-384B-FE40382A2CC4}"/>
          </ac:picMkLst>
        </pc:picChg>
      </pc:sldChg>
      <pc:sldChg chg="modSp">
        <pc:chgData name="Martina Plantak, DOBA" userId="S::martina.plantak@doba.si::de674679-c024-4d92-9c12-6923d982c1a5" providerId="AD" clId="Web-{A0E86943-C317-9C8C-F104-F6DB1A6AD8A0}" dt="2024-12-19T09:39:15.837" v="7" actId="20577"/>
        <pc:sldMkLst>
          <pc:docMk/>
          <pc:sldMk cId="1043091233" sldId="305"/>
        </pc:sldMkLst>
        <pc:spChg chg="mod">
          <ac:chgData name="Martina Plantak, DOBA" userId="S::martina.plantak@doba.si::de674679-c024-4d92-9c12-6923d982c1a5" providerId="AD" clId="Web-{A0E86943-C317-9C8C-F104-F6DB1A6AD8A0}" dt="2024-12-19T09:39:15.837" v="7" actId="20577"/>
          <ac:spMkLst>
            <pc:docMk/>
            <pc:sldMk cId="1043091233" sldId="305"/>
            <ac:spMk id="3" creationId="{848F65B3-814F-8187-24CB-70D06104D414}"/>
          </ac:spMkLst>
        </pc:spChg>
      </pc:sldChg>
      <pc:sldChg chg="modSp">
        <pc:chgData name="Martina Plantak, DOBA" userId="S::martina.plantak@doba.si::de674679-c024-4d92-9c12-6923d982c1a5" providerId="AD" clId="Web-{A0E86943-C317-9C8C-F104-F6DB1A6AD8A0}" dt="2024-12-19T09:42:01.842" v="32" actId="20577"/>
        <pc:sldMkLst>
          <pc:docMk/>
          <pc:sldMk cId="2710904856" sldId="307"/>
        </pc:sldMkLst>
        <pc:spChg chg="mod">
          <ac:chgData name="Martina Plantak, DOBA" userId="S::martina.plantak@doba.si::de674679-c024-4d92-9c12-6923d982c1a5" providerId="AD" clId="Web-{A0E86943-C317-9C8C-F104-F6DB1A6AD8A0}" dt="2024-12-19T09:42:01.842" v="32" actId="20577"/>
          <ac:spMkLst>
            <pc:docMk/>
            <pc:sldMk cId="2710904856" sldId="307"/>
            <ac:spMk id="4" creationId="{900007D0-7625-8B49-8E4B-483756C88B3E}"/>
          </ac:spMkLst>
        </pc:spChg>
      </pc:sldChg>
    </pc:docChg>
  </pc:docChgLst>
  <pc:docChgLst>
    <pc:chgData name="epo_35" userId="S::epo_35_jogroup.eu#ext#@dobasi.onmicrosoft.com::edd5f0fd-77c0-4369-83c5-84439aafe912" providerId="AD" clId="Web-{A1FDFBF2-FB00-F4C2-10B7-3322A5719D8F}"/>
    <pc:docChg chg="addSld delSld modSld">
      <pc:chgData name="epo_35" userId="S::epo_35_jogroup.eu#ext#@dobasi.onmicrosoft.com::edd5f0fd-77c0-4369-83c5-84439aafe912" providerId="AD" clId="Web-{A1FDFBF2-FB00-F4C2-10B7-3322A5719D8F}" dt="2024-11-12T12:19:17.083" v="38" actId="20577"/>
      <pc:docMkLst>
        <pc:docMk/>
      </pc:docMkLst>
      <pc:sldChg chg="modSp">
        <pc:chgData name="epo_35" userId="S::epo_35_jogroup.eu#ext#@dobasi.onmicrosoft.com::edd5f0fd-77c0-4369-83c5-84439aafe912" providerId="AD" clId="Web-{A1FDFBF2-FB00-F4C2-10B7-3322A5719D8F}" dt="2024-11-12T11:53:47.767" v="1" actId="1076"/>
        <pc:sldMkLst>
          <pc:docMk/>
          <pc:sldMk cId="1326018968" sldId="256"/>
        </pc:sldMkLst>
        <pc:spChg chg="mod">
          <ac:chgData name="epo_35" userId="S::epo_35_jogroup.eu#ext#@dobasi.onmicrosoft.com::edd5f0fd-77c0-4369-83c5-84439aafe912" providerId="AD" clId="Web-{A1FDFBF2-FB00-F4C2-10B7-3322A5719D8F}" dt="2024-11-12T11:53:47.767" v="1" actId="1076"/>
          <ac:spMkLst>
            <pc:docMk/>
            <pc:sldMk cId="1326018968" sldId="256"/>
            <ac:spMk id="3" creationId="{73B06CFA-549F-BF01-84DA-E23DFB02BD4F}"/>
          </ac:spMkLst>
        </pc:spChg>
      </pc:sldChg>
      <pc:sldChg chg="modSp">
        <pc:chgData name="epo_35" userId="S::epo_35_jogroup.eu#ext#@dobasi.onmicrosoft.com::edd5f0fd-77c0-4369-83c5-84439aafe912" providerId="AD" clId="Web-{A1FDFBF2-FB00-F4C2-10B7-3322A5719D8F}" dt="2024-11-12T12:19:17.083" v="38" actId="20577"/>
        <pc:sldMkLst>
          <pc:docMk/>
          <pc:sldMk cId="2622686270" sldId="262"/>
        </pc:sldMkLst>
        <pc:spChg chg="mod">
          <ac:chgData name="epo_35" userId="S::epo_35_jogroup.eu#ext#@dobasi.onmicrosoft.com::edd5f0fd-77c0-4369-83c5-84439aafe912" providerId="AD" clId="Web-{A1FDFBF2-FB00-F4C2-10B7-3322A5719D8F}" dt="2024-11-12T12:19:17.083" v="38" actId="20577"/>
          <ac:spMkLst>
            <pc:docMk/>
            <pc:sldMk cId="2622686270" sldId="262"/>
            <ac:spMk id="5" creationId="{A7D5D871-3E99-FD69-62E9-BF69DA13EE4B}"/>
          </ac:spMkLst>
        </pc:spChg>
      </pc:sldChg>
      <pc:sldChg chg="del">
        <pc:chgData name="epo_35" userId="S::epo_35_jogroup.eu#ext#@dobasi.onmicrosoft.com::edd5f0fd-77c0-4369-83c5-84439aafe912" providerId="AD" clId="Web-{A1FDFBF2-FB00-F4C2-10B7-3322A5719D8F}" dt="2024-11-12T12:18:58.566" v="37"/>
        <pc:sldMkLst>
          <pc:docMk/>
          <pc:sldMk cId="2220159132" sldId="297"/>
        </pc:sldMkLst>
      </pc:sldChg>
      <pc:sldChg chg="modSp">
        <pc:chgData name="epo_35" userId="S::epo_35_jogroup.eu#ext#@dobasi.onmicrosoft.com::edd5f0fd-77c0-4369-83c5-84439aafe912" providerId="AD" clId="Web-{A1FDFBF2-FB00-F4C2-10B7-3322A5719D8F}" dt="2024-11-12T12:18:46.628" v="36" actId="20577"/>
        <pc:sldMkLst>
          <pc:docMk/>
          <pc:sldMk cId="2009451156" sldId="298"/>
        </pc:sldMkLst>
        <pc:spChg chg="mod">
          <ac:chgData name="epo_35" userId="S::epo_35_jogroup.eu#ext#@dobasi.onmicrosoft.com::edd5f0fd-77c0-4369-83c5-84439aafe912" providerId="AD" clId="Web-{A1FDFBF2-FB00-F4C2-10B7-3322A5719D8F}" dt="2024-11-12T12:18:46.628" v="36" actId="20577"/>
          <ac:spMkLst>
            <pc:docMk/>
            <pc:sldMk cId="2009451156" sldId="298"/>
            <ac:spMk id="2" creationId="{26B9078C-83A7-2BD7-F8F3-22F361D07D26}"/>
          </ac:spMkLst>
        </pc:spChg>
        <pc:spChg chg="mod">
          <ac:chgData name="epo_35" userId="S::epo_35_jogroup.eu#ext#@dobasi.onmicrosoft.com::edd5f0fd-77c0-4369-83c5-84439aafe912" providerId="AD" clId="Web-{A1FDFBF2-FB00-F4C2-10B7-3322A5719D8F}" dt="2024-11-12T12:18:33.565" v="34" actId="20577"/>
          <ac:spMkLst>
            <pc:docMk/>
            <pc:sldMk cId="2009451156" sldId="298"/>
            <ac:spMk id="3" creationId="{5A751297-DA17-FE27-DC0D-D11C588D1D2D}"/>
          </ac:spMkLst>
        </pc:spChg>
      </pc:sldChg>
      <pc:sldChg chg="addSp delSp modSp add">
        <pc:chgData name="epo_35" userId="S::epo_35_jogroup.eu#ext#@dobasi.onmicrosoft.com::edd5f0fd-77c0-4369-83c5-84439aafe912" providerId="AD" clId="Web-{A1FDFBF2-FB00-F4C2-10B7-3322A5719D8F}" dt="2024-11-12T12:16:31.196" v="23" actId="1076"/>
        <pc:sldMkLst>
          <pc:docMk/>
          <pc:sldMk cId="1043091233" sldId="305"/>
        </pc:sldMkLst>
        <pc:spChg chg="del">
          <ac:chgData name="epo_35" userId="S::epo_35_jogroup.eu#ext#@dobasi.onmicrosoft.com::edd5f0fd-77c0-4369-83c5-84439aafe912" providerId="AD" clId="Web-{A1FDFBF2-FB00-F4C2-10B7-3322A5719D8F}" dt="2024-11-12T12:15:44.991" v="3"/>
          <ac:spMkLst>
            <pc:docMk/>
            <pc:sldMk cId="1043091233" sldId="305"/>
            <ac:spMk id="2" creationId="{5F785082-F47E-1F39-01A3-1B5F21801EB5}"/>
          </ac:spMkLst>
        </pc:spChg>
        <pc:spChg chg="mod">
          <ac:chgData name="epo_35" userId="S::epo_35_jogroup.eu#ext#@dobasi.onmicrosoft.com::edd5f0fd-77c0-4369-83c5-84439aafe912" providerId="AD" clId="Web-{A1FDFBF2-FB00-F4C2-10B7-3322A5719D8F}" dt="2024-11-12T12:16:26.696" v="22" actId="1076"/>
          <ac:spMkLst>
            <pc:docMk/>
            <pc:sldMk cId="1043091233" sldId="305"/>
            <ac:spMk id="3" creationId="{848F65B3-814F-8187-24CB-70D06104D414}"/>
          </ac:spMkLst>
        </pc:spChg>
        <pc:spChg chg="add del mod">
          <ac:chgData name="epo_35" userId="S::epo_35_jogroup.eu#ext#@dobasi.onmicrosoft.com::edd5f0fd-77c0-4369-83c5-84439aafe912" providerId="AD" clId="Web-{A1FDFBF2-FB00-F4C2-10B7-3322A5719D8F}" dt="2024-11-12T12:15:47.397" v="4"/>
          <ac:spMkLst>
            <pc:docMk/>
            <pc:sldMk cId="1043091233" sldId="305"/>
            <ac:spMk id="5" creationId="{585B3A38-1F95-2A58-4755-2A3DD0B092A8}"/>
          </ac:spMkLst>
        </pc:spChg>
        <pc:spChg chg="add mod">
          <ac:chgData name="epo_35" userId="S::epo_35_jogroup.eu#ext#@dobasi.onmicrosoft.com::edd5f0fd-77c0-4369-83c5-84439aafe912" providerId="AD" clId="Web-{A1FDFBF2-FB00-F4C2-10B7-3322A5719D8F}" dt="2024-11-12T12:16:31.196" v="23" actId="1076"/>
          <ac:spMkLst>
            <pc:docMk/>
            <pc:sldMk cId="1043091233" sldId="305"/>
            <ac:spMk id="6" creationId="{5F785082-F47E-1F39-01A3-1B5F21801EB5}"/>
          </ac:spMkLst>
        </pc:spChg>
      </pc:sldChg>
      <pc:sldMasterChg chg="addSldLayout">
        <pc:chgData name="epo_35" userId="S::epo_35_jogroup.eu#ext#@dobasi.onmicrosoft.com::edd5f0fd-77c0-4369-83c5-84439aafe912" providerId="AD" clId="Web-{A1FDFBF2-FB00-F4C2-10B7-3322A5719D8F}" dt="2024-11-12T12:15:40.866" v="2"/>
        <pc:sldMasterMkLst>
          <pc:docMk/>
          <pc:sldMasterMk cId="473381627" sldId="2147483648"/>
        </pc:sldMasterMkLst>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971093977" sldId="2147483661"/>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748239847" sldId="2147483675"/>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1971752085" sldId="2147483676"/>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288538567" sldId="2147483677"/>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3842187891" sldId="2147483678"/>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3704592855" sldId="2147483679"/>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907188079" sldId="2147483680"/>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721217847" sldId="2147483681"/>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3735594078" sldId="2147483682"/>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4060015279" sldId="2147483683"/>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321178746" sldId="2147483684"/>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1441456313" sldId="2147483685"/>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3168667788" sldId="2147483686"/>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3110644882" sldId="2147483687"/>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949243406" sldId="2147483688"/>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43774978" sldId="2147483689"/>
          </pc:sldLayoutMkLst>
        </pc:sldLayoutChg>
      </pc:sldMasterChg>
    </pc:docChg>
  </pc:docChgLst>
  <pc:docChgLst>
    <pc:chgData name="epo_35" userId="S::epo_35_jogroup.eu#ext#@dobasi.onmicrosoft.com::edd5f0fd-77c0-4369-83c5-84439aafe912" providerId="AD" clId="Web-{690F2CD7-F5E6-EC55-50C1-5520ED574ED1}"/>
    <pc:docChg chg="delSld">
      <pc:chgData name="epo_35" userId="S::epo_35_jogroup.eu#ext#@dobasi.onmicrosoft.com::edd5f0fd-77c0-4369-83c5-84439aafe912" providerId="AD" clId="Web-{690F2CD7-F5E6-EC55-50C1-5520ED574ED1}" dt="2024-11-08T13:53:19.069" v="0"/>
      <pc:docMkLst>
        <pc:docMk/>
      </pc:docMkLst>
      <pc:sldChg chg="del">
        <pc:chgData name="epo_35" userId="S::epo_35_jogroup.eu#ext#@dobasi.onmicrosoft.com::edd5f0fd-77c0-4369-83c5-84439aafe912" providerId="AD" clId="Web-{690F2CD7-F5E6-EC55-50C1-5520ED574ED1}" dt="2024-11-08T13:53:19.069" v="0"/>
        <pc:sldMkLst>
          <pc:docMk/>
          <pc:sldMk cId="2615439399" sldId="277"/>
        </pc:sldMkLst>
      </pc:sldChg>
    </pc:docChg>
  </pc:docChgLst>
  <pc:docChgLst>
    <pc:chgData name="Martina Plantak, DOBA" userId="S::martina.plantak@doba.si::de674679-c024-4d92-9c12-6923d982c1a5" providerId="AD" clId="Web-{C800B732-2A2B-13BD-F6FF-01536B8E3007}"/>
    <pc:docChg chg="modSld">
      <pc:chgData name="Martina Plantak, DOBA" userId="S::martina.plantak@doba.si::de674679-c024-4d92-9c12-6923d982c1a5" providerId="AD" clId="Web-{C800B732-2A2B-13BD-F6FF-01536B8E3007}" dt="2024-12-18T12:26:17.832" v="19" actId="1076"/>
      <pc:docMkLst>
        <pc:docMk/>
      </pc:docMkLst>
      <pc:sldChg chg="modSp">
        <pc:chgData name="Martina Plantak, DOBA" userId="S::martina.plantak@doba.si::de674679-c024-4d92-9c12-6923d982c1a5" providerId="AD" clId="Web-{C800B732-2A2B-13BD-F6FF-01536B8E3007}" dt="2024-12-18T12:24:35.982" v="7" actId="20577"/>
        <pc:sldMkLst>
          <pc:docMk/>
          <pc:sldMk cId="1177726443" sldId="257"/>
        </pc:sldMkLst>
        <pc:spChg chg="mod">
          <ac:chgData name="Martina Plantak, DOBA" userId="S::martina.plantak@doba.si::de674679-c024-4d92-9c12-6923d982c1a5" providerId="AD" clId="Web-{C800B732-2A2B-13BD-F6FF-01536B8E3007}" dt="2024-12-18T12:24:35.982" v="7" actId="20577"/>
          <ac:spMkLst>
            <pc:docMk/>
            <pc:sldMk cId="1177726443" sldId="257"/>
            <ac:spMk id="5" creationId="{3FA2BF17-B7BC-AE6D-4D5F-EABC14EB66A4}"/>
          </ac:spMkLst>
        </pc:spChg>
      </pc:sldChg>
      <pc:sldChg chg="modSp">
        <pc:chgData name="Martina Plantak, DOBA" userId="S::martina.plantak@doba.si::de674679-c024-4d92-9c12-6923d982c1a5" providerId="AD" clId="Web-{C800B732-2A2B-13BD-F6FF-01536B8E3007}" dt="2024-12-18T12:25:45.080" v="13" actId="20577"/>
        <pc:sldMkLst>
          <pc:docMk/>
          <pc:sldMk cId="2622686270" sldId="262"/>
        </pc:sldMkLst>
        <pc:spChg chg="mod">
          <ac:chgData name="Martina Plantak, DOBA" userId="S::martina.plantak@doba.si::de674679-c024-4d92-9c12-6923d982c1a5" providerId="AD" clId="Web-{C800B732-2A2B-13BD-F6FF-01536B8E3007}" dt="2024-12-18T12:25:45.080" v="13" actId="20577"/>
          <ac:spMkLst>
            <pc:docMk/>
            <pc:sldMk cId="2622686270" sldId="262"/>
            <ac:spMk id="3" creationId="{61F24E80-4D7B-5519-330E-81314125B408}"/>
          </ac:spMkLst>
        </pc:spChg>
      </pc:sldChg>
      <pc:sldChg chg="addSp modSp">
        <pc:chgData name="Martina Plantak, DOBA" userId="S::martina.plantak@doba.si::de674679-c024-4d92-9c12-6923d982c1a5" providerId="AD" clId="Web-{C800B732-2A2B-13BD-F6FF-01536B8E3007}" dt="2024-12-18T12:26:17.832" v="19" actId="1076"/>
        <pc:sldMkLst>
          <pc:docMk/>
          <pc:sldMk cId="361623514" sldId="263"/>
        </pc:sldMkLst>
        <pc:spChg chg="add mod">
          <ac:chgData name="Martina Plantak, DOBA" userId="S::martina.plantak@doba.si::de674679-c024-4d92-9c12-6923d982c1a5" providerId="AD" clId="Web-{C800B732-2A2B-13BD-F6FF-01536B8E3007}" dt="2024-12-18T12:26:17.832" v="19" actId="1076"/>
          <ac:spMkLst>
            <pc:docMk/>
            <pc:sldMk cId="361623514" sldId="263"/>
            <ac:spMk id="2" creationId="{AC2D5FD9-1B66-D603-9450-50E6F154A47B}"/>
          </ac:spMkLst>
        </pc:spChg>
      </pc:sldChg>
      <pc:sldChg chg="modSp">
        <pc:chgData name="Martina Plantak, DOBA" userId="S::martina.plantak@doba.si::de674679-c024-4d92-9c12-6923d982c1a5" providerId="AD" clId="Web-{C800B732-2A2B-13BD-F6FF-01536B8E3007}" dt="2024-12-18T12:25:49.705" v="15" actId="20577"/>
        <pc:sldMkLst>
          <pc:docMk/>
          <pc:sldMk cId="779166828" sldId="293"/>
        </pc:sldMkLst>
        <pc:spChg chg="mod">
          <ac:chgData name="Martina Plantak, DOBA" userId="S::martina.plantak@doba.si::de674679-c024-4d92-9c12-6923d982c1a5" providerId="AD" clId="Web-{C800B732-2A2B-13BD-F6FF-01536B8E3007}" dt="2024-12-18T12:25:49.705" v="15" actId="20577"/>
          <ac:spMkLst>
            <pc:docMk/>
            <pc:sldMk cId="779166828" sldId="293"/>
            <ac:spMk id="7" creationId="{1004849B-2692-7D06-43C7-FAA8AD48E29A}"/>
          </ac:spMkLst>
        </pc:spChg>
      </pc:sldChg>
      <pc:sldChg chg="modSp">
        <pc:chgData name="Martina Plantak, DOBA" userId="S::martina.plantak@doba.si::de674679-c024-4d92-9c12-6923d982c1a5" providerId="AD" clId="Web-{C800B732-2A2B-13BD-F6FF-01536B8E3007}" dt="2024-12-18T12:24:29.606" v="5" actId="20577"/>
        <pc:sldMkLst>
          <pc:docMk/>
          <pc:sldMk cId="1043091233" sldId="305"/>
        </pc:sldMkLst>
        <pc:spChg chg="mod">
          <ac:chgData name="Martina Plantak, DOBA" userId="S::martina.plantak@doba.si::de674679-c024-4d92-9c12-6923d982c1a5" providerId="AD" clId="Web-{C800B732-2A2B-13BD-F6FF-01536B8E3007}" dt="2024-12-18T12:24:29.606" v="5" actId="20577"/>
          <ac:spMkLst>
            <pc:docMk/>
            <pc:sldMk cId="1043091233" sldId="305"/>
            <ac:spMk id="3" creationId="{848F65B3-814F-8187-24CB-70D06104D414}"/>
          </ac:spMkLst>
        </pc:spChg>
      </pc:sldChg>
      <pc:sldChg chg="modSp">
        <pc:chgData name="Martina Plantak, DOBA" userId="S::martina.plantak@doba.si::de674679-c024-4d92-9c12-6923d982c1a5" providerId="AD" clId="Web-{C800B732-2A2B-13BD-F6FF-01536B8E3007}" dt="2024-12-18T12:25:12.593" v="11" actId="14100"/>
        <pc:sldMkLst>
          <pc:docMk/>
          <pc:sldMk cId="2710904856" sldId="307"/>
        </pc:sldMkLst>
        <pc:spChg chg="mod">
          <ac:chgData name="Martina Plantak, DOBA" userId="S::martina.plantak@doba.si::de674679-c024-4d92-9c12-6923d982c1a5" providerId="AD" clId="Web-{C800B732-2A2B-13BD-F6FF-01536B8E3007}" dt="2024-12-18T12:25:07.109" v="10" actId="1076"/>
          <ac:spMkLst>
            <pc:docMk/>
            <pc:sldMk cId="2710904856" sldId="307"/>
            <ac:spMk id="3" creationId="{B5A9E49A-D1B2-9AB1-8C9B-B2AF5774F407}"/>
          </ac:spMkLst>
        </pc:spChg>
        <pc:spChg chg="mod">
          <ac:chgData name="Martina Plantak, DOBA" userId="S::martina.plantak@doba.si::de674679-c024-4d92-9c12-6923d982c1a5" providerId="AD" clId="Web-{C800B732-2A2B-13BD-F6FF-01536B8E3007}" dt="2024-12-18T12:25:12.593" v="11" actId="14100"/>
          <ac:spMkLst>
            <pc:docMk/>
            <pc:sldMk cId="2710904856" sldId="307"/>
            <ac:spMk id="4" creationId="{900007D0-7625-8B49-8E4B-483756C88B3E}"/>
          </ac:spMkLst>
        </pc:spChg>
      </pc:sldChg>
    </pc:docChg>
  </pc:docChgLst>
  <pc:docChgLst>
    <pc:chgData name="epo_35" userId="S::epo_35_jogroup.eu#ext#@dobasi.onmicrosoft.com::edd5f0fd-77c0-4369-83c5-84439aafe912" providerId="AD" clId="Web-{7816F322-A203-7FB0-0D18-15482C81F626}"/>
    <pc:docChg chg="addSld delSld modSld">
      <pc:chgData name="epo_35" userId="S::epo_35_jogroup.eu#ext#@dobasi.onmicrosoft.com::edd5f0fd-77c0-4369-83c5-84439aafe912" providerId="AD" clId="Web-{7816F322-A203-7FB0-0D18-15482C81F626}" dt="2024-11-07T16:34:06.793" v="74" actId="1076"/>
      <pc:docMkLst>
        <pc:docMk/>
      </pc:docMkLst>
      <pc:sldChg chg="addSp delSp modSp">
        <pc:chgData name="epo_35" userId="S::epo_35_jogroup.eu#ext#@dobasi.onmicrosoft.com::edd5f0fd-77c0-4369-83c5-84439aafe912" providerId="AD" clId="Web-{7816F322-A203-7FB0-0D18-15482C81F626}" dt="2024-11-07T16:34:06.793" v="74" actId="1076"/>
        <pc:sldMkLst>
          <pc:docMk/>
          <pc:sldMk cId="1326018968" sldId="256"/>
        </pc:sldMkLst>
        <pc:spChg chg="del">
          <ac:chgData name="epo_35" userId="S::epo_35_jogroup.eu#ext#@dobasi.onmicrosoft.com::edd5f0fd-77c0-4369-83c5-84439aafe912" providerId="AD" clId="Web-{7816F322-A203-7FB0-0D18-15482C81F626}" dt="2024-11-07T16:32:12.820" v="71"/>
          <ac:spMkLst>
            <pc:docMk/>
            <pc:sldMk cId="1326018968" sldId="256"/>
            <ac:spMk id="3" creationId="{73B06CFA-549F-BF01-84DA-E23DFB02BD4F}"/>
          </ac:spMkLst>
        </pc:spChg>
        <pc:spChg chg="add mod">
          <ac:chgData name="epo_35" userId="S::epo_35_jogroup.eu#ext#@dobasi.onmicrosoft.com::edd5f0fd-77c0-4369-83c5-84439aafe912" providerId="AD" clId="Web-{7816F322-A203-7FB0-0D18-15482C81F626}" dt="2024-11-07T16:34:06.793" v="74" actId="1076"/>
          <ac:spMkLst>
            <pc:docMk/>
            <pc:sldMk cId="1326018968" sldId="256"/>
            <ac:spMk id="6" creationId="{73B06CFA-549F-BF01-84DA-E23DFB02BD4F}"/>
          </ac:spMkLst>
        </pc:spChg>
      </pc:sldChg>
      <pc:sldChg chg="modSp">
        <pc:chgData name="epo_35" userId="S::epo_35_jogroup.eu#ext#@dobasi.onmicrosoft.com::edd5f0fd-77c0-4369-83c5-84439aafe912" providerId="AD" clId="Web-{7816F322-A203-7FB0-0D18-15482C81F626}" dt="2024-11-07T16:26:56.527" v="17" actId="1076"/>
        <pc:sldMkLst>
          <pc:docMk/>
          <pc:sldMk cId="2591287154" sldId="258"/>
        </pc:sldMkLst>
        <pc:spChg chg="mod">
          <ac:chgData name="epo_35" userId="S::epo_35_jogroup.eu#ext#@dobasi.onmicrosoft.com::edd5f0fd-77c0-4369-83c5-84439aafe912" providerId="AD" clId="Web-{7816F322-A203-7FB0-0D18-15482C81F626}" dt="2024-11-07T16:26:51.026" v="15" actId="20577"/>
          <ac:spMkLst>
            <pc:docMk/>
            <pc:sldMk cId="2591287154" sldId="258"/>
            <ac:spMk id="4" creationId="{EDDEB2B8-67A4-DBB2-B33B-FA3A94AEE46E}"/>
          </ac:spMkLst>
        </pc:spChg>
        <pc:spChg chg="mod">
          <ac:chgData name="epo_35" userId="S::epo_35_jogroup.eu#ext#@dobasi.onmicrosoft.com::edd5f0fd-77c0-4369-83c5-84439aafe912" providerId="AD" clId="Web-{7816F322-A203-7FB0-0D18-15482C81F626}" dt="2024-11-07T16:26:56.527" v="17" actId="1076"/>
          <ac:spMkLst>
            <pc:docMk/>
            <pc:sldMk cId="2591287154" sldId="258"/>
            <ac:spMk id="6" creationId="{0CC214A9-B65D-FDF1-7616-D8081C944C60}"/>
          </ac:spMkLst>
        </pc:spChg>
        <pc:picChg chg="mod">
          <ac:chgData name="epo_35" userId="S::epo_35_jogroup.eu#ext#@dobasi.onmicrosoft.com::edd5f0fd-77c0-4369-83c5-84439aafe912" providerId="AD" clId="Web-{7816F322-A203-7FB0-0D18-15482C81F626}" dt="2024-11-07T16:26:53.183" v="16" actId="1076"/>
          <ac:picMkLst>
            <pc:docMk/>
            <pc:sldMk cId="2591287154" sldId="258"/>
            <ac:picMk id="1026" creationId="{09490F42-300C-E4E3-604D-7BC40D33CFB3}"/>
          </ac:picMkLst>
        </pc:picChg>
      </pc:sldChg>
      <pc:sldChg chg="modSp">
        <pc:chgData name="epo_35" userId="S::epo_35_jogroup.eu#ext#@dobasi.onmicrosoft.com::edd5f0fd-77c0-4369-83c5-84439aafe912" providerId="AD" clId="Web-{7816F322-A203-7FB0-0D18-15482C81F626}" dt="2024-11-07T16:29:58.158" v="50" actId="20577"/>
        <pc:sldMkLst>
          <pc:docMk/>
          <pc:sldMk cId="1806747422" sldId="267"/>
        </pc:sldMkLst>
        <pc:spChg chg="mod">
          <ac:chgData name="epo_35" userId="S::epo_35_jogroup.eu#ext#@dobasi.onmicrosoft.com::edd5f0fd-77c0-4369-83c5-84439aafe912" providerId="AD" clId="Web-{7816F322-A203-7FB0-0D18-15482C81F626}" dt="2024-11-07T16:29:58.158" v="50" actId="20577"/>
          <ac:spMkLst>
            <pc:docMk/>
            <pc:sldMk cId="1806747422" sldId="267"/>
            <ac:spMk id="2" creationId="{E5E05121-28A5-A1BB-1D1D-D95EBF63955C}"/>
          </ac:spMkLst>
        </pc:spChg>
      </pc:sldChg>
      <pc:sldChg chg="modSp">
        <pc:chgData name="epo_35" userId="S::epo_35_jogroup.eu#ext#@dobasi.onmicrosoft.com::edd5f0fd-77c0-4369-83c5-84439aafe912" providerId="AD" clId="Web-{7816F322-A203-7FB0-0D18-15482C81F626}" dt="2024-11-07T16:28:24.358" v="35" actId="20577"/>
        <pc:sldMkLst>
          <pc:docMk/>
          <pc:sldMk cId="4280368316" sldId="271"/>
        </pc:sldMkLst>
        <pc:spChg chg="mod">
          <ac:chgData name="epo_35" userId="S::epo_35_jogroup.eu#ext#@dobasi.onmicrosoft.com::edd5f0fd-77c0-4369-83c5-84439aafe912" providerId="AD" clId="Web-{7816F322-A203-7FB0-0D18-15482C81F626}" dt="2024-11-07T16:28:24.358" v="35" actId="20577"/>
          <ac:spMkLst>
            <pc:docMk/>
            <pc:sldMk cId="4280368316" sldId="271"/>
            <ac:spMk id="2" creationId="{473C6D11-57DE-CE53-DE22-EED64C74869A}"/>
          </ac:spMkLst>
        </pc:spChg>
      </pc:sldChg>
      <pc:sldChg chg="add del">
        <pc:chgData name="epo_35" userId="S::epo_35_jogroup.eu#ext#@dobasi.onmicrosoft.com::edd5f0fd-77c0-4369-83c5-84439aafe912" providerId="AD" clId="Web-{7816F322-A203-7FB0-0D18-15482C81F626}" dt="2024-11-07T16:26:14.697" v="4"/>
        <pc:sldMkLst>
          <pc:docMk/>
          <pc:sldMk cId="3391904599" sldId="274"/>
        </pc:sldMkLst>
      </pc:sldChg>
      <pc:sldChg chg="add del">
        <pc:chgData name="epo_35" userId="S::epo_35_jogroup.eu#ext#@dobasi.onmicrosoft.com::edd5f0fd-77c0-4369-83c5-84439aafe912" providerId="AD" clId="Web-{7816F322-A203-7FB0-0D18-15482C81F626}" dt="2024-11-07T16:28:41.187" v="36"/>
        <pc:sldMkLst>
          <pc:docMk/>
          <pc:sldMk cId="25863204" sldId="275"/>
        </pc:sldMkLst>
      </pc:sldChg>
      <pc:sldChg chg="del">
        <pc:chgData name="epo_35" userId="S::epo_35_jogroup.eu#ext#@dobasi.onmicrosoft.com::edd5f0fd-77c0-4369-83c5-84439aafe912" providerId="AD" clId="Web-{7816F322-A203-7FB0-0D18-15482C81F626}" dt="2024-11-07T16:30:03.909" v="51"/>
        <pc:sldMkLst>
          <pc:docMk/>
          <pc:sldMk cId="1119100331" sldId="276"/>
        </pc:sldMkLst>
      </pc:sldChg>
      <pc:sldChg chg="modSp">
        <pc:chgData name="epo_35" userId="S::epo_35_jogroup.eu#ext#@dobasi.onmicrosoft.com::edd5f0fd-77c0-4369-83c5-84439aafe912" providerId="AD" clId="Web-{7816F322-A203-7FB0-0D18-15482C81F626}" dt="2024-11-07T16:31:27.990" v="70" actId="20577"/>
        <pc:sldMkLst>
          <pc:docMk/>
          <pc:sldMk cId="1151573899" sldId="288"/>
        </pc:sldMkLst>
        <pc:spChg chg="mod">
          <ac:chgData name="epo_35" userId="S::epo_35_jogroup.eu#ext#@dobasi.onmicrosoft.com::edd5f0fd-77c0-4369-83c5-84439aafe912" providerId="AD" clId="Web-{7816F322-A203-7FB0-0D18-15482C81F626}" dt="2024-11-07T16:31:27.990" v="70" actId="20577"/>
          <ac:spMkLst>
            <pc:docMk/>
            <pc:sldMk cId="1151573899" sldId="288"/>
            <ac:spMk id="2" creationId="{E2997C28-4B93-196F-113B-074F7FF51399}"/>
          </ac:spMkLst>
        </pc:spChg>
      </pc:sldChg>
    </pc:docChg>
  </pc:docChgLst>
  <pc:docChgLst>
    <pc:chgData name="Martina Plantak, DOBA" userId="S::martina.plantak@doba.si::de674679-c024-4d92-9c12-6923d982c1a5" providerId="AD" clId="Web-{9B6CB5BB-E45D-32A3-841D-FF90BF41D4A7}"/>
    <pc:docChg chg="delSld modSld">
      <pc:chgData name="Martina Plantak, DOBA" userId="S::martina.plantak@doba.si::de674679-c024-4d92-9c12-6923d982c1a5" providerId="AD" clId="Web-{9B6CB5BB-E45D-32A3-841D-FF90BF41D4A7}" dt="2024-11-28T14:11:01.703" v="142"/>
      <pc:docMkLst>
        <pc:docMk/>
      </pc:docMkLst>
      <pc:sldChg chg="modSp">
        <pc:chgData name="Martina Plantak, DOBA" userId="S::martina.plantak@doba.si::de674679-c024-4d92-9c12-6923d982c1a5" providerId="AD" clId="Web-{9B6CB5BB-E45D-32A3-841D-FF90BF41D4A7}" dt="2024-11-28T14:05:22.945" v="93" actId="20577"/>
        <pc:sldMkLst>
          <pc:docMk/>
          <pc:sldMk cId="1969540776" sldId="264"/>
        </pc:sldMkLst>
        <pc:spChg chg="mod">
          <ac:chgData name="Martina Plantak, DOBA" userId="S::martina.plantak@doba.si::de674679-c024-4d92-9c12-6923d982c1a5" providerId="AD" clId="Web-{9B6CB5BB-E45D-32A3-841D-FF90BF41D4A7}" dt="2024-11-28T14:05:22.945" v="93" actId="20577"/>
          <ac:spMkLst>
            <pc:docMk/>
            <pc:sldMk cId="1969540776" sldId="264"/>
            <ac:spMk id="5" creationId="{1C19B2AE-A275-F7CF-E5DC-3C604A8077B0}"/>
          </ac:spMkLst>
        </pc:spChg>
      </pc:sldChg>
      <pc:sldChg chg="modSp">
        <pc:chgData name="Martina Plantak, DOBA" userId="S::martina.plantak@doba.si::de674679-c024-4d92-9c12-6923d982c1a5" providerId="AD" clId="Web-{9B6CB5BB-E45D-32A3-841D-FF90BF41D4A7}" dt="2024-11-28T14:03:21.395" v="80" actId="20577"/>
        <pc:sldMkLst>
          <pc:docMk/>
          <pc:sldMk cId="312193480" sldId="265"/>
        </pc:sldMkLst>
        <pc:spChg chg="mod">
          <ac:chgData name="Martina Plantak, DOBA" userId="S::martina.plantak@doba.si::de674679-c024-4d92-9c12-6923d982c1a5" providerId="AD" clId="Web-{9B6CB5BB-E45D-32A3-841D-FF90BF41D4A7}" dt="2024-11-28T14:03:21.395" v="80" actId="20577"/>
          <ac:spMkLst>
            <pc:docMk/>
            <pc:sldMk cId="312193480" sldId="265"/>
            <ac:spMk id="3" creationId="{AC82C0F3-CD1A-06D2-231A-73CDECCAE0B1}"/>
          </ac:spMkLst>
        </pc:spChg>
      </pc:sldChg>
      <pc:sldChg chg="modSp">
        <pc:chgData name="Martina Plantak, DOBA" userId="S::martina.plantak@doba.si::de674679-c024-4d92-9c12-6923d982c1a5" providerId="AD" clId="Web-{9B6CB5BB-E45D-32A3-841D-FF90BF41D4A7}" dt="2024-11-28T14:05:53.148" v="95" actId="20577"/>
        <pc:sldMkLst>
          <pc:docMk/>
          <pc:sldMk cId="2111935720" sldId="268"/>
        </pc:sldMkLst>
        <pc:spChg chg="mod">
          <ac:chgData name="Martina Plantak, DOBA" userId="S::martina.plantak@doba.si::de674679-c024-4d92-9c12-6923d982c1a5" providerId="AD" clId="Web-{9B6CB5BB-E45D-32A3-841D-FF90BF41D4A7}" dt="2024-11-28T14:05:53.148" v="95" actId="20577"/>
          <ac:spMkLst>
            <pc:docMk/>
            <pc:sldMk cId="2111935720" sldId="268"/>
            <ac:spMk id="10" creationId="{1794669F-DBF9-D6C4-67BA-028E4F2A1EFE}"/>
          </ac:spMkLst>
        </pc:spChg>
      </pc:sldChg>
      <pc:sldChg chg="del">
        <pc:chgData name="Martina Plantak, DOBA" userId="S::martina.plantak@doba.si::de674679-c024-4d92-9c12-6923d982c1a5" providerId="AD" clId="Web-{9B6CB5BB-E45D-32A3-841D-FF90BF41D4A7}" dt="2024-11-28T14:04:43.584" v="88"/>
        <pc:sldMkLst>
          <pc:docMk/>
          <pc:sldMk cId="321176460" sldId="270"/>
        </pc:sldMkLst>
      </pc:sldChg>
      <pc:sldChg chg="modSp">
        <pc:chgData name="Martina Plantak, DOBA" userId="S::martina.plantak@doba.si::de674679-c024-4d92-9c12-6923d982c1a5" providerId="AD" clId="Web-{9B6CB5BB-E45D-32A3-841D-FF90BF41D4A7}" dt="2024-11-28T14:05:03.866" v="91" actId="20577"/>
        <pc:sldMkLst>
          <pc:docMk/>
          <pc:sldMk cId="4280368316" sldId="271"/>
        </pc:sldMkLst>
        <pc:spChg chg="mod">
          <ac:chgData name="Martina Plantak, DOBA" userId="S::martina.plantak@doba.si::de674679-c024-4d92-9c12-6923d982c1a5" providerId="AD" clId="Web-{9B6CB5BB-E45D-32A3-841D-FF90BF41D4A7}" dt="2024-11-28T14:05:03.866" v="91" actId="20577"/>
          <ac:spMkLst>
            <pc:docMk/>
            <pc:sldMk cId="4280368316" sldId="271"/>
            <ac:spMk id="3" creationId="{46B81DF5-8BE8-A6BF-AC46-0850709C9A9B}"/>
          </ac:spMkLst>
        </pc:spChg>
      </pc:sldChg>
      <pc:sldChg chg="modSp">
        <pc:chgData name="Martina Plantak, DOBA" userId="S::martina.plantak@doba.si::de674679-c024-4d92-9c12-6923d982c1a5" providerId="AD" clId="Web-{9B6CB5BB-E45D-32A3-841D-FF90BF41D4A7}" dt="2024-11-28T14:04:27.209" v="87" actId="20577"/>
        <pc:sldMkLst>
          <pc:docMk/>
          <pc:sldMk cId="3933702952" sldId="272"/>
        </pc:sldMkLst>
        <pc:spChg chg="mod">
          <ac:chgData name="Martina Plantak, DOBA" userId="S::martina.plantak@doba.si::de674679-c024-4d92-9c12-6923d982c1a5" providerId="AD" clId="Web-{9B6CB5BB-E45D-32A3-841D-FF90BF41D4A7}" dt="2024-11-28T14:04:27.209" v="87" actId="20577"/>
          <ac:spMkLst>
            <pc:docMk/>
            <pc:sldMk cId="3933702952" sldId="272"/>
            <ac:spMk id="2" creationId="{9CD12620-8E26-BFB8-75A0-4260DF346F3C}"/>
          </ac:spMkLst>
        </pc:spChg>
        <pc:spChg chg="mod">
          <ac:chgData name="Martina Plantak, DOBA" userId="S::martina.plantak@doba.si::de674679-c024-4d92-9c12-6923d982c1a5" providerId="AD" clId="Web-{9B6CB5BB-E45D-32A3-841D-FF90BF41D4A7}" dt="2024-11-28T14:03:58.849" v="85" actId="14100"/>
          <ac:spMkLst>
            <pc:docMk/>
            <pc:sldMk cId="3933702952" sldId="272"/>
            <ac:spMk id="3" creationId="{28F7DCC7-FE51-25AB-D0A3-4EC2DE57B4FD}"/>
          </ac:spMkLst>
        </pc:spChg>
      </pc:sldChg>
      <pc:sldChg chg="modSp">
        <pc:chgData name="Martina Plantak, DOBA" userId="S::martina.plantak@doba.si::de674679-c024-4d92-9c12-6923d982c1a5" providerId="AD" clId="Web-{9B6CB5BB-E45D-32A3-841D-FF90BF41D4A7}" dt="2024-11-28T14:07:13.354" v="106" actId="20577"/>
        <pc:sldMkLst>
          <pc:docMk/>
          <pc:sldMk cId="897402456" sldId="280"/>
        </pc:sldMkLst>
        <pc:spChg chg="mod">
          <ac:chgData name="Martina Plantak, DOBA" userId="S::martina.plantak@doba.si::de674679-c024-4d92-9c12-6923d982c1a5" providerId="AD" clId="Web-{9B6CB5BB-E45D-32A3-841D-FF90BF41D4A7}" dt="2024-11-28T14:07:13.354" v="106" actId="20577"/>
          <ac:spMkLst>
            <pc:docMk/>
            <pc:sldMk cId="897402456" sldId="280"/>
            <ac:spMk id="3" creationId="{13A824C9-485C-0057-616B-EFB14AB3EE75}"/>
          </ac:spMkLst>
        </pc:spChg>
      </pc:sldChg>
      <pc:sldChg chg="del">
        <pc:chgData name="Martina Plantak, DOBA" userId="S::martina.plantak@doba.si::de674679-c024-4d92-9c12-6923d982c1a5" providerId="AD" clId="Web-{9B6CB5BB-E45D-32A3-841D-FF90BF41D4A7}" dt="2024-11-28T14:11:01.703" v="142"/>
        <pc:sldMkLst>
          <pc:docMk/>
          <pc:sldMk cId="4210176060" sldId="286"/>
        </pc:sldMkLst>
      </pc:sldChg>
      <pc:sldChg chg="modSp">
        <pc:chgData name="Martina Plantak, DOBA" userId="S::martina.plantak@doba.si::de674679-c024-4d92-9c12-6923d982c1a5" providerId="AD" clId="Web-{9B6CB5BB-E45D-32A3-841D-FF90BF41D4A7}" dt="2024-11-28T14:08:33.856" v="114" actId="20577"/>
        <pc:sldMkLst>
          <pc:docMk/>
          <pc:sldMk cId="1151573899" sldId="288"/>
        </pc:sldMkLst>
        <pc:spChg chg="mod">
          <ac:chgData name="Martina Plantak, DOBA" userId="S::martina.plantak@doba.si::de674679-c024-4d92-9c12-6923d982c1a5" providerId="AD" clId="Web-{9B6CB5BB-E45D-32A3-841D-FF90BF41D4A7}" dt="2024-11-28T14:07:18.869" v="108" actId="20577"/>
          <ac:spMkLst>
            <pc:docMk/>
            <pc:sldMk cId="1151573899" sldId="288"/>
            <ac:spMk id="2" creationId="{E2997C28-4B93-196F-113B-074F7FF51399}"/>
          </ac:spMkLst>
        </pc:spChg>
        <pc:spChg chg="mod">
          <ac:chgData name="Martina Plantak, DOBA" userId="S::martina.plantak@doba.si::de674679-c024-4d92-9c12-6923d982c1a5" providerId="AD" clId="Web-{9B6CB5BB-E45D-32A3-841D-FF90BF41D4A7}" dt="2024-11-28T14:08:33.856" v="114" actId="20577"/>
          <ac:spMkLst>
            <pc:docMk/>
            <pc:sldMk cId="1151573899" sldId="288"/>
            <ac:spMk id="3" creationId="{96BA1EF4-5F05-6014-789B-4B8550C4FF5C}"/>
          </ac:spMkLst>
        </pc:spChg>
      </pc:sldChg>
      <pc:sldChg chg="del">
        <pc:chgData name="Martina Plantak, DOBA" userId="S::martina.plantak@doba.si::de674679-c024-4d92-9c12-6923d982c1a5" providerId="AD" clId="Web-{9B6CB5BB-E45D-32A3-841D-FF90BF41D4A7}" dt="2024-11-28T14:09:15.997" v="115"/>
        <pc:sldMkLst>
          <pc:docMk/>
          <pc:sldMk cId="2604147752" sldId="290"/>
        </pc:sldMkLst>
      </pc:sldChg>
      <pc:sldChg chg="modSp">
        <pc:chgData name="Martina Plantak, DOBA" userId="S::martina.plantak@doba.si::de674679-c024-4d92-9c12-6923d982c1a5" providerId="AD" clId="Web-{9B6CB5BB-E45D-32A3-841D-FF90BF41D4A7}" dt="2024-11-28T14:10:19.499" v="141" actId="20577"/>
        <pc:sldMkLst>
          <pc:docMk/>
          <pc:sldMk cId="375314826" sldId="291"/>
        </pc:sldMkLst>
        <pc:spChg chg="mod">
          <ac:chgData name="Martina Plantak, DOBA" userId="S::martina.plantak@doba.si::de674679-c024-4d92-9c12-6923d982c1a5" providerId="AD" clId="Web-{9B6CB5BB-E45D-32A3-841D-FF90BF41D4A7}" dt="2024-11-28T14:10:19.499" v="141" actId="20577"/>
          <ac:spMkLst>
            <pc:docMk/>
            <pc:sldMk cId="375314826" sldId="291"/>
            <ac:spMk id="3" creationId="{9BE965BB-B2D2-AD13-3BF5-95D5D6BEB9C5}"/>
          </ac:spMkLst>
        </pc:spChg>
      </pc:sldChg>
      <pc:sldChg chg="modSp">
        <pc:chgData name="Martina Plantak, DOBA" userId="S::martina.plantak@doba.si::de674679-c024-4d92-9c12-6923d982c1a5" providerId="AD" clId="Web-{9B6CB5BB-E45D-32A3-841D-FF90BF41D4A7}" dt="2024-11-28T14:00:49.516" v="46" actId="20577"/>
        <pc:sldMkLst>
          <pc:docMk/>
          <pc:sldMk cId="1043091233" sldId="305"/>
        </pc:sldMkLst>
        <pc:spChg chg="mod">
          <ac:chgData name="Martina Plantak, DOBA" userId="S::martina.plantak@doba.si::de674679-c024-4d92-9c12-6923d982c1a5" providerId="AD" clId="Web-{9B6CB5BB-E45D-32A3-841D-FF90BF41D4A7}" dt="2024-11-28T14:00:49.516" v="46" actId="20577"/>
          <ac:spMkLst>
            <pc:docMk/>
            <pc:sldMk cId="1043091233" sldId="305"/>
            <ac:spMk id="3" creationId="{848F65B3-814F-8187-24CB-70D06104D414}"/>
          </ac:spMkLst>
        </pc:spChg>
      </pc:sldChg>
    </pc:docChg>
  </pc:docChgLst>
  <pc:docChgLst>
    <pc:chgData name="epo_35" userId="S::epo_35_jogroup.eu#ext#@dobasi.onmicrosoft.com::edd5f0fd-77c0-4369-83c5-84439aafe912" providerId="AD" clId="Web-{859090F4-07A0-A04F-1AD8-9F62021DA79F}"/>
    <pc:docChg chg="modSld">
      <pc:chgData name="epo_35" userId="S::epo_35_jogroup.eu#ext#@dobasi.onmicrosoft.com::edd5f0fd-77c0-4369-83c5-84439aafe912" providerId="AD" clId="Web-{859090F4-07A0-A04F-1AD8-9F62021DA79F}" dt="2024-11-15T09:44:27.120" v="5" actId="20577"/>
      <pc:docMkLst>
        <pc:docMk/>
      </pc:docMkLst>
      <pc:sldChg chg="modSp">
        <pc:chgData name="epo_35" userId="S::epo_35_jogroup.eu#ext#@dobasi.onmicrosoft.com::edd5f0fd-77c0-4369-83c5-84439aafe912" providerId="AD" clId="Web-{859090F4-07A0-A04F-1AD8-9F62021DA79F}" dt="2024-11-15T09:44:27.120" v="5" actId="20577"/>
        <pc:sldMkLst>
          <pc:docMk/>
          <pc:sldMk cId="1043091233" sldId="305"/>
        </pc:sldMkLst>
        <pc:spChg chg="mod">
          <ac:chgData name="epo_35" userId="S::epo_35_jogroup.eu#ext#@dobasi.onmicrosoft.com::edd5f0fd-77c0-4369-83c5-84439aafe912" providerId="AD" clId="Web-{859090F4-07A0-A04F-1AD8-9F62021DA79F}" dt="2024-11-15T09:44:27.120" v="5" actId="20577"/>
          <ac:spMkLst>
            <pc:docMk/>
            <pc:sldMk cId="1043091233" sldId="305"/>
            <ac:spMk id="3" creationId="{848F65B3-814F-8187-24CB-70D06104D414}"/>
          </ac:spMkLst>
        </pc:spChg>
      </pc:sldChg>
    </pc:docChg>
  </pc:docChgLst>
  <pc:docChgLst>
    <pc:chgData name="Martina Plantak, DOBA" userId="S::martina.plantak@doba.si::de674679-c024-4d92-9c12-6923d982c1a5" providerId="AD" clId="Web-{7ABCA869-C6D6-0307-C858-495B9164A970}"/>
    <pc:docChg chg="modSld">
      <pc:chgData name="Martina Plantak, DOBA" userId="S::martina.plantak@doba.si::de674679-c024-4d92-9c12-6923d982c1a5" providerId="AD" clId="Web-{7ABCA869-C6D6-0307-C858-495B9164A970}" dt="2024-12-13T12:30:23.869" v="15" actId="20577"/>
      <pc:docMkLst>
        <pc:docMk/>
      </pc:docMkLst>
      <pc:sldChg chg="modSp">
        <pc:chgData name="Martina Plantak, DOBA" userId="S::martina.plantak@doba.si::de674679-c024-4d92-9c12-6923d982c1a5" providerId="AD" clId="Web-{7ABCA869-C6D6-0307-C858-495B9164A970}" dt="2024-12-13T12:29:50.275" v="4" actId="20577"/>
        <pc:sldMkLst>
          <pc:docMk/>
          <pc:sldMk cId="1337608970" sldId="259"/>
        </pc:sldMkLst>
        <pc:spChg chg="mod">
          <ac:chgData name="Martina Plantak, DOBA" userId="S::martina.plantak@doba.si::de674679-c024-4d92-9c12-6923d982c1a5" providerId="AD" clId="Web-{7ABCA869-C6D6-0307-C858-495B9164A970}" dt="2024-12-13T12:29:50.275" v="4" actId="20577"/>
          <ac:spMkLst>
            <pc:docMk/>
            <pc:sldMk cId="1337608970" sldId="259"/>
            <ac:spMk id="12" creationId="{DE0FE06B-36FB-6947-D2B5-459CF5BE8C4F}"/>
          </ac:spMkLst>
        </pc:spChg>
      </pc:sldChg>
      <pc:sldChg chg="modSp">
        <pc:chgData name="Martina Plantak, DOBA" userId="S::martina.plantak@doba.si::de674679-c024-4d92-9c12-6923d982c1a5" providerId="AD" clId="Web-{7ABCA869-C6D6-0307-C858-495B9164A970}" dt="2024-12-13T12:30:23.869" v="15" actId="20577"/>
        <pc:sldMkLst>
          <pc:docMk/>
          <pc:sldMk cId="1493306460" sldId="308"/>
        </pc:sldMkLst>
        <pc:spChg chg="mod">
          <ac:chgData name="Martina Plantak, DOBA" userId="S::martina.plantak@doba.si::de674679-c024-4d92-9c12-6923d982c1a5" providerId="AD" clId="Web-{7ABCA869-C6D6-0307-C858-495B9164A970}" dt="2024-12-13T12:30:06.306" v="7" actId="20577"/>
          <ac:spMkLst>
            <pc:docMk/>
            <pc:sldMk cId="1493306460" sldId="308"/>
            <ac:spMk id="2" creationId="{B7097741-BC89-1200-94B3-48A688FFFC85}"/>
          </ac:spMkLst>
        </pc:spChg>
        <pc:spChg chg="mod">
          <ac:chgData name="Martina Plantak, DOBA" userId="S::martina.plantak@doba.si::de674679-c024-4d92-9c12-6923d982c1a5" providerId="AD" clId="Web-{7ABCA869-C6D6-0307-C858-495B9164A970}" dt="2024-12-13T12:30:23.869" v="15" actId="20577"/>
          <ac:spMkLst>
            <pc:docMk/>
            <pc:sldMk cId="1493306460" sldId="308"/>
            <ac:spMk id="3" creationId="{66350947-283A-1637-5E79-83867C15A9D6}"/>
          </ac:spMkLst>
        </pc:sp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n-GB"/>
              <a:t>Click to edit Master title style</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r>
              <a:rPr lang="en-GB"/>
              <a:t>Click icon to add picture</a:t>
            </a:r>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pic>
        <p:nvPicPr>
          <p:cNvPr id="3" name="Imagen 8">
            <a:extLst>
              <a:ext uri="{FF2B5EF4-FFF2-40B4-BE49-F238E27FC236}">
                <a16:creationId xmlns:a16="http://schemas.microsoft.com/office/drawing/2014/main" id="{03EC8EDD-1A34-6962-BC46-D3D460E80C4F}"/>
              </a:ext>
            </a:extLst>
          </p:cNvPr>
          <p:cNvPicPr>
            <a:picLocks noChangeAspect="1"/>
          </p:cNvPicPr>
          <p:nvPr userDrawn="1"/>
        </p:nvPicPr>
        <p:blipFill rotWithShape="1">
          <a:blip r:embed="rId4">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pic>
        <p:nvPicPr>
          <p:cNvPr id="5" name="Imagen 6" descr="Texto, Logotipo&#10;&#10;Descripción generada automáticamente">
            <a:extLst>
              <a:ext uri="{FF2B5EF4-FFF2-40B4-BE49-F238E27FC236}">
                <a16:creationId xmlns:a16="http://schemas.microsoft.com/office/drawing/2014/main" id="{942BEA9D-22F9-BCCA-6252-C3CA3CAED31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pic>
        <p:nvPicPr>
          <p:cNvPr id="6" name="Imagen 9" descr="Texto&#10;&#10;Descripción generada automáticamente">
            <a:extLst>
              <a:ext uri="{FF2B5EF4-FFF2-40B4-BE49-F238E27FC236}">
                <a16:creationId xmlns:a16="http://schemas.microsoft.com/office/drawing/2014/main" id="{41A8ECB5-AE79-5CAF-7778-1909AC48B5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27482398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n-GB"/>
              <a:t>Click to edit Master title style</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n-GB"/>
              <a:t>Click to edit Master text styles</a:t>
            </a:r>
          </a:p>
          <a:p>
            <a:pPr lvl="1"/>
            <a:r>
              <a:rPr lang="en-GB"/>
              <a:t>Second level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1B144AD8-F9D0-A2C5-80AD-612D266AC19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9717520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n-GB"/>
              <a:t>Click to edit Master title style</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1858E56E-28B0-9EC2-4380-7FD80F625B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88538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n-GB"/>
              <a:t>Click to edit Master title style</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D6E25C91-38BF-74DC-BAE3-28BF7AF41C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8421878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7" name="Imagen 9" descr="Texto, Logotipo&#10;&#10;Descripción generada automáticamente">
            <a:extLst>
              <a:ext uri="{FF2B5EF4-FFF2-40B4-BE49-F238E27FC236}">
                <a16:creationId xmlns:a16="http://schemas.microsoft.com/office/drawing/2014/main" id="{B42FC0A1-93EC-1F95-593C-208DA1D4412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7045928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n-GB"/>
              <a:t>Click to edit Master title style</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3" name="Imagen 5" descr="Texto, Logotipo&#10;&#10;Descripción generada automáticamente">
            <a:extLst>
              <a:ext uri="{FF2B5EF4-FFF2-40B4-BE49-F238E27FC236}">
                <a16:creationId xmlns:a16="http://schemas.microsoft.com/office/drawing/2014/main" id="{307819E8-5D14-1654-901E-4AF72A16DA4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9071880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n-GB"/>
              <a:t>Click to edit Master title style</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r>
              <a:rPr lang="en-GB"/>
              <a:t>Click icon to add chart</a:t>
            </a:r>
            <a:endParaRPr lang="en-US"/>
          </a:p>
        </p:txBody>
      </p:sp>
    </p:spTree>
    <p:extLst>
      <p:ext uri="{BB962C8B-B14F-4D97-AF65-F5344CB8AC3E}">
        <p14:creationId xmlns:p14="http://schemas.microsoft.com/office/powerpoint/2010/main" val="2721217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2" name="Imagen 4" descr="Texto, Logotipo&#10;&#10;Descripción generada automáticamente">
            <a:extLst>
              <a:ext uri="{FF2B5EF4-FFF2-40B4-BE49-F238E27FC236}">
                <a16:creationId xmlns:a16="http://schemas.microsoft.com/office/drawing/2014/main" id="{35CCBA0C-BC5B-7E26-F909-009A923327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7355940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CEA8934D-1E0F-084E-A3FE-7D295DD4A8D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600152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B008D60F-DDCD-8EF6-340E-78B0CFA587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3211787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n-GB"/>
              <a:t>Click to edit Master title style</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3B7F8B1B-8185-9730-579C-79AC208F226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4414563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pic>
        <p:nvPicPr>
          <p:cNvPr id="4" name="Imagen 2" descr="Interfaz de usuario gráfica&#10;&#10;Descripción generada automáticamente">
            <a:extLst>
              <a:ext uri="{FF2B5EF4-FFF2-40B4-BE49-F238E27FC236}">
                <a16:creationId xmlns:a16="http://schemas.microsoft.com/office/drawing/2014/main" id="{817FAAC6-B868-AFAA-D49F-A84A050CAF3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7" name="Segnaposto testo 9">
            <a:extLst>
              <a:ext uri="{FF2B5EF4-FFF2-40B4-BE49-F238E27FC236}">
                <a16:creationId xmlns:a16="http://schemas.microsoft.com/office/drawing/2014/main" id="{4685CA93-1C3A-D32A-FD9D-BE3CEB884FED}"/>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8" name="Imagen 5" descr="Texto, Logotipo&#10;&#10;Descripción generada automáticamente">
            <a:extLst>
              <a:ext uri="{FF2B5EF4-FFF2-40B4-BE49-F238E27FC236}">
                <a16:creationId xmlns:a16="http://schemas.microsoft.com/office/drawing/2014/main" id="{58CCEBD8-A4ED-0369-A362-0CB2BCC5D8C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10" name="Conector recto 7">
            <a:extLst>
              <a:ext uri="{FF2B5EF4-FFF2-40B4-BE49-F238E27FC236}">
                <a16:creationId xmlns:a16="http://schemas.microsoft.com/office/drawing/2014/main" id="{B803E3AE-33A8-780F-F382-DD6741445586}"/>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11" name="Imagen 8" descr="Texto&#10;&#10;Descripción generada automáticamente">
            <a:extLst>
              <a:ext uri="{FF2B5EF4-FFF2-40B4-BE49-F238E27FC236}">
                <a16:creationId xmlns:a16="http://schemas.microsoft.com/office/drawing/2014/main" id="{9AD6EA38-C2B1-E968-F994-BDF95FA43A3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31686677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Fare clic per modificare l'aspetto del nome del marchio.</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Fare clic per modificare gli estratti di testo del marchio.</a:t>
            </a:r>
          </a:p>
          <a:p>
            <a:pPr lvl="1"/>
            <a:r>
              <a:rPr lang="es-ES"/>
              <a:t>Segundo nivel</a:t>
            </a:r>
          </a:p>
          <a:p>
            <a:pPr lvl="2"/>
            <a:r>
              <a:rPr lang="es-ES"/>
              <a:t>Tercer nivel</a:t>
            </a:r>
          </a:p>
          <a:p>
            <a:pPr lvl="3"/>
            <a:r>
              <a:rPr lang="es-ES"/>
              <a:t>Cuarto nivel</a:t>
            </a:r>
          </a:p>
          <a:p>
            <a:pPr lvl="4"/>
            <a:r>
              <a:rPr lang="es-ES"/>
              <a:t>Quinto livello</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55" r:id="rId8"/>
    <p:sldLayoutId id="2147483656" r:id="rId9"/>
    <p:sldLayoutId id="2147483657" r:id="rId10"/>
    <p:sldLayoutId id="2147483658" r:id="rId11"/>
    <p:sldLayoutId id="2147483659"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61" r:id="rId26"/>
    <p:sldLayoutId id="2147483688" r:id="rId27"/>
    <p:sldLayoutId id="2147483689" r:id="rId28"/>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4.xml"/><Relationship Id="rId1" Type="http://schemas.openxmlformats.org/officeDocument/2006/relationships/video" Target="https://www.youtube.com/embed/IfOqyuxb5S0?feature=oembed" TargetMode="External"/><Relationship Id="rId4" Type="http://schemas.openxmlformats.org/officeDocument/2006/relationships/hyperlink" Target="https://thinkgen.org/"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video" Target="https://www.youtube.com/embed/nLjFTHTgEVU?feature=oembed"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implicit.harvard.edu/implicit/takeatest.html" TargetMode="Externa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4.xml"/><Relationship Id="rId1" Type="http://schemas.openxmlformats.org/officeDocument/2006/relationships/video" Target="https://www.youtube.com/embed/fvHSYGXZ3aQ?feature=oembed"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4.xml"/><Relationship Id="rId1" Type="http://schemas.openxmlformats.org/officeDocument/2006/relationships/video" Target="https://www.youtube.com/embed/hl6FME2XWb0?feature=oembed"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4.xml"/><Relationship Id="rId1" Type="http://schemas.openxmlformats.org/officeDocument/2006/relationships/video" Target="https://www.youtube.com/embed/bzNke_GYGHg?feature=oembed"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4.xml"/><Relationship Id="rId1" Type="http://schemas.openxmlformats.org/officeDocument/2006/relationships/video" Target="https://www.youtube.com/embed/KHq_EDi2PE8?feature=oembed"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https://textio.com/" TargetMode="External"/><Relationship Id="rId2" Type="http://schemas.openxmlformats.org/officeDocument/2006/relationships/slideLayout" Target="../slideLayouts/slideLayout2.xml"/><Relationship Id="rId1" Type="http://schemas.openxmlformats.org/officeDocument/2006/relationships/video" Target="https://www.youtube.com/embed/YVphFCWPg8o?feature=oembed" TargetMode="External"/><Relationship Id="rId4" Type="http://schemas.openxmlformats.org/officeDocument/2006/relationships/image" Target="../media/image16.jpeg"/></Relationships>
</file>

<file path=ppt/slides/_rels/slide31.xml.rels><?xml version="1.0" encoding="UTF-8" standalone="yes"?>
<Relationships xmlns="http://schemas.openxmlformats.org/package/2006/relationships"><Relationship Id="rId3" Type="http://schemas.openxmlformats.org/officeDocument/2006/relationships/hyperlink" Target="https://www.youtube.com/watch?v=hl6FME2XWb0&amp;t" TargetMode="External"/><Relationship Id="rId7" Type="http://schemas.openxmlformats.org/officeDocument/2006/relationships/hyperlink" Target="https://www.youtube.com/watch?v=fvHSYGXZ3aQ&amp;t" TargetMode="External"/><Relationship Id="rId2" Type="http://schemas.openxmlformats.org/officeDocument/2006/relationships/hyperlink" Target="https://www.youtube.com/watch?v=bzNke_GYGHg" TargetMode="External"/><Relationship Id="rId1" Type="http://schemas.openxmlformats.org/officeDocument/2006/relationships/slideLayout" Target="../slideLayouts/slideLayout2.xml"/><Relationship Id="rId6" Type="http://schemas.openxmlformats.org/officeDocument/2006/relationships/hyperlink" Target="https://www.youtube.com/watch?v=nLjFTHTgEVU" TargetMode="External"/><Relationship Id="rId5" Type="http://schemas.openxmlformats.org/officeDocument/2006/relationships/hyperlink" Target="https://www.youtube.com/watch?v=KHq_EDi2PE8" TargetMode="External"/><Relationship Id="rId4" Type="http://schemas.openxmlformats.org/officeDocument/2006/relationships/hyperlink" Target="https://hbr.org/2020/11/getting-serious-about-diversity-enough-already-with-the-business-case?utm_medium=paidsearch&amp;utm_source=google&amp;utm_campaign=intlcontent_bussoc&amp;utm_term=Non-Brand&amp;tpcc=intlcontent_bussoc&amp;gad_source=1&amp;gclid=EAIaIQobChMI_Pfgn4a9hwMVbxmiAx0KpiEGEAAYBCAAEgK8A_D_BwE" TargetMode="External"/></Relationships>
</file>

<file path=ppt/slides/_rels/slide32.xml.rels><?xml version="1.0" encoding="UTF-8" standalone="yes"?>
<Relationships xmlns="http://schemas.openxmlformats.org/package/2006/relationships"><Relationship Id="rId8" Type="http://schemas.openxmlformats.org/officeDocument/2006/relationships/hyperlink" Target="https://doi.org/10.1348/135910709X457423" TargetMode="External"/><Relationship Id="rId3" Type="http://schemas.openxmlformats.org/officeDocument/2006/relationships/hyperlink" Target="https://mind.help/topic/gender-bias/" TargetMode="External"/><Relationship Id="rId7" Type="http://schemas.openxmlformats.org/officeDocument/2006/relationships/hyperlink" Target="https://www.youtube.com/watch?v=YVphFCWPg8o" TargetMode="External"/><Relationship Id="rId2" Type="http://schemas.openxmlformats.org/officeDocument/2006/relationships/hyperlink" Target="https://doi.org/10.3390/ijerph16193531" TargetMode="External"/><Relationship Id="rId1" Type="http://schemas.openxmlformats.org/officeDocument/2006/relationships/slideLayout" Target="../slideLayouts/slideLayout2.xml"/><Relationship Id="rId6" Type="http://schemas.openxmlformats.org/officeDocument/2006/relationships/hyperlink" Target="https://www.youtube.com/watch?v=IfOqyuxb5S0&amp;t" TargetMode="External"/><Relationship Id="rId5" Type="http://schemas.openxmlformats.org/officeDocument/2006/relationships/hyperlink" Target="https://www.youtube.com/watch?v=18uDutylDa4" TargetMode="External"/><Relationship Id="rId10" Type="http://schemas.openxmlformats.org/officeDocument/2006/relationships/hyperlink" Target="https://doi.org/10.1038/s41398-018-0148-0" TargetMode="External"/><Relationship Id="rId4" Type="http://schemas.openxmlformats.org/officeDocument/2006/relationships/hyperlink" Target="https://doi.org/10.1037/ser0000346" TargetMode="External"/><Relationship Id="rId9" Type="http://schemas.openxmlformats.org/officeDocument/2006/relationships/hyperlink" Target="https://www.youtube.com/watch?v=rJ3mZwQ3ha4&amp;t"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9.xml"/><Relationship Id="rId1" Type="http://schemas.openxmlformats.org/officeDocument/2006/relationships/video" Target="https://www.youtube.com/embed/rJ3mZwQ3ha4?feature=oembed"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764347" y="3562067"/>
            <a:ext cx="6838766" cy="2619604"/>
          </a:xfrm>
        </p:spPr>
        <p:txBody>
          <a:bodyPr>
            <a:noAutofit/>
          </a:bodyPr>
          <a:lstStyle/>
          <a:p>
            <a:r>
              <a:rPr lang="en-US" sz="3600" b="1" dirty="0"/>
              <a:t>Dare </a:t>
            </a:r>
            <a:r>
              <a:rPr lang="en-US" sz="3600" b="1" dirty="0" err="1"/>
              <a:t>potere</a:t>
            </a:r>
            <a:r>
              <a:rPr lang="en-US" sz="3600" b="1" dirty="0"/>
              <a:t> alle </a:t>
            </a:r>
            <a:r>
              <a:rPr lang="en-US" sz="3600" b="1" dirty="0" err="1"/>
              <a:t>donne</a:t>
            </a:r>
            <a:r>
              <a:rPr lang="en-US" sz="3600" b="1" dirty="0"/>
              <a:t> </a:t>
            </a:r>
            <a:r>
              <a:rPr lang="en-US" sz="3600" b="1" dirty="0" err="1"/>
              <a:t>nel</a:t>
            </a:r>
            <a:r>
              <a:rPr lang="en-US" sz="3600" b="1" dirty="0"/>
              <a:t> mondo del business: </a:t>
            </a:r>
            <a:r>
              <a:rPr lang="en-US" sz="3600" b="1" dirty="0" err="1"/>
              <a:t>Superare</a:t>
            </a:r>
            <a:r>
              <a:rPr lang="en-US" sz="3600" b="1" dirty="0"/>
              <a:t> </a:t>
            </a:r>
            <a:r>
              <a:rPr lang="en-US" sz="3600" b="1" dirty="0" err="1"/>
              <a:t>i</a:t>
            </a:r>
            <a:r>
              <a:rPr lang="en-US" sz="3600" b="1" dirty="0"/>
              <a:t> </a:t>
            </a:r>
            <a:r>
              <a:rPr lang="en-US" sz="3600" b="1" dirty="0" err="1"/>
              <a:t>pregiudizi</a:t>
            </a:r>
            <a:r>
              <a:rPr lang="en-US" sz="3600" b="1" dirty="0"/>
              <a:t> di </a:t>
            </a:r>
            <a:r>
              <a:rPr lang="en-US" sz="3600" b="1" dirty="0" err="1"/>
              <a:t>genere</a:t>
            </a:r>
            <a:r>
              <a:rPr lang="en-US" sz="3600" b="1" dirty="0"/>
              <a:t> e </a:t>
            </a:r>
            <a:r>
              <a:rPr lang="en-US" sz="3600" b="1" dirty="0" err="1"/>
              <a:t>promuovere</a:t>
            </a:r>
            <a:r>
              <a:rPr lang="en-US" sz="3600" b="1" dirty="0"/>
              <a:t> </a:t>
            </a:r>
            <a:r>
              <a:rPr lang="en-US" sz="3600" b="1" dirty="0" err="1"/>
              <a:t>l'inclusività</a:t>
            </a:r>
            <a:endParaRPr lang="en-US" sz="3600" dirty="0"/>
          </a:p>
        </p:txBody>
      </p:sp>
      <p:sp>
        <p:nvSpPr>
          <p:cNvPr id="6" name="Marcador de posición de imagen 2">
            <a:extLst>
              <a:ext uri="{FF2B5EF4-FFF2-40B4-BE49-F238E27FC236}">
                <a16:creationId xmlns:a16="http://schemas.microsoft.com/office/drawing/2014/main" id="{73B06CFA-549F-BF01-84DA-E23DFB02BD4F}"/>
              </a:ext>
            </a:extLst>
          </p:cNvPr>
          <p:cNvSpPr>
            <a:spLocks noGrp="1"/>
          </p:cNvSpPr>
          <p:nvPr/>
        </p:nvSpPr>
        <p:spPr>
          <a:xfrm>
            <a:off x="6287666" y="3211787"/>
            <a:ext cx="4259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2000" b="0" dirty="0">
                <a:solidFill>
                  <a:schemeClr val="accent1"/>
                </a:solidFill>
              </a:rPr>
              <a:t>BENVENUTO NELL'UNITÀ</a:t>
            </a:r>
            <a:endParaRPr lang="it-IT" dirty="0">
              <a:solidFill>
                <a:schemeClr val="accent1"/>
              </a:solidFill>
            </a:endParaRP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nvSpPr>
        <p:spPr>
          <a:xfrm>
            <a:off x="9784681" y="2596751"/>
            <a:ext cx="2735262" cy="1658937"/>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sl-SI" sz="2400" b="1" dirty="0">
              <a:solidFill>
                <a:schemeClr val="bg1"/>
              </a:solidFill>
            </a:endParaRPr>
          </a:p>
        </p:txBody>
      </p:sp>
    </p:spTree>
    <p:extLst>
      <p:ext uri="{BB962C8B-B14F-4D97-AF65-F5344CB8AC3E}">
        <p14:creationId xmlns:p14="http://schemas.microsoft.com/office/powerpoint/2010/main" val="13260189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CC6CE50-60CD-7B63-5E65-B783CF54FFE4}"/>
              </a:ext>
            </a:extLst>
          </p:cNvPr>
          <p:cNvSpPr>
            <a:spLocks noGrp="1"/>
          </p:cNvSpPr>
          <p:nvPr>
            <p:ph type="title"/>
          </p:nvPr>
        </p:nvSpPr>
        <p:spPr>
          <a:xfrm>
            <a:off x="389351" y="386003"/>
            <a:ext cx="10515600" cy="825500"/>
          </a:xfrm>
        </p:spPr>
        <p:txBody>
          <a:bodyPr/>
          <a:lstStyle/>
          <a:p>
            <a:r>
              <a:rPr lang="sl-SI" sz="3400" err="1"/>
              <a:t>Impatto dei pregiudizi di genere </a:t>
            </a:r>
            <a:r>
              <a:rPr lang="sl-SI" sz="3400" dirty="0"/>
              <a:t>sul </a:t>
            </a:r>
            <a:r>
              <a:rPr lang="sl-SI" sz="3400" err="1"/>
              <a:t>posto di lavoro</a:t>
            </a:r>
            <a:endParaRPr lang="en-US" sz="3400"/>
          </a:p>
        </p:txBody>
      </p:sp>
      <p:pic>
        <p:nvPicPr>
          <p:cNvPr id="4" name="Predstavnost v spletu 3" title="How to design gender bias out of your workplace | Sara Sanford">
            <a:hlinkClick r:id="" action="ppaction://media"/>
            <a:extLst>
              <a:ext uri="{FF2B5EF4-FFF2-40B4-BE49-F238E27FC236}">
                <a16:creationId xmlns:a16="http://schemas.microsoft.com/office/drawing/2014/main" id="{AF5DE497-0859-966A-36C2-7A86A94BED38}"/>
              </a:ext>
            </a:extLst>
          </p:cNvPr>
          <p:cNvPicPr>
            <a:picLocks noGrp="1" noRot="1" noChangeAspect="1"/>
          </p:cNvPicPr>
          <p:nvPr>
            <p:ph sz="half" idx="1"/>
            <a:videoFile r:link="rId1"/>
          </p:nvPr>
        </p:nvPicPr>
        <p:blipFill>
          <a:blip r:embed="rId3"/>
          <a:stretch>
            <a:fillRect/>
          </a:stretch>
        </p:blipFill>
        <p:spPr>
          <a:xfrm>
            <a:off x="270600" y="1714992"/>
            <a:ext cx="5826299" cy="3265315"/>
          </a:xfrm>
          <a:prstGeom prst="rect">
            <a:avLst/>
          </a:prstGeom>
        </p:spPr>
      </p:pic>
      <p:sp>
        <p:nvSpPr>
          <p:cNvPr id="5" name="Označba mesta vsebine 4">
            <a:extLst>
              <a:ext uri="{FF2B5EF4-FFF2-40B4-BE49-F238E27FC236}">
                <a16:creationId xmlns:a16="http://schemas.microsoft.com/office/drawing/2014/main" id="{1C19B2AE-A275-F7CF-E5DC-3C604A8077B0}"/>
              </a:ext>
            </a:extLst>
          </p:cNvPr>
          <p:cNvSpPr>
            <a:spLocks noGrp="1"/>
          </p:cNvSpPr>
          <p:nvPr>
            <p:ph sz="half" idx="2"/>
          </p:nvPr>
        </p:nvSpPr>
        <p:spPr>
          <a:xfrm>
            <a:off x="6739800" y="1718744"/>
            <a:ext cx="5181600" cy="4351338"/>
          </a:xfrm>
        </p:spPr>
        <p:txBody>
          <a:bodyPr vert="horz" lIns="91440" tIns="45720" rIns="91440" bIns="45720" rtlCol="0" anchor="t">
            <a:normAutofit fontScale="85000" lnSpcReduction="10000"/>
          </a:bodyPr>
          <a:lstStyle/>
          <a:p>
            <a:pPr>
              <a:lnSpc>
                <a:spcPct val="150000"/>
              </a:lnSpc>
            </a:pPr>
            <a:r>
              <a:rPr lang="en-US" sz="1800" b="0" dirty="0">
                <a:solidFill>
                  <a:schemeClr val="accent1"/>
                </a:solidFill>
              </a:rPr>
              <a:t>Nel video "How to Design Gender Bias Out of Your Workplace", Sara Sanford, </a:t>
            </a:r>
            <a:r>
              <a:rPr lang="en-US" sz="1800" b="0" dirty="0">
                <a:solidFill>
                  <a:schemeClr val="accent1"/>
                </a:solidFill>
                <a:ea typeface="+mn-lt"/>
                <a:cs typeface="+mn-lt"/>
              </a:rPr>
              <a:t>fondatrice </a:t>
            </a:r>
            <a:r>
              <a:rPr lang="en-US" sz="1800" b="0" dirty="0">
                <a:solidFill>
                  <a:schemeClr val="accent1"/>
                </a:solidFill>
                <a:ea typeface="+mn-lt"/>
                <a:cs typeface="+mn-lt"/>
                <a:hlinkClick r:id="rId4">
                  <a:extLst>
                    <a:ext uri="{A12FA001-AC4F-418D-AE19-62706E023703}">
                      <ahyp:hlinkClr xmlns:ahyp="http://schemas.microsoft.com/office/drawing/2018/hyperlinkcolor" val="tx"/>
                    </a:ext>
                  </a:extLst>
                </a:hlinkClick>
              </a:rPr>
              <a:t>di Gender </a:t>
            </a:r>
            <a:r>
              <a:rPr lang="en-US" sz="1800" b="0" dirty="0">
                <a:solidFill>
                  <a:schemeClr val="accent1"/>
                </a:solidFill>
                <a:hlinkClick r:id="rId4">
                  <a:extLst>
                    <a:ext uri="{A12FA001-AC4F-418D-AE19-62706E023703}">
                      <ahyp:hlinkClr xmlns:ahyp="http://schemas.microsoft.com/office/drawing/2018/hyperlinkcolor" val="tx"/>
                    </a:ext>
                  </a:extLst>
                </a:hlinkClick>
              </a:rPr>
              <a:t>Equity Now</a:t>
            </a:r>
            <a:r>
              <a:rPr lang="en-US" sz="1800" b="0" dirty="0">
                <a:solidFill>
                  <a:schemeClr val="accent1"/>
                </a:solidFill>
              </a:rPr>
              <a:t>, illustra le strategie per eliminare i pregiudizi di genere all'interno delle organizzazioni. La Sanford sottolinea l'importanza di utilizzare approcci basati sui dati per identificare e ridurre i pregiudizi, sostenendo la necessità di processi strutturati per le assunzioni, le promozioni e le valutazioni. Inoltre, sottolinea il ruolo della trasparenza e della responsabilità nel promuovere un ambiente di lavoro inclusivo. Attraverso esempi pratici e approfondimenti, Sanford illustra come le organizzazioni possano riprogettare i propri sistemi per garantire equità e parità a tutti i dipendenti.</a:t>
            </a:r>
            <a:endParaRPr lang="en-GB" sz="1800" b="0" dirty="0">
              <a:solidFill>
                <a:schemeClr val="accent1"/>
              </a:solidFill>
            </a:endParaRPr>
          </a:p>
        </p:txBody>
      </p:sp>
      <p:sp>
        <p:nvSpPr>
          <p:cNvPr id="6" name="PoljeZBesedilom 5">
            <a:extLst>
              <a:ext uri="{FF2B5EF4-FFF2-40B4-BE49-F238E27FC236}">
                <a16:creationId xmlns:a16="http://schemas.microsoft.com/office/drawing/2014/main" id="{995CF4B2-0BCF-495D-6CBA-865EDBE47803}"/>
              </a:ext>
            </a:extLst>
          </p:cNvPr>
          <p:cNvSpPr txBox="1"/>
          <p:nvPr/>
        </p:nvSpPr>
        <p:spPr>
          <a:xfrm>
            <a:off x="133891" y="5354010"/>
            <a:ext cx="6868586" cy="246221"/>
          </a:xfrm>
          <a:prstGeom prst="rect">
            <a:avLst/>
          </a:prstGeom>
          <a:noFill/>
        </p:spPr>
        <p:txBody>
          <a:bodyPr wrap="square" lIns="91440" tIns="45720" rIns="91440" bIns="45720" rtlCol="0" anchor="t">
            <a:spAutoFit/>
          </a:bodyPr>
          <a:lstStyle/>
          <a:p>
            <a:r>
              <a:rPr lang="sl-SI" sz="1000" dirty="0" err="1">
                <a:solidFill>
                  <a:schemeClr val="accent1"/>
                </a:solidFill>
              </a:rPr>
              <a:t>Fonte</a:t>
            </a:r>
            <a:r>
              <a:rPr lang="sl-SI" sz="1000" dirty="0">
                <a:solidFill>
                  <a:schemeClr val="accent1"/>
                </a:solidFill>
              </a:rPr>
              <a:t>: Come progettare l'eliminazione </a:t>
            </a:r>
            <a:r>
              <a:rPr lang="sl-SI" sz="1000" dirty="0" err="1">
                <a:solidFill>
                  <a:schemeClr val="accent1"/>
                </a:solidFill>
              </a:rPr>
              <a:t>dei pregiudizi di genere dal posto di lavoro, da </a:t>
            </a:r>
            <a:r>
              <a:rPr lang="sl-SI" sz="1000" dirty="0">
                <a:solidFill>
                  <a:schemeClr val="accent1"/>
                </a:solidFill>
              </a:rPr>
              <a:t>TED</a:t>
            </a:r>
            <a:endParaRPr lang="sl-SI">
              <a:solidFill>
                <a:schemeClr val="accent1"/>
              </a:solidFill>
            </a:endParaRPr>
          </a:p>
        </p:txBody>
      </p:sp>
    </p:spTree>
    <p:extLst>
      <p:ext uri="{BB962C8B-B14F-4D97-AF65-F5344CB8AC3E}">
        <p14:creationId xmlns:p14="http://schemas.microsoft.com/office/powerpoint/2010/main" val="1969540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AC82C0F3-CD1A-06D2-231A-73CDECCAE0B1}"/>
              </a:ext>
            </a:extLst>
          </p:cNvPr>
          <p:cNvSpPr>
            <a:spLocks noGrp="1"/>
          </p:cNvSpPr>
          <p:nvPr>
            <p:ph idx="1"/>
          </p:nvPr>
        </p:nvSpPr>
        <p:spPr>
          <a:xfrm>
            <a:off x="838200" y="213926"/>
            <a:ext cx="9487864" cy="5963037"/>
          </a:xfrm>
        </p:spPr>
        <p:txBody>
          <a:bodyPr vert="horz" lIns="91440" tIns="45720" rIns="91440" bIns="45720" rtlCol="0" anchor="t">
            <a:normAutofit lnSpcReduction="10000"/>
          </a:bodyPr>
          <a:lstStyle/>
          <a:p>
            <a:r>
              <a:rPr lang="en-GB" sz="3400" dirty="0">
                <a:solidFill>
                  <a:schemeClr val="bg2"/>
                </a:solidFill>
                <a:latin typeface="+mj-lt"/>
                <a:ea typeface="+mj-ea"/>
                <a:cs typeface="+mj-cs"/>
              </a:rPr>
              <a:t>Incarico 1</a:t>
            </a:r>
            <a:r>
              <a:rPr lang="sl-SI" sz="3400" dirty="0">
                <a:solidFill>
                  <a:schemeClr val="bg2"/>
                </a:solidFill>
                <a:latin typeface="+mj-lt"/>
                <a:ea typeface="+mj-ea"/>
                <a:cs typeface="+mj-cs"/>
              </a:rPr>
              <a:t>: </a:t>
            </a:r>
            <a:endParaRPr lang="sl-SI" b="0" dirty="0">
              <a:solidFill>
                <a:schemeClr val="bg2"/>
              </a:solidFill>
            </a:endParaRPr>
          </a:p>
          <a:p>
            <a:endParaRPr lang="sl-SI" sz="3400" dirty="0">
              <a:solidFill>
                <a:schemeClr val="bg2"/>
              </a:solidFill>
              <a:latin typeface="Raleway SemiBold"/>
            </a:endParaRPr>
          </a:p>
          <a:p>
            <a:r>
              <a:rPr lang="en-US" sz="1800" b="0" dirty="0">
                <a:solidFill>
                  <a:schemeClr val="accent1"/>
                </a:solidFill>
              </a:rPr>
              <a:t>Cercate di osservare le interazioni, le decisioni e le comunicazioni sul posto di lavoro </a:t>
            </a:r>
            <a:r>
              <a:rPr lang="sl-SI" sz="1800" b="0" dirty="0">
                <a:solidFill>
                  <a:schemeClr val="accent1"/>
                </a:solidFill>
              </a:rPr>
              <a:t>o in qualsiasi altro ambiente</a:t>
            </a:r>
            <a:r>
              <a:rPr lang="en-US" sz="1800" b="0" dirty="0">
                <a:solidFill>
                  <a:schemeClr val="accent1"/>
                </a:solidFill>
              </a:rPr>
              <a:t>.</a:t>
            </a:r>
            <a:endParaRPr lang="sl-SI" sz="1800" b="0" dirty="0">
              <a:solidFill>
                <a:schemeClr val="accent1"/>
              </a:solidFill>
            </a:endParaRPr>
          </a:p>
          <a:p>
            <a:endParaRPr lang="en-US" sz="1800" b="0" dirty="0">
              <a:solidFill>
                <a:schemeClr val="accent1"/>
              </a:solidFill>
            </a:endParaRPr>
          </a:p>
          <a:p>
            <a:r>
              <a:rPr lang="en-US" sz="1800" b="0" dirty="0">
                <a:solidFill>
                  <a:schemeClr val="accent1"/>
                </a:solidFill>
              </a:rPr>
              <a:t>Annotazione sul diario: Tenete un diario delle vostre osservazioni, concentrandovi su:</a:t>
            </a:r>
            <a:endParaRPr lang="sl-SI" sz="1800" b="0" dirty="0">
              <a:solidFill>
                <a:schemeClr val="accent1"/>
              </a:solidFill>
            </a:endParaRPr>
          </a:p>
          <a:p>
            <a:pPr>
              <a:lnSpc>
                <a:spcPct val="100000"/>
              </a:lnSpc>
              <a:spcBef>
                <a:spcPts val="600"/>
              </a:spcBef>
              <a:spcAft>
                <a:spcPts val="600"/>
              </a:spcAft>
            </a:pPr>
            <a:endParaRPr lang="sl-SI" sz="1800" dirty="0"/>
          </a:p>
          <a:p>
            <a:pPr marL="800100" lvl="1">
              <a:lnSpc>
                <a:spcPct val="150000"/>
              </a:lnSpc>
              <a:spcBef>
                <a:spcPts val="600"/>
              </a:spcBef>
              <a:spcAft>
                <a:spcPts val="600"/>
              </a:spcAft>
              <a:buFont typeface="Arial" panose="020B0604020202020204" pitchFamily="34" charset="0"/>
              <a:buChar char="•"/>
            </a:pPr>
            <a:r>
              <a:rPr lang="en-US" sz="1800" dirty="0">
                <a:solidFill>
                  <a:schemeClr val="accent1"/>
                </a:solidFill>
                <a:latin typeface="Raleway Medium"/>
              </a:rPr>
              <a:t>Linguaggio utilizzato </a:t>
            </a:r>
            <a:r>
              <a:rPr lang="sl-SI" sz="1800" dirty="0">
                <a:solidFill>
                  <a:schemeClr val="accent1"/>
                </a:solidFill>
                <a:latin typeface="Raleway Medium"/>
              </a:rPr>
              <a:t>(</a:t>
            </a:r>
            <a:r>
              <a:rPr lang="en-US" sz="1800" dirty="0">
                <a:solidFill>
                  <a:schemeClr val="accent1"/>
                </a:solidFill>
                <a:latin typeface="Raleway Medium"/>
              </a:rPr>
              <a:t>nelle riunioni e nelle e-mail</a:t>
            </a:r>
            <a:r>
              <a:rPr lang="sl-SI" sz="1800" dirty="0">
                <a:solidFill>
                  <a:schemeClr val="accent1"/>
                </a:solidFill>
                <a:latin typeface="Raleway Medium"/>
              </a:rPr>
              <a:t>)</a:t>
            </a:r>
            <a:r>
              <a:rPr lang="en-US" sz="1800" dirty="0">
                <a:solidFill>
                  <a:schemeClr val="accent1"/>
                </a:solidFill>
                <a:latin typeface="Raleway Medium"/>
              </a:rPr>
              <a:t>.</a:t>
            </a:r>
            <a:endParaRPr lang="sl-SI" sz="1800" dirty="0">
              <a:solidFill>
                <a:schemeClr val="accent1"/>
              </a:solidFill>
              <a:latin typeface="Raleway Medium"/>
            </a:endParaRPr>
          </a:p>
          <a:p>
            <a:pPr marL="800100" lvl="1">
              <a:lnSpc>
                <a:spcPct val="150000"/>
              </a:lnSpc>
              <a:spcBef>
                <a:spcPts val="600"/>
              </a:spcBef>
              <a:spcAft>
                <a:spcPts val="600"/>
              </a:spcAft>
              <a:buFont typeface="Arial" panose="020B0604020202020204" pitchFamily="34" charset="0"/>
              <a:buChar char="•"/>
            </a:pPr>
            <a:r>
              <a:rPr lang="en-US" sz="1800" dirty="0">
                <a:solidFill>
                  <a:schemeClr val="accent1"/>
                </a:solidFill>
                <a:latin typeface="Raleway Medium"/>
              </a:rPr>
              <a:t>Come vengono assegnati gli incarichi.</a:t>
            </a:r>
            <a:endParaRPr lang="sl-SI" sz="1800" dirty="0">
              <a:solidFill>
                <a:schemeClr val="accent1"/>
              </a:solidFill>
              <a:latin typeface="Raleway Medium"/>
            </a:endParaRPr>
          </a:p>
          <a:p>
            <a:pPr marL="800100" lvl="1">
              <a:lnSpc>
                <a:spcPct val="150000"/>
              </a:lnSpc>
              <a:spcBef>
                <a:spcPts val="600"/>
              </a:spcBef>
              <a:spcAft>
                <a:spcPts val="600"/>
              </a:spcAft>
              <a:buFont typeface="Arial" panose="020B0604020202020204" pitchFamily="34" charset="0"/>
              <a:buChar char="•"/>
            </a:pPr>
            <a:r>
              <a:rPr lang="en-US" sz="1800" dirty="0">
                <a:solidFill>
                  <a:schemeClr val="accent1"/>
                </a:solidFill>
                <a:latin typeface="Raleway Medium"/>
              </a:rPr>
              <a:t>Come vengono condotte le valutazioni delle prestazioni.</a:t>
            </a:r>
            <a:endParaRPr lang="sl-SI" sz="1800" dirty="0">
              <a:solidFill>
                <a:schemeClr val="accent1"/>
              </a:solidFill>
              <a:latin typeface="Raleway Medium"/>
            </a:endParaRPr>
          </a:p>
          <a:p>
            <a:pPr marL="800100" lvl="1">
              <a:lnSpc>
                <a:spcPct val="150000"/>
              </a:lnSpc>
              <a:spcBef>
                <a:spcPts val="600"/>
              </a:spcBef>
              <a:spcAft>
                <a:spcPts val="600"/>
              </a:spcAft>
              <a:buFont typeface="Arial" panose="020B0604020202020204" pitchFamily="34" charset="0"/>
              <a:buChar char="•"/>
            </a:pPr>
            <a:r>
              <a:rPr lang="en-US" sz="1800" dirty="0">
                <a:solidFill>
                  <a:schemeClr val="accent1"/>
                </a:solidFill>
                <a:latin typeface="Raleway Medium"/>
              </a:rPr>
              <a:t>Interazioni durante eventi di networking o sociali.</a:t>
            </a:r>
            <a:endParaRPr lang="sl-SI" sz="1800" dirty="0">
              <a:solidFill>
                <a:schemeClr val="accent1"/>
              </a:solidFill>
              <a:latin typeface="Raleway Medium"/>
            </a:endParaRPr>
          </a:p>
          <a:p>
            <a:pPr marL="800100" lvl="1">
              <a:lnSpc>
                <a:spcPct val="150000"/>
              </a:lnSpc>
              <a:spcBef>
                <a:spcPts val="600"/>
              </a:spcBef>
              <a:spcAft>
                <a:spcPts val="600"/>
              </a:spcAft>
              <a:buFont typeface="Arial" panose="020B0604020202020204" pitchFamily="34" charset="0"/>
              <a:buChar char="•"/>
            </a:pPr>
            <a:r>
              <a:rPr lang="en-US" sz="1800" dirty="0">
                <a:solidFill>
                  <a:schemeClr val="accent1"/>
                </a:solidFill>
                <a:latin typeface="Raleway Medium"/>
              </a:rPr>
              <a:t>Annotate tutti i casi in cui osservate potenziali pregiudizi di genere </a:t>
            </a:r>
            <a:r>
              <a:rPr lang="sl-SI" sz="1800" dirty="0">
                <a:solidFill>
                  <a:schemeClr val="accent1"/>
                </a:solidFill>
                <a:latin typeface="Raleway Medium"/>
              </a:rPr>
              <a:t>(o di altro tipo)</a:t>
            </a:r>
            <a:r>
              <a:rPr lang="en-US" sz="1800" dirty="0">
                <a:solidFill>
                  <a:schemeClr val="accent1"/>
                </a:solidFill>
                <a:latin typeface="Raleway Medium"/>
              </a:rPr>
              <a:t>, come ad esempio differenze nel trattamento dei colleghi in base al sesso.</a:t>
            </a:r>
            <a:endParaRPr lang="en-GB" sz="1800" dirty="0">
              <a:solidFill>
                <a:schemeClr val="accent1"/>
              </a:solidFill>
              <a:latin typeface="Raleway Medium"/>
            </a:endParaRPr>
          </a:p>
        </p:txBody>
      </p:sp>
    </p:spTree>
    <p:extLst>
      <p:ext uri="{BB962C8B-B14F-4D97-AF65-F5344CB8AC3E}">
        <p14:creationId xmlns:p14="http://schemas.microsoft.com/office/powerpoint/2010/main" val="3121934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F873FB5-6FA2-F51F-05E8-2A0354C36038}"/>
              </a:ext>
            </a:extLst>
          </p:cNvPr>
          <p:cNvSpPr>
            <a:spLocks noGrp="1"/>
          </p:cNvSpPr>
          <p:nvPr>
            <p:ph type="title"/>
          </p:nvPr>
        </p:nvSpPr>
        <p:spPr>
          <a:xfrm>
            <a:off x="838200" y="365126"/>
            <a:ext cx="10515600" cy="673562"/>
          </a:xfrm>
        </p:spPr>
        <p:txBody>
          <a:bodyPr/>
          <a:lstStyle/>
          <a:p>
            <a:r>
              <a:rPr lang="sl-SI" sz="3400" dirty="0"/>
              <a:t>Pregiudizi </a:t>
            </a:r>
            <a:r>
              <a:rPr lang="en-GB" sz="3400" dirty="0"/>
              <a:t>inconsci</a:t>
            </a:r>
          </a:p>
        </p:txBody>
      </p:sp>
      <p:pic>
        <p:nvPicPr>
          <p:cNvPr id="4" name="Predstavnost v spletu 3" title="Unconscious Bias @ Work | Google Ventures">
            <a:hlinkClick r:id="" action="ppaction://media"/>
            <a:extLst>
              <a:ext uri="{FF2B5EF4-FFF2-40B4-BE49-F238E27FC236}">
                <a16:creationId xmlns:a16="http://schemas.microsoft.com/office/drawing/2014/main" id="{291BF447-FF88-4C17-6501-1B991409161E}"/>
              </a:ext>
            </a:extLst>
          </p:cNvPr>
          <p:cNvPicPr>
            <a:picLocks noGrp="1" noRot="1" noChangeAspect="1"/>
          </p:cNvPicPr>
          <p:nvPr>
            <p:ph idx="1"/>
            <a:videoFile r:link="rId1"/>
          </p:nvPr>
        </p:nvPicPr>
        <p:blipFill>
          <a:blip r:embed="rId3"/>
          <a:stretch>
            <a:fillRect/>
          </a:stretch>
        </p:blipFill>
        <p:spPr>
          <a:xfrm>
            <a:off x="749908" y="1242875"/>
            <a:ext cx="7274484" cy="4110361"/>
          </a:xfrm>
          <a:prstGeom prst="rect">
            <a:avLst/>
          </a:prstGeom>
        </p:spPr>
      </p:pic>
      <p:sp>
        <p:nvSpPr>
          <p:cNvPr id="5" name="PoljeZBesedilom 4">
            <a:extLst>
              <a:ext uri="{FF2B5EF4-FFF2-40B4-BE49-F238E27FC236}">
                <a16:creationId xmlns:a16="http://schemas.microsoft.com/office/drawing/2014/main" id="{699DDC12-9066-EE2E-E8D8-05FB2DFE31FC}"/>
              </a:ext>
            </a:extLst>
          </p:cNvPr>
          <p:cNvSpPr txBox="1"/>
          <p:nvPr/>
        </p:nvSpPr>
        <p:spPr>
          <a:xfrm>
            <a:off x="749908" y="5445848"/>
            <a:ext cx="6868586" cy="246221"/>
          </a:xfrm>
          <a:prstGeom prst="rect">
            <a:avLst/>
          </a:prstGeom>
          <a:noFill/>
        </p:spPr>
        <p:txBody>
          <a:bodyPr wrap="square" lIns="91440" tIns="45720" rIns="91440" bIns="45720" rtlCol="0" anchor="t">
            <a:spAutoFit/>
          </a:bodyPr>
          <a:lstStyle/>
          <a:p>
            <a:r>
              <a:rPr lang="sl-SI" sz="1000" err="1">
                <a:solidFill>
                  <a:schemeClr val="accent1"/>
                </a:solidFill>
              </a:rPr>
              <a:t>Fonte</a:t>
            </a:r>
            <a:r>
              <a:rPr lang="sl-SI" sz="1000" dirty="0">
                <a:solidFill>
                  <a:schemeClr val="accent1"/>
                </a:solidFill>
              </a:rPr>
              <a:t>: </a:t>
            </a:r>
            <a:r>
              <a:rPr lang="sl-SI" sz="1000" err="1">
                <a:solidFill>
                  <a:schemeClr val="accent1"/>
                </a:solidFill>
              </a:rPr>
              <a:t>Pregiudizi inconsci </a:t>
            </a:r>
            <a:r>
              <a:rPr lang="sl-SI" sz="1000" dirty="0">
                <a:solidFill>
                  <a:schemeClr val="accent1"/>
                </a:solidFill>
              </a:rPr>
              <a:t>sul </a:t>
            </a:r>
            <a:r>
              <a:rPr lang="sl-SI" sz="1000" err="1">
                <a:solidFill>
                  <a:schemeClr val="accent1"/>
                </a:solidFill>
              </a:rPr>
              <a:t>lavoro di </a:t>
            </a:r>
            <a:r>
              <a:rPr lang="sl-SI" sz="1000" dirty="0">
                <a:solidFill>
                  <a:schemeClr val="accent1"/>
                </a:solidFill>
              </a:rPr>
              <a:t>Google </a:t>
            </a:r>
            <a:r>
              <a:rPr lang="sl-SI" sz="1000" err="1">
                <a:solidFill>
                  <a:schemeClr val="accent1"/>
                </a:solidFill>
              </a:rPr>
              <a:t>Ventures</a:t>
            </a:r>
            <a:endParaRPr lang="sl-SI" sz="1000">
              <a:solidFill>
                <a:schemeClr val="accent1"/>
              </a:solidFill>
            </a:endParaRPr>
          </a:p>
        </p:txBody>
      </p:sp>
      <p:sp>
        <p:nvSpPr>
          <p:cNvPr id="6" name="PoljeZBesedilom 5">
            <a:extLst>
              <a:ext uri="{FF2B5EF4-FFF2-40B4-BE49-F238E27FC236}">
                <a16:creationId xmlns:a16="http://schemas.microsoft.com/office/drawing/2014/main" id="{E606DC34-1A01-F19D-1FF7-33B33BD938D8}"/>
              </a:ext>
            </a:extLst>
          </p:cNvPr>
          <p:cNvSpPr txBox="1"/>
          <p:nvPr/>
        </p:nvSpPr>
        <p:spPr>
          <a:xfrm>
            <a:off x="8202917" y="503508"/>
            <a:ext cx="3857063" cy="5589094"/>
          </a:xfrm>
          <a:prstGeom prst="rect">
            <a:avLst/>
          </a:prstGeom>
          <a:noFill/>
        </p:spPr>
        <p:txBody>
          <a:bodyPr wrap="square" lIns="91440" tIns="45720" rIns="91440" bIns="45720" rtlCol="0" anchor="t">
            <a:spAutoFit/>
          </a:bodyPr>
          <a:lstStyle/>
          <a:p>
            <a:pPr>
              <a:lnSpc>
                <a:spcPct val="150000"/>
              </a:lnSpc>
              <a:spcBef>
                <a:spcPts val="600"/>
              </a:spcBef>
              <a:spcAft>
                <a:spcPts val="600"/>
              </a:spcAft>
            </a:pPr>
            <a:r>
              <a:rPr lang="en-US" sz="1600" b="0" i="0" dirty="0">
                <a:solidFill>
                  <a:srgbClr val="131313"/>
                </a:solidFill>
                <a:effectLst/>
                <a:latin typeface="Raleway"/>
                <a:ea typeface="Roboto"/>
                <a:cs typeface="Roboto"/>
              </a:rPr>
              <a:t>I pregiudizi inconsci sono creati e rafforzati dal nostro ambiente e dalle nostre esperienze. La nostra mente elabora costantemente informazioni, spesso senza che ne siamo consapevoli. Quando ci muoviamo velocemente o non disponiamo di tutti i dati, i nostri pregiudizi inconsci colmano le lacune, influenzando tutto, dalle </a:t>
            </a:r>
            <a:r>
              <a:rPr lang="en-US" sz="1600" b="0" i="0" dirty="0">
                <a:solidFill>
                  <a:srgbClr val="131313"/>
                </a:solidFill>
                <a:effectLst/>
                <a:latin typeface="Raleway"/>
              </a:rPr>
              <a:t>decisioni </a:t>
            </a:r>
            <a:r>
              <a:rPr lang="en-US" sz="1600" b="0" i="0" dirty="0">
                <a:solidFill>
                  <a:srgbClr val="131313"/>
                </a:solidFill>
                <a:effectLst/>
                <a:latin typeface="Raleway"/>
                <a:ea typeface="Roboto"/>
                <a:cs typeface="Roboto"/>
              </a:rPr>
              <a:t>sui prodotti alle interazioni con i colleghi. Esiste un crescente numero di ricerche, condotte dagli scienziati di Google, sui pregiudizi inconsci e su come evitare che abbiano un impatto negativo sul nostro processo decisionale.</a:t>
            </a:r>
            <a:endParaRPr lang="en-GB" sz="1600" dirty="0">
              <a:latin typeface="Raleway"/>
              <a:ea typeface="Roboto"/>
              <a:cs typeface="Roboto"/>
            </a:endParaRPr>
          </a:p>
        </p:txBody>
      </p:sp>
    </p:spTree>
    <p:extLst>
      <p:ext uri="{BB962C8B-B14F-4D97-AF65-F5344CB8AC3E}">
        <p14:creationId xmlns:p14="http://schemas.microsoft.com/office/powerpoint/2010/main" val="618426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a:extLst>
              <a:ext uri="{FF2B5EF4-FFF2-40B4-BE49-F238E27FC236}">
                <a16:creationId xmlns:a16="http://schemas.microsoft.com/office/drawing/2014/main" id="{FE3E8BBD-EB08-2AD4-981F-1B8088A10F21}"/>
              </a:ext>
            </a:extLst>
          </p:cNvPr>
          <p:cNvSpPr>
            <a:spLocks noGrp="1"/>
          </p:cNvSpPr>
          <p:nvPr>
            <p:ph type="title"/>
          </p:nvPr>
        </p:nvSpPr>
        <p:spPr>
          <a:xfrm>
            <a:off x="839788" y="457200"/>
            <a:ext cx="3932237" cy="530225"/>
          </a:xfrm>
        </p:spPr>
        <p:txBody>
          <a:bodyPr vert="horz" lIns="91440" tIns="45720" rIns="91440" bIns="45720" rtlCol="0" anchor="b">
            <a:noAutofit/>
          </a:bodyPr>
          <a:lstStyle/>
          <a:p>
            <a:r>
              <a:rPr lang="it-IT" sz="3400" b="1" dirty="0">
                <a:latin typeface="Raleway"/>
              </a:rPr>
              <a:t>Test </a:t>
            </a:r>
            <a:r>
              <a:rPr lang="sl-SI" sz="3400" b="1" dirty="0">
                <a:latin typeface="Raleway"/>
              </a:rPr>
              <a:t>2: </a:t>
            </a:r>
            <a:endParaRPr lang="en-GB" sz="3400" b="1" dirty="0">
              <a:latin typeface="Raleway"/>
            </a:endParaRPr>
          </a:p>
        </p:txBody>
      </p:sp>
      <p:sp>
        <p:nvSpPr>
          <p:cNvPr id="3" name="Označba mesta vsebine 2">
            <a:extLst>
              <a:ext uri="{FF2B5EF4-FFF2-40B4-BE49-F238E27FC236}">
                <a16:creationId xmlns:a16="http://schemas.microsoft.com/office/drawing/2014/main" id="{C52DB546-8570-58A3-C8CA-037FCC03D9DF}"/>
              </a:ext>
            </a:extLst>
          </p:cNvPr>
          <p:cNvSpPr>
            <a:spLocks noGrp="1"/>
          </p:cNvSpPr>
          <p:nvPr>
            <p:ph type="body" sz="half" idx="2"/>
          </p:nvPr>
        </p:nvSpPr>
        <p:spPr>
          <a:xfrm>
            <a:off x="650076" y="987425"/>
            <a:ext cx="5069399" cy="4971400"/>
          </a:xfrm>
        </p:spPr>
        <p:txBody>
          <a:bodyPr vert="horz" lIns="91440" tIns="45720" rIns="91440" bIns="45720" rtlCol="0" anchor="t">
            <a:normAutofit fontScale="92500"/>
          </a:bodyPr>
          <a:lstStyle/>
          <a:p>
            <a:pPr>
              <a:lnSpc>
                <a:spcPct val="150000"/>
              </a:lnSpc>
              <a:spcBef>
                <a:spcPts val="600"/>
              </a:spcBef>
              <a:spcAft>
                <a:spcPts val="600"/>
              </a:spcAft>
            </a:pPr>
            <a:r>
              <a:rPr lang="en-US" dirty="0"/>
              <a:t>Il test di </a:t>
            </a:r>
            <a:r>
              <a:rPr lang="en-US" dirty="0" err="1"/>
              <a:t>associazione</a:t>
            </a:r>
            <a:r>
              <a:rPr lang="en-US" dirty="0"/>
              <a:t> </a:t>
            </a:r>
            <a:r>
              <a:rPr lang="en-US" dirty="0" err="1"/>
              <a:t>implicita</a:t>
            </a:r>
            <a:r>
              <a:rPr lang="en-US" dirty="0"/>
              <a:t> (IAT)</a:t>
            </a:r>
            <a:endParaRPr lang="sl-SI" dirty="0"/>
          </a:p>
          <a:p>
            <a:pPr algn="just">
              <a:lnSpc>
                <a:spcPct val="150000"/>
              </a:lnSpc>
              <a:spcBef>
                <a:spcPts val="600"/>
              </a:spcBef>
              <a:spcAft>
                <a:spcPts val="600"/>
              </a:spcAft>
            </a:pPr>
            <a:r>
              <a:rPr lang="en-US" b="0" dirty="0">
                <a:solidFill>
                  <a:schemeClr val="accent1"/>
                </a:solidFill>
              </a:rPr>
              <a:t>Il test di </a:t>
            </a:r>
            <a:r>
              <a:rPr lang="en-US" b="0" dirty="0" err="1">
                <a:solidFill>
                  <a:schemeClr val="accent1"/>
                </a:solidFill>
              </a:rPr>
              <a:t>associazione</a:t>
            </a:r>
            <a:r>
              <a:rPr lang="en-US" b="0" dirty="0">
                <a:solidFill>
                  <a:schemeClr val="accent1"/>
                </a:solidFill>
              </a:rPr>
              <a:t> </a:t>
            </a:r>
            <a:r>
              <a:rPr lang="en-US" b="0" dirty="0" err="1">
                <a:solidFill>
                  <a:schemeClr val="accent1"/>
                </a:solidFill>
              </a:rPr>
              <a:t>implicita</a:t>
            </a:r>
            <a:r>
              <a:rPr lang="en-US" b="0" dirty="0">
                <a:solidFill>
                  <a:schemeClr val="accent1"/>
                </a:solidFill>
              </a:rPr>
              <a:t> (IAT) </a:t>
            </a:r>
            <a:r>
              <a:rPr lang="en-US" b="0" dirty="0" err="1">
                <a:solidFill>
                  <a:schemeClr val="accent1"/>
                </a:solidFill>
              </a:rPr>
              <a:t>misura</a:t>
            </a:r>
            <a:r>
              <a:rPr lang="en-US" b="0" dirty="0">
                <a:solidFill>
                  <a:schemeClr val="accent1"/>
                </a:solidFill>
              </a:rPr>
              <a:t> la forza </a:t>
            </a:r>
            <a:r>
              <a:rPr lang="en-US" b="0" dirty="0" err="1">
                <a:solidFill>
                  <a:schemeClr val="accent1"/>
                </a:solidFill>
              </a:rPr>
              <a:t>delle</a:t>
            </a:r>
            <a:r>
              <a:rPr lang="en-US" b="0" dirty="0">
                <a:solidFill>
                  <a:schemeClr val="accent1"/>
                </a:solidFill>
              </a:rPr>
              <a:t> </a:t>
            </a:r>
            <a:r>
              <a:rPr lang="en-US" b="0" dirty="0" err="1">
                <a:solidFill>
                  <a:schemeClr val="accent1"/>
                </a:solidFill>
              </a:rPr>
              <a:t>associazioni</a:t>
            </a:r>
            <a:r>
              <a:rPr lang="en-US" b="0" dirty="0">
                <a:solidFill>
                  <a:schemeClr val="accent1"/>
                </a:solidFill>
              </a:rPr>
              <a:t> </a:t>
            </a:r>
            <a:r>
              <a:rPr lang="en-US" b="0" dirty="0" err="1">
                <a:solidFill>
                  <a:schemeClr val="accent1"/>
                </a:solidFill>
              </a:rPr>
              <a:t>automatiche</a:t>
            </a:r>
            <a:r>
              <a:rPr lang="en-US" b="0" dirty="0">
                <a:solidFill>
                  <a:schemeClr val="accent1"/>
                </a:solidFill>
              </a:rPr>
              <a:t> </a:t>
            </a:r>
            <a:r>
              <a:rPr lang="en-US" b="0" dirty="0" err="1">
                <a:solidFill>
                  <a:schemeClr val="accent1"/>
                </a:solidFill>
              </a:rPr>
              <a:t>tra</a:t>
            </a:r>
            <a:r>
              <a:rPr lang="en-US" b="0" dirty="0">
                <a:solidFill>
                  <a:schemeClr val="accent1"/>
                </a:solidFill>
              </a:rPr>
              <a:t> </a:t>
            </a:r>
            <a:r>
              <a:rPr lang="en-US" b="0" dirty="0" err="1">
                <a:solidFill>
                  <a:schemeClr val="accent1"/>
                </a:solidFill>
              </a:rPr>
              <a:t>i</a:t>
            </a:r>
            <a:r>
              <a:rPr lang="en-US" b="0" dirty="0">
                <a:solidFill>
                  <a:schemeClr val="accent1"/>
                </a:solidFill>
              </a:rPr>
              <a:t> </a:t>
            </a:r>
            <a:r>
              <a:rPr lang="en-US" b="0" dirty="0" err="1">
                <a:solidFill>
                  <a:schemeClr val="accent1"/>
                </a:solidFill>
              </a:rPr>
              <a:t>concetti</a:t>
            </a:r>
            <a:r>
              <a:rPr lang="en-US" b="0" dirty="0">
                <a:solidFill>
                  <a:schemeClr val="accent1"/>
                </a:solidFill>
              </a:rPr>
              <a:t> </a:t>
            </a:r>
            <a:r>
              <a:rPr lang="en-US" b="0" dirty="0" err="1">
                <a:solidFill>
                  <a:schemeClr val="accent1"/>
                </a:solidFill>
              </a:rPr>
              <a:t>presenti</a:t>
            </a:r>
            <a:r>
              <a:rPr lang="en-US" b="0" dirty="0">
                <a:solidFill>
                  <a:schemeClr val="accent1"/>
                </a:solidFill>
              </a:rPr>
              <a:t> </a:t>
            </a:r>
            <a:r>
              <a:rPr lang="en-US" b="0" dirty="0" err="1">
                <a:solidFill>
                  <a:schemeClr val="accent1"/>
                </a:solidFill>
              </a:rPr>
              <a:t>nella</a:t>
            </a:r>
            <a:r>
              <a:rPr lang="en-US" b="0" dirty="0">
                <a:solidFill>
                  <a:schemeClr val="accent1"/>
                </a:solidFill>
              </a:rPr>
              <a:t> </a:t>
            </a:r>
            <a:r>
              <a:rPr lang="en-US" b="0" dirty="0" err="1">
                <a:solidFill>
                  <a:schemeClr val="accent1"/>
                </a:solidFill>
              </a:rPr>
              <a:t>vostra</a:t>
            </a:r>
            <a:r>
              <a:rPr lang="en-US" b="0" dirty="0">
                <a:solidFill>
                  <a:schemeClr val="accent1"/>
                </a:solidFill>
              </a:rPr>
              <a:t> </a:t>
            </a:r>
            <a:r>
              <a:rPr lang="en-US" b="0" dirty="0" err="1">
                <a:solidFill>
                  <a:schemeClr val="accent1"/>
                </a:solidFill>
              </a:rPr>
              <a:t>mente</a:t>
            </a:r>
            <a:r>
              <a:rPr lang="en-US" b="0" dirty="0">
                <a:solidFill>
                  <a:schemeClr val="accent1"/>
                </a:solidFill>
              </a:rPr>
              <a:t>, come ad </a:t>
            </a:r>
            <a:r>
              <a:rPr lang="en-US" b="0" dirty="0" err="1">
                <a:solidFill>
                  <a:schemeClr val="accent1"/>
                </a:solidFill>
              </a:rPr>
              <a:t>esempio</a:t>
            </a:r>
            <a:r>
              <a:rPr lang="en-US" b="0" dirty="0">
                <a:solidFill>
                  <a:schemeClr val="accent1"/>
                </a:solidFill>
              </a:rPr>
              <a:t> </a:t>
            </a:r>
            <a:r>
              <a:rPr lang="en-US" b="0" dirty="0" err="1">
                <a:solidFill>
                  <a:schemeClr val="accent1"/>
                </a:solidFill>
              </a:rPr>
              <a:t>tra</a:t>
            </a:r>
            <a:r>
              <a:rPr lang="en-US" b="0" dirty="0">
                <a:solidFill>
                  <a:schemeClr val="accent1"/>
                </a:solidFill>
              </a:rPr>
              <a:t> </a:t>
            </a:r>
            <a:r>
              <a:rPr lang="en-US" b="0" dirty="0" err="1">
                <a:solidFill>
                  <a:schemeClr val="accent1"/>
                </a:solidFill>
              </a:rPr>
              <a:t>genere</a:t>
            </a:r>
            <a:r>
              <a:rPr lang="en-US" b="0" dirty="0">
                <a:solidFill>
                  <a:schemeClr val="accent1"/>
                </a:solidFill>
              </a:rPr>
              <a:t> e </a:t>
            </a:r>
            <a:r>
              <a:rPr lang="en-US" b="0" dirty="0" err="1">
                <a:solidFill>
                  <a:schemeClr val="accent1"/>
                </a:solidFill>
              </a:rPr>
              <a:t>ruoli</a:t>
            </a:r>
            <a:r>
              <a:rPr lang="en-US" b="0" dirty="0">
                <a:solidFill>
                  <a:schemeClr val="accent1"/>
                </a:solidFill>
              </a:rPr>
              <a:t> </a:t>
            </a:r>
            <a:r>
              <a:rPr lang="en-US" b="0" dirty="0" err="1">
                <a:solidFill>
                  <a:schemeClr val="accent1"/>
                </a:solidFill>
              </a:rPr>
              <a:t>professionali</a:t>
            </a:r>
            <a:r>
              <a:rPr lang="en-US" b="0" dirty="0">
                <a:solidFill>
                  <a:schemeClr val="accent1"/>
                </a:solidFill>
              </a:rPr>
              <a:t>. </a:t>
            </a:r>
            <a:r>
              <a:rPr lang="en-US" b="0" dirty="0" err="1">
                <a:solidFill>
                  <a:schemeClr val="accent1"/>
                </a:solidFill>
              </a:rPr>
              <a:t>Aiuta</a:t>
            </a:r>
            <a:r>
              <a:rPr lang="en-US" b="0" dirty="0">
                <a:solidFill>
                  <a:schemeClr val="accent1"/>
                </a:solidFill>
              </a:rPr>
              <a:t> a </a:t>
            </a:r>
            <a:r>
              <a:rPr lang="en-US" b="0" dirty="0" err="1">
                <a:solidFill>
                  <a:schemeClr val="accent1"/>
                </a:solidFill>
              </a:rPr>
              <a:t>rivelare</a:t>
            </a:r>
            <a:r>
              <a:rPr lang="en-US" b="0" dirty="0">
                <a:solidFill>
                  <a:schemeClr val="accent1"/>
                </a:solidFill>
              </a:rPr>
              <a:t> </a:t>
            </a:r>
            <a:r>
              <a:rPr lang="en-US" b="0" dirty="0" err="1">
                <a:solidFill>
                  <a:schemeClr val="accent1"/>
                </a:solidFill>
              </a:rPr>
              <a:t>i</a:t>
            </a:r>
            <a:r>
              <a:rPr lang="en-US" b="0" dirty="0">
                <a:solidFill>
                  <a:schemeClr val="accent1"/>
                </a:solidFill>
              </a:rPr>
              <a:t> </a:t>
            </a:r>
            <a:r>
              <a:rPr lang="en-US" b="0" dirty="0" err="1">
                <a:solidFill>
                  <a:schemeClr val="accent1"/>
                </a:solidFill>
              </a:rPr>
              <a:t>pregiudizi</a:t>
            </a:r>
            <a:r>
              <a:rPr lang="en-US" b="0" dirty="0">
                <a:solidFill>
                  <a:schemeClr val="accent1"/>
                </a:solidFill>
              </a:rPr>
              <a:t> </a:t>
            </a:r>
            <a:r>
              <a:rPr lang="en-US" b="0" dirty="0" err="1">
                <a:solidFill>
                  <a:schemeClr val="accent1"/>
                </a:solidFill>
              </a:rPr>
              <a:t>impliciti</a:t>
            </a:r>
            <a:r>
              <a:rPr lang="en-US" b="0" dirty="0">
                <a:solidFill>
                  <a:schemeClr val="accent1"/>
                </a:solidFill>
              </a:rPr>
              <a:t> </a:t>
            </a:r>
            <a:r>
              <a:rPr lang="en-US" b="0" dirty="0" err="1">
                <a:solidFill>
                  <a:schemeClr val="accent1"/>
                </a:solidFill>
              </a:rPr>
              <a:t>chiedendo</a:t>
            </a:r>
            <a:r>
              <a:rPr lang="en-US" b="0" dirty="0">
                <a:solidFill>
                  <a:schemeClr val="accent1"/>
                </a:solidFill>
              </a:rPr>
              <a:t> di </a:t>
            </a:r>
            <a:r>
              <a:rPr lang="en-US" b="0" dirty="0" err="1">
                <a:solidFill>
                  <a:schemeClr val="accent1"/>
                </a:solidFill>
              </a:rPr>
              <a:t>categorizzare</a:t>
            </a:r>
            <a:r>
              <a:rPr lang="en-US" b="0" dirty="0">
                <a:solidFill>
                  <a:schemeClr val="accent1"/>
                </a:solidFill>
              </a:rPr>
              <a:t> </a:t>
            </a:r>
            <a:r>
              <a:rPr lang="en-US" b="0" dirty="0" err="1">
                <a:solidFill>
                  <a:schemeClr val="accent1"/>
                </a:solidFill>
              </a:rPr>
              <a:t>rapidamente</a:t>
            </a:r>
            <a:r>
              <a:rPr lang="en-US" b="0" dirty="0">
                <a:solidFill>
                  <a:schemeClr val="accent1"/>
                </a:solidFill>
              </a:rPr>
              <a:t> parole e </a:t>
            </a:r>
            <a:r>
              <a:rPr lang="en-US" b="0" dirty="0" err="1">
                <a:solidFill>
                  <a:schemeClr val="accent1"/>
                </a:solidFill>
              </a:rPr>
              <a:t>immagini</a:t>
            </a:r>
            <a:r>
              <a:rPr lang="en-US" b="0" dirty="0">
                <a:solidFill>
                  <a:schemeClr val="accent1"/>
                </a:solidFill>
              </a:rPr>
              <a:t>, </a:t>
            </a:r>
            <a:r>
              <a:rPr lang="en-US" b="0" dirty="0" err="1">
                <a:solidFill>
                  <a:schemeClr val="accent1"/>
                </a:solidFill>
              </a:rPr>
              <a:t>rivelando</a:t>
            </a:r>
            <a:r>
              <a:rPr lang="en-US" b="0" dirty="0">
                <a:solidFill>
                  <a:schemeClr val="accent1"/>
                </a:solidFill>
              </a:rPr>
              <a:t> </a:t>
            </a:r>
            <a:r>
              <a:rPr lang="en-US" b="0" dirty="0" err="1">
                <a:solidFill>
                  <a:schemeClr val="accent1"/>
                </a:solidFill>
              </a:rPr>
              <a:t>preferenze</a:t>
            </a:r>
            <a:r>
              <a:rPr lang="en-US" b="0" dirty="0">
                <a:solidFill>
                  <a:schemeClr val="accent1"/>
                </a:solidFill>
              </a:rPr>
              <a:t> e </a:t>
            </a:r>
            <a:r>
              <a:rPr lang="en-US" b="0" dirty="0" err="1">
                <a:solidFill>
                  <a:schemeClr val="accent1"/>
                </a:solidFill>
              </a:rPr>
              <a:t>stereotipi</a:t>
            </a:r>
            <a:r>
              <a:rPr lang="en-US" b="0" dirty="0">
                <a:solidFill>
                  <a:schemeClr val="accent1"/>
                </a:solidFill>
              </a:rPr>
              <a:t> </a:t>
            </a:r>
            <a:r>
              <a:rPr lang="en-US" b="0" dirty="0" err="1">
                <a:solidFill>
                  <a:schemeClr val="accent1"/>
                </a:solidFill>
              </a:rPr>
              <a:t>inconsci</a:t>
            </a:r>
            <a:r>
              <a:rPr lang="en-US" b="0" dirty="0">
                <a:solidFill>
                  <a:schemeClr val="accent1"/>
                </a:solidFill>
              </a:rPr>
              <a:t> </a:t>
            </a:r>
            <a:r>
              <a:rPr lang="en-US" b="0" dirty="0" err="1">
                <a:solidFill>
                  <a:schemeClr val="accent1"/>
                </a:solidFill>
              </a:rPr>
              <a:t>che</a:t>
            </a:r>
            <a:r>
              <a:rPr lang="en-US" b="0" dirty="0">
                <a:solidFill>
                  <a:schemeClr val="accent1"/>
                </a:solidFill>
              </a:rPr>
              <a:t> </a:t>
            </a:r>
            <a:r>
              <a:rPr lang="en-US" b="0" dirty="0" err="1">
                <a:solidFill>
                  <a:schemeClr val="accent1"/>
                </a:solidFill>
              </a:rPr>
              <a:t>possono</a:t>
            </a:r>
            <a:r>
              <a:rPr lang="en-US" b="0" dirty="0">
                <a:solidFill>
                  <a:schemeClr val="accent1"/>
                </a:solidFill>
              </a:rPr>
              <a:t> </a:t>
            </a:r>
            <a:r>
              <a:rPr lang="en-US" b="0" dirty="0" err="1">
                <a:solidFill>
                  <a:schemeClr val="accent1"/>
                </a:solidFill>
              </a:rPr>
              <a:t>influenzare</a:t>
            </a:r>
            <a:r>
              <a:rPr lang="en-US" b="0" dirty="0">
                <a:solidFill>
                  <a:schemeClr val="accent1"/>
                </a:solidFill>
              </a:rPr>
              <a:t> il </a:t>
            </a:r>
            <a:r>
              <a:rPr lang="en-US" b="0" dirty="0" err="1">
                <a:solidFill>
                  <a:schemeClr val="accent1"/>
                </a:solidFill>
              </a:rPr>
              <a:t>comportamento</a:t>
            </a:r>
            <a:r>
              <a:rPr lang="en-US" b="0" dirty="0">
                <a:solidFill>
                  <a:schemeClr val="accent1"/>
                </a:solidFill>
              </a:rPr>
              <a:t>. Lo IAT </a:t>
            </a:r>
            <a:r>
              <a:rPr lang="en-US" b="0" dirty="0" err="1">
                <a:solidFill>
                  <a:schemeClr val="accent1"/>
                </a:solidFill>
              </a:rPr>
              <a:t>può</a:t>
            </a:r>
            <a:r>
              <a:rPr lang="en-US" b="0" dirty="0">
                <a:solidFill>
                  <a:schemeClr val="accent1"/>
                </a:solidFill>
              </a:rPr>
              <a:t> </a:t>
            </a:r>
            <a:r>
              <a:rPr lang="en-US" b="0" dirty="0" err="1">
                <a:solidFill>
                  <a:schemeClr val="accent1"/>
                </a:solidFill>
              </a:rPr>
              <a:t>evidenziare</a:t>
            </a:r>
            <a:r>
              <a:rPr lang="en-US" b="0" dirty="0">
                <a:solidFill>
                  <a:schemeClr val="accent1"/>
                </a:solidFill>
              </a:rPr>
              <a:t> </a:t>
            </a:r>
            <a:r>
              <a:rPr lang="en-US" b="0" dirty="0" err="1">
                <a:solidFill>
                  <a:schemeClr val="accent1"/>
                </a:solidFill>
              </a:rPr>
              <a:t>pregiudizi</a:t>
            </a:r>
            <a:r>
              <a:rPr lang="en-US" b="0" dirty="0">
                <a:solidFill>
                  <a:schemeClr val="accent1"/>
                </a:solidFill>
              </a:rPr>
              <a:t> di cui </a:t>
            </a:r>
            <a:r>
              <a:rPr lang="en-US" b="0" dirty="0" err="1">
                <a:solidFill>
                  <a:schemeClr val="accent1"/>
                </a:solidFill>
              </a:rPr>
              <a:t>gli</a:t>
            </a:r>
            <a:r>
              <a:rPr lang="en-US" b="0" dirty="0">
                <a:solidFill>
                  <a:schemeClr val="accent1"/>
                </a:solidFill>
              </a:rPr>
              <a:t> </a:t>
            </a:r>
            <a:r>
              <a:rPr lang="en-US" b="0" dirty="0" err="1">
                <a:solidFill>
                  <a:schemeClr val="accent1"/>
                </a:solidFill>
              </a:rPr>
              <a:t>individui</a:t>
            </a:r>
            <a:r>
              <a:rPr lang="en-US" b="0" dirty="0">
                <a:solidFill>
                  <a:schemeClr val="accent1"/>
                </a:solidFill>
              </a:rPr>
              <a:t> </a:t>
            </a:r>
            <a:r>
              <a:rPr lang="en-US" b="0" dirty="0" err="1">
                <a:solidFill>
                  <a:schemeClr val="accent1"/>
                </a:solidFill>
              </a:rPr>
              <a:t>potrebbero</a:t>
            </a:r>
            <a:r>
              <a:rPr lang="en-US" b="0" dirty="0">
                <a:solidFill>
                  <a:schemeClr val="accent1"/>
                </a:solidFill>
              </a:rPr>
              <a:t> non </a:t>
            </a:r>
            <a:r>
              <a:rPr lang="en-US" b="0" dirty="0" err="1">
                <a:solidFill>
                  <a:schemeClr val="accent1"/>
                </a:solidFill>
              </a:rPr>
              <a:t>essere</a:t>
            </a:r>
            <a:r>
              <a:rPr lang="en-US" b="0" dirty="0">
                <a:solidFill>
                  <a:schemeClr val="accent1"/>
                </a:solidFill>
              </a:rPr>
              <a:t> </a:t>
            </a:r>
            <a:r>
              <a:rPr lang="en-US" b="0" dirty="0" err="1">
                <a:solidFill>
                  <a:schemeClr val="accent1"/>
                </a:solidFill>
              </a:rPr>
              <a:t>consapevoli</a:t>
            </a:r>
            <a:r>
              <a:rPr lang="en-US" b="0" dirty="0">
                <a:solidFill>
                  <a:schemeClr val="accent1"/>
                </a:solidFill>
              </a:rPr>
              <a:t>, </a:t>
            </a:r>
            <a:r>
              <a:rPr lang="en-US" b="0" dirty="0" err="1">
                <a:solidFill>
                  <a:schemeClr val="accent1"/>
                </a:solidFill>
              </a:rPr>
              <a:t>fornendo</a:t>
            </a:r>
            <a:r>
              <a:rPr lang="en-US" b="0" dirty="0">
                <a:solidFill>
                  <a:schemeClr val="accent1"/>
                </a:solidFill>
              </a:rPr>
              <a:t> </a:t>
            </a:r>
            <a:r>
              <a:rPr lang="en-US" b="0" dirty="0" err="1">
                <a:solidFill>
                  <a:schemeClr val="accent1"/>
                </a:solidFill>
              </a:rPr>
              <a:t>indicazioni</a:t>
            </a:r>
            <a:r>
              <a:rPr lang="en-US" b="0" dirty="0">
                <a:solidFill>
                  <a:schemeClr val="accent1"/>
                </a:solidFill>
              </a:rPr>
              <a:t> </a:t>
            </a:r>
            <a:r>
              <a:rPr lang="en-US" b="0" dirty="0" err="1">
                <a:solidFill>
                  <a:schemeClr val="accent1"/>
                </a:solidFill>
              </a:rPr>
              <a:t>sugli</a:t>
            </a:r>
            <a:r>
              <a:rPr lang="en-US" b="0" dirty="0">
                <a:solidFill>
                  <a:schemeClr val="accent1"/>
                </a:solidFill>
              </a:rPr>
              <a:t> </a:t>
            </a:r>
            <a:r>
              <a:rPr lang="en-US" b="0" dirty="0" err="1">
                <a:solidFill>
                  <a:schemeClr val="accent1"/>
                </a:solidFill>
              </a:rPr>
              <a:t>atteggiamenti</a:t>
            </a:r>
            <a:r>
              <a:rPr lang="en-US" b="0" dirty="0">
                <a:solidFill>
                  <a:schemeClr val="accent1"/>
                </a:solidFill>
              </a:rPr>
              <a:t> </a:t>
            </a:r>
            <a:r>
              <a:rPr lang="en-US" b="0" dirty="0" err="1">
                <a:solidFill>
                  <a:schemeClr val="accent1"/>
                </a:solidFill>
              </a:rPr>
              <a:t>impliciti</a:t>
            </a:r>
            <a:r>
              <a:rPr lang="en-US" b="0" dirty="0">
                <a:solidFill>
                  <a:schemeClr val="accent1"/>
                </a:solidFill>
              </a:rPr>
              <a:t> </a:t>
            </a:r>
            <a:r>
              <a:rPr lang="en-US" b="0" dirty="0" err="1">
                <a:solidFill>
                  <a:schemeClr val="accent1"/>
                </a:solidFill>
              </a:rPr>
              <a:t>nei</a:t>
            </a:r>
            <a:r>
              <a:rPr lang="en-US" b="0" dirty="0">
                <a:solidFill>
                  <a:schemeClr val="accent1"/>
                </a:solidFill>
              </a:rPr>
              <a:t> </a:t>
            </a:r>
            <a:r>
              <a:rPr lang="en-US" b="0" dirty="0" err="1">
                <a:solidFill>
                  <a:schemeClr val="accent1"/>
                </a:solidFill>
              </a:rPr>
              <a:t>confronti</a:t>
            </a:r>
            <a:r>
              <a:rPr lang="en-US" b="0" dirty="0">
                <a:solidFill>
                  <a:schemeClr val="accent1"/>
                </a:solidFill>
              </a:rPr>
              <a:t> di </a:t>
            </a:r>
            <a:r>
              <a:rPr lang="en-US" b="0" dirty="0" err="1">
                <a:solidFill>
                  <a:schemeClr val="accent1"/>
                </a:solidFill>
              </a:rPr>
              <a:t>vari</a:t>
            </a:r>
            <a:r>
              <a:rPr lang="en-US" b="0" dirty="0">
                <a:solidFill>
                  <a:schemeClr val="accent1"/>
                </a:solidFill>
              </a:rPr>
              <a:t> </a:t>
            </a:r>
            <a:r>
              <a:rPr lang="en-US" b="0" dirty="0" err="1">
                <a:solidFill>
                  <a:schemeClr val="accent1"/>
                </a:solidFill>
              </a:rPr>
              <a:t>gruppi</a:t>
            </a:r>
            <a:r>
              <a:rPr lang="en-US" b="0" dirty="0">
                <a:solidFill>
                  <a:schemeClr val="accent1"/>
                </a:solidFill>
              </a:rPr>
              <a:t> </a:t>
            </a:r>
            <a:r>
              <a:rPr lang="en-US" b="0" dirty="0" err="1">
                <a:solidFill>
                  <a:schemeClr val="accent1"/>
                </a:solidFill>
              </a:rPr>
              <a:t>sociali</a:t>
            </a:r>
            <a:r>
              <a:rPr lang="en-US" b="0" dirty="0">
                <a:solidFill>
                  <a:schemeClr val="accent1"/>
                </a:solidFill>
              </a:rPr>
              <a:t>, come </a:t>
            </a:r>
            <a:r>
              <a:rPr lang="en-US" b="0" dirty="0" err="1">
                <a:solidFill>
                  <a:schemeClr val="accent1"/>
                </a:solidFill>
              </a:rPr>
              <a:t>quelli</a:t>
            </a:r>
            <a:r>
              <a:rPr lang="en-US" b="0" dirty="0">
                <a:solidFill>
                  <a:schemeClr val="accent1"/>
                </a:solidFill>
              </a:rPr>
              <a:t> </a:t>
            </a:r>
            <a:r>
              <a:rPr lang="en-US" b="0" dirty="0" err="1">
                <a:solidFill>
                  <a:schemeClr val="accent1"/>
                </a:solidFill>
              </a:rPr>
              <a:t>basati</a:t>
            </a:r>
            <a:r>
              <a:rPr lang="en-US" b="0" dirty="0">
                <a:solidFill>
                  <a:schemeClr val="accent1"/>
                </a:solidFill>
              </a:rPr>
              <a:t> </a:t>
            </a:r>
            <a:r>
              <a:rPr lang="en-US" b="0" dirty="0" err="1">
                <a:solidFill>
                  <a:schemeClr val="accent1"/>
                </a:solidFill>
              </a:rPr>
              <a:t>sul</a:t>
            </a:r>
            <a:r>
              <a:rPr lang="en-US" b="0" dirty="0">
                <a:solidFill>
                  <a:schemeClr val="accent1"/>
                </a:solidFill>
              </a:rPr>
              <a:t> </a:t>
            </a:r>
            <a:r>
              <a:rPr lang="en-US" b="0" dirty="0" err="1">
                <a:solidFill>
                  <a:schemeClr val="accent1"/>
                </a:solidFill>
              </a:rPr>
              <a:t>genere</a:t>
            </a:r>
            <a:r>
              <a:rPr lang="en-US" b="0" dirty="0">
                <a:solidFill>
                  <a:schemeClr val="accent1"/>
                </a:solidFill>
              </a:rPr>
              <a:t>, </a:t>
            </a:r>
            <a:r>
              <a:rPr lang="en-US" b="0" dirty="0" err="1">
                <a:solidFill>
                  <a:schemeClr val="accent1"/>
                </a:solidFill>
              </a:rPr>
              <a:t>sulla</a:t>
            </a:r>
            <a:r>
              <a:rPr lang="en-US" b="0" dirty="0">
                <a:solidFill>
                  <a:schemeClr val="accent1"/>
                </a:solidFill>
              </a:rPr>
              <a:t> </a:t>
            </a:r>
            <a:r>
              <a:rPr lang="en-US" b="0" dirty="0" err="1">
                <a:solidFill>
                  <a:schemeClr val="accent1"/>
                </a:solidFill>
              </a:rPr>
              <a:t>razza</a:t>
            </a:r>
            <a:r>
              <a:rPr lang="en-US" b="0" dirty="0">
                <a:solidFill>
                  <a:schemeClr val="accent1"/>
                </a:solidFill>
              </a:rPr>
              <a:t> o </a:t>
            </a:r>
            <a:r>
              <a:rPr lang="en-US" b="0" dirty="0" err="1">
                <a:solidFill>
                  <a:schemeClr val="accent1"/>
                </a:solidFill>
              </a:rPr>
              <a:t>sull'orientamento</a:t>
            </a:r>
            <a:r>
              <a:rPr lang="en-US" b="0" dirty="0">
                <a:solidFill>
                  <a:schemeClr val="accent1"/>
                </a:solidFill>
              </a:rPr>
              <a:t> </a:t>
            </a:r>
            <a:r>
              <a:rPr lang="en-US" b="0" dirty="0" err="1">
                <a:solidFill>
                  <a:schemeClr val="accent1"/>
                </a:solidFill>
              </a:rPr>
              <a:t>sessuale</a:t>
            </a:r>
            <a:r>
              <a:rPr lang="en-US" b="0" dirty="0">
                <a:solidFill>
                  <a:schemeClr val="accent1"/>
                </a:solidFill>
              </a:rPr>
              <a:t>.</a:t>
            </a:r>
          </a:p>
          <a:p>
            <a:pPr algn="just">
              <a:lnSpc>
                <a:spcPct val="150000"/>
              </a:lnSpc>
              <a:spcBef>
                <a:spcPts val="600"/>
              </a:spcBef>
              <a:spcAft>
                <a:spcPts val="600"/>
              </a:spcAft>
            </a:pPr>
            <a:endParaRPr lang="en-GB" b="0" dirty="0">
              <a:solidFill>
                <a:schemeClr val="accent1"/>
              </a:solidFill>
            </a:endParaRPr>
          </a:p>
        </p:txBody>
      </p:sp>
      <p:sp>
        <p:nvSpPr>
          <p:cNvPr id="2" name="PoljeZBesedilom 1">
            <a:extLst>
              <a:ext uri="{FF2B5EF4-FFF2-40B4-BE49-F238E27FC236}">
                <a16:creationId xmlns:a16="http://schemas.microsoft.com/office/drawing/2014/main" id="{949FA851-D655-5D64-D07B-15C1641EDE4D}"/>
              </a:ext>
            </a:extLst>
          </p:cNvPr>
          <p:cNvSpPr txBox="1"/>
          <p:nvPr/>
        </p:nvSpPr>
        <p:spPr>
          <a:xfrm>
            <a:off x="6096264" y="5267273"/>
            <a:ext cx="272441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err="1">
                <a:solidFill>
                  <a:schemeClr val="accent1"/>
                </a:solidFill>
              </a:rPr>
              <a:t>Fonte </a:t>
            </a:r>
            <a:r>
              <a:rPr lang="sl-SI" sz="1000" dirty="0">
                <a:solidFill>
                  <a:schemeClr val="accent1"/>
                </a:solidFill>
              </a:rPr>
              <a:t>dell'immagine: PowerPoint</a:t>
            </a:r>
          </a:p>
        </p:txBody>
      </p:sp>
      <p:sp>
        <p:nvSpPr>
          <p:cNvPr id="5" name="PoljeZBesedilom 4">
            <a:extLst>
              <a:ext uri="{FF2B5EF4-FFF2-40B4-BE49-F238E27FC236}">
                <a16:creationId xmlns:a16="http://schemas.microsoft.com/office/drawing/2014/main" id="{EA1778D1-225C-62C6-61C0-C906A25BAED6}"/>
              </a:ext>
            </a:extLst>
          </p:cNvPr>
          <p:cNvSpPr txBox="1"/>
          <p:nvPr/>
        </p:nvSpPr>
        <p:spPr>
          <a:xfrm>
            <a:off x="1813175" y="587057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hlinkClick r:id="rId2"/>
              </a:rPr>
              <a:t>Fare un test</a:t>
            </a:r>
            <a:endParaRPr lang="en-US" dirty="0"/>
          </a:p>
        </p:txBody>
      </p:sp>
      <p:pic>
        <p:nvPicPr>
          <p:cNvPr id="10" name="Slika 9" descr="Woman working at home office desk">
            <a:extLst>
              <a:ext uri="{FF2B5EF4-FFF2-40B4-BE49-F238E27FC236}">
                <a16:creationId xmlns:a16="http://schemas.microsoft.com/office/drawing/2014/main" id="{7BD3C300-6F04-0C54-F797-D483E4813DAF}"/>
              </a:ext>
            </a:extLst>
          </p:cNvPr>
          <p:cNvPicPr>
            <a:picLocks noChangeAspect="1"/>
          </p:cNvPicPr>
          <p:nvPr/>
        </p:nvPicPr>
        <p:blipFill>
          <a:blip r:embed="rId3"/>
          <a:stretch>
            <a:fillRect/>
          </a:stretch>
        </p:blipFill>
        <p:spPr>
          <a:xfrm>
            <a:off x="6096000" y="1354911"/>
            <a:ext cx="5739114" cy="3858811"/>
          </a:xfrm>
          <a:prstGeom prst="rect">
            <a:avLst/>
          </a:prstGeom>
        </p:spPr>
      </p:pic>
    </p:spTree>
    <p:extLst>
      <p:ext uri="{BB962C8B-B14F-4D97-AF65-F5344CB8AC3E}">
        <p14:creationId xmlns:p14="http://schemas.microsoft.com/office/powerpoint/2010/main" val="21016500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CD12620-8E26-BFB8-75A0-4260DF346F3C}"/>
              </a:ext>
            </a:extLst>
          </p:cNvPr>
          <p:cNvSpPr>
            <a:spLocks noGrp="1"/>
          </p:cNvSpPr>
          <p:nvPr>
            <p:ph type="title"/>
          </p:nvPr>
        </p:nvSpPr>
        <p:spPr>
          <a:xfrm>
            <a:off x="396461" y="691"/>
            <a:ext cx="8958470" cy="817563"/>
          </a:xfrm>
        </p:spPr>
        <p:txBody>
          <a:bodyPr/>
          <a:lstStyle/>
          <a:p>
            <a:r>
              <a:rPr lang="sl-SI" sz="3400" err="1"/>
              <a:t>Superare i pregiudizi inconsci di genere</a:t>
            </a:r>
            <a:endParaRPr lang="en-GB" sz="3400"/>
          </a:p>
        </p:txBody>
      </p:sp>
      <p:sp>
        <p:nvSpPr>
          <p:cNvPr id="3" name="Označba mesta vsebine 2">
            <a:extLst>
              <a:ext uri="{FF2B5EF4-FFF2-40B4-BE49-F238E27FC236}">
                <a16:creationId xmlns:a16="http://schemas.microsoft.com/office/drawing/2014/main" id="{28F7DCC7-FE51-25AB-D0A3-4EC2DE57B4FD}"/>
              </a:ext>
            </a:extLst>
          </p:cNvPr>
          <p:cNvSpPr>
            <a:spLocks noGrp="1"/>
          </p:cNvSpPr>
          <p:nvPr>
            <p:ph idx="1"/>
          </p:nvPr>
        </p:nvSpPr>
        <p:spPr>
          <a:xfrm>
            <a:off x="393009" y="822857"/>
            <a:ext cx="11227861" cy="5276102"/>
          </a:xfrm>
        </p:spPr>
        <p:txBody>
          <a:bodyPr vert="horz" lIns="91440" tIns="45720" rIns="91440" bIns="45720" rtlCol="0" anchor="t">
            <a:normAutofit fontScale="85000" lnSpcReduction="10000"/>
          </a:bodyPr>
          <a:lstStyle/>
          <a:p>
            <a:r>
              <a:rPr lang="en-US" sz="2000" dirty="0">
                <a:ea typeface="+mn-lt"/>
                <a:cs typeface="+mn-lt"/>
              </a:rPr>
              <a:t>Metodi di supporto per aziende e privati</a:t>
            </a:r>
            <a:endParaRPr lang="sl-SI" sz="2000" dirty="0"/>
          </a:p>
          <a:p>
            <a:pPr marL="285750">
              <a:lnSpc>
                <a:spcPct val="150000"/>
              </a:lnSpc>
              <a:spcBef>
                <a:spcPts val="600"/>
              </a:spcBef>
              <a:spcAft>
                <a:spcPts val="600"/>
              </a:spcAft>
            </a:pPr>
            <a:r>
              <a:rPr lang="en-US" sz="2000" dirty="0">
                <a:solidFill>
                  <a:schemeClr val="accent1"/>
                </a:solidFill>
                <a:ea typeface="+mn-lt"/>
                <a:cs typeface="+mn-lt"/>
              </a:rPr>
              <a:t>Analisi:</a:t>
            </a:r>
            <a:endParaRPr lang="en-US" sz="2000" dirty="0">
              <a:solidFill>
                <a:schemeClr val="accent1"/>
              </a:solidFill>
              <a:latin typeface="Raleway Medium"/>
              <a:ea typeface="+mn-lt"/>
              <a:cs typeface="+mn-lt"/>
            </a:endParaRPr>
          </a:p>
          <a:p>
            <a:pPr marL="285750">
              <a:lnSpc>
                <a:spcPct val="150000"/>
              </a:lnSpc>
              <a:spcBef>
                <a:spcPts val="600"/>
              </a:spcBef>
              <a:spcAft>
                <a:spcPts val="600"/>
              </a:spcAft>
            </a:pPr>
            <a:r>
              <a:rPr lang="en-US" sz="2000" b="0" dirty="0">
                <a:solidFill>
                  <a:schemeClr val="accent1"/>
                </a:solidFill>
                <a:latin typeface="+mn-lt"/>
                <a:ea typeface="+mn-lt"/>
                <a:cs typeface="+mn-lt"/>
              </a:rPr>
              <a:t>Utilizzare strumenti diagnostici per valutare i rischi, concentrandosi sulle dimensioni dell'organizzazione, sui rapporti di genere, sulle pratiche delle risorse umane e sulle norme del luogo di lavoro.</a:t>
            </a:r>
            <a:endParaRPr lang="en-US" sz="2000" dirty="0">
              <a:solidFill>
                <a:schemeClr val="accent1"/>
              </a:solidFill>
              <a:ea typeface="+mn-lt"/>
              <a:cs typeface="+mn-lt"/>
            </a:endParaRPr>
          </a:p>
          <a:p>
            <a:pPr marL="285750">
              <a:lnSpc>
                <a:spcPct val="150000"/>
              </a:lnSpc>
              <a:spcBef>
                <a:spcPts val="600"/>
              </a:spcBef>
              <a:spcAft>
                <a:spcPts val="600"/>
              </a:spcAft>
            </a:pPr>
            <a:r>
              <a:rPr lang="en-US" sz="2000" b="0" dirty="0">
                <a:solidFill>
                  <a:schemeClr val="accent1"/>
                </a:solidFill>
                <a:latin typeface="+mn-lt"/>
                <a:ea typeface="+mn-lt"/>
                <a:cs typeface="+mn-lt"/>
              </a:rPr>
              <a:t>Tracciare i progressi della diversità di genere con indicatori qualitativi e quantitativi.</a:t>
            </a:r>
            <a:endParaRPr lang="en-US" sz="2000" dirty="0">
              <a:solidFill>
                <a:schemeClr val="accent1"/>
              </a:solidFill>
            </a:endParaRPr>
          </a:p>
          <a:p>
            <a:pPr marL="285750">
              <a:lnSpc>
                <a:spcPct val="150000"/>
              </a:lnSpc>
              <a:spcBef>
                <a:spcPts val="600"/>
              </a:spcBef>
              <a:spcAft>
                <a:spcPts val="600"/>
              </a:spcAft>
            </a:pPr>
            <a:r>
              <a:rPr lang="en-US" sz="2000" dirty="0">
                <a:solidFill>
                  <a:schemeClr val="accent1"/>
                </a:solidFill>
                <a:ea typeface="+mn-lt"/>
                <a:cs typeface="+mn-lt"/>
              </a:rPr>
              <a:t>Formazione:</a:t>
            </a:r>
            <a:endParaRPr lang="en-US" sz="2000" dirty="0">
              <a:solidFill>
                <a:schemeClr val="accent1"/>
              </a:solidFill>
              <a:latin typeface="Raleway Medium"/>
            </a:endParaRPr>
          </a:p>
          <a:p>
            <a:pPr marL="285750">
              <a:lnSpc>
                <a:spcPct val="150000"/>
              </a:lnSpc>
              <a:spcBef>
                <a:spcPts val="600"/>
              </a:spcBef>
              <a:spcAft>
                <a:spcPts val="600"/>
              </a:spcAft>
            </a:pPr>
            <a:r>
              <a:rPr lang="en-US" sz="2000" b="0" dirty="0">
                <a:solidFill>
                  <a:schemeClr val="accent1"/>
                </a:solidFill>
                <a:latin typeface="+mn-lt"/>
                <a:ea typeface="+mn-lt"/>
                <a:cs typeface="+mn-lt"/>
              </a:rPr>
              <a:t>Condurre programmi mirati ai pregiudizi impliciti e strutturali, utilizzando strumenti come studi di casi e linee guida per una formazione efficace.</a:t>
            </a:r>
            <a:endParaRPr lang="en-US" sz="2000" dirty="0">
              <a:solidFill>
                <a:schemeClr val="accent1"/>
              </a:solidFill>
              <a:latin typeface="Raleway Medium"/>
              <a:ea typeface="+mn-lt"/>
              <a:cs typeface="+mn-lt"/>
            </a:endParaRPr>
          </a:p>
          <a:p>
            <a:pPr marL="285750">
              <a:lnSpc>
                <a:spcPct val="150000"/>
              </a:lnSpc>
              <a:spcBef>
                <a:spcPts val="600"/>
              </a:spcBef>
              <a:spcAft>
                <a:spcPts val="600"/>
              </a:spcAft>
            </a:pPr>
            <a:r>
              <a:rPr lang="en-US" sz="2000" dirty="0">
                <a:solidFill>
                  <a:schemeClr val="accent1"/>
                </a:solidFill>
                <a:latin typeface="+mn-lt"/>
                <a:ea typeface="+mn-lt"/>
                <a:cs typeface="+mn-lt"/>
              </a:rPr>
              <a:t>Suggerimenti per l'implementazione:</a:t>
            </a:r>
            <a:endParaRPr lang="en-US" sz="2000" dirty="0">
              <a:solidFill>
                <a:schemeClr val="accent1"/>
              </a:solidFill>
              <a:latin typeface="Raleway Medium"/>
            </a:endParaRPr>
          </a:p>
          <a:p>
            <a:pPr marL="285750">
              <a:lnSpc>
                <a:spcPct val="150000"/>
              </a:lnSpc>
              <a:spcBef>
                <a:spcPts val="600"/>
              </a:spcBef>
              <a:spcAft>
                <a:spcPts val="600"/>
              </a:spcAft>
              <a:buFont typeface="Arial"/>
              <a:buChar char="•"/>
            </a:pPr>
            <a:r>
              <a:rPr lang="en-US" sz="2000" b="0" dirty="0">
                <a:solidFill>
                  <a:schemeClr val="accent1"/>
                </a:solidFill>
                <a:ea typeface="+mn-lt"/>
                <a:cs typeface="+mn-lt"/>
              </a:rPr>
              <a:t> Localizzare gli strumenti con il contributo di organizzazioni ed esperti locali.</a:t>
            </a:r>
            <a:endParaRPr lang="en-US" sz="2000" dirty="0">
              <a:solidFill>
                <a:schemeClr val="accent1"/>
              </a:solidFill>
            </a:endParaRPr>
          </a:p>
          <a:p>
            <a:pPr marL="285750">
              <a:lnSpc>
                <a:spcPct val="150000"/>
              </a:lnSpc>
              <a:spcBef>
                <a:spcPts val="600"/>
              </a:spcBef>
              <a:spcAft>
                <a:spcPts val="600"/>
              </a:spcAft>
              <a:buFont typeface="Arial"/>
              <a:buChar char="•"/>
            </a:pPr>
            <a:r>
              <a:rPr lang="en-US" sz="2000" b="0" dirty="0">
                <a:solidFill>
                  <a:schemeClr val="accent1"/>
                </a:solidFill>
                <a:ea typeface="+mn-lt"/>
                <a:cs typeface="+mn-lt"/>
              </a:rPr>
              <a:t> Fornire supporto e formazione continui per sostenere i progressi e affrontare le nuove sfide.</a:t>
            </a:r>
            <a:endParaRPr lang="en-US" sz="2000" dirty="0">
              <a:solidFill>
                <a:schemeClr val="accent1"/>
              </a:solidFill>
            </a:endParaRPr>
          </a:p>
          <a:p>
            <a:pPr>
              <a:lnSpc>
                <a:spcPct val="150000"/>
              </a:lnSpc>
              <a:spcBef>
                <a:spcPts val="600"/>
              </a:spcBef>
              <a:spcAft>
                <a:spcPts val="600"/>
              </a:spcAft>
            </a:pPr>
            <a:endParaRPr lang="en-US" dirty="0">
              <a:solidFill>
                <a:schemeClr val="bg2"/>
              </a:solidFill>
            </a:endParaRPr>
          </a:p>
          <a:p>
            <a:pPr>
              <a:lnSpc>
                <a:spcPct val="150000"/>
              </a:lnSpc>
              <a:spcBef>
                <a:spcPts val="600"/>
              </a:spcBef>
              <a:spcAft>
                <a:spcPts val="600"/>
              </a:spcAft>
            </a:pPr>
            <a:endParaRPr lang="en-GB"/>
          </a:p>
        </p:txBody>
      </p:sp>
    </p:spTree>
    <p:extLst>
      <p:ext uri="{BB962C8B-B14F-4D97-AF65-F5344CB8AC3E}">
        <p14:creationId xmlns:p14="http://schemas.microsoft.com/office/powerpoint/2010/main" val="39337029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73C6D11-57DE-CE53-DE22-EED64C74869A}"/>
              </a:ext>
            </a:extLst>
          </p:cNvPr>
          <p:cNvSpPr>
            <a:spLocks noGrp="1"/>
          </p:cNvSpPr>
          <p:nvPr>
            <p:ph type="title"/>
          </p:nvPr>
        </p:nvSpPr>
        <p:spPr>
          <a:xfrm>
            <a:off x="765132" y="229426"/>
            <a:ext cx="11108266" cy="1337658"/>
          </a:xfrm>
        </p:spPr>
        <p:txBody>
          <a:bodyPr>
            <a:normAutofit/>
          </a:bodyPr>
          <a:lstStyle/>
          <a:p>
            <a:r>
              <a:rPr lang="en-US" sz="3400" b="1" dirty="0"/>
              <a:t>2°: Costruire fiducia e resilienza</a:t>
            </a:r>
            <a:br>
              <a:rPr lang="en-US" sz="3400" b="1" dirty="0"/>
            </a:br>
            <a:br>
              <a:rPr lang="en-US" sz="3400" b="1" dirty="0"/>
            </a:br>
            <a:r>
              <a:rPr lang="en-GB" sz="2000" dirty="0">
                <a:solidFill>
                  <a:schemeClr val="bg1"/>
                </a:solidFill>
              </a:rPr>
              <a:t>Interventi psicologici per combattere i pregiudizi di genere</a:t>
            </a:r>
            <a:endParaRPr lang="it-IT" sz="2000" dirty="0">
              <a:solidFill>
                <a:schemeClr val="bg1"/>
              </a:solidFill>
            </a:endParaRPr>
          </a:p>
        </p:txBody>
      </p:sp>
      <p:sp>
        <p:nvSpPr>
          <p:cNvPr id="3" name="Označba mesta vsebine 2">
            <a:extLst>
              <a:ext uri="{FF2B5EF4-FFF2-40B4-BE49-F238E27FC236}">
                <a16:creationId xmlns:a16="http://schemas.microsoft.com/office/drawing/2014/main" id="{46B81DF5-8BE8-A6BF-AC46-0850709C9A9B}"/>
              </a:ext>
            </a:extLst>
          </p:cNvPr>
          <p:cNvSpPr>
            <a:spLocks noGrp="1"/>
          </p:cNvSpPr>
          <p:nvPr>
            <p:ph sz="half" idx="1"/>
          </p:nvPr>
        </p:nvSpPr>
        <p:spPr>
          <a:xfrm>
            <a:off x="914400" y="1567084"/>
            <a:ext cx="5181600" cy="4351338"/>
          </a:xfrm>
        </p:spPr>
        <p:txBody>
          <a:bodyPr vert="horz" lIns="91440" tIns="45720" rIns="91440" bIns="45720" rtlCol="0" anchor="t">
            <a:normAutofit lnSpcReduction="10000"/>
          </a:bodyPr>
          <a:lstStyle/>
          <a:p>
            <a:pPr>
              <a:lnSpc>
                <a:spcPct val="150000"/>
              </a:lnSpc>
            </a:pPr>
            <a:r>
              <a:rPr lang="en-US" sz="1600" b="0" dirty="0">
                <a:solidFill>
                  <a:schemeClr val="accent1"/>
                </a:solidFill>
              </a:rPr>
              <a:t>Le organizzazioni che si sforzano di raggiungere l'equilibrio di genere spesso affrontano sfide significative, in particolare nei settori storicamente dominati dagli uomini. Gli interventi psicologici, dimostratisi efficaci nei contesti educativi, possono essere adattati agli ambienti professionali per aiutare le donne a superare gli ostacoli basati sul genere. Tre interventi chiave discussi alla conferenza Women at Work dell'INSEAD Gender Initiative sono l'affermazione dei valori, gli interventi sull'appartenenza sociale e gli interventi sulla mentalità di crescita.</a:t>
            </a:r>
            <a:endParaRPr lang="en-GB" sz="1600" b="0" dirty="0">
              <a:solidFill>
                <a:schemeClr val="accent1"/>
              </a:solidFill>
              <a:latin typeface="+mj-lt"/>
              <a:ea typeface="+mj-ea"/>
              <a:cs typeface="+mj-cs"/>
            </a:endParaRPr>
          </a:p>
        </p:txBody>
      </p:sp>
      <p:pic>
        <p:nvPicPr>
          <p:cNvPr id="5" name="Predstavnost v spletu 4" title="Friendships are key to workplace resilience and performance">
            <a:hlinkClick r:id="" action="ppaction://media"/>
            <a:extLst>
              <a:ext uri="{FF2B5EF4-FFF2-40B4-BE49-F238E27FC236}">
                <a16:creationId xmlns:a16="http://schemas.microsoft.com/office/drawing/2014/main" id="{7EA32F9F-9613-E1F6-A17F-728392186453}"/>
              </a:ext>
            </a:extLst>
          </p:cNvPr>
          <p:cNvPicPr>
            <a:picLocks noGrp="1" noRot="1" noChangeAspect="1"/>
          </p:cNvPicPr>
          <p:nvPr>
            <p:ph sz="half" idx="2"/>
            <a:videoFile r:link="rId1"/>
          </p:nvPr>
        </p:nvPicPr>
        <p:blipFill>
          <a:blip r:embed="rId3"/>
          <a:stretch>
            <a:fillRect/>
          </a:stretch>
        </p:blipFill>
        <p:spPr>
          <a:xfrm>
            <a:off x="6600174" y="2097209"/>
            <a:ext cx="4753628" cy="2687268"/>
          </a:xfrm>
          <a:prstGeom prst="rect">
            <a:avLst/>
          </a:prstGeom>
        </p:spPr>
      </p:pic>
      <p:sp>
        <p:nvSpPr>
          <p:cNvPr id="8" name="PoljeZBesedilom 7">
            <a:extLst>
              <a:ext uri="{FF2B5EF4-FFF2-40B4-BE49-F238E27FC236}">
                <a16:creationId xmlns:a16="http://schemas.microsoft.com/office/drawing/2014/main" id="{63C629AE-1506-30D8-A4DB-992B74600FAB}"/>
              </a:ext>
            </a:extLst>
          </p:cNvPr>
          <p:cNvSpPr txBox="1"/>
          <p:nvPr/>
        </p:nvSpPr>
        <p:spPr>
          <a:xfrm>
            <a:off x="6486972" y="4906899"/>
            <a:ext cx="6868586" cy="492443"/>
          </a:xfrm>
          <a:prstGeom prst="rect">
            <a:avLst/>
          </a:prstGeom>
          <a:noFill/>
        </p:spPr>
        <p:txBody>
          <a:bodyPr wrap="square" lIns="91440" tIns="45720" rIns="91440" bIns="45720" rtlCol="0" anchor="t">
            <a:spAutoFit/>
          </a:bodyPr>
          <a:lstStyle/>
          <a:p>
            <a:r>
              <a:rPr lang="sl-SI" sz="1000" err="1">
                <a:solidFill>
                  <a:schemeClr val="accent1"/>
                </a:solidFill>
              </a:rPr>
              <a:t>Fonte</a:t>
            </a:r>
            <a:r>
              <a:rPr lang="sl-SI" sz="1000" dirty="0">
                <a:solidFill>
                  <a:schemeClr val="accent1"/>
                </a:solidFill>
              </a:rPr>
              <a:t>: </a:t>
            </a:r>
            <a:r>
              <a:rPr lang="sl-SI" sz="1000" err="1">
                <a:solidFill>
                  <a:schemeClr val="accent1"/>
                </a:solidFill>
                <a:latin typeface="Raleway"/>
                <a:ea typeface="Roboto"/>
                <a:cs typeface="Roboto"/>
              </a:rPr>
              <a:t>Le amicizie </a:t>
            </a:r>
            <a:r>
              <a:rPr lang="sl-SI" sz="1000" dirty="0">
                <a:solidFill>
                  <a:schemeClr val="accent1"/>
                </a:solidFill>
                <a:latin typeface="Raleway"/>
                <a:ea typeface="Roboto"/>
                <a:cs typeface="Roboto"/>
              </a:rPr>
              <a:t>sono </a:t>
            </a:r>
            <a:r>
              <a:rPr lang="sl-SI" sz="1000" err="1">
                <a:solidFill>
                  <a:schemeClr val="accent1"/>
                </a:solidFill>
                <a:latin typeface="Raleway"/>
                <a:ea typeface="Roboto"/>
                <a:cs typeface="Roboto"/>
              </a:rPr>
              <a:t>fondamentali </a:t>
            </a:r>
            <a:r>
              <a:rPr lang="sl-SI" sz="1000" dirty="0">
                <a:solidFill>
                  <a:schemeClr val="accent1"/>
                </a:solidFill>
                <a:latin typeface="Raleway"/>
                <a:ea typeface="Roboto"/>
                <a:cs typeface="Roboto"/>
              </a:rPr>
              <a:t>per la </a:t>
            </a:r>
            <a:r>
              <a:rPr lang="sl-SI" sz="1000" err="1">
                <a:solidFill>
                  <a:schemeClr val="accent1"/>
                </a:solidFill>
                <a:latin typeface="Raleway"/>
                <a:ea typeface="Roboto"/>
                <a:cs typeface="Roboto"/>
              </a:rPr>
              <a:t>resilienza e il rendimento sul posto di lavoro, </a:t>
            </a:r>
            <a:r>
              <a:rPr lang="sl-SI" sz="1000" dirty="0">
                <a:solidFill>
                  <a:schemeClr val="accent1"/>
                </a:solidFill>
                <a:latin typeface="Raleway"/>
                <a:ea typeface="Roboto"/>
                <a:cs typeface="Roboto"/>
              </a:rPr>
              <a:t>INSEAD</a:t>
            </a:r>
            <a:endParaRPr lang="sl-SI" dirty="0">
              <a:solidFill>
                <a:schemeClr val="accent1"/>
              </a:solidFill>
              <a:latin typeface="Raleway"/>
            </a:endParaRPr>
          </a:p>
          <a:p>
            <a:endParaRPr lang="sl-SI" sz="1600" dirty="0">
              <a:solidFill>
                <a:schemeClr val="accent1"/>
              </a:solidFill>
            </a:endParaRPr>
          </a:p>
        </p:txBody>
      </p:sp>
    </p:spTree>
    <p:extLst>
      <p:ext uri="{BB962C8B-B14F-4D97-AF65-F5344CB8AC3E}">
        <p14:creationId xmlns:p14="http://schemas.microsoft.com/office/powerpoint/2010/main" val="4280368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0F8C783-97DB-B0AD-69A8-E022350AE332}"/>
              </a:ext>
            </a:extLst>
          </p:cNvPr>
          <p:cNvSpPr>
            <a:spLocks noGrp="1"/>
          </p:cNvSpPr>
          <p:nvPr>
            <p:ph type="title"/>
          </p:nvPr>
        </p:nvSpPr>
        <p:spPr>
          <a:xfrm>
            <a:off x="243214" y="177235"/>
            <a:ext cx="10515600" cy="922137"/>
          </a:xfrm>
        </p:spPr>
        <p:txBody>
          <a:bodyPr/>
          <a:lstStyle/>
          <a:p>
            <a:r>
              <a:rPr lang="sl-SI" sz="3400" err="1"/>
              <a:t>Applicazione sul posto di lavoro</a:t>
            </a:r>
            <a:endParaRPr lang="en-GB" sz="3400" err="1"/>
          </a:p>
        </p:txBody>
      </p:sp>
      <p:sp>
        <p:nvSpPr>
          <p:cNvPr id="3" name="Označba mesta vsebine 2">
            <a:extLst>
              <a:ext uri="{FF2B5EF4-FFF2-40B4-BE49-F238E27FC236}">
                <a16:creationId xmlns:a16="http://schemas.microsoft.com/office/drawing/2014/main" id="{114DF3B0-B8CB-7F7F-126A-63BE961A6AF9}"/>
              </a:ext>
            </a:extLst>
          </p:cNvPr>
          <p:cNvSpPr>
            <a:spLocks noGrp="1"/>
          </p:cNvSpPr>
          <p:nvPr>
            <p:ph idx="1"/>
          </p:nvPr>
        </p:nvSpPr>
        <p:spPr>
          <a:xfrm>
            <a:off x="420667" y="1011436"/>
            <a:ext cx="10933133" cy="5165527"/>
          </a:xfrm>
        </p:spPr>
        <p:txBody>
          <a:bodyPr vert="horz" lIns="91440" tIns="45720" rIns="91440" bIns="45720" rtlCol="0" anchor="t">
            <a:noAutofit/>
          </a:bodyPr>
          <a:lstStyle/>
          <a:p>
            <a:pPr>
              <a:lnSpc>
                <a:spcPct val="150000"/>
              </a:lnSpc>
              <a:spcBef>
                <a:spcPts val="600"/>
              </a:spcBef>
              <a:spcAft>
                <a:spcPts val="600"/>
              </a:spcAft>
            </a:pPr>
            <a:r>
              <a:rPr lang="en-US" sz="1600" dirty="0"/>
              <a:t>Affermazioni sui valori:</a:t>
            </a:r>
            <a:endParaRPr lang="sl-SI" sz="1600"/>
          </a:p>
          <a:p>
            <a:pPr marL="342900">
              <a:lnSpc>
                <a:spcPct val="150000"/>
              </a:lnSpc>
              <a:spcBef>
                <a:spcPts val="600"/>
              </a:spcBef>
              <a:spcAft>
                <a:spcPts val="600"/>
              </a:spcAft>
              <a:buFont typeface="Arial" panose="020B0604020202020204" pitchFamily="34" charset="0"/>
              <a:buChar char="•"/>
            </a:pPr>
            <a:r>
              <a:rPr lang="en-US" sz="1600" b="0" dirty="0">
                <a:solidFill>
                  <a:schemeClr val="accent1"/>
                </a:solidFill>
              </a:rPr>
              <a:t> Eseguire esercizi di scrittura durante le riunioni del team o le sessioni di orientamento.</a:t>
            </a:r>
            <a:endParaRPr lang="sl-SI" sz="1600" b="0" dirty="0">
              <a:solidFill>
                <a:schemeClr val="accent1"/>
              </a:solidFill>
            </a:endParaRPr>
          </a:p>
          <a:p>
            <a:pPr marL="342900">
              <a:lnSpc>
                <a:spcPct val="150000"/>
              </a:lnSpc>
              <a:spcBef>
                <a:spcPts val="600"/>
              </a:spcBef>
              <a:spcAft>
                <a:spcPts val="600"/>
              </a:spcAft>
              <a:buFont typeface="Arial" panose="020B0604020202020204" pitchFamily="34" charset="0"/>
              <a:buChar char="•"/>
            </a:pPr>
            <a:r>
              <a:rPr lang="en-US" sz="1600" b="0">
                <a:solidFill>
                  <a:schemeClr val="accent1"/>
                </a:solidFill>
              </a:rPr>
              <a:t> Incoraggiare i dipendenti a riflettere sui loro valori personali per rafforzare la resilienza e le connessioni sociali.</a:t>
            </a:r>
            <a:endParaRPr lang="sl-SI" sz="1600" b="0">
              <a:solidFill>
                <a:schemeClr val="accent1"/>
              </a:solidFill>
            </a:endParaRPr>
          </a:p>
          <a:p>
            <a:pPr>
              <a:lnSpc>
                <a:spcPct val="150000"/>
              </a:lnSpc>
              <a:spcBef>
                <a:spcPts val="600"/>
              </a:spcBef>
              <a:spcAft>
                <a:spcPts val="600"/>
              </a:spcAft>
            </a:pPr>
            <a:r>
              <a:rPr lang="en-US" sz="1600" dirty="0"/>
              <a:t>Interventi di appartenenza sociale:</a:t>
            </a:r>
            <a:endParaRPr lang="sl-SI" sz="1600"/>
          </a:p>
          <a:p>
            <a:pPr marL="342900">
              <a:lnSpc>
                <a:spcPct val="150000"/>
              </a:lnSpc>
              <a:spcBef>
                <a:spcPts val="600"/>
              </a:spcBef>
              <a:spcAft>
                <a:spcPts val="600"/>
              </a:spcAft>
              <a:buFont typeface="Arial" panose="020B0604020202020204" pitchFamily="34" charset="0"/>
              <a:buChar char="•"/>
            </a:pPr>
            <a:r>
              <a:rPr lang="en-US" sz="1600" b="0" dirty="0">
                <a:solidFill>
                  <a:schemeClr val="accent1"/>
                </a:solidFill>
              </a:rPr>
              <a:t> Creare programmi di onboarding che includano esercizi di riflessione e consigli.</a:t>
            </a:r>
            <a:endParaRPr lang="sl-SI" sz="1600" b="0" dirty="0">
              <a:solidFill>
                <a:schemeClr val="accent1"/>
              </a:solidFill>
            </a:endParaRPr>
          </a:p>
          <a:p>
            <a:pPr marL="342900">
              <a:lnSpc>
                <a:spcPct val="150000"/>
              </a:lnSpc>
              <a:spcBef>
                <a:spcPts val="600"/>
              </a:spcBef>
              <a:spcAft>
                <a:spcPts val="600"/>
              </a:spcAft>
              <a:buFont typeface="Arial" panose="020B0604020202020204" pitchFamily="34" charset="0"/>
              <a:buChar char="•"/>
            </a:pPr>
            <a:r>
              <a:rPr lang="en-US" sz="1600" b="0">
                <a:solidFill>
                  <a:schemeClr val="accent1"/>
                </a:solidFill>
              </a:rPr>
              <a:t> Utilizzate la narrazione dei dipendenti di lunga data per aiutare i nuovi arrivati a integrarsi.</a:t>
            </a:r>
            <a:endParaRPr lang="sl-SI" sz="1600" b="0">
              <a:solidFill>
                <a:schemeClr val="accent1"/>
              </a:solidFill>
            </a:endParaRPr>
          </a:p>
          <a:p>
            <a:pPr>
              <a:lnSpc>
                <a:spcPct val="150000"/>
              </a:lnSpc>
              <a:spcBef>
                <a:spcPts val="600"/>
              </a:spcBef>
              <a:spcAft>
                <a:spcPts val="600"/>
              </a:spcAft>
            </a:pPr>
            <a:r>
              <a:rPr lang="en-US" sz="1600" dirty="0"/>
              <a:t>Interventi sulla mentalità di crescita:</a:t>
            </a:r>
            <a:endParaRPr lang="sl-SI" sz="1600"/>
          </a:p>
          <a:p>
            <a:pPr marL="342900">
              <a:lnSpc>
                <a:spcPct val="150000"/>
              </a:lnSpc>
              <a:spcBef>
                <a:spcPts val="600"/>
              </a:spcBef>
              <a:spcAft>
                <a:spcPts val="600"/>
              </a:spcAft>
              <a:buFont typeface="Arial" panose="020B0604020202020204" pitchFamily="34" charset="0"/>
              <a:buChar char="•"/>
            </a:pPr>
            <a:r>
              <a:rPr lang="en-US" sz="1600" b="0" dirty="0">
                <a:solidFill>
                  <a:schemeClr val="accent1"/>
                </a:solidFill>
              </a:rPr>
              <a:t> Offrire sessioni di formazione sui principi della mentalità di crescita.</a:t>
            </a:r>
            <a:endParaRPr lang="sl-SI" sz="1600" b="0" dirty="0">
              <a:solidFill>
                <a:schemeClr val="accent1"/>
              </a:solidFill>
            </a:endParaRPr>
          </a:p>
          <a:p>
            <a:pPr marL="342900">
              <a:lnSpc>
                <a:spcPct val="150000"/>
              </a:lnSpc>
              <a:spcBef>
                <a:spcPts val="600"/>
              </a:spcBef>
              <a:spcAft>
                <a:spcPts val="600"/>
              </a:spcAft>
              <a:buFont typeface="Arial" panose="020B0604020202020204" pitchFamily="34" charset="0"/>
              <a:buChar char="•"/>
            </a:pPr>
            <a:r>
              <a:rPr lang="en-US" sz="1600" b="0" dirty="0">
                <a:solidFill>
                  <a:schemeClr val="accent1"/>
                </a:solidFill>
              </a:rPr>
              <a:t> Incoraggiate i dipendenti a vedere le sfide come opportunità di sviluppo e fornite un feedback costruttivo.</a:t>
            </a:r>
            <a:endParaRPr lang="en-GB" sz="1600" b="0" dirty="0">
              <a:solidFill>
                <a:schemeClr val="accent1"/>
              </a:solidFill>
            </a:endParaRPr>
          </a:p>
        </p:txBody>
      </p:sp>
    </p:spTree>
    <p:extLst>
      <p:ext uri="{BB962C8B-B14F-4D97-AF65-F5344CB8AC3E}">
        <p14:creationId xmlns:p14="http://schemas.microsoft.com/office/powerpoint/2010/main" val="24138890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071B6C2-BBE0-6208-4D02-B172D7CDC531}"/>
              </a:ext>
            </a:extLst>
          </p:cNvPr>
          <p:cNvSpPr>
            <a:spLocks noGrp="1"/>
          </p:cNvSpPr>
          <p:nvPr>
            <p:ph type="title"/>
          </p:nvPr>
        </p:nvSpPr>
        <p:spPr>
          <a:xfrm>
            <a:off x="410227" y="125043"/>
            <a:ext cx="11477118" cy="1116796"/>
          </a:xfrm>
        </p:spPr>
        <p:txBody>
          <a:bodyPr/>
          <a:lstStyle/>
          <a:p>
            <a:r>
              <a:rPr lang="en-US" sz="3400" dirty="0"/>
              <a:t>Strategie per costruire fiducia e </a:t>
            </a:r>
            <a:r>
              <a:rPr lang="en-US" sz="3400" dirty="0" err="1"/>
              <a:t>resilienza</a:t>
            </a:r>
            <a:r>
              <a:rPr lang="en-US" sz="3400" dirty="0"/>
              <a:t> </a:t>
            </a:r>
            <a:r>
              <a:rPr lang="en-US" sz="3400" dirty="0" err="1"/>
              <a:t>sul</a:t>
            </a:r>
            <a:r>
              <a:rPr lang="en-US" sz="3400" dirty="0"/>
              <a:t> </a:t>
            </a:r>
            <a:r>
              <a:rPr lang="en-US" sz="3400" dirty="0" err="1"/>
              <a:t>posto</a:t>
            </a:r>
            <a:r>
              <a:rPr lang="en-US" sz="3400" dirty="0"/>
              <a:t> di </a:t>
            </a:r>
            <a:r>
              <a:rPr lang="en-US" sz="3400" dirty="0" err="1"/>
              <a:t>lavoro</a:t>
            </a:r>
            <a:endParaRPr lang="en-GB" sz="3400" dirty="0"/>
          </a:p>
        </p:txBody>
      </p:sp>
      <p:sp>
        <p:nvSpPr>
          <p:cNvPr id="3" name="Označba mesta vsebine 2">
            <a:extLst>
              <a:ext uri="{FF2B5EF4-FFF2-40B4-BE49-F238E27FC236}">
                <a16:creationId xmlns:a16="http://schemas.microsoft.com/office/drawing/2014/main" id="{18401053-4DA8-76D8-5E77-9B1CDAD388C7}"/>
              </a:ext>
            </a:extLst>
          </p:cNvPr>
          <p:cNvSpPr>
            <a:spLocks noGrp="1"/>
          </p:cNvSpPr>
          <p:nvPr>
            <p:ph idx="1"/>
          </p:nvPr>
        </p:nvSpPr>
        <p:spPr>
          <a:xfrm>
            <a:off x="410229" y="1241078"/>
            <a:ext cx="11256721" cy="5249269"/>
          </a:xfrm>
        </p:spPr>
        <p:txBody>
          <a:bodyPr vert="horz" lIns="91440" tIns="45720" rIns="91440" bIns="45720" rtlCol="0" anchor="t">
            <a:noAutofit/>
          </a:bodyPr>
          <a:lstStyle/>
          <a:p>
            <a:pPr marL="342900" indent="-342900">
              <a:lnSpc>
                <a:spcPct val="150000"/>
              </a:lnSpc>
              <a:spcBef>
                <a:spcPts val="600"/>
              </a:spcBef>
              <a:spcAft>
                <a:spcPts val="600"/>
              </a:spcAft>
              <a:buAutoNum type="arabicPeriod"/>
            </a:pPr>
            <a:r>
              <a:rPr lang="en-US" sz="1400" dirty="0">
                <a:solidFill>
                  <a:schemeClr val="accent1"/>
                </a:solidFill>
                <a:latin typeface="Raleway"/>
                <a:ea typeface="+mn-lt"/>
                <a:cs typeface="+mn-lt"/>
              </a:rPr>
              <a:t>Sensibilizzazione e formazione:</a:t>
            </a:r>
            <a:r>
              <a:rPr lang="en-US" sz="1400" b="0" dirty="0">
                <a:solidFill>
                  <a:schemeClr val="accent1"/>
                </a:solidFill>
                <a:latin typeface="Raleway"/>
                <a:ea typeface="+mn-lt"/>
                <a:cs typeface="+mn-lt"/>
              </a:rPr>
              <a:t> Implementare la formazione sui pregiudizi, i workshop e le risorse sull'uguaglianza di genere per aumentare la consapevolezza e l'inclusività tra i dipendenti.</a:t>
            </a:r>
            <a:endParaRPr lang="sl-SI" sz="1400" dirty="0">
              <a:solidFill>
                <a:schemeClr val="accent1"/>
              </a:solidFill>
              <a:latin typeface="Raleway"/>
              <a:ea typeface="+mn-lt"/>
              <a:cs typeface="+mn-lt"/>
            </a:endParaRPr>
          </a:p>
          <a:p>
            <a:pPr marL="342900" indent="-342900">
              <a:lnSpc>
                <a:spcPct val="150000"/>
              </a:lnSpc>
              <a:spcBef>
                <a:spcPts val="600"/>
              </a:spcBef>
              <a:spcAft>
                <a:spcPts val="600"/>
              </a:spcAft>
              <a:buAutoNum type="arabicPeriod"/>
            </a:pPr>
            <a:r>
              <a:rPr lang="en-US" sz="1400" dirty="0">
                <a:solidFill>
                  <a:schemeClr val="accent1"/>
                </a:solidFill>
                <a:latin typeface="Raleway"/>
                <a:ea typeface="+mn-lt"/>
                <a:cs typeface="+mn-lt"/>
              </a:rPr>
              <a:t>Mentorship e sviluppo delle competenze:</a:t>
            </a:r>
            <a:r>
              <a:rPr lang="en-US" sz="1400" b="0" dirty="0">
                <a:solidFill>
                  <a:schemeClr val="accent1"/>
                </a:solidFill>
                <a:latin typeface="Raleway"/>
                <a:ea typeface="+mn-lt"/>
                <a:cs typeface="+mn-lt"/>
              </a:rPr>
              <a:t> Istituire programmi di mentorship e gruppi di risorse per i dipendenti (ERG) e offrire laboratori di leadership e sviluppo delle competenze per i generi sottorappresentati.</a:t>
            </a:r>
            <a:endParaRPr lang="en-US" sz="1400" dirty="0">
              <a:solidFill>
                <a:schemeClr val="accent1"/>
              </a:solidFill>
              <a:latin typeface="Raleway"/>
              <a:ea typeface="+mn-lt"/>
              <a:cs typeface="+mn-lt"/>
            </a:endParaRPr>
          </a:p>
          <a:p>
            <a:pPr marL="342900" indent="-342900">
              <a:lnSpc>
                <a:spcPct val="150000"/>
              </a:lnSpc>
              <a:spcBef>
                <a:spcPts val="600"/>
              </a:spcBef>
              <a:spcAft>
                <a:spcPts val="600"/>
              </a:spcAft>
              <a:buAutoNum type="arabicPeriod"/>
            </a:pPr>
            <a:r>
              <a:rPr lang="en-US" sz="1400" dirty="0">
                <a:solidFill>
                  <a:schemeClr val="accent1"/>
                </a:solidFill>
                <a:latin typeface="Raleway"/>
                <a:ea typeface="+mn-lt"/>
                <a:cs typeface="+mn-lt"/>
              </a:rPr>
              <a:t>Cambiamenti nelle politiche e nelle pratiche:</a:t>
            </a:r>
            <a:r>
              <a:rPr lang="en-US" sz="1400" b="0" dirty="0">
                <a:solidFill>
                  <a:schemeClr val="accent1"/>
                </a:solidFill>
                <a:latin typeface="Raleway"/>
                <a:ea typeface="+mn-lt"/>
                <a:cs typeface="+mn-lt"/>
              </a:rPr>
              <a:t> Garantire criteri di promozione trasparenti e adottare modalità di lavoro flessibili per favorire l'equilibrio tra lavoro e vita privata.</a:t>
            </a:r>
          </a:p>
          <a:p>
            <a:pPr marL="342900" indent="-342900">
              <a:lnSpc>
                <a:spcPct val="150000"/>
              </a:lnSpc>
              <a:spcBef>
                <a:spcPts val="600"/>
              </a:spcBef>
              <a:spcAft>
                <a:spcPts val="600"/>
              </a:spcAft>
              <a:buAutoNum type="arabicPeriod"/>
            </a:pPr>
            <a:r>
              <a:rPr lang="en-US" sz="1400" dirty="0">
                <a:solidFill>
                  <a:schemeClr val="accent1"/>
                </a:solidFill>
                <a:latin typeface="Raleway"/>
                <a:ea typeface="+mn-lt"/>
                <a:cs typeface="+mn-lt"/>
              </a:rPr>
              <a:t>Ambiente positivo:</a:t>
            </a:r>
            <a:r>
              <a:rPr lang="en-US" sz="1400" b="0" dirty="0">
                <a:solidFill>
                  <a:schemeClr val="accent1"/>
                </a:solidFill>
                <a:latin typeface="Raleway"/>
                <a:ea typeface="+mn-lt"/>
                <a:cs typeface="+mn-lt"/>
              </a:rPr>
              <a:t> Favorire l'inclusività con programmi di riconoscimento che celebrino i diversi risultati e promuovano l'uso di un linguaggio inclusivo nella comunicazione sul posto di lavoro.</a:t>
            </a:r>
          </a:p>
          <a:p>
            <a:pPr marL="342900" indent="-342900">
              <a:lnSpc>
                <a:spcPct val="150000"/>
              </a:lnSpc>
              <a:spcBef>
                <a:spcPts val="600"/>
              </a:spcBef>
              <a:spcAft>
                <a:spcPts val="600"/>
              </a:spcAft>
              <a:buAutoNum type="arabicPeriod"/>
            </a:pPr>
            <a:r>
              <a:rPr lang="en-US" sz="1400" dirty="0">
                <a:solidFill>
                  <a:schemeClr val="accent1"/>
                </a:solidFill>
                <a:latin typeface="Raleway"/>
                <a:ea typeface="+mn-lt"/>
                <a:cs typeface="+mn-lt"/>
              </a:rPr>
              <a:t>Empowerment personale:</a:t>
            </a:r>
            <a:r>
              <a:rPr lang="en-US" sz="1400" b="0" dirty="0">
                <a:solidFill>
                  <a:schemeClr val="accent1"/>
                </a:solidFill>
                <a:latin typeface="Raleway"/>
                <a:ea typeface="+mn-lt"/>
                <a:cs typeface="+mn-lt"/>
              </a:rPr>
              <a:t> Responsabilizzare i dipendenti attraverso corsi di formazione sull'auto-appoggio, programmi di rafforzamento della resilienza e strategie di gestione dello stress.</a:t>
            </a:r>
            <a:endParaRPr lang="en-US" sz="1400" dirty="0">
              <a:solidFill>
                <a:schemeClr val="accent1"/>
              </a:solidFill>
              <a:latin typeface="Raleway"/>
              <a:ea typeface="+mn-lt"/>
              <a:cs typeface="+mn-lt"/>
            </a:endParaRPr>
          </a:p>
          <a:p>
            <a:pPr marL="342900" indent="-342900">
              <a:lnSpc>
                <a:spcPct val="150000"/>
              </a:lnSpc>
              <a:spcBef>
                <a:spcPts val="600"/>
              </a:spcBef>
              <a:spcAft>
                <a:spcPts val="600"/>
              </a:spcAft>
              <a:buAutoNum type="arabicPeriod"/>
            </a:pPr>
            <a:r>
              <a:rPr lang="en-US" sz="1400" dirty="0">
                <a:solidFill>
                  <a:schemeClr val="accent1"/>
                </a:solidFill>
                <a:latin typeface="Raleway"/>
                <a:ea typeface="+mn-lt"/>
                <a:cs typeface="+mn-lt"/>
              </a:rPr>
              <a:t>Feedback e responsabilità:</a:t>
            </a:r>
            <a:r>
              <a:rPr lang="en-US" sz="1400" b="0" dirty="0">
                <a:solidFill>
                  <a:schemeClr val="accent1"/>
                </a:solidFill>
                <a:latin typeface="Raleway"/>
                <a:ea typeface="+mn-lt"/>
                <a:cs typeface="+mn-lt"/>
              </a:rPr>
              <a:t> Garantire un feedback regolare per la crescita dei dipendenti e ritenere la dirigenza responsabile della promozione dell'equità attraverso valutazioni DEI coerenti.</a:t>
            </a:r>
            <a:endParaRPr lang="en-US" sz="1400" dirty="0">
              <a:solidFill>
                <a:schemeClr val="accent1"/>
              </a:solidFill>
              <a:latin typeface="Raleway"/>
            </a:endParaRPr>
          </a:p>
          <a:p>
            <a:pPr marL="285750" indent="-285750">
              <a:buAutoNum type="arabicPeriod"/>
            </a:pPr>
            <a:endParaRPr lang="en-US" sz="1400" b="0" dirty="0">
              <a:solidFill>
                <a:srgbClr val="F3B75B"/>
              </a:solidFill>
            </a:endParaRPr>
          </a:p>
          <a:p>
            <a:pPr>
              <a:lnSpc>
                <a:spcPct val="120000"/>
              </a:lnSpc>
              <a:spcBef>
                <a:spcPts val="600"/>
              </a:spcBef>
              <a:spcAft>
                <a:spcPts val="600"/>
              </a:spcAft>
            </a:pPr>
            <a:endParaRPr lang="en-US" sz="1400" dirty="0">
              <a:solidFill>
                <a:srgbClr val="F3B75B"/>
              </a:solidFill>
            </a:endParaRPr>
          </a:p>
        </p:txBody>
      </p:sp>
    </p:spTree>
    <p:extLst>
      <p:ext uri="{BB962C8B-B14F-4D97-AF65-F5344CB8AC3E}">
        <p14:creationId xmlns:p14="http://schemas.microsoft.com/office/powerpoint/2010/main" val="34136947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Naslov 8">
            <a:extLst>
              <a:ext uri="{FF2B5EF4-FFF2-40B4-BE49-F238E27FC236}">
                <a16:creationId xmlns:a16="http://schemas.microsoft.com/office/drawing/2014/main" id="{A39F4054-E244-D495-3380-548668700DF8}"/>
              </a:ext>
            </a:extLst>
          </p:cNvPr>
          <p:cNvSpPr>
            <a:spLocks noGrp="1"/>
          </p:cNvSpPr>
          <p:nvPr>
            <p:ph type="title"/>
          </p:nvPr>
        </p:nvSpPr>
        <p:spPr>
          <a:xfrm>
            <a:off x="838201" y="73698"/>
            <a:ext cx="10515600" cy="1028669"/>
          </a:xfrm>
        </p:spPr>
        <p:txBody>
          <a:bodyPr>
            <a:normAutofit/>
          </a:bodyPr>
          <a:lstStyle/>
          <a:p>
            <a:r>
              <a:rPr lang="en-GB" dirty="0"/>
              <a:t>Costruire fiducia e resilienza </a:t>
            </a:r>
            <a:r>
              <a:rPr lang="sl-SI" dirty="0"/>
              <a:t>nelle </a:t>
            </a:r>
            <a:r>
              <a:rPr lang="sl-SI" dirty="0" err="1"/>
              <a:t>start-up</a:t>
            </a:r>
            <a:endParaRPr lang="en-GB" dirty="0"/>
          </a:p>
        </p:txBody>
      </p:sp>
      <p:sp>
        <p:nvSpPr>
          <p:cNvPr id="10" name="Označba mesta vsebine 9">
            <a:extLst>
              <a:ext uri="{FF2B5EF4-FFF2-40B4-BE49-F238E27FC236}">
                <a16:creationId xmlns:a16="http://schemas.microsoft.com/office/drawing/2014/main" id="{1794669F-DBF9-D6C4-67BA-028E4F2A1EFE}"/>
              </a:ext>
            </a:extLst>
          </p:cNvPr>
          <p:cNvSpPr>
            <a:spLocks noGrp="1"/>
          </p:cNvSpPr>
          <p:nvPr>
            <p:ph sz="half" idx="1"/>
          </p:nvPr>
        </p:nvSpPr>
        <p:spPr>
          <a:xfrm>
            <a:off x="838199" y="1057348"/>
            <a:ext cx="6044381" cy="5007006"/>
          </a:xfrm>
        </p:spPr>
        <p:txBody>
          <a:bodyPr vert="horz" lIns="91440" tIns="45720" rIns="91440" bIns="45720" rtlCol="0" anchor="t">
            <a:normAutofit lnSpcReduction="10000"/>
          </a:bodyPr>
          <a:lstStyle/>
          <a:p>
            <a:pPr>
              <a:lnSpc>
                <a:spcPct val="170000"/>
              </a:lnSpc>
            </a:pPr>
            <a:r>
              <a:rPr lang="en-US" sz="1400" i="0" dirty="0">
                <a:solidFill>
                  <a:srgbClr val="131313"/>
                </a:solidFill>
                <a:effectLst/>
                <a:latin typeface="Raleway"/>
                <a:ea typeface="Roboto"/>
                <a:cs typeface="Roboto"/>
              </a:rPr>
              <a:t>Punti di forza: </a:t>
            </a:r>
            <a:endParaRPr lang="sl-SI" sz="1400" i="0" dirty="0">
              <a:solidFill>
                <a:srgbClr val="131313"/>
              </a:solidFill>
              <a:effectLst/>
              <a:latin typeface="Raleway"/>
              <a:ea typeface="Roboto"/>
              <a:cs typeface="Roboto"/>
            </a:endParaRPr>
          </a:p>
          <a:p>
            <a:pPr marL="457200" indent="-457200">
              <a:lnSpc>
                <a:spcPct val="170000"/>
              </a:lnSpc>
              <a:buAutoNum type="arabicPeriod"/>
            </a:pPr>
            <a:r>
              <a:rPr lang="en-US" sz="1400" b="0" i="0" dirty="0">
                <a:solidFill>
                  <a:srgbClr val="131313"/>
                </a:solidFill>
                <a:effectLst/>
                <a:latin typeface="Raleway"/>
                <a:ea typeface="Roboto"/>
                <a:cs typeface="Roboto"/>
              </a:rPr>
              <a:t>Il divario di finanziamento tra i sessi è una questione complessa, che coinvolge pregiudizi, mancanza di accesso e deficit di fiducia.</a:t>
            </a:r>
            <a:endParaRPr lang="sl-SI" sz="1400" b="0" i="0" dirty="0">
              <a:solidFill>
                <a:srgbClr val="131313"/>
              </a:solidFill>
              <a:effectLst/>
              <a:latin typeface="Raleway"/>
              <a:ea typeface="Roboto"/>
              <a:cs typeface="Roboto"/>
            </a:endParaRPr>
          </a:p>
          <a:p>
            <a:pPr marL="457200" indent="-457200">
              <a:lnSpc>
                <a:spcPct val="170000"/>
              </a:lnSpc>
              <a:buAutoNum type="arabicPeriod"/>
            </a:pPr>
            <a:r>
              <a:rPr lang="en-US" sz="1400" b="0" i="0" dirty="0">
                <a:solidFill>
                  <a:srgbClr val="131313"/>
                </a:solidFill>
                <a:effectLst/>
                <a:latin typeface="Raleway"/>
                <a:ea typeface="Roboto"/>
                <a:cs typeface="Roboto"/>
              </a:rPr>
              <a:t>I team eterogenei generano maggiori ricavi e hanno un migliore processo decisionale ed esecutivo.</a:t>
            </a:r>
            <a:endParaRPr lang="sl-SI" sz="1400" b="0" i="0" dirty="0">
              <a:solidFill>
                <a:srgbClr val="131313"/>
              </a:solidFill>
              <a:effectLst/>
              <a:latin typeface="Raleway"/>
              <a:ea typeface="Roboto"/>
              <a:cs typeface="Roboto"/>
            </a:endParaRPr>
          </a:p>
          <a:p>
            <a:pPr marL="457200" indent="-457200">
              <a:lnSpc>
                <a:spcPct val="170000"/>
              </a:lnSpc>
              <a:buAutoNum type="arabicPeriod"/>
            </a:pPr>
            <a:r>
              <a:rPr lang="en-US" sz="1400" b="0" i="0" dirty="0">
                <a:solidFill>
                  <a:srgbClr val="131313"/>
                </a:solidFill>
                <a:effectLst/>
                <a:latin typeface="Raleway"/>
                <a:ea typeface="Roboto"/>
                <a:cs typeface="Roboto"/>
              </a:rPr>
              <a:t>Sia gli investitori che i fondatori devono impegnarsi attivamente per colmare il divario di finanziamento di genere.</a:t>
            </a:r>
            <a:endParaRPr lang="sl-SI" sz="1400" b="0" i="0" dirty="0">
              <a:solidFill>
                <a:srgbClr val="131313"/>
              </a:solidFill>
              <a:effectLst/>
              <a:latin typeface="Raleway"/>
              <a:ea typeface="Roboto"/>
              <a:cs typeface="Roboto"/>
            </a:endParaRPr>
          </a:p>
          <a:p>
            <a:pPr marL="457200" indent="-457200">
              <a:lnSpc>
                <a:spcPct val="170000"/>
              </a:lnSpc>
              <a:buAutoNum type="arabicPeriod"/>
            </a:pPr>
            <a:r>
              <a:rPr lang="en-US" sz="1400" b="0" i="0" dirty="0">
                <a:solidFill>
                  <a:srgbClr val="131313"/>
                </a:solidFill>
                <a:effectLst/>
                <a:latin typeface="Raleway"/>
                <a:ea typeface="Roboto"/>
                <a:cs typeface="Roboto"/>
              </a:rPr>
              <a:t>Le fondatrici possono acquisire fiducia e resilienza grazie a corsi di formazione sulla mentalità e reti di supporto.</a:t>
            </a:r>
            <a:endParaRPr lang="sl-SI" sz="1400" b="0" i="0" dirty="0">
              <a:solidFill>
                <a:srgbClr val="131313"/>
              </a:solidFill>
              <a:effectLst/>
              <a:latin typeface="Raleway"/>
              <a:ea typeface="Roboto"/>
              <a:cs typeface="Roboto"/>
            </a:endParaRPr>
          </a:p>
          <a:p>
            <a:pPr marL="457200" indent="-457200">
              <a:lnSpc>
                <a:spcPct val="170000"/>
              </a:lnSpc>
              <a:buAutoNum type="arabicPeriod"/>
            </a:pPr>
            <a:r>
              <a:rPr lang="en-US" sz="1400" b="0" i="0" dirty="0">
                <a:solidFill>
                  <a:srgbClr val="131313"/>
                </a:solidFill>
                <a:effectLst/>
                <a:latin typeface="Raleway"/>
                <a:ea typeface="Roboto"/>
                <a:cs typeface="Roboto"/>
              </a:rPr>
              <a:t>Le modifiche normative, come la divulgazione delle pratiche di investimento, possono contribuire ad affrontare il divario di finanziamento tra i sessi.</a:t>
            </a:r>
            <a:endParaRPr lang="sl-SI" sz="1400" b="0" i="0" dirty="0">
              <a:solidFill>
                <a:srgbClr val="131313"/>
              </a:solidFill>
              <a:effectLst/>
              <a:latin typeface="Raleway"/>
              <a:ea typeface="Roboto"/>
              <a:cs typeface="Roboto"/>
            </a:endParaRPr>
          </a:p>
          <a:p>
            <a:pPr>
              <a:lnSpc>
                <a:spcPct val="170000"/>
              </a:lnSpc>
            </a:pPr>
            <a:endParaRPr lang="en-US" sz="1400" b="0" dirty="0">
              <a:solidFill>
                <a:srgbClr val="131313"/>
              </a:solidFill>
              <a:latin typeface="Raleway"/>
              <a:ea typeface="Roboto"/>
              <a:cs typeface="Roboto"/>
            </a:endParaRPr>
          </a:p>
        </p:txBody>
      </p:sp>
      <p:pic>
        <p:nvPicPr>
          <p:cNvPr id="12" name="Predstavnost v spletu 11" title="Building Confidence and Resilience in Female Founders with Victoria Yampolsky">
            <a:hlinkClick r:id="" action="ppaction://media"/>
            <a:extLst>
              <a:ext uri="{FF2B5EF4-FFF2-40B4-BE49-F238E27FC236}">
                <a16:creationId xmlns:a16="http://schemas.microsoft.com/office/drawing/2014/main" id="{1AC7A746-DE81-AB11-4DCE-1357DDA681E6}"/>
              </a:ext>
            </a:extLst>
          </p:cNvPr>
          <p:cNvPicPr>
            <a:picLocks noGrp="1" noRot="1" noChangeAspect="1"/>
          </p:cNvPicPr>
          <p:nvPr>
            <p:ph sz="half" idx="2"/>
            <a:videoFile r:link="rId1"/>
          </p:nvPr>
        </p:nvPicPr>
        <p:blipFill>
          <a:blip r:embed="rId3"/>
          <a:stretch>
            <a:fillRect/>
          </a:stretch>
        </p:blipFill>
        <p:spPr>
          <a:xfrm>
            <a:off x="6983260" y="2233998"/>
            <a:ext cx="4696849" cy="2653707"/>
          </a:xfrm>
          <a:prstGeom prst="rect">
            <a:avLst/>
          </a:prstGeom>
        </p:spPr>
      </p:pic>
      <p:sp>
        <p:nvSpPr>
          <p:cNvPr id="13" name="PoljeZBesedilom 12">
            <a:extLst>
              <a:ext uri="{FF2B5EF4-FFF2-40B4-BE49-F238E27FC236}">
                <a16:creationId xmlns:a16="http://schemas.microsoft.com/office/drawing/2014/main" id="{FB1C3351-AB3C-C579-51CC-E3F41CAE8085}"/>
              </a:ext>
            </a:extLst>
          </p:cNvPr>
          <p:cNvSpPr txBox="1"/>
          <p:nvPr/>
        </p:nvSpPr>
        <p:spPr>
          <a:xfrm>
            <a:off x="7188221" y="5109302"/>
            <a:ext cx="4039792" cy="646331"/>
          </a:xfrm>
          <a:prstGeom prst="rect">
            <a:avLst/>
          </a:prstGeom>
          <a:noFill/>
        </p:spPr>
        <p:txBody>
          <a:bodyPr wrap="square" lIns="91440" tIns="45720" rIns="91440" bIns="45720" rtlCol="0" anchor="t">
            <a:spAutoFit/>
          </a:bodyPr>
          <a:lstStyle/>
          <a:p>
            <a:r>
              <a:rPr lang="sl-SI" sz="1000" dirty="0" err="1">
                <a:solidFill>
                  <a:schemeClr val="accent1"/>
                </a:solidFill>
              </a:rPr>
              <a:t>Fonte</a:t>
            </a:r>
            <a:r>
              <a:rPr lang="sl-SI" sz="1000" dirty="0">
                <a:solidFill>
                  <a:schemeClr val="accent1"/>
                </a:solidFill>
              </a:rPr>
              <a:t>:  </a:t>
            </a:r>
            <a:r>
              <a:rPr lang="sl-SI" sz="1000" dirty="0" err="1">
                <a:solidFill>
                  <a:schemeClr val="accent1"/>
                </a:solidFill>
                <a:latin typeface="Raleway"/>
                <a:ea typeface="Roboto"/>
                <a:cs typeface="Roboto"/>
              </a:rPr>
              <a:t>Costruire la fiducia e la resilienza </a:t>
            </a:r>
            <a:r>
              <a:rPr lang="sl-SI" sz="1000" dirty="0">
                <a:solidFill>
                  <a:schemeClr val="accent1"/>
                </a:solidFill>
                <a:latin typeface="Raleway"/>
                <a:ea typeface="Roboto"/>
                <a:cs typeface="Roboto"/>
              </a:rPr>
              <a:t>nelle fondatrici </a:t>
            </a:r>
            <a:r>
              <a:rPr lang="sl-SI" sz="1000" dirty="0" err="1">
                <a:solidFill>
                  <a:schemeClr val="accent1"/>
                </a:solidFill>
                <a:latin typeface="Raleway"/>
                <a:ea typeface="Roboto"/>
                <a:cs typeface="Roboto"/>
              </a:rPr>
              <a:t>donne </a:t>
            </a:r>
          </a:p>
          <a:p>
            <a:r>
              <a:rPr lang="sl-SI" sz="1000" dirty="0" err="1">
                <a:solidFill>
                  <a:schemeClr val="accent1"/>
                </a:solidFill>
                <a:latin typeface="Raleway"/>
                <a:ea typeface="Roboto"/>
                <a:cs typeface="Roboto"/>
              </a:rPr>
              <a:t>con Victoria Yampolsky di Doug Crowe</a:t>
            </a:r>
            <a:endParaRPr lang="sl-SI" sz="1000">
              <a:solidFill>
                <a:schemeClr val="accent1"/>
              </a:solidFill>
              <a:latin typeface="Raleway"/>
            </a:endParaRPr>
          </a:p>
          <a:p>
            <a:endParaRPr lang="sl-SI" sz="1600" dirty="0">
              <a:solidFill>
                <a:schemeClr val="accent1"/>
              </a:solidFill>
            </a:endParaRPr>
          </a:p>
        </p:txBody>
      </p:sp>
    </p:spTree>
    <p:extLst>
      <p:ext uri="{BB962C8B-B14F-4D97-AF65-F5344CB8AC3E}">
        <p14:creationId xmlns:p14="http://schemas.microsoft.com/office/powerpoint/2010/main" val="2111935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2"/>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redstavnost v spletu 3" title="Michelle Obama has advice for girl's battling self-doubt">
            <a:hlinkClick r:id="" action="ppaction://media"/>
            <a:extLst>
              <a:ext uri="{FF2B5EF4-FFF2-40B4-BE49-F238E27FC236}">
                <a16:creationId xmlns:a16="http://schemas.microsoft.com/office/drawing/2014/main" id="{B2B45BC6-83AE-3A0C-605A-99D489B495F5}"/>
              </a:ext>
            </a:extLst>
          </p:cNvPr>
          <p:cNvPicPr>
            <a:picLocks noGrp="1" noRot="1" noChangeAspect="1"/>
          </p:cNvPicPr>
          <p:nvPr>
            <p:ph sz="half" idx="1"/>
            <a:videoFile r:link="rId1"/>
          </p:nvPr>
        </p:nvPicPr>
        <p:blipFill>
          <a:blip r:embed="rId3"/>
          <a:stretch>
            <a:fillRect/>
          </a:stretch>
        </p:blipFill>
        <p:spPr>
          <a:xfrm>
            <a:off x="127715" y="1584252"/>
            <a:ext cx="6469222" cy="3692909"/>
          </a:xfrm>
          <a:prstGeom prst="rect">
            <a:avLst/>
          </a:prstGeom>
        </p:spPr>
      </p:pic>
      <p:sp>
        <p:nvSpPr>
          <p:cNvPr id="6" name="Označba mesta vsebine 5">
            <a:extLst>
              <a:ext uri="{FF2B5EF4-FFF2-40B4-BE49-F238E27FC236}">
                <a16:creationId xmlns:a16="http://schemas.microsoft.com/office/drawing/2014/main" id="{B6ECB082-6295-84DF-E925-AD39BC3C9AE7}"/>
              </a:ext>
            </a:extLst>
          </p:cNvPr>
          <p:cNvSpPr>
            <a:spLocks noGrp="1"/>
          </p:cNvSpPr>
          <p:nvPr>
            <p:ph sz="half" idx="2"/>
          </p:nvPr>
        </p:nvSpPr>
        <p:spPr>
          <a:xfrm>
            <a:off x="6784258" y="1122981"/>
            <a:ext cx="5183703" cy="5296479"/>
          </a:xfrm>
        </p:spPr>
        <p:txBody>
          <a:bodyPr>
            <a:normAutofit fontScale="70000" lnSpcReduction="20000"/>
          </a:bodyPr>
          <a:lstStyle/>
          <a:p>
            <a:pPr>
              <a:lnSpc>
                <a:spcPct val="170000"/>
              </a:lnSpc>
            </a:pPr>
            <a:r>
              <a:rPr lang="en-US" b="0" dirty="0">
                <a:solidFill>
                  <a:schemeClr val="accent1"/>
                </a:solidFill>
              </a:rPr>
              <a:t>Il video </a:t>
            </a:r>
            <a:r>
              <a:rPr lang="en-US" b="0" dirty="0" err="1">
                <a:solidFill>
                  <a:schemeClr val="accent1"/>
                </a:solidFill>
              </a:rPr>
              <a:t>parla</a:t>
            </a:r>
            <a:r>
              <a:rPr lang="en-US" b="0" dirty="0">
                <a:solidFill>
                  <a:schemeClr val="accent1"/>
                </a:solidFill>
              </a:rPr>
              <a:t> di come </a:t>
            </a:r>
            <a:r>
              <a:rPr lang="en-US" dirty="0" err="1">
                <a:solidFill>
                  <a:schemeClr val="accent1"/>
                </a:solidFill>
              </a:rPr>
              <a:t>superare</a:t>
            </a:r>
            <a:r>
              <a:rPr lang="en-US" dirty="0">
                <a:solidFill>
                  <a:schemeClr val="accent1"/>
                </a:solidFill>
              </a:rPr>
              <a:t> </a:t>
            </a:r>
            <a:r>
              <a:rPr lang="en-US" dirty="0" err="1">
                <a:solidFill>
                  <a:schemeClr val="accent1"/>
                </a:solidFill>
              </a:rPr>
              <a:t>i</a:t>
            </a:r>
            <a:r>
              <a:rPr lang="en-US" dirty="0">
                <a:solidFill>
                  <a:schemeClr val="accent1"/>
                </a:solidFill>
              </a:rPr>
              <a:t> </a:t>
            </a:r>
            <a:r>
              <a:rPr lang="en-US" dirty="0" err="1">
                <a:solidFill>
                  <a:schemeClr val="accent1"/>
                </a:solidFill>
              </a:rPr>
              <a:t>dubbi</a:t>
            </a:r>
            <a:r>
              <a:rPr lang="en-US" dirty="0">
                <a:solidFill>
                  <a:schemeClr val="accent1"/>
                </a:solidFill>
              </a:rPr>
              <a:t> </a:t>
            </a:r>
            <a:r>
              <a:rPr lang="en-US" dirty="0" err="1">
                <a:solidFill>
                  <a:schemeClr val="accent1"/>
                </a:solidFill>
              </a:rPr>
              <a:t>su</a:t>
            </a:r>
            <a:r>
              <a:rPr lang="en-US" dirty="0">
                <a:solidFill>
                  <a:schemeClr val="accent1"/>
                </a:solidFill>
              </a:rPr>
              <a:t> se </a:t>
            </a:r>
            <a:r>
              <a:rPr lang="en-US" dirty="0" err="1">
                <a:solidFill>
                  <a:schemeClr val="accent1"/>
                </a:solidFill>
              </a:rPr>
              <a:t>stessi</a:t>
            </a:r>
            <a:r>
              <a:rPr lang="en-US" b="0" dirty="0">
                <a:solidFill>
                  <a:schemeClr val="accent1"/>
                </a:solidFill>
              </a:rPr>
              <a:t>, </a:t>
            </a:r>
            <a:r>
              <a:rPr lang="en-US" b="0" dirty="0" err="1">
                <a:solidFill>
                  <a:schemeClr val="accent1"/>
                </a:solidFill>
              </a:rPr>
              <a:t>sottolineando</a:t>
            </a:r>
            <a:r>
              <a:rPr lang="en-US" b="0" dirty="0">
                <a:solidFill>
                  <a:schemeClr val="accent1"/>
                </a:solidFill>
              </a:rPr>
              <a:t> </a:t>
            </a:r>
            <a:r>
              <a:rPr lang="en-US" b="0" dirty="0" err="1">
                <a:solidFill>
                  <a:schemeClr val="accent1"/>
                </a:solidFill>
              </a:rPr>
              <a:t>che</a:t>
            </a:r>
            <a:r>
              <a:rPr lang="en-US" b="0" dirty="0">
                <a:solidFill>
                  <a:schemeClr val="accent1"/>
                </a:solidFill>
              </a:rPr>
              <a:t> </a:t>
            </a:r>
            <a:r>
              <a:rPr lang="en-US" b="0" dirty="0" err="1">
                <a:solidFill>
                  <a:schemeClr val="accent1"/>
                </a:solidFill>
              </a:rPr>
              <a:t>si</a:t>
            </a:r>
            <a:r>
              <a:rPr lang="en-US" b="0" dirty="0">
                <a:solidFill>
                  <a:schemeClr val="accent1"/>
                </a:solidFill>
              </a:rPr>
              <a:t> </a:t>
            </a:r>
            <a:r>
              <a:rPr lang="en-US" b="0" dirty="0" err="1">
                <a:solidFill>
                  <a:schemeClr val="accent1"/>
                </a:solidFill>
              </a:rPr>
              <a:t>tratta</a:t>
            </a:r>
            <a:r>
              <a:rPr lang="en-US" b="0" dirty="0">
                <a:solidFill>
                  <a:schemeClr val="accent1"/>
                </a:solidFill>
              </a:rPr>
              <a:t> di un </a:t>
            </a:r>
            <a:r>
              <a:rPr lang="en-US" b="0" dirty="0" err="1">
                <a:solidFill>
                  <a:schemeClr val="accent1"/>
                </a:solidFill>
              </a:rPr>
              <a:t>sentimento</a:t>
            </a:r>
            <a:r>
              <a:rPr lang="en-US" b="0" dirty="0">
                <a:solidFill>
                  <a:schemeClr val="accent1"/>
                </a:solidFill>
              </a:rPr>
              <a:t> </a:t>
            </a:r>
            <a:r>
              <a:rPr lang="en-US" b="0" dirty="0" err="1">
                <a:solidFill>
                  <a:schemeClr val="accent1"/>
                </a:solidFill>
              </a:rPr>
              <a:t>comune</a:t>
            </a:r>
            <a:r>
              <a:rPr lang="en-US" b="0" dirty="0">
                <a:solidFill>
                  <a:schemeClr val="accent1"/>
                </a:solidFill>
              </a:rPr>
              <a:t> e </a:t>
            </a:r>
            <a:r>
              <a:rPr lang="en-US" b="0" dirty="0" err="1">
                <a:solidFill>
                  <a:schemeClr val="accent1"/>
                </a:solidFill>
              </a:rPr>
              <a:t>naturale</a:t>
            </a:r>
            <a:r>
              <a:rPr lang="en-US" b="0" dirty="0">
                <a:solidFill>
                  <a:schemeClr val="accent1"/>
                </a:solidFill>
              </a:rPr>
              <a:t>. </a:t>
            </a:r>
            <a:r>
              <a:rPr lang="en-US" dirty="0" err="1">
                <a:solidFill>
                  <a:schemeClr val="accent1"/>
                </a:solidFill>
              </a:rPr>
              <a:t>Incoraggia</a:t>
            </a:r>
            <a:r>
              <a:rPr lang="en-US" dirty="0">
                <a:solidFill>
                  <a:schemeClr val="accent1"/>
                </a:solidFill>
              </a:rPr>
              <a:t> a </a:t>
            </a:r>
            <a:r>
              <a:rPr lang="en-US" dirty="0" err="1">
                <a:solidFill>
                  <a:schemeClr val="accent1"/>
                </a:solidFill>
              </a:rPr>
              <a:t>superare</a:t>
            </a:r>
            <a:r>
              <a:rPr lang="en-US" dirty="0">
                <a:solidFill>
                  <a:schemeClr val="accent1"/>
                </a:solidFill>
              </a:rPr>
              <a:t> </a:t>
            </a:r>
            <a:r>
              <a:rPr lang="en-US" dirty="0" err="1">
                <a:solidFill>
                  <a:schemeClr val="accent1"/>
                </a:solidFill>
              </a:rPr>
              <a:t>i</a:t>
            </a:r>
            <a:r>
              <a:rPr lang="en-US" dirty="0">
                <a:solidFill>
                  <a:schemeClr val="accent1"/>
                </a:solidFill>
              </a:rPr>
              <a:t> </a:t>
            </a:r>
            <a:r>
              <a:rPr lang="en-US" b="0" dirty="0" err="1">
                <a:solidFill>
                  <a:schemeClr val="accent1"/>
                </a:solidFill>
              </a:rPr>
              <a:t>dubbi</a:t>
            </a:r>
            <a:r>
              <a:rPr lang="en-US" b="0" dirty="0">
                <a:solidFill>
                  <a:schemeClr val="accent1"/>
                </a:solidFill>
              </a:rPr>
              <a:t>, a dare </a:t>
            </a:r>
            <a:r>
              <a:rPr lang="en-US" b="0" dirty="0" err="1">
                <a:solidFill>
                  <a:schemeClr val="accent1"/>
                </a:solidFill>
              </a:rPr>
              <a:t>priorità</a:t>
            </a:r>
            <a:r>
              <a:rPr lang="en-US" b="0" dirty="0">
                <a:solidFill>
                  <a:schemeClr val="accent1"/>
                </a:solidFill>
              </a:rPr>
              <a:t> </a:t>
            </a:r>
            <a:r>
              <a:rPr lang="en-US" b="0" dirty="0" err="1">
                <a:solidFill>
                  <a:schemeClr val="accent1"/>
                </a:solidFill>
              </a:rPr>
              <a:t>all'istruzione</a:t>
            </a:r>
            <a:r>
              <a:rPr lang="en-US" b="0" dirty="0">
                <a:solidFill>
                  <a:schemeClr val="accent1"/>
                </a:solidFill>
              </a:rPr>
              <a:t> e a </a:t>
            </a:r>
            <a:r>
              <a:rPr lang="en-US" b="0" dirty="0" err="1">
                <a:solidFill>
                  <a:schemeClr val="accent1"/>
                </a:solidFill>
              </a:rPr>
              <a:t>circondarsi</a:t>
            </a:r>
            <a:r>
              <a:rPr lang="en-US" b="0" dirty="0">
                <a:solidFill>
                  <a:schemeClr val="accent1"/>
                </a:solidFill>
              </a:rPr>
              <a:t> di </a:t>
            </a:r>
            <a:r>
              <a:rPr lang="en-US" dirty="0" err="1">
                <a:solidFill>
                  <a:schemeClr val="accent1"/>
                </a:solidFill>
              </a:rPr>
              <a:t>persone</a:t>
            </a:r>
            <a:r>
              <a:rPr lang="en-US" dirty="0">
                <a:solidFill>
                  <a:schemeClr val="accent1"/>
                </a:solidFill>
              </a:rPr>
              <a:t> di </a:t>
            </a:r>
            <a:r>
              <a:rPr lang="en-US" dirty="0" err="1">
                <a:solidFill>
                  <a:schemeClr val="accent1"/>
                </a:solidFill>
              </a:rPr>
              <a:t>supporto</a:t>
            </a:r>
            <a:r>
              <a:rPr lang="en-US" b="0" dirty="0">
                <a:solidFill>
                  <a:schemeClr val="accent1"/>
                </a:solidFill>
              </a:rPr>
              <a:t>. Il </a:t>
            </a:r>
            <a:r>
              <a:rPr lang="en-US" b="0" dirty="0" err="1">
                <a:solidFill>
                  <a:schemeClr val="accent1"/>
                </a:solidFill>
              </a:rPr>
              <a:t>contenuto</a:t>
            </a:r>
            <a:r>
              <a:rPr lang="en-US" b="0" dirty="0">
                <a:solidFill>
                  <a:schemeClr val="accent1"/>
                </a:solidFill>
              </a:rPr>
              <a:t> </a:t>
            </a:r>
            <a:r>
              <a:rPr lang="en-US" b="0" dirty="0" err="1">
                <a:solidFill>
                  <a:schemeClr val="accent1"/>
                </a:solidFill>
              </a:rPr>
              <a:t>evidenzia</a:t>
            </a:r>
            <a:r>
              <a:rPr lang="en-US" b="0" dirty="0">
                <a:solidFill>
                  <a:schemeClr val="accent1"/>
                </a:solidFill>
              </a:rPr>
              <a:t> </a:t>
            </a:r>
            <a:r>
              <a:rPr lang="en-US" b="0" dirty="0" err="1">
                <a:solidFill>
                  <a:schemeClr val="accent1"/>
                </a:solidFill>
              </a:rPr>
              <a:t>l'importanza</a:t>
            </a:r>
            <a:r>
              <a:rPr lang="en-US" b="0" dirty="0">
                <a:solidFill>
                  <a:schemeClr val="accent1"/>
                </a:solidFill>
              </a:rPr>
              <a:t> del </a:t>
            </a:r>
            <a:r>
              <a:rPr lang="en-US" dirty="0" err="1">
                <a:solidFill>
                  <a:schemeClr val="accent1"/>
                </a:solidFill>
              </a:rPr>
              <a:t>duro</a:t>
            </a:r>
            <a:r>
              <a:rPr lang="en-US" dirty="0">
                <a:solidFill>
                  <a:schemeClr val="accent1"/>
                </a:solidFill>
              </a:rPr>
              <a:t> </a:t>
            </a:r>
            <a:r>
              <a:rPr lang="en-US" dirty="0" err="1">
                <a:solidFill>
                  <a:schemeClr val="accent1"/>
                </a:solidFill>
              </a:rPr>
              <a:t>lavoro</a:t>
            </a:r>
            <a:r>
              <a:rPr lang="en-US" dirty="0">
                <a:solidFill>
                  <a:schemeClr val="accent1"/>
                </a:solidFill>
              </a:rPr>
              <a:t> </a:t>
            </a:r>
            <a:r>
              <a:rPr lang="en-US" b="0" dirty="0">
                <a:solidFill>
                  <a:schemeClr val="accent1"/>
                </a:solidFill>
              </a:rPr>
              <a:t>e </a:t>
            </a:r>
            <a:r>
              <a:rPr lang="en-US" b="0" dirty="0" err="1">
                <a:solidFill>
                  <a:schemeClr val="accent1"/>
                </a:solidFill>
              </a:rPr>
              <a:t>della</a:t>
            </a:r>
            <a:r>
              <a:rPr lang="en-US" b="0" dirty="0">
                <a:solidFill>
                  <a:schemeClr val="accent1"/>
                </a:solidFill>
              </a:rPr>
              <a:t> </a:t>
            </a:r>
            <a:r>
              <a:rPr lang="en-US" b="0" dirty="0" err="1">
                <a:solidFill>
                  <a:schemeClr val="accent1"/>
                </a:solidFill>
              </a:rPr>
              <a:t>perseveranza</a:t>
            </a:r>
            <a:r>
              <a:rPr lang="en-US" b="0" dirty="0">
                <a:solidFill>
                  <a:schemeClr val="accent1"/>
                </a:solidFill>
              </a:rPr>
              <a:t> </a:t>
            </a:r>
            <a:r>
              <a:rPr lang="en-US" b="0" dirty="0" err="1">
                <a:solidFill>
                  <a:schemeClr val="accent1"/>
                </a:solidFill>
              </a:rPr>
              <a:t>nel</a:t>
            </a:r>
            <a:r>
              <a:rPr lang="en-US" b="0" dirty="0">
                <a:solidFill>
                  <a:schemeClr val="accent1"/>
                </a:solidFill>
              </a:rPr>
              <a:t> </a:t>
            </a:r>
            <a:r>
              <a:rPr lang="en-US" b="0" dirty="0" err="1">
                <a:solidFill>
                  <a:schemeClr val="accent1"/>
                </a:solidFill>
              </a:rPr>
              <a:t>raggiungimento</a:t>
            </a:r>
            <a:r>
              <a:rPr lang="en-US" b="0" dirty="0">
                <a:solidFill>
                  <a:schemeClr val="accent1"/>
                </a:solidFill>
              </a:rPr>
              <a:t> </a:t>
            </a:r>
            <a:r>
              <a:rPr lang="en-US" b="0" dirty="0" err="1">
                <a:solidFill>
                  <a:schemeClr val="accent1"/>
                </a:solidFill>
              </a:rPr>
              <a:t>degli</a:t>
            </a:r>
            <a:r>
              <a:rPr lang="en-US" b="0" dirty="0">
                <a:solidFill>
                  <a:schemeClr val="accent1"/>
                </a:solidFill>
              </a:rPr>
              <a:t> </a:t>
            </a:r>
            <a:r>
              <a:rPr lang="en-US" b="0" dirty="0" err="1">
                <a:solidFill>
                  <a:schemeClr val="accent1"/>
                </a:solidFill>
              </a:rPr>
              <a:t>obiettivi</a:t>
            </a:r>
            <a:r>
              <a:rPr lang="en-US" b="0" dirty="0">
                <a:solidFill>
                  <a:schemeClr val="accent1"/>
                </a:solidFill>
              </a:rPr>
              <a:t>, </a:t>
            </a:r>
            <a:r>
              <a:rPr lang="en-US" b="0" dirty="0" err="1">
                <a:solidFill>
                  <a:schemeClr val="accent1"/>
                </a:solidFill>
              </a:rPr>
              <a:t>sottolineando</a:t>
            </a:r>
            <a:r>
              <a:rPr lang="en-US" b="0" dirty="0">
                <a:solidFill>
                  <a:schemeClr val="accent1"/>
                </a:solidFill>
              </a:rPr>
              <a:t> </a:t>
            </a:r>
            <a:r>
              <a:rPr lang="en-US" b="0" dirty="0" err="1">
                <a:solidFill>
                  <a:schemeClr val="accent1"/>
                </a:solidFill>
              </a:rPr>
              <a:t>che</a:t>
            </a:r>
            <a:r>
              <a:rPr lang="en-US" b="0" dirty="0">
                <a:solidFill>
                  <a:schemeClr val="accent1"/>
                </a:solidFill>
              </a:rPr>
              <a:t> </a:t>
            </a:r>
            <a:r>
              <a:rPr lang="en-US" b="0" dirty="0" err="1">
                <a:solidFill>
                  <a:schemeClr val="accent1"/>
                </a:solidFill>
              </a:rPr>
              <a:t>i</a:t>
            </a:r>
            <a:r>
              <a:rPr lang="en-US" b="0" dirty="0">
                <a:solidFill>
                  <a:schemeClr val="accent1"/>
                </a:solidFill>
              </a:rPr>
              <a:t> </a:t>
            </a:r>
            <a:r>
              <a:rPr lang="en-US" b="0" dirty="0" err="1">
                <a:solidFill>
                  <a:schemeClr val="accent1"/>
                </a:solidFill>
              </a:rPr>
              <a:t>dubbi</a:t>
            </a:r>
            <a:r>
              <a:rPr lang="en-US" b="0" dirty="0">
                <a:solidFill>
                  <a:schemeClr val="accent1"/>
                </a:solidFill>
              </a:rPr>
              <a:t> </a:t>
            </a:r>
            <a:r>
              <a:rPr lang="en-US" b="0" dirty="0" err="1">
                <a:solidFill>
                  <a:schemeClr val="accent1"/>
                </a:solidFill>
              </a:rPr>
              <a:t>su</a:t>
            </a:r>
            <a:r>
              <a:rPr lang="en-US" b="0" dirty="0">
                <a:solidFill>
                  <a:schemeClr val="accent1"/>
                </a:solidFill>
              </a:rPr>
              <a:t> se </a:t>
            </a:r>
            <a:r>
              <a:rPr lang="en-US" b="0" dirty="0" err="1">
                <a:solidFill>
                  <a:schemeClr val="accent1"/>
                </a:solidFill>
              </a:rPr>
              <a:t>stessi</a:t>
            </a:r>
            <a:r>
              <a:rPr lang="en-US" b="0" dirty="0">
                <a:solidFill>
                  <a:schemeClr val="accent1"/>
                </a:solidFill>
              </a:rPr>
              <a:t> non </a:t>
            </a:r>
            <a:r>
              <a:rPr lang="en-US" b="0" dirty="0" err="1">
                <a:solidFill>
                  <a:schemeClr val="accent1"/>
                </a:solidFill>
              </a:rPr>
              <a:t>devono</a:t>
            </a:r>
            <a:r>
              <a:rPr lang="en-US" b="0" dirty="0">
                <a:solidFill>
                  <a:schemeClr val="accent1"/>
                </a:solidFill>
              </a:rPr>
              <a:t> </a:t>
            </a:r>
            <a:r>
              <a:rPr lang="en-US" b="0" dirty="0" err="1">
                <a:solidFill>
                  <a:schemeClr val="accent1"/>
                </a:solidFill>
              </a:rPr>
              <a:t>ostacolare</a:t>
            </a:r>
            <a:r>
              <a:rPr lang="en-US" b="0" dirty="0">
                <a:solidFill>
                  <a:schemeClr val="accent1"/>
                </a:solidFill>
              </a:rPr>
              <a:t> il </a:t>
            </a:r>
            <a:r>
              <a:rPr lang="en-US" b="0" dirty="0" err="1">
                <a:solidFill>
                  <a:schemeClr val="accent1"/>
                </a:solidFill>
              </a:rPr>
              <a:t>progresso</a:t>
            </a:r>
            <a:r>
              <a:rPr lang="en-US" b="0" dirty="0">
                <a:solidFill>
                  <a:schemeClr val="accent1"/>
                </a:solidFill>
              </a:rPr>
              <a:t> o il </a:t>
            </a:r>
            <a:r>
              <a:rPr lang="en-US" dirty="0" err="1">
                <a:solidFill>
                  <a:schemeClr val="accent1"/>
                </a:solidFill>
              </a:rPr>
              <a:t>successo</a:t>
            </a:r>
            <a:r>
              <a:rPr lang="en-US" b="0" dirty="0">
                <a:solidFill>
                  <a:schemeClr val="accent1"/>
                </a:solidFill>
              </a:rPr>
              <a:t>. Il </a:t>
            </a:r>
            <a:r>
              <a:rPr lang="en-US" b="0" dirty="0" err="1">
                <a:solidFill>
                  <a:schemeClr val="accent1"/>
                </a:solidFill>
              </a:rPr>
              <a:t>messaggio</a:t>
            </a:r>
            <a:r>
              <a:rPr lang="en-US" b="0" dirty="0">
                <a:solidFill>
                  <a:schemeClr val="accent1"/>
                </a:solidFill>
              </a:rPr>
              <a:t> generale </a:t>
            </a:r>
            <a:r>
              <a:rPr lang="en-US" b="0" dirty="0" err="1">
                <a:solidFill>
                  <a:schemeClr val="accent1"/>
                </a:solidFill>
              </a:rPr>
              <a:t>riguarda</a:t>
            </a:r>
            <a:r>
              <a:rPr lang="en-US" b="0" dirty="0">
                <a:solidFill>
                  <a:schemeClr val="accent1"/>
                </a:solidFill>
              </a:rPr>
              <a:t> la </a:t>
            </a:r>
            <a:r>
              <a:rPr lang="en-US" dirty="0" err="1">
                <a:solidFill>
                  <a:schemeClr val="accent1"/>
                </a:solidFill>
              </a:rPr>
              <a:t>resilienza</a:t>
            </a:r>
            <a:r>
              <a:rPr lang="en-US" dirty="0">
                <a:solidFill>
                  <a:schemeClr val="accent1"/>
                </a:solidFill>
              </a:rPr>
              <a:t> </a:t>
            </a:r>
            <a:r>
              <a:rPr lang="en-US" b="0" dirty="0">
                <a:solidFill>
                  <a:schemeClr val="accent1"/>
                </a:solidFill>
              </a:rPr>
              <a:t>e </a:t>
            </a:r>
            <a:r>
              <a:rPr lang="en-US" b="0" dirty="0" err="1">
                <a:solidFill>
                  <a:schemeClr val="accent1"/>
                </a:solidFill>
              </a:rPr>
              <a:t>l'attenzione</a:t>
            </a:r>
            <a:r>
              <a:rPr lang="en-US" b="0" dirty="0">
                <a:solidFill>
                  <a:schemeClr val="accent1"/>
                </a:solidFill>
              </a:rPr>
              <a:t> </a:t>
            </a:r>
            <a:r>
              <a:rPr lang="en-US" b="0" dirty="0" err="1">
                <a:solidFill>
                  <a:schemeClr val="accent1"/>
                </a:solidFill>
              </a:rPr>
              <a:t>alla</a:t>
            </a:r>
            <a:r>
              <a:rPr lang="en-US" b="0" dirty="0">
                <a:solidFill>
                  <a:schemeClr val="accent1"/>
                </a:solidFill>
              </a:rPr>
              <a:t> </a:t>
            </a:r>
            <a:r>
              <a:rPr lang="en-US" dirty="0" err="1">
                <a:solidFill>
                  <a:schemeClr val="accent1"/>
                </a:solidFill>
              </a:rPr>
              <a:t>crescita</a:t>
            </a:r>
            <a:r>
              <a:rPr lang="en-US" dirty="0">
                <a:solidFill>
                  <a:schemeClr val="accent1"/>
                </a:solidFill>
              </a:rPr>
              <a:t> </a:t>
            </a:r>
            <a:r>
              <a:rPr lang="en-US" b="0" dirty="0">
                <a:solidFill>
                  <a:schemeClr val="accent1"/>
                </a:solidFill>
              </a:rPr>
              <a:t>e </a:t>
            </a:r>
            <a:r>
              <a:rPr lang="en-US" b="0" dirty="0" err="1">
                <a:solidFill>
                  <a:schemeClr val="accent1"/>
                </a:solidFill>
              </a:rPr>
              <a:t>allo</a:t>
            </a:r>
            <a:r>
              <a:rPr lang="en-US" b="0" dirty="0">
                <a:solidFill>
                  <a:schemeClr val="accent1"/>
                </a:solidFill>
              </a:rPr>
              <a:t> </a:t>
            </a:r>
            <a:r>
              <a:rPr lang="en-US" b="0" dirty="0" err="1">
                <a:solidFill>
                  <a:schemeClr val="accent1"/>
                </a:solidFill>
              </a:rPr>
              <a:t>sviluppo</a:t>
            </a:r>
            <a:r>
              <a:rPr lang="en-US" b="0" dirty="0">
                <a:solidFill>
                  <a:schemeClr val="accent1"/>
                </a:solidFill>
              </a:rPr>
              <a:t> </a:t>
            </a:r>
            <a:r>
              <a:rPr lang="en-US" dirty="0" err="1">
                <a:solidFill>
                  <a:schemeClr val="accent1"/>
                </a:solidFill>
              </a:rPr>
              <a:t>personale</a:t>
            </a:r>
            <a:r>
              <a:rPr lang="en-US" b="0" dirty="0">
                <a:solidFill>
                  <a:schemeClr val="accent1"/>
                </a:solidFill>
              </a:rPr>
              <a:t>.</a:t>
            </a:r>
            <a:endParaRPr lang="en-GB" b="0" dirty="0">
              <a:solidFill>
                <a:schemeClr val="accent1"/>
              </a:solidFill>
            </a:endParaRPr>
          </a:p>
        </p:txBody>
      </p:sp>
      <p:sp>
        <p:nvSpPr>
          <p:cNvPr id="7" name="PoljeZBesedilom 6">
            <a:extLst>
              <a:ext uri="{FF2B5EF4-FFF2-40B4-BE49-F238E27FC236}">
                <a16:creationId xmlns:a16="http://schemas.microsoft.com/office/drawing/2014/main" id="{15797B8F-46D1-F2FD-85B6-FC5293D775F8}"/>
              </a:ext>
            </a:extLst>
          </p:cNvPr>
          <p:cNvSpPr txBox="1"/>
          <p:nvPr/>
        </p:nvSpPr>
        <p:spPr>
          <a:xfrm>
            <a:off x="666401" y="5341464"/>
            <a:ext cx="5814313" cy="400110"/>
          </a:xfrm>
          <a:prstGeom prst="rect">
            <a:avLst/>
          </a:prstGeom>
          <a:noFill/>
        </p:spPr>
        <p:txBody>
          <a:bodyPr wrap="square" lIns="91440" tIns="45720" rIns="91440" bIns="45720" rtlCol="0" anchor="t">
            <a:spAutoFit/>
          </a:bodyPr>
          <a:lstStyle/>
          <a:p>
            <a:r>
              <a:rPr lang="sl-SI" sz="1000" dirty="0" err="1">
                <a:solidFill>
                  <a:schemeClr val="accent1"/>
                </a:solidFill>
              </a:rPr>
              <a:t>Fonte</a:t>
            </a:r>
            <a:r>
              <a:rPr lang="sl-SI" sz="1000" dirty="0">
                <a:solidFill>
                  <a:schemeClr val="accent1"/>
                </a:solidFill>
              </a:rPr>
              <a:t>: </a:t>
            </a:r>
            <a:r>
              <a:rPr lang="sl-SI" sz="1000" dirty="0">
                <a:solidFill>
                  <a:srgbClr val="0F0F0F"/>
                </a:solidFill>
                <a:latin typeface="Raleway"/>
                <a:ea typeface="Roboto"/>
                <a:cs typeface="Roboto"/>
              </a:rPr>
              <a:t>Michelle Obama </a:t>
            </a:r>
            <a:r>
              <a:rPr lang="sl-SI" sz="1000" dirty="0" err="1">
                <a:solidFill>
                  <a:srgbClr val="0F0F0F"/>
                </a:solidFill>
                <a:latin typeface="Raleway"/>
                <a:ea typeface="Roboto"/>
                <a:cs typeface="Roboto"/>
              </a:rPr>
              <a:t>ha un consiglio per le ragazze che lottano contro i dubbi su se stesse</a:t>
            </a:r>
            <a:endParaRPr lang="sl-SI" sz="1000" dirty="0" err="1">
              <a:latin typeface="Raleway"/>
            </a:endParaRPr>
          </a:p>
          <a:p>
            <a:r>
              <a:rPr lang="sl-SI" sz="1000" err="1">
                <a:solidFill>
                  <a:schemeClr val="accent1"/>
                </a:solidFill>
              </a:rPr>
              <a:t>Dalla </a:t>
            </a:r>
            <a:r>
              <a:rPr lang="sl-SI" sz="1000" dirty="0">
                <a:solidFill>
                  <a:schemeClr val="accent1"/>
                </a:solidFill>
              </a:rPr>
              <a:t>CNN</a:t>
            </a:r>
          </a:p>
        </p:txBody>
      </p:sp>
      <p:sp>
        <p:nvSpPr>
          <p:cNvPr id="2" name="PoljeZBesedilom 1">
            <a:extLst>
              <a:ext uri="{FF2B5EF4-FFF2-40B4-BE49-F238E27FC236}">
                <a16:creationId xmlns:a16="http://schemas.microsoft.com/office/drawing/2014/main" id="{20481AD0-7DDC-0C8F-EC9F-34E664C29CAF}"/>
              </a:ext>
            </a:extLst>
          </p:cNvPr>
          <p:cNvSpPr txBox="1"/>
          <p:nvPr/>
        </p:nvSpPr>
        <p:spPr>
          <a:xfrm>
            <a:off x="127715" y="443125"/>
            <a:ext cx="9968630"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sz="3400" baseline="0" dirty="0" err="1">
                <a:solidFill>
                  <a:srgbClr val="0E9094"/>
                </a:solidFill>
                <a:latin typeface="Raleway SemiBold"/>
              </a:rPr>
              <a:t>Costruire</a:t>
            </a:r>
            <a:r>
              <a:rPr lang="en-GB" sz="3400" baseline="0" dirty="0">
                <a:solidFill>
                  <a:srgbClr val="0E9094"/>
                </a:solidFill>
                <a:latin typeface="Raleway SemiBold"/>
              </a:rPr>
              <a:t> fiducia e </a:t>
            </a:r>
            <a:r>
              <a:rPr lang="en-GB" sz="3400" baseline="0" dirty="0" err="1">
                <a:solidFill>
                  <a:srgbClr val="0E9094"/>
                </a:solidFill>
                <a:latin typeface="Raleway SemiBold"/>
              </a:rPr>
              <a:t>resilienza</a:t>
            </a:r>
            <a:r>
              <a:rPr lang="en-GB" sz="3400" baseline="0" dirty="0">
                <a:solidFill>
                  <a:srgbClr val="0E9094"/>
                </a:solidFill>
                <a:latin typeface="Raleway SemiBold"/>
              </a:rPr>
              <a:t> </a:t>
            </a:r>
            <a:r>
              <a:rPr lang="sl-SI" sz="3400" baseline="0" dirty="0">
                <a:solidFill>
                  <a:srgbClr val="0E9094"/>
                </a:solidFill>
                <a:latin typeface="Raleway SemiBold"/>
              </a:rPr>
              <a:t>nelle start-up</a:t>
            </a:r>
            <a:endParaRPr lang="sl-SI" dirty="0"/>
          </a:p>
        </p:txBody>
      </p:sp>
    </p:spTree>
    <p:extLst>
      <p:ext uri="{BB962C8B-B14F-4D97-AF65-F5344CB8AC3E}">
        <p14:creationId xmlns:p14="http://schemas.microsoft.com/office/powerpoint/2010/main" val="3139701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8F65B3-814F-8187-24CB-70D06104D414}"/>
              </a:ext>
            </a:extLst>
          </p:cNvPr>
          <p:cNvSpPr>
            <a:spLocks noGrp="1"/>
          </p:cNvSpPr>
          <p:nvPr>
            <p:ph idx="1"/>
          </p:nvPr>
        </p:nvSpPr>
        <p:spPr>
          <a:xfrm>
            <a:off x="249734" y="1345051"/>
            <a:ext cx="11353800" cy="5409212"/>
          </a:xfrm>
        </p:spPr>
        <p:txBody>
          <a:bodyPr vert="horz" lIns="91440" tIns="45720" rIns="91440" bIns="45720" rtlCol="0" anchor="t">
            <a:normAutofit/>
          </a:bodyPr>
          <a:lstStyle/>
          <a:p>
            <a:pPr>
              <a:lnSpc>
                <a:spcPct val="150000"/>
              </a:lnSpc>
            </a:pPr>
            <a:r>
              <a:rPr lang="sl-SI" sz="1600" err="1"/>
              <a:t>Obiettivo </a:t>
            </a:r>
            <a:r>
              <a:rPr lang="sl-SI" sz="1600" dirty="0"/>
              <a:t>generale:</a:t>
            </a:r>
            <a:endParaRPr lang="sl-SI" sz="1600">
              <a:ea typeface="+mn-lt"/>
              <a:cs typeface="+mn-lt"/>
            </a:endParaRPr>
          </a:p>
          <a:p>
            <a:pPr>
              <a:lnSpc>
                <a:spcPct val="150000"/>
              </a:lnSpc>
              <a:spcBef>
                <a:spcPts val="600"/>
              </a:spcBef>
              <a:spcAft>
                <a:spcPts val="600"/>
              </a:spcAft>
            </a:pPr>
            <a:r>
              <a:rPr lang="sl-SI" sz="1600" b="0" dirty="0" err="1">
                <a:solidFill>
                  <a:schemeClr val="accent1"/>
                </a:solidFill>
                <a:ea typeface="+mn-lt"/>
                <a:cs typeface="+mn-lt"/>
              </a:rPr>
              <a:t>In questa unità esplorerete strategie efficaci </a:t>
            </a:r>
            <a:r>
              <a:rPr lang="sl-SI" sz="1600" b="0" dirty="0">
                <a:solidFill>
                  <a:schemeClr val="accent1"/>
                </a:solidFill>
                <a:ea typeface="+mn-lt"/>
                <a:cs typeface="+mn-lt"/>
              </a:rPr>
              <a:t>per </a:t>
            </a:r>
            <a:r>
              <a:rPr lang="sl-SI" sz="1600" dirty="0" err="1">
                <a:solidFill>
                  <a:schemeClr val="accent1"/>
                </a:solidFill>
                <a:ea typeface="+mn-lt"/>
                <a:cs typeface="+mn-lt"/>
              </a:rPr>
              <a:t>ridurre i pregiudizi di genere </a:t>
            </a:r>
            <a:r>
              <a:rPr lang="sl-SI" sz="1600" b="0" dirty="0">
                <a:solidFill>
                  <a:schemeClr val="accent1"/>
                </a:solidFill>
                <a:ea typeface="+mn-lt"/>
                <a:cs typeface="+mn-lt"/>
              </a:rPr>
              <a:t>sul </a:t>
            </a:r>
            <a:r>
              <a:rPr lang="sl-SI" sz="1600" b="0" dirty="0" err="1">
                <a:solidFill>
                  <a:schemeClr val="accent1"/>
                </a:solidFill>
                <a:ea typeface="+mn-lt"/>
                <a:cs typeface="+mn-lt"/>
              </a:rPr>
              <a:t>posto di lavoro</a:t>
            </a:r>
            <a:r>
              <a:rPr lang="sl-SI" sz="1600" b="0" dirty="0">
                <a:solidFill>
                  <a:schemeClr val="accent1"/>
                </a:solidFill>
                <a:ea typeface="+mn-lt"/>
                <a:cs typeface="+mn-lt"/>
              </a:rPr>
              <a:t>, </a:t>
            </a:r>
            <a:r>
              <a:rPr lang="sl-SI" sz="1600" b="0" dirty="0" err="1">
                <a:solidFill>
                  <a:schemeClr val="accent1"/>
                </a:solidFill>
                <a:ea typeface="+mn-lt"/>
                <a:cs typeface="+mn-lt"/>
              </a:rPr>
              <a:t>rafforzare la </a:t>
            </a:r>
            <a:r>
              <a:rPr lang="sl-SI" sz="1600" dirty="0" err="1">
                <a:solidFill>
                  <a:schemeClr val="accent1"/>
                </a:solidFill>
                <a:ea typeface="+mn-lt"/>
                <a:cs typeface="+mn-lt"/>
              </a:rPr>
              <a:t>fiducia e la resilienza </a:t>
            </a:r>
            <a:r>
              <a:rPr lang="sl-SI" sz="1600" b="0" dirty="0" err="1">
                <a:solidFill>
                  <a:schemeClr val="accent1"/>
                </a:solidFill>
                <a:ea typeface="+mn-lt"/>
                <a:cs typeface="+mn-lt"/>
              </a:rPr>
              <a:t>delle donne e creare </a:t>
            </a:r>
            <a:r>
              <a:rPr lang="sl-SI" sz="1600" dirty="0" err="1">
                <a:solidFill>
                  <a:schemeClr val="accent1"/>
                </a:solidFill>
                <a:ea typeface="+mn-lt"/>
                <a:cs typeface="+mn-lt"/>
              </a:rPr>
              <a:t>ambienti inclusivi </a:t>
            </a:r>
            <a:r>
              <a:rPr lang="sl-SI" sz="1600" b="0" dirty="0" err="1">
                <a:solidFill>
                  <a:schemeClr val="accent1"/>
                </a:solidFill>
                <a:ea typeface="+mn-lt"/>
                <a:cs typeface="+mn-lt"/>
              </a:rPr>
              <a:t>che accolgano e celebrino prospettive diverse</a:t>
            </a:r>
            <a:r>
              <a:rPr lang="sl-SI" sz="1600" b="0" dirty="0">
                <a:solidFill>
                  <a:schemeClr val="accent1"/>
                </a:solidFill>
                <a:ea typeface="+mn-lt"/>
                <a:cs typeface="+mn-lt"/>
              </a:rPr>
              <a:t>. </a:t>
            </a:r>
            <a:r>
              <a:rPr lang="sl-SI" sz="1600" b="0" dirty="0" err="1">
                <a:solidFill>
                  <a:schemeClr val="accent1"/>
                </a:solidFill>
                <a:ea typeface="+mn-lt"/>
                <a:cs typeface="+mn-lt"/>
              </a:rPr>
              <a:t>Attraverso strumenti pratici e approfondimenti</a:t>
            </a:r>
            <a:r>
              <a:rPr lang="sl-SI" sz="1600" b="0" dirty="0">
                <a:solidFill>
                  <a:schemeClr val="accent1"/>
                </a:solidFill>
                <a:ea typeface="+mn-lt"/>
                <a:cs typeface="+mn-lt"/>
              </a:rPr>
              <a:t>, </a:t>
            </a:r>
            <a:r>
              <a:rPr lang="sl-SI" sz="1600" b="0" dirty="0" err="1">
                <a:solidFill>
                  <a:schemeClr val="accent1"/>
                </a:solidFill>
                <a:ea typeface="+mn-lt"/>
                <a:cs typeface="+mn-lt"/>
              </a:rPr>
              <a:t>questa unità vi aiuterà </a:t>
            </a:r>
            <a:r>
              <a:rPr lang="sl-SI" sz="1600" b="0" dirty="0">
                <a:solidFill>
                  <a:schemeClr val="accent1"/>
                </a:solidFill>
                <a:ea typeface="+mn-lt"/>
                <a:cs typeface="+mn-lt"/>
              </a:rPr>
              <a:t>a </a:t>
            </a:r>
            <a:r>
              <a:rPr lang="sl-SI" sz="1600" b="0" dirty="0" err="1">
                <a:solidFill>
                  <a:schemeClr val="accent1"/>
                </a:solidFill>
                <a:ea typeface="+mn-lt"/>
                <a:cs typeface="+mn-lt"/>
              </a:rPr>
              <a:t>identificare e ad affrontare le barriere sistemiche che ostacolano l'equità e l'inclusione</a:t>
            </a:r>
            <a:r>
              <a:rPr lang="sl-SI" sz="1600" b="0" dirty="0">
                <a:solidFill>
                  <a:schemeClr val="accent1"/>
                </a:solidFill>
                <a:ea typeface="+mn-lt"/>
                <a:cs typeface="+mn-lt"/>
              </a:rPr>
              <a:t>. </a:t>
            </a:r>
            <a:r>
              <a:rPr lang="sl-SI" sz="1600" b="0" dirty="0" err="1">
                <a:solidFill>
                  <a:schemeClr val="accent1"/>
                </a:solidFill>
                <a:ea typeface="+mn-lt"/>
                <a:cs typeface="+mn-lt"/>
              </a:rPr>
              <a:t>Promuovendo </a:t>
            </a:r>
            <a:r>
              <a:rPr lang="sl-SI" sz="1600" b="0" dirty="0">
                <a:solidFill>
                  <a:schemeClr val="accent1"/>
                </a:solidFill>
                <a:ea typeface="+mn-lt"/>
                <a:cs typeface="+mn-lt"/>
              </a:rPr>
              <a:t>una </a:t>
            </a:r>
            <a:r>
              <a:rPr lang="sl-SI" sz="1600" b="0" dirty="0" err="1">
                <a:solidFill>
                  <a:schemeClr val="accent1"/>
                </a:solidFill>
                <a:ea typeface="+mn-lt"/>
                <a:cs typeface="+mn-lt"/>
              </a:rPr>
              <a:t>comprensione più approfondita di questi problemi</a:t>
            </a:r>
            <a:r>
              <a:rPr lang="sl-SI" sz="1600" b="0" dirty="0">
                <a:solidFill>
                  <a:schemeClr val="accent1"/>
                </a:solidFill>
                <a:ea typeface="+mn-lt"/>
                <a:cs typeface="+mn-lt"/>
              </a:rPr>
              <a:t>, </a:t>
            </a:r>
            <a:r>
              <a:rPr lang="sl-SI" sz="1600" b="0" dirty="0" err="1">
                <a:solidFill>
                  <a:schemeClr val="accent1"/>
                </a:solidFill>
                <a:ea typeface="+mn-lt"/>
                <a:cs typeface="+mn-lt"/>
              </a:rPr>
              <a:t>l</a:t>
            </a:r>
            <a:r>
              <a:rPr lang="sl-SI" sz="1600" b="0" dirty="0">
                <a:solidFill>
                  <a:schemeClr val="accent1"/>
                </a:solidFill>
                <a:ea typeface="+mn-lt"/>
                <a:cs typeface="+mn-lt"/>
              </a:rPr>
              <a:t>'</a:t>
            </a:r>
            <a:r>
              <a:rPr lang="sl-SI" sz="1600" b="0" dirty="0" err="1">
                <a:solidFill>
                  <a:schemeClr val="accent1"/>
                </a:solidFill>
                <a:ea typeface="+mn-lt"/>
                <a:cs typeface="+mn-lt"/>
              </a:rPr>
              <a:t>unità mira </a:t>
            </a:r>
            <a:r>
              <a:rPr lang="sl-SI" sz="1600" b="0" dirty="0">
                <a:solidFill>
                  <a:schemeClr val="accent1"/>
                </a:solidFill>
                <a:ea typeface="+mn-lt"/>
                <a:cs typeface="+mn-lt"/>
              </a:rPr>
              <a:t>a </a:t>
            </a:r>
            <a:r>
              <a:rPr lang="sl-SI" sz="1600" dirty="0" err="1">
                <a:solidFill>
                  <a:schemeClr val="accent1"/>
                </a:solidFill>
                <a:ea typeface="+mn-lt"/>
                <a:cs typeface="+mn-lt"/>
              </a:rPr>
              <a:t>mettere le donne in condizione </a:t>
            </a:r>
            <a:r>
              <a:rPr lang="sl-SI" sz="1600" dirty="0">
                <a:solidFill>
                  <a:schemeClr val="accent1"/>
                </a:solidFill>
                <a:ea typeface="+mn-lt"/>
                <a:cs typeface="+mn-lt"/>
              </a:rPr>
              <a:t>di </a:t>
            </a:r>
            <a:r>
              <a:rPr lang="sl-SI" sz="1600" dirty="0" err="1">
                <a:solidFill>
                  <a:schemeClr val="accent1"/>
                </a:solidFill>
                <a:ea typeface="+mn-lt"/>
                <a:cs typeface="+mn-lt"/>
              </a:rPr>
              <a:t>eccellere </a:t>
            </a:r>
            <a:r>
              <a:rPr lang="sl-SI" sz="1600" dirty="0">
                <a:solidFill>
                  <a:schemeClr val="accent1"/>
                </a:solidFill>
                <a:ea typeface="+mn-lt"/>
                <a:cs typeface="+mn-lt"/>
              </a:rPr>
              <a:t>nei </a:t>
            </a:r>
            <a:r>
              <a:rPr lang="sl-SI" sz="1600" dirty="0" err="1">
                <a:solidFill>
                  <a:schemeClr val="accent1"/>
                </a:solidFill>
                <a:ea typeface="+mn-lt"/>
                <a:cs typeface="+mn-lt"/>
              </a:rPr>
              <a:t>ruoli di leadership</a:t>
            </a:r>
            <a:r>
              <a:rPr lang="sl-SI" sz="1600" dirty="0">
                <a:solidFill>
                  <a:schemeClr val="accent1"/>
                </a:solidFill>
                <a:ea typeface="+mn-lt"/>
                <a:cs typeface="+mn-lt"/>
              </a:rPr>
              <a:t>, di </a:t>
            </a:r>
            <a:r>
              <a:rPr lang="sl-SI" sz="1600" b="0" dirty="0" err="1">
                <a:solidFill>
                  <a:schemeClr val="accent1"/>
                </a:solidFill>
                <a:ea typeface="+mn-lt"/>
                <a:cs typeface="+mn-lt"/>
              </a:rPr>
              <a:t>dare contributi significativi all'interno delle loro organizzazioni e di promuovere il progresso verso </a:t>
            </a:r>
            <a:r>
              <a:rPr lang="sl-SI" sz="1600" b="0" dirty="0">
                <a:solidFill>
                  <a:schemeClr val="accent1"/>
                </a:solidFill>
                <a:ea typeface="+mn-lt"/>
                <a:cs typeface="+mn-lt"/>
              </a:rPr>
              <a:t>un </a:t>
            </a:r>
            <a:r>
              <a:rPr lang="sl-SI" sz="1600" dirty="0" err="1">
                <a:solidFill>
                  <a:schemeClr val="accent1"/>
                </a:solidFill>
                <a:ea typeface="+mn-lt"/>
                <a:cs typeface="+mn-lt"/>
              </a:rPr>
              <a:t>panorama </a:t>
            </a:r>
            <a:r>
              <a:rPr lang="sl-SI" sz="1600" dirty="0">
                <a:solidFill>
                  <a:schemeClr val="accent1"/>
                </a:solidFill>
                <a:ea typeface="+mn-lt"/>
                <a:cs typeface="+mn-lt"/>
              </a:rPr>
              <a:t>aziendale </a:t>
            </a:r>
            <a:r>
              <a:rPr lang="sl-SI" sz="1600" b="0" dirty="0">
                <a:solidFill>
                  <a:schemeClr val="accent1"/>
                </a:solidFill>
                <a:ea typeface="+mn-lt"/>
                <a:cs typeface="+mn-lt"/>
              </a:rPr>
              <a:t>più</a:t>
            </a:r>
            <a:r>
              <a:rPr lang="sl-SI" sz="1600" b="0" dirty="0" err="1">
                <a:solidFill>
                  <a:schemeClr val="accent1"/>
                </a:solidFill>
                <a:ea typeface="+mn-lt"/>
                <a:cs typeface="+mn-lt"/>
              </a:rPr>
              <a:t> equo e </a:t>
            </a:r>
            <a:r>
              <a:rPr lang="sl-SI" sz="1600" dirty="0" err="1">
                <a:solidFill>
                  <a:schemeClr val="accent1"/>
                </a:solidFill>
                <a:ea typeface="+mn-lt"/>
                <a:cs typeface="+mn-lt"/>
              </a:rPr>
              <a:t>inclusivo </a:t>
            </a:r>
            <a:r>
              <a:rPr lang="sl-SI" sz="1600" b="0" dirty="0" err="1">
                <a:solidFill>
                  <a:schemeClr val="accent1"/>
                </a:solidFill>
                <a:ea typeface="+mn-lt"/>
                <a:cs typeface="+mn-lt"/>
              </a:rPr>
              <a:t>in cui tutti possano prosperare</a:t>
            </a:r>
            <a:r>
              <a:rPr lang="sl-SI" sz="1600" b="0" dirty="0">
                <a:solidFill>
                  <a:schemeClr val="accent1"/>
                </a:solidFill>
                <a:ea typeface="+mn-lt"/>
                <a:cs typeface="+mn-lt"/>
              </a:rPr>
              <a:t>.</a:t>
            </a:r>
            <a:endParaRPr lang="sl-SI" sz="1600" dirty="0">
              <a:solidFill>
                <a:schemeClr val="accent1"/>
              </a:solidFill>
            </a:endParaRPr>
          </a:p>
          <a:p>
            <a:pPr>
              <a:lnSpc>
                <a:spcPct val="150000"/>
              </a:lnSpc>
            </a:pPr>
            <a:r>
              <a:rPr lang="sl-SI" sz="1600" dirty="0" err="1"/>
              <a:t>Durata dell'unità</a:t>
            </a:r>
            <a:r>
              <a:rPr lang="sl-SI" sz="1600" dirty="0"/>
              <a:t>: </a:t>
            </a:r>
            <a:r>
              <a:rPr lang="sl-SI" sz="1600" b="0" dirty="0">
                <a:solidFill>
                  <a:schemeClr val="accent1"/>
                </a:solidFill>
              </a:rPr>
              <a:t>Una </a:t>
            </a:r>
            <a:r>
              <a:rPr lang="sl-SI" sz="1600" b="0" dirty="0" err="1">
                <a:solidFill>
                  <a:schemeClr val="accent1"/>
                </a:solidFill>
              </a:rPr>
              <a:t>settimana</a:t>
            </a:r>
            <a:endParaRPr lang="sl-SI" sz="1600" b="0" dirty="0">
              <a:solidFill>
                <a:schemeClr val="accent1"/>
              </a:solidFill>
            </a:endParaRPr>
          </a:p>
          <a:p>
            <a:pPr>
              <a:lnSpc>
                <a:spcPct val="150000"/>
              </a:lnSpc>
            </a:pPr>
            <a:r>
              <a:rPr lang="sl-SI" sz="1600" dirty="0" err="1"/>
              <a:t>Carico di lavoro stimato</a:t>
            </a:r>
            <a:r>
              <a:rPr lang="sl-SI" sz="1600" dirty="0"/>
              <a:t>: </a:t>
            </a:r>
            <a:r>
              <a:rPr lang="sl-SI" sz="1600" b="0" dirty="0">
                <a:solidFill>
                  <a:schemeClr val="accent1"/>
                </a:solidFill>
              </a:rPr>
              <a:t>7 </a:t>
            </a:r>
            <a:r>
              <a:rPr lang="sl-SI" sz="1600" b="0" dirty="0" err="1">
                <a:solidFill>
                  <a:schemeClr val="accent1"/>
                </a:solidFill>
              </a:rPr>
              <a:t>ore</a:t>
            </a:r>
            <a:endParaRPr lang="sl-SI" sz="1600" b="0" dirty="0">
              <a:solidFill>
                <a:schemeClr val="accent1"/>
              </a:solidFill>
            </a:endParaRPr>
          </a:p>
          <a:p>
            <a:pPr>
              <a:lnSpc>
                <a:spcPct val="150000"/>
              </a:lnSpc>
            </a:pPr>
            <a:r>
              <a:rPr lang="sl-SI" sz="1600" err="1"/>
              <a:t>Metodo di valutazione</a:t>
            </a:r>
            <a:r>
              <a:rPr lang="sl-SI" sz="1600" dirty="0"/>
              <a:t>: </a:t>
            </a:r>
            <a:r>
              <a:rPr lang="sl-SI" sz="1600" b="0" err="1">
                <a:solidFill>
                  <a:schemeClr val="accent1"/>
                </a:solidFill>
              </a:rPr>
              <a:t>Quiz di autovalutazione</a:t>
            </a:r>
            <a:endParaRPr lang="sl-SI" sz="1600" b="0">
              <a:solidFill>
                <a:schemeClr val="accent1"/>
              </a:solidFill>
            </a:endParaRPr>
          </a:p>
        </p:txBody>
      </p:sp>
      <p:sp>
        <p:nvSpPr>
          <p:cNvPr id="6" name="Title 1">
            <a:extLst>
              <a:ext uri="{FF2B5EF4-FFF2-40B4-BE49-F238E27FC236}">
                <a16:creationId xmlns:a16="http://schemas.microsoft.com/office/drawing/2014/main" id="{5F785082-F47E-1F39-01A3-1B5F21801EB5}"/>
              </a:ext>
            </a:extLst>
          </p:cNvPr>
          <p:cNvSpPr>
            <a:spLocks noGrp="1"/>
          </p:cNvSpPr>
          <p:nvPr/>
        </p:nvSpPr>
        <p:spPr>
          <a:xfrm>
            <a:off x="246464" y="519240"/>
            <a:ext cx="10179170" cy="568894"/>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sl-SI" dirty="0" err="1"/>
              <a:t>Obiettivo di questa unità</a:t>
            </a:r>
          </a:p>
        </p:txBody>
      </p:sp>
    </p:spTree>
    <p:extLst>
      <p:ext uri="{BB962C8B-B14F-4D97-AF65-F5344CB8AC3E}">
        <p14:creationId xmlns:p14="http://schemas.microsoft.com/office/powerpoint/2010/main" val="1043091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5E05121-28A5-A1BB-1D1D-D95EBF63955C}"/>
              </a:ext>
            </a:extLst>
          </p:cNvPr>
          <p:cNvSpPr>
            <a:spLocks noGrp="1"/>
          </p:cNvSpPr>
          <p:nvPr>
            <p:ph type="title"/>
          </p:nvPr>
        </p:nvSpPr>
        <p:spPr/>
        <p:txBody>
          <a:bodyPr>
            <a:normAutofit/>
          </a:bodyPr>
          <a:lstStyle/>
          <a:p>
            <a:r>
              <a:rPr lang="sl-SI" sz="3400" b="1" kern="0" dirty="0">
                <a:ea typeface="Times New Roman" panose="02020603050405020304" pitchFamily="18" charset="0"/>
                <a:cs typeface="Times New Roman"/>
              </a:rPr>
              <a:t>3°: </a:t>
            </a:r>
            <a:r>
              <a:rPr lang="sl-SI" sz="3400" b="1" kern="0" err="1">
                <a:ea typeface="Times New Roman" panose="02020603050405020304" pitchFamily="18" charset="0"/>
                <a:cs typeface="Times New Roman"/>
              </a:rPr>
              <a:t>Creare ambienti di lavoro inclusivi</a:t>
            </a:r>
            <a:br>
              <a:rPr lang="sl-SI" sz="3400" b="1" kern="0" dirty="0">
                <a:ea typeface="Times New Roman" panose="02020603050405020304" pitchFamily="18" charset="0"/>
                <a:cs typeface="Times New Roman"/>
              </a:rPr>
            </a:br>
            <a:br>
              <a:rPr lang="sl-SI" sz="3400" b="1" kern="0" dirty="0">
                <a:ea typeface="Times New Roman" panose="02020603050405020304" pitchFamily="18" charset="0"/>
                <a:cs typeface="Times New Roman"/>
              </a:rPr>
            </a:br>
            <a:r>
              <a:rPr lang="sl-SI" sz="2000" b="1" kern="0" err="1">
                <a:cs typeface="Times New Roman"/>
              </a:rPr>
              <a:t>Importanza di diversità</a:t>
            </a:r>
            <a:r>
              <a:rPr lang="sl-SI" sz="2000" b="1" kern="0" dirty="0">
                <a:cs typeface="Times New Roman"/>
              </a:rPr>
              <a:t>, </a:t>
            </a:r>
            <a:r>
              <a:rPr lang="sl-SI" sz="2000" b="1" kern="0" err="1">
                <a:cs typeface="Times New Roman"/>
              </a:rPr>
              <a:t>equità e inclusione </a:t>
            </a:r>
            <a:r>
              <a:rPr lang="sl-SI" sz="2000" b="1" kern="0" dirty="0">
                <a:cs typeface="Times New Roman"/>
              </a:rPr>
              <a:t>(DEI)</a:t>
            </a:r>
            <a:endParaRPr lang="en-GB" sz="2000" b="1" kern="0" dirty="0">
              <a:cs typeface="Times New Roman"/>
            </a:endParaRPr>
          </a:p>
        </p:txBody>
      </p:sp>
      <p:sp>
        <p:nvSpPr>
          <p:cNvPr id="3" name="Označba mesta vsebine 2">
            <a:extLst>
              <a:ext uri="{FF2B5EF4-FFF2-40B4-BE49-F238E27FC236}">
                <a16:creationId xmlns:a16="http://schemas.microsoft.com/office/drawing/2014/main" id="{39076C24-799A-8D2A-2DA4-22032426AD63}"/>
              </a:ext>
            </a:extLst>
          </p:cNvPr>
          <p:cNvSpPr>
            <a:spLocks noGrp="1"/>
          </p:cNvSpPr>
          <p:nvPr>
            <p:ph idx="1"/>
          </p:nvPr>
        </p:nvSpPr>
        <p:spPr/>
        <p:txBody>
          <a:bodyPr>
            <a:normAutofit fontScale="92500" lnSpcReduction="20000"/>
          </a:bodyPr>
          <a:lstStyle/>
          <a:p>
            <a:pPr>
              <a:lnSpc>
                <a:spcPct val="150000"/>
              </a:lnSpc>
            </a:pPr>
            <a:r>
              <a:rPr lang="en-US" sz="1800" b="0">
                <a:solidFill>
                  <a:schemeClr val="accent1"/>
                </a:solidFill>
              </a:rPr>
              <a:t>Diversità, equità e inclusione sono concetti interconnessi ma distinti nel loro obiettivo. </a:t>
            </a:r>
            <a:endParaRPr lang="sl-SI" sz="1800" b="0">
              <a:solidFill>
                <a:schemeClr val="accent1"/>
              </a:solidFill>
            </a:endParaRPr>
          </a:p>
          <a:p>
            <a:pPr>
              <a:lnSpc>
                <a:spcPct val="150000"/>
              </a:lnSpc>
            </a:pPr>
            <a:r>
              <a:rPr lang="en-US" sz="1800">
                <a:solidFill>
                  <a:schemeClr val="accent1"/>
                </a:solidFill>
              </a:rPr>
              <a:t>La diversità </a:t>
            </a:r>
            <a:r>
              <a:rPr lang="en-US" sz="1800" b="0">
                <a:solidFill>
                  <a:schemeClr val="accent1"/>
                </a:solidFill>
              </a:rPr>
              <a:t>sottolinea la rappresentazione di diversi generi, razze, nazionalità e orientamenti sessuali all'interno di un'entità. </a:t>
            </a:r>
            <a:endParaRPr lang="sl-SI" sz="1800" b="0">
              <a:solidFill>
                <a:schemeClr val="accent1"/>
              </a:solidFill>
            </a:endParaRPr>
          </a:p>
          <a:p>
            <a:pPr>
              <a:lnSpc>
                <a:spcPct val="150000"/>
              </a:lnSpc>
            </a:pPr>
            <a:r>
              <a:rPr lang="en-US" sz="1800">
                <a:solidFill>
                  <a:schemeClr val="accent1"/>
                </a:solidFill>
              </a:rPr>
              <a:t>L'inclusione </a:t>
            </a:r>
            <a:r>
              <a:rPr lang="en-US" sz="1800" b="0">
                <a:solidFill>
                  <a:schemeClr val="accent1"/>
                </a:solidFill>
              </a:rPr>
              <a:t>riguarda la valorizzazione e l'integrazione dei contributi e delle prospettive di questi gruppi diversi. </a:t>
            </a:r>
            <a:endParaRPr lang="sl-SI" sz="1800" b="0">
              <a:solidFill>
                <a:schemeClr val="accent1"/>
              </a:solidFill>
            </a:endParaRPr>
          </a:p>
          <a:p>
            <a:pPr>
              <a:lnSpc>
                <a:spcPct val="150000"/>
              </a:lnSpc>
            </a:pPr>
            <a:r>
              <a:rPr lang="en-US" sz="1800" b="0">
                <a:solidFill>
                  <a:schemeClr val="accent1"/>
                </a:solidFill>
              </a:rPr>
              <a:t>L</a:t>
            </a:r>
            <a:r>
              <a:rPr lang="en-US" sz="1800">
                <a:solidFill>
                  <a:schemeClr val="accent1"/>
                </a:solidFill>
              </a:rPr>
              <a:t>'equità </a:t>
            </a:r>
            <a:r>
              <a:rPr lang="en-US" sz="1800" b="0">
                <a:solidFill>
                  <a:schemeClr val="accent1"/>
                </a:solidFill>
              </a:rPr>
              <a:t>garantisce un trattamento equo, l'accesso e le opportunità affrontando e superando le barriere sistemiche. Un ambiente in cui i dati demografici sono diversi, ma in cui vengono valorizzate solo le prospettive di alcuni gruppi, può essere diverso, ma non è veramente inclusivo o equo. </a:t>
            </a:r>
            <a:endParaRPr lang="sl-SI" sz="1800" b="0">
              <a:solidFill>
                <a:schemeClr val="accent1"/>
              </a:solidFill>
            </a:endParaRPr>
          </a:p>
          <a:p>
            <a:endParaRPr lang="sl-SI" sz="1800" b="0">
              <a:solidFill>
                <a:schemeClr val="accent1"/>
              </a:solidFill>
            </a:endParaRPr>
          </a:p>
          <a:p>
            <a:endParaRPr lang="sl-SI" sz="1800" b="0">
              <a:solidFill>
                <a:schemeClr val="accent1"/>
              </a:solidFill>
            </a:endParaRPr>
          </a:p>
          <a:p>
            <a:pPr algn="ctr"/>
            <a:r>
              <a:rPr lang="en-US" sz="1800">
                <a:solidFill>
                  <a:schemeClr val="accent1"/>
                </a:solidFill>
              </a:rPr>
              <a:t>Tutti e tre gli aspetti sono essenziali per un ambiente veramente inclusivo ed equo.</a:t>
            </a:r>
            <a:endParaRPr lang="en-GB" sz="1800">
              <a:solidFill>
                <a:schemeClr val="accent1"/>
              </a:solidFill>
            </a:endParaRPr>
          </a:p>
        </p:txBody>
      </p:sp>
    </p:spTree>
    <p:extLst>
      <p:ext uri="{BB962C8B-B14F-4D97-AF65-F5344CB8AC3E}">
        <p14:creationId xmlns:p14="http://schemas.microsoft.com/office/powerpoint/2010/main" val="18067474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6E6486CF-3181-A79C-F9F4-B67544B29F0D}"/>
              </a:ext>
            </a:extLst>
          </p:cNvPr>
          <p:cNvSpPr>
            <a:spLocks noGrp="1"/>
          </p:cNvSpPr>
          <p:nvPr>
            <p:ph idx="1"/>
          </p:nvPr>
        </p:nvSpPr>
        <p:spPr>
          <a:xfrm>
            <a:off x="838200" y="816746"/>
            <a:ext cx="10515600" cy="5360217"/>
          </a:xfrm>
        </p:spPr>
        <p:txBody>
          <a:bodyPr vert="horz" lIns="91440" tIns="45720" rIns="91440" bIns="45720" rtlCol="0" anchor="t">
            <a:normAutofit fontScale="92500" lnSpcReduction="20000"/>
          </a:bodyPr>
          <a:lstStyle/>
          <a:p>
            <a:r>
              <a:rPr lang="en-US" sz="3400" b="1" dirty="0">
                <a:solidFill>
                  <a:schemeClr val="bg2"/>
                </a:solidFill>
              </a:rPr>
              <a:t>Perché il DEI è importante per le aziende</a:t>
            </a:r>
          </a:p>
          <a:p>
            <a:pPr>
              <a:lnSpc>
                <a:spcPct val="150000"/>
              </a:lnSpc>
              <a:spcBef>
                <a:spcPts val="600"/>
              </a:spcBef>
              <a:spcAft>
                <a:spcPts val="600"/>
              </a:spcAft>
            </a:pPr>
            <a:endParaRPr lang="en-US" sz="1600" dirty="0"/>
          </a:p>
          <a:p>
            <a:pPr>
              <a:lnSpc>
                <a:spcPct val="150000"/>
              </a:lnSpc>
              <a:spcBef>
                <a:spcPts val="600"/>
              </a:spcBef>
              <a:spcAft>
                <a:spcPts val="600"/>
              </a:spcAft>
            </a:pPr>
            <a:r>
              <a:rPr lang="en-US" sz="1600" b="1" dirty="0"/>
              <a:t>Migliora la coesione e l'innovazione del team: </a:t>
            </a:r>
            <a:r>
              <a:rPr lang="en-US" sz="1600" b="0" dirty="0">
                <a:solidFill>
                  <a:schemeClr val="accent1"/>
                </a:solidFill>
              </a:rPr>
              <a:t>Una forza lavoro eterogenea riunisce prospettive diverse che favoriscono la creatività e la risoluzione dei problemi. Quando i dipendenti si sentono inclusi e trattati equamente, sono più impegnati e produttivi.</a:t>
            </a:r>
            <a:endParaRPr lang="en-US" dirty="0">
              <a:solidFill>
                <a:schemeClr val="accent1"/>
              </a:solidFill>
            </a:endParaRPr>
          </a:p>
          <a:p>
            <a:pPr>
              <a:lnSpc>
                <a:spcPct val="150000"/>
              </a:lnSpc>
              <a:spcBef>
                <a:spcPts val="600"/>
              </a:spcBef>
              <a:spcAft>
                <a:spcPts val="600"/>
              </a:spcAft>
            </a:pPr>
            <a:r>
              <a:rPr lang="en-US" sz="1600" b="1" dirty="0"/>
              <a:t>Migliora la comprensione dei clienti: </a:t>
            </a:r>
            <a:r>
              <a:rPr lang="en-US" sz="1600" b="0" dirty="0">
                <a:solidFill>
                  <a:schemeClr val="accent1"/>
                </a:solidFill>
              </a:rPr>
              <a:t>Un'organizzazione diversificata e inclusiva riflette meglio il mercato che serve, migliorando la comprensione dei clienti e il servizio. Questo allineamento può favorire la soddisfazione e la fedeltà dei clienti.</a:t>
            </a:r>
          </a:p>
          <a:p>
            <a:pPr>
              <a:lnSpc>
                <a:spcPct val="150000"/>
              </a:lnSpc>
              <a:spcBef>
                <a:spcPts val="600"/>
              </a:spcBef>
              <a:spcAft>
                <a:spcPts val="600"/>
              </a:spcAft>
            </a:pPr>
            <a:r>
              <a:rPr lang="en-US" sz="1600" b="1" dirty="0"/>
              <a:t>Rafforza la cultura organizzativa: </a:t>
            </a:r>
            <a:r>
              <a:rPr lang="en-US" sz="1600" b="0" dirty="0">
                <a:solidFill>
                  <a:schemeClr val="accent1"/>
                </a:solidFill>
              </a:rPr>
              <a:t>Le pratiche DEI creano una cultura di integrità e rispetto, attirando i migliori talenti e riducendo il turnover. Quando i dipendenti si vedono rappresentati a tutti i livelli dell'organizzazione, promuovono un senso di appartenenza e di </a:t>
            </a:r>
            <a:r>
              <a:rPr lang="en-US" sz="1600" b="0" dirty="0" err="1">
                <a:solidFill>
                  <a:schemeClr val="accent1"/>
                </a:solidFill>
              </a:rPr>
              <a:t>impegno</a:t>
            </a:r>
            <a:r>
              <a:rPr lang="en-US" sz="1600" b="0" dirty="0">
                <a:solidFill>
                  <a:schemeClr val="accent1"/>
                </a:solidFill>
              </a:rPr>
              <a:t>.</a:t>
            </a:r>
          </a:p>
          <a:p>
            <a:pPr>
              <a:lnSpc>
                <a:spcPct val="150000"/>
              </a:lnSpc>
              <a:spcBef>
                <a:spcPts val="600"/>
              </a:spcBef>
              <a:spcAft>
                <a:spcPts val="600"/>
              </a:spcAft>
            </a:pPr>
            <a:r>
              <a:rPr lang="en-US" sz="1600" dirty="0">
                <a:solidFill>
                  <a:schemeClr val="bg2"/>
                </a:solidFill>
              </a:rPr>
              <a:t>Investire nella DEI non è solo un imperativo morale, ma anche un vantaggio strategico. Crea un ambiente di lavoro più positivo, stimola l'innovazione, migliora le relazioni con i clienti e costruisce un'organizzazione più forte e resistente.</a:t>
            </a:r>
          </a:p>
          <a:p>
            <a:endParaRPr lang="en-GB" dirty="0"/>
          </a:p>
        </p:txBody>
      </p:sp>
    </p:spTree>
    <p:extLst>
      <p:ext uri="{BB962C8B-B14F-4D97-AF65-F5344CB8AC3E}">
        <p14:creationId xmlns:p14="http://schemas.microsoft.com/office/powerpoint/2010/main" val="19202969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A7C952E-CAE0-1484-D9A6-28B605E1BF89}"/>
              </a:ext>
            </a:extLst>
          </p:cNvPr>
          <p:cNvSpPr>
            <a:spLocks noGrp="1"/>
          </p:cNvSpPr>
          <p:nvPr>
            <p:ph type="title"/>
          </p:nvPr>
        </p:nvSpPr>
        <p:spPr>
          <a:xfrm>
            <a:off x="838200" y="0"/>
            <a:ext cx="10515600" cy="1580225"/>
          </a:xfrm>
        </p:spPr>
        <p:txBody>
          <a:bodyPr>
            <a:normAutofit/>
          </a:bodyPr>
          <a:lstStyle/>
          <a:p>
            <a:r>
              <a:rPr lang="sl-SI" sz="3400" kern="0" dirty="0" err="1">
                <a:effectLst/>
                <a:latin typeface="+mj-lt"/>
                <a:ea typeface="Times New Roman" panose="02020603050405020304" pitchFamily="18" charset="0"/>
                <a:cs typeface="Times New Roman"/>
              </a:rPr>
              <a:t>Strategie </a:t>
            </a:r>
            <a:r>
              <a:rPr lang="sl-SI" sz="3400" kern="0" dirty="0">
                <a:effectLst/>
                <a:latin typeface="+mj-lt"/>
                <a:ea typeface="Times New Roman" panose="02020603050405020304" pitchFamily="18" charset="0"/>
                <a:cs typeface="Times New Roman"/>
              </a:rPr>
              <a:t>per </a:t>
            </a:r>
            <a:r>
              <a:rPr lang="sl-SI" sz="3400" kern="0" dirty="0" err="1">
                <a:effectLst/>
                <a:latin typeface="+mj-lt"/>
                <a:ea typeface="Times New Roman" panose="02020603050405020304" pitchFamily="18" charset="0"/>
                <a:cs typeface="Times New Roman"/>
              </a:rPr>
              <a:t>promuovere </a:t>
            </a:r>
            <a:r>
              <a:rPr lang="sl-SI" sz="3400" kern="0" dirty="0">
                <a:effectLst/>
                <a:latin typeface="+mj-lt"/>
                <a:ea typeface="Times New Roman" panose="02020603050405020304" pitchFamily="18" charset="0"/>
                <a:cs typeface="Times New Roman"/>
              </a:rPr>
              <a:t>un </a:t>
            </a:r>
            <a:r>
              <a:rPr lang="sl-SI" sz="3400" kern="0" dirty="0" err="1">
                <a:effectLst/>
                <a:latin typeface="+mj-lt"/>
                <a:ea typeface="Times New Roman" panose="02020603050405020304" pitchFamily="18" charset="0"/>
                <a:cs typeface="Times New Roman"/>
              </a:rPr>
              <a:t>ambiente di lavoro </a:t>
            </a:r>
            <a:r>
              <a:rPr lang="sl-SI" sz="3400" kern="0" dirty="0">
                <a:effectLst/>
                <a:latin typeface="+mj-lt"/>
                <a:ea typeface="Times New Roman" panose="02020603050405020304" pitchFamily="18" charset="0"/>
                <a:cs typeface="Times New Roman"/>
              </a:rPr>
              <a:t>DEI</a:t>
            </a:r>
            <a:endParaRPr lang="en-GB" sz="3400" dirty="0">
              <a:cs typeface="Times New Roman"/>
            </a:endParaRPr>
          </a:p>
        </p:txBody>
      </p:sp>
      <p:sp>
        <p:nvSpPr>
          <p:cNvPr id="3" name="Označba mesta vsebine 2">
            <a:extLst>
              <a:ext uri="{FF2B5EF4-FFF2-40B4-BE49-F238E27FC236}">
                <a16:creationId xmlns:a16="http://schemas.microsoft.com/office/drawing/2014/main" id="{13A824C9-485C-0057-616B-EFB14AB3EE75}"/>
              </a:ext>
            </a:extLst>
          </p:cNvPr>
          <p:cNvSpPr>
            <a:spLocks noGrp="1"/>
          </p:cNvSpPr>
          <p:nvPr>
            <p:ph idx="1"/>
          </p:nvPr>
        </p:nvSpPr>
        <p:spPr>
          <a:xfrm>
            <a:off x="838200" y="1337912"/>
            <a:ext cx="10515600" cy="5045133"/>
          </a:xfrm>
        </p:spPr>
        <p:txBody>
          <a:bodyPr vert="horz" lIns="91440" tIns="45720" rIns="91440" bIns="45720" rtlCol="0" anchor="t">
            <a:normAutofit/>
          </a:bodyPr>
          <a:lstStyle/>
          <a:p>
            <a:pPr>
              <a:lnSpc>
                <a:spcPct val="150000"/>
              </a:lnSpc>
              <a:spcBef>
                <a:spcPts val="600"/>
              </a:spcBef>
              <a:spcAft>
                <a:spcPts val="600"/>
              </a:spcAft>
            </a:pPr>
            <a:r>
              <a:rPr lang="en-US" sz="2000" dirty="0">
                <a:solidFill>
                  <a:schemeClr val="accent1"/>
                </a:solidFill>
                <a:ea typeface="+mn-lt"/>
                <a:cs typeface="+mn-lt"/>
              </a:rPr>
              <a:t>Impegno della leadership:</a:t>
            </a:r>
            <a:r>
              <a:rPr lang="en-US" sz="2000" b="0" dirty="0">
                <a:solidFill>
                  <a:schemeClr val="accent1"/>
                </a:solidFill>
                <a:ea typeface="+mn-lt"/>
                <a:cs typeface="+mn-lt"/>
              </a:rPr>
              <a:t> I leader devono dare attivamente priorità alla DEI, ad esempio organizzando discussioni regolari e stabilendo aspettative chiare. Le azioni genuine sono fondamentali per promuovere la fiducia e stabilire un tono organizzativo.</a:t>
            </a:r>
            <a:endParaRPr lang="sl-SI" sz="2000" dirty="0">
              <a:solidFill>
                <a:schemeClr val="accent1"/>
              </a:solidFill>
            </a:endParaRPr>
          </a:p>
          <a:p>
            <a:pPr>
              <a:lnSpc>
                <a:spcPct val="150000"/>
              </a:lnSpc>
              <a:spcBef>
                <a:spcPts val="600"/>
              </a:spcBef>
              <a:spcAft>
                <a:spcPts val="600"/>
              </a:spcAft>
            </a:pPr>
            <a:r>
              <a:rPr lang="en-US" sz="2000" dirty="0">
                <a:solidFill>
                  <a:schemeClr val="accent1"/>
                </a:solidFill>
                <a:ea typeface="+mn-lt"/>
                <a:cs typeface="+mn-lt"/>
              </a:rPr>
              <a:t>Istruzione e formazione:</a:t>
            </a:r>
            <a:r>
              <a:rPr lang="en-US" sz="2000" b="0" dirty="0">
                <a:solidFill>
                  <a:schemeClr val="accent1"/>
                </a:solidFill>
                <a:ea typeface="+mn-lt"/>
                <a:cs typeface="+mn-lt"/>
              </a:rPr>
              <a:t> Offrire una formazione DEI continua e interattiva per aumentare la consapevolezza e contrastare i pregiudizi. Evitate le sessioni una tantum e affrontate le potenziali resistenze dei dipendenti.</a:t>
            </a:r>
            <a:endParaRPr lang="en-US" sz="2000" dirty="0">
              <a:solidFill>
                <a:schemeClr val="accent1"/>
              </a:solidFill>
            </a:endParaRPr>
          </a:p>
          <a:p>
            <a:pPr>
              <a:lnSpc>
                <a:spcPct val="150000"/>
              </a:lnSpc>
              <a:spcBef>
                <a:spcPts val="600"/>
              </a:spcBef>
              <a:spcAft>
                <a:spcPts val="600"/>
              </a:spcAft>
            </a:pPr>
            <a:r>
              <a:rPr lang="en-US" sz="2000" dirty="0">
                <a:solidFill>
                  <a:schemeClr val="accent1"/>
                </a:solidFill>
                <a:ea typeface="+mn-lt"/>
                <a:cs typeface="+mn-lt"/>
              </a:rPr>
              <a:t>Pratiche di assunzione diversificate:</a:t>
            </a:r>
            <a:r>
              <a:rPr lang="en-US" sz="2000" b="0" dirty="0">
                <a:solidFill>
                  <a:schemeClr val="accent1"/>
                </a:solidFill>
                <a:ea typeface="+mn-lt"/>
                <a:cs typeface="+mn-lt"/>
              </a:rPr>
              <a:t> Adottare metodi di reclutamento inclusivi, come l'assunzione alla cieca e i panel diversificati, per promuovere l'equità. Garantire l'equità ed evitare il tokenismo negli sforzi per la diversità.</a:t>
            </a:r>
            <a:endParaRPr lang="en-US" sz="2000" dirty="0">
              <a:solidFill>
                <a:schemeClr val="accent1"/>
              </a:solidFill>
            </a:endParaRPr>
          </a:p>
          <a:p>
            <a:endParaRPr lang="en-US" sz="6000" dirty="0">
              <a:solidFill>
                <a:srgbClr val="F3B75B"/>
              </a:solidFill>
            </a:endParaRPr>
          </a:p>
          <a:p>
            <a:endParaRPr lang="en-GB" dirty="0"/>
          </a:p>
        </p:txBody>
      </p:sp>
    </p:spTree>
    <p:extLst>
      <p:ext uri="{BB962C8B-B14F-4D97-AF65-F5344CB8AC3E}">
        <p14:creationId xmlns:p14="http://schemas.microsoft.com/office/powerpoint/2010/main" val="12292611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6D4737CE-E08E-1637-03F5-49D17411FE4D}"/>
              </a:ext>
            </a:extLst>
          </p:cNvPr>
          <p:cNvSpPr>
            <a:spLocks noGrp="1"/>
          </p:cNvSpPr>
          <p:nvPr>
            <p:ph idx="1"/>
          </p:nvPr>
        </p:nvSpPr>
        <p:spPr>
          <a:xfrm>
            <a:off x="616352" y="420417"/>
            <a:ext cx="10737448" cy="5756546"/>
          </a:xfrm>
        </p:spPr>
        <p:txBody>
          <a:bodyPr vert="horz" lIns="91440" tIns="45720" rIns="91440" bIns="45720" rtlCol="0" anchor="t">
            <a:normAutofit fontScale="77500" lnSpcReduction="20000"/>
          </a:bodyPr>
          <a:lstStyle/>
          <a:p>
            <a:r>
              <a:rPr lang="sl-SI" sz="4400" b="0" dirty="0" err="1">
                <a:solidFill>
                  <a:srgbClr val="0E9094"/>
                </a:solidFill>
                <a:latin typeface="Raleway SemiBold"/>
                <a:ea typeface="+mn-lt"/>
                <a:cs typeface="+mn-lt"/>
              </a:rPr>
              <a:t>Strategie </a:t>
            </a:r>
            <a:r>
              <a:rPr lang="sl-SI" sz="4400" b="0" dirty="0">
                <a:solidFill>
                  <a:srgbClr val="0E9094"/>
                </a:solidFill>
                <a:latin typeface="Raleway SemiBold"/>
                <a:ea typeface="+mn-lt"/>
                <a:cs typeface="+mn-lt"/>
              </a:rPr>
              <a:t>per </a:t>
            </a:r>
            <a:r>
              <a:rPr lang="sl-SI" sz="4400" b="0" dirty="0" err="1">
                <a:solidFill>
                  <a:srgbClr val="0E9094"/>
                </a:solidFill>
                <a:latin typeface="Raleway SemiBold"/>
                <a:ea typeface="+mn-lt"/>
                <a:cs typeface="+mn-lt"/>
              </a:rPr>
              <a:t>promuovere </a:t>
            </a:r>
            <a:r>
              <a:rPr lang="sl-SI" sz="4400" b="0" dirty="0">
                <a:solidFill>
                  <a:srgbClr val="0E9094"/>
                </a:solidFill>
                <a:latin typeface="Raleway SemiBold"/>
                <a:ea typeface="+mn-lt"/>
                <a:cs typeface="+mn-lt"/>
              </a:rPr>
              <a:t>un </a:t>
            </a:r>
            <a:r>
              <a:rPr lang="sl-SI" sz="4400" b="0" dirty="0" err="1">
                <a:solidFill>
                  <a:srgbClr val="0E9094"/>
                </a:solidFill>
                <a:latin typeface="Raleway SemiBold"/>
                <a:ea typeface="+mn-lt"/>
                <a:cs typeface="+mn-lt"/>
              </a:rPr>
              <a:t>ambiente di lavoro </a:t>
            </a:r>
            <a:r>
              <a:rPr lang="sl-SI" sz="4400" b="0" dirty="0">
                <a:solidFill>
                  <a:srgbClr val="0E9094"/>
                </a:solidFill>
                <a:latin typeface="Raleway SemiBold"/>
                <a:ea typeface="+mn-lt"/>
                <a:cs typeface="+mn-lt"/>
              </a:rPr>
              <a:t>DEI</a:t>
            </a:r>
          </a:p>
          <a:p>
            <a:pPr marL="285750">
              <a:lnSpc>
                <a:spcPct val="150000"/>
              </a:lnSpc>
              <a:spcBef>
                <a:spcPts val="600"/>
              </a:spcBef>
              <a:spcAft>
                <a:spcPts val="600"/>
              </a:spcAft>
            </a:pPr>
            <a:r>
              <a:rPr lang="en-US" sz="2000" dirty="0" err="1">
                <a:solidFill>
                  <a:schemeClr val="accent1"/>
                </a:solidFill>
                <a:ea typeface="+mn-lt"/>
                <a:cs typeface="+mn-lt"/>
              </a:rPr>
              <a:t>Gruppi</a:t>
            </a:r>
            <a:r>
              <a:rPr lang="en-US" sz="2000" dirty="0">
                <a:solidFill>
                  <a:schemeClr val="accent1"/>
                </a:solidFill>
                <a:ea typeface="+mn-lt"/>
                <a:cs typeface="+mn-lt"/>
              </a:rPr>
              <a:t> di </a:t>
            </a:r>
            <a:r>
              <a:rPr lang="en-US" sz="2000" dirty="0" err="1">
                <a:solidFill>
                  <a:schemeClr val="accent1"/>
                </a:solidFill>
                <a:ea typeface="+mn-lt"/>
                <a:cs typeface="+mn-lt"/>
              </a:rPr>
              <a:t>risorse</a:t>
            </a:r>
            <a:r>
              <a:rPr lang="en-US" sz="2000" dirty="0">
                <a:solidFill>
                  <a:schemeClr val="accent1"/>
                </a:solidFill>
                <a:ea typeface="+mn-lt"/>
                <a:cs typeface="+mn-lt"/>
              </a:rPr>
              <a:t> per </a:t>
            </a:r>
            <a:r>
              <a:rPr lang="en-US" sz="2000" dirty="0" err="1">
                <a:solidFill>
                  <a:schemeClr val="accent1"/>
                </a:solidFill>
                <a:ea typeface="+mn-lt"/>
                <a:cs typeface="+mn-lt"/>
              </a:rPr>
              <a:t>i</a:t>
            </a:r>
            <a:r>
              <a:rPr lang="en-US" sz="2000" dirty="0">
                <a:solidFill>
                  <a:schemeClr val="accent1"/>
                </a:solidFill>
                <a:ea typeface="+mn-lt"/>
                <a:cs typeface="+mn-lt"/>
              </a:rPr>
              <a:t> </a:t>
            </a:r>
            <a:r>
              <a:rPr lang="en-US" sz="2000" dirty="0" err="1">
                <a:solidFill>
                  <a:schemeClr val="accent1"/>
                </a:solidFill>
                <a:ea typeface="+mn-lt"/>
                <a:cs typeface="+mn-lt"/>
              </a:rPr>
              <a:t>dipendenti</a:t>
            </a:r>
            <a:r>
              <a:rPr lang="en-US" sz="2000" dirty="0">
                <a:solidFill>
                  <a:schemeClr val="accent1"/>
                </a:solidFill>
                <a:ea typeface="+mn-lt"/>
                <a:cs typeface="+mn-lt"/>
              </a:rPr>
              <a:t> (ERG):</a:t>
            </a:r>
            <a:r>
              <a:rPr lang="en-US" sz="2000" b="0" dirty="0">
                <a:solidFill>
                  <a:schemeClr val="accent1"/>
                </a:solidFill>
                <a:ea typeface="+mn-lt"/>
                <a:cs typeface="+mn-lt"/>
              </a:rPr>
              <a:t> Sostenere gli ERG come Women in Tech o LGBTQ+ Allies fornendo risorse e piattaforme per condividere esperienze e proporre iniziative. Assicuratevi che siano integrati nell'organizzazione più ampia con il supporto del management.</a:t>
            </a:r>
            <a:endParaRPr lang="sl-SI" sz="2000" dirty="0">
              <a:solidFill>
                <a:schemeClr val="accent1"/>
              </a:solidFill>
              <a:ea typeface="+mn-lt"/>
              <a:cs typeface="+mn-lt"/>
            </a:endParaRPr>
          </a:p>
          <a:p>
            <a:pPr marL="285750">
              <a:lnSpc>
                <a:spcPct val="150000"/>
              </a:lnSpc>
              <a:spcBef>
                <a:spcPts val="600"/>
              </a:spcBef>
              <a:spcAft>
                <a:spcPts val="600"/>
              </a:spcAft>
            </a:pPr>
            <a:r>
              <a:rPr lang="en-US" sz="2000" dirty="0">
                <a:solidFill>
                  <a:schemeClr val="accent1"/>
                </a:solidFill>
                <a:ea typeface="+mn-lt"/>
                <a:cs typeface="+mn-lt"/>
              </a:rPr>
              <a:t>Comunicazione aperta:</a:t>
            </a:r>
            <a:r>
              <a:rPr lang="en-US" sz="2000" b="0" dirty="0">
                <a:solidFill>
                  <a:schemeClr val="accent1"/>
                </a:solidFill>
                <a:ea typeface="+mn-lt"/>
                <a:cs typeface="+mn-lt"/>
              </a:rPr>
              <a:t> Promuovere la trasparenza attraverso canali di feedback anonimi e sondaggi DEI. Agite in base ai feedback per creare fiducia e dimostrare reattività.</a:t>
            </a:r>
            <a:endParaRPr lang="en-US" sz="2000" dirty="0">
              <a:solidFill>
                <a:schemeClr val="accent1"/>
              </a:solidFill>
              <a:ea typeface="+mn-lt"/>
              <a:cs typeface="+mn-lt"/>
            </a:endParaRPr>
          </a:p>
          <a:p>
            <a:pPr marL="285750">
              <a:lnSpc>
                <a:spcPct val="150000"/>
              </a:lnSpc>
              <a:spcBef>
                <a:spcPts val="600"/>
              </a:spcBef>
              <a:spcAft>
                <a:spcPts val="600"/>
              </a:spcAft>
            </a:pPr>
            <a:r>
              <a:rPr lang="en-US" sz="2000" dirty="0">
                <a:solidFill>
                  <a:schemeClr val="accent1"/>
                </a:solidFill>
                <a:ea typeface="+mn-lt"/>
                <a:cs typeface="+mn-lt"/>
              </a:rPr>
              <a:t>Cultura inclusiva:</a:t>
            </a:r>
            <a:r>
              <a:rPr lang="en-US" sz="2000" b="0" dirty="0">
                <a:solidFill>
                  <a:schemeClr val="accent1"/>
                </a:solidFill>
                <a:ea typeface="+mn-lt"/>
                <a:cs typeface="+mn-lt"/>
              </a:rPr>
              <a:t> Celebrare la diversità attraverso eventi culturali e attività incentrate sull'inclusione. Assicuratevi che queste iniziative siano rispettose, genuine ed evitino la superficialità.</a:t>
            </a:r>
          </a:p>
          <a:p>
            <a:pPr marL="285750">
              <a:lnSpc>
                <a:spcPct val="150000"/>
              </a:lnSpc>
              <a:spcBef>
                <a:spcPts val="600"/>
              </a:spcBef>
              <a:spcAft>
                <a:spcPts val="600"/>
              </a:spcAft>
            </a:pPr>
            <a:r>
              <a:rPr lang="en-US" sz="2000" dirty="0">
                <a:solidFill>
                  <a:schemeClr val="accent1"/>
                </a:solidFill>
                <a:ea typeface="+mn-lt"/>
                <a:cs typeface="+mn-lt"/>
              </a:rPr>
              <a:t>Flessibilità e accessibilità:</a:t>
            </a:r>
            <a:r>
              <a:rPr lang="en-US" sz="2000" b="0" dirty="0">
                <a:solidFill>
                  <a:schemeClr val="accent1"/>
                </a:solidFill>
                <a:ea typeface="+mn-lt"/>
                <a:cs typeface="+mn-lt"/>
              </a:rPr>
              <a:t> Fornire lavoro a distanza, orari flessibili e garantire l'accessibilità degli spazi d'ufficio e degli strumenti digitali per supportare le diverse esigenze. Le politiche devono essere coerenti e le misure di accessibilità devono essere aggiornate.</a:t>
            </a:r>
            <a:endParaRPr lang="en-US" sz="2000" dirty="0">
              <a:solidFill>
                <a:schemeClr val="accent1"/>
              </a:solidFill>
              <a:ea typeface="+mn-lt"/>
              <a:cs typeface="+mn-lt"/>
            </a:endParaRPr>
          </a:p>
          <a:p>
            <a:pPr marL="285750">
              <a:lnSpc>
                <a:spcPct val="150000"/>
              </a:lnSpc>
              <a:spcBef>
                <a:spcPts val="600"/>
              </a:spcBef>
              <a:spcAft>
                <a:spcPts val="600"/>
              </a:spcAft>
            </a:pPr>
            <a:r>
              <a:rPr lang="en-US" sz="2000" dirty="0">
                <a:solidFill>
                  <a:schemeClr val="accent1"/>
                </a:solidFill>
                <a:ea typeface="+mn-lt"/>
                <a:cs typeface="+mn-lt"/>
              </a:rPr>
              <a:t>Responsabilità e misurazione:</a:t>
            </a:r>
            <a:r>
              <a:rPr lang="en-US" sz="2000" b="0" dirty="0">
                <a:solidFill>
                  <a:schemeClr val="accent1"/>
                </a:solidFill>
                <a:ea typeface="+mn-lt"/>
                <a:cs typeface="+mn-lt"/>
              </a:rPr>
              <a:t> Stabilire obiettivi DEI chiari, monitorare le metriche e pubblicare rapporti per garantire la trasparenza e monitorare i progressi. Combinare misure quantitative e qualitative per ottenere informazioni significative.</a:t>
            </a:r>
            <a:endParaRPr lang="en-US" sz="2000" dirty="0">
              <a:solidFill>
                <a:schemeClr val="accent1"/>
              </a:solidFill>
            </a:endParaRPr>
          </a:p>
          <a:p>
            <a:pPr marL="285750" indent="-285750">
              <a:buFont typeface="Arial"/>
              <a:buChar char="•"/>
            </a:pPr>
            <a:endParaRPr lang="en-US" b="0" dirty="0">
              <a:solidFill>
                <a:srgbClr val="F3B75B"/>
              </a:solidFill>
            </a:endParaRPr>
          </a:p>
          <a:p>
            <a:endParaRPr lang="en-US" dirty="0"/>
          </a:p>
          <a:p>
            <a:endParaRPr lang="en-GB" dirty="0"/>
          </a:p>
        </p:txBody>
      </p:sp>
    </p:spTree>
    <p:extLst>
      <p:ext uri="{BB962C8B-B14F-4D97-AF65-F5344CB8AC3E}">
        <p14:creationId xmlns:p14="http://schemas.microsoft.com/office/powerpoint/2010/main" val="41880307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3A056E5A-397F-51C9-71C9-99DC2876E305}"/>
              </a:ext>
            </a:extLst>
          </p:cNvPr>
          <p:cNvSpPr>
            <a:spLocks noGrp="1"/>
          </p:cNvSpPr>
          <p:nvPr>
            <p:ph idx="1"/>
          </p:nvPr>
        </p:nvSpPr>
        <p:spPr>
          <a:xfrm>
            <a:off x="414689" y="616017"/>
            <a:ext cx="11606716" cy="5103647"/>
          </a:xfrm>
        </p:spPr>
        <p:txBody>
          <a:bodyPr vert="horz" lIns="91440" tIns="45720" rIns="91440" bIns="45720" rtlCol="0" anchor="t">
            <a:normAutofit/>
          </a:bodyPr>
          <a:lstStyle/>
          <a:p>
            <a:pPr>
              <a:lnSpc>
                <a:spcPct val="170000"/>
              </a:lnSpc>
            </a:pPr>
            <a:r>
              <a:rPr lang="sl-SI" sz="3400" b="0" dirty="0" err="1">
                <a:solidFill>
                  <a:schemeClr val="bg2"/>
                </a:solidFill>
                <a:latin typeface="+mj-lt"/>
                <a:ea typeface="+mj-ea"/>
                <a:cs typeface="+mj-cs"/>
              </a:rPr>
              <a:t>Strategie </a:t>
            </a:r>
            <a:r>
              <a:rPr lang="sl-SI" sz="3400" b="0" dirty="0">
                <a:solidFill>
                  <a:schemeClr val="bg2"/>
                </a:solidFill>
                <a:latin typeface="+mj-lt"/>
                <a:ea typeface="+mj-ea"/>
                <a:cs typeface="+mj-cs"/>
              </a:rPr>
              <a:t>per </a:t>
            </a:r>
            <a:r>
              <a:rPr lang="sl-SI" sz="3400" b="0" dirty="0" err="1">
                <a:solidFill>
                  <a:schemeClr val="bg2"/>
                </a:solidFill>
                <a:latin typeface="+mj-lt"/>
                <a:ea typeface="+mj-ea"/>
                <a:cs typeface="+mj-cs"/>
              </a:rPr>
              <a:t>promuovere </a:t>
            </a:r>
            <a:r>
              <a:rPr lang="sl-SI" sz="3400" b="0" dirty="0">
                <a:solidFill>
                  <a:schemeClr val="bg2"/>
                </a:solidFill>
                <a:latin typeface="+mj-lt"/>
                <a:ea typeface="+mj-ea"/>
                <a:cs typeface="+mj-cs"/>
              </a:rPr>
              <a:t>un </a:t>
            </a:r>
            <a:r>
              <a:rPr lang="sl-SI" sz="3400" b="0" dirty="0" err="1">
                <a:solidFill>
                  <a:schemeClr val="bg2"/>
                </a:solidFill>
                <a:latin typeface="+mj-lt"/>
                <a:ea typeface="+mj-ea"/>
                <a:cs typeface="+mj-cs"/>
              </a:rPr>
              <a:t>ambiente di lavoro </a:t>
            </a:r>
            <a:r>
              <a:rPr lang="sl-SI" sz="3400" b="0" dirty="0">
                <a:solidFill>
                  <a:schemeClr val="bg2"/>
                </a:solidFill>
                <a:latin typeface="+mj-lt"/>
                <a:ea typeface="+mj-ea"/>
                <a:cs typeface="+mj-cs"/>
              </a:rPr>
              <a:t>DEI</a:t>
            </a:r>
            <a:endParaRPr lang="en-US" sz="3400" b="0" dirty="0" err="1">
              <a:solidFill>
                <a:schemeClr val="bg2"/>
              </a:solidFill>
              <a:latin typeface="+mj-lt"/>
              <a:ea typeface="+mj-ea"/>
              <a:cs typeface="+mj-cs"/>
            </a:endParaRPr>
          </a:p>
          <a:p>
            <a:pPr>
              <a:lnSpc>
                <a:spcPct val="170000"/>
              </a:lnSpc>
            </a:pPr>
            <a:r>
              <a:rPr lang="en-US" sz="2000" b="0" dirty="0">
                <a:solidFill>
                  <a:schemeClr val="accent1"/>
                </a:solidFill>
                <a:latin typeface="Raleway"/>
                <a:ea typeface="+mj-ea"/>
                <a:cs typeface="+mj-cs"/>
              </a:rPr>
              <a:t>L'attuazione efficace di queste strategie richiede un impegno genuino nei confronti dei principi DEI e uno sforzo continuo. Sebbene i benefici siano sostanziali, è necessaria un'attenta considerazione per garantire che le iniziative siano ben accolte e abbiano un impatto reale. Evitare insidie come un'attuazione superficiale, il tokenismo e l'incoerenza è fondamentale per promuovere un ambiente di lavoro veramente inclusivo ed equo.</a:t>
            </a:r>
            <a:endParaRPr lang="en-GB" sz="2000" b="0">
              <a:solidFill>
                <a:schemeClr val="accent1"/>
              </a:solidFill>
              <a:latin typeface="Raleway"/>
              <a:ea typeface="+mj-ea"/>
              <a:cs typeface="+mj-cs"/>
            </a:endParaRPr>
          </a:p>
        </p:txBody>
      </p:sp>
    </p:spTree>
    <p:extLst>
      <p:ext uri="{BB962C8B-B14F-4D97-AF65-F5344CB8AC3E}">
        <p14:creationId xmlns:p14="http://schemas.microsoft.com/office/powerpoint/2010/main" val="2596745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A7C952E-CAE0-1484-D9A6-28B605E1BF89}"/>
              </a:ext>
            </a:extLst>
          </p:cNvPr>
          <p:cNvSpPr>
            <a:spLocks noGrp="1"/>
          </p:cNvSpPr>
          <p:nvPr>
            <p:ph type="title"/>
          </p:nvPr>
        </p:nvSpPr>
        <p:spPr>
          <a:xfrm>
            <a:off x="510251" y="394062"/>
            <a:ext cx="10515600" cy="1325563"/>
          </a:xfrm>
        </p:spPr>
        <p:txBody>
          <a:bodyPr>
            <a:normAutofit/>
          </a:bodyPr>
          <a:lstStyle/>
          <a:p>
            <a:r>
              <a:rPr lang="sl-SI" sz="3400" kern="0" dirty="0">
                <a:effectLst/>
                <a:latin typeface="+mj-lt"/>
                <a:ea typeface="Times New Roman" panose="02020603050405020304" pitchFamily="18" charset="0"/>
                <a:cs typeface="Times New Roman"/>
              </a:rPr>
              <a:t>Piano </a:t>
            </a:r>
            <a:r>
              <a:rPr lang="sl-SI" sz="3400" kern="0" dirty="0" err="1">
                <a:effectLst/>
                <a:latin typeface="+mj-lt"/>
                <a:ea typeface="Times New Roman" panose="02020603050405020304" pitchFamily="18" charset="0"/>
                <a:cs typeface="Times New Roman"/>
              </a:rPr>
              <a:t>d'azione per promuovere l'inclusività</a:t>
            </a:r>
            <a:endParaRPr lang="en-GB" sz="3400" dirty="0">
              <a:cs typeface="Times New Roman"/>
            </a:endParaRPr>
          </a:p>
        </p:txBody>
      </p:sp>
      <p:sp>
        <p:nvSpPr>
          <p:cNvPr id="3" name="Označba mesta vsebine 2">
            <a:extLst>
              <a:ext uri="{FF2B5EF4-FFF2-40B4-BE49-F238E27FC236}">
                <a16:creationId xmlns:a16="http://schemas.microsoft.com/office/drawing/2014/main" id="{13A824C9-485C-0057-616B-EFB14AB3EE75}"/>
              </a:ext>
            </a:extLst>
          </p:cNvPr>
          <p:cNvSpPr>
            <a:spLocks noGrp="1"/>
          </p:cNvSpPr>
          <p:nvPr>
            <p:ph idx="1"/>
          </p:nvPr>
        </p:nvSpPr>
        <p:spPr>
          <a:xfrm>
            <a:off x="510251" y="1401220"/>
            <a:ext cx="10843549" cy="4775743"/>
          </a:xfrm>
        </p:spPr>
        <p:txBody>
          <a:bodyPr vert="horz" lIns="91440" tIns="45720" rIns="91440" bIns="45720" rtlCol="0" anchor="t">
            <a:normAutofit/>
          </a:bodyPr>
          <a:lstStyle/>
          <a:p>
            <a:pPr>
              <a:lnSpc>
                <a:spcPct val="150000"/>
              </a:lnSpc>
              <a:spcBef>
                <a:spcPts val="600"/>
              </a:spcBef>
              <a:spcAft>
                <a:spcPts val="600"/>
              </a:spcAft>
            </a:pPr>
            <a:r>
              <a:rPr lang="en-GB" sz="2000" dirty="0">
                <a:solidFill>
                  <a:schemeClr val="bg2"/>
                </a:solidFill>
                <a:latin typeface="+mj-lt"/>
                <a:ea typeface="+mj-ea"/>
                <a:cs typeface="+mj-cs"/>
              </a:rPr>
              <a:t>Assegnazione </a:t>
            </a:r>
            <a:r>
              <a:rPr lang="sl-SI" sz="2000" dirty="0">
                <a:solidFill>
                  <a:schemeClr val="bg2"/>
                </a:solidFill>
                <a:latin typeface="+mj-lt"/>
                <a:ea typeface="+mj-ea"/>
                <a:cs typeface="+mj-cs"/>
              </a:rPr>
              <a:t>3</a:t>
            </a:r>
            <a:endParaRPr lang="sl-SI" sz="1800" dirty="0">
              <a:solidFill>
                <a:schemeClr val="bg2"/>
              </a:solidFill>
            </a:endParaRPr>
          </a:p>
          <a:p>
            <a:pPr>
              <a:lnSpc>
                <a:spcPct val="150000"/>
              </a:lnSpc>
              <a:spcBef>
                <a:spcPts val="600"/>
              </a:spcBef>
              <a:spcAft>
                <a:spcPts val="600"/>
              </a:spcAft>
            </a:pPr>
            <a:r>
              <a:rPr lang="en-US" sz="1800" b="1" dirty="0"/>
              <a:t>Creare un piano d'azione</a:t>
            </a:r>
            <a:r>
              <a:rPr lang="en-US" sz="1800" dirty="0"/>
              <a:t>: </a:t>
            </a:r>
            <a:endParaRPr lang="sl-SI" sz="1800" dirty="0"/>
          </a:p>
          <a:p>
            <a:pPr>
              <a:lnSpc>
                <a:spcPct val="150000"/>
              </a:lnSpc>
              <a:spcBef>
                <a:spcPts val="600"/>
              </a:spcBef>
              <a:spcAft>
                <a:spcPts val="600"/>
              </a:spcAft>
            </a:pPr>
            <a:r>
              <a:rPr lang="en-US" sz="1800" b="0" dirty="0">
                <a:solidFill>
                  <a:schemeClr val="accent1"/>
                </a:solidFill>
              </a:rPr>
              <a:t>Sulla base delle esperienze e degli insegnamenti tratti dal modulo, sviluppate un piano d'azione personale per affrontare e ridurre i pregiudizi di genere nel vostro </a:t>
            </a:r>
            <a:r>
              <a:rPr lang="en-GB" sz="1800" b="0" dirty="0">
                <a:solidFill>
                  <a:schemeClr val="accent1"/>
                </a:solidFill>
              </a:rPr>
              <a:t>ambiente</a:t>
            </a:r>
            <a:r>
              <a:rPr lang="en-US" sz="1800" b="0" dirty="0">
                <a:solidFill>
                  <a:schemeClr val="accent1"/>
                </a:solidFill>
              </a:rPr>
              <a:t>. Il piano dovrebbe includere:</a:t>
            </a:r>
          </a:p>
          <a:p>
            <a:pPr marL="742950" lvl="1">
              <a:lnSpc>
                <a:spcPct val="150000"/>
              </a:lnSpc>
              <a:spcBef>
                <a:spcPts val="600"/>
              </a:spcBef>
              <a:spcAft>
                <a:spcPts val="600"/>
              </a:spcAft>
              <a:buFont typeface="Arial" panose="020B0604020202020204" pitchFamily="34" charset="0"/>
              <a:buChar char="•"/>
            </a:pPr>
            <a:r>
              <a:rPr lang="en-US" sz="1800" dirty="0">
                <a:solidFill>
                  <a:schemeClr val="accent1"/>
                </a:solidFill>
                <a:latin typeface="Raleway Medium"/>
              </a:rPr>
              <a:t>Azioni specifiche che intraprenderete per diventare più consapevoli dei vostri pregiudizi </a:t>
            </a:r>
            <a:r>
              <a:rPr lang="sl-SI" sz="1800" err="1">
                <a:solidFill>
                  <a:schemeClr val="accent1"/>
                </a:solidFill>
                <a:latin typeface="Raleway Medium"/>
              </a:rPr>
              <a:t>e/o dei pregiudizi nei vostri confronti</a:t>
            </a:r>
            <a:r>
              <a:rPr lang="en-US" sz="1800" dirty="0">
                <a:solidFill>
                  <a:schemeClr val="accent1"/>
                </a:solidFill>
                <a:latin typeface="Raleway Medium"/>
              </a:rPr>
              <a:t>.</a:t>
            </a:r>
          </a:p>
          <a:p>
            <a:pPr marL="742950" lvl="1">
              <a:lnSpc>
                <a:spcPct val="150000"/>
              </a:lnSpc>
              <a:spcBef>
                <a:spcPts val="600"/>
              </a:spcBef>
              <a:spcAft>
                <a:spcPts val="600"/>
              </a:spcAft>
              <a:buFont typeface="Arial" panose="020B0604020202020204" pitchFamily="34" charset="0"/>
              <a:buChar char="•"/>
            </a:pPr>
            <a:r>
              <a:rPr lang="en-US" sz="1800" dirty="0">
                <a:solidFill>
                  <a:schemeClr val="accent1"/>
                </a:solidFill>
                <a:latin typeface="Raleway Medium"/>
              </a:rPr>
              <a:t>Strategie per creare un ambiente più inclusivo.</a:t>
            </a:r>
          </a:p>
          <a:p>
            <a:pPr marL="742950" lvl="1">
              <a:lnSpc>
                <a:spcPct val="150000"/>
              </a:lnSpc>
              <a:spcBef>
                <a:spcPts val="600"/>
              </a:spcBef>
              <a:spcAft>
                <a:spcPts val="600"/>
              </a:spcAft>
              <a:buFont typeface="Arial" panose="020B0604020202020204" pitchFamily="34" charset="0"/>
              <a:buChar char="•"/>
            </a:pPr>
            <a:r>
              <a:rPr lang="en-US" sz="1800" dirty="0">
                <a:solidFill>
                  <a:schemeClr val="accent1"/>
                </a:solidFill>
                <a:latin typeface="Raleway Medium"/>
              </a:rPr>
              <a:t>Come sostenere i </a:t>
            </a:r>
            <a:r>
              <a:rPr lang="sl-SI" sz="1800" err="1">
                <a:solidFill>
                  <a:schemeClr val="accent1"/>
                </a:solidFill>
                <a:latin typeface="Raleway Medium"/>
              </a:rPr>
              <a:t>colleghi/amici/familiari </a:t>
            </a:r>
            <a:r>
              <a:rPr lang="en-US" sz="1800" dirty="0">
                <a:solidFill>
                  <a:schemeClr val="accent1"/>
                </a:solidFill>
                <a:latin typeface="Raleway Medium"/>
              </a:rPr>
              <a:t>che potrebbero subire pregiudizi.</a:t>
            </a:r>
          </a:p>
          <a:p>
            <a:endParaRPr lang="en-GB"/>
          </a:p>
        </p:txBody>
      </p:sp>
    </p:spTree>
    <p:extLst>
      <p:ext uri="{BB962C8B-B14F-4D97-AF65-F5344CB8AC3E}">
        <p14:creationId xmlns:p14="http://schemas.microsoft.com/office/powerpoint/2010/main" val="8974024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2997C28-4B93-196F-113B-074F7FF51399}"/>
              </a:ext>
            </a:extLst>
          </p:cNvPr>
          <p:cNvSpPr>
            <a:spLocks noGrp="1"/>
          </p:cNvSpPr>
          <p:nvPr>
            <p:ph type="title"/>
          </p:nvPr>
        </p:nvSpPr>
        <p:spPr/>
        <p:txBody>
          <a:bodyPr>
            <a:normAutofit/>
          </a:bodyPr>
          <a:lstStyle/>
          <a:p>
            <a:r>
              <a:rPr lang="sl-SI" sz="3400" b="1" dirty="0"/>
              <a:t>4°: </a:t>
            </a:r>
            <a:r>
              <a:rPr lang="sl-SI" sz="3400" b="1" err="1"/>
              <a:t>Sostegno </a:t>
            </a:r>
            <a:r>
              <a:rPr lang="sl-SI" sz="3400" b="1" dirty="0"/>
              <a:t>e </a:t>
            </a:r>
            <a:r>
              <a:rPr lang="sl-SI" sz="3400" b="1" err="1"/>
              <a:t>advocacy</a:t>
            </a:r>
            <a:br>
              <a:rPr lang="sl-SI" sz="3400" b="1" dirty="0"/>
            </a:br>
            <a:br>
              <a:rPr lang="sl-SI" sz="3400" b="1" dirty="0"/>
            </a:br>
            <a:r>
              <a:rPr lang="en-US" sz="2000" dirty="0"/>
              <a:t>Costruire e sfruttare la propria comunità</a:t>
            </a:r>
            <a:endParaRPr lang="en-GB" sz="2000" dirty="0"/>
          </a:p>
        </p:txBody>
      </p:sp>
      <p:sp>
        <p:nvSpPr>
          <p:cNvPr id="3" name="Označba mesta vsebine 2">
            <a:extLst>
              <a:ext uri="{FF2B5EF4-FFF2-40B4-BE49-F238E27FC236}">
                <a16:creationId xmlns:a16="http://schemas.microsoft.com/office/drawing/2014/main" id="{96BA1EF4-5F05-6014-789B-4B8550C4FF5C}"/>
              </a:ext>
            </a:extLst>
          </p:cNvPr>
          <p:cNvSpPr>
            <a:spLocks noGrp="1"/>
          </p:cNvSpPr>
          <p:nvPr>
            <p:ph idx="1"/>
          </p:nvPr>
        </p:nvSpPr>
        <p:spPr>
          <a:xfrm>
            <a:off x="558478" y="1709878"/>
            <a:ext cx="10515600" cy="4351338"/>
          </a:xfrm>
        </p:spPr>
        <p:txBody>
          <a:bodyPr vert="horz" lIns="91440" tIns="45720" rIns="91440" bIns="45720" rtlCol="0" anchor="t">
            <a:normAutofit/>
          </a:bodyPr>
          <a:lstStyle/>
          <a:p>
            <a:pPr marL="285750">
              <a:lnSpc>
                <a:spcPct val="150000"/>
              </a:lnSpc>
              <a:spcBef>
                <a:spcPts val="600"/>
              </a:spcBef>
              <a:spcAft>
                <a:spcPts val="600"/>
              </a:spcAft>
            </a:pPr>
            <a:endParaRPr lang="sl-SI" sz="1600" dirty="0">
              <a:solidFill>
                <a:schemeClr val="accent1"/>
              </a:solidFill>
              <a:ea typeface="+mn-lt"/>
              <a:cs typeface="+mn-lt"/>
            </a:endParaRPr>
          </a:p>
          <a:p>
            <a:pPr marL="571500" indent="-285750">
              <a:lnSpc>
                <a:spcPct val="150000"/>
              </a:lnSpc>
              <a:spcBef>
                <a:spcPts val="600"/>
              </a:spcBef>
              <a:spcAft>
                <a:spcPts val="600"/>
              </a:spcAft>
              <a:buChar char="•"/>
            </a:pPr>
            <a:r>
              <a:rPr lang="sl-SI" sz="1600" dirty="0">
                <a:solidFill>
                  <a:schemeClr val="accent1"/>
                </a:solidFill>
                <a:ea typeface="+mn-lt"/>
                <a:cs typeface="+mn-lt"/>
              </a:rPr>
              <a:t>Creare connessioni: </a:t>
            </a:r>
            <a:r>
              <a:rPr lang="sl-SI" sz="1600" b="0" dirty="0">
                <a:solidFill>
                  <a:schemeClr val="accent1"/>
                </a:solidFill>
                <a:ea typeface="+mn-lt"/>
                <a:cs typeface="+mn-lt"/>
              </a:rPr>
              <a:t>Impegnatevi con i leader del settore su LinkedIn e partecipate a eventi come conferenze e gruppi professionali.</a:t>
            </a:r>
            <a:endParaRPr lang="sl-SI" sz="1600" dirty="0">
              <a:solidFill>
                <a:schemeClr val="accent1"/>
              </a:solidFill>
            </a:endParaRPr>
          </a:p>
          <a:p>
            <a:pPr marL="571500" indent="-285750">
              <a:lnSpc>
                <a:spcPct val="150000"/>
              </a:lnSpc>
              <a:spcBef>
                <a:spcPts val="600"/>
              </a:spcBef>
              <a:spcAft>
                <a:spcPts val="600"/>
              </a:spcAft>
              <a:buChar char="•"/>
            </a:pPr>
            <a:r>
              <a:rPr lang="sl-SI" sz="1600" dirty="0">
                <a:solidFill>
                  <a:schemeClr val="accent1"/>
                </a:solidFill>
                <a:ea typeface="+mn-lt"/>
                <a:cs typeface="+mn-lt"/>
              </a:rPr>
              <a:t>Privilegiare la qualità: </a:t>
            </a:r>
            <a:r>
              <a:rPr lang="sl-SI" sz="1600" b="0" dirty="0">
                <a:solidFill>
                  <a:schemeClr val="accent1"/>
                </a:solidFill>
                <a:ea typeface="+mn-lt"/>
                <a:cs typeface="+mn-lt"/>
              </a:rPr>
              <a:t>Concentratevi su relazioni significative con chi è in linea con i vostri valori per un sostegno reciproco.</a:t>
            </a:r>
          </a:p>
          <a:p>
            <a:pPr marL="571500" indent="-285750">
              <a:lnSpc>
                <a:spcPct val="150000"/>
              </a:lnSpc>
              <a:spcBef>
                <a:spcPts val="600"/>
              </a:spcBef>
              <a:spcAft>
                <a:spcPts val="600"/>
              </a:spcAft>
              <a:buChar char="•"/>
            </a:pPr>
            <a:r>
              <a:rPr lang="sl-SI" sz="1600" dirty="0">
                <a:solidFill>
                  <a:schemeClr val="accent1"/>
                </a:solidFill>
                <a:ea typeface="+mn-lt"/>
                <a:cs typeface="+mn-lt"/>
              </a:rPr>
              <a:t>Condividere le competenze: </a:t>
            </a:r>
            <a:r>
              <a:rPr lang="sl-SI" sz="1600" b="0" dirty="0">
                <a:solidFill>
                  <a:schemeClr val="accent1"/>
                </a:solidFill>
                <a:ea typeface="+mn-lt"/>
                <a:cs typeface="+mn-lt"/>
              </a:rPr>
              <a:t>Contribuite alla vostra comunità condividendo le conoscenze attraverso i blog o intervenendo agli eventi.</a:t>
            </a:r>
            <a:endParaRPr lang="sl-SI" sz="1600" dirty="0">
              <a:solidFill>
                <a:schemeClr val="accent1"/>
              </a:solidFill>
            </a:endParaRPr>
          </a:p>
          <a:p>
            <a:pPr marL="571500" indent="-285750">
              <a:lnSpc>
                <a:spcPct val="150000"/>
              </a:lnSpc>
              <a:spcBef>
                <a:spcPts val="600"/>
              </a:spcBef>
              <a:spcAft>
                <a:spcPts val="600"/>
              </a:spcAft>
              <a:buChar char="•"/>
            </a:pPr>
            <a:r>
              <a:rPr lang="sl-SI" sz="1600" dirty="0">
                <a:solidFill>
                  <a:schemeClr val="accent1"/>
                </a:solidFill>
                <a:ea typeface="+mn-lt"/>
                <a:cs typeface="+mn-lt"/>
              </a:rPr>
              <a:t>Cercare supporto: </a:t>
            </a:r>
            <a:r>
              <a:rPr lang="sl-SI" sz="1600" b="0" dirty="0">
                <a:solidFill>
                  <a:schemeClr val="accent1"/>
                </a:solidFill>
                <a:ea typeface="+mn-lt"/>
                <a:cs typeface="+mn-lt"/>
              </a:rPr>
              <a:t>Sfruttate la vostra rete per ottenere consigli e feedback sulle sfide, quando necessario.</a:t>
            </a:r>
            <a:endParaRPr lang="sl-SI" sz="1600" dirty="0">
              <a:solidFill>
                <a:schemeClr val="accent1"/>
              </a:solidFill>
            </a:endParaRPr>
          </a:p>
          <a:p>
            <a:pPr marL="342900" indent="-342900">
              <a:buFont typeface="Arial"/>
              <a:buChar char="•"/>
            </a:pPr>
            <a:endParaRPr lang="sl-SI" b="0" dirty="0">
              <a:solidFill>
                <a:srgbClr val="F3B75B"/>
              </a:solidFill>
            </a:endParaRPr>
          </a:p>
          <a:p>
            <a:pPr marL="342900" indent="-342900">
              <a:buChar char="•"/>
            </a:pPr>
            <a:endParaRPr lang="sl-SI" dirty="0"/>
          </a:p>
          <a:p>
            <a:endParaRPr lang="en-GB" dirty="0"/>
          </a:p>
        </p:txBody>
      </p:sp>
    </p:spTree>
    <p:extLst>
      <p:ext uri="{BB962C8B-B14F-4D97-AF65-F5344CB8AC3E}">
        <p14:creationId xmlns:p14="http://schemas.microsoft.com/office/powerpoint/2010/main" val="11515738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9BE965BB-B2D2-AD13-3BF5-95D5D6BEB9C5}"/>
              </a:ext>
            </a:extLst>
          </p:cNvPr>
          <p:cNvSpPr>
            <a:spLocks noGrp="1"/>
          </p:cNvSpPr>
          <p:nvPr>
            <p:ph idx="1"/>
          </p:nvPr>
        </p:nvSpPr>
        <p:spPr>
          <a:xfrm>
            <a:off x="838200" y="346509"/>
            <a:ext cx="10515600" cy="6015789"/>
          </a:xfrm>
        </p:spPr>
        <p:txBody>
          <a:bodyPr vert="horz" lIns="91440" tIns="45720" rIns="91440" bIns="45720" rtlCol="0" anchor="t">
            <a:normAutofit/>
          </a:bodyPr>
          <a:lstStyle/>
          <a:p>
            <a:r>
              <a:rPr lang="en-GB" sz="3400" dirty="0">
                <a:solidFill>
                  <a:schemeClr val="bg2"/>
                </a:solidFill>
              </a:rPr>
              <a:t>Il ruolo della mentorship</a:t>
            </a:r>
            <a:endParaRPr lang="sl-SI" sz="3400" dirty="0">
              <a:solidFill>
                <a:schemeClr val="bg2"/>
              </a:solidFill>
            </a:endParaRPr>
          </a:p>
          <a:p>
            <a:pPr lvl="0">
              <a:lnSpc>
                <a:spcPct val="170000"/>
              </a:lnSpc>
              <a:spcAft>
                <a:spcPts val="800"/>
              </a:spcAft>
              <a:tabLst>
                <a:tab pos="457200" algn="l"/>
              </a:tabLst>
            </a:pPr>
            <a:r>
              <a:rPr lang="sl-SI" sz="2000" dirty="0"/>
              <a:t>Trovare un mentore:</a:t>
            </a:r>
          </a:p>
          <a:p>
            <a:pPr marL="1085850" lvl="1" indent="-342900">
              <a:lnSpc>
                <a:spcPct val="170000"/>
              </a:lnSpc>
              <a:spcAft>
                <a:spcPts val="800"/>
              </a:spcAft>
              <a:buSzPts val="1000"/>
              <a:buChar char="•"/>
              <a:tabLst>
                <a:tab pos="914400" algn="l"/>
              </a:tabLst>
            </a:pPr>
            <a:r>
              <a:rPr lang="sl-SI" sz="2000" b="0" dirty="0">
                <a:solidFill>
                  <a:schemeClr val="accent1"/>
                </a:solidFill>
                <a:latin typeface="+mn-lt"/>
              </a:rPr>
              <a:t>Cercate mentori che abbiano affrontato sfide simili o che abbiano un background in sintonia con il vostro.</a:t>
            </a:r>
          </a:p>
          <a:p>
            <a:pPr marL="1085850" lvl="1" indent="-342900">
              <a:lnSpc>
                <a:spcPct val="170000"/>
              </a:lnSpc>
              <a:spcAft>
                <a:spcPts val="800"/>
              </a:spcAft>
              <a:buSzPts val="1000"/>
              <a:buChar char="•"/>
              <a:tabLst>
                <a:tab pos="914400" algn="l"/>
              </a:tabLst>
            </a:pPr>
            <a:r>
              <a:rPr lang="sl-SI" sz="2000" b="0" dirty="0">
                <a:solidFill>
                  <a:schemeClr val="accent1"/>
                </a:solidFill>
                <a:latin typeface="+mn-lt"/>
              </a:rPr>
              <a:t>Comunicate chiaramente i vostri obiettivi e siate aperti a ricevere feedback.</a:t>
            </a:r>
            <a:endParaRPr lang="sl-SI" dirty="0">
              <a:solidFill>
                <a:schemeClr val="accent1"/>
              </a:solidFill>
            </a:endParaRPr>
          </a:p>
          <a:p>
            <a:pPr lvl="0">
              <a:lnSpc>
                <a:spcPct val="170000"/>
              </a:lnSpc>
              <a:spcAft>
                <a:spcPts val="800"/>
              </a:spcAft>
              <a:tabLst>
                <a:tab pos="457200" algn="l"/>
              </a:tabLst>
            </a:pPr>
            <a:r>
              <a:rPr lang="sl-SI" sz="2000" dirty="0"/>
              <a:t>Essere un mentore:</a:t>
            </a:r>
          </a:p>
          <a:p>
            <a:pPr marL="742950" lvl="1">
              <a:lnSpc>
                <a:spcPct val="170000"/>
              </a:lnSpc>
              <a:spcAft>
                <a:spcPts val="800"/>
              </a:spcAft>
              <a:buSzPts val="1000"/>
              <a:buFont typeface="Arial" panose="02070309020205020404" pitchFamily="49" charset="0"/>
              <a:buChar char="•"/>
              <a:tabLst>
                <a:tab pos="914400" algn="l"/>
              </a:tabLst>
            </a:pPr>
            <a:r>
              <a:rPr lang="sl-SI" sz="2000" b="0" dirty="0">
                <a:solidFill>
                  <a:schemeClr val="accent1"/>
                </a:solidFill>
                <a:latin typeface="+mn-lt"/>
              </a:rPr>
              <a:t> Condividere la propria esperienza: Offrite una guida e condividete le lezioni apprese con altre donne in affari.</a:t>
            </a:r>
          </a:p>
          <a:p>
            <a:pPr marL="914400" lvl="2" indent="0">
              <a:lnSpc>
                <a:spcPct val="115000"/>
              </a:lnSpc>
              <a:spcAft>
                <a:spcPts val="800"/>
              </a:spcAft>
              <a:buSzPts val="1000"/>
              <a:buNone/>
              <a:tabLst>
                <a:tab pos="1371600" algn="l"/>
              </a:tabLst>
            </a:pPr>
            <a:endParaRPr lang="sl-SI" sz="3500" b="1" dirty="0">
              <a:solidFill>
                <a:schemeClr val="accent1"/>
              </a:solidFill>
              <a:latin typeface="+mn-lt"/>
            </a:endParaRPr>
          </a:p>
          <a:p>
            <a:endParaRPr lang="en-GB" dirty="0"/>
          </a:p>
        </p:txBody>
      </p:sp>
    </p:spTree>
    <p:extLst>
      <p:ext uri="{BB962C8B-B14F-4D97-AF65-F5344CB8AC3E}">
        <p14:creationId xmlns:p14="http://schemas.microsoft.com/office/powerpoint/2010/main" val="3753148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69520EC0-C596-6112-D030-7E15C2722B3F}"/>
              </a:ext>
            </a:extLst>
          </p:cNvPr>
          <p:cNvSpPr>
            <a:spLocks noGrp="1"/>
          </p:cNvSpPr>
          <p:nvPr>
            <p:ph idx="1"/>
          </p:nvPr>
        </p:nvSpPr>
        <p:spPr>
          <a:xfrm>
            <a:off x="500606" y="336296"/>
            <a:ext cx="10853194" cy="5840667"/>
          </a:xfrm>
        </p:spPr>
        <p:txBody>
          <a:bodyPr vert="horz" lIns="91440" tIns="45720" rIns="91440" bIns="45720" rtlCol="0" anchor="t">
            <a:normAutofit lnSpcReduction="10000"/>
          </a:bodyPr>
          <a:lstStyle/>
          <a:p>
            <a:pPr>
              <a:lnSpc>
                <a:spcPct val="115000"/>
              </a:lnSpc>
              <a:spcAft>
                <a:spcPts val="800"/>
              </a:spcAft>
            </a:pPr>
            <a:r>
              <a:rPr lang="sl-SI" sz="3400" dirty="0">
                <a:solidFill>
                  <a:schemeClr val="bg2"/>
                </a:solidFill>
              </a:rPr>
              <a:t>Come sostenere altre donne in affari</a:t>
            </a:r>
          </a:p>
          <a:p>
            <a:pPr marL="342900" indent="-342900">
              <a:lnSpc>
                <a:spcPct val="115000"/>
              </a:lnSpc>
              <a:spcAft>
                <a:spcPts val="800"/>
              </a:spcAft>
              <a:buFont typeface="+mj-lt"/>
              <a:buAutoNum type="arabicPeriod"/>
              <a:tabLst>
                <a:tab pos="457200" algn="l"/>
              </a:tabLst>
            </a:pPr>
            <a:r>
              <a:rPr lang="sl-SI" sz="2000" dirty="0"/>
              <a:t>Offrire mentorship:</a:t>
            </a:r>
          </a:p>
          <a:p>
            <a:pPr marL="742950" lvl="1" indent="-285750">
              <a:lnSpc>
                <a:spcPct val="115000"/>
              </a:lnSpc>
              <a:spcAft>
                <a:spcPts val="800"/>
              </a:spcAft>
              <a:buSzPts val="1000"/>
              <a:buFont typeface="Courier New" panose="02070309020205020404" pitchFamily="49" charset="0"/>
              <a:buChar char="o"/>
              <a:tabLst>
                <a:tab pos="914400" algn="l"/>
              </a:tabLst>
            </a:pPr>
            <a:r>
              <a:rPr lang="sl-SI" sz="2000" b="0" dirty="0">
                <a:solidFill>
                  <a:schemeClr val="accent1"/>
                </a:solidFill>
                <a:latin typeface="+mn-lt"/>
              </a:rPr>
              <a:t>Esempio: Offritevi come mentori presso organizzazioni imprenditoriali femminili o fornite una guida individuale.</a:t>
            </a:r>
          </a:p>
          <a:p>
            <a:pPr marL="342900" lvl="0" indent="-342900">
              <a:lnSpc>
                <a:spcPct val="115000"/>
              </a:lnSpc>
              <a:spcAft>
                <a:spcPts val="800"/>
              </a:spcAft>
              <a:buFont typeface="+mj-lt"/>
              <a:buAutoNum type="arabicPeriod"/>
              <a:tabLst>
                <a:tab pos="457200" algn="l"/>
              </a:tabLst>
            </a:pPr>
            <a:r>
              <a:rPr lang="sl-SI" sz="2000" dirty="0"/>
              <a:t>Condividere competenze e risorse:</a:t>
            </a:r>
          </a:p>
          <a:p>
            <a:pPr marL="742950" lvl="1" indent="-285750">
              <a:lnSpc>
                <a:spcPct val="115000"/>
              </a:lnSpc>
              <a:spcAft>
                <a:spcPts val="800"/>
              </a:spcAft>
              <a:buSzPts val="1000"/>
              <a:buFont typeface="Courier New" panose="02070309020205020404" pitchFamily="49" charset="0"/>
              <a:buChar char="o"/>
              <a:tabLst>
                <a:tab pos="914400" algn="l"/>
              </a:tabLst>
            </a:pPr>
            <a:r>
              <a:rPr lang="sl-SI" sz="2000" b="0" dirty="0">
                <a:solidFill>
                  <a:schemeClr val="accent1"/>
                </a:solidFill>
                <a:latin typeface="+mn-lt"/>
              </a:rPr>
              <a:t>Esempio: Condurre workshop o webinar per condividere le proprie conoscenze.</a:t>
            </a:r>
          </a:p>
          <a:p>
            <a:pPr marL="342900" indent="-342900">
              <a:lnSpc>
                <a:spcPct val="115000"/>
              </a:lnSpc>
              <a:spcAft>
                <a:spcPts val="800"/>
              </a:spcAft>
              <a:buFont typeface="+mj-lt"/>
              <a:buAutoNum type="arabicPeriod"/>
              <a:tabLst>
                <a:tab pos="457200" algn="l"/>
              </a:tabLst>
            </a:pPr>
            <a:r>
              <a:rPr lang="sl-SI" sz="2000" dirty="0"/>
              <a:t>Celebrare i successi:</a:t>
            </a:r>
          </a:p>
          <a:p>
            <a:pPr marL="742950" lvl="1" indent="-285750">
              <a:lnSpc>
                <a:spcPct val="115000"/>
              </a:lnSpc>
              <a:spcAft>
                <a:spcPts val="800"/>
              </a:spcAft>
              <a:buSzPts val="1000"/>
              <a:buFont typeface="Courier New" panose="02070309020205020404" pitchFamily="49" charset="0"/>
              <a:buChar char="o"/>
              <a:tabLst>
                <a:tab pos="914400" algn="l"/>
              </a:tabLst>
            </a:pPr>
            <a:r>
              <a:rPr lang="sl-SI" sz="2000" b="0" dirty="0">
                <a:solidFill>
                  <a:schemeClr val="accent1"/>
                </a:solidFill>
                <a:latin typeface="+mn-lt"/>
              </a:rPr>
              <a:t>Esempio: Riconoscere e celebrare pubblicamente i successi di altre donne.</a:t>
            </a:r>
          </a:p>
          <a:p>
            <a:pPr marL="342900" lvl="0" indent="-342900">
              <a:lnSpc>
                <a:spcPct val="115000"/>
              </a:lnSpc>
              <a:spcAft>
                <a:spcPts val="800"/>
              </a:spcAft>
              <a:buFont typeface="+mj-lt"/>
              <a:buAutoNum type="arabicPeriod"/>
              <a:tabLst>
                <a:tab pos="457200" algn="l"/>
              </a:tabLst>
            </a:pPr>
            <a:r>
              <a:rPr lang="sl-SI" sz="2000" dirty="0"/>
              <a:t>Sostenere l'uguaglianza di genere:</a:t>
            </a:r>
          </a:p>
          <a:p>
            <a:pPr marL="742950" lvl="1" indent="-285750">
              <a:lnSpc>
                <a:spcPct val="115000"/>
              </a:lnSpc>
              <a:spcAft>
                <a:spcPts val="800"/>
              </a:spcAft>
              <a:buSzPts val="1000"/>
              <a:buFont typeface="Courier New" panose="02070309020205020404" pitchFamily="49" charset="0"/>
              <a:buChar char="o"/>
              <a:tabLst>
                <a:tab pos="914400" algn="l"/>
              </a:tabLst>
            </a:pPr>
            <a:r>
              <a:rPr lang="sl-SI" sz="2000" b="0" dirty="0">
                <a:solidFill>
                  <a:schemeClr val="accent1"/>
                </a:solidFill>
                <a:latin typeface="+mn-lt"/>
              </a:rPr>
              <a:t>Esempio: Sostenere le politiche e le iniziative che promuovono l'uguaglianza di genere sul posto di lavoro.</a:t>
            </a:r>
          </a:p>
          <a:p>
            <a:endParaRPr lang="en-GB" dirty="0"/>
          </a:p>
        </p:txBody>
      </p:sp>
    </p:spTree>
    <p:extLst>
      <p:ext uri="{BB962C8B-B14F-4D97-AF65-F5344CB8AC3E}">
        <p14:creationId xmlns:p14="http://schemas.microsoft.com/office/powerpoint/2010/main" val="32669697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redstavnost v spletu 3" title="Accenture CEO’s Advice To Women: Stand Out | Success With Moira Forbes">
            <a:hlinkClick r:id="" action="ppaction://media"/>
            <a:extLst>
              <a:ext uri="{FF2B5EF4-FFF2-40B4-BE49-F238E27FC236}">
                <a16:creationId xmlns:a16="http://schemas.microsoft.com/office/drawing/2014/main" id="{7D1C1C61-8138-3556-9CEC-7612F1270811}"/>
              </a:ext>
            </a:extLst>
          </p:cNvPr>
          <p:cNvPicPr>
            <a:picLocks noGrp="1" noRot="1" noChangeAspect="1"/>
          </p:cNvPicPr>
          <p:nvPr>
            <p:ph sz="half" idx="1"/>
            <a:videoFile r:link="rId1"/>
          </p:nvPr>
        </p:nvPicPr>
        <p:blipFill>
          <a:blip r:embed="rId3"/>
          <a:stretch>
            <a:fillRect/>
          </a:stretch>
        </p:blipFill>
        <p:spPr>
          <a:xfrm>
            <a:off x="242888" y="1711968"/>
            <a:ext cx="6861797" cy="3811186"/>
          </a:xfrm>
          <a:prstGeom prst="rect">
            <a:avLst/>
          </a:prstGeom>
        </p:spPr>
      </p:pic>
      <p:sp>
        <p:nvSpPr>
          <p:cNvPr id="6" name="Označba mesta vsebine 5">
            <a:extLst>
              <a:ext uri="{FF2B5EF4-FFF2-40B4-BE49-F238E27FC236}">
                <a16:creationId xmlns:a16="http://schemas.microsoft.com/office/drawing/2014/main" id="{1387A8BE-48F6-815B-EA54-BC7CDF987A58}"/>
              </a:ext>
            </a:extLst>
          </p:cNvPr>
          <p:cNvSpPr>
            <a:spLocks noGrp="1"/>
          </p:cNvSpPr>
          <p:nvPr>
            <p:ph sz="half" idx="2"/>
          </p:nvPr>
        </p:nvSpPr>
        <p:spPr>
          <a:xfrm>
            <a:off x="7467238" y="457444"/>
            <a:ext cx="4039402" cy="5766319"/>
          </a:xfrm>
        </p:spPr>
        <p:txBody>
          <a:bodyPr vert="horz" lIns="91440" tIns="45720" rIns="91440" bIns="45720" rtlCol="0" anchor="t">
            <a:normAutofit fontScale="70000" lnSpcReduction="20000"/>
          </a:bodyPr>
          <a:lstStyle/>
          <a:p>
            <a:pPr>
              <a:lnSpc>
                <a:spcPct val="170000"/>
              </a:lnSpc>
            </a:pPr>
            <a:r>
              <a:rPr lang="sl-SI" b="0" dirty="0" err="1">
                <a:solidFill>
                  <a:schemeClr val="accent1"/>
                </a:solidFill>
              </a:rPr>
              <a:t>Ecco un </a:t>
            </a:r>
            <a:r>
              <a:rPr lang="en-US" b="0" dirty="0" err="1">
                <a:solidFill>
                  <a:schemeClr val="accent1"/>
                </a:solidFill>
              </a:rPr>
              <a:t>consiglio </a:t>
            </a:r>
            <a:r>
              <a:rPr lang="en-US" b="0" dirty="0">
                <a:solidFill>
                  <a:schemeClr val="accent1"/>
                </a:solidFill>
              </a:rPr>
              <a:t>per le donne in carriera, che sottolinea l'importanza di </a:t>
            </a:r>
            <a:r>
              <a:rPr lang="en-US" dirty="0">
                <a:solidFill>
                  <a:schemeClr val="accent1"/>
                </a:solidFill>
              </a:rPr>
              <a:t>distinguersi </a:t>
            </a:r>
            <a:r>
              <a:rPr lang="en-US" b="0" dirty="0">
                <a:solidFill>
                  <a:schemeClr val="accent1"/>
                </a:solidFill>
              </a:rPr>
              <a:t>e di essere </a:t>
            </a:r>
            <a:r>
              <a:rPr lang="en-US" dirty="0">
                <a:solidFill>
                  <a:schemeClr val="accent1"/>
                </a:solidFill>
              </a:rPr>
              <a:t>visibili</a:t>
            </a:r>
            <a:r>
              <a:rPr lang="en-US" b="0" dirty="0">
                <a:solidFill>
                  <a:schemeClr val="accent1"/>
                </a:solidFill>
              </a:rPr>
              <a:t>. Incoraggia le donne a prendere in mano la propria carriera, a essere proattive nella ricerca di opportunità e a far conoscere i propri </a:t>
            </a:r>
            <a:r>
              <a:rPr lang="en-US" dirty="0">
                <a:solidFill>
                  <a:schemeClr val="accent1"/>
                </a:solidFill>
              </a:rPr>
              <a:t>successi</a:t>
            </a:r>
            <a:r>
              <a:rPr lang="en-US" b="0" dirty="0">
                <a:solidFill>
                  <a:schemeClr val="accent1"/>
                </a:solidFill>
              </a:rPr>
              <a:t>. Il contenuto sottolinea l'importanza della </a:t>
            </a:r>
            <a:r>
              <a:rPr lang="en-US" dirty="0">
                <a:solidFill>
                  <a:schemeClr val="accent1"/>
                </a:solidFill>
              </a:rPr>
              <a:t>fiducia</a:t>
            </a:r>
            <a:r>
              <a:rPr lang="en-US" b="0" dirty="0">
                <a:solidFill>
                  <a:schemeClr val="accent1"/>
                </a:solidFill>
              </a:rPr>
              <a:t>, della perseveranza e del networking. Le donne sono invitate a sfruttare i loro </a:t>
            </a:r>
            <a:r>
              <a:rPr lang="en-US" dirty="0">
                <a:solidFill>
                  <a:schemeClr val="accent1"/>
                </a:solidFill>
              </a:rPr>
              <a:t>punti di forza </a:t>
            </a:r>
            <a:r>
              <a:rPr lang="en-US" b="0" dirty="0">
                <a:solidFill>
                  <a:schemeClr val="accent1"/>
                </a:solidFill>
              </a:rPr>
              <a:t>e le loro </a:t>
            </a:r>
            <a:r>
              <a:rPr lang="en-US" dirty="0">
                <a:solidFill>
                  <a:schemeClr val="accent1"/>
                </a:solidFill>
              </a:rPr>
              <a:t>prospettive </a:t>
            </a:r>
            <a:r>
              <a:rPr lang="en-US" b="0" dirty="0">
                <a:solidFill>
                  <a:schemeClr val="accent1"/>
                </a:solidFill>
              </a:rPr>
              <a:t>uniche per differenziarsi sul posto di lavoro e fare carriera.</a:t>
            </a:r>
            <a:endParaRPr lang="en-GB" b="0" dirty="0">
              <a:solidFill>
                <a:schemeClr val="accent1"/>
              </a:solidFill>
            </a:endParaRPr>
          </a:p>
        </p:txBody>
      </p:sp>
      <p:sp>
        <p:nvSpPr>
          <p:cNvPr id="7" name="PoljeZBesedilom 6">
            <a:extLst>
              <a:ext uri="{FF2B5EF4-FFF2-40B4-BE49-F238E27FC236}">
                <a16:creationId xmlns:a16="http://schemas.microsoft.com/office/drawing/2014/main" id="{82B6C7E5-838F-21B0-2A7A-6A209FFA09AA}"/>
              </a:ext>
            </a:extLst>
          </p:cNvPr>
          <p:cNvSpPr txBox="1"/>
          <p:nvPr/>
        </p:nvSpPr>
        <p:spPr>
          <a:xfrm>
            <a:off x="242888" y="5536198"/>
            <a:ext cx="6868586" cy="769441"/>
          </a:xfrm>
          <a:prstGeom prst="rect">
            <a:avLst/>
          </a:prstGeom>
          <a:noFill/>
        </p:spPr>
        <p:txBody>
          <a:bodyPr wrap="square" lIns="91440" tIns="45720" rIns="91440" bIns="45720" rtlCol="0" anchor="t">
            <a:spAutoFit/>
          </a:bodyPr>
          <a:lstStyle/>
          <a:p>
            <a:r>
              <a:rPr lang="sl-SI" sz="1000" dirty="0" err="1">
                <a:solidFill>
                  <a:schemeClr val="accent1"/>
                </a:solidFill>
              </a:rPr>
              <a:t>Fonte</a:t>
            </a:r>
            <a:r>
              <a:rPr lang="sl-SI" sz="1000" dirty="0">
                <a:solidFill>
                  <a:schemeClr val="accent1"/>
                </a:solidFill>
              </a:rPr>
              <a:t>: </a:t>
            </a:r>
            <a:r>
              <a:rPr lang="sl-SI" sz="1000" dirty="0" err="1">
                <a:solidFill>
                  <a:schemeClr val="accent1"/>
                </a:solidFill>
                <a:latin typeface="Raleway"/>
                <a:ea typeface="Roboto"/>
                <a:cs typeface="Roboto"/>
              </a:rPr>
              <a:t>I consigli del CEO di Accenture </a:t>
            </a:r>
            <a:r>
              <a:rPr lang="sl-SI" sz="1000" dirty="0">
                <a:solidFill>
                  <a:schemeClr val="accent1"/>
                </a:solidFill>
                <a:latin typeface="Raleway"/>
                <a:ea typeface="Roboto"/>
                <a:cs typeface="Roboto"/>
              </a:rPr>
              <a:t>alle </a:t>
            </a:r>
            <a:r>
              <a:rPr lang="sl-SI" sz="1000" dirty="0" err="1">
                <a:solidFill>
                  <a:schemeClr val="accent1"/>
                </a:solidFill>
                <a:latin typeface="Raleway"/>
                <a:ea typeface="Roboto"/>
                <a:cs typeface="Roboto"/>
              </a:rPr>
              <a:t>donne</a:t>
            </a:r>
            <a:r>
              <a:rPr lang="sl-SI" sz="1000" dirty="0">
                <a:solidFill>
                  <a:schemeClr val="accent1"/>
                </a:solidFill>
                <a:latin typeface="Raleway"/>
                <a:ea typeface="Roboto"/>
                <a:cs typeface="Roboto"/>
              </a:rPr>
              <a:t>: Distinguersi </a:t>
            </a:r>
            <a:r>
              <a:rPr lang="sl-SI" sz="1000" dirty="0" err="1">
                <a:solidFill>
                  <a:schemeClr val="accent1"/>
                </a:solidFill>
                <a:latin typeface="Raleway"/>
                <a:ea typeface="Roboto"/>
                <a:cs typeface="Roboto"/>
              </a:rPr>
              <a:t>con il successo con Moira Forbes</a:t>
            </a:r>
            <a:endParaRPr lang="sl-SI" sz="1000" dirty="0">
              <a:solidFill>
                <a:schemeClr val="accent1"/>
              </a:solidFill>
              <a:latin typeface="Raleway"/>
              <a:ea typeface="Roboto"/>
              <a:cs typeface="Roboto"/>
            </a:endParaRPr>
          </a:p>
          <a:p>
            <a:endParaRPr lang="sl-SI" b="1" dirty="0">
              <a:solidFill>
                <a:srgbClr val="0F0F0F"/>
              </a:solidFill>
              <a:latin typeface="Roboto"/>
              <a:ea typeface="Roboto"/>
              <a:cs typeface="Roboto"/>
            </a:endParaRPr>
          </a:p>
          <a:p>
            <a:endParaRPr lang="sl-SI" sz="1600" dirty="0">
              <a:solidFill>
                <a:schemeClr val="accent1"/>
              </a:solidFill>
            </a:endParaRPr>
          </a:p>
        </p:txBody>
      </p:sp>
      <p:sp>
        <p:nvSpPr>
          <p:cNvPr id="2" name="PoljeZBesedilom 1">
            <a:extLst>
              <a:ext uri="{FF2B5EF4-FFF2-40B4-BE49-F238E27FC236}">
                <a16:creationId xmlns:a16="http://schemas.microsoft.com/office/drawing/2014/main" id="{22FE4F76-4B73-F22C-A80A-847444D609E6}"/>
              </a:ext>
            </a:extLst>
          </p:cNvPr>
          <p:cNvSpPr txBox="1"/>
          <p:nvPr/>
        </p:nvSpPr>
        <p:spPr>
          <a:xfrm>
            <a:off x="133793" y="267667"/>
            <a:ext cx="7557369" cy="5693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sl-SI" sz="3100" b="1" baseline="0" dirty="0">
                <a:solidFill>
                  <a:srgbClr val="0E9094"/>
                </a:solidFill>
                <a:latin typeface="Raleway"/>
              </a:rPr>
              <a:t>Come sostenere altre donne in </a:t>
            </a:r>
            <a:r>
              <a:rPr lang="sl-SI" sz="3100" b="1" dirty="0">
                <a:solidFill>
                  <a:schemeClr val="bg2"/>
                </a:solidFill>
                <a:latin typeface="Raleway"/>
                <a:ea typeface="Raleway"/>
                <a:cs typeface="Raleway"/>
              </a:rPr>
              <a:t>affari</a:t>
            </a:r>
            <a:endParaRPr lang="sl-SI" b="1" dirty="0">
              <a:solidFill>
                <a:schemeClr val="bg2"/>
              </a:solidFill>
            </a:endParaRPr>
          </a:p>
        </p:txBody>
      </p:sp>
    </p:spTree>
    <p:extLst>
      <p:ext uri="{BB962C8B-B14F-4D97-AF65-F5344CB8AC3E}">
        <p14:creationId xmlns:p14="http://schemas.microsoft.com/office/powerpoint/2010/main" val="3778894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838200" y="208550"/>
            <a:ext cx="10515600" cy="1325563"/>
          </a:xfrm>
        </p:spPr>
        <p:txBody>
          <a:bodyPr>
            <a:normAutofit/>
          </a:bodyPr>
          <a:lstStyle/>
          <a:p>
            <a:r>
              <a:rPr lang="sl-SI" sz="3400" err="1"/>
              <a:t>Risultati di apprendimento di questa unità</a:t>
            </a:r>
            <a:endParaRPr lang="sl-SI" sz="3400"/>
          </a:p>
        </p:txBody>
      </p:sp>
      <p:sp>
        <p:nvSpPr>
          <p:cNvPr id="4" name="Označba mesta vsebine 3">
            <a:extLst>
              <a:ext uri="{FF2B5EF4-FFF2-40B4-BE49-F238E27FC236}">
                <a16:creationId xmlns:a16="http://schemas.microsoft.com/office/drawing/2014/main" id="{04667B6A-CF28-DC5E-2735-5F7E68284B51}"/>
              </a:ext>
            </a:extLst>
          </p:cNvPr>
          <p:cNvSpPr>
            <a:spLocks noGrp="1"/>
          </p:cNvSpPr>
          <p:nvPr>
            <p:ph sz="half" idx="1"/>
          </p:nvPr>
        </p:nvSpPr>
        <p:spPr>
          <a:xfrm>
            <a:off x="838200" y="1609315"/>
            <a:ext cx="5181600" cy="4351338"/>
          </a:xfrm>
        </p:spPr>
        <p:txBody>
          <a:bodyPr vert="horz" lIns="91440" tIns="45720" rIns="91440" bIns="45720" rtlCol="0" anchor="t">
            <a:normAutofit lnSpcReduction="10000"/>
          </a:bodyPr>
          <a:lstStyle/>
          <a:p>
            <a:r>
              <a:rPr lang="en-US" sz="1600" dirty="0"/>
              <a:t>Si acquisisce una comprensione più approfondita di:</a:t>
            </a:r>
          </a:p>
          <a:p>
            <a:endParaRPr lang="en-US" sz="1600" dirty="0">
              <a:solidFill>
                <a:srgbClr val="F3B75B"/>
              </a:solidFill>
            </a:endParaRPr>
          </a:p>
          <a:p>
            <a:pPr>
              <a:lnSpc>
                <a:spcPct val="150000"/>
              </a:lnSpc>
              <a:spcBef>
                <a:spcPts val="600"/>
              </a:spcBef>
              <a:spcAft>
                <a:spcPts val="600"/>
              </a:spcAft>
              <a:buFont typeface="Arial" panose="020B0604020202020204" pitchFamily="34" charset="0"/>
              <a:buChar char="•"/>
            </a:pPr>
            <a:r>
              <a:rPr lang="en-US" sz="1600" b="0" dirty="0">
                <a:solidFill>
                  <a:schemeClr val="accent1"/>
                </a:solidFill>
              </a:rPr>
              <a:t> Gli effetti pervasivi dei pregiudizi di genere sul posto di lavoro e il loro impatto sugli individui e sulle organizzazioni.</a:t>
            </a:r>
          </a:p>
          <a:p>
            <a:pPr>
              <a:lnSpc>
                <a:spcPct val="150000"/>
              </a:lnSpc>
              <a:spcBef>
                <a:spcPts val="600"/>
              </a:spcBef>
              <a:spcAft>
                <a:spcPts val="600"/>
              </a:spcAft>
              <a:buFont typeface="Arial" panose="020B0604020202020204" pitchFamily="34" charset="0"/>
              <a:buChar char="•"/>
            </a:pPr>
            <a:r>
              <a:rPr lang="en-US" sz="1600" b="0" dirty="0">
                <a:solidFill>
                  <a:schemeClr val="accent1"/>
                </a:solidFill>
              </a:rPr>
              <a:t> L'importanza del sostegno e della promozione delle donne nel mondo degli affari, favorendo un ambiente che valorizzi le diverse prospettive.</a:t>
            </a:r>
          </a:p>
          <a:p>
            <a:pPr>
              <a:lnSpc>
                <a:spcPct val="150000"/>
              </a:lnSpc>
              <a:spcBef>
                <a:spcPts val="600"/>
              </a:spcBef>
              <a:spcAft>
                <a:spcPts val="600"/>
              </a:spcAft>
              <a:buFont typeface="Arial" panose="020B0604020202020204" pitchFamily="34" charset="0"/>
              <a:buChar char="•"/>
            </a:pPr>
            <a:r>
              <a:rPr lang="en-US" sz="1600" b="0" dirty="0">
                <a:solidFill>
                  <a:schemeClr val="accent1"/>
                </a:solidFill>
              </a:rPr>
              <a:t> Strategie per riconoscere e affrontare i pregiudizi di genere, comprese le forme più sottili e le implicazioni sociali più ampie.</a:t>
            </a:r>
          </a:p>
          <a:p>
            <a:pPr marL="457200" indent="-457200">
              <a:lnSpc>
                <a:spcPct val="170000"/>
              </a:lnSpc>
              <a:buFont typeface="Arial" panose="020B0604020202020204" pitchFamily="34" charset="0"/>
              <a:buChar char="•"/>
            </a:pPr>
            <a:endParaRPr lang="en-US" sz="1400" b="0" dirty="0">
              <a:solidFill>
                <a:schemeClr val="accent1"/>
              </a:solidFill>
            </a:endParaRPr>
          </a:p>
          <a:p>
            <a:endParaRPr lang="en-GB" dirty="0">
              <a:latin typeface="+mj-lt"/>
            </a:endParaRPr>
          </a:p>
        </p:txBody>
      </p:sp>
      <p:sp>
        <p:nvSpPr>
          <p:cNvPr id="5" name="Označba mesta vsebine 4">
            <a:extLst>
              <a:ext uri="{FF2B5EF4-FFF2-40B4-BE49-F238E27FC236}">
                <a16:creationId xmlns:a16="http://schemas.microsoft.com/office/drawing/2014/main" id="{3FA2BF17-B7BC-AE6D-4D5F-EABC14EB66A4}"/>
              </a:ext>
            </a:extLst>
          </p:cNvPr>
          <p:cNvSpPr>
            <a:spLocks noGrp="1"/>
          </p:cNvSpPr>
          <p:nvPr>
            <p:ph sz="half" idx="2"/>
          </p:nvPr>
        </p:nvSpPr>
        <p:spPr>
          <a:xfrm>
            <a:off x="6254875" y="1609315"/>
            <a:ext cx="5807402" cy="5144651"/>
          </a:xfrm>
        </p:spPr>
        <p:txBody>
          <a:bodyPr vert="horz" lIns="91440" tIns="45720" rIns="91440" bIns="45720" rtlCol="0" anchor="t">
            <a:normAutofit lnSpcReduction="10000"/>
          </a:bodyPr>
          <a:lstStyle/>
          <a:p>
            <a:pPr>
              <a:lnSpc>
                <a:spcPct val="115000"/>
              </a:lnSpc>
              <a:spcAft>
                <a:spcPts val="800"/>
              </a:spcAft>
            </a:pPr>
            <a:r>
              <a:rPr lang="it-IT" sz="1600" dirty="0"/>
              <a:t>      </a:t>
            </a:r>
            <a:r>
              <a:rPr lang="sl-SI" sz="1600" dirty="0"/>
              <a:t>Svilupperete le competenze per: </a:t>
            </a:r>
          </a:p>
          <a:p>
            <a:pPr lvl="1">
              <a:lnSpc>
                <a:spcPct val="150000"/>
              </a:lnSpc>
              <a:spcBef>
                <a:spcPts val="600"/>
              </a:spcBef>
              <a:spcAft>
                <a:spcPts val="600"/>
              </a:spcAft>
              <a:buSzPts val="1000"/>
              <a:buFont typeface="Arial" panose="05050102010706020507" pitchFamily="18" charset="2"/>
              <a:buChar char="•"/>
            </a:pPr>
            <a:r>
              <a:rPr lang="sl-SI" sz="1600" b="0" dirty="0">
                <a:solidFill>
                  <a:schemeClr val="accent1"/>
                </a:solidFill>
                <a:latin typeface="+mn-lt"/>
              </a:rPr>
              <a:t> Implementare strategie efficaci per costruire la fiducia e la resilienza delle donne in ambito professionale.</a:t>
            </a:r>
            <a:endParaRPr lang="en-GB" sz="1600" b="0" dirty="0">
              <a:solidFill>
                <a:schemeClr val="accent1"/>
              </a:solidFill>
              <a:latin typeface="+mn-lt"/>
            </a:endParaRPr>
          </a:p>
          <a:p>
            <a:pPr lvl="1">
              <a:lnSpc>
                <a:spcPct val="150000"/>
              </a:lnSpc>
              <a:spcBef>
                <a:spcPts val="600"/>
              </a:spcBef>
              <a:spcAft>
                <a:spcPts val="600"/>
              </a:spcAft>
              <a:buSzPts val="1000"/>
              <a:buFont typeface="Arial" panose="05050102010706020507" pitchFamily="18" charset="2"/>
              <a:buChar char="•"/>
            </a:pPr>
            <a:r>
              <a:rPr lang="sl-SI" sz="1600" b="0" dirty="0">
                <a:solidFill>
                  <a:schemeClr val="accent1"/>
                </a:solidFill>
                <a:latin typeface="+mn-lt"/>
              </a:rPr>
              <a:t> Creare e promuovere ambienti di lavoro inclusivi che supportino la diversità e l'equità, garantendo che tutte le voci siano ascoltate.</a:t>
            </a:r>
            <a:endParaRPr lang="en-GB" sz="1600" b="0" dirty="0">
              <a:solidFill>
                <a:schemeClr val="accent1"/>
              </a:solidFill>
              <a:latin typeface="+mn-lt"/>
            </a:endParaRPr>
          </a:p>
          <a:p>
            <a:pPr lvl="1">
              <a:lnSpc>
                <a:spcPct val="150000"/>
              </a:lnSpc>
              <a:spcBef>
                <a:spcPts val="600"/>
              </a:spcBef>
              <a:spcAft>
                <a:spcPts val="600"/>
              </a:spcAft>
              <a:buSzPts val="1000"/>
              <a:buFont typeface="Arial" panose="05050102010706020507" pitchFamily="18" charset="2"/>
              <a:buChar char="•"/>
            </a:pPr>
            <a:r>
              <a:rPr lang="sl-SI" sz="1600" b="0" dirty="0">
                <a:solidFill>
                  <a:schemeClr val="accent1"/>
                </a:solidFill>
                <a:latin typeface="+mn-lt"/>
              </a:rPr>
              <a:t> Promuovere politiche che migliorino l'uguaglianza di genere, contribuendo a un panorama imprenditoriale più equo.</a:t>
            </a:r>
            <a:endParaRPr lang="en-GB" sz="1600" b="0" dirty="0">
              <a:solidFill>
                <a:schemeClr val="accent1"/>
              </a:solidFill>
              <a:latin typeface="+mn-lt"/>
            </a:endParaRPr>
          </a:p>
          <a:p>
            <a:pPr lvl="1" algn="ctr">
              <a:buSzPts val="1000"/>
              <a:buFont typeface="Arial" panose="05050102010706020507" pitchFamily="18" charset="2"/>
              <a:buChar char="•"/>
            </a:pPr>
            <a:endParaRPr lang="sl-SI" sz="1400" b="0" dirty="0">
              <a:solidFill>
                <a:schemeClr val="accent1"/>
              </a:solidFill>
              <a:latin typeface="+mn-lt"/>
              <a:ea typeface="+mn-lt"/>
              <a:cs typeface="+mn-lt"/>
            </a:endParaRPr>
          </a:p>
          <a:p>
            <a:pPr lvl="1">
              <a:buSzPts val="1000"/>
            </a:pPr>
            <a:br>
              <a:rPr lang="en-US" dirty="0"/>
            </a:br>
            <a:endParaRPr lang="en-US" dirty="0"/>
          </a:p>
          <a:p>
            <a:pPr marL="342900" indent="-342900">
              <a:lnSpc>
                <a:spcPct val="114999"/>
              </a:lnSpc>
              <a:spcAft>
                <a:spcPts val="800"/>
              </a:spcAft>
              <a:buSzPts val="1000"/>
              <a:buFont typeface="Symbol" panose="05050102010706020507" pitchFamily="18" charset="2"/>
              <a:buChar char=""/>
            </a:pPr>
            <a:endParaRPr lang="sl-SI" sz="1400" b="0" dirty="0">
              <a:solidFill>
                <a:schemeClr val="accent1"/>
              </a:solidFill>
              <a:latin typeface="Raleway"/>
            </a:endParaRPr>
          </a:p>
          <a:p>
            <a:endParaRPr lang="en-GB" dirty="0">
              <a:latin typeface="+mj-lt"/>
            </a:endParaRPr>
          </a:p>
        </p:txBody>
      </p:sp>
    </p:spTree>
    <p:extLst>
      <p:ext uri="{BB962C8B-B14F-4D97-AF65-F5344CB8AC3E}">
        <p14:creationId xmlns:p14="http://schemas.microsoft.com/office/powerpoint/2010/main" val="11777264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B9078C-83A7-2BD7-F8F3-22F361D07D26}"/>
              </a:ext>
            </a:extLst>
          </p:cNvPr>
          <p:cNvSpPr>
            <a:spLocks noGrp="1"/>
          </p:cNvSpPr>
          <p:nvPr>
            <p:ph type="title"/>
          </p:nvPr>
        </p:nvSpPr>
        <p:spPr>
          <a:xfrm>
            <a:off x="305844" y="365125"/>
            <a:ext cx="9613392" cy="613283"/>
          </a:xfrm>
        </p:spPr>
        <p:txBody>
          <a:bodyPr vert="horz" lIns="91440" tIns="45720" rIns="91440" bIns="45720" rtlCol="0" anchor="ctr">
            <a:noAutofit/>
          </a:bodyPr>
          <a:lstStyle/>
          <a:p>
            <a:r>
              <a:rPr lang="en-US" sz="3400" b="1" dirty="0">
                <a:latin typeface="+mn-lt"/>
              </a:rPr>
              <a:t>IA e altri strumenti per applicazioni pratiche:</a:t>
            </a:r>
            <a:r>
              <a:rPr lang="sl-SI" sz="3400" b="1" dirty="0">
                <a:latin typeface="+mn-lt"/>
              </a:rPr>
              <a:t> TEXTIO</a:t>
            </a:r>
          </a:p>
        </p:txBody>
      </p:sp>
      <p:sp>
        <p:nvSpPr>
          <p:cNvPr id="3" name="Content Placeholder 2">
            <a:extLst>
              <a:ext uri="{FF2B5EF4-FFF2-40B4-BE49-F238E27FC236}">
                <a16:creationId xmlns:a16="http://schemas.microsoft.com/office/drawing/2014/main" id="{5A751297-DA17-FE27-DC0D-D11C588D1D2D}"/>
              </a:ext>
            </a:extLst>
          </p:cNvPr>
          <p:cNvSpPr>
            <a:spLocks noGrp="1"/>
          </p:cNvSpPr>
          <p:nvPr>
            <p:ph idx="1"/>
          </p:nvPr>
        </p:nvSpPr>
        <p:spPr>
          <a:xfrm>
            <a:off x="307089" y="1371265"/>
            <a:ext cx="10892382" cy="4805698"/>
          </a:xfrm>
          <a:effectLst>
            <a:glow rad="63500">
              <a:schemeClr val="accent2">
                <a:satMod val="175000"/>
                <a:alpha val="40000"/>
              </a:schemeClr>
            </a:glow>
          </a:effectLst>
        </p:spPr>
        <p:txBody>
          <a:bodyPr vert="horz" lIns="91440" tIns="45720" rIns="91440" bIns="45720" rtlCol="0" anchor="t">
            <a:normAutofit/>
          </a:bodyPr>
          <a:lstStyle/>
          <a:p>
            <a:pPr fontAlgn="base"/>
            <a:r>
              <a:rPr lang="en-US" sz="1800" dirty="0">
                <a:solidFill>
                  <a:srgbClr val="1D1D1B"/>
                </a:solidFill>
                <a:latin typeface="Raleway"/>
                <a:hlinkClick r:id="rId3"/>
              </a:rPr>
              <a:t>Textio </a:t>
            </a:r>
            <a:r>
              <a:rPr lang="en-US" sz="1800" b="0" dirty="0">
                <a:solidFill>
                  <a:srgbClr val="1D1D1B"/>
                </a:solidFill>
                <a:ea typeface="+mn-lt"/>
                <a:cs typeface="+mn-lt"/>
              </a:rPr>
              <a:t>migliora la comunicazione utilizzando l'intelligenza artificiale per rilevare i pregiudizi e migliorare l'inclusività, aiutando le organizzazioni a creare contenuti diversificati, equi e coinvolgenti come gli annunci di lavoro e le e-mail.</a:t>
            </a:r>
            <a:endParaRPr lang="it-IT" sz="1800" b="0" dirty="0">
              <a:solidFill>
                <a:srgbClr val="DACDAC"/>
              </a:solidFill>
              <a:latin typeface="Raleway"/>
            </a:endParaRPr>
          </a:p>
          <a:p>
            <a:endParaRPr lang="en-US" sz="1800" b="0" dirty="0">
              <a:solidFill>
                <a:srgbClr val="1D1D1B"/>
              </a:solidFill>
              <a:ea typeface="+mn-lt"/>
              <a:cs typeface="+mn-lt"/>
            </a:endParaRPr>
          </a:p>
          <a:p>
            <a:r>
              <a:rPr lang="en-US" sz="1800" dirty="0">
                <a:solidFill>
                  <a:srgbClr val="1D1D1B"/>
                </a:solidFill>
                <a:ea typeface="+mn-lt"/>
                <a:cs typeface="+mn-lt"/>
              </a:rPr>
              <a:t>Suggerimenti:</a:t>
            </a:r>
            <a:endParaRPr lang="en-US" sz="1800"/>
          </a:p>
          <a:p>
            <a:pPr marL="285750" indent="-285750">
              <a:buChar char="•"/>
            </a:pPr>
            <a:r>
              <a:rPr lang="en-US" sz="1800" b="0" dirty="0">
                <a:solidFill>
                  <a:srgbClr val="1D1D1B"/>
                </a:solidFill>
                <a:ea typeface="+mn-lt"/>
                <a:cs typeface="+mn-lt"/>
              </a:rPr>
              <a:t>Usare un linguaggio inclusivo e imparziale per rivolgersi a un pubblico ampio.</a:t>
            </a:r>
            <a:endParaRPr lang="en-US" sz="1800"/>
          </a:p>
          <a:p>
            <a:pPr marL="285750" indent="-285750">
              <a:buChar char="•"/>
            </a:pPr>
            <a:r>
              <a:rPr lang="en-US" sz="1800" b="0" dirty="0">
                <a:solidFill>
                  <a:srgbClr val="1D1D1B"/>
                </a:solidFill>
                <a:ea typeface="+mn-lt"/>
                <a:cs typeface="+mn-lt"/>
              </a:rPr>
              <a:t>Mantenere i contenuti chiari e concisi.</a:t>
            </a:r>
            <a:endParaRPr lang="en-US" sz="1800"/>
          </a:p>
          <a:p>
            <a:pPr marL="285750" indent="-285750">
              <a:buChar char="•"/>
            </a:pPr>
            <a:r>
              <a:rPr lang="en-US" sz="1800" b="0" dirty="0">
                <a:solidFill>
                  <a:srgbClr val="1D1D1B"/>
                </a:solidFill>
                <a:ea typeface="+mn-lt"/>
                <a:cs typeface="+mn-lt"/>
              </a:rPr>
              <a:t>Sfruttare i suggerimenti in tempo reale per eliminare i pregiudizi.</a:t>
            </a:r>
            <a:endParaRPr lang="en-US" sz="1800"/>
          </a:p>
          <a:p>
            <a:pPr marL="285750" indent="-285750">
              <a:buChar char="•"/>
            </a:pPr>
            <a:r>
              <a:rPr lang="en-US" sz="1800" b="0" dirty="0">
                <a:solidFill>
                  <a:srgbClr val="1D1D1B"/>
                </a:solidFill>
                <a:ea typeface="+mn-lt"/>
                <a:cs typeface="+mn-lt"/>
              </a:rPr>
              <a:t>Aggiornare regolarmente i modelli per garantire l'inclusività.</a:t>
            </a:r>
            <a:endParaRPr lang="en-US" sz="1800"/>
          </a:p>
          <a:p>
            <a:pPr marL="285750" indent="-285750">
              <a:buChar char="•"/>
            </a:pPr>
            <a:r>
              <a:rPr lang="en-US" sz="1800" b="0" dirty="0">
                <a:solidFill>
                  <a:srgbClr val="1D1D1B"/>
                </a:solidFill>
                <a:ea typeface="+mn-lt"/>
                <a:cs typeface="+mn-lt"/>
              </a:rPr>
              <a:t>Ottimizzare gli annunci di lavoro per mostrare un ambiente di lavoro solidale.</a:t>
            </a:r>
            <a:endParaRPr lang="en-US" sz="1800" b="0" dirty="0">
              <a:solidFill>
                <a:srgbClr val="1D1D1B"/>
              </a:solidFill>
            </a:endParaRPr>
          </a:p>
          <a:p>
            <a:endParaRPr lang="en-US" sz="1800" b="0" dirty="0">
              <a:solidFill>
                <a:srgbClr val="1D1D1B"/>
              </a:solidFill>
              <a:ea typeface="+mn-lt"/>
              <a:cs typeface="+mn-lt"/>
            </a:endParaRPr>
          </a:p>
          <a:p>
            <a:r>
              <a:rPr lang="en-US" sz="1800" b="0" dirty="0">
                <a:solidFill>
                  <a:srgbClr val="1D1D1B"/>
                </a:solidFill>
                <a:ea typeface="+mn-lt"/>
                <a:cs typeface="+mn-lt"/>
              </a:rPr>
              <a:t>Queste strategie aiutano le organizzazioni ad allineare i contenuti con gli obiettivi DEI.</a:t>
            </a:r>
            <a:endParaRPr lang="en-US" sz="1800" dirty="0"/>
          </a:p>
          <a:p>
            <a:pPr>
              <a:lnSpc>
                <a:spcPct val="160000"/>
              </a:lnSpc>
            </a:pPr>
            <a:endParaRPr lang="en-US" sz="1500" b="0" dirty="0">
              <a:solidFill>
                <a:srgbClr val="1D1D1B"/>
              </a:solidFill>
              <a:latin typeface="Raleway"/>
            </a:endParaRPr>
          </a:p>
          <a:p>
            <a:endParaRPr lang="sl-SI" b="0"/>
          </a:p>
        </p:txBody>
      </p:sp>
      <p:pic>
        <p:nvPicPr>
          <p:cNvPr id="4" name="Online Media 3" title="Managers use Textio AI to give better feedback and cut review writing time in half">
            <a:hlinkClick r:id="" action="ppaction://media"/>
            <a:extLst>
              <a:ext uri="{FF2B5EF4-FFF2-40B4-BE49-F238E27FC236}">
                <a16:creationId xmlns:a16="http://schemas.microsoft.com/office/drawing/2014/main" id="{4C274B94-CE53-47E2-384B-FE40382A2CC4}"/>
              </a:ext>
            </a:extLst>
          </p:cNvPr>
          <p:cNvPicPr>
            <a:picLocks noRot="1" noChangeAspect="1"/>
          </p:cNvPicPr>
          <p:nvPr>
            <a:videoFile r:link="rId1"/>
          </p:nvPr>
        </p:nvPicPr>
        <p:blipFill>
          <a:blip r:embed="rId4"/>
          <a:stretch>
            <a:fillRect/>
          </a:stretch>
        </p:blipFill>
        <p:spPr>
          <a:xfrm>
            <a:off x="8976981" y="2936755"/>
            <a:ext cx="2379053" cy="1344168"/>
          </a:xfrm>
          <a:prstGeom prst="rect">
            <a:avLst/>
          </a:prstGeom>
        </p:spPr>
      </p:pic>
      <p:sp>
        <p:nvSpPr>
          <p:cNvPr id="5" name="PoljeZBesedilom 4">
            <a:extLst>
              <a:ext uri="{FF2B5EF4-FFF2-40B4-BE49-F238E27FC236}">
                <a16:creationId xmlns:a16="http://schemas.microsoft.com/office/drawing/2014/main" id="{EF08AECE-ADAF-60A6-8896-460AE93C83DE}"/>
              </a:ext>
            </a:extLst>
          </p:cNvPr>
          <p:cNvSpPr txBox="1"/>
          <p:nvPr/>
        </p:nvSpPr>
        <p:spPr>
          <a:xfrm>
            <a:off x="8976987" y="2320353"/>
            <a:ext cx="212942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Suggerimento: </a:t>
            </a:r>
            <a:r>
              <a:rPr lang="sl-SI" sz="1000" dirty="0" err="1">
                <a:solidFill>
                  <a:schemeClr val="accent1"/>
                </a:solidFill>
              </a:rPr>
              <a:t>guardare questo </a:t>
            </a:r>
            <a:r>
              <a:rPr lang="sl-SI" sz="1000" dirty="0">
                <a:solidFill>
                  <a:schemeClr val="accent1"/>
                </a:solidFill>
              </a:rPr>
              <a:t>video per </a:t>
            </a:r>
            <a:r>
              <a:rPr lang="sl-SI" sz="1000" dirty="0" err="1">
                <a:solidFill>
                  <a:schemeClr val="accent1"/>
                </a:solidFill>
              </a:rPr>
              <a:t>saperne </a:t>
            </a:r>
            <a:r>
              <a:rPr lang="sl-SI" sz="1000" dirty="0">
                <a:solidFill>
                  <a:schemeClr val="accent1"/>
                </a:solidFill>
              </a:rPr>
              <a:t>di più </a:t>
            </a:r>
            <a:r>
              <a:rPr lang="sl-SI" sz="1000" dirty="0" err="1">
                <a:solidFill>
                  <a:schemeClr val="accent1"/>
                </a:solidFill>
              </a:rPr>
              <a:t>su </a:t>
            </a:r>
            <a:r>
              <a:rPr lang="sl-SI" sz="1000" dirty="0">
                <a:solidFill>
                  <a:schemeClr val="accent1"/>
                </a:solidFill>
              </a:rPr>
              <a:t>TEXTIO</a:t>
            </a:r>
          </a:p>
        </p:txBody>
      </p:sp>
      <p:sp>
        <p:nvSpPr>
          <p:cNvPr id="6" name="PoljeZBesedilom 5">
            <a:extLst>
              <a:ext uri="{FF2B5EF4-FFF2-40B4-BE49-F238E27FC236}">
                <a16:creationId xmlns:a16="http://schemas.microsoft.com/office/drawing/2014/main" id="{12F2B9A8-17B9-BA6E-6769-47CE6202B94D}"/>
              </a:ext>
            </a:extLst>
          </p:cNvPr>
          <p:cNvSpPr txBox="1"/>
          <p:nvPr/>
        </p:nvSpPr>
        <p:spPr>
          <a:xfrm>
            <a:off x="8806536" y="4397586"/>
            <a:ext cx="3113536"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err="1">
                <a:solidFill>
                  <a:schemeClr val="accent1"/>
                </a:solidFill>
              </a:rPr>
              <a:t>Fonte</a:t>
            </a:r>
            <a:r>
              <a:rPr lang="sl-SI" sz="1000">
                <a:solidFill>
                  <a:schemeClr val="accent1"/>
                </a:solidFill>
              </a:rPr>
              <a:t>:  </a:t>
            </a:r>
            <a:r>
              <a:rPr lang="sl-SI" sz="1000" err="1">
                <a:solidFill>
                  <a:schemeClr val="accent1"/>
                </a:solidFill>
                <a:latin typeface="Raleway"/>
                <a:ea typeface="Roboto"/>
                <a:cs typeface="Roboto"/>
              </a:rPr>
              <a:t>I manager usano l'</a:t>
            </a:r>
            <a:r>
              <a:rPr lang="sl-SI" sz="1000">
                <a:solidFill>
                  <a:schemeClr val="accent1"/>
                </a:solidFill>
                <a:latin typeface="Raleway"/>
                <a:ea typeface="Roboto"/>
                <a:cs typeface="Roboto"/>
              </a:rPr>
              <a:t>intelligenza artificiale </a:t>
            </a:r>
            <a:r>
              <a:rPr lang="sl-SI" sz="1000" err="1">
                <a:solidFill>
                  <a:schemeClr val="accent1"/>
                </a:solidFill>
                <a:latin typeface="Raleway"/>
                <a:ea typeface="Roboto"/>
                <a:cs typeface="Roboto"/>
              </a:rPr>
              <a:t>di Textio </a:t>
            </a:r>
            <a:r>
              <a:rPr lang="sl-SI" sz="1000">
                <a:solidFill>
                  <a:schemeClr val="accent1"/>
                </a:solidFill>
                <a:latin typeface="Raleway"/>
                <a:ea typeface="Roboto"/>
                <a:cs typeface="Roboto"/>
              </a:rPr>
              <a:t>per </a:t>
            </a:r>
            <a:r>
              <a:rPr lang="sl-SI" sz="1000" err="1">
                <a:solidFill>
                  <a:schemeClr val="accent1"/>
                </a:solidFill>
                <a:latin typeface="Raleway"/>
                <a:ea typeface="Roboto"/>
                <a:cs typeface="Roboto"/>
              </a:rPr>
              <a:t>dare un feedback migliore e </a:t>
            </a:r>
            <a:r>
              <a:rPr lang="sl-SI" sz="1000">
                <a:solidFill>
                  <a:schemeClr val="accent1"/>
                </a:solidFill>
                <a:latin typeface="Raleway"/>
                <a:ea typeface="Roboto"/>
                <a:cs typeface="Roboto"/>
              </a:rPr>
              <a:t>dimezzare i tempi di </a:t>
            </a:r>
            <a:r>
              <a:rPr lang="sl-SI" sz="1000" err="1">
                <a:solidFill>
                  <a:schemeClr val="accent1"/>
                </a:solidFill>
                <a:latin typeface="Raleway"/>
                <a:ea typeface="Roboto"/>
                <a:cs typeface="Roboto"/>
              </a:rPr>
              <a:t>scrittura delle recensioni da Textio</a:t>
            </a:r>
            <a:endParaRPr lang="sl-SI" sz="1000">
              <a:solidFill>
                <a:schemeClr val="accent1"/>
              </a:solidFill>
              <a:latin typeface="Raleway"/>
            </a:endParaRPr>
          </a:p>
          <a:p>
            <a:endParaRPr lang="sl-SI" dirty="0"/>
          </a:p>
        </p:txBody>
      </p:sp>
    </p:spTree>
    <p:extLst>
      <p:ext uri="{BB962C8B-B14F-4D97-AF65-F5344CB8AC3E}">
        <p14:creationId xmlns:p14="http://schemas.microsoft.com/office/powerpoint/2010/main" val="2009451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232776" y="156358"/>
            <a:ext cx="8970724" cy="594879"/>
          </a:xfrm>
        </p:spPr>
        <p:txBody>
          <a:bodyPr/>
          <a:lstStyle/>
          <a:p>
            <a:r>
              <a:rPr lang="en-US" sz="3400" dirty="0"/>
              <a:t>Fonti utilizzate per creare questa unità</a:t>
            </a:r>
            <a:endParaRPr lang="it-IT" dirty="0"/>
          </a:p>
        </p:txBody>
      </p:sp>
      <p:sp>
        <p:nvSpPr>
          <p:cNvPr id="3" name="Označba mesta vsebine 2">
            <a:extLst>
              <a:ext uri="{FF2B5EF4-FFF2-40B4-BE49-F238E27FC236}">
                <a16:creationId xmlns:a16="http://schemas.microsoft.com/office/drawing/2014/main" id="{61F24E80-4D7B-5519-330E-81314125B408}"/>
              </a:ext>
            </a:extLst>
          </p:cNvPr>
          <p:cNvSpPr>
            <a:spLocks noGrp="1"/>
          </p:cNvSpPr>
          <p:nvPr>
            <p:ph idx="1"/>
          </p:nvPr>
        </p:nvSpPr>
        <p:spPr>
          <a:xfrm>
            <a:off x="325359" y="976266"/>
            <a:ext cx="11371544" cy="5228159"/>
          </a:xfrm>
        </p:spPr>
        <p:txBody>
          <a:bodyPr vert="horz" lIns="91440" tIns="45720" rIns="91440" bIns="45720" rtlCol="0" anchor="t">
            <a:normAutofit fontScale="92500" lnSpcReduction="20000"/>
          </a:bodyPr>
          <a:lstStyle/>
          <a:p>
            <a:r>
              <a:rPr lang="it-IT" sz="2200" err="1">
                <a:solidFill>
                  <a:srgbClr val="F3B75B"/>
                </a:solidFill>
              </a:rPr>
              <a:t>Sezione </a:t>
            </a:r>
            <a:r>
              <a:rPr lang="it-IT" sz="2200" dirty="0">
                <a:solidFill>
                  <a:srgbClr val="F3B75B"/>
                </a:solidFill>
              </a:rPr>
              <a:t>1 e 2</a:t>
            </a:r>
            <a:endParaRPr lang="en-US" sz="2200" dirty="0">
              <a:solidFill>
                <a:srgbClr val="F3B75B"/>
              </a:solidFill>
            </a:endParaRPr>
          </a:p>
          <a:p>
            <a:pPr marL="171450" indent="-171450">
              <a:buFont typeface="Arial" panose="020B0604020202020204" pitchFamily="34" charset="0"/>
              <a:buChar char="•"/>
            </a:pPr>
            <a:endParaRPr lang="en-US" sz="1200" b="0" dirty="0">
              <a:solidFill>
                <a:schemeClr val="accent1"/>
              </a:solidFill>
            </a:endParaRPr>
          </a:p>
          <a:p>
            <a:pPr marL="171450" indent="-171450">
              <a:lnSpc>
                <a:spcPct val="110000"/>
              </a:lnSpc>
              <a:spcBef>
                <a:spcPts val="600"/>
              </a:spcBef>
              <a:spcAft>
                <a:spcPts val="600"/>
              </a:spcAft>
              <a:buFont typeface="Arial" panose="020B0604020202020204" pitchFamily="34" charset="0"/>
              <a:buChar char="•"/>
            </a:pPr>
            <a:r>
              <a:rPr lang="en-US" sz="1400" b="0" dirty="0">
                <a:solidFill>
                  <a:schemeClr val="accent1"/>
                </a:solidFill>
              </a:rPr>
              <a:t>Rompere le barriere: Pregiudizi inconsci di genere sul posto di lavoro </a:t>
            </a:r>
            <a:r>
              <a:rPr lang="sl-SI" sz="1400" b="0" dirty="0">
                <a:solidFill>
                  <a:schemeClr val="accent1"/>
                </a:solidFill>
              </a:rPr>
              <a:t>(2017). </a:t>
            </a:r>
            <a:r>
              <a:rPr lang="en-US" sz="1400" b="0" dirty="0">
                <a:solidFill>
                  <a:schemeClr val="accent1"/>
                </a:solidFill>
              </a:rPr>
              <a:t>Ufficio per le attività dei datori di lavoro (ACT/EMP)</a:t>
            </a:r>
            <a:r>
              <a:rPr lang="sl-SI" sz="1400" b="0" dirty="0">
                <a:solidFill>
                  <a:schemeClr val="accent1"/>
                </a:solidFill>
              </a:rPr>
              <a:t>. Ufficio </a:t>
            </a:r>
            <a:r>
              <a:rPr lang="sl-SI" sz="1400" b="0" err="1">
                <a:solidFill>
                  <a:schemeClr val="accent1"/>
                </a:solidFill>
              </a:rPr>
              <a:t>internazionale del lavoro</a:t>
            </a:r>
            <a:r>
              <a:rPr lang="sl-SI" sz="1400" b="0" dirty="0">
                <a:solidFill>
                  <a:schemeClr val="accent1"/>
                </a:solidFill>
              </a:rPr>
              <a:t>. Per saperne di più: </a:t>
            </a:r>
            <a:r>
              <a:rPr lang="sl-SI" sz="1400" b="0" dirty="0"/>
              <a:t>https://www.ilo.org/media/421401/download </a:t>
            </a:r>
            <a:endParaRPr lang="sl-SI" sz="1400"/>
          </a:p>
          <a:p>
            <a:pPr marL="171450" indent="-171450">
              <a:lnSpc>
                <a:spcPct val="110000"/>
              </a:lnSpc>
              <a:spcBef>
                <a:spcPts val="600"/>
              </a:spcBef>
              <a:spcAft>
                <a:spcPts val="600"/>
              </a:spcAft>
              <a:buFont typeface="Arial" panose="020B0604020202020204" pitchFamily="34" charset="0"/>
              <a:buChar char="•"/>
            </a:pPr>
            <a:r>
              <a:rPr lang="sl-SI" sz="1400" b="0" dirty="0">
                <a:solidFill>
                  <a:srgbClr val="1D1D1B"/>
                </a:solidFill>
                <a:latin typeface="Raleway"/>
              </a:rPr>
              <a:t>CNN (2022, 21 novembre). </a:t>
            </a:r>
            <a:r>
              <a:rPr lang="en-US" sz="1400" b="0" dirty="0">
                <a:solidFill>
                  <a:srgbClr val="1D1D1B"/>
                </a:solidFill>
                <a:latin typeface="Raleway"/>
              </a:rPr>
              <a:t>Michelle Obama ha un consiglio per le ragazze che lottano contro i dubbi su se stesse</a:t>
            </a:r>
            <a:r>
              <a:rPr lang="sl-SI" sz="1400" b="0" dirty="0">
                <a:solidFill>
                  <a:srgbClr val="1D1D1B"/>
                </a:solidFill>
                <a:latin typeface="Raleway"/>
              </a:rPr>
              <a:t>. </a:t>
            </a:r>
            <a:r>
              <a:rPr kumimoji="0" lang="sl-SI" sz="1400" b="0" i="0" u="none" strike="noStrike" kern="1200" cap="none" spc="0" normalizeH="0" baseline="0" noProof="0" dirty="0">
                <a:ln>
                  <a:noFill/>
                </a:ln>
                <a:solidFill>
                  <a:srgbClr val="1D1D1B"/>
                </a:solidFill>
                <a:effectLst/>
                <a:uLnTx/>
                <a:uFillTx/>
                <a:latin typeface="Raleway"/>
                <a:ea typeface="+mn-ea"/>
                <a:cs typeface="+mn-cs"/>
              </a:rPr>
              <a:t>[Video] YouTube: </a:t>
            </a:r>
            <a:r>
              <a:rPr kumimoji="0" lang="sl-SI" sz="1400" b="0" i="0" u="none" strike="noStrike" kern="1200" cap="none" spc="0" normalizeH="0" baseline="0" noProof="0" dirty="0">
                <a:ln>
                  <a:noFill/>
                </a:ln>
                <a:solidFill>
                  <a:srgbClr val="1D1D1B"/>
                </a:solidFill>
                <a:effectLst/>
                <a:uLnTx/>
                <a:uFillTx/>
                <a:latin typeface="Raleway"/>
                <a:ea typeface="+mn-ea"/>
                <a:cs typeface="+mn-cs"/>
                <a:hlinkClick r:id="rId2"/>
              </a:rPr>
              <a:t>https:</a:t>
            </a:r>
            <a:r>
              <a:rPr kumimoji="0" lang="sl-SI" sz="1400" b="0" i="0" u="none" strike="noStrike" kern="1200" cap="none" spc="0" normalizeH="0" baseline="0" noProof="0" dirty="0">
                <a:ln>
                  <a:noFill/>
                </a:ln>
                <a:solidFill>
                  <a:srgbClr val="1D1D1B"/>
                </a:solidFill>
                <a:effectLst/>
                <a:uLnTx/>
                <a:uFillTx/>
                <a:latin typeface="Raleway"/>
                <a:ea typeface="+mn-ea"/>
                <a:cs typeface="+mn-cs"/>
              </a:rPr>
              <a:t>//www.youtube.com/watch?v=bzNke_GYGHg </a:t>
            </a:r>
            <a:endParaRPr lang="sl-SI" sz="1400" b="0" i="0" u="none" strike="noStrike" kern="1200" cap="none" spc="0" normalizeH="0" baseline="0" noProof="0" dirty="0">
              <a:ln>
                <a:noFill/>
              </a:ln>
              <a:solidFill>
                <a:srgbClr val="1D1D1B"/>
              </a:solidFill>
              <a:effectLst/>
              <a:uLnTx/>
              <a:uFillTx/>
              <a:latin typeface="Raleway"/>
            </a:endParaRPr>
          </a:p>
          <a:p>
            <a:pPr marL="171450" indent="-171450">
              <a:lnSpc>
                <a:spcPct val="110000"/>
              </a:lnSpc>
              <a:spcBef>
                <a:spcPts val="600"/>
              </a:spcBef>
              <a:spcAft>
                <a:spcPts val="600"/>
              </a:spcAft>
              <a:buFont typeface="Arial" panose="020B0604020202020204" pitchFamily="34" charset="0"/>
              <a:buChar char="•"/>
            </a:pPr>
            <a:r>
              <a:rPr kumimoji="0" lang="sl-SI" sz="1400" b="0" i="0" u="none" strike="noStrike" kern="1200" cap="none" spc="0" normalizeH="0" baseline="0" noProof="0" err="1">
                <a:ln>
                  <a:noFill/>
                </a:ln>
                <a:solidFill>
                  <a:srgbClr val="1D1D1B"/>
                </a:solidFill>
                <a:effectLst/>
                <a:uLnTx/>
                <a:uFillTx/>
                <a:latin typeface="Raleway"/>
                <a:ea typeface="+mn-ea"/>
                <a:cs typeface="+mn-cs"/>
              </a:rPr>
              <a:t>Doug Crowe </a:t>
            </a:r>
            <a:r>
              <a:rPr kumimoji="0" lang="sl-SI" sz="1400" b="0" i="0" u="none" strike="noStrike" kern="1200" cap="none" spc="0" normalizeH="0" baseline="0" noProof="0" dirty="0">
                <a:ln>
                  <a:noFill/>
                </a:ln>
                <a:solidFill>
                  <a:srgbClr val="1D1D1B"/>
                </a:solidFill>
                <a:effectLst/>
                <a:uLnTx/>
                <a:uFillTx/>
                <a:latin typeface="Raleway"/>
                <a:ea typeface="+mn-ea"/>
                <a:cs typeface="+mn-cs"/>
              </a:rPr>
              <a:t>(2024, </a:t>
            </a:r>
            <a:r>
              <a:rPr kumimoji="0" lang="sl-SI" sz="1400" b="0" i="0" u="none" strike="noStrike" kern="1200" cap="none" spc="0" normalizeH="0" baseline="0" noProof="0" err="1">
                <a:ln>
                  <a:noFill/>
                </a:ln>
                <a:solidFill>
                  <a:srgbClr val="1D1D1B"/>
                </a:solidFill>
                <a:effectLst/>
                <a:uLnTx/>
                <a:uFillTx/>
                <a:latin typeface="Raleway"/>
                <a:ea typeface="+mn-ea"/>
                <a:cs typeface="+mn-cs"/>
              </a:rPr>
              <a:t>giu </a:t>
            </a:r>
            <a:r>
              <a:rPr kumimoji="0" lang="sl-SI" sz="1400" b="0" i="0" u="none" strike="noStrike" kern="1200" cap="none" spc="0" normalizeH="0" baseline="0" noProof="0" dirty="0">
                <a:ln>
                  <a:noFill/>
                </a:ln>
                <a:solidFill>
                  <a:srgbClr val="1D1D1B"/>
                </a:solidFill>
                <a:effectLst/>
                <a:uLnTx/>
                <a:uFillTx/>
                <a:latin typeface="Raleway"/>
                <a:ea typeface="+mn-ea"/>
                <a:cs typeface="+mn-cs"/>
              </a:rPr>
              <a:t>5). </a:t>
            </a:r>
            <a:r>
              <a:rPr kumimoji="0" lang="en-US" sz="1400" b="0" i="0" u="none" strike="noStrike" kern="1200" cap="none" spc="0" normalizeH="0" baseline="0" noProof="0" dirty="0">
                <a:ln>
                  <a:noFill/>
                </a:ln>
                <a:solidFill>
                  <a:srgbClr val="1D1D1B"/>
                </a:solidFill>
                <a:effectLst/>
                <a:uLnTx/>
                <a:uFillTx/>
                <a:latin typeface="Raleway"/>
                <a:ea typeface="+mn-ea"/>
                <a:cs typeface="+mn-cs"/>
              </a:rPr>
              <a:t>Costruire fiducia e resilienza nelle fondatrici con Victoria Yampolsky</a:t>
            </a:r>
            <a:r>
              <a:rPr kumimoji="0" lang="sl-SI" sz="1400" b="0" i="0" u="none" strike="noStrike" kern="1200" cap="none" spc="0" normalizeH="0" baseline="0" noProof="0" dirty="0">
                <a:ln>
                  <a:noFill/>
                </a:ln>
                <a:solidFill>
                  <a:srgbClr val="1D1D1B"/>
                </a:solidFill>
                <a:effectLst/>
                <a:uLnTx/>
                <a:uFillTx/>
                <a:latin typeface="Raleway"/>
                <a:ea typeface="+mn-ea"/>
                <a:cs typeface="+mn-cs"/>
              </a:rPr>
              <a:t>. [Video] YouTube: </a:t>
            </a:r>
            <a:r>
              <a:rPr kumimoji="0" lang="sl-SI" sz="1400" b="0" i="0" u="none" strike="noStrike" kern="1200" cap="none" spc="0" normalizeH="0" baseline="0" noProof="0" dirty="0">
                <a:ln>
                  <a:noFill/>
                </a:ln>
                <a:solidFill>
                  <a:srgbClr val="1D1D1B"/>
                </a:solidFill>
                <a:effectLst/>
                <a:uLnTx/>
                <a:uFillTx/>
                <a:latin typeface="Raleway"/>
                <a:ea typeface="+mn-ea"/>
                <a:cs typeface="+mn-cs"/>
                <a:hlinkClick r:id="rId3"/>
              </a:rPr>
              <a:t>https:</a:t>
            </a:r>
            <a:r>
              <a:rPr kumimoji="0" lang="sl-SI" sz="1400" b="0" i="0" u="none" strike="noStrike" kern="1200" cap="none" spc="0" normalizeH="0" baseline="0" noProof="0" dirty="0">
                <a:ln>
                  <a:noFill/>
                </a:ln>
                <a:solidFill>
                  <a:srgbClr val="1D1D1B"/>
                </a:solidFill>
                <a:effectLst/>
                <a:uLnTx/>
                <a:uFillTx/>
                <a:latin typeface="Raleway"/>
                <a:ea typeface="+mn-ea"/>
                <a:cs typeface="+mn-cs"/>
              </a:rPr>
              <a:t>//www.youtube.com/watch?v=hl6FME2XWb0&amp;t </a:t>
            </a:r>
            <a:endParaRPr lang="sl-SI" sz="1400" b="0" i="0" u="none" strike="noStrike" kern="1200" cap="none" spc="0" normalizeH="0" baseline="0" noProof="0" dirty="0">
              <a:ln>
                <a:noFill/>
              </a:ln>
              <a:solidFill>
                <a:srgbClr val="1D1D1B"/>
              </a:solidFill>
              <a:effectLst/>
              <a:uLnTx/>
              <a:uFillTx/>
              <a:latin typeface="Raleway"/>
            </a:endParaRPr>
          </a:p>
          <a:p>
            <a:pPr marL="171450" indent="-171450">
              <a:lnSpc>
                <a:spcPct val="110000"/>
              </a:lnSpc>
              <a:spcBef>
                <a:spcPts val="600"/>
              </a:spcBef>
              <a:spcAft>
                <a:spcPts val="600"/>
              </a:spcAft>
              <a:buFont typeface="Arial" panose="020B0604020202020204" pitchFamily="34" charset="0"/>
              <a:buChar char="•"/>
            </a:pPr>
            <a:r>
              <a:rPr lang="sl-SI" sz="1400" b="0" err="1">
                <a:solidFill>
                  <a:schemeClr val="accent1"/>
                </a:solidFill>
              </a:rPr>
              <a:t>Ely</a:t>
            </a:r>
            <a:r>
              <a:rPr lang="sl-SI" sz="1400" b="0" dirty="0">
                <a:solidFill>
                  <a:schemeClr val="accent1"/>
                </a:solidFill>
              </a:rPr>
              <a:t>, R. J. e </a:t>
            </a:r>
            <a:r>
              <a:rPr lang="en-US" sz="1400" b="0" dirty="0">
                <a:solidFill>
                  <a:schemeClr val="accent1"/>
                </a:solidFill>
              </a:rPr>
              <a:t>Thomas </a:t>
            </a:r>
            <a:r>
              <a:rPr lang="sl-SI" sz="1400" b="0" dirty="0">
                <a:solidFill>
                  <a:schemeClr val="accent1"/>
                </a:solidFill>
              </a:rPr>
              <a:t>D. (2020). </a:t>
            </a:r>
            <a:r>
              <a:rPr lang="en-US" sz="1400" b="0" dirty="0">
                <a:solidFill>
                  <a:schemeClr val="accent1"/>
                </a:solidFill>
              </a:rPr>
              <a:t>Fare sul serio con la diversità: Basta con il business case</a:t>
            </a:r>
            <a:r>
              <a:rPr lang="sl-SI" sz="1400" b="0" dirty="0">
                <a:solidFill>
                  <a:schemeClr val="accent1"/>
                </a:solidFill>
              </a:rPr>
              <a:t>: </a:t>
            </a:r>
            <a:r>
              <a:rPr lang="en-US" sz="1400" b="0" dirty="0">
                <a:solidFill>
                  <a:schemeClr val="accent1"/>
                </a:solidFill>
              </a:rPr>
              <a:t>è tempo di un nuovo modo di pensare</a:t>
            </a:r>
            <a:r>
              <a:rPr lang="sl-SI" sz="1400" b="0" dirty="0">
                <a:solidFill>
                  <a:schemeClr val="accent1"/>
                </a:solidFill>
              </a:rPr>
              <a:t>. Harvard Business </a:t>
            </a:r>
            <a:r>
              <a:rPr lang="sl-SI" sz="1400" b="0" err="1">
                <a:solidFill>
                  <a:schemeClr val="accent1"/>
                </a:solidFill>
              </a:rPr>
              <a:t>Review</a:t>
            </a:r>
            <a:r>
              <a:rPr lang="sl-SI" sz="1400" b="0" dirty="0">
                <a:solidFill>
                  <a:schemeClr val="accent1"/>
                </a:solidFill>
              </a:rPr>
              <a:t>, novembre-dicembre 2020. Per saperne di più: </a:t>
            </a:r>
            <a:r>
              <a:rPr lang="sl-SI" sz="1400" b="0" dirty="0">
                <a:solidFill>
                  <a:schemeClr val="accent1"/>
                </a:solidFill>
                <a:hlinkClick r:id="rId4">
                  <a:extLst>
                    <a:ext uri="{A12FA001-AC4F-418D-AE19-62706E023703}">
                      <ahyp:hlinkClr xmlns:ahyp="http://schemas.microsoft.com/office/drawing/2018/hyperlinkcolor" val="tx"/>
                    </a:ext>
                  </a:extLst>
                </a:hlinkClick>
              </a:rPr>
              <a:t>https://hbr.org/2020/11/getting-serious-about-diversity-enough-already-with-the-business-case?utm_medium=paidsearch&amp;utm_source=google&amp;utm_campaign=intlcontent_bussoc&amp;utm_term=Non-Brand&amp;tpcc=intlcontent_bussoc&amp;gad_source=1&amp;gclid=EAIaIQobChMI_Pfgn4a9hwMVbxmiAx0KpiEGEAAYBCAAEgK8A_D_BwE</a:t>
            </a:r>
            <a:endParaRPr lang="sl-SI" sz="1400" b="0" dirty="0">
              <a:solidFill>
                <a:schemeClr val="accent1"/>
              </a:solidFill>
            </a:endParaRPr>
          </a:p>
          <a:p>
            <a:pPr marL="171450" indent="-171450">
              <a:lnSpc>
                <a:spcPct val="110000"/>
              </a:lnSpc>
              <a:spcBef>
                <a:spcPts val="600"/>
              </a:spcBef>
              <a:spcAft>
                <a:spcPts val="600"/>
              </a:spcAft>
              <a:buFont typeface="Arial" panose="020B0604020202020204" pitchFamily="34" charset="0"/>
              <a:buChar char="•"/>
            </a:pPr>
            <a:r>
              <a:rPr kumimoji="0" lang="sl-SI" sz="1400" b="0" i="0" u="none" strike="noStrike" kern="1200" cap="none" spc="0" normalizeH="0" baseline="0" noProof="0" err="1">
                <a:ln>
                  <a:noFill/>
                </a:ln>
                <a:solidFill>
                  <a:srgbClr val="1D1D1B"/>
                </a:solidFill>
                <a:effectLst/>
                <a:uLnTx/>
                <a:uFillTx/>
                <a:latin typeface="Raleway"/>
                <a:ea typeface="+mn-ea"/>
                <a:cs typeface="+mn-cs"/>
              </a:rPr>
              <a:t>ForbesWomen </a:t>
            </a:r>
            <a:r>
              <a:rPr kumimoji="0" lang="sl-SI" sz="1400" b="0" i="0" u="none" strike="noStrike" kern="1200" cap="none" spc="0" normalizeH="0" baseline="0" noProof="0" dirty="0">
                <a:ln>
                  <a:noFill/>
                </a:ln>
                <a:solidFill>
                  <a:srgbClr val="1D1D1B"/>
                </a:solidFill>
                <a:effectLst/>
                <a:uLnTx/>
                <a:uFillTx/>
                <a:latin typeface="Raleway"/>
                <a:ea typeface="+mn-ea"/>
                <a:cs typeface="+mn-cs"/>
              </a:rPr>
              <a:t>(2018, 11 gennaio). </a:t>
            </a:r>
            <a:r>
              <a:rPr kumimoji="0" lang="en-US" sz="1400" b="0" i="0" u="none" strike="noStrike" kern="1200" cap="none" spc="0" normalizeH="0" baseline="0" noProof="0" dirty="0">
                <a:ln>
                  <a:noFill/>
                </a:ln>
                <a:solidFill>
                  <a:srgbClr val="1D1D1B"/>
                </a:solidFill>
                <a:effectLst/>
                <a:uLnTx/>
                <a:uFillTx/>
                <a:latin typeface="Raleway"/>
                <a:ea typeface="+mn-ea"/>
                <a:cs typeface="+mn-cs"/>
              </a:rPr>
              <a:t>I consigli del CEO di Accenture alle donne: Distinguersi e avere successo con Moira Forbes</a:t>
            </a:r>
            <a:r>
              <a:rPr kumimoji="0" lang="sl-SI" sz="1400" b="0" i="0" u="none" strike="noStrike" kern="1200" cap="none" spc="0" normalizeH="0" baseline="0" noProof="0" dirty="0">
                <a:ln>
                  <a:noFill/>
                </a:ln>
                <a:solidFill>
                  <a:srgbClr val="1D1D1B"/>
                </a:solidFill>
                <a:effectLst/>
                <a:uLnTx/>
                <a:uFillTx/>
                <a:latin typeface="Raleway"/>
                <a:ea typeface="+mn-ea"/>
                <a:cs typeface="+mn-cs"/>
              </a:rPr>
              <a:t>. [Video] YouTube: </a:t>
            </a:r>
            <a:r>
              <a:rPr kumimoji="0" lang="sl-SI" sz="1400" b="0" i="0" u="none" strike="noStrike" kern="1200" cap="none" spc="0" normalizeH="0" baseline="0" noProof="0" dirty="0">
                <a:ln>
                  <a:noFill/>
                </a:ln>
                <a:solidFill>
                  <a:srgbClr val="1D1D1B"/>
                </a:solidFill>
                <a:effectLst/>
                <a:uLnTx/>
                <a:uFillTx/>
                <a:latin typeface="Raleway"/>
                <a:ea typeface="+mn-ea"/>
                <a:cs typeface="+mn-cs"/>
                <a:hlinkClick r:id="rId5"/>
              </a:rPr>
              <a:t>https:</a:t>
            </a:r>
            <a:r>
              <a:rPr kumimoji="0" lang="sl-SI" sz="1400" b="0" i="0" u="none" strike="noStrike" kern="1200" cap="none" spc="0" normalizeH="0" baseline="0" noProof="0" dirty="0">
                <a:ln>
                  <a:noFill/>
                </a:ln>
                <a:solidFill>
                  <a:srgbClr val="1D1D1B"/>
                </a:solidFill>
                <a:effectLst/>
                <a:uLnTx/>
                <a:uFillTx/>
                <a:latin typeface="Raleway"/>
                <a:ea typeface="+mn-ea"/>
                <a:cs typeface="+mn-cs"/>
              </a:rPr>
              <a:t>//www.youtube.com/watch?v=KHq_EDi2PE8 </a:t>
            </a:r>
            <a:endParaRPr lang="sl-SI" sz="1400" b="0" i="0" u="none" strike="noStrike" kern="1200" cap="none" spc="0" normalizeH="0" baseline="0" noProof="0" dirty="0">
              <a:ln>
                <a:noFill/>
              </a:ln>
              <a:solidFill>
                <a:srgbClr val="1D1D1B"/>
              </a:solidFill>
              <a:effectLst/>
              <a:uLnTx/>
              <a:uFillTx/>
              <a:latin typeface="Raleway"/>
            </a:endParaRPr>
          </a:p>
          <a:p>
            <a:pPr marL="171450" indent="-171450">
              <a:lnSpc>
                <a:spcPct val="110000"/>
              </a:lnSpc>
              <a:spcBef>
                <a:spcPts val="600"/>
              </a:spcBef>
              <a:spcAft>
                <a:spcPts val="600"/>
              </a:spcAft>
              <a:buFont typeface="Arial" panose="020B0604020202020204" pitchFamily="34" charset="0"/>
              <a:buChar char="•"/>
            </a:pPr>
            <a:r>
              <a:rPr lang="sl-SI" sz="1400" b="0" dirty="0">
                <a:solidFill>
                  <a:srgbClr val="1D1D1B"/>
                </a:solidFill>
                <a:latin typeface="Raleway"/>
              </a:rPr>
              <a:t>GV (Google </a:t>
            </a:r>
            <a:r>
              <a:rPr lang="sl-SI" sz="1400" b="0" err="1">
                <a:solidFill>
                  <a:srgbClr val="1D1D1B"/>
                </a:solidFill>
                <a:latin typeface="Raleway"/>
              </a:rPr>
              <a:t>Ventures</a:t>
            </a:r>
            <a:r>
              <a:rPr lang="sl-SI" sz="1400" b="0" dirty="0">
                <a:solidFill>
                  <a:srgbClr val="1D1D1B"/>
                </a:solidFill>
                <a:latin typeface="Raleway"/>
              </a:rPr>
              <a:t>). (2014, 25 </a:t>
            </a:r>
            <a:r>
              <a:rPr lang="sl-SI" sz="1400" b="0" err="1">
                <a:solidFill>
                  <a:srgbClr val="1D1D1B"/>
                </a:solidFill>
                <a:latin typeface="Raleway"/>
              </a:rPr>
              <a:t>settembre</a:t>
            </a:r>
            <a:r>
              <a:rPr lang="sl-SI" sz="1400" b="0" dirty="0">
                <a:solidFill>
                  <a:srgbClr val="1D1D1B"/>
                </a:solidFill>
                <a:latin typeface="Raleway"/>
              </a:rPr>
              <a:t>). </a:t>
            </a:r>
            <a:r>
              <a:rPr lang="en-US" sz="1400" b="0" dirty="0">
                <a:solidFill>
                  <a:srgbClr val="1D1D1B"/>
                </a:solidFill>
                <a:latin typeface="Raleway"/>
              </a:rPr>
              <a:t>Unconscious Bias @ Work | Google Ventures</a:t>
            </a:r>
            <a:r>
              <a:rPr lang="sl-SI" sz="1400" b="0" dirty="0">
                <a:solidFill>
                  <a:srgbClr val="1D1D1B"/>
                </a:solidFill>
                <a:latin typeface="Raleway"/>
              </a:rPr>
              <a:t>. </a:t>
            </a:r>
            <a:r>
              <a:rPr kumimoji="0" lang="sl-SI" sz="1400" b="0" i="0" u="none" strike="noStrike" kern="1200" cap="none" spc="0" normalizeH="0" baseline="0" noProof="0" dirty="0">
                <a:ln>
                  <a:noFill/>
                </a:ln>
                <a:solidFill>
                  <a:srgbClr val="1D1D1B"/>
                </a:solidFill>
                <a:effectLst/>
                <a:uLnTx/>
                <a:uFillTx/>
                <a:latin typeface="Raleway"/>
                <a:ea typeface="+mn-ea"/>
                <a:cs typeface="+mn-cs"/>
              </a:rPr>
              <a:t>[Video] YouTube: </a:t>
            </a:r>
            <a:r>
              <a:rPr kumimoji="0" lang="sl-SI" sz="1400" b="0" i="0" u="none" strike="noStrike" kern="1200" cap="none" spc="0" normalizeH="0" baseline="0" noProof="0" dirty="0">
                <a:ln>
                  <a:noFill/>
                </a:ln>
                <a:solidFill>
                  <a:srgbClr val="1D1D1B"/>
                </a:solidFill>
                <a:effectLst/>
                <a:uLnTx/>
                <a:uFillTx/>
                <a:latin typeface="Raleway"/>
                <a:ea typeface="+mn-ea"/>
                <a:cs typeface="+mn-cs"/>
                <a:hlinkClick r:id="rId6"/>
              </a:rPr>
              <a:t>https:</a:t>
            </a:r>
            <a:r>
              <a:rPr kumimoji="0" lang="sl-SI" sz="1400" b="0" i="0" u="none" strike="noStrike" kern="1200" cap="none" spc="0" normalizeH="0" baseline="0" noProof="0" dirty="0">
                <a:ln>
                  <a:noFill/>
                </a:ln>
                <a:solidFill>
                  <a:srgbClr val="1D1D1B"/>
                </a:solidFill>
                <a:effectLst/>
                <a:uLnTx/>
                <a:uFillTx/>
                <a:latin typeface="Raleway"/>
                <a:ea typeface="+mn-ea"/>
                <a:cs typeface="+mn-cs"/>
              </a:rPr>
              <a:t>//www.youtube.com/watch?v=nLjFTHTgEVU </a:t>
            </a:r>
            <a:endParaRPr lang="sl-SI" sz="1400" b="0" i="0" u="none" strike="noStrike" kern="1200" cap="none" spc="0" normalizeH="0" baseline="0" noProof="0" dirty="0">
              <a:ln>
                <a:noFill/>
              </a:ln>
              <a:solidFill>
                <a:srgbClr val="1D1D1B"/>
              </a:solidFill>
              <a:effectLst/>
              <a:uLnTx/>
              <a:uFillTx/>
              <a:latin typeface="Raleway"/>
            </a:endParaRPr>
          </a:p>
          <a:p>
            <a:pPr marL="171450" indent="-171450">
              <a:lnSpc>
                <a:spcPct val="110000"/>
              </a:lnSpc>
              <a:spcBef>
                <a:spcPts val="600"/>
              </a:spcBef>
              <a:spcAft>
                <a:spcPts val="600"/>
              </a:spcAft>
              <a:buFont typeface="Arial" panose="020B0604020202020204" pitchFamily="34" charset="0"/>
              <a:buChar char="•"/>
            </a:pPr>
            <a:r>
              <a:rPr lang="sl-SI" sz="1400" b="0" err="1">
                <a:solidFill>
                  <a:srgbClr val="1D1D1B"/>
                </a:solidFill>
                <a:latin typeface="Raleway"/>
              </a:rPr>
              <a:t>Heilman</a:t>
            </a:r>
            <a:r>
              <a:rPr lang="sl-SI" sz="1400" b="0" dirty="0">
                <a:solidFill>
                  <a:srgbClr val="1D1D1B"/>
                </a:solidFill>
                <a:latin typeface="Raleway"/>
              </a:rPr>
              <a:t>, M. E., </a:t>
            </a:r>
            <a:r>
              <a:rPr lang="sl-SI" sz="1400" b="0" err="1">
                <a:solidFill>
                  <a:srgbClr val="1D1D1B"/>
                </a:solidFill>
                <a:latin typeface="Raleway"/>
              </a:rPr>
              <a:t>Caleo</a:t>
            </a:r>
            <a:r>
              <a:rPr lang="sl-SI" sz="1400" b="0" dirty="0">
                <a:solidFill>
                  <a:srgbClr val="1D1D1B"/>
                </a:solidFill>
                <a:latin typeface="Raleway"/>
              </a:rPr>
              <a:t>, S., </a:t>
            </a:r>
            <a:r>
              <a:rPr lang="sl-SI" sz="1400" b="0" err="1">
                <a:solidFill>
                  <a:srgbClr val="1D1D1B"/>
                </a:solidFill>
                <a:latin typeface="Raleway"/>
              </a:rPr>
              <a:t>Manzi</a:t>
            </a:r>
            <a:r>
              <a:rPr lang="sl-SI" sz="1400" b="0" dirty="0">
                <a:solidFill>
                  <a:srgbClr val="1D1D1B"/>
                </a:solidFill>
                <a:latin typeface="Raleway"/>
              </a:rPr>
              <a:t>, F. (2024). </a:t>
            </a:r>
            <a:r>
              <a:rPr lang="sl-SI" sz="1400" b="0" err="1">
                <a:solidFill>
                  <a:srgbClr val="1D1D1B"/>
                </a:solidFill>
                <a:latin typeface="Raleway"/>
              </a:rPr>
              <a:t>Donne </a:t>
            </a:r>
            <a:r>
              <a:rPr lang="sl-SI" sz="1400" b="0" dirty="0">
                <a:solidFill>
                  <a:srgbClr val="1D1D1B"/>
                </a:solidFill>
                <a:latin typeface="Raleway"/>
              </a:rPr>
              <a:t>al </a:t>
            </a:r>
            <a:r>
              <a:rPr lang="sl-SI" sz="1400" b="0" err="1">
                <a:solidFill>
                  <a:srgbClr val="1D1D1B"/>
                </a:solidFill>
                <a:latin typeface="Raleway"/>
              </a:rPr>
              <a:t>lavoro</a:t>
            </a:r>
            <a:r>
              <a:rPr lang="sl-SI" sz="1400" b="0" dirty="0">
                <a:solidFill>
                  <a:srgbClr val="1D1D1B"/>
                </a:solidFill>
                <a:latin typeface="Raleway"/>
              </a:rPr>
              <a:t>: </a:t>
            </a:r>
            <a:r>
              <a:rPr lang="sl-SI" sz="1400" b="0" err="1">
                <a:solidFill>
                  <a:srgbClr val="1D1D1B"/>
                </a:solidFill>
                <a:latin typeface="Raleway"/>
              </a:rPr>
              <a:t>Pathways from Gender Stereotypes </a:t>
            </a:r>
            <a:r>
              <a:rPr lang="sl-SI" sz="1400" b="0" dirty="0">
                <a:solidFill>
                  <a:srgbClr val="1D1D1B"/>
                </a:solidFill>
                <a:latin typeface="Raleway"/>
              </a:rPr>
              <a:t>to </a:t>
            </a:r>
            <a:r>
              <a:rPr lang="sl-SI" sz="1400" b="0" err="1">
                <a:solidFill>
                  <a:srgbClr val="1D1D1B"/>
                </a:solidFill>
                <a:latin typeface="Raleway"/>
              </a:rPr>
              <a:t>Gender Bias and Discrimination</a:t>
            </a:r>
            <a:r>
              <a:rPr lang="sl-SI" sz="1400" b="0" dirty="0">
                <a:solidFill>
                  <a:srgbClr val="1D1D1B"/>
                </a:solidFill>
                <a:latin typeface="Raleway"/>
              </a:rPr>
              <a:t>. Vol. 11:165-192 (data </a:t>
            </a:r>
            <a:r>
              <a:rPr lang="sl-SI" sz="1400" b="0" err="1">
                <a:solidFill>
                  <a:srgbClr val="1D1D1B"/>
                </a:solidFill>
                <a:latin typeface="Raleway"/>
              </a:rPr>
              <a:t>di pubblicazione del volume gennaio </a:t>
            </a:r>
            <a:r>
              <a:rPr lang="sl-SI" sz="1400" b="0" dirty="0">
                <a:solidFill>
                  <a:srgbClr val="1D1D1B"/>
                </a:solidFill>
                <a:latin typeface="Raleway"/>
              </a:rPr>
              <a:t>2024) </a:t>
            </a:r>
            <a:r>
              <a:rPr lang="sl-SI" sz="1400" b="0" dirty="0"/>
              <a:t>https://doi.org/10.1146/annurev-orgpsych-110721-034105 </a:t>
            </a:r>
          </a:p>
          <a:p>
            <a:pPr marL="171450" indent="-171450">
              <a:lnSpc>
                <a:spcPct val="110000"/>
              </a:lnSpc>
              <a:spcBef>
                <a:spcPts val="600"/>
              </a:spcBef>
              <a:spcAft>
                <a:spcPts val="600"/>
              </a:spcAft>
              <a:buFont typeface="Arial" panose="020B0604020202020204" pitchFamily="34" charset="0"/>
              <a:buChar char="•"/>
            </a:pPr>
            <a:r>
              <a:rPr kumimoji="0" lang="sl-SI" sz="1400" b="0" i="0" u="none" strike="noStrike" kern="1200" cap="none" spc="0" normalizeH="0" baseline="0" noProof="0" dirty="0">
                <a:ln>
                  <a:noFill/>
                </a:ln>
                <a:solidFill>
                  <a:srgbClr val="1D1D1B"/>
                </a:solidFill>
                <a:effectLst/>
                <a:uLnTx/>
                <a:uFillTx/>
                <a:latin typeface="Raleway"/>
                <a:ea typeface="+mn-ea"/>
                <a:cs typeface="+mn-cs"/>
              </a:rPr>
              <a:t>INSEAD </a:t>
            </a:r>
            <a:r>
              <a:rPr lang="sl-SI" sz="1400" b="0" dirty="0">
                <a:solidFill>
                  <a:srgbClr val="1D1D1B"/>
                </a:solidFill>
                <a:latin typeface="Raleway"/>
              </a:rPr>
              <a:t>(2018, 12 aprile). </a:t>
            </a:r>
            <a:r>
              <a:rPr lang="en-US" sz="1400" b="0" dirty="0">
                <a:solidFill>
                  <a:srgbClr val="1D1D1B"/>
                </a:solidFill>
                <a:latin typeface="Raleway"/>
              </a:rPr>
              <a:t>Le amicizie sono fondamentali per la resilienza e le prestazioni sul posto di lavoro</a:t>
            </a:r>
            <a:r>
              <a:rPr lang="sl-SI" sz="1400" b="0" dirty="0">
                <a:solidFill>
                  <a:srgbClr val="1D1D1B"/>
                </a:solidFill>
                <a:latin typeface="Raleway"/>
              </a:rPr>
              <a:t>. </a:t>
            </a:r>
            <a:r>
              <a:rPr kumimoji="0" lang="sl-SI" sz="1400" b="0" i="0" u="none" strike="noStrike" kern="1200" cap="none" spc="0" normalizeH="0" baseline="0" noProof="0" dirty="0">
                <a:ln>
                  <a:noFill/>
                </a:ln>
                <a:solidFill>
                  <a:srgbClr val="1D1D1B"/>
                </a:solidFill>
                <a:effectLst/>
                <a:uLnTx/>
                <a:uFillTx/>
                <a:latin typeface="Raleway"/>
                <a:ea typeface="+mn-ea"/>
                <a:cs typeface="+mn-cs"/>
              </a:rPr>
              <a:t>[Video] YouTube: </a:t>
            </a:r>
            <a:r>
              <a:rPr lang="sl-SI" sz="1400" b="0" dirty="0">
                <a:solidFill>
                  <a:srgbClr val="1D1D1B"/>
                </a:solidFill>
                <a:latin typeface="Raleway"/>
                <a:hlinkClick r:id="rId7"/>
              </a:rPr>
              <a:t>https:</a:t>
            </a:r>
            <a:r>
              <a:rPr lang="sl-SI" sz="1400" b="0" dirty="0">
                <a:solidFill>
                  <a:srgbClr val="1D1D1B"/>
                </a:solidFill>
                <a:latin typeface="Raleway"/>
              </a:rPr>
              <a:t>//www.youtube.com/watch?v=fvHSYGXZ3aQ&amp;t </a:t>
            </a:r>
            <a:endParaRPr lang="sl-SI" sz="1400" dirty="0">
              <a:solidFill>
                <a:schemeClr val="accent1"/>
              </a:solidFill>
            </a:endParaRPr>
          </a:p>
          <a:p>
            <a:pPr marL="171450" indent="-171450">
              <a:buFont typeface="Arial" panose="020B0604020202020204" pitchFamily="34" charset="0"/>
              <a:buChar char="•"/>
            </a:pPr>
            <a:endParaRPr lang="en-US" sz="1200">
              <a:solidFill>
                <a:schemeClr val="accent1"/>
              </a:solidFill>
            </a:endParaRPr>
          </a:p>
        </p:txBody>
      </p:sp>
    </p:spTree>
    <p:extLst>
      <p:ext uri="{BB962C8B-B14F-4D97-AF65-F5344CB8AC3E}">
        <p14:creationId xmlns:p14="http://schemas.microsoft.com/office/powerpoint/2010/main" val="26226862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0697F81E-0F9E-3030-359C-9AFD79A7AAC8}"/>
              </a:ext>
            </a:extLst>
          </p:cNvPr>
          <p:cNvSpPr>
            <a:spLocks noGrp="1"/>
          </p:cNvSpPr>
          <p:nvPr>
            <p:ph idx="1"/>
          </p:nvPr>
        </p:nvSpPr>
        <p:spPr>
          <a:xfrm>
            <a:off x="399790" y="388813"/>
            <a:ext cx="10954010" cy="5788150"/>
          </a:xfrm>
        </p:spPr>
        <p:txBody>
          <a:bodyPr/>
          <a:lstStyle/>
          <a:p>
            <a:pPr marL="171450" marR="0" lvl="0" indent="-1714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l-SI" sz="1200" b="1" i="0" u="none" strike="noStrike" kern="1200" cap="none" spc="0" normalizeH="0" baseline="0" noProof="0">
              <a:ln>
                <a:noFill/>
              </a:ln>
              <a:solidFill>
                <a:srgbClr val="1D1D1B"/>
              </a:solidFill>
              <a:effectLst/>
              <a:uLnTx/>
              <a:uFillTx/>
              <a:latin typeface="Raleway"/>
              <a:ea typeface="+mn-ea"/>
              <a:cs typeface="+mn-cs"/>
            </a:endParaRPr>
          </a:p>
          <a:p>
            <a:pPr marL="171450" marR="0" lvl="0" indent="-1714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l-SI" sz="1200" b="1" i="0" u="none" strike="noStrike" kern="1200" cap="none" spc="0" normalizeH="0" baseline="0" noProof="0">
              <a:ln>
                <a:noFill/>
              </a:ln>
              <a:solidFill>
                <a:srgbClr val="1D1D1B"/>
              </a:solidFill>
              <a:effectLst/>
              <a:uLnTx/>
              <a:uFillTx/>
              <a:latin typeface="Raleway"/>
              <a:ea typeface="+mn-ea"/>
              <a:cs typeface="+mn-cs"/>
            </a:endParaRPr>
          </a:p>
          <a:p>
            <a:endParaRPr lang="en-GB"/>
          </a:p>
        </p:txBody>
      </p:sp>
      <p:sp>
        <p:nvSpPr>
          <p:cNvPr id="7" name="Označba mesta vsebine 2">
            <a:extLst>
              <a:ext uri="{FF2B5EF4-FFF2-40B4-BE49-F238E27FC236}">
                <a16:creationId xmlns:a16="http://schemas.microsoft.com/office/drawing/2014/main" id="{1004849B-2692-7D06-43C7-FAA8AD48E29A}"/>
              </a:ext>
            </a:extLst>
          </p:cNvPr>
          <p:cNvSpPr txBox="1">
            <a:spLocks/>
          </p:cNvSpPr>
          <p:nvPr/>
        </p:nvSpPr>
        <p:spPr>
          <a:xfrm>
            <a:off x="398427" y="278300"/>
            <a:ext cx="11392421" cy="5999193"/>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2000" dirty="0" err="1">
                <a:solidFill>
                  <a:srgbClr val="F3B75B"/>
                </a:solidFill>
              </a:rPr>
              <a:t>Sezione </a:t>
            </a:r>
            <a:r>
              <a:rPr lang="it-IT" sz="2000" dirty="0">
                <a:solidFill>
                  <a:srgbClr val="F3B75B"/>
                </a:solidFill>
              </a:rPr>
              <a:t>3 e 4</a:t>
            </a:r>
            <a:endParaRPr lang="en-US" sz="1200" b="0" dirty="0">
              <a:solidFill>
                <a:schemeClr val="accent1"/>
              </a:solidFill>
            </a:endParaRPr>
          </a:p>
          <a:p>
            <a:endParaRPr lang="en-US" sz="1200" b="0" dirty="0">
              <a:solidFill>
                <a:schemeClr val="accent1"/>
              </a:solidFill>
            </a:endParaRPr>
          </a:p>
          <a:p>
            <a:pPr marL="171450" indent="-171450">
              <a:buFont typeface="Arial" panose="020B0604020202020204" pitchFamily="34" charset="0"/>
              <a:buChar char="•"/>
            </a:pPr>
            <a:r>
              <a:rPr lang="en-US" sz="1400" b="0" dirty="0">
                <a:solidFill>
                  <a:schemeClr val="accent1"/>
                </a:solidFill>
              </a:rPr>
              <a:t>Jordan, </a:t>
            </a:r>
            <a:r>
              <a:rPr lang="sl-SI" sz="1400" b="0" dirty="0">
                <a:solidFill>
                  <a:schemeClr val="accent1"/>
                </a:solidFill>
              </a:rPr>
              <a:t>A.D</a:t>
            </a:r>
            <a:r>
              <a:rPr lang="en-US" sz="1400" b="0" dirty="0">
                <a:solidFill>
                  <a:schemeClr val="accent1"/>
                </a:solidFill>
              </a:rPr>
              <a:t>., Campbell</a:t>
            </a:r>
            <a:r>
              <a:rPr lang="sl-SI" sz="1400" b="0" dirty="0">
                <a:solidFill>
                  <a:schemeClr val="accent1"/>
                </a:solidFill>
              </a:rPr>
              <a:t>, J.D. (2024). </a:t>
            </a:r>
            <a:r>
              <a:rPr lang="en-US" sz="1400" b="0" dirty="0">
                <a:solidFill>
                  <a:schemeClr val="accent1"/>
                </a:solidFill>
              </a:rPr>
              <a:t>12 motivi per cui diversità, equità e inclusione sono importanti nel mondo degli affari</a:t>
            </a:r>
            <a:r>
              <a:rPr lang="sl-SI" sz="1400" b="0" dirty="0">
                <a:solidFill>
                  <a:schemeClr val="accent1"/>
                </a:solidFill>
              </a:rPr>
              <a:t>. </a:t>
            </a:r>
            <a:r>
              <a:rPr lang="sl-SI" sz="1400" b="0" dirty="0" err="1">
                <a:solidFill>
                  <a:schemeClr val="accent1"/>
                </a:solidFill>
              </a:rPr>
              <a:t>Università Claremont </a:t>
            </a:r>
            <a:r>
              <a:rPr lang="sl-SI" sz="1400" b="0" dirty="0">
                <a:solidFill>
                  <a:schemeClr val="accent1"/>
                </a:solidFill>
              </a:rPr>
              <a:t>Lincoln</a:t>
            </a:r>
          </a:p>
          <a:p>
            <a:pPr marL="171450" indent="-171450">
              <a:buFont typeface="Arial" panose="020B0604020202020204" pitchFamily="34" charset="0"/>
              <a:buChar char="•"/>
            </a:pPr>
            <a:r>
              <a:rPr lang="en-US" sz="1400" b="0" err="1">
                <a:solidFill>
                  <a:schemeClr val="accent1"/>
                </a:solidFill>
              </a:rPr>
              <a:t>Matud</a:t>
            </a:r>
            <a:r>
              <a:rPr lang="en-US" sz="1400" b="0" dirty="0">
                <a:solidFill>
                  <a:schemeClr val="accent1"/>
                </a:solidFill>
              </a:rPr>
              <a:t>, M. P., López-Curbelo, M., &amp; Fortes, D. (2019). Genere e benessere psicologico. International journal of environmental research and public health, 16(19), 3531. </a:t>
            </a:r>
            <a:r>
              <a:rPr lang="en-US" sz="1400" b="0" dirty="0">
                <a:solidFill>
                  <a:schemeClr val="accent1"/>
                </a:solidFill>
                <a:hlinkClick r:id="rId2">
                  <a:extLst>
                    <a:ext uri="{A12FA001-AC4F-418D-AE19-62706E023703}">
                      <ahyp:hlinkClr xmlns:ahyp="http://schemas.microsoft.com/office/drawing/2018/hyperlinkcolor" val="tx"/>
                    </a:ext>
                  </a:extLst>
                </a:hlinkClick>
              </a:rPr>
              <a:t>https://doi.org/10.3390/ijerph16193531 </a:t>
            </a:r>
            <a:r>
              <a:rPr lang="en-US" sz="1400" b="0" dirty="0">
                <a:solidFill>
                  <a:schemeClr val="accent1"/>
                </a:solidFill>
              </a:rPr>
              <a:t>Per saperne di più: </a:t>
            </a:r>
            <a:r>
              <a:rPr lang="en-US" sz="1400" b="0" dirty="0">
                <a:solidFill>
                  <a:schemeClr val="accent1"/>
                </a:solidFill>
                <a:hlinkClick r:id="rId3">
                  <a:extLst>
                    <a:ext uri="{A12FA001-AC4F-418D-AE19-62706E023703}">
                      <ahyp:hlinkClr xmlns:ahyp="http://schemas.microsoft.com/office/drawing/2018/hyperlinkcolor" val="tx"/>
                    </a:ext>
                  </a:extLst>
                </a:hlinkClick>
              </a:rPr>
              <a:t>https:</a:t>
            </a:r>
            <a:r>
              <a:rPr lang="sl-SI" sz="1400" b="0" dirty="0">
                <a:solidFill>
                  <a:schemeClr val="accent1"/>
                </a:solidFill>
              </a:rPr>
              <a:t>//mind.help/topic/gender-bias/ </a:t>
            </a:r>
          </a:p>
          <a:p>
            <a:pPr marL="171450" indent="-171450">
              <a:buFont typeface="Arial" panose="020B0604020202020204" pitchFamily="34" charset="0"/>
              <a:buChar char="•"/>
            </a:pPr>
            <a:r>
              <a:rPr lang="en-US" sz="1400" b="0" err="1">
                <a:solidFill>
                  <a:schemeClr val="accent1"/>
                </a:solidFill>
              </a:rPr>
              <a:t>Mizock</a:t>
            </a:r>
            <a:r>
              <a:rPr lang="en-US" sz="1400" b="0" dirty="0">
                <a:solidFill>
                  <a:schemeClr val="accent1"/>
                </a:solidFill>
              </a:rPr>
              <a:t>, L. e Brubaker, M. (2021). Esperienze di trattamento con il genere e la discriminazione tra le donne con gravi malattie mentali. Psychological services, 18(1), 64-72. </a:t>
            </a:r>
            <a:r>
              <a:rPr lang="en-US" sz="1400" b="0" dirty="0">
                <a:solidFill>
                  <a:schemeClr val="accent1"/>
                </a:solidFill>
                <a:hlinkClick r:id="rId4">
                  <a:extLst>
                    <a:ext uri="{A12FA001-AC4F-418D-AE19-62706E023703}">
                      <ahyp:hlinkClr xmlns:ahyp="http://schemas.microsoft.com/office/drawing/2018/hyperlinkcolor" val="tx"/>
                    </a:ext>
                  </a:extLst>
                </a:hlinkClick>
              </a:rPr>
              <a:t>https://doi.org/10.1037/ser0000346 </a:t>
            </a:r>
            <a:r>
              <a:rPr lang="en-US" sz="1400" b="0" dirty="0">
                <a:solidFill>
                  <a:schemeClr val="accent1"/>
                </a:solidFill>
              </a:rPr>
              <a:t>Per saperne di più: </a:t>
            </a:r>
            <a:r>
              <a:rPr lang="en-US" sz="1400" b="0" dirty="0">
                <a:solidFill>
                  <a:schemeClr val="accent1"/>
                </a:solidFill>
                <a:hlinkClick r:id="rId3">
                  <a:extLst>
                    <a:ext uri="{A12FA001-AC4F-418D-AE19-62706E023703}">
                      <ahyp:hlinkClr xmlns:ahyp="http://schemas.microsoft.com/office/drawing/2018/hyperlinkcolor" val="tx"/>
                    </a:ext>
                  </a:extLst>
                </a:hlinkClick>
              </a:rPr>
              <a:t>https:</a:t>
            </a:r>
            <a:r>
              <a:rPr lang="sl-SI" sz="1400" b="0" dirty="0">
                <a:solidFill>
                  <a:schemeClr val="accent1"/>
                </a:solidFill>
              </a:rPr>
              <a:t>//mind.help/topic/gender-bias/ </a:t>
            </a:r>
          </a:p>
          <a:p>
            <a:pPr marL="171450" indent="-171450">
              <a:buFont typeface="Arial" panose="020B0604020202020204" pitchFamily="34" charset="0"/>
              <a:buChar char="•"/>
            </a:pPr>
            <a:r>
              <a:rPr lang="en-US" sz="1400" b="0" dirty="0">
                <a:solidFill>
                  <a:schemeClr val="accent1"/>
                </a:solidFill>
              </a:rPr>
              <a:t>Sostenibilità in azienda: A Guide for Women Entrepreneurs </a:t>
            </a:r>
            <a:r>
              <a:rPr lang="sl-SI" sz="1400" b="0" dirty="0">
                <a:solidFill>
                  <a:schemeClr val="accent1"/>
                </a:solidFill>
              </a:rPr>
              <a:t>(2023). Per saperne di più: https://annabartholomew.com/sustainability-in-business-a-guide-for-women-entrepreneurs/ </a:t>
            </a:r>
          </a:p>
          <a:p>
            <a:pPr marL="171450" indent="-171450">
              <a:buFont typeface="Arial" panose="020B0604020202020204" pitchFamily="34" charset="0"/>
              <a:buChar char="•"/>
            </a:pPr>
            <a:r>
              <a:rPr lang="sl-SI" sz="1400" b="0" dirty="0">
                <a:solidFill>
                  <a:srgbClr val="1D1D1B"/>
                </a:solidFill>
                <a:latin typeface="Raleway"/>
              </a:rPr>
              <a:t>TED (2010, 21 dicembre). </a:t>
            </a:r>
            <a:r>
              <a:rPr lang="en-US" sz="1400" b="0" dirty="0">
                <a:solidFill>
                  <a:srgbClr val="1D1D1B"/>
                </a:solidFill>
                <a:latin typeface="Raleway"/>
              </a:rPr>
              <a:t>Perché abbiamo troppo poche donne leader | Sheryl Sandberg</a:t>
            </a:r>
            <a:r>
              <a:rPr lang="sl-SI" sz="1400" b="0" dirty="0">
                <a:solidFill>
                  <a:srgbClr val="1D1D1B"/>
                </a:solidFill>
                <a:latin typeface="Raleway"/>
              </a:rPr>
              <a:t>. [Video] YouTube: </a:t>
            </a:r>
            <a:r>
              <a:rPr lang="sl-SI" sz="1400" b="0" dirty="0">
                <a:solidFill>
                  <a:srgbClr val="1D1D1B"/>
                </a:solidFill>
                <a:latin typeface="Raleway"/>
                <a:hlinkClick r:id="rId5"/>
              </a:rPr>
              <a:t>https:</a:t>
            </a:r>
            <a:r>
              <a:rPr lang="sl-SI" sz="1400" b="0" dirty="0">
                <a:solidFill>
                  <a:srgbClr val="1D1D1B"/>
                </a:solidFill>
                <a:latin typeface="Raleway"/>
              </a:rPr>
              <a:t>//www.youtube.com/watch?v=18uDutylDa4 </a:t>
            </a:r>
          </a:p>
          <a:p>
            <a:pPr marL="171450" indent="-171450">
              <a:buFont typeface="Arial" panose="020B0604020202020204" pitchFamily="34" charset="0"/>
              <a:buChar char="•"/>
            </a:pPr>
            <a:r>
              <a:rPr lang="sl-SI" sz="1400" b="0" dirty="0">
                <a:solidFill>
                  <a:srgbClr val="1D1D1B"/>
                </a:solidFill>
                <a:latin typeface="Raleway"/>
              </a:rPr>
              <a:t>TED (2020, 26 marzo). </a:t>
            </a:r>
            <a:r>
              <a:rPr lang="en-US" sz="1400" b="0" dirty="0">
                <a:solidFill>
                  <a:srgbClr val="1D1D1B"/>
                </a:solidFill>
                <a:latin typeface="Raleway"/>
              </a:rPr>
              <a:t>Come eliminare i pregiudizi di genere dal posto di lavoro | Sara Sanford</a:t>
            </a:r>
            <a:r>
              <a:rPr lang="sl-SI" sz="1400" b="0" dirty="0">
                <a:solidFill>
                  <a:srgbClr val="1D1D1B"/>
                </a:solidFill>
                <a:latin typeface="Raleway"/>
              </a:rPr>
              <a:t>. [Video] YouTube: </a:t>
            </a:r>
            <a:r>
              <a:rPr lang="sl-SI" sz="1400" b="0" dirty="0">
                <a:solidFill>
                  <a:srgbClr val="1D1D1B"/>
                </a:solidFill>
                <a:latin typeface="Raleway"/>
                <a:hlinkClick r:id="rId6"/>
              </a:rPr>
              <a:t>https:</a:t>
            </a:r>
            <a:r>
              <a:rPr lang="sl-SI" sz="1400" b="0" dirty="0">
                <a:solidFill>
                  <a:srgbClr val="1D1D1B"/>
                </a:solidFill>
                <a:latin typeface="Raleway"/>
              </a:rPr>
              <a:t>//www.youtube.com/watch?v=IfOqyuxb5S0&amp;t </a:t>
            </a:r>
          </a:p>
          <a:p>
            <a:pPr marL="171450" indent="-171450">
              <a:buFont typeface="Arial" panose="020B0604020202020204" pitchFamily="34" charset="0"/>
              <a:buChar char="•"/>
            </a:pPr>
            <a:r>
              <a:rPr lang="sl-SI" sz="1400" b="0" err="1">
                <a:solidFill>
                  <a:srgbClr val="1D1D1B"/>
                </a:solidFill>
                <a:latin typeface="Raleway"/>
              </a:rPr>
              <a:t>Colloqui TEDx</a:t>
            </a:r>
            <a:r>
              <a:rPr lang="sl-SI" sz="1400" b="0" dirty="0">
                <a:solidFill>
                  <a:srgbClr val="1D1D1B"/>
                </a:solidFill>
                <a:latin typeface="Raleway"/>
              </a:rPr>
              <a:t>. (2021, 15 </a:t>
            </a:r>
            <a:r>
              <a:rPr lang="sl-SI" sz="1400" b="0" err="1">
                <a:solidFill>
                  <a:srgbClr val="1D1D1B"/>
                </a:solidFill>
                <a:latin typeface="Raleway"/>
              </a:rPr>
              <a:t>giugno</a:t>
            </a:r>
            <a:r>
              <a:rPr lang="sl-SI" sz="1400" b="0" dirty="0">
                <a:solidFill>
                  <a:srgbClr val="1D1D1B"/>
                </a:solidFill>
                <a:latin typeface="Raleway"/>
              </a:rPr>
              <a:t>). Come </a:t>
            </a:r>
            <a:r>
              <a:rPr lang="sl-SI" sz="1400" b="0" err="1">
                <a:solidFill>
                  <a:srgbClr val="1D1D1B"/>
                </a:solidFill>
                <a:latin typeface="Raleway"/>
              </a:rPr>
              <a:t>abbattere i pregiudizi di genere sul posto di lavoro </a:t>
            </a:r>
            <a:r>
              <a:rPr lang="sl-SI" sz="1400" b="0" dirty="0">
                <a:solidFill>
                  <a:srgbClr val="1D1D1B"/>
                </a:solidFill>
                <a:latin typeface="Raleway"/>
              </a:rPr>
              <a:t>| Angela </a:t>
            </a:r>
            <a:r>
              <a:rPr lang="sl-SI" sz="1400" b="0" err="1">
                <a:solidFill>
                  <a:srgbClr val="1D1D1B"/>
                </a:solidFill>
                <a:latin typeface="Raleway"/>
              </a:rPr>
              <a:t>Peacock </a:t>
            </a:r>
            <a:r>
              <a:rPr lang="sl-SI" sz="1400" b="0" dirty="0">
                <a:solidFill>
                  <a:srgbClr val="1D1D1B"/>
                </a:solidFill>
                <a:latin typeface="Raleway"/>
              </a:rPr>
              <a:t>| </a:t>
            </a:r>
            <a:r>
              <a:rPr lang="sl-SI" sz="1400" b="0" err="1">
                <a:solidFill>
                  <a:srgbClr val="1D1D1B"/>
                </a:solidFill>
                <a:latin typeface="Raleway"/>
              </a:rPr>
              <a:t>TEDxSwansea </a:t>
            </a:r>
            <a:r>
              <a:rPr lang="sl-SI" sz="1400" b="0" dirty="0">
                <a:solidFill>
                  <a:srgbClr val="1D1D1B"/>
                </a:solidFill>
                <a:latin typeface="Raleway"/>
              </a:rPr>
              <a:t>[Video]. YouTube. </a:t>
            </a:r>
            <a:r>
              <a:rPr lang="sl-SI" sz="1400" b="0" dirty="0">
                <a:hlinkClick r:id="rId7"/>
              </a:rPr>
              <a:t>https://www.youtube.com/watch?v=YVphFCWPg8o</a:t>
            </a:r>
            <a:endParaRPr lang="sl-SI" sz="1400" b="0" dirty="0">
              <a:solidFill>
                <a:schemeClr val="accent1"/>
              </a:solidFill>
            </a:endParaRPr>
          </a:p>
          <a:p>
            <a:pPr marL="171450" indent="-171450">
              <a:buFont typeface="Arial" panose="020B0604020202020204" pitchFamily="34" charset="0"/>
              <a:buChar char="•"/>
            </a:pPr>
            <a:r>
              <a:rPr lang="en-US" sz="1400" b="0" err="1">
                <a:solidFill>
                  <a:schemeClr val="accent1"/>
                </a:solidFill>
              </a:rPr>
              <a:t>Tedstone </a:t>
            </a:r>
            <a:r>
              <a:rPr lang="en-US" sz="1400" b="0" dirty="0">
                <a:solidFill>
                  <a:schemeClr val="accent1"/>
                </a:solidFill>
              </a:rPr>
              <a:t>Doherty, D. e </a:t>
            </a:r>
            <a:r>
              <a:rPr lang="en-US" sz="1400" b="0" err="1">
                <a:solidFill>
                  <a:schemeClr val="accent1"/>
                </a:solidFill>
              </a:rPr>
              <a:t>Kartalova-O</a:t>
            </a:r>
            <a:r>
              <a:rPr lang="en-US" sz="1400" b="0" dirty="0">
                <a:solidFill>
                  <a:schemeClr val="accent1"/>
                </a:solidFill>
              </a:rPr>
              <a:t>'Doherty, Y. (2010). Genere e problemi di salute mentale auto-riferiti: fattori predittivi della ricerca di aiuto da parte del medico di base. British journal of health psychology, 15(Pt 1), 213-228. </a:t>
            </a:r>
            <a:r>
              <a:rPr lang="en-US" sz="1400" b="0" dirty="0">
                <a:solidFill>
                  <a:schemeClr val="accent1"/>
                </a:solidFill>
                <a:hlinkClick r:id="rId8">
                  <a:extLst>
                    <a:ext uri="{A12FA001-AC4F-418D-AE19-62706E023703}">
                      <ahyp:hlinkClr xmlns:ahyp="http://schemas.microsoft.com/office/drawing/2018/hyperlinkcolor" val="tx"/>
                    </a:ext>
                  </a:extLst>
                </a:hlinkClick>
              </a:rPr>
              <a:t>https://doi.org/10.1348/135910709X457423 </a:t>
            </a:r>
            <a:r>
              <a:rPr lang="en-US" sz="1400" b="0" dirty="0">
                <a:solidFill>
                  <a:schemeClr val="accent1"/>
                </a:solidFill>
              </a:rPr>
              <a:t>Per saperne di più: </a:t>
            </a:r>
            <a:r>
              <a:rPr lang="en-US" sz="1400" b="0" dirty="0">
                <a:solidFill>
                  <a:schemeClr val="accent1"/>
                </a:solidFill>
                <a:hlinkClick r:id="rId3">
                  <a:extLst>
                    <a:ext uri="{A12FA001-AC4F-418D-AE19-62706E023703}">
                      <ahyp:hlinkClr xmlns:ahyp="http://schemas.microsoft.com/office/drawing/2018/hyperlinkcolor" val="tx"/>
                    </a:ext>
                  </a:extLst>
                </a:hlinkClick>
              </a:rPr>
              <a:t>https:</a:t>
            </a:r>
            <a:r>
              <a:rPr lang="sl-SI" sz="1400" b="0" dirty="0">
                <a:solidFill>
                  <a:schemeClr val="accent1"/>
                </a:solidFill>
              </a:rPr>
              <a:t>//mind.help/topic/gender-bias/ </a:t>
            </a:r>
          </a:p>
          <a:p>
            <a:pPr marL="171450" indent="-171450">
              <a:buFont typeface="Arial" panose="020B0604020202020204" pitchFamily="34" charset="0"/>
              <a:buChar char="•"/>
            </a:pPr>
            <a:r>
              <a:rPr lang="sl-SI" sz="1400" b="0" err="1">
                <a:solidFill>
                  <a:srgbClr val="1D1D1B"/>
                </a:solidFill>
                <a:latin typeface="Raleway"/>
              </a:rPr>
              <a:t>VinciWorks </a:t>
            </a:r>
            <a:r>
              <a:rPr lang="sl-SI" sz="1400" b="0" dirty="0">
                <a:solidFill>
                  <a:srgbClr val="1D1D1B"/>
                </a:solidFill>
                <a:latin typeface="Raleway"/>
              </a:rPr>
              <a:t>(2013, 16 </a:t>
            </a:r>
            <a:r>
              <a:rPr lang="sl-SI" sz="1400" b="0" err="1">
                <a:solidFill>
                  <a:srgbClr val="1D1D1B"/>
                </a:solidFill>
                <a:latin typeface="Raleway"/>
              </a:rPr>
              <a:t>ottobre</a:t>
            </a:r>
            <a:r>
              <a:rPr lang="sl-SI" sz="1400" b="0" dirty="0">
                <a:solidFill>
                  <a:srgbClr val="1D1D1B"/>
                </a:solidFill>
                <a:latin typeface="Raleway"/>
              </a:rPr>
              <a:t>). </a:t>
            </a:r>
            <a:r>
              <a:rPr lang="sl-SI" sz="1400" b="0" err="1">
                <a:solidFill>
                  <a:srgbClr val="1D1D1B"/>
                </a:solidFill>
                <a:latin typeface="Raleway"/>
              </a:rPr>
              <a:t>Pregiudizi di genere </a:t>
            </a:r>
            <a:r>
              <a:rPr lang="sl-SI" sz="1400" b="0" dirty="0">
                <a:solidFill>
                  <a:srgbClr val="1D1D1B"/>
                </a:solidFill>
                <a:latin typeface="Raleway"/>
              </a:rPr>
              <a:t>nel </a:t>
            </a:r>
            <a:r>
              <a:rPr lang="sl-SI" sz="1400" b="0" err="1">
                <a:solidFill>
                  <a:srgbClr val="1D1D1B"/>
                </a:solidFill>
                <a:latin typeface="Raleway"/>
              </a:rPr>
              <a:t>reclutamento</a:t>
            </a:r>
            <a:r>
              <a:rPr lang="sl-SI" sz="1400" b="0" dirty="0">
                <a:solidFill>
                  <a:srgbClr val="1D1D1B"/>
                </a:solidFill>
                <a:latin typeface="Raleway"/>
              </a:rPr>
              <a:t>. [Video] YouTube: </a:t>
            </a:r>
            <a:r>
              <a:rPr lang="sl-SI" sz="1400" b="0" dirty="0">
                <a:solidFill>
                  <a:srgbClr val="1D1D1B"/>
                </a:solidFill>
                <a:latin typeface="Raleway"/>
                <a:hlinkClick r:id="rId9"/>
              </a:rPr>
              <a:t>https://www.youtube.com/watch?v=rJ3mZwQ3ha4&amp;t</a:t>
            </a:r>
            <a:endParaRPr lang="sl-SI" sz="1400" b="0" dirty="0">
              <a:solidFill>
                <a:schemeClr val="accent1"/>
              </a:solidFill>
            </a:endParaRPr>
          </a:p>
          <a:p>
            <a:pPr marL="171450" indent="-171450">
              <a:buFont typeface="Arial" panose="020B0604020202020204" pitchFamily="34" charset="0"/>
              <a:buChar char="•"/>
            </a:pPr>
            <a:r>
              <a:rPr lang="en-US" sz="1400" b="0" dirty="0">
                <a:solidFill>
                  <a:schemeClr val="accent1"/>
                </a:solidFill>
              </a:rPr>
              <a:t>Yu S. (2018). Scoprire gli impatti nascosti della disuguaglianza sulla salute mentale: uno studio globale. Translational psychiatry, 8(1), 98. </a:t>
            </a:r>
            <a:r>
              <a:rPr lang="en-US" sz="1400" b="0" dirty="0">
                <a:solidFill>
                  <a:schemeClr val="accent1"/>
                </a:solidFill>
                <a:hlinkClick r:id="rId10">
                  <a:extLst>
                    <a:ext uri="{A12FA001-AC4F-418D-AE19-62706E023703}">
                      <ahyp:hlinkClr xmlns:ahyp="http://schemas.microsoft.com/office/drawing/2018/hyperlinkcolor" val="tx"/>
                    </a:ext>
                  </a:extLst>
                </a:hlinkClick>
              </a:rPr>
              <a:t>https://doi.org/10.1038/s41398-018-0148-0 </a:t>
            </a:r>
            <a:r>
              <a:rPr lang="en-US" sz="1400" b="0" dirty="0">
                <a:solidFill>
                  <a:schemeClr val="accent1"/>
                </a:solidFill>
              </a:rPr>
              <a:t>Per saperne di più: </a:t>
            </a:r>
            <a:r>
              <a:rPr lang="en-US" sz="1400" b="0" dirty="0">
                <a:solidFill>
                  <a:schemeClr val="accent1"/>
                </a:solidFill>
                <a:hlinkClick r:id="rId3">
                  <a:extLst>
                    <a:ext uri="{A12FA001-AC4F-418D-AE19-62706E023703}">
                      <ahyp:hlinkClr xmlns:ahyp="http://schemas.microsoft.com/office/drawing/2018/hyperlinkcolor" val="tx"/>
                    </a:ext>
                  </a:extLst>
                </a:hlinkClick>
              </a:rPr>
              <a:t>https:</a:t>
            </a:r>
            <a:r>
              <a:rPr lang="sl-SI" sz="1400" b="0" dirty="0">
                <a:solidFill>
                  <a:schemeClr val="accent1"/>
                </a:solidFill>
              </a:rPr>
              <a:t>//mind.help/topic/gender-bias/ </a:t>
            </a:r>
          </a:p>
          <a:p>
            <a:endParaRPr lang="sl-SI" sz="1200">
              <a:solidFill>
                <a:schemeClr val="accent1"/>
              </a:solidFill>
            </a:endParaRPr>
          </a:p>
          <a:p>
            <a:pPr marL="171450" indent="-171450">
              <a:buFont typeface="Arial" panose="020B0604020202020204" pitchFamily="34" charset="0"/>
              <a:buChar char="•"/>
            </a:pPr>
            <a:endParaRPr lang="en-US" sz="1200">
              <a:solidFill>
                <a:schemeClr val="accent1"/>
              </a:solidFill>
            </a:endParaRPr>
          </a:p>
        </p:txBody>
      </p:sp>
    </p:spTree>
    <p:extLst>
      <p:ext uri="{BB962C8B-B14F-4D97-AF65-F5344CB8AC3E}">
        <p14:creationId xmlns:p14="http://schemas.microsoft.com/office/powerpoint/2010/main" val="7791668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a:xfrm>
            <a:off x="664945" y="365125"/>
            <a:ext cx="10515600" cy="1253414"/>
          </a:xfrm>
        </p:spPr>
        <p:txBody>
          <a:bodyPr/>
          <a:lstStyle/>
          <a:p>
            <a:endParaRPr lang="en-US"/>
          </a:p>
        </p:txBody>
      </p:sp>
      <p:sp>
        <p:nvSpPr>
          <p:cNvPr id="2" name="PoljeZBesedilom 1">
            <a:extLst>
              <a:ext uri="{FF2B5EF4-FFF2-40B4-BE49-F238E27FC236}">
                <a16:creationId xmlns:a16="http://schemas.microsoft.com/office/drawing/2014/main" id="{AC2D5FD9-1B66-D603-9450-50E6F154A47B}"/>
              </a:ext>
            </a:extLst>
          </p:cNvPr>
          <p:cNvSpPr txBox="1"/>
          <p:nvPr/>
        </p:nvSpPr>
        <p:spPr>
          <a:xfrm>
            <a:off x="6499185" y="2795286"/>
            <a:ext cx="5357149"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a:solidFill>
                  <a:srgbClr val="F3B75B"/>
                </a:solidFill>
              </a:rPr>
              <a:t>Grazie per aver completato questa unità</a:t>
            </a:r>
            <a:r>
              <a:rPr lang="sl-SI" sz="3200"/>
              <a:t>!</a:t>
            </a:r>
            <a:endParaRPr lang="sl-SI"/>
          </a:p>
        </p:txBody>
      </p:sp>
    </p:spTree>
    <p:extLst>
      <p:ext uri="{BB962C8B-B14F-4D97-AF65-F5344CB8AC3E}">
        <p14:creationId xmlns:p14="http://schemas.microsoft.com/office/powerpoint/2010/main" val="3616235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232775" y="229426"/>
            <a:ext cx="11579980" cy="1337658"/>
          </a:xfrm>
        </p:spPr>
        <p:txBody>
          <a:bodyPr/>
          <a:lstStyle/>
          <a:p>
            <a:r>
              <a:rPr lang="sl-SI" sz="3400" dirty="0"/>
              <a:t>1°: Comprendere i pregiudizi di genere</a:t>
            </a:r>
            <a:endParaRPr lang="en-US" sz="3400" dirty="0"/>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838200" y="1789871"/>
            <a:ext cx="5181600" cy="4583032"/>
          </a:xfrm>
        </p:spPr>
        <p:txBody>
          <a:bodyPr vert="horz" lIns="91440" tIns="45720" rIns="91440" bIns="45720" rtlCol="0" anchor="t">
            <a:normAutofit fontScale="62500" lnSpcReduction="20000"/>
          </a:bodyPr>
          <a:lstStyle/>
          <a:p>
            <a:r>
              <a:rPr lang="en-US" sz="3200" dirty="0"/>
              <a:t>Definizione e scopo: </a:t>
            </a:r>
            <a:endParaRPr lang="en-US" sz="3200" b="1" dirty="0"/>
          </a:p>
          <a:p>
            <a:pPr>
              <a:lnSpc>
                <a:spcPct val="170000"/>
              </a:lnSpc>
            </a:pPr>
            <a:r>
              <a:rPr lang="en-US" sz="2600" b="0" dirty="0">
                <a:solidFill>
                  <a:schemeClr val="accent1"/>
                </a:solidFill>
              </a:rPr>
              <a:t>Per pregiudizio di genere si intende il trattamento preferenziale o l'atteggiamento sfavorevole verso gli individui in base al loro sesso. Questo pregiudizio può manifestarsi in varie forme, tra cui stereotipi, discriminazioni e disuguaglianze di opportunità. I pregiudizi di genere riguardano sia gli uomini che le donne, ma spesso hanno un impatto sproporzionato sulle donne e sulle persone non binarie. </a:t>
            </a:r>
            <a:r>
              <a:rPr lang="en-US" sz="2600" dirty="0">
                <a:solidFill>
                  <a:schemeClr val="accent1"/>
                </a:solidFill>
              </a:rPr>
              <a:t>Riconoscere i pregiudizi di genere è il primo passo per affrontarne gli effetti pervasivi nella società.</a:t>
            </a:r>
          </a:p>
          <a:p>
            <a:endParaRPr lang="en-US"/>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6322181" y="1791382"/>
            <a:ext cx="5181600" cy="4351338"/>
          </a:xfrm>
        </p:spPr>
        <p:txBody>
          <a:bodyPr>
            <a:normAutofit fontScale="62500" lnSpcReduction="20000"/>
          </a:bodyPr>
          <a:lstStyle/>
          <a:p>
            <a:pPr>
              <a:lnSpc>
                <a:spcPct val="170000"/>
              </a:lnSpc>
            </a:pPr>
            <a:r>
              <a:rPr lang="en-US" sz="2600">
                <a:solidFill>
                  <a:schemeClr val="accent1"/>
                </a:solidFill>
              </a:rPr>
              <a:t>I pregiudizi di genere </a:t>
            </a:r>
            <a:r>
              <a:rPr lang="en-US" sz="2600" b="0">
                <a:solidFill>
                  <a:schemeClr val="accent1"/>
                </a:solidFill>
              </a:rPr>
              <a:t>possono essere sottili o palesi e spesso sono radicati in pratiche culturali, istituzionali e organizzative. Esempi comuni sono:</a:t>
            </a:r>
          </a:p>
          <a:p>
            <a:pPr>
              <a:lnSpc>
                <a:spcPct val="170000"/>
              </a:lnSpc>
              <a:buFont typeface="Arial" panose="020B0604020202020204" pitchFamily="34" charset="0"/>
              <a:buChar char="•"/>
            </a:pPr>
            <a:r>
              <a:rPr lang="en-US" sz="2600" b="1"/>
              <a:t>Stereotipi: </a:t>
            </a:r>
            <a:r>
              <a:rPr lang="en-US" sz="2600" b="0">
                <a:solidFill>
                  <a:schemeClr val="accent1"/>
                </a:solidFill>
              </a:rPr>
              <a:t>Assegnare ruoli o caratteristiche agli individui in base al genere.</a:t>
            </a:r>
          </a:p>
          <a:p>
            <a:pPr>
              <a:lnSpc>
                <a:spcPct val="170000"/>
              </a:lnSpc>
              <a:buFont typeface="Arial" panose="020B0604020202020204" pitchFamily="34" charset="0"/>
              <a:buChar char="•"/>
            </a:pPr>
            <a:r>
              <a:rPr lang="en-US" sz="2600" b="1"/>
              <a:t>Discriminazione sul posto di lavoro: </a:t>
            </a:r>
            <a:r>
              <a:rPr lang="en-US" sz="2600" b="0">
                <a:solidFill>
                  <a:schemeClr val="accent1"/>
                </a:solidFill>
              </a:rPr>
              <a:t>Disparità di retribuzione, limitate opportunità di avanzamento di carriera e pratiche di assunzione distorte.</a:t>
            </a:r>
          </a:p>
          <a:p>
            <a:pPr>
              <a:lnSpc>
                <a:spcPct val="170000"/>
              </a:lnSpc>
              <a:buFont typeface="Arial" panose="020B0604020202020204" pitchFamily="34" charset="0"/>
              <a:buChar char="•"/>
            </a:pPr>
            <a:r>
              <a:rPr lang="en-US" sz="2600" b="1"/>
              <a:t>Rappresentazione: </a:t>
            </a:r>
            <a:r>
              <a:rPr lang="en-US" sz="2600" b="0">
                <a:solidFill>
                  <a:schemeClr val="accent1"/>
                </a:solidFill>
              </a:rPr>
              <a:t>Sottorappresentazione di alcuni generi nei ruoli di leadership, nei media e in politica.</a:t>
            </a:r>
          </a:p>
          <a:p>
            <a:endParaRPr lang="en-US"/>
          </a:p>
        </p:txBody>
      </p:sp>
    </p:spTree>
    <p:extLst>
      <p:ext uri="{BB962C8B-B14F-4D97-AF65-F5344CB8AC3E}">
        <p14:creationId xmlns:p14="http://schemas.microsoft.com/office/powerpoint/2010/main" val="25912871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redstavnost v spletu 1" title="Gender bias in recruitment">
            <a:hlinkClick r:id="" action="ppaction://media"/>
            <a:extLst>
              <a:ext uri="{FF2B5EF4-FFF2-40B4-BE49-F238E27FC236}">
                <a16:creationId xmlns:a16="http://schemas.microsoft.com/office/drawing/2014/main" id="{D64FF6BF-1F0D-25D8-F5E0-F980E6C68552}"/>
              </a:ext>
            </a:extLst>
          </p:cNvPr>
          <p:cNvPicPr>
            <a:picLocks noGrp="1" noRot="1" noChangeAspect="1"/>
          </p:cNvPicPr>
          <p:nvPr>
            <p:ph idx="1"/>
            <a:videoFile r:link="rId1"/>
          </p:nvPr>
        </p:nvPicPr>
        <p:blipFill>
          <a:blip r:embed="rId3"/>
          <a:stretch>
            <a:fillRect/>
          </a:stretch>
        </p:blipFill>
        <p:spPr>
          <a:xfrm>
            <a:off x="5640790" y="1931983"/>
            <a:ext cx="6172200" cy="3487738"/>
          </a:xfrm>
          <a:prstGeom prst="rect">
            <a:avLst/>
          </a:prstGeom>
        </p:spPr>
      </p:pic>
      <p:sp>
        <p:nvSpPr>
          <p:cNvPr id="12" name="Marcador de texto 11">
            <a:extLst>
              <a:ext uri="{FF2B5EF4-FFF2-40B4-BE49-F238E27FC236}">
                <a16:creationId xmlns:a16="http://schemas.microsoft.com/office/drawing/2014/main" id="{DE0FE06B-36FB-6947-D2B5-459CF5BE8C4F}"/>
              </a:ext>
            </a:extLst>
          </p:cNvPr>
          <p:cNvSpPr>
            <a:spLocks noGrp="1"/>
          </p:cNvSpPr>
          <p:nvPr>
            <p:ph type="body" sz="half" idx="2"/>
          </p:nvPr>
        </p:nvSpPr>
        <p:spPr>
          <a:xfrm>
            <a:off x="550421" y="538804"/>
            <a:ext cx="4739334" cy="5596525"/>
          </a:xfrm>
        </p:spPr>
        <p:txBody>
          <a:bodyPr vert="horz" lIns="91440" tIns="45720" rIns="91440" bIns="45720" rtlCol="0" anchor="t">
            <a:normAutofit fontScale="85000" lnSpcReduction="10000"/>
          </a:bodyPr>
          <a:lstStyle/>
          <a:p>
            <a:pPr>
              <a:lnSpc>
                <a:spcPct val="150000"/>
              </a:lnSpc>
            </a:pPr>
            <a:endParaRPr lang="en-US" sz="1900" dirty="0"/>
          </a:p>
          <a:p>
            <a:pPr>
              <a:lnSpc>
                <a:spcPct val="150000"/>
              </a:lnSpc>
            </a:pPr>
            <a:r>
              <a:rPr lang="en-US" sz="1900" dirty="0"/>
              <a:t>L'impatto dei pregiudizi di genere è profondo e di vasta portata:</a:t>
            </a:r>
            <a:endParaRPr lang="en-US" sz="1700" dirty="0"/>
          </a:p>
          <a:p>
            <a:pPr marL="285750" indent="-285750">
              <a:lnSpc>
                <a:spcPct val="150000"/>
              </a:lnSpc>
              <a:buFont typeface="Arial" panose="020B0604020202020204" pitchFamily="34" charset="0"/>
              <a:buChar char="•"/>
            </a:pPr>
            <a:r>
              <a:rPr lang="en-US" sz="1700" b="1" dirty="0"/>
              <a:t>Disparità economiche</a:t>
            </a:r>
            <a:r>
              <a:rPr lang="en-US" sz="1700" dirty="0"/>
              <a:t>: </a:t>
            </a:r>
            <a:endParaRPr lang="sl-SI" sz="1700" dirty="0"/>
          </a:p>
          <a:p>
            <a:pPr>
              <a:lnSpc>
                <a:spcPct val="150000"/>
              </a:lnSpc>
            </a:pPr>
            <a:r>
              <a:rPr lang="en-US" sz="1700" b="0" dirty="0">
                <a:solidFill>
                  <a:schemeClr val="accent1"/>
                </a:solidFill>
              </a:rPr>
              <a:t>I pregiudizi di genere contribuiscono al divario salariale e alla disuguaglianza economica.</a:t>
            </a:r>
          </a:p>
          <a:p>
            <a:pPr marL="285750" indent="-285750">
              <a:lnSpc>
                <a:spcPct val="150000"/>
              </a:lnSpc>
              <a:buFont typeface="Arial" panose="020B0604020202020204" pitchFamily="34" charset="0"/>
              <a:buChar char="•"/>
            </a:pPr>
            <a:r>
              <a:rPr lang="en-US" sz="1700" b="1" dirty="0"/>
              <a:t>Avanzamento di carriera</a:t>
            </a:r>
            <a:r>
              <a:rPr lang="en-US" sz="1700" dirty="0"/>
              <a:t>: </a:t>
            </a:r>
            <a:endParaRPr lang="sl-SI" sz="1700" dirty="0"/>
          </a:p>
          <a:p>
            <a:pPr>
              <a:lnSpc>
                <a:spcPct val="150000"/>
              </a:lnSpc>
            </a:pPr>
            <a:r>
              <a:rPr lang="en-US" sz="1700" b="0" dirty="0">
                <a:solidFill>
                  <a:schemeClr val="accent1"/>
                </a:solidFill>
              </a:rPr>
              <a:t>Le donne e le persone non binarie si trovano spesso ad affrontare barriere per quanto riguarda la progressione di carriera e le opportunità di leadership.</a:t>
            </a:r>
          </a:p>
          <a:p>
            <a:pPr marL="285750" indent="-285750">
              <a:lnSpc>
                <a:spcPct val="150000"/>
              </a:lnSpc>
              <a:buFont typeface="Arial" panose="020B0604020202020204" pitchFamily="34" charset="0"/>
              <a:buChar char="•"/>
            </a:pPr>
            <a:r>
              <a:rPr lang="en-US" sz="1700" b="1" dirty="0"/>
              <a:t>Disuguaglianza sociale</a:t>
            </a:r>
            <a:r>
              <a:rPr lang="en-US" sz="1700" dirty="0"/>
              <a:t>: </a:t>
            </a:r>
            <a:endParaRPr lang="sl-SI" sz="1700" dirty="0"/>
          </a:p>
          <a:p>
            <a:pPr>
              <a:lnSpc>
                <a:spcPct val="150000"/>
              </a:lnSpc>
            </a:pPr>
            <a:r>
              <a:rPr lang="en-US" sz="1700" b="0" dirty="0">
                <a:solidFill>
                  <a:schemeClr val="accent1"/>
                </a:solidFill>
              </a:rPr>
              <a:t>I pregiudizi di genere perpetuano norme sociali che limitano la libertà personale e l'espressione di sé.</a:t>
            </a:r>
          </a:p>
          <a:p>
            <a:endParaRPr lang="en-US" dirty="0"/>
          </a:p>
        </p:txBody>
      </p:sp>
      <p:sp>
        <p:nvSpPr>
          <p:cNvPr id="3" name="PoljeZBesedilom 2">
            <a:extLst>
              <a:ext uri="{FF2B5EF4-FFF2-40B4-BE49-F238E27FC236}">
                <a16:creationId xmlns:a16="http://schemas.microsoft.com/office/drawing/2014/main" id="{AD212F03-978D-BAB5-624A-0E670B9F81AE}"/>
              </a:ext>
            </a:extLst>
          </p:cNvPr>
          <p:cNvSpPr txBox="1"/>
          <p:nvPr/>
        </p:nvSpPr>
        <p:spPr>
          <a:xfrm>
            <a:off x="5917406" y="5546043"/>
            <a:ext cx="5618967" cy="800219"/>
          </a:xfrm>
          <a:prstGeom prst="rect">
            <a:avLst/>
          </a:prstGeom>
          <a:noFill/>
        </p:spPr>
        <p:txBody>
          <a:bodyPr wrap="square" lIns="91440" tIns="45720" rIns="91440" bIns="45720" rtlCol="0" anchor="t">
            <a:spAutoFit/>
          </a:bodyPr>
          <a:lstStyle/>
          <a:p>
            <a:r>
              <a:rPr lang="en-GB" sz="1000" dirty="0">
                <a:solidFill>
                  <a:schemeClr val="accent1"/>
                </a:solidFill>
              </a:rPr>
              <a:t>Fonte: Pregiudizi di genere nel reclutamento di </a:t>
            </a:r>
            <a:r>
              <a:rPr lang="en-GB" sz="1000" dirty="0" err="1">
                <a:solidFill>
                  <a:schemeClr val="accent1"/>
                </a:solidFill>
              </a:rPr>
              <a:t>Skillbooster</a:t>
            </a:r>
            <a:endParaRPr lang="en-GB" sz="1000" dirty="0">
              <a:solidFill>
                <a:schemeClr val="accent1"/>
              </a:solidFill>
            </a:endParaRPr>
          </a:p>
          <a:p>
            <a:endParaRPr lang="en-GB" dirty="0">
              <a:solidFill>
                <a:srgbClr val="DACDAC"/>
              </a:solidFill>
            </a:endParaRPr>
          </a:p>
          <a:p>
            <a:endParaRPr lang="en-GB" dirty="0"/>
          </a:p>
        </p:txBody>
      </p:sp>
      <p:sp>
        <p:nvSpPr>
          <p:cNvPr id="4" name="PoljeZBesedilom 3">
            <a:extLst>
              <a:ext uri="{FF2B5EF4-FFF2-40B4-BE49-F238E27FC236}">
                <a16:creationId xmlns:a16="http://schemas.microsoft.com/office/drawing/2014/main" id="{BA8E7178-6E5C-AA12-E6DB-08A66035EBC3}"/>
              </a:ext>
            </a:extLst>
          </p:cNvPr>
          <p:cNvSpPr txBox="1"/>
          <p:nvPr/>
        </p:nvSpPr>
        <p:spPr>
          <a:xfrm>
            <a:off x="5715370" y="791604"/>
            <a:ext cx="4968658"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endParaRPr dirty="0"/>
          </a:p>
          <a:p>
            <a:pPr rtl="0"/>
            <a:r>
              <a:rPr lang="en-GB" sz="1600" baseline="0" dirty="0">
                <a:solidFill>
                  <a:srgbClr val="1D1D1B"/>
                </a:solidFill>
                <a:latin typeface="Raleway"/>
                <a:ea typeface="Segoe UI"/>
                <a:cs typeface="Segoe UI"/>
              </a:rPr>
              <a:t>In </a:t>
            </a:r>
            <a:r>
              <a:rPr lang="en-GB" sz="1600" baseline="0" dirty="0" err="1">
                <a:solidFill>
                  <a:srgbClr val="1D1D1B"/>
                </a:solidFill>
                <a:latin typeface="Raleway"/>
                <a:ea typeface="Segoe UI"/>
                <a:cs typeface="Segoe UI"/>
              </a:rPr>
              <a:t>questa</a:t>
            </a:r>
            <a:r>
              <a:rPr lang="en-GB" sz="1600" baseline="0" dirty="0">
                <a:solidFill>
                  <a:srgbClr val="1D1D1B"/>
                </a:solidFill>
                <a:latin typeface="Raleway"/>
                <a:ea typeface="Segoe UI"/>
                <a:cs typeface="Segoe UI"/>
              </a:rPr>
              <a:t> clip è </a:t>
            </a:r>
            <a:r>
              <a:rPr lang="en-GB" sz="1600" baseline="0" dirty="0" err="1">
                <a:solidFill>
                  <a:srgbClr val="1D1D1B"/>
                </a:solidFill>
                <a:latin typeface="Raleway"/>
                <a:ea typeface="Segoe UI"/>
                <a:cs typeface="Segoe UI"/>
              </a:rPr>
              <a:t>possibile</a:t>
            </a:r>
            <a:r>
              <a:rPr lang="en-GB" sz="1600" baseline="0" dirty="0">
                <a:solidFill>
                  <a:srgbClr val="1D1D1B"/>
                </a:solidFill>
                <a:latin typeface="Raleway"/>
                <a:ea typeface="Segoe UI"/>
                <a:cs typeface="Segoe UI"/>
              </a:rPr>
              <a:t> </a:t>
            </a:r>
            <a:r>
              <a:rPr lang="en-GB" sz="1600" baseline="0" dirty="0" err="1">
                <a:solidFill>
                  <a:srgbClr val="1D1D1B"/>
                </a:solidFill>
                <a:latin typeface="Raleway"/>
                <a:ea typeface="Segoe UI"/>
                <a:cs typeface="Segoe UI"/>
              </a:rPr>
              <a:t>osservare</a:t>
            </a:r>
            <a:r>
              <a:rPr lang="en-GB" sz="1600" baseline="0" dirty="0">
                <a:solidFill>
                  <a:srgbClr val="1D1D1B"/>
                </a:solidFill>
                <a:latin typeface="Raleway"/>
                <a:ea typeface="Segoe UI"/>
                <a:cs typeface="Segoe UI"/>
              </a:rPr>
              <a:t> </a:t>
            </a:r>
            <a:r>
              <a:rPr lang="en-GB" sz="1600" baseline="0" dirty="0" err="1">
                <a:solidFill>
                  <a:srgbClr val="1D1D1B"/>
                </a:solidFill>
                <a:latin typeface="Raleway"/>
                <a:ea typeface="Segoe UI"/>
                <a:cs typeface="Segoe UI"/>
              </a:rPr>
              <a:t>una</a:t>
            </a:r>
            <a:r>
              <a:rPr lang="en-GB" sz="1600" baseline="0" dirty="0">
                <a:solidFill>
                  <a:srgbClr val="1D1D1B"/>
                </a:solidFill>
                <a:latin typeface="Raleway"/>
                <a:ea typeface="Segoe UI"/>
                <a:cs typeface="Segoe UI"/>
              </a:rPr>
              <a:t> </a:t>
            </a:r>
            <a:r>
              <a:rPr lang="en-GB" sz="1600" baseline="0" dirty="0" err="1">
                <a:solidFill>
                  <a:srgbClr val="1D1D1B"/>
                </a:solidFill>
                <a:latin typeface="Raleway"/>
                <a:ea typeface="Segoe UI"/>
                <a:cs typeface="Segoe UI"/>
              </a:rPr>
              <a:t>situazione</a:t>
            </a:r>
            <a:r>
              <a:rPr lang="en-GB" sz="1600" baseline="0" dirty="0">
                <a:solidFill>
                  <a:srgbClr val="1D1D1B"/>
                </a:solidFill>
                <a:latin typeface="Raleway"/>
                <a:ea typeface="Segoe UI"/>
                <a:cs typeface="Segoe UI"/>
              </a:rPr>
              <a:t> (agita) </a:t>
            </a:r>
            <a:r>
              <a:rPr lang="en-GB" sz="1600" baseline="0" dirty="0" err="1">
                <a:solidFill>
                  <a:srgbClr val="1D1D1B"/>
                </a:solidFill>
                <a:latin typeface="Raleway"/>
                <a:ea typeface="Segoe UI"/>
                <a:cs typeface="Segoe UI"/>
              </a:rPr>
              <a:t>che</a:t>
            </a:r>
            <a:r>
              <a:rPr lang="en-GB" sz="1600" baseline="0" dirty="0">
                <a:solidFill>
                  <a:srgbClr val="1D1D1B"/>
                </a:solidFill>
                <a:latin typeface="Raleway"/>
                <a:ea typeface="Segoe UI"/>
                <a:cs typeface="Segoe UI"/>
              </a:rPr>
              <a:t> </a:t>
            </a:r>
            <a:r>
              <a:rPr lang="en-GB" sz="1600" baseline="0" dirty="0" err="1">
                <a:solidFill>
                  <a:srgbClr val="1D1D1B"/>
                </a:solidFill>
                <a:latin typeface="Raleway"/>
                <a:ea typeface="Segoe UI"/>
                <a:cs typeface="Segoe UI"/>
              </a:rPr>
              <a:t>rappresenta</a:t>
            </a:r>
            <a:r>
              <a:rPr lang="en-GB" sz="1600" baseline="0" dirty="0">
                <a:solidFill>
                  <a:srgbClr val="1D1D1B"/>
                </a:solidFill>
                <a:latin typeface="Raleway"/>
                <a:ea typeface="Segoe UI"/>
                <a:cs typeface="Segoe UI"/>
              </a:rPr>
              <a:t> un </a:t>
            </a:r>
            <a:r>
              <a:rPr lang="en-GB" sz="1600" baseline="0" dirty="0" err="1">
                <a:solidFill>
                  <a:srgbClr val="1D1D1B"/>
                </a:solidFill>
                <a:latin typeface="Raleway"/>
                <a:ea typeface="Segoe UI"/>
                <a:cs typeface="Segoe UI"/>
              </a:rPr>
              <a:t>pregiudizio</a:t>
            </a:r>
            <a:r>
              <a:rPr lang="en-GB" sz="1600" baseline="0" dirty="0">
                <a:solidFill>
                  <a:srgbClr val="1D1D1B"/>
                </a:solidFill>
                <a:latin typeface="Raleway"/>
                <a:ea typeface="Segoe UI"/>
                <a:cs typeface="Segoe UI"/>
              </a:rPr>
              <a:t> di </a:t>
            </a:r>
            <a:r>
              <a:rPr lang="en-GB" sz="1600" baseline="0" dirty="0" err="1">
                <a:solidFill>
                  <a:srgbClr val="1D1D1B"/>
                </a:solidFill>
                <a:latin typeface="Raleway"/>
                <a:ea typeface="Segoe UI"/>
                <a:cs typeface="Segoe UI"/>
              </a:rPr>
              <a:t>genere</a:t>
            </a:r>
            <a:r>
              <a:rPr lang="en-GB" sz="1600" baseline="0" dirty="0">
                <a:solidFill>
                  <a:srgbClr val="1D1D1B"/>
                </a:solidFill>
                <a:latin typeface="Raleway"/>
                <a:ea typeface="Segoe UI"/>
                <a:cs typeface="Segoe UI"/>
              </a:rPr>
              <a:t> </a:t>
            </a:r>
            <a:r>
              <a:rPr lang="en-GB" sz="1600" baseline="0" dirty="0" err="1">
                <a:solidFill>
                  <a:srgbClr val="1D1D1B"/>
                </a:solidFill>
                <a:latin typeface="Raleway"/>
                <a:ea typeface="Segoe UI"/>
                <a:cs typeface="Segoe UI"/>
              </a:rPr>
              <a:t>nel</a:t>
            </a:r>
            <a:r>
              <a:rPr lang="en-GB" sz="1600" baseline="0" dirty="0">
                <a:solidFill>
                  <a:srgbClr val="1D1D1B"/>
                </a:solidFill>
                <a:latin typeface="Raleway"/>
                <a:ea typeface="Segoe UI"/>
                <a:cs typeface="Segoe UI"/>
              </a:rPr>
              <a:t> </a:t>
            </a:r>
            <a:r>
              <a:rPr lang="sl-SI" sz="1600" baseline="0" dirty="0">
                <a:solidFill>
                  <a:srgbClr val="1D1D1B"/>
                </a:solidFill>
                <a:latin typeface="Raleway"/>
                <a:ea typeface="Segoe UI"/>
                <a:cs typeface="Segoe UI"/>
              </a:rPr>
              <a:t>reclutamento </a:t>
            </a:r>
            <a:r>
              <a:rPr lang="en-GB" sz="1600" baseline="0" dirty="0">
                <a:solidFill>
                  <a:srgbClr val="1D1D1B"/>
                </a:solidFill>
                <a:latin typeface="Raleway"/>
                <a:ea typeface="Segoe UI"/>
                <a:cs typeface="Segoe UI"/>
              </a:rPr>
              <a:t>di un nuovo </a:t>
            </a:r>
            <a:r>
              <a:rPr lang="en-GB" sz="1600" baseline="0" dirty="0" err="1">
                <a:solidFill>
                  <a:srgbClr val="1D1D1B"/>
                </a:solidFill>
                <a:latin typeface="Raleway"/>
                <a:ea typeface="Segoe UI"/>
                <a:cs typeface="Segoe UI"/>
              </a:rPr>
              <a:t>dipendente</a:t>
            </a:r>
            <a:r>
              <a:rPr lang="en-GB" sz="1600" dirty="0">
                <a:solidFill>
                  <a:srgbClr val="DACDAC"/>
                </a:solidFill>
                <a:latin typeface="Raleway"/>
                <a:ea typeface="Segoe UI"/>
                <a:cs typeface="Segoe UI"/>
              </a:rPr>
              <a:t>.</a:t>
            </a:r>
            <a:endParaRPr lang="sl-SI" dirty="0"/>
          </a:p>
        </p:txBody>
      </p:sp>
      <p:sp>
        <p:nvSpPr>
          <p:cNvPr id="5" name="PoljeZBesedilom 4">
            <a:extLst>
              <a:ext uri="{FF2B5EF4-FFF2-40B4-BE49-F238E27FC236}">
                <a16:creationId xmlns:a16="http://schemas.microsoft.com/office/drawing/2014/main" id="{8EBD1C65-FC61-20AF-558E-C318F3EEF7B8}"/>
              </a:ext>
            </a:extLst>
          </p:cNvPr>
          <p:cNvSpPr txBox="1"/>
          <p:nvPr/>
        </p:nvSpPr>
        <p:spPr>
          <a:xfrm>
            <a:off x="407095" y="229643"/>
            <a:ext cx="9425835"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3400" dirty="0" err="1">
                <a:solidFill>
                  <a:srgbClr val="0E9094"/>
                </a:solidFill>
                <a:latin typeface="Raleway SemiBold"/>
              </a:rPr>
              <a:t>Comprendere i pregiudizi di genere</a:t>
            </a:r>
            <a:endParaRPr lang="sl-SI" dirty="0" err="1"/>
          </a:p>
        </p:txBody>
      </p:sp>
    </p:spTree>
    <p:extLst>
      <p:ext uri="{BB962C8B-B14F-4D97-AF65-F5344CB8AC3E}">
        <p14:creationId xmlns:p14="http://schemas.microsoft.com/office/powerpoint/2010/main" val="1337608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Naslov 13">
            <a:extLst>
              <a:ext uri="{FF2B5EF4-FFF2-40B4-BE49-F238E27FC236}">
                <a16:creationId xmlns:a16="http://schemas.microsoft.com/office/drawing/2014/main" id="{833550B8-DBAE-C755-9C1D-C8F8ABF223EE}"/>
              </a:ext>
            </a:extLst>
          </p:cNvPr>
          <p:cNvSpPr>
            <a:spLocks noGrp="1"/>
          </p:cNvSpPr>
          <p:nvPr>
            <p:ph type="title"/>
          </p:nvPr>
        </p:nvSpPr>
        <p:spPr>
          <a:xfrm>
            <a:off x="639871" y="208551"/>
            <a:ext cx="10515600" cy="771216"/>
          </a:xfrm>
        </p:spPr>
        <p:txBody>
          <a:bodyPr>
            <a:normAutofit/>
          </a:bodyPr>
          <a:lstStyle/>
          <a:p>
            <a:r>
              <a:rPr lang="en-US" sz="3400" dirty="0"/>
              <a:t>I segni comuni di pregiudizio di genere</a:t>
            </a:r>
          </a:p>
        </p:txBody>
      </p:sp>
      <p:sp>
        <p:nvSpPr>
          <p:cNvPr id="15" name="Označba mesta vsebine 14">
            <a:extLst>
              <a:ext uri="{FF2B5EF4-FFF2-40B4-BE49-F238E27FC236}">
                <a16:creationId xmlns:a16="http://schemas.microsoft.com/office/drawing/2014/main" id="{0D6E7056-80F4-68F5-7F37-A6A601689D04}"/>
              </a:ext>
            </a:extLst>
          </p:cNvPr>
          <p:cNvSpPr>
            <a:spLocks noGrp="1"/>
          </p:cNvSpPr>
          <p:nvPr>
            <p:ph sz="half" idx="1"/>
          </p:nvPr>
        </p:nvSpPr>
        <p:spPr>
          <a:xfrm>
            <a:off x="723379" y="1095193"/>
            <a:ext cx="5442557" cy="3693201"/>
          </a:xfrm>
        </p:spPr>
        <p:txBody>
          <a:bodyPr vert="horz" lIns="91440" tIns="45720" rIns="91440" bIns="45720" rtlCol="0" anchor="t">
            <a:noAutofit/>
          </a:bodyPr>
          <a:lstStyle/>
          <a:p>
            <a:pPr marL="342900" lvl="0" indent="-342900">
              <a:lnSpc>
                <a:spcPct val="115000"/>
              </a:lnSpc>
              <a:buFont typeface="Symbol" panose="05050102010706020507" pitchFamily="18" charset="2"/>
              <a:buChar char=""/>
            </a:pPr>
            <a:r>
              <a:rPr lang="en-GB" sz="1600" dirty="0">
                <a:solidFill>
                  <a:schemeClr val="accent1"/>
                </a:solidFill>
              </a:rPr>
              <a:t>Discriminazione basata sulla preferenza sessuale</a:t>
            </a:r>
            <a:r>
              <a:rPr lang="en-GB" sz="1600" b="0" dirty="0">
                <a:solidFill>
                  <a:schemeClr val="accent1"/>
                </a:solidFill>
              </a:rPr>
              <a:t>: Atteggiamento o trattamento distorto nei confronti di individui in base alla loro identità di genere o al loro orientamento sessuale.</a:t>
            </a:r>
          </a:p>
          <a:p>
            <a:pPr marL="342900" lvl="0" indent="-342900">
              <a:lnSpc>
                <a:spcPct val="115000"/>
              </a:lnSpc>
              <a:buFont typeface="Symbol" panose="05050102010706020507" pitchFamily="18" charset="2"/>
              <a:buChar char=""/>
            </a:pPr>
            <a:r>
              <a:rPr lang="en-GB" sz="1600" dirty="0">
                <a:solidFill>
                  <a:schemeClr val="accent1"/>
                </a:solidFill>
              </a:rPr>
              <a:t>Costruire stereotipi di genere</a:t>
            </a:r>
            <a:r>
              <a:rPr lang="en-GB" sz="1600" b="0" dirty="0">
                <a:solidFill>
                  <a:schemeClr val="accent1"/>
                </a:solidFill>
              </a:rPr>
              <a:t>: Attribuire tratti o ruoli specifici a un determinato genere.</a:t>
            </a:r>
          </a:p>
          <a:p>
            <a:pPr marL="342900" lvl="0" indent="-342900">
              <a:lnSpc>
                <a:spcPct val="115000"/>
              </a:lnSpc>
              <a:buFont typeface="Symbol" panose="05050102010706020507" pitchFamily="18" charset="2"/>
              <a:buChar char=""/>
            </a:pPr>
            <a:r>
              <a:rPr lang="en-GB" sz="1600" dirty="0">
                <a:solidFill>
                  <a:schemeClr val="accent1"/>
                </a:solidFill>
              </a:rPr>
              <a:t>Opportunità inadeguate</a:t>
            </a:r>
            <a:r>
              <a:rPr lang="en-GB" sz="1600" b="0" dirty="0">
                <a:solidFill>
                  <a:schemeClr val="accent1"/>
                </a:solidFill>
              </a:rPr>
              <a:t>: Discriminazione nell'istruzione, nella promozione lavorativa e nella crescita di carriera a causa del genere.</a:t>
            </a:r>
          </a:p>
          <a:p>
            <a:pPr marL="342900" lvl="0" indent="-342900">
              <a:lnSpc>
                <a:spcPct val="115000"/>
              </a:lnSpc>
              <a:buFont typeface="Symbol" panose="05050102010706020507" pitchFamily="18" charset="2"/>
              <a:buChar char=""/>
            </a:pPr>
            <a:r>
              <a:rPr lang="en-GB" sz="1600" dirty="0">
                <a:solidFill>
                  <a:schemeClr val="accent1"/>
                </a:solidFill>
              </a:rPr>
              <a:t>Microaggressioni:</a:t>
            </a:r>
            <a:r>
              <a:rPr lang="en-GB" sz="1600" b="0" dirty="0">
                <a:solidFill>
                  <a:schemeClr val="accent1"/>
                </a:solidFill>
              </a:rPr>
              <a:t> Parole o azioni prevenute, intenzionali o meno, che perpetuano i pregiudizi di genere.</a:t>
            </a:r>
          </a:p>
          <a:p>
            <a:pPr marL="342900" lvl="0" indent="-342900">
              <a:lnSpc>
                <a:spcPct val="115000"/>
              </a:lnSpc>
              <a:spcAft>
                <a:spcPts val="800"/>
              </a:spcAft>
              <a:buFont typeface="Symbol" panose="05050102010706020507" pitchFamily="18" charset="2"/>
              <a:buChar char=""/>
            </a:pPr>
            <a:r>
              <a:rPr lang="en-GB" sz="1600" dirty="0">
                <a:solidFill>
                  <a:schemeClr val="accent1"/>
                </a:solidFill>
              </a:rPr>
              <a:t>Disparità retributiva</a:t>
            </a:r>
            <a:r>
              <a:rPr lang="en-GB" sz="1600" b="0" dirty="0">
                <a:solidFill>
                  <a:schemeClr val="accent1"/>
                </a:solidFill>
              </a:rPr>
              <a:t>: Disparità di retribuzione per posizioni simili in base al sesso.</a:t>
            </a:r>
          </a:p>
          <a:p>
            <a:endParaRPr lang="en-GB"/>
          </a:p>
        </p:txBody>
      </p:sp>
      <p:sp>
        <p:nvSpPr>
          <p:cNvPr id="16" name="Označba mesta vsebine 15">
            <a:extLst>
              <a:ext uri="{FF2B5EF4-FFF2-40B4-BE49-F238E27FC236}">
                <a16:creationId xmlns:a16="http://schemas.microsoft.com/office/drawing/2014/main" id="{4A3A738B-C53A-9F49-0126-E19A8FD7B79E}"/>
              </a:ext>
            </a:extLst>
          </p:cNvPr>
          <p:cNvSpPr>
            <a:spLocks noGrp="1"/>
          </p:cNvSpPr>
          <p:nvPr>
            <p:ph sz="half" idx="2"/>
          </p:nvPr>
        </p:nvSpPr>
        <p:spPr>
          <a:xfrm>
            <a:off x="6099132" y="1230890"/>
            <a:ext cx="5839215" cy="3854194"/>
          </a:xfrm>
        </p:spPr>
        <p:txBody>
          <a:bodyPr vert="horz" lIns="91440" tIns="45720" rIns="91440" bIns="45720" rtlCol="0" anchor="t">
            <a:noAutofit/>
          </a:bodyPr>
          <a:lstStyle/>
          <a:p>
            <a:pPr marL="342900" lvl="0" indent="-342900">
              <a:lnSpc>
                <a:spcPct val="115000"/>
              </a:lnSpc>
              <a:buFont typeface="Symbol" panose="05050102010706020507" pitchFamily="18" charset="2"/>
              <a:buChar char=""/>
            </a:pPr>
            <a:r>
              <a:rPr lang="en-GB" sz="1600" dirty="0">
                <a:solidFill>
                  <a:schemeClr val="accent1"/>
                </a:solidFill>
              </a:rPr>
              <a:t>Non inclusione</a:t>
            </a:r>
            <a:r>
              <a:rPr lang="en-GB" sz="1600" b="0" dirty="0">
                <a:solidFill>
                  <a:schemeClr val="accent1"/>
                </a:solidFill>
              </a:rPr>
              <a:t>: Esclusione di alcuni generi, come le donne o i membri della comunità LGBTQIA+, da specifiche professioni e posizioni di vertice.</a:t>
            </a:r>
          </a:p>
          <a:p>
            <a:pPr marL="342900" lvl="0" indent="-342900">
              <a:lnSpc>
                <a:spcPct val="115000"/>
              </a:lnSpc>
              <a:buFont typeface="Symbol" panose="05050102010706020507" pitchFamily="18" charset="2"/>
              <a:buChar char=""/>
            </a:pPr>
            <a:r>
              <a:rPr lang="en-GB" sz="1600" dirty="0">
                <a:solidFill>
                  <a:schemeClr val="accent1"/>
                </a:solidFill>
              </a:rPr>
              <a:t>Aspettative culturali e sociali</a:t>
            </a:r>
            <a:r>
              <a:rPr lang="en-GB" sz="1600" b="0" dirty="0">
                <a:solidFill>
                  <a:schemeClr val="accent1"/>
                </a:solidFill>
              </a:rPr>
              <a:t>: Differenze e discriminazioni nelle norme culturali e sociali relative ai ruoli di genere.</a:t>
            </a:r>
          </a:p>
          <a:p>
            <a:pPr marL="342900" lvl="0" indent="-342900">
              <a:lnSpc>
                <a:spcPct val="115000"/>
              </a:lnSpc>
              <a:buFont typeface="Symbol" panose="05050102010706020507" pitchFamily="18" charset="2"/>
              <a:buChar char=""/>
            </a:pPr>
            <a:r>
              <a:rPr lang="en-GB" sz="1600" dirty="0">
                <a:solidFill>
                  <a:schemeClr val="accent1"/>
                </a:solidFill>
              </a:rPr>
              <a:t>Oggettivazione sessuale</a:t>
            </a:r>
            <a:r>
              <a:rPr lang="en-GB" sz="1600" b="0" dirty="0">
                <a:solidFill>
                  <a:schemeClr val="accent1"/>
                </a:solidFill>
              </a:rPr>
              <a:t>, bullismo e molestie: Trattare le persone come oggetti in base al loro sesso o sottoporle a bullismo e molestie.</a:t>
            </a:r>
          </a:p>
          <a:p>
            <a:pPr marL="342900" lvl="0" indent="-342900">
              <a:lnSpc>
                <a:spcPct val="115000"/>
              </a:lnSpc>
              <a:spcAft>
                <a:spcPts val="800"/>
              </a:spcAft>
              <a:buFont typeface="Symbol" panose="05050102010706020507" pitchFamily="18" charset="2"/>
              <a:buChar char=""/>
            </a:pPr>
            <a:r>
              <a:rPr lang="en-GB" sz="1600" dirty="0">
                <a:solidFill>
                  <a:schemeClr val="accent1"/>
                </a:solidFill>
              </a:rPr>
              <a:t>Atteggiamenti inconsci</a:t>
            </a:r>
            <a:r>
              <a:rPr lang="en-GB" sz="1600" b="0" dirty="0">
                <a:solidFill>
                  <a:schemeClr val="accent1"/>
                </a:solidFill>
              </a:rPr>
              <a:t>: Credenze e atteggiamenti impliciti che influenzano i pregiudizi di genere e determinano un trattamento differenziato.</a:t>
            </a:r>
          </a:p>
          <a:p>
            <a:endParaRPr lang="en-US"/>
          </a:p>
        </p:txBody>
      </p:sp>
      <p:sp>
        <p:nvSpPr>
          <p:cNvPr id="19" name="PoljeZBesedilom 18">
            <a:extLst>
              <a:ext uri="{FF2B5EF4-FFF2-40B4-BE49-F238E27FC236}">
                <a16:creationId xmlns:a16="http://schemas.microsoft.com/office/drawing/2014/main" id="{F3F17C73-A9A4-5C0A-2714-5925B70E450F}"/>
              </a:ext>
            </a:extLst>
          </p:cNvPr>
          <p:cNvSpPr txBox="1"/>
          <p:nvPr/>
        </p:nvSpPr>
        <p:spPr>
          <a:xfrm>
            <a:off x="888585" y="5719697"/>
            <a:ext cx="10413023" cy="830997"/>
          </a:xfrm>
          <a:prstGeom prst="rect">
            <a:avLst/>
          </a:prstGeom>
          <a:noFill/>
        </p:spPr>
        <p:txBody>
          <a:bodyPr wrap="square" lIns="91440" tIns="45720" rIns="91440" bIns="45720" rtlCol="0" anchor="t">
            <a:spAutoFit/>
          </a:bodyPr>
          <a:lstStyle/>
          <a:p>
            <a:pPr algn="ctr"/>
            <a:r>
              <a:rPr lang="en-GB" sz="1600" dirty="0">
                <a:solidFill>
                  <a:schemeClr val="bg2"/>
                </a:solidFill>
                <a:latin typeface="+mj-lt"/>
                <a:ea typeface="+mj-ea"/>
                <a:cs typeface="+mj-cs"/>
              </a:rPr>
              <a:t>Importante</a:t>
            </a:r>
            <a:r>
              <a:rPr lang="sl-SI" sz="1600" dirty="0">
                <a:solidFill>
                  <a:schemeClr val="bg2"/>
                </a:solidFill>
                <a:latin typeface="+mj-lt"/>
                <a:ea typeface="+mj-ea"/>
                <a:cs typeface="+mj-cs"/>
              </a:rPr>
              <a:t>: </a:t>
            </a:r>
          </a:p>
          <a:p>
            <a:pPr algn="ctr"/>
            <a:r>
              <a:rPr lang="en-US" sz="1600" dirty="0">
                <a:solidFill>
                  <a:schemeClr val="bg2"/>
                </a:solidFill>
                <a:latin typeface="+mj-lt"/>
                <a:ea typeface="+mj-ea"/>
                <a:cs typeface="+mj-cs"/>
              </a:rPr>
              <a:t>Il pregiudizio di genere è un problema pervasivo che colpisce sia gli uomini che le donne, il </a:t>
            </a:r>
            <a:r>
              <a:rPr lang="en-US" sz="1600" dirty="0" err="1">
                <a:solidFill>
                  <a:schemeClr val="bg2"/>
                </a:solidFill>
                <a:latin typeface="+mj-lt"/>
                <a:ea typeface="+mj-ea"/>
                <a:cs typeface="+mj-cs"/>
              </a:rPr>
              <a:t>suo</a:t>
            </a:r>
            <a:r>
              <a:rPr lang="en-US" sz="1600" dirty="0">
                <a:solidFill>
                  <a:schemeClr val="bg2"/>
                </a:solidFill>
                <a:latin typeface="+mj-lt"/>
                <a:ea typeface="+mj-ea"/>
                <a:cs typeface="+mj-cs"/>
              </a:rPr>
              <a:t> impatto è spesso più grave </a:t>
            </a:r>
            <a:r>
              <a:rPr lang="sl-SI" sz="1600" dirty="0">
                <a:solidFill>
                  <a:schemeClr val="bg2"/>
                </a:solidFill>
                <a:latin typeface="+mj-lt"/>
                <a:ea typeface="+mj-ea"/>
                <a:cs typeface="+mj-cs"/>
              </a:rPr>
              <a:t>per le </a:t>
            </a:r>
            <a:r>
              <a:rPr lang="en-US" sz="1600" dirty="0">
                <a:solidFill>
                  <a:schemeClr val="bg2"/>
                </a:solidFill>
                <a:latin typeface="+mj-lt"/>
                <a:ea typeface="+mj-ea"/>
                <a:cs typeface="+mj-cs"/>
              </a:rPr>
              <a:t>persone non binarie. </a:t>
            </a:r>
            <a:endParaRPr lang="en-GB" sz="1600" dirty="0">
              <a:solidFill>
                <a:schemeClr val="bg2"/>
              </a:solidFill>
              <a:latin typeface="+mj-lt"/>
              <a:ea typeface="+mj-ea"/>
              <a:cs typeface="+mj-cs"/>
            </a:endParaRPr>
          </a:p>
        </p:txBody>
      </p:sp>
    </p:spTree>
    <p:extLst>
      <p:ext uri="{BB962C8B-B14F-4D97-AF65-F5344CB8AC3E}">
        <p14:creationId xmlns:p14="http://schemas.microsoft.com/office/powerpoint/2010/main" val="543473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acts about gender bias">
            <a:extLst>
              <a:ext uri="{FF2B5EF4-FFF2-40B4-BE49-F238E27FC236}">
                <a16:creationId xmlns:a16="http://schemas.microsoft.com/office/drawing/2014/main" id="{54872C18-A583-B89A-05FC-3FC2A026292C}"/>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838200" y="391288"/>
            <a:ext cx="5181600" cy="539466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Gender bias in men">
            <a:extLst>
              <a:ext uri="{FF2B5EF4-FFF2-40B4-BE49-F238E27FC236}">
                <a16:creationId xmlns:a16="http://schemas.microsoft.com/office/drawing/2014/main" id="{A45D32D4-F1A1-952D-8D91-BB8F45BC281B}"/>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172200" y="391288"/>
            <a:ext cx="5181600" cy="5394664"/>
          </a:xfrm>
          <a:prstGeom prst="rect">
            <a:avLst/>
          </a:prstGeom>
          <a:noFill/>
          <a:extLst>
            <a:ext uri="{909E8E84-426E-40DD-AFC4-6F175D3DCCD1}">
              <a14:hiddenFill xmlns:a14="http://schemas.microsoft.com/office/drawing/2010/main">
                <a:solidFill>
                  <a:srgbClr val="FFFFFF"/>
                </a:solidFill>
              </a14:hiddenFill>
            </a:ext>
          </a:extLst>
        </p:spPr>
      </p:pic>
      <p:sp>
        <p:nvSpPr>
          <p:cNvPr id="8" name="PoljeZBesedilom 7">
            <a:extLst>
              <a:ext uri="{FF2B5EF4-FFF2-40B4-BE49-F238E27FC236}">
                <a16:creationId xmlns:a16="http://schemas.microsoft.com/office/drawing/2014/main" id="{2474DE6B-611F-5AF3-1D0C-8F90E9AA2E8F}"/>
              </a:ext>
            </a:extLst>
          </p:cNvPr>
          <p:cNvSpPr txBox="1"/>
          <p:nvPr/>
        </p:nvSpPr>
        <p:spPr>
          <a:xfrm>
            <a:off x="1234858" y="5785952"/>
            <a:ext cx="3627268" cy="400110"/>
          </a:xfrm>
          <a:prstGeom prst="rect">
            <a:avLst/>
          </a:prstGeom>
          <a:noFill/>
        </p:spPr>
        <p:txBody>
          <a:bodyPr wrap="square" lIns="91440" tIns="45720" rIns="91440" bIns="45720" rtlCol="0" anchor="t">
            <a:spAutoFit/>
          </a:bodyPr>
          <a:lstStyle/>
          <a:p>
            <a:r>
              <a:rPr lang="sl-SI" sz="1000" dirty="0" err="1">
                <a:solidFill>
                  <a:schemeClr val="accent1"/>
                </a:solidFill>
              </a:rPr>
              <a:t>Fonte </a:t>
            </a:r>
            <a:r>
              <a:rPr lang="sl-SI" sz="1000" dirty="0">
                <a:solidFill>
                  <a:schemeClr val="accent1"/>
                </a:solidFill>
              </a:rPr>
              <a:t>dell'immagine: </a:t>
            </a:r>
            <a:r>
              <a:rPr lang="sl-SI" sz="1000" dirty="0" err="1">
                <a:solidFill>
                  <a:schemeClr val="accent1"/>
                </a:solidFill>
                <a:ea typeface="+mn-lt"/>
                <a:cs typeface="+mn-lt"/>
              </a:rPr>
              <a:t>Bias di genere </a:t>
            </a:r>
            <a:r>
              <a:rPr lang="sl-SI" sz="1000" dirty="0">
                <a:solidFill>
                  <a:schemeClr val="accent1"/>
                </a:solidFill>
                <a:ea typeface="+mn-lt"/>
                <a:cs typeface="+mn-lt"/>
              </a:rPr>
              <a:t>101: </a:t>
            </a:r>
            <a:r>
              <a:rPr lang="sl-SI" sz="1000" dirty="0" err="1">
                <a:solidFill>
                  <a:schemeClr val="accent1"/>
                </a:solidFill>
                <a:ea typeface="+mn-lt"/>
                <a:cs typeface="+mn-lt"/>
              </a:rPr>
              <a:t>segni e impatto sulla salute mentale da Mind.help</a:t>
            </a:r>
            <a:endParaRPr lang="sl-SI" sz="1000" dirty="0" err="1">
              <a:solidFill>
                <a:schemeClr val="accent1"/>
              </a:solidFill>
            </a:endParaRPr>
          </a:p>
        </p:txBody>
      </p:sp>
    </p:spTree>
    <p:extLst>
      <p:ext uri="{BB962C8B-B14F-4D97-AF65-F5344CB8AC3E}">
        <p14:creationId xmlns:p14="http://schemas.microsoft.com/office/powerpoint/2010/main" val="2319837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6BECFAE-6F16-B896-6235-B0BB2A8BE094}"/>
              </a:ext>
            </a:extLst>
          </p:cNvPr>
          <p:cNvSpPr>
            <a:spLocks noGrp="1"/>
          </p:cNvSpPr>
          <p:nvPr>
            <p:ph type="title"/>
          </p:nvPr>
        </p:nvSpPr>
        <p:spPr>
          <a:xfrm>
            <a:off x="838200" y="365125"/>
            <a:ext cx="9440451" cy="636632"/>
          </a:xfrm>
        </p:spPr>
        <p:txBody>
          <a:bodyPr/>
          <a:lstStyle/>
          <a:p>
            <a:r>
              <a:rPr lang="sl-SI" sz="3400" dirty="0" err="1">
                <a:ea typeface="+mj-lt"/>
                <a:cs typeface="+mj-lt"/>
              </a:rPr>
              <a:t>Pietre miliari </a:t>
            </a:r>
            <a:r>
              <a:rPr lang="sl-SI" sz="3400" dirty="0">
                <a:ea typeface="+mj-lt"/>
                <a:cs typeface="+mj-lt"/>
              </a:rPr>
              <a:t>dei </a:t>
            </a:r>
            <a:r>
              <a:rPr lang="sl-SI" sz="3400" dirty="0" err="1">
                <a:ea typeface="+mj-lt"/>
                <a:cs typeface="+mj-lt"/>
              </a:rPr>
              <a:t>diritti delle donne</a:t>
            </a:r>
          </a:p>
        </p:txBody>
      </p:sp>
      <p:sp>
        <p:nvSpPr>
          <p:cNvPr id="3" name="Označba mesta vsebine 2">
            <a:extLst>
              <a:ext uri="{FF2B5EF4-FFF2-40B4-BE49-F238E27FC236}">
                <a16:creationId xmlns:a16="http://schemas.microsoft.com/office/drawing/2014/main" id="{B5A9E49A-D1B2-9AB1-8C9B-B2AF5774F407}"/>
              </a:ext>
            </a:extLst>
          </p:cNvPr>
          <p:cNvSpPr>
            <a:spLocks noGrp="1"/>
          </p:cNvSpPr>
          <p:nvPr>
            <p:ph sz="half" idx="1"/>
          </p:nvPr>
        </p:nvSpPr>
        <p:spPr>
          <a:xfrm>
            <a:off x="587681" y="1167216"/>
            <a:ext cx="4969132" cy="4932583"/>
          </a:xfrm>
        </p:spPr>
        <p:txBody>
          <a:bodyPr vert="horz" lIns="91440" tIns="45720" rIns="91440" bIns="45720" rtlCol="0" anchor="t">
            <a:noAutofit/>
          </a:bodyPr>
          <a:lstStyle/>
          <a:p>
            <a:pPr marL="342900" indent="-342900">
              <a:lnSpc>
                <a:spcPct val="170000"/>
              </a:lnSpc>
              <a:buFont typeface="Symbol,Sans-Serif"/>
              <a:buChar char=""/>
            </a:pPr>
            <a:r>
              <a:rPr lang="sl-SI" sz="1400" dirty="0">
                <a:solidFill>
                  <a:schemeClr val="accent1"/>
                </a:solidFill>
                <a:ea typeface="+mn-lt"/>
                <a:cs typeface="+mn-lt"/>
              </a:rPr>
              <a:t>19° emendamento (1920): </a:t>
            </a:r>
            <a:r>
              <a:rPr lang="sl-SI" sz="1400" b="0" dirty="0">
                <a:solidFill>
                  <a:schemeClr val="accent1"/>
                </a:solidFill>
                <a:ea typeface="+mn-lt"/>
                <a:cs typeface="+mn-lt"/>
              </a:rPr>
              <a:t>Concede alle donne il diritto di voto negli Stati Uniti, segnando una vittoria significativa nel movimento per il suffragio femminile.</a:t>
            </a:r>
            <a:endParaRPr lang="en-US" sz="1400" b="0" dirty="0">
              <a:solidFill>
                <a:schemeClr val="accent1"/>
              </a:solidFill>
              <a:ea typeface="+mn-lt"/>
              <a:cs typeface="+mn-lt"/>
            </a:endParaRPr>
          </a:p>
          <a:p>
            <a:pPr marL="342900" indent="-342900">
              <a:lnSpc>
                <a:spcPct val="170000"/>
              </a:lnSpc>
              <a:buFont typeface="Symbol,Sans-Serif"/>
              <a:buChar char=""/>
            </a:pPr>
            <a:r>
              <a:rPr lang="sl-SI" sz="1400" dirty="0">
                <a:solidFill>
                  <a:schemeClr val="accent1"/>
                </a:solidFill>
                <a:ea typeface="+mn-lt"/>
                <a:cs typeface="+mn-lt"/>
              </a:rPr>
              <a:t>Dichiarazione dei sentimenti (1848): </a:t>
            </a:r>
            <a:r>
              <a:rPr lang="sl-SI" sz="1400" b="0" dirty="0">
                <a:solidFill>
                  <a:schemeClr val="accent1"/>
                </a:solidFill>
                <a:ea typeface="+mn-lt"/>
                <a:cs typeface="+mn-lt"/>
              </a:rPr>
              <a:t>Presentata alla Convenzione di Seneca Falls, delinea le rimostranze e le richieste di diritti delle donne, tra cui il suffragio e i diritti di proprietà.</a:t>
            </a:r>
            <a:endParaRPr lang="en-US" sz="1400" b="0" dirty="0">
              <a:solidFill>
                <a:schemeClr val="accent1"/>
              </a:solidFill>
              <a:ea typeface="+mn-lt"/>
              <a:cs typeface="+mn-lt"/>
            </a:endParaRPr>
          </a:p>
          <a:p>
            <a:pPr marL="342900" indent="-342900">
              <a:lnSpc>
                <a:spcPct val="170000"/>
              </a:lnSpc>
              <a:buFont typeface="Symbol,Sans-Serif"/>
              <a:buChar char=""/>
            </a:pPr>
            <a:r>
              <a:rPr lang="sl-SI" sz="1400" dirty="0">
                <a:solidFill>
                  <a:schemeClr val="accent1"/>
                </a:solidFill>
                <a:ea typeface="+mn-lt"/>
                <a:cs typeface="+mn-lt"/>
              </a:rPr>
              <a:t>Movimento di liberazione della donna (anni '60-'80): </a:t>
            </a:r>
            <a:r>
              <a:rPr lang="sl-SI" sz="1400" b="0" dirty="0">
                <a:solidFill>
                  <a:schemeClr val="accent1"/>
                </a:solidFill>
                <a:ea typeface="+mn-lt"/>
                <a:cs typeface="+mn-lt"/>
              </a:rPr>
              <a:t>Un'epoca cruciale che ha lottato per la parità di diritti, i diritti riproduttivi e l'uguaglianza sul posto di lavoro, portando a significativi cambiamenti legislativi.</a:t>
            </a:r>
          </a:p>
          <a:p>
            <a:pPr marL="342900" indent="-342900">
              <a:lnSpc>
                <a:spcPct val="170000"/>
              </a:lnSpc>
              <a:buFont typeface="Symbol,Sans-Serif"/>
              <a:buChar char=""/>
            </a:pPr>
            <a:endParaRPr lang="sl-SI" sz="1100" b="0" dirty="0">
              <a:solidFill>
                <a:schemeClr val="accent1"/>
              </a:solidFill>
              <a:ea typeface="+mn-lt"/>
              <a:cs typeface="+mn-lt"/>
            </a:endParaRPr>
          </a:p>
          <a:p>
            <a:pPr marL="342900" indent="-342900">
              <a:lnSpc>
                <a:spcPct val="170000"/>
              </a:lnSpc>
              <a:buFont typeface="Symbol,Sans-Serif"/>
              <a:buChar char=""/>
            </a:pPr>
            <a:endParaRPr lang="sl-SI" sz="1100" b="0" dirty="0">
              <a:solidFill>
                <a:schemeClr val="accent1"/>
              </a:solidFill>
              <a:ea typeface="+mn-lt"/>
              <a:cs typeface="+mn-lt"/>
            </a:endParaRPr>
          </a:p>
        </p:txBody>
      </p:sp>
      <p:sp>
        <p:nvSpPr>
          <p:cNvPr id="4" name="Označba mesta vsebine 3">
            <a:extLst>
              <a:ext uri="{FF2B5EF4-FFF2-40B4-BE49-F238E27FC236}">
                <a16:creationId xmlns:a16="http://schemas.microsoft.com/office/drawing/2014/main" id="{900007D0-7625-8B49-8E4B-483756C88B3E}"/>
              </a:ext>
            </a:extLst>
          </p:cNvPr>
          <p:cNvSpPr>
            <a:spLocks noGrp="1"/>
          </p:cNvSpPr>
          <p:nvPr>
            <p:ph sz="half" idx="2"/>
          </p:nvPr>
        </p:nvSpPr>
        <p:spPr>
          <a:xfrm>
            <a:off x="5820697" y="1164707"/>
            <a:ext cx="6164826" cy="5106201"/>
          </a:xfrm>
        </p:spPr>
        <p:txBody>
          <a:bodyPr vert="horz" lIns="91440" tIns="45720" rIns="91440" bIns="45720" rtlCol="0" anchor="t">
            <a:noAutofit/>
          </a:bodyPr>
          <a:lstStyle/>
          <a:p>
            <a:pPr>
              <a:lnSpc>
                <a:spcPct val="100000"/>
              </a:lnSpc>
              <a:spcBef>
                <a:spcPts val="600"/>
              </a:spcBef>
              <a:spcAft>
                <a:spcPts val="600"/>
              </a:spcAft>
            </a:pPr>
            <a:r>
              <a:rPr lang="sl-SI" sz="1300" dirty="0">
                <a:solidFill>
                  <a:schemeClr val="accent1"/>
                </a:solidFill>
                <a:ea typeface="+mn-lt"/>
                <a:cs typeface="+mn-lt"/>
              </a:rPr>
              <a:t>Principali modifiche legislative</a:t>
            </a:r>
            <a:endParaRPr lang="sl-SI" sz="1300" dirty="0">
              <a:solidFill>
                <a:schemeClr val="accent1"/>
              </a:solidFill>
            </a:endParaRPr>
          </a:p>
          <a:p>
            <a:pPr marL="285750">
              <a:lnSpc>
                <a:spcPct val="150000"/>
              </a:lnSpc>
              <a:spcBef>
                <a:spcPts val="600"/>
              </a:spcBef>
              <a:spcAft>
                <a:spcPts val="600"/>
              </a:spcAft>
              <a:buFont typeface="Arial"/>
              <a:buChar char="•"/>
            </a:pPr>
            <a:r>
              <a:rPr lang="sl-SI" sz="1300" dirty="0">
                <a:solidFill>
                  <a:schemeClr val="accent1"/>
                </a:solidFill>
                <a:ea typeface="+mn-lt"/>
                <a:cs typeface="+mn-lt"/>
              </a:rPr>
              <a:t>Legge sulla parità di retribuzione (1963): </a:t>
            </a:r>
            <a:r>
              <a:rPr lang="sl-SI" sz="1300" b="0" dirty="0">
                <a:solidFill>
                  <a:schemeClr val="accent1"/>
                </a:solidFill>
                <a:ea typeface="+mn-lt"/>
                <a:cs typeface="+mn-lt"/>
              </a:rPr>
              <a:t>Impone la parità di retribuzione a parità di lavoro per eliminare le disparità salariali basate sul sesso.</a:t>
            </a:r>
            <a:endParaRPr lang="sl-SI" sz="1300" dirty="0">
              <a:solidFill>
                <a:schemeClr val="accent1"/>
              </a:solidFill>
            </a:endParaRPr>
          </a:p>
          <a:p>
            <a:pPr marL="285750">
              <a:lnSpc>
                <a:spcPct val="150000"/>
              </a:lnSpc>
              <a:spcBef>
                <a:spcPts val="600"/>
              </a:spcBef>
              <a:spcAft>
                <a:spcPts val="600"/>
              </a:spcAft>
              <a:buFont typeface="Arial"/>
              <a:buChar char="•"/>
            </a:pPr>
            <a:r>
              <a:rPr lang="sl-SI" sz="1300" dirty="0">
                <a:solidFill>
                  <a:schemeClr val="accent1"/>
                </a:solidFill>
                <a:ea typeface="+mn-lt"/>
                <a:cs typeface="+mn-lt"/>
              </a:rPr>
              <a:t>Legge sui diritti civili (1964, Titolo VII): </a:t>
            </a:r>
            <a:r>
              <a:rPr lang="sl-SI" sz="1300" b="0" dirty="0">
                <a:solidFill>
                  <a:schemeClr val="accent1"/>
                </a:solidFill>
                <a:ea typeface="+mn-lt"/>
                <a:cs typeface="+mn-lt"/>
              </a:rPr>
              <a:t>Vieta la discriminazione sul lavoro basata su razza, colore, religione, sesso o origine nazionale.</a:t>
            </a:r>
            <a:endParaRPr lang="sl-SI" sz="1300" dirty="0">
              <a:solidFill>
                <a:schemeClr val="accent1"/>
              </a:solidFill>
            </a:endParaRPr>
          </a:p>
          <a:p>
            <a:pPr marL="285750">
              <a:lnSpc>
                <a:spcPct val="150000"/>
              </a:lnSpc>
              <a:spcBef>
                <a:spcPts val="600"/>
              </a:spcBef>
              <a:spcAft>
                <a:spcPts val="600"/>
              </a:spcAft>
              <a:buFont typeface="Arial"/>
              <a:buChar char="•"/>
            </a:pPr>
            <a:r>
              <a:rPr lang="sl-SI" sz="1300" dirty="0">
                <a:solidFill>
                  <a:schemeClr val="accent1"/>
                </a:solidFill>
                <a:ea typeface="+mn-lt"/>
                <a:cs typeface="+mn-lt"/>
              </a:rPr>
              <a:t>Titolo IX (1972): </a:t>
            </a:r>
            <a:r>
              <a:rPr lang="sl-SI" sz="1300" b="0" dirty="0">
                <a:solidFill>
                  <a:schemeClr val="accent1"/>
                </a:solidFill>
                <a:ea typeface="+mn-lt"/>
                <a:cs typeface="+mn-lt"/>
              </a:rPr>
              <a:t>Proibisce la discriminazione basata sul sesso nell'istruzione finanziata a livello federale, favorendo la partecipazione delle donne agli sport e alle attività accademiche.</a:t>
            </a:r>
            <a:endParaRPr lang="sl-SI" sz="1300" dirty="0">
              <a:solidFill>
                <a:schemeClr val="accent1"/>
              </a:solidFill>
            </a:endParaRPr>
          </a:p>
          <a:p>
            <a:pPr marL="285750">
              <a:lnSpc>
                <a:spcPct val="150000"/>
              </a:lnSpc>
              <a:spcBef>
                <a:spcPts val="600"/>
              </a:spcBef>
              <a:spcAft>
                <a:spcPts val="600"/>
              </a:spcAft>
              <a:buFont typeface="Arial"/>
              <a:buChar char="•"/>
            </a:pPr>
            <a:r>
              <a:rPr lang="sl-SI" sz="1300" dirty="0">
                <a:solidFill>
                  <a:schemeClr val="accent1"/>
                </a:solidFill>
                <a:ea typeface="+mn-lt"/>
                <a:cs typeface="+mn-lt"/>
              </a:rPr>
              <a:t>Roe v. Wade (1973): </a:t>
            </a:r>
            <a:r>
              <a:rPr lang="sl-SI" sz="1300" b="0" dirty="0">
                <a:solidFill>
                  <a:schemeClr val="accent1"/>
                </a:solidFill>
                <a:ea typeface="+mn-lt"/>
                <a:cs typeface="+mn-lt"/>
              </a:rPr>
              <a:t>Ha affermato il diritto legale delle donne all'aborto, sottolineando l'autonomia riproduttiva e i diritti di assistenza sanitaria.</a:t>
            </a:r>
            <a:endParaRPr lang="sl-SI" sz="1300" dirty="0">
              <a:solidFill>
                <a:schemeClr val="accent1"/>
              </a:solidFill>
            </a:endParaRPr>
          </a:p>
          <a:p>
            <a:pPr marL="285750">
              <a:lnSpc>
                <a:spcPct val="150000"/>
              </a:lnSpc>
              <a:spcBef>
                <a:spcPts val="600"/>
              </a:spcBef>
              <a:spcAft>
                <a:spcPts val="600"/>
              </a:spcAft>
              <a:buFont typeface="Arial"/>
              <a:buChar char="•"/>
            </a:pPr>
            <a:r>
              <a:rPr lang="sl-SI" sz="1300" dirty="0">
                <a:solidFill>
                  <a:schemeClr val="accent1"/>
                </a:solidFill>
                <a:ea typeface="+mn-lt"/>
                <a:cs typeface="+mn-lt"/>
              </a:rPr>
              <a:t>Legge sulla discriminazione in gravidanza (1978): </a:t>
            </a:r>
            <a:r>
              <a:rPr lang="sl-SI" sz="1300" b="0" dirty="0">
                <a:solidFill>
                  <a:schemeClr val="accent1"/>
                </a:solidFill>
                <a:ea typeface="+mn-lt"/>
                <a:cs typeface="+mn-lt"/>
              </a:rPr>
              <a:t>Dichiara la discriminazione legata alla gravidanza come discriminazione sessuale illegale.</a:t>
            </a:r>
            <a:endParaRPr lang="sl-SI" sz="1300" dirty="0">
              <a:solidFill>
                <a:schemeClr val="accent1"/>
              </a:solidFill>
            </a:endParaRPr>
          </a:p>
          <a:p>
            <a:pPr marL="285750" indent="-285750">
              <a:lnSpc>
                <a:spcPct val="170000"/>
              </a:lnSpc>
              <a:buFont typeface="Arial"/>
              <a:buChar char="•"/>
            </a:pPr>
            <a:endParaRPr lang="sl-SI" sz="1600" b="0" dirty="0">
              <a:solidFill>
                <a:schemeClr val="accent1"/>
              </a:solidFill>
            </a:endParaRPr>
          </a:p>
          <a:p>
            <a:endParaRPr lang="sl-SI" dirty="0"/>
          </a:p>
        </p:txBody>
      </p:sp>
    </p:spTree>
    <p:extLst>
      <p:ext uri="{BB962C8B-B14F-4D97-AF65-F5344CB8AC3E}">
        <p14:creationId xmlns:p14="http://schemas.microsoft.com/office/powerpoint/2010/main" val="27109048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7097741-BC89-1200-94B3-48A688FFFC85}"/>
              </a:ext>
            </a:extLst>
          </p:cNvPr>
          <p:cNvSpPr>
            <a:spLocks noGrp="1"/>
          </p:cNvSpPr>
          <p:nvPr>
            <p:ph type="title"/>
          </p:nvPr>
        </p:nvSpPr>
        <p:spPr>
          <a:xfrm>
            <a:off x="838200" y="365125"/>
            <a:ext cx="9409135" cy="636632"/>
          </a:xfrm>
        </p:spPr>
        <p:txBody>
          <a:bodyPr>
            <a:normAutofit/>
          </a:bodyPr>
          <a:lstStyle/>
          <a:p>
            <a:r>
              <a:rPr lang="sl-SI" sz="3400" dirty="0" err="1">
                <a:ea typeface="+mj-lt"/>
                <a:cs typeface="+mj-lt"/>
              </a:rPr>
              <a:t>Impatto delle modifiche </a:t>
            </a:r>
            <a:r>
              <a:rPr lang="sl-SI" sz="3400" dirty="0">
                <a:ea typeface="+mj-lt"/>
                <a:cs typeface="+mj-lt"/>
              </a:rPr>
              <a:t>legislative</a:t>
            </a:r>
          </a:p>
        </p:txBody>
      </p:sp>
      <p:sp>
        <p:nvSpPr>
          <p:cNvPr id="3" name="Označba mesta vsebine 2">
            <a:extLst>
              <a:ext uri="{FF2B5EF4-FFF2-40B4-BE49-F238E27FC236}">
                <a16:creationId xmlns:a16="http://schemas.microsoft.com/office/drawing/2014/main" id="{66350947-283A-1637-5E79-83867C15A9D6}"/>
              </a:ext>
            </a:extLst>
          </p:cNvPr>
          <p:cNvSpPr>
            <a:spLocks noGrp="1"/>
          </p:cNvSpPr>
          <p:nvPr>
            <p:ph idx="1"/>
          </p:nvPr>
        </p:nvSpPr>
        <p:spPr>
          <a:xfrm>
            <a:off x="754694" y="1491598"/>
            <a:ext cx="10599106" cy="4685365"/>
          </a:xfrm>
        </p:spPr>
        <p:txBody>
          <a:bodyPr vert="horz" lIns="91440" tIns="45720" rIns="91440" bIns="45720" rtlCol="0" anchor="t">
            <a:normAutofit/>
          </a:bodyPr>
          <a:lstStyle/>
          <a:p>
            <a:pPr marL="171450" indent="-171450">
              <a:lnSpc>
                <a:spcPct val="150000"/>
              </a:lnSpc>
              <a:spcBef>
                <a:spcPts val="600"/>
              </a:spcBef>
              <a:spcAft>
                <a:spcPts val="600"/>
              </a:spcAft>
              <a:buChar char="•"/>
            </a:pPr>
            <a:r>
              <a:rPr lang="sl-SI" sz="1600" dirty="0" err="1">
                <a:solidFill>
                  <a:schemeClr val="accent1"/>
                </a:solidFill>
                <a:ea typeface="+mn-lt"/>
                <a:cs typeface="+mn-lt"/>
              </a:rPr>
              <a:t>Aumento della partecipazione alla forza lavoro</a:t>
            </a:r>
            <a:r>
              <a:rPr lang="sl-SI" sz="1600" dirty="0">
                <a:solidFill>
                  <a:schemeClr val="accent1"/>
                </a:solidFill>
                <a:ea typeface="+mn-lt"/>
                <a:cs typeface="+mn-lt"/>
              </a:rPr>
              <a:t>: </a:t>
            </a:r>
            <a:r>
              <a:rPr lang="sl-SI" sz="1600" b="0" dirty="0" err="1">
                <a:solidFill>
                  <a:schemeClr val="accent1"/>
                </a:solidFill>
                <a:ea typeface="+mn-lt"/>
                <a:cs typeface="+mn-lt"/>
              </a:rPr>
              <a:t>Queste leggi hanno facilitato una maggiore partecipazione delle donne alla forza lavoro, affrontando le pratiche discriminatorie e garantendo pari opportunità</a:t>
            </a:r>
            <a:r>
              <a:rPr lang="sl-SI" sz="1600" b="0" dirty="0">
                <a:solidFill>
                  <a:schemeClr val="accent1"/>
                </a:solidFill>
                <a:ea typeface="+mn-lt"/>
                <a:cs typeface="+mn-lt"/>
              </a:rPr>
              <a:t>.</a:t>
            </a:r>
            <a:endParaRPr lang="sl-SI" sz="1600" dirty="0">
              <a:solidFill>
                <a:schemeClr val="accent1"/>
              </a:solidFill>
              <a:ea typeface="+mn-lt"/>
              <a:cs typeface="+mn-lt"/>
            </a:endParaRPr>
          </a:p>
          <a:p>
            <a:pPr>
              <a:lnSpc>
                <a:spcPct val="150000"/>
              </a:lnSpc>
              <a:spcBef>
                <a:spcPts val="600"/>
              </a:spcBef>
              <a:spcAft>
                <a:spcPts val="600"/>
              </a:spcAft>
            </a:pPr>
            <a:endParaRPr lang="sl-SI" sz="1600" b="0" dirty="0">
              <a:solidFill>
                <a:schemeClr val="accent1"/>
              </a:solidFill>
              <a:ea typeface="+mn-lt"/>
              <a:cs typeface="+mn-lt"/>
            </a:endParaRPr>
          </a:p>
          <a:p>
            <a:pPr marL="171450" indent="-171450">
              <a:lnSpc>
                <a:spcPct val="150000"/>
              </a:lnSpc>
              <a:spcBef>
                <a:spcPts val="600"/>
              </a:spcBef>
              <a:spcAft>
                <a:spcPts val="600"/>
              </a:spcAft>
              <a:buChar char="•"/>
            </a:pPr>
            <a:r>
              <a:rPr lang="sl-SI" sz="1600" dirty="0" err="1">
                <a:solidFill>
                  <a:schemeClr val="accent1"/>
                </a:solidFill>
                <a:ea typeface="+mn-lt"/>
                <a:cs typeface="+mn-lt"/>
              </a:rPr>
              <a:t>Diritti riproduttivi</a:t>
            </a:r>
            <a:r>
              <a:rPr lang="sl-SI" sz="1600" dirty="0">
                <a:solidFill>
                  <a:schemeClr val="accent1"/>
                </a:solidFill>
                <a:ea typeface="+mn-lt"/>
                <a:cs typeface="+mn-lt"/>
              </a:rPr>
              <a:t>: </a:t>
            </a:r>
            <a:r>
              <a:rPr lang="sl-SI" sz="1600" b="0" dirty="0" err="1">
                <a:solidFill>
                  <a:schemeClr val="accent1"/>
                </a:solidFill>
                <a:ea typeface="+mn-lt"/>
                <a:cs typeface="+mn-lt"/>
              </a:rPr>
              <a:t>La decisione Roe </a:t>
            </a:r>
            <a:r>
              <a:rPr lang="sl-SI" sz="1600" b="0" dirty="0">
                <a:solidFill>
                  <a:schemeClr val="accent1"/>
                </a:solidFill>
                <a:ea typeface="+mn-lt"/>
                <a:cs typeface="+mn-lt"/>
              </a:rPr>
              <a:t>v. </a:t>
            </a:r>
            <a:r>
              <a:rPr lang="sl-SI" sz="1600" b="0" dirty="0" err="1">
                <a:solidFill>
                  <a:schemeClr val="accent1"/>
                </a:solidFill>
                <a:ea typeface="+mn-lt"/>
                <a:cs typeface="+mn-lt"/>
              </a:rPr>
              <a:t>Wade ha dato alle donne il potere </a:t>
            </a:r>
            <a:r>
              <a:rPr lang="sl-SI" sz="1600" b="0" dirty="0">
                <a:solidFill>
                  <a:schemeClr val="accent1"/>
                </a:solidFill>
                <a:ea typeface="+mn-lt"/>
                <a:cs typeface="+mn-lt"/>
              </a:rPr>
              <a:t>di </a:t>
            </a:r>
            <a:r>
              <a:rPr lang="sl-SI" sz="1600" b="0" dirty="0" err="1">
                <a:solidFill>
                  <a:schemeClr val="accent1"/>
                </a:solidFill>
                <a:ea typeface="+mn-lt"/>
                <a:cs typeface="+mn-lt"/>
              </a:rPr>
              <a:t>scegliere del proprio corpo e della propria salute riproduttiva</a:t>
            </a:r>
            <a:r>
              <a:rPr lang="sl-SI" sz="1600" b="0" dirty="0">
                <a:solidFill>
                  <a:schemeClr val="accent1"/>
                </a:solidFill>
                <a:ea typeface="+mn-lt"/>
                <a:cs typeface="+mn-lt"/>
              </a:rPr>
              <a:t>, </a:t>
            </a:r>
            <a:r>
              <a:rPr lang="sl-SI" sz="1600" b="0" dirty="0" err="1">
                <a:solidFill>
                  <a:schemeClr val="accent1"/>
                </a:solidFill>
                <a:ea typeface="+mn-lt"/>
                <a:cs typeface="+mn-lt"/>
              </a:rPr>
              <a:t>influenzando i movimenti per i diritti delle donne a livello globale</a:t>
            </a:r>
            <a:r>
              <a:rPr lang="sl-SI" sz="1600" b="0" dirty="0">
                <a:solidFill>
                  <a:schemeClr val="accent1"/>
                </a:solidFill>
                <a:ea typeface="+mn-lt"/>
                <a:cs typeface="+mn-lt"/>
              </a:rPr>
              <a:t>.</a:t>
            </a:r>
            <a:endParaRPr lang="sl-SI" sz="1600">
              <a:solidFill>
                <a:schemeClr val="accent1"/>
              </a:solidFill>
            </a:endParaRPr>
          </a:p>
          <a:p>
            <a:pPr>
              <a:lnSpc>
                <a:spcPct val="150000"/>
              </a:lnSpc>
              <a:spcBef>
                <a:spcPts val="600"/>
              </a:spcBef>
              <a:spcAft>
                <a:spcPts val="600"/>
              </a:spcAft>
            </a:pPr>
            <a:endParaRPr lang="sl-SI" sz="1600" b="0" dirty="0">
              <a:solidFill>
                <a:schemeClr val="accent1"/>
              </a:solidFill>
              <a:ea typeface="+mn-lt"/>
              <a:cs typeface="+mn-lt"/>
            </a:endParaRPr>
          </a:p>
          <a:p>
            <a:pPr marL="171450" indent="-171450">
              <a:lnSpc>
                <a:spcPct val="150000"/>
              </a:lnSpc>
              <a:spcBef>
                <a:spcPts val="600"/>
              </a:spcBef>
              <a:spcAft>
                <a:spcPts val="600"/>
              </a:spcAft>
              <a:buChar char="•"/>
            </a:pPr>
            <a:r>
              <a:rPr lang="sl-SI" sz="1600" dirty="0" err="1">
                <a:solidFill>
                  <a:schemeClr val="accent1"/>
                </a:solidFill>
                <a:ea typeface="+mn-lt"/>
                <a:cs typeface="+mn-lt"/>
              </a:rPr>
              <a:t>Tutela del posto di lavoro</a:t>
            </a:r>
            <a:r>
              <a:rPr lang="sl-SI" sz="1600" dirty="0">
                <a:solidFill>
                  <a:schemeClr val="accent1"/>
                </a:solidFill>
                <a:ea typeface="+mn-lt"/>
                <a:cs typeface="+mn-lt"/>
              </a:rPr>
              <a:t>: </a:t>
            </a:r>
            <a:r>
              <a:rPr lang="sl-SI" sz="1600" b="0" dirty="0" err="1">
                <a:solidFill>
                  <a:schemeClr val="accent1"/>
                </a:solidFill>
                <a:ea typeface="+mn-lt"/>
                <a:cs typeface="+mn-lt"/>
              </a:rPr>
              <a:t>Legislazioni </a:t>
            </a:r>
            <a:r>
              <a:rPr lang="sl-SI" sz="1600" b="0" dirty="0">
                <a:solidFill>
                  <a:schemeClr val="accent1"/>
                </a:solidFill>
                <a:ea typeface="+mn-lt"/>
                <a:cs typeface="+mn-lt"/>
              </a:rPr>
              <a:t>come </a:t>
            </a:r>
            <a:r>
              <a:rPr lang="sl-SI" sz="1600" b="0" dirty="0" err="1">
                <a:solidFill>
                  <a:schemeClr val="accent1"/>
                </a:solidFill>
                <a:ea typeface="+mn-lt"/>
                <a:cs typeface="+mn-lt"/>
              </a:rPr>
              <a:t>il Pregnancy Discrimination Act (Legge sulla discriminazione in caso di gravidanza) hanno fornito tutele essenziali alle donne sul posto di lavoro</a:t>
            </a:r>
            <a:r>
              <a:rPr lang="sl-SI" sz="1600" b="0" dirty="0">
                <a:solidFill>
                  <a:schemeClr val="accent1"/>
                </a:solidFill>
                <a:ea typeface="+mn-lt"/>
                <a:cs typeface="+mn-lt"/>
              </a:rPr>
              <a:t>, </a:t>
            </a:r>
            <a:r>
              <a:rPr lang="sl-SI" sz="1600" b="0" dirty="0" err="1">
                <a:solidFill>
                  <a:schemeClr val="accent1"/>
                </a:solidFill>
                <a:ea typeface="+mn-lt"/>
                <a:cs typeface="+mn-lt"/>
              </a:rPr>
              <a:t>consentendo loro </a:t>
            </a:r>
            <a:r>
              <a:rPr lang="sl-SI" sz="1600" b="0" dirty="0">
                <a:solidFill>
                  <a:schemeClr val="accent1"/>
                </a:solidFill>
                <a:ea typeface="+mn-lt"/>
                <a:cs typeface="+mn-lt"/>
              </a:rPr>
              <a:t>di </a:t>
            </a:r>
            <a:r>
              <a:rPr lang="sl-SI" sz="1600" b="0" dirty="0" err="1">
                <a:solidFill>
                  <a:schemeClr val="accent1"/>
                </a:solidFill>
                <a:ea typeface="+mn-lt"/>
                <a:cs typeface="+mn-lt"/>
              </a:rPr>
              <a:t>fare carriera pur gestendo le responsabilità familiari</a:t>
            </a:r>
            <a:r>
              <a:rPr lang="sl-SI" sz="1600" b="0" dirty="0">
                <a:solidFill>
                  <a:schemeClr val="accent1"/>
                </a:solidFill>
                <a:ea typeface="+mn-lt"/>
                <a:cs typeface="+mn-lt"/>
              </a:rPr>
              <a:t>.</a:t>
            </a:r>
            <a:endParaRPr lang="sl-SI" sz="1600">
              <a:solidFill>
                <a:schemeClr val="accent1"/>
              </a:solidFill>
            </a:endParaRPr>
          </a:p>
          <a:p>
            <a:endParaRPr lang="sl-SI" dirty="0"/>
          </a:p>
          <a:p>
            <a:endParaRPr lang="sl-SI" dirty="0"/>
          </a:p>
        </p:txBody>
      </p:sp>
    </p:spTree>
    <p:extLst>
      <p:ext uri="{BB962C8B-B14F-4D97-AF65-F5344CB8AC3E}">
        <p14:creationId xmlns:p14="http://schemas.microsoft.com/office/powerpoint/2010/main" val="1493306460"/>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8B3D6815C772C4D81C6B76302BCB0B9" ma:contentTypeVersion="15" ma:contentTypeDescription="Creare un nuovo documento." ma:contentTypeScope="" ma:versionID="d92f8d25b8dcaa754925ace478476bd8">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01a4ea2813b1107245765a0762aab466"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Tag immagin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B56A7AA-6AB4-4D80-A561-F546C8C0E997}"/>
</file>

<file path=customXml/itemProps2.xml><?xml version="1.0" encoding="utf-8"?>
<ds:datastoreItem xmlns:ds="http://schemas.openxmlformats.org/officeDocument/2006/customXml" ds:itemID="{F94CCE03-C59C-41A6-AF68-42BD760300BA}">
  <ds:schemaRefs>
    <ds:schemaRef ds:uri="26a10de0-e0bd-466a-87c8-f0d3f8c6fbe9"/>
    <ds:schemaRef ds:uri="984ff08c-af25-4174-ad80-e934fe4fddf1"/>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84A52748-C092-4794-9194-FF15AE14E3A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4534</Words>
  <Application>Microsoft Office PowerPoint</Application>
  <PresentationFormat>Widescreen</PresentationFormat>
  <Paragraphs>230</Paragraphs>
  <Slides>33</Slides>
  <Notes>0</Notes>
  <HiddenSlides>0</HiddenSlides>
  <MMClips>8</MMClips>
  <ScaleCrop>false</ScaleCrop>
  <HeadingPairs>
    <vt:vector size="6" baseType="variant">
      <vt:variant>
        <vt:lpstr>Caratteri utilizzati</vt:lpstr>
      </vt:variant>
      <vt:variant>
        <vt:i4>10</vt:i4>
      </vt:variant>
      <vt:variant>
        <vt:lpstr>Tema</vt:lpstr>
      </vt:variant>
      <vt:variant>
        <vt:i4>1</vt:i4>
      </vt:variant>
      <vt:variant>
        <vt:lpstr>Titoli diapositive</vt:lpstr>
      </vt:variant>
      <vt:variant>
        <vt:i4>33</vt:i4>
      </vt:variant>
    </vt:vector>
  </HeadingPairs>
  <TitlesOfParts>
    <vt:vector size="44" baseType="lpstr">
      <vt:lpstr>Arial</vt:lpstr>
      <vt:lpstr>Courier New</vt:lpstr>
      <vt:lpstr>Raleway</vt:lpstr>
      <vt:lpstr>Raleway Medium</vt:lpstr>
      <vt:lpstr>Raleway SemiBold</vt:lpstr>
      <vt:lpstr>Roboto</vt:lpstr>
      <vt:lpstr>Symbol</vt:lpstr>
      <vt:lpstr>Symbol,Sans-Serif</vt:lpstr>
      <vt:lpstr>Times New Roman</vt:lpstr>
      <vt:lpstr>TT Firs Neue</vt:lpstr>
      <vt:lpstr>Tema de Office</vt:lpstr>
      <vt:lpstr>Dare potere alle donne nel mondo del business: Superare i pregiudizi di genere e promuovere l'inclusività</vt:lpstr>
      <vt:lpstr>Presentazione standard di PowerPoint</vt:lpstr>
      <vt:lpstr>Risultati di apprendimento di questa unità</vt:lpstr>
      <vt:lpstr>1°: Comprendere i pregiudizi di genere</vt:lpstr>
      <vt:lpstr>Presentazione standard di PowerPoint</vt:lpstr>
      <vt:lpstr>I segni comuni di pregiudizio di genere</vt:lpstr>
      <vt:lpstr>Presentazione standard di PowerPoint</vt:lpstr>
      <vt:lpstr>Pietre miliari dei diritti delle donne</vt:lpstr>
      <vt:lpstr>Impatto delle modifiche legislative</vt:lpstr>
      <vt:lpstr>Impatto dei pregiudizi di genere sul posto di lavoro</vt:lpstr>
      <vt:lpstr>Presentazione standard di PowerPoint</vt:lpstr>
      <vt:lpstr>Pregiudizi inconsci</vt:lpstr>
      <vt:lpstr>Test 2: </vt:lpstr>
      <vt:lpstr>Superare i pregiudizi inconsci di genere</vt:lpstr>
      <vt:lpstr>2°: Costruire fiducia e resilienza  Interventi psicologici per combattere i pregiudizi di genere</vt:lpstr>
      <vt:lpstr>Applicazione sul posto di lavoro</vt:lpstr>
      <vt:lpstr>Strategie per costruire fiducia e resilienza sul posto di lavoro</vt:lpstr>
      <vt:lpstr>Costruire fiducia e resilienza nelle start-up</vt:lpstr>
      <vt:lpstr>Presentazione standard di PowerPoint</vt:lpstr>
      <vt:lpstr>3°: Creare ambienti di lavoro inclusivi  Importanza di diversità, equità e inclusione (DEI)</vt:lpstr>
      <vt:lpstr>Presentazione standard di PowerPoint</vt:lpstr>
      <vt:lpstr>Strategie per promuovere un ambiente di lavoro DEI</vt:lpstr>
      <vt:lpstr>Presentazione standard di PowerPoint</vt:lpstr>
      <vt:lpstr>Presentazione standard di PowerPoint</vt:lpstr>
      <vt:lpstr>Piano d'azione per promuovere l'inclusività</vt:lpstr>
      <vt:lpstr>4°: Sostegno e advocacy  Costruire e sfruttare la propria comunità</vt:lpstr>
      <vt:lpstr>Presentazione standard di PowerPoint</vt:lpstr>
      <vt:lpstr>Presentazione standard di PowerPoint</vt:lpstr>
      <vt:lpstr>Presentazione standard di PowerPoint</vt:lpstr>
      <vt:lpstr>IA e altri strumenti per applicazioni pratiche: TEXTIO</vt:lpstr>
      <vt:lpstr>Fonti utilizzate per creare questa unità</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keywords>, docId:475C5FA14FDBB4C40662467558A35319</cp:keywords>
  <cp:lastModifiedBy>Daniela Florio</cp:lastModifiedBy>
  <cp:revision>585</cp:revision>
  <dcterms:created xsi:type="dcterms:W3CDTF">2023-12-21T13:42:43Z</dcterms:created>
  <dcterms:modified xsi:type="dcterms:W3CDTF">2025-01-16T16:33:25Z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