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2.xml" ContentType="application/vnd.openxmlformats-officedocument.presentationml.notesSlide+xml"/>
  <Override PartName="/ppt/notesSlides/notesSlide3.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 id="2147483662" r:id="rId5"/>
  </p:sldMasterIdLst>
  <p:notesMasterIdLst>
    <p:notesMasterId r:id="rId53"/>
  </p:notesMasterIdLst>
  <p:sldIdLst>
    <p:sldId id="303" r:id="rId6"/>
    <p:sldId id="257" r:id="rId7"/>
    <p:sldId id="258" r:id="rId8"/>
    <p:sldId id="309" r:id="rId9"/>
    <p:sldId id="306" r:id="rId10"/>
    <p:sldId id="310" r:id="rId11"/>
    <p:sldId id="311" r:id="rId12"/>
    <p:sldId id="314" r:id="rId13"/>
    <p:sldId id="347" r:id="rId14"/>
    <p:sldId id="315" r:id="rId15"/>
    <p:sldId id="317" r:id="rId16"/>
    <p:sldId id="318" r:id="rId17"/>
    <p:sldId id="319" r:id="rId18"/>
    <p:sldId id="348" r:id="rId19"/>
    <p:sldId id="320" r:id="rId20"/>
    <p:sldId id="345" r:id="rId21"/>
    <p:sldId id="302" r:id="rId22"/>
    <p:sldId id="321" r:id="rId23"/>
    <p:sldId id="322" r:id="rId24"/>
    <p:sldId id="323" r:id="rId25"/>
    <p:sldId id="325" r:id="rId26"/>
    <p:sldId id="324" r:id="rId27"/>
    <p:sldId id="346" r:id="rId28"/>
    <p:sldId id="355" r:id="rId29"/>
    <p:sldId id="354" r:id="rId30"/>
    <p:sldId id="353" r:id="rId31"/>
    <p:sldId id="327" r:id="rId32"/>
    <p:sldId id="356" r:id="rId33"/>
    <p:sldId id="357" r:id="rId34"/>
    <p:sldId id="331" r:id="rId35"/>
    <p:sldId id="332" r:id="rId36"/>
    <p:sldId id="349" r:id="rId37"/>
    <p:sldId id="333" r:id="rId38"/>
    <p:sldId id="334" r:id="rId39"/>
    <p:sldId id="350" r:id="rId40"/>
    <p:sldId id="335" r:id="rId41"/>
    <p:sldId id="336" r:id="rId42"/>
    <p:sldId id="337" r:id="rId43"/>
    <p:sldId id="338" r:id="rId44"/>
    <p:sldId id="339" r:id="rId45"/>
    <p:sldId id="304" r:id="rId46"/>
    <p:sldId id="351" r:id="rId47"/>
    <p:sldId id="358" r:id="rId48"/>
    <p:sldId id="359" r:id="rId49"/>
    <p:sldId id="360" r:id="rId50"/>
    <p:sldId id="343" r:id="rId51"/>
    <p:sldId id="263" r:id="rId5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3F3B801C-F34F-79B0-CD32-56E5F1816302}" name="Mateja Geder, DOBA" initials="MD" userId="S::mateja.geder@doba.si::ccfd40d0-487c-4fcf-87d0-5a1ee1eda87d" providerId="AD"/>
  <p188:author id="{C6924B3F-1C0E-E709-45BA-6C8D332A7CD5}" name="Martina Plantak, DOBA" initials="MP" userId="S::martina.plantak@doba.si::de674679-c024-4d92-9c12-6923d982c1a5"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A9A966A-66B1-49AA-A673-F258B88A68F0}" v="698" dt="2025-07-22T13:41:32.756"/>
    <p1510:client id="{B866E999-33B0-4BC0-80E9-E1F793961C50}" v="500" dt="2025-07-22T14:05:11.429"/>
  </p1510:revLst>
</p1510:revInfo>
</file>

<file path=ppt/tableStyles.xml><?xml version="1.0" encoding="utf-8"?>
<a:tblStyleLst xmlns:a="http://schemas.openxmlformats.org/drawingml/2006/main" def="{5C22544A-7EE6-4342-B048-85BDC9FD1C3A}">
  <a:tblStyle styleId="{073A0DAA-6AF3-43AB-8588-CEC1D06C72B9}" styleName="Orta Stil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5C22544A-7EE6-4342-B048-85BDC9FD1C3A}" styleName="Orta Stil 2 - Vurgu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890" autoAdjust="0"/>
    <p:restoredTop sz="93939" autoAdjust="0"/>
  </p:normalViewPr>
  <p:slideViewPr>
    <p:cSldViewPr snapToGrid="0">
      <p:cViewPr varScale="1">
        <p:scale>
          <a:sx n="104" d="100"/>
          <a:sy n="104" d="100"/>
        </p:scale>
        <p:origin x="876" y="96"/>
      </p:cViewPr>
      <p:guideLst/>
    </p:cSldViewPr>
  </p:slideViewPr>
  <p:outlineViewPr>
    <p:cViewPr>
      <p:scale>
        <a:sx n="33" d="100"/>
        <a:sy n="33" d="100"/>
      </p:scale>
      <p:origin x="0" y="-16362"/>
    </p:cViewPr>
  </p:outlin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slide" Target="slides/slide42.xml"/><Relationship Id="rId50" Type="http://schemas.openxmlformats.org/officeDocument/2006/relationships/slide" Target="slides/slide45.xml"/><Relationship Id="rId55" Type="http://schemas.openxmlformats.org/officeDocument/2006/relationships/viewProps" Target="viewProps.xml"/><Relationship Id="rId7" Type="http://schemas.openxmlformats.org/officeDocument/2006/relationships/slide" Target="slides/slide2.xml"/><Relationship Id="rId2" Type="http://schemas.openxmlformats.org/officeDocument/2006/relationships/customXml" Target="../customXml/item2.xml"/><Relationship Id="rId16" Type="http://schemas.openxmlformats.org/officeDocument/2006/relationships/slide" Target="slides/slide11.xml"/><Relationship Id="rId29" Type="http://schemas.openxmlformats.org/officeDocument/2006/relationships/slide" Target="slides/slide24.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openxmlformats.org/officeDocument/2006/relationships/notesMaster" Target="notesMasters/notesMaster1.xml"/><Relationship Id="rId58" Type="http://schemas.microsoft.com/office/2016/11/relationships/changesInfo" Target="changesInfos/changesInfo1.xml"/><Relationship Id="rId5" Type="http://schemas.openxmlformats.org/officeDocument/2006/relationships/slideMaster" Target="slideMasters/slideMaster2.xml"/><Relationship Id="rId19" Type="http://schemas.openxmlformats.org/officeDocument/2006/relationships/slide" Target="slides/slide14.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56" Type="http://schemas.openxmlformats.org/officeDocument/2006/relationships/theme" Target="theme/theme1.xml"/><Relationship Id="rId8" Type="http://schemas.openxmlformats.org/officeDocument/2006/relationships/slide" Target="slides/slide3.xml"/><Relationship Id="rId51" Type="http://schemas.openxmlformats.org/officeDocument/2006/relationships/slide" Target="slides/slide46.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59" Type="http://schemas.microsoft.com/office/2015/10/relationships/revisionInfo" Target="revisionInfo.xml"/><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tableStyles" Target="tableStyles.xml"/><Relationship Id="rId10" Type="http://schemas.openxmlformats.org/officeDocument/2006/relationships/slide" Target="slides/slide5.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schemas.microsoft.com/office/2018/10/relationships/authors" Target="author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ateja Geder, DOBA" userId="S::mateja.geder@doba.si::ccfd40d0-487c-4fcf-87d0-5a1ee1eda87d" providerId="AD" clId="Web-{B866E999-33B0-4BC0-80E9-E1F793961C50}"/>
    <pc:docChg chg="modSld">
      <pc:chgData name="Mateja Geder, DOBA" userId="S::mateja.geder@doba.si::ccfd40d0-487c-4fcf-87d0-5a1ee1eda87d" providerId="AD" clId="Web-{B866E999-33B0-4BC0-80E9-E1F793961C50}" dt="2025-07-22T14:05:11.023" v="340" actId="20577"/>
      <pc:docMkLst>
        <pc:docMk/>
      </pc:docMkLst>
      <pc:sldChg chg="modSp">
        <pc:chgData name="Mateja Geder, DOBA" userId="S::mateja.geder@doba.si::ccfd40d0-487c-4fcf-87d0-5a1ee1eda87d" providerId="AD" clId="Web-{B866E999-33B0-4BC0-80E9-E1F793961C50}" dt="2025-07-22T14:03:51.050" v="321" actId="20577"/>
        <pc:sldMkLst>
          <pc:docMk/>
          <pc:sldMk cId="3428332141" sldId="302"/>
        </pc:sldMkLst>
        <pc:spChg chg="mod">
          <ac:chgData name="Mateja Geder, DOBA" userId="S::mateja.geder@doba.si::ccfd40d0-487c-4fcf-87d0-5a1ee1eda87d" providerId="AD" clId="Web-{B866E999-33B0-4BC0-80E9-E1F793961C50}" dt="2025-07-22T14:03:51.050" v="321" actId="20577"/>
          <ac:spMkLst>
            <pc:docMk/>
            <pc:sldMk cId="3428332141" sldId="302"/>
            <ac:spMk id="5" creationId="{D28ED3FA-F135-3E5A-00AE-C77A8EFD54AE}"/>
          </ac:spMkLst>
        </pc:spChg>
      </pc:sldChg>
      <pc:sldChg chg="modSp">
        <pc:chgData name="Mateja Geder, DOBA" userId="S::mateja.geder@doba.si::ccfd40d0-487c-4fcf-87d0-5a1ee1eda87d" providerId="AD" clId="Web-{B866E999-33B0-4BC0-80E9-E1F793961C50}" dt="2025-07-22T14:02:26.266" v="304" actId="20577"/>
        <pc:sldMkLst>
          <pc:docMk/>
          <pc:sldMk cId="2653647145" sldId="304"/>
        </pc:sldMkLst>
        <pc:spChg chg="mod">
          <ac:chgData name="Mateja Geder, DOBA" userId="S::mateja.geder@doba.si::ccfd40d0-487c-4fcf-87d0-5a1ee1eda87d" providerId="AD" clId="Web-{B866E999-33B0-4BC0-80E9-E1F793961C50}" dt="2025-07-22T14:02:26.266" v="304" actId="20577"/>
          <ac:spMkLst>
            <pc:docMk/>
            <pc:sldMk cId="2653647145" sldId="304"/>
            <ac:spMk id="5" creationId="{57FDE1B0-0999-D588-3678-14748739C199}"/>
          </ac:spMkLst>
        </pc:spChg>
      </pc:sldChg>
      <pc:sldChg chg="modSp">
        <pc:chgData name="Mateja Geder, DOBA" userId="S::mateja.geder@doba.si::ccfd40d0-487c-4fcf-87d0-5a1ee1eda87d" providerId="AD" clId="Web-{B866E999-33B0-4BC0-80E9-E1F793961C50}" dt="2025-07-22T14:03:11.518" v="313" actId="20577"/>
        <pc:sldMkLst>
          <pc:docMk/>
          <pc:sldMk cId="261345670" sldId="319"/>
        </pc:sldMkLst>
        <pc:spChg chg="mod">
          <ac:chgData name="Mateja Geder, DOBA" userId="S::mateja.geder@doba.si::ccfd40d0-487c-4fcf-87d0-5a1ee1eda87d" providerId="AD" clId="Web-{B866E999-33B0-4BC0-80E9-E1F793961C50}" dt="2025-07-22T14:03:11.518" v="313" actId="20577"/>
          <ac:spMkLst>
            <pc:docMk/>
            <pc:sldMk cId="261345670" sldId="319"/>
            <ac:spMk id="4" creationId="{F07E45CD-13A4-DD97-0660-A6AA6D6F3A76}"/>
          </ac:spMkLst>
        </pc:spChg>
      </pc:sldChg>
      <pc:sldChg chg="modSp">
        <pc:chgData name="Mateja Geder, DOBA" userId="S::mateja.geder@doba.si::ccfd40d0-487c-4fcf-87d0-5a1ee1eda87d" providerId="AD" clId="Web-{B866E999-33B0-4BC0-80E9-E1F793961C50}" dt="2025-07-22T14:03:30.050" v="318" actId="20577"/>
        <pc:sldMkLst>
          <pc:docMk/>
          <pc:sldMk cId="3649739218" sldId="320"/>
        </pc:sldMkLst>
        <pc:spChg chg="mod">
          <ac:chgData name="Mateja Geder, DOBA" userId="S::mateja.geder@doba.si::ccfd40d0-487c-4fcf-87d0-5a1ee1eda87d" providerId="AD" clId="Web-{B866E999-33B0-4BC0-80E9-E1F793961C50}" dt="2025-07-22T14:03:30.050" v="318" actId="20577"/>
          <ac:spMkLst>
            <pc:docMk/>
            <pc:sldMk cId="3649739218" sldId="320"/>
            <ac:spMk id="2" creationId="{229EE748-6603-DF82-ECF4-80ED31A6AB9A}"/>
          </ac:spMkLst>
        </pc:spChg>
      </pc:sldChg>
      <pc:sldChg chg="modSp">
        <pc:chgData name="Mateja Geder, DOBA" userId="S::mateja.geder@doba.si::ccfd40d0-487c-4fcf-87d0-5a1ee1eda87d" providerId="AD" clId="Web-{B866E999-33B0-4BC0-80E9-E1F793961C50}" dt="2025-07-22T14:04:02.379" v="326" actId="20577"/>
        <pc:sldMkLst>
          <pc:docMk/>
          <pc:sldMk cId="903854749" sldId="322"/>
        </pc:sldMkLst>
        <pc:spChg chg="mod">
          <ac:chgData name="Mateja Geder, DOBA" userId="S::mateja.geder@doba.si::ccfd40d0-487c-4fcf-87d0-5a1ee1eda87d" providerId="AD" clId="Web-{B866E999-33B0-4BC0-80E9-E1F793961C50}" dt="2025-07-22T14:04:02.379" v="326" actId="20577"/>
          <ac:spMkLst>
            <pc:docMk/>
            <pc:sldMk cId="903854749" sldId="322"/>
            <ac:spMk id="5" creationId="{477C2AC4-15CE-D1AE-F37D-59AC5AED590C}"/>
          </ac:spMkLst>
        </pc:spChg>
      </pc:sldChg>
      <pc:sldChg chg="modSp">
        <pc:chgData name="Mateja Geder, DOBA" userId="S::mateja.geder@doba.si::ccfd40d0-487c-4fcf-87d0-5a1ee1eda87d" providerId="AD" clId="Web-{B866E999-33B0-4BC0-80E9-E1F793961C50}" dt="2025-07-22T14:04:12.254" v="328" actId="20577"/>
        <pc:sldMkLst>
          <pc:docMk/>
          <pc:sldMk cId="1717411984" sldId="325"/>
        </pc:sldMkLst>
        <pc:spChg chg="mod">
          <ac:chgData name="Mateja Geder, DOBA" userId="S::mateja.geder@doba.si::ccfd40d0-487c-4fcf-87d0-5a1ee1eda87d" providerId="AD" clId="Web-{B866E999-33B0-4BC0-80E9-E1F793961C50}" dt="2025-07-22T14:04:12.254" v="328" actId="20577"/>
          <ac:spMkLst>
            <pc:docMk/>
            <pc:sldMk cId="1717411984" sldId="325"/>
            <ac:spMk id="2" creationId="{EB58FE26-B294-330F-CA45-89CC20576E3F}"/>
          </ac:spMkLst>
        </pc:spChg>
      </pc:sldChg>
      <pc:sldChg chg="modSp">
        <pc:chgData name="Mateja Geder, DOBA" userId="S::mateja.geder@doba.si::ccfd40d0-487c-4fcf-87d0-5a1ee1eda87d" providerId="AD" clId="Web-{B866E999-33B0-4BC0-80E9-E1F793961C50}" dt="2025-07-22T14:04:41.943" v="333" actId="20577"/>
        <pc:sldMkLst>
          <pc:docMk/>
          <pc:sldMk cId="1132725963" sldId="327"/>
        </pc:sldMkLst>
        <pc:spChg chg="mod">
          <ac:chgData name="Mateja Geder, DOBA" userId="S::mateja.geder@doba.si::ccfd40d0-487c-4fcf-87d0-5a1ee1eda87d" providerId="AD" clId="Web-{B866E999-33B0-4BC0-80E9-E1F793961C50}" dt="2025-07-22T14:04:41.943" v="333" actId="20577"/>
          <ac:spMkLst>
            <pc:docMk/>
            <pc:sldMk cId="1132725963" sldId="327"/>
            <ac:spMk id="3" creationId="{6EC60ABB-A7FC-DD83-123F-A489CC8049FB}"/>
          </ac:spMkLst>
        </pc:spChg>
        <pc:graphicFrameChg chg="modGraphic">
          <ac:chgData name="Mateja Geder, DOBA" userId="S::mateja.geder@doba.si::ccfd40d0-487c-4fcf-87d0-5a1ee1eda87d" providerId="AD" clId="Web-{B866E999-33B0-4BC0-80E9-E1F793961C50}" dt="2025-07-22T13:52:33.867" v="150" actId="20577"/>
          <ac:graphicFrameMkLst>
            <pc:docMk/>
            <pc:sldMk cId="1132725963" sldId="327"/>
            <ac:graphicFrameMk id="9" creationId="{86DFD2ED-831B-CE55-67A1-72161852AF6F}"/>
          </ac:graphicFrameMkLst>
        </pc:graphicFrameChg>
      </pc:sldChg>
      <pc:sldChg chg="modSp">
        <pc:chgData name="Mateja Geder, DOBA" userId="S::mateja.geder@doba.si::ccfd40d0-487c-4fcf-87d0-5a1ee1eda87d" providerId="AD" clId="Web-{B866E999-33B0-4BC0-80E9-E1F793961C50}" dt="2025-07-22T13:58:27.600" v="258" actId="20577"/>
        <pc:sldMkLst>
          <pc:docMk/>
          <pc:sldMk cId="726577473" sldId="333"/>
        </pc:sldMkLst>
        <pc:spChg chg="mod">
          <ac:chgData name="Mateja Geder, DOBA" userId="S::mateja.geder@doba.si::ccfd40d0-487c-4fcf-87d0-5a1ee1eda87d" providerId="AD" clId="Web-{B866E999-33B0-4BC0-80E9-E1F793961C50}" dt="2025-07-22T13:58:27.600" v="258" actId="20577"/>
          <ac:spMkLst>
            <pc:docMk/>
            <pc:sldMk cId="726577473" sldId="333"/>
            <ac:spMk id="6" creationId="{2C3806C4-3E79-C3C6-941A-B7805DE5470E}"/>
          </ac:spMkLst>
        </pc:spChg>
      </pc:sldChg>
      <pc:sldChg chg="modSp">
        <pc:chgData name="Mateja Geder, DOBA" userId="S::mateja.geder@doba.si::ccfd40d0-487c-4fcf-87d0-5a1ee1eda87d" providerId="AD" clId="Web-{B866E999-33B0-4BC0-80E9-E1F793961C50}" dt="2025-07-22T13:51:14.051" v="145" actId="20577"/>
        <pc:sldMkLst>
          <pc:docMk/>
          <pc:sldMk cId="2194382208" sldId="336"/>
        </pc:sldMkLst>
        <pc:spChg chg="mod">
          <ac:chgData name="Mateja Geder, DOBA" userId="S::mateja.geder@doba.si::ccfd40d0-487c-4fcf-87d0-5a1ee1eda87d" providerId="AD" clId="Web-{B866E999-33B0-4BC0-80E9-E1F793961C50}" dt="2025-07-22T13:51:14.051" v="145" actId="20577"/>
          <ac:spMkLst>
            <pc:docMk/>
            <pc:sldMk cId="2194382208" sldId="336"/>
            <ac:spMk id="6" creationId="{8B99C67F-FB1A-B9CE-81A7-714E0C402407}"/>
          </ac:spMkLst>
        </pc:spChg>
      </pc:sldChg>
      <pc:sldChg chg="modSp">
        <pc:chgData name="Mateja Geder, DOBA" userId="S::mateja.geder@doba.si::ccfd40d0-487c-4fcf-87d0-5a1ee1eda87d" providerId="AD" clId="Web-{B866E999-33B0-4BC0-80E9-E1F793961C50}" dt="2025-07-22T14:05:11.023" v="340" actId="20577"/>
        <pc:sldMkLst>
          <pc:docMk/>
          <pc:sldMk cId="380721776" sldId="337"/>
        </pc:sldMkLst>
        <pc:spChg chg="mod">
          <ac:chgData name="Mateja Geder, DOBA" userId="S::mateja.geder@doba.si::ccfd40d0-487c-4fcf-87d0-5a1ee1eda87d" providerId="AD" clId="Web-{B866E999-33B0-4BC0-80E9-E1F793961C50}" dt="2025-07-22T14:05:11.023" v="340" actId="20577"/>
          <ac:spMkLst>
            <pc:docMk/>
            <pc:sldMk cId="380721776" sldId="337"/>
            <ac:spMk id="3" creationId="{586F5EBB-646D-943C-77DB-121142773468}"/>
          </ac:spMkLst>
        </pc:spChg>
        <pc:spChg chg="mod">
          <ac:chgData name="Mateja Geder, DOBA" userId="S::mateja.geder@doba.si::ccfd40d0-487c-4fcf-87d0-5a1ee1eda87d" providerId="AD" clId="Web-{B866E999-33B0-4BC0-80E9-E1F793961C50}" dt="2025-07-22T13:49:57.079" v="123" actId="20577"/>
          <ac:spMkLst>
            <pc:docMk/>
            <pc:sldMk cId="380721776" sldId="337"/>
            <ac:spMk id="6" creationId="{56A9C216-DAB6-03D7-27D5-E0EA225C1C44}"/>
          </ac:spMkLst>
        </pc:spChg>
      </pc:sldChg>
      <pc:sldChg chg="modSp">
        <pc:chgData name="Mateja Geder, DOBA" userId="S::mateja.geder@doba.si::ccfd40d0-487c-4fcf-87d0-5a1ee1eda87d" providerId="AD" clId="Web-{B866E999-33B0-4BC0-80E9-E1F793961C50}" dt="2025-07-22T13:49:31.218" v="113" actId="20577"/>
        <pc:sldMkLst>
          <pc:docMk/>
          <pc:sldMk cId="4280148981" sldId="338"/>
        </pc:sldMkLst>
        <pc:spChg chg="mod">
          <ac:chgData name="Mateja Geder, DOBA" userId="S::mateja.geder@doba.si::ccfd40d0-487c-4fcf-87d0-5a1ee1eda87d" providerId="AD" clId="Web-{B866E999-33B0-4BC0-80E9-E1F793961C50}" dt="2025-07-22T13:49:31.218" v="113" actId="20577"/>
          <ac:spMkLst>
            <pc:docMk/>
            <pc:sldMk cId="4280148981" sldId="338"/>
            <ac:spMk id="2" creationId="{684592A5-71B7-813B-D0F2-725624361545}"/>
          </ac:spMkLst>
        </pc:spChg>
        <pc:spChg chg="mod">
          <ac:chgData name="Mateja Geder, DOBA" userId="S::mateja.geder@doba.si::ccfd40d0-487c-4fcf-87d0-5a1ee1eda87d" providerId="AD" clId="Web-{B866E999-33B0-4BC0-80E9-E1F793961C50}" dt="2025-07-22T13:48:00.058" v="92" actId="20577"/>
          <ac:spMkLst>
            <pc:docMk/>
            <pc:sldMk cId="4280148981" sldId="338"/>
            <ac:spMk id="6" creationId="{9301C758-FB94-9295-51BA-36063FB9F245}"/>
          </ac:spMkLst>
        </pc:spChg>
      </pc:sldChg>
      <pc:sldChg chg="modSp">
        <pc:chgData name="Mateja Geder, DOBA" userId="S::mateja.geder@doba.si::ccfd40d0-487c-4fcf-87d0-5a1ee1eda87d" providerId="AD" clId="Web-{B866E999-33B0-4BC0-80E9-E1F793961C50}" dt="2025-07-22T13:46:24.398" v="57" actId="20577"/>
        <pc:sldMkLst>
          <pc:docMk/>
          <pc:sldMk cId="3538641483" sldId="339"/>
        </pc:sldMkLst>
        <pc:spChg chg="mod">
          <ac:chgData name="Mateja Geder, DOBA" userId="S::mateja.geder@doba.si::ccfd40d0-487c-4fcf-87d0-5a1ee1eda87d" providerId="AD" clId="Web-{B866E999-33B0-4BC0-80E9-E1F793961C50}" dt="2025-07-22T13:46:24.398" v="57" actId="20577"/>
          <ac:spMkLst>
            <pc:docMk/>
            <pc:sldMk cId="3538641483" sldId="339"/>
            <ac:spMk id="6" creationId="{B218F0BF-FDD8-F85C-79C8-5DBC86AF8057}"/>
          </ac:spMkLst>
        </pc:spChg>
      </pc:sldChg>
      <pc:sldChg chg="modSp">
        <pc:chgData name="Mateja Geder, DOBA" userId="S::mateja.geder@doba.si::ccfd40d0-487c-4fcf-87d0-5a1ee1eda87d" providerId="AD" clId="Web-{B866E999-33B0-4BC0-80E9-E1F793961C50}" dt="2025-07-22T14:03:34.628" v="319" actId="20577"/>
        <pc:sldMkLst>
          <pc:docMk/>
          <pc:sldMk cId="930867541" sldId="345"/>
        </pc:sldMkLst>
        <pc:spChg chg="mod">
          <ac:chgData name="Mateja Geder, DOBA" userId="S::mateja.geder@doba.si::ccfd40d0-487c-4fcf-87d0-5a1ee1eda87d" providerId="AD" clId="Web-{B866E999-33B0-4BC0-80E9-E1F793961C50}" dt="2025-07-22T14:03:34.628" v="319" actId="20577"/>
          <ac:spMkLst>
            <pc:docMk/>
            <pc:sldMk cId="930867541" sldId="345"/>
            <ac:spMk id="5" creationId="{B1FD9C1C-A812-A39C-CA23-F97822C95402}"/>
          </ac:spMkLst>
        </pc:spChg>
      </pc:sldChg>
      <pc:sldChg chg="modSp">
        <pc:chgData name="Mateja Geder, DOBA" userId="S::mateja.geder@doba.si::ccfd40d0-487c-4fcf-87d0-5a1ee1eda87d" providerId="AD" clId="Web-{B866E999-33B0-4BC0-80E9-E1F793961C50}" dt="2025-07-22T14:03:21.174" v="315" actId="20577"/>
        <pc:sldMkLst>
          <pc:docMk/>
          <pc:sldMk cId="2793243946" sldId="348"/>
        </pc:sldMkLst>
        <pc:spChg chg="mod">
          <ac:chgData name="Mateja Geder, DOBA" userId="S::mateja.geder@doba.si::ccfd40d0-487c-4fcf-87d0-5a1ee1eda87d" providerId="AD" clId="Web-{B866E999-33B0-4BC0-80E9-E1F793961C50}" dt="2025-07-22T14:03:21.174" v="315" actId="20577"/>
          <ac:spMkLst>
            <pc:docMk/>
            <pc:sldMk cId="2793243946" sldId="348"/>
            <ac:spMk id="2" creationId="{4745EAEE-9DB3-AF84-690D-40D0858D91B4}"/>
          </ac:spMkLst>
        </pc:spChg>
      </pc:sldChg>
      <pc:sldChg chg="modSp">
        <pc:chgData name="Mateja Geder, DOBA" userId="S::mateja.geder@doba.si::ccfd40d0-487c-4fcf-87d0-5a1ee1eda87d" providerId="AD" clId="Web-{B866E999-33B0-4BC0-80E9-E1F793961C50}" dt="2025-07-22T13:57:54.364" v="230" actId="20577"/>
        <pc:sldMkLst>
          <pc:docMk/>
          <pc:sldMk cId="4057639079" sldId="349"/>
        </pc:sldMkLst>
        <pc:spChg chg="mod">
          <ac:chgData name="Mateja Geder, DOBA" userId="S::mateja.geder@doba.si::ccfd40d0-487c-4fcf-87d0-5a1ee1eda87d" providerId="AD" clId="Web-{B866E999-33B0-4BC0-80E9-E1F793961C50}" dt="2025-07-22T13:57:54.364" v="230" actId="20577"/>
          <ac:spMkLst>
            <pc:docMk/>
            <pc:sldMk cId="4057639079" sldId="349"/>
            <ac:spMk id="8" creationId="{3E2F2F29-7EAB-EC00-1485-43456270F924}"/>
          </ac:spMkLst>
        </pc:spChg>
      </pc:sldChg>
      <pc:sldChg chg="modSp">
        <pc:chgData name="Mateja Geder, DOBA" userId="S::mateja.geder@doba.si::ccfd40d0-487c-4fcf-87d0-5a1ee1eda87d" providerId="AD" clId="Web-{B866E999-33B0-4BC0-80E9-E1F793961C50}" dt="2025-07-22T14:02:35.079" v="308" actId="20577"/>
        <pc:sldMkLst>
          <pc:docMk/>
          <pc:sldMk cId="195812112" sldId="351"/>
        </pc:sldMkLst>
        <pc:spChg chg="mod">
          <ac:chgData name="Mateja Geder, DOBA" userId="S::mateja.geder@doba.si::ccfd40d0-487c-4fcf-87d0-5a1ee1eda87d" providerId="AD" clId="Web-{B866E999-33B0-4BC0-80E9-E1F793961C50}" dt="2025-07-22T14:02:35.079" v="308" actId="20577"/>
          <ac:spMkLst>
            <pc:docMk/>
            <pc:sldMk cId="195812112" sldId="351"/>
            <ac:spMk id="2" creationId="{4B8FF6DE-C5EA-3218-03C0-AA82A0AC1F3E}"/>
          </ac:spMkLst>
        </pc:spChg>
      </pc:sldChg>
      <pc:sldChg chg="modSp">
        <pc:chgData name="Mateja Geder, DOBA" userId="S::mateja.geder@doba.si::ccfd40d0-487c-4fcf-87d0-5a1ee1eda87d" providerId="AD" clId="Web-{B866E999-33B0-4BC0-80E9-E1F793961C50}" dt="2025-07-22T14:04:28.224" v="330" actId="20577"/>
        <pc:sldMkLst>
          <pc:docMk/>
          <pc:sldMk cId="3460366067" sldId="353"/>
        </pc:sldMkLst>
        <pc:spChg chg="mod">
          <ac:chgData name="Mateja Geder, DOBA" userId="S::mateja.geder@doba.si::ccfd40d0-487c-4fcf-87d0-5a1ee1eda87d" providerId="AD" clId="Web-{B866E999-33B0-4BC0-80E9-E1F793961C50}" dt="2025-07-22T14:04:28.224" v="330" actId="20577"/>
          <ac:spMkLst>
            <pc:docMk/>
            <pc:sldMk cId="3460366067" sldId="353"/>
            <ac:spMk id="5" creationId="{046BA546-1876-DA79-663D-C450CDEC37FD}"/>
          </ac:spMkLst>
        </pc:spChg>
      </pc:sldChg>
      <pc:sldChg chg="modSp">
        <pc:chgData name="Mateja Geder, DOBA" userId="S::mateja.geder@doba.si::ccfd40d0-487c-4fcf-87d0-5a1ee1eda87d" providerId="AD" clId="Web-{B866E999-33B0-4BC0-80E9-E1F793961C50}" dt="2025-07-22T14:04:56.725" v="335" actId="20577"/>
        <pc:sldMkLst>
          <pc:docMk/>
          <pc:sldMk cId="2727261871" sldId="356"/>
        </pc:sldMkLst>
        <pc:spChg chg="mod">
          <ac:chgData name="Mateja Geder, DOBA" userId="S::mateja.geder@doba.si::ccfd40d0-487c-4fcf-87d0-5a1ee1eda87d" providerId="AD" clId="Web-{B866E999-33B0-4BC0-80E9-E1F793961C50}" dt="2025-07-22T13:59:45.509" v="296" actId="20577"/>
          <ac:spMkLst>
            <pc:docMk/>
            <pc:sldMk cId="2727261871" sldId="356"/>
            <ac:spMk id="3" creationId="{7A4D94CF-3E74-A0C3-15DB-FDDED52F6F45}"/>
          </ac:spMkLst>
        </pc:spChg>
        <pc:spChg chg="mod">
          <ac:chgData name="Mateja Geder, DOBA" userId="S::mateja.geder@doba.si::ccfd40d0-487c-4fcf-87d0-5a1ee1eda87d" providerId="AD" clId="Web-{B866E999-33B0-4BC0-80E9-E1F793961C50}" dt="2025-07-22T14:04:56.725" v="335" actId="20577"/>
          <ac:spMkLst>
            <pc:docMk/>
            <pc:sldMk cId="2727261871" sldId="356"/>
            <ac:spMk id="4" creationId="{DBADD7F4-FF98-8830-C4A2-7F18E2BB1AA7}"/>
          </ac:spMkLst>
        </pc:spChg>
        <pc:graphicFrameChg chg="mod modGraphic">
          <ac:chgData name="Mateja Geder, DOBA" userId="S::mateja.geder@doba.si::ccfd40d0-487c-4fcf-87d0-5a1ee1eda87d" providerId="AD" clId="Web-{B866E999-33B0-4BC0-80E9-E1F793961C50}" dt="2025-07-22T13:59:34.618" v="284"/>
          <ac:graphicFrameMkLst>
            <pc:docMk/>
            <pc:sldMk cId="2727261871" sldId="356"/>
            <ac:graphicFrameMk id="6" creationId="{BFF029C9-95C0-45B3-317A-B0C4AED66442}"/>
          </ac:graphicFrameMkLst>
        </pc:graphicFrameChg>
        <pc:graphicFrameChg chg="mod">
          <ac:chgData name="Mateja Geder, DOBA" userId="S::mateja.geder@doba.si::ccfd40d0-487c-4fcf-87d0-5a1ee1eda87d" providerId="AD" clId="Web-{B866E999-33B0-4BC0-80E9-E1F793961C50}" dt="2025-07-22T13:54:33.918" v="178" actId="1076"/>
          <ac:graphicFrameMkLst>
            <pc:docMk/>
            <pc:sldMk cId="2727261871" sldId="356"/>
            <ac:graphicFrameMk id="8" creationId="{AE4CAC03-4BEE-6D25-5F5B-AAEA71A3DE70}"/>
          </ac:graphicFrameMkLst>
        </pc:graphicFrameChg>
      </pc:sldChg>
      <pc:sldChg chg="modSp">
        <pc:chgData name="Mateja Geder, DOBA" userId="S::mateja.geder@doba.si::ccfd40d0-487c-4fcf-87d0-5a1ee1eda87d" providerId="AD" clId="Web-{B866E999-33B0-4BC0-80E9-E1F793961C50}" dt="2025-07-22T13:55:47.593" v="220" actId="20577"/>
        <pc:sldMkLst>
          <pc:docMk/>
          <pc:sldMk cId="163449149" sldId="357"/>
        </pc:sldMkLst>
        <pc:spChg chg="mod">
          <ac:chgData name="Mateja Geder, DOBA" userId="S::mateja.geder@doba.si::ccfd40d0-487c-4fcf-87d0-5a1ee1eda87d" providerId="AD" clId="Web-{B866E999-33B0-4BC0-80E9-E1F793961C50}" dt="2025-07-22T13:55:24.311" v="207" actId="20577"/>
          <ac:spMkLst>
            <pc:docMk/>
            <pc:sldMk cId="163449149" sldId="357"/>
            <ac:spMk id="8" creationId="{BBEFCC7E-2587-2BA8-0978-93FC6D1EE8A9}"/>
          </ac:spMkLst>
        </pc:spChg>
        <pc:spChg chg="mod">
          <ac:chgData name="Mateja Geder, DOBA" userId="S::mateja.geder@doba.si::ccfd40d0-487c-4fcf-87d0-5a1ee1eda87d" providerId="AD" clId="Web-{B866E999-33B0-4BC0-80E9-E1F793961C50}" dt="2025-07-22T13:55:47.593" v="220" actId="20577"/>
          <ac:spMkLst>
            <pc:docMk/>
            <pc:sldMk cId="163449149" sldId="357"/>
            <ac:spMk id="10" creationId="{C6293DF2-3778-2695-2B5E-EB0FB39F29CD}"/>
          </ac:spMkLst>
        </pc:spChg>
      </pc:sldChg>
      <pc:sldChg chg="addSp delSp modSp mod modClrScheme chgLayout">
        <pc:chgData name="Mateja Geder, DOBA" userId="S::mateja.geder@doba.si::ccfd40d0-487c-4fcf-87d0-5a1ee1eda87d" providerId="AD" clId="Web-{B866E999-33B0-4BC0-80E9-E1F793961C50}" dt="2025-07-22T13:45:17.771" v="51" actId="20577"/>
        <pc:sldMkLst>
          <pc:docMk/>
          <pc:sldMk cId="1123592607" sldId="358"/>
        </pc:sldMkLst>
        <pc:spChg chg="mod">
          <ac:chgData name="Mateja Geder, DOBA" userId="S::mateja.geder@doba.si::ccfd40d0-487c-4fcf-87d0-5a1ee1eda87d" providerId="AD" clId="Web-{B866E999-33B0-4BC0-80E9-E1F793961C50}" dt="2025-07-22T13:43:34.048" v="28"/>
          <ac:spMkLst>
            <pc:docMk/>
            <pc:sldMk cId="1123592607" sldId="358"/>
            <ac:spMk id="2" creationId="{D1FA6C79-B804-ABC5-686B-1894D0168E33}"/>
          </ac:spMkLst>
        </pc:spChg>
        <pc:spChg chg="add del mod">
          <ac:chgData name="Mateja Geder, DOBA" userId="S::mateja.geder@doba.si::ccfd40d0-487c-4fcf-87d0-5a1ee1eda87d" providerId="AD" clId="Web-{B866E999-33B0-4BC0-80E9-E1F793961C50}" dt="2025-07-22T13:43:34.048" v="28"/>
          <ac:spMkLst>
            <pc:docMk/>
            <pc:sldMk cId="1123592607" sldId="358"/>
            <ac:spMk id="5" creationId="{60E84316-03B6-0B3D-02DB-430173B63FAD}"/>
          </ac:spMkLst>
        </pc:spChg>
        <pc:spChg chg="add del mod">
          <ac:chgData name="Mateja Geder, DOBA" userId="S::mateja.geder@doba.si::ccfd40d0-487c-4fcf-87d0-5a1ee1eda87d" providerId="AD" clId="Web-{B866E999-33B0-4BC0-80E9-E1F793961C50}" dt="2025-07-22T13:42:49.108" v="10"/>
          <ac:spMkLst>
            <pc:docMk/>
            <pc:sldMk cId="1123592607" sldId="358"/>
            <ac:spMk id="10" creationId="{FEFBB69B-187C-3374-6359-D3ED4647E4F2}"/>
          </ac:spMkLst>
        </pc:spChg>
        <pc:spChg chg="add mod">
          <ac:chgData name="Mateja Geder, DOBA" userId="S::mateja.geder@doba.si::ccfd40d0-487c-4fcf-87d0-5a1ee1eda87d" providerId="AD" clId="Web-{B866E999-33B0-4BC0-80E9-E1F793961C50}" dt="2025-07-22T13:45:17.771" v="51" actId="20577"/>
          <ac:spMkLst>
            <pc:docMk/>
            <pc:sldMk cId="1123592607" sldId="358"/>
            <ac:spMk id="11" creationId="{60E84316-03B6-0B3D-02DB-430173B63FAD}"/>
          </ac:spMkLst>
        </pc:spChg>
        <pc:spChg chg="add del mod">
          <ac:chgData name="Mateja Geder, DOBA" userId="S::mateja.geder@doba.si::ccfd40d0-487c-4fcf-87d0-5a1ee1eda87d" providerId="AD" clId="Web-{B866E999-33B0-4BC0-80E9-E1F793961C50}" dt="2025-07-22T13:42:55.343" v="12"/>
          <ac:spMkLst>
            <pc:docMk/>
            <pc:sldMk cId="1123592607" sldId="358"/>
            <ac:spMk id="12" creationId="{9FA64F3A-A29D-3E30-6564-DE56E523E002}"/>
          </ac:spMkLst>
        </pc:spChg>
        <pc:spChg chg="add del mod">
          <ac:chgData name="Mateja Geder, DOBA" userId="S::mateja.geder@doba.si::ccfd40d0-487c-4fcf-87d0-5a1ee1eda87d" providerId="AD" clId="Web-{B866E999-33B0-4BC0-80E9-E1F793961C50}" dt="2025-07-22T13:42:58.937" v="14"/>
          <ac:spMkLst>
            <pc:docMk/>
            <pc:sldMk cId="1123592607" sldId="358"/>
            <ac:spMk id="14" creationId="{FEFBB69B-187C-3374-6359-D3ED4647E4F2}"/>
          </ac:spMkLst>
        </pc:spChg>
        <pc:spChg chg="add del mod">
          <ac:chgData name="Mateja Geder, DOBA" userId="S::mateja.geder@doba.si::ccfd40d0-487c-4fcf-87d0-5a1ee1eda87d" providerId="AD" clId="Web-{B866E999-33B0-4BC0-80E9-E1F793961C50}" dt="2025-07-22T13:43:02.374" v="16"/>
          <ac:spMkLst>
            <pc:docMk/>
            <pc:sldMk cId="1123592607" sldId="358"/>
            <ac:spMk id="16" creationId="{9FA64F3A-A29D-3E30-6564-DE56E523E002}"/>
          </ac:spMkLst>
        </pc:spChg>
        <pc:spChg chg="add del mod">
          <ac:chgData name="Mateja Geder, DOBA" userId="S::mateja.geder@doba.si::ccfd40d0-487c-4fcf-87d0-5a1ee1eda87d" providerId="AD" clId="Web-{B866E999-33B0-4BC0-80E9-E1F793961C50}" dt="2025-07-22T13:43:05.171" v="18"/>
          <ac:spMkLst>
            <pc:docMk/>
            <pc:sldMk cId="1123592607" sldId="358"/>
            <ac:spMk id="18" creationId="{FEFBB69B-187C-3374-6359-D3ED4647E4F2}"/>
          </ac:spMkLst>
        </pc:spChg>
        <pc:spChg chg="add del mod">
          <ac:chgData name="Mateja Geder, DOBA" userId="S::mateja.geder@doba.si::ccfd40d0-487c-4fcf-87d0-5a1ee1eda87d" providerId="AD" clId="Web-{B866E999-33B0-4BC0-80E9-E1F793961C50}" dt="2025-07-22T13:43:13.453" v="20"/>
          <ac:spMkLst>
            <pc:docMk/>
            <pc:sldMk cId="1123592607" sldId="358"/>
            <ac:spMk id="20" creationId="{9FA64F3A-A29D-3E30-6564-DE56E523E002}"/>
          </ac:spMkLst>
        </pc:spChg>
        <pc:graphicFrameChg chg="add del">
          <ac:chgData name="Mateja Geder, DOBA" userId="S::mateja.geder@doba.si::ccfd40d0-487c-4fcf-87d0-5a1ee1eda87d" providerId="AD" clId="Web-{B866E999-33B0-4BC0-80E9-E1F793961C50}" dt="2025-07-22T13:43:32.532" v="25"/>
          <ac:graphicFrameMkLst>
            <pc:docMk/>
            <pc:sldMk cId="1123592607" sldId="358"/>
            <ac:graphicFrameMk id="7" creationId="{369B312A-CB75-74F5-17AD-EE659FD50A46}"/>
          </ac:graphicFrameMkLst>
        </pc:graphicFrameChg>
        <pc:graphicFrameChg chg="add del">
          <ac:chgData name="Mateja Geder, DOBA" userId="S::mateja.geder@doba.si::ccfd40d0-487c-4fcf-87d0-5a1ee1eda87d" providerId="AD" clId="Web-{B866E999-33B0-4BC0-80E9-E1F793961C50}" dt="2025-07-22T13:43:34.032" v="27"/>
          <ac:graphicFrameMkLst>
            <pc:docMk/>
            <pc:sldMk cId="1123592607" sldId="358"/>
            <ac:graphicFrameMk id="9" creationId="{96B6F140-4CD5-FC78-E450-F8FC548FC6BA}"/>
          </ac:graphicFrameMkLst>
        </pc:graphicFrameChg>
      </pc:sldChg>
    </pc:docChg>
  </pc:docChgLst>
  <pc:docChgLst>
    <pc:chgData name="Mateja Geder, DOBA" userId="S::mateja.geder@doba.si::ccfd40d0-487c-4fcf-87d0-5a1ee1eda87d" providerId="AD" clId="Web-{4A9A966A-66B1-49AA-A673-F258B88A68F0}"/>
    <pc:docChg chg="modSld">
      <pc:chgData name="Mateja Geder, DOBA" userId="S::mateja.geder@doba.si::ccfd40d0-487c-4fcf-87d0-5a1ee1eda87d" providerId="AD" clId="Web-{4A9A966A-66B1-49AA-A673-F258B88A68F0}" dt="2025-07-22T13:41:32.756" v="490" actId="20577"/>
      <pc:docMkLst>
        <pc:docMk/>
      </pc:docMkLst>
      <pc:sldChg chg="modSp">
        <pc:chgData name="Mateja Geder, DOBA" userId="S::mateja.geder@doba.si::ccfd40d0-487c-4fcf-87d0-5a1ee1eda87d" providerId="AD" clId="Web-{4A9A966A-66B1-49AA-A673-F258B88A68F0}" dt="2025-07-22T12:55:33.591" v="41" actId="20577"/>
        <pc:sldMkLst>
          <pc:docMk/>
          <pc:sldMk cId="1177726443" sldId="257"/>
        </pc:sldMkLst>
        <pc:spChg chg="mod">
          <ac:chgData name="Mateja Geder, DOBA" userId="S::mateja.geder@doba.si::ccfd40d0-487c-4fcf-87d0-5a1ee1eda87d" providerId="AD" clId="Web-{4A9A966A-66B1-49AA-A673-F258B88A68F0}" dt="2025-07-22T12:55:33.591" v="41" actId="20577"/>
          <ac:spMkLst>
            <pc:docMk/>
            <pc:sldMk cId="1177726443" sldId="257"/>
            <ac:spMk id="3" creationId="{8D0089E8-9EEB-047C-855D-C0D6B24BE56F}"/>
          </ac:spMkLst>
        </pc:spChg>
      </pc:sldChg>
      <pc:sldChg chg="modSp">
        <pc:chgData name="Mateja Geder, DOBA" userId="S::mateja.geder@doba.si::ccfd40d0-487c-4fcf-87d0-5a1ee1eda87d" providerId="AD" clId="Web-{4A9A966A-66B1-49AA-A673-F258B88A68F0}" dt="2025-07-22T13:02:51.417" v="162" actId="20577"/>
        <pc:sldMkLst>
          <pc:docMk/>
          <pc:sldMk cId="2591287154" sldId="258"/>
        </pc:sldMkLst>
        <pc:spChg chg="mod">
          <ac:chgData name="Mateja Geder, DOBA" userId="S::mateja.geder@doba.si::ccfd40d0-487c-4fcf-87d0-5a1ee1eda87d" providerId="AD" clId="Web-{4A9A966A-66B1-49AA-A673-F258B88A68F0}" dt="2025-07-22T13:02:51.417" v="162" actId="20577"/>
          <ac:spMkLst>
            <pc:docMk/>
            <pc:sldMk cId="2591287154" sldId="258"/>
            <ac:spMk id="5" creationId="{DCBDD218-F9D7-4922-0A12-8A66E5903877}"/>
          </ac:spMkLst>
        </pc:spChg>
        <pc:spChg chg="mod">
          <ac:chgData name="Mateja Geder, DOBA" userId="S::mateja.geder@doba.si::ccfd40d0-487c-4fcf-87d0-5a1ee1eda87d" providerId="AD" clId="Web-{4A9A966A-66B1-49AA-A673-F258B88A68F0}" dt="2025-07-22T12:56:24.718" v="64" actId="20577"/>
          <ac:spMkLst>
            <pc:docMk/>
            <pc:sldMk cId="2591287154" sldId="258"/>
            <ac:spMk id="6" creationId="{0CC214A9-B65D-FDF1-7616-D8081C944C60}"/>
          </ac:spMkLst>
        </pc:spChg>
      </pc:sldChg>
      <pc:sldChg chg="modSp">
        <pc:chgData name="Mateja Geder, DOBA" userId="S::mateja.geder@doba.si::ccfd40d0-487c-4fcf-87d0-5a1ee1eda87d" providerId="AD" clId="Web-{4A9A966A-66B1-49AA-A673-F258B88A68F0}" dt="2025-07-22T13:17:54.477" v="265" actId="20577"/>
        <pc:sldMkLst>
          <pc:docMk/>
          <pc:sldMk cId="3428332141" sldId="302"/>
        </pc:sldMkLst>
        <pc:spChg chg="mod">
          <ac:chgData name="Mateja Geder, DOBA" userId="S::mateja.geder@doba.si::ccfd40d0-487c-4fcf-87d0-5a1ee1eda87d" providerId="AD" clId="Web-{4A9A966A-66B1-49AA-A673-F258B88A68F0}" dt="2025-07-22T13:17:54.477" v="265" actId="20577"/>
          <ac:spMkLst>
            <pc:docMk/>
            <pc:sldMk cId="3428332141" sldId="302"/>
            <ac:spMk id="2" creationId="{A0B46F4A-EDF4-08EC-4303-3A30283B4E4D}"/>
          </ac:spMkLst>
        </pc:spChg>
      </pc:sldChg>
      <pc:sldChg chg="modSp">
        <pc:chgData name="Mateja Geder, DOBA" userId="S::mateja.geder@doba.si::ccfd40d0-487c-4fcf-87d0-5a1ee1eda87d" providerId="AD" clId="Web-{4A9A966A-66B1-49AA-A673-F258B88A68F0}" dt="2025-07-22T13:03:03.683" v="168" actId="20577"/>
        <pc:sldMkLst>
          <pc:docMk/>
          <pc:sldMk cId="469763554" sldId="309"/>
        </pc:sldMkLst>
        <pc:spChg chg="mod">
          <ac:chgData name="Mateja Geder, DOBA" userId="S::mateja.geder@doba.si::ccfd40d0-487c-4fcf-87d0-5a1ee1eda87d" providerId="AD" clId="Web-{4A9A966A-66B1-49AA-A673-F258B88A68F0}" dt="2025-07-22T12:58:48.722" v="107" actId="20577"/>
          <ac:spMkLst>
            <pc:docMk/>
            <pc:sldMk cId="469763554" sldId="309"/>
            <ac:spMk id="5" creationId="{A7D5D871-3E99-FD69-62E9-BF69DA13EE4B}"/>
          </ac:spMkLst>
        </pc:spChg>
        <pc:spChg chg="mod">
          <ac:chgData name="Mateja Geder, DOBA" userId="S::mateja.geder@doba.si::ccfd40d0-487c-4fcf-87d0-5a1ee1eda87d" providerId="AD" clId="Web-{4A9A966A-66B1-49AA-A673-F258B88A68F0}" dt="2025-07-22T13:03:03.683" v="168" actId="20577"/>
          <ac:spMkLst>
            <pc:docMk/>
            <pc:sldMk cId="469763554" sldId="309"/>
            <ac:spMk id="6" creationId="{53E3B81F-3FEE-310F-5DF4-A456E257BC60}"/>
          </ac:spMkLst>
        </pc:spChg>
      </pc:sldChg>
      <pc:sldChg chg="modSp">
        <pc:chgData name="Mateja Geder, DOBA" userId="S::mateja.geder@doba.si::ccfd40d0-487c-4fcf-87d0-5a1ee1eda87d" providerId="AD" clId="Web-{4A9A966A-66B1-49AA-A673-F258B88A68F0}" dt="2025-07-22T13:01:07.711" v="141" actId="14100"/>
        <pc:sldMkLst>
          <pc:docMk/>
          <pc:sldMk cId="1937639163" sldId="310"/>
        </pc:sldMkLst>
        <pc:spChg chg="mod">
          <ac:chgData name="Mateja Geder, DOBA" userId="S::mateja.geder@doba.si::ccfd40d0-487c-4fcf-87d0-5a1ee1eda87d" providerId="AD" clId="Web-{4A9A966A-66B1-49AA-A673-F258B88A68F0}" dt="2025-07-22T12:59:02.129" v="110" actId="20577"/>
          <ac:spMkLst>
            <pc:docMk/>
            <pc:sldMk cId="1937639163" sldId="310"/>
            <ac:spMk id="4" creationId="{B1D32CD2-AC8A-8FEA-3B8F-C649978F6ACF}"/>
          </ac:spMkLst>
        </pc:spChg>
        <pc:spChg chg="mod">
          <ac:chgData name="Mateja Geder, DOBA" userId="S::mateja.geder@doba.si::ccfd40d0-487c-4fcf-87d0-5a1ee1eda87d" providerId="AD" clId="Web-{4A9A966A-66B1-49AA-A673-F258B88A68F0}" dt="2025-07-22T13:00:01.131" v="124" actId="20577"/>
          <ac:spMkLst>
            <pc:docMk/>
            <pc:sldMk cId="1937639163" sldId="310"/>
            <ac:spMk id="5" creationId="{A1B87E64-DC22-6E89-CA03-CBFB0B7C9BD2}"/>
          </ac:spMkLst>
        </pc:spChg>
        <pc:spChg chg="mod">
          <ac:chgData name="Mateja Geder, DOBA" userId="S::mateja.geder@doba.si::ccfd40d0-487c-4fcf-87d0-5a1ee1eda87d" providerId="AD" clId="Web-{4A9A966A-66B1-49AA-A673-F258B88A68F0}" dt="2025-07-22T13:01:07.711" v="141" actId="14100"/>
          <ac:spMkLst>
            <pc:docMk/>
            <pc:sldMk cId="1937639163" sldId="310"/>
            <ac:spMk id="6" creationId="{9A927C1E-3136-7A55-E91A-8249C6B4D15E}"/>
          </ac:spMkLst>
        </pc:spChg>
        <pc:picChg chg="mod">
          <ac:chgData name="Mateja Geder, DOBA" userId="S::mateja.geder@doba.si::ccfd40d0-487c-4fcf-87d0-5a1ee1eda87d" providerId="AD" clId="Web-{4A9A966A-66B1-49AA-A673-F258B88A68F0}" dt="2025-07-22T13:00:30.022" v="133" actId="1076"/>
          <ac:picMkLst>
            <pc:docMk/>
            <pc:sldMk cId="1937639163" sldId="310"/>
            <ac:picMk id="3" creationId="{A49555D0-D754-8D1C-0588-B27BAC37EAB0}"/>
          </ac:picMkLst>
        </pc:picChg>
      </pc:sldChg>
      <pc:sldChg chg="modSp">
        <pc:chgData name="Mateja Geder, DOBA" userId="S::mateja.geder@doba.si::ccfd40d0-487c-4fcf-87d0-5a1ee1eda87d" providerId="AD" clId="Web-{4A9A966A-66B1-49AA-A673-F258B88A68F0}" dt="2025-07-22T13:01:52.494" v="143" actId="20577"/>
        <pc:sldMkLst>
          <pc:docMk/>
          <pc:sldMk cId="2310493363" sldId="311"/>
        </pc:sldMkLst>
        <pc:spChg chg="mod">
          <ac:chgData name="Mateja Geder, DOBA" userId="S::mateja.geder@doba.si::ccfd40d0-487c-4fcf-87d0-5a1ee1eda87d" providerId="AD" clId="Web-{4A9A966A-66B1-49AA-A673-F258B88A68F0}" dt="2025-07-22T13:01:34.790" v="142" actId="1076"/>
          <ac:spMkLst>
            <pc:docMk/>
            <pc:sldMk cId="2310493363" sldId="311"/>
            <ac:spMk id="3" creationId="{A014A24B-64F9-3EBE-7340-299856E241BB}"/>
          </ac:spMkLst>
        </pc:spChg>
        <pc:spChg chg="mod">
          <ac:chgData name="Mateja Geder, DOBA" userId="S::mateja.geder@doba.si::ccfd40d0-487c-4fcf-87d0-5a1ee1eda87d" providerId="AD" clId="Web-{4A9A966A-66B1-49AA-A673-F258B88A68F0}" dt="2025-07-22T13:01:52.494" v="143" actId="20577"/>
          <ac:spMkLst>
            <pc:docMk/>
            <pc:sldMk cId="2310493363" sldId="311"/>
            <ac:spMk id="5" creationId="{A014A24B-64F9-3EBE-7340-299856E241BB}"/>
          </ac:spMkLst>
        </pc:spChg>
      </pc:sldChg>
      <pc:sldChg chg="modSp">
        <pc:chgData name="Mateja Geder, DOBA" userId="S::mateja.geder@doba.si::ccfd40d0-487c-4fcf-87d0-5a1ee1eda87d" providerId="AD" clId="Web-{4A9A966A-66B1-49AA-A673-F258B88A68F0}" dt="2025-07-22T13:06:30.143" v="191" actId="20577"/>
        <pc:sldMkLst>
          <pc:docMk/>
          <pc:sldMk cId="4270580350" sldId="314"/>
        </pc:sldMkLst>
        <pc:spChg chg="mod">
          <ac:chgData name="Mateja Geder, DOBA" userId="S::mateja.geder@doba.si::ccfd40d0-487c-4fcf-87d0-5a1ee1eda87d" providerId="AD" clId="Web-{4A9A966A-66B1-49AA-A673-F258B88A68F0}" dt="2025-07-22T13:06:30.143" v="191" actId="20577"/>
          <ac:spMkLst>
            <pc:docMk/>
            <pc:sldMk cId="4270580350" sldId="314"/>
            <ac:spMk id="3" creationId="{A014A24B-64F9-3EBE-7340-299856E241BB}"/>
          </ac:spMkLst>
        </pc:spChg>
      </pc:sldChg>
      <pc:sldChg chg="modSp">
        <pc:chgData name="Mateja Geder, DOBA" userId="S::mateja.geder@doba.si::ccfd40d0-487c-4fcf-87d0-5a1ee1eda87d" providerId="AD" clId="Web-{4A9A966A-66B1-49AA-A673-F258B88A68F0}" dt="2025-07-22T13:09:02.382" v="206" actId="20577"/>
        <pc:sldMkLst>
          <pc:docMk/>
          <pc:sldMk cId="2856626542" sldId="315"/>
        </pc:sldMkLst>
        <pc:spChg chg="mod">
          <ac:chgData name="Mateja Geder, DOBA" userId="S::mateja.geder@doba.si::ccfd40d0-487c-4fcf-87d0-5a1ee1eda87d" providerId="AD" clId="Web-{4A9A966A-66B1-49AA-A673-F258B88A68F0}" dt="2025-07-22T13:09:02.382" v="206" actId="20577"/>
          <ac:spMkLst>
            <pc:docMk/>
            <pc:sldMk cId="2856626542" sldId="315"/>
            <ac:spMk id="6" creationId="{E22B0663-F59C-7183-970E-9D2AD2EFEB46}"/>
          </ac:spMkLst>
        </pc:spChg>
        <pc:spChg chg="mod">
          <ac:chgData name="Mateja Geder, DOBA" userId="S::mateja.geder@doba.si::ccfd40d0-487c-4fcf-87d0-5a1ee1eda87d" providerId="AD" clId="Web-{4A9A966A-66B1-49AA-A673-F258B88A68F0}" dt="2025-07-22T13:08:23.256" v="200" actId="20577"/>
          <ac:spMkLst>
            <pc:docMk/>
            <pc:sldMk cId="2856626542" sldId="315"/>
            <ac:spMk id="7" creationId="{C853AD0C-9411-8F0F-A4AC-79FC6BBDF827}"/>
          </ac:spMkLst>
        </pc:spChg>
      </pc:sldChg>
      <pc:sldChg chg="modSp">
        <pc:chgData name="Mateja Geder, DOBA" userId="S::mateja.geder@doba.si::ccfd40d0-487c-4fcf-87d0-5a1ee1eda87d" providerId="AD" clId="Web-{4A9A966A-66B1-49AA-A673-F258B88A68F0}" dt="2025-07-22T13:10:25.604" v="208" actId="20577"/>
        <pc:sldMkLst>
          <pc:docMk/>
          <pc:sldMk cId="2625711799" sldId="318"/>
        </pc:sldMkLst>
        <pc:spChg chg="mod">
          <ac:chgData name="Mateja Geder, DOBA" userId="S::mateja.geder@doba.si::ccfd40d0-487c-4fcf-87d0-5a1ee1eda87d" providerId="AD" clId="Web-{4A9A966A-66B1-49AA-A673-F258B88A68F0}" dt="2025-07-22T13:10:25.604" v="208" actId="20577"/>
          <ac:spMkLst>
            <pc:docMk/>
            <pc:sldMk cId="2625711799" sldId="318"/>
            <ac:spMk id="5" creationId="{00000000-0000-0000-0000-000000000000}"/>
          </ac:spMkLst>
        </pc:spChg>
      </pc:sldChg>
      <pc:sldChg chg="modSp">
        <pc:chgData name="Mateja Geder, DOBA" userId="S::mateja.geder@doba.si::ccfd40d0-487c-4fcf-87d0-5a1ee1eda87d" providerId="AD" clId="Web-{4A9A966A-66B1-49AA-A673-F258B88A68F0}" dt="2025-07-22T13:15:17.175" v="227" actId="20577"/>
        <pc:sldMkLst>
          <pc:docMk/>
          <pc:sldMk cId="3649739218" sldId="320"/>
        </pc:sldMkLst>
        <pc:spChg chg="mod">
          <ac:chgData name="Mateja Geder, DOBA" userId="S::mateja.geder@doba.si::ccfd40d0-487c-4fcf-87d0-5a1ee1eda87d" providerId="AD" clId="Web-{4A9A966A-66B1-49AA-A673-F258B88A68F0}" dt="2025-07-22T13:14:09.814" v="217" actId="20577"/>
          <ac:spMkLst>
            <pc:docMk/>
            <pc:sldMk cId="3649739218" sldId="320"/>
            <ac:spMk id="5" creationId="{62C091C3-8A1A-4366-90C0-47BD3B7E4E62}"/>
          </ac:spMkLst>
        </pc:spChg>
        <pc:spChg chg="mod">
          <ac:chgData name="Mateja Geder, DOBA" userId="S::mateja.geder@doba.si::ccfd40d0-487c-4fcf-87d0-5a1ee1eda87d" providerId="AD" clId="Web-{4A9A966A-66B1-49AA-A673-F258B88A68F0}" dt="2025-07-22T13:15:17.175" v="227" actId="20577"/>
          <ac:spMkLst>
            <pc:docMk/>
            <pc:sldMk cId="3649739218" sldId="320"/>
            <ac:spMk id="6" creationId="{DA2DF39C-AECE-DC80-AD49-51478D0C7B41}"/>
          </ac:spMkLst>
        </pc:spChg>
      </pc:sldChg>
      <pc:sldChg chg="modSp">
        <pc:chgData name="Mateja Geder, DOBA" userId="S::mateja.geder@doba.si::ccfd40d0-487c-4fcf-87d0-5a1ee1eda87d" providerId="AD" clId="Web-{4A9A966A-66B1-49AA-A673-F258B88A68F0}" dt="2025-07-22T13:19:09.339" v="326" actId="20577"/>
        <pc:sldMkLst>
          <pc:docMk/>
          <pc:sldMk cId="738161283" sldId="321"/>
        </pc:sldMkLst>
        <pc:spChg chg="mod">
          <ac:chgData name="Mateja Geder, DOBA" userId="S::mateja.geder@doba.si::ccfd40d0-487c-4fcf-87d0-5a1ee1eda87d" providerId="AD" clId="Web-{4A9A966A-66B1-49AA-A673-F258B88A68F0}" dt="2025-07-22T13:19:09.339" v="326" actId="20577"/>
          <ac:spMkLst>
            <pc:docMk/>
            <pc:sldMk cId="738161283" sldId="321"/>
            <ac:spMk id="2" creationId="{E75062B2-CE0E-1BA2-48EE-B17953F29124}"/>
          </ac:spMkLst>
        </pc:spChg>
        <pc:spChg chg="mod">
          <ac:chgData name="Mateja Geder, DOBA" userId="S::mateja.geder@doba.si::ccfd40d0-487c-4fcf-87d0-5a1ee1eda87d" providerId="AD" clId="Web-{4A9A966A-66B1-49AA-A673-F258B88A68F0}" dt="2025-07-22T13:18:09.665" v="268" actId="1076"/>
          <ac:spMkLst>
            <pc:docMk/>
            <pc:sldMk cId="738161283" sldId="321"/>
            <ac:spMk id="7" creationId="{1CAC0387-64FA-DADA-2924-1A3ABC5B87F7}"/>
          </ac:spMkLst>
        </pc:spChg>
      </pc:sldChg>
      <pc:sldChg chg="modSp">
        <pc:chgData name="Mateja Geder, DOBA" userId="S::mateja.geder@doba.si::ccfd40d0-487c-4fcf-87d0-5a1ee1eda87d" providerId="AD" clId="Web-{4A9A966A-66B1-49AA-A673-F258B88A68F0}" dt="2025-07-22T13:19:59.418" v="328" actId="20577"/>
        <pc:sldMkLst>
          <pc:docMk/>
          <pc:sldMk cId="903854749" sldId="322"/>
        </pc:sldMkLst>
        <pc:spChg chg="mod">
          <ac:chgData name="Mateja Geder, DOBA" userId="S::mateja.geder@doba.si::ccfd40d0-487c-4fcf-87d0-5a1ee1eda87d" providerId="AD" clId="Web-{4A9A966A-66B1-49AA-A673-F258B88A68F0}" dt="2025-07-22T13:19:59.418" v="328" actId="20577"/>
          <ac:spMkLst>
            <pc:docMk/>
            <pc:sldMk cId="903854749" sldId="322"/>
            <ac:spMk id="2" creationId="{39C6727E-479B-707D-BB06-0D685D4D97C3}"/>
          </ac:spMkLst>
        </pc:spChg>
      </pc:sldChg>
      <pc:sldChg chg="modSp">
        <pc:chgData name="Mateja Geder, DOBA" userId="S::mateja.geder@doba.si::ccfd40d0-487c-4fcf-87d0-5a1ee1eda87d" providerId="AD" clId="Web-{4A9A966A-66B1-49AA-A673-F258B88A68F0}" dt="2025-07-22T13:22:15.657" v="357" actId="20577"/>
        <pc:sldMkLst>
          <pc:docMk/>
          <pc:sldMk cId="708275937" sldId="323"/>
        </pc:sldMkLst>
        <pc:spChg chg="mod">
          <ac:chgData name="Mateja Geder, DOBA" userId="S::mateja.geder@doba.si::ccfd40d0-487c-4fcf-87d0-5a1ee1eda87d" providerId="AD" clId="Web-{4A9A966A-66B1-49AA-A673-F258B88A68F0}" dt="2025-07-22T13:22:15.657" v="357" actId="20577"/>
          <ac:spMkLst>
            <pc:docMk/>
            <pc:sldMk cId="708275937" sldId="323"/>
            <ac:spMk id="6" creationId="{B7C3CA4E-8344-110D-7733-DA33C96BFF62}"/>
          </ac:spMkLst>
        </pc:spChg>
      </pc:sldChg>
      <pc:sldChg chg="modSp">
        <pc:chgData name="Mateja Geder, DOBA" userId="S::mateja.geder@doba.si::ccfd40d0-487c-4fcf-87d0-5a1ee1eda87d" providerId="AD" clId="Web-{4A9A966A-66B1-49AA-A673-F258B88A68F0}" dt="2025-07-22T13:27:00.307" v="373" actId="20577"/>
        <pc:sldMkLst>
          <pc:docMk/>
          <pc:sldMk cId="191434152" sldId="324"/>
        </pc:sldMkLst>
        <pc:spChg chg="mod">
          <ac:chgData name="Mateja Geder, DOBA" userId="S::mateja.geder@doba.si::ccfd40d0-487c-4fcf-87d0-5a1ee1eda87d" providerId="AD" clId="Web-{4A9A966A-66B1-49AA-A673-F258B88A68F0}" dt="2025-07-22T13:27:00.307" v="373" actId="20577"/>
          <ac:spMkLst>
            <pc:docMk/>
            <pc:sldMk cId="191434152" sldId="324"/>
            <ac:spMk id="10" creationId="{4F3B825C-FAD5-DD11-5A89-9A792DC16857}"/>
          </ac:spMkLst>
        </pc:spChg>
      </pc:sldChg>
      <pc:sldChg chg="modSp">
        <pc:chgData name="Mateja Geder, DOBA" userId="S::mateja.geder@doba.si::ccfd40d0-487c-4fcf-87d0-5a1ee1eda87d" providerId="AD" clId="Web-{4A9A966A-66B1-49AA-A673-F258B88A68F0}" dt="2025-07-22T13:24:21.177" v="364" actId="20577"/>
        <pc:sldMkLst>
          <pc:docMk/>
          <pc:sldMk cId="1717411984" sldId="325"/>
        </pc:sldMkLst>
        <pc:graphicFrameChg chg="mod modGraphic">
          <ac:chgData name="Mateja Geder, DOBA" userId="S::mateja.geder@doba.si::ccfd40d0-487c-4fcf-87d0-5a1ee1eda87d" providerId="AD" clId="Web-{4A9A966A-66B1-49AA-A673-F258B88A68F0}" dt="2025-07-22T13:24:21.177" v="364" actId="20577"/>
          <ac:graphicFrameMkLst>
            <pc:docMk/>
            <pc:sldMk cId="1717411984" sldId="325"/>
            <ac:graphicFrameMk id="9" creationId="{CAEE8A9D-2479-ED3C-31A8-C448B29607C1}"/>
          </ac:graphicFrameMkLst>
        </pc:graphicFrameChg>
      </pc:sldChg>
      <pc:sldChg chg="modSp">
        <pc:chgData name="Mateja Geder, DOBA" userId="S::mateja.geder@doba.si::ccfd40d0-487c-4fcf-87d0-5a1ee1eda87d" providerId="AD" clId="Web-{4A9A966A-66B1-49AA-A673-F258B88A68F0}" dt="2025-07-22T13:16:01.708" v="236" actId="20577"/>
        <pc:sldMkLst>
          <pc:docMk/>
          <pc:sldMk cId="930867541" sldId="345"/>
        </pc:sldMkLst>
        <pc:spChg chg="mod">
          <ac:chgData name="Mateja Geder, DOBA" userId="S::mateja.geder@doba.si::ccfd40d0-487c-4fcf-87d0-5a1ee1eda87d" providerId="AD" clId="Web-{4A9A966A-66B1-49AA-A673-F258B88A68F0}" dt="2025-07-22T13:16:01.708" v="236" actId="20577"/>
          <ac:spMkLst>
            <pc:docMk/>
            <pc:sldMk cId="930867541" sldId="345"/>
            <ac:spMk id="6" creationId="{1DA8A0EC-8024-4BB5-D35E-4812536436BE}"/>
          </ac:spMkLst>
        </pc:spChg>
      </pc:sldChg>
      <pc:sldChg chg="modSp">
        <pc:chgData name="Mateja Geder, DOBA" userId="S::mateja.geder@doba.si::ccfd40d0-487c-4fcf-87d0-5a1ee1eda87d" providerId="AD" clId="Web-{4A9A966A-66B1-49AA-A673-F258B88A68F0}" dt="2025-07-22T13:31:02.970" v="416"/>
        <pc:sldMkLst>
          <pc:docMk/>
          <pc:sldMk cId="1646550122" sldId="346"/>
        </pc:sldMkLst>
        <pc:spChg chg="mod">
          <ac:chgData name="Mateja Geder, DOBA" userId="S::mateja.geder@doba.si::ccfd40d0-487c-4fcf-87d0-5a1ee1eda87d" providerId="AD" clId="Web-{4A9A966A-66B1-49AA-A673-F258B88A68F0}" dt="2025-07-22T13:31:02.970" v="416"/>
          <ac:spMkLst>
            <pc:docMk/>
            <pc:sldMk cId="1646550122" sldId="346"/>
            <ac:spMk id="2" creationId="{5FE3EF63-FF6F-27D2-F2F5-76EEB9D28F54}"/>
          </ac:spMkLst>
        </pc:spChg>
        <pc:spChg chg="mod">
          <ac:chgData name="Mateja Geder, DOBA" userId="S::mateja.geder@doba.si::ccfd40d0-487c-4fcf-87d0-5a1ee1eda87d" providerId="AD" clId="Web-{4A9A966A-66B1-49AA-A673-F258B88A68F0}" dt="2025-07-22T13:29:03.935" v="402" actId="20577"/>
          <ac:spMkLst>
            <pc:docMk/>
            <pc:sldMk cId="1646550122" sldId="346"/>
            <ac:spMk id="6" creationId="{1EDB8163-3354-C83A-67B9-72916EE7E21F}"/>
          </ac:spMkLst>
        </pc:spChg>
        <pc:spChg chg="mod">
          <ac:chgData name="Mateja Geder, DOBA" userId="S::mateja.geder@doba.si::ccfd40d0-487c-4fcf-87d0-5a1ee1eda87d" providerId="AD" clId="Web-{4A9A966A-66B1-49AA-A673-F258B88A68F0}" dt="2025-07-22T13:28:15.950" v="385" actId="20577"/>
          <ac:spMkLst>
            <pc:docMk/>
            <pc:sldMk cId="1646550122" sldId="346"/>
            <ac:spMk id="16" creationId="{B2E45591-BE37-DE7B-EB67-44D52C1E1BD1}"/>
          </ac:spMkLst>
        </pc:spChg>
        <pc:spChg chg="mod">
          <ac:chgData name="Mateja Geder, DOBA" userId="S::mateja.geder@doba.si::ccfd40d0-487c-4fcf-87d0-5a1ee1eda87d" providerId="AD" clId="Web-{4A9A966A-66B1-49AA-A673-F258B88A68F0}" dt="2025-07-22T13:27:53.027" v="380" actId="20577"/>
          <ac:spMkLst>
            <pc:docMk/>
            <pc:sldMk cId="1646550122" sldId="346"/>
            <ac:spMk id="17" creationId="{744C314D-6411-3CB0-9D87-4D00A5FFE05F}"/>
          </ac:spMkLst>
        </pc:spChg>
      </pc:sldChg>
      <pc:sldChg chg="modSp">
        <pc:chgData name="Mateja Geder, DOBA" userId="S::mateja.geder@doba.si::ccfd40d0-487c-4fcf-87d0-5a1ee1eda87d" providerId="AD" clId="Web-{4A9A966A-66B1-49AA-A673-F258B88A68F0}" dt="2025-07-22T13:11:50.153" v="210" actId="20577"/>
        <pc:sldMkLst>
          <pc:docMk/>
          <pc:sldMk cId="2793243946" sldId="348"/>
        </pc:sldMkLst>
        <pc:spChg chg="mod">
          <ac:chgData name="Mateja Geder, DOBA" userId="S::mateja.geder@doba.si::ccfd40d0-487c-4fcf-87d0-5a1ee1eda87d" providerId="AD" clId="Web-{4A9A966A-66B1-49AA-A673-F258B88A68F0}" dt="2025-07-22T13:11:50.153" v="210" actId="20577"/>
          <ac:spMkLst>
            <pc:docMk/>
            <pc:sldMk cId="2793243946" sldId="348"/>
            <ac:spMk id="3" creationId="{2E673C06-97C6-816F-3728-43D2C6910269}"/>
          </ac:spMkLst>
        </pc:spChg>
        <pc:spChg chg="mod">
          <ac:chgData name="Mateja Geder, DOBA" userId="S::mateja.geder@doba.si::ccfd40d0-487c-4fcf-87d0-5a1ee1eda87d" providerId="AD" clId="Web-{4A9A966A-66B1-49AA-A673-F258B88A68F0}" dt="2025-07-22T13:11:42.481" v="209" actId="1076"/>
          <ac:spMkLst>
            <pc:docMk/>
            <pc:sldMk cId="2793243946" sldId="348"/>
            <ac:spMk id="4" creationId="{722D711A-79A2-C6BB-4451-6A87C0A06D60}"/>
          </ac:spMkLst>
        </pc:spChg>
      </pc:sldChg>
      <pc:sldChg chg="modSp">
        <pc:chgData name="Mateja Geder, DOBA" userId="S::mateja.geder@doba.si::ccfd40d0-487c-4fcf-87d0-5a1ee1eda87d" providerId="AD" clId="Web-{4A9A966A-66B1-49AA-A673-F258B88A68F0}" dt="2025-07-22T13:37:39.123" v="454" actId="20577"/>
        <pc:sldMkLst>
          <pc:docMk/>
          <pc:sldMk cId="3460366067" sldId="353"/>
        </pc:sldMkLst>
        <pc:spChg chg="mod">
          <ac:chgData name="Mateja Geder, DOBA" userId="S::mateja.geder@doba.si::ccfd40d0-487c-4fcf-87d0-5a1ee1eda87d" providerId="AD" clId="Web-{4A9A966A-66B1-49AA-A673-F258B88A68F0}" dt="2025-07-22T13:37:39.123" v="454" actId="20577"/>
          <ac:spMkLst>
            <pc:docMk/>
            <pc:sldMk cId="3460366067" sldId="353"/>
            <ac:spMk id="6" creationId="{CFB72B92-CA9A-93B7-55E7-5908E6D4E45C}"/>
          </ac:spMkLst>
        </pc:spChg>
      </pc:sldChg>
      <pc:sldChg chg="modSp">
        <pc:chgData name="Mateja Geder, DOBA" userId="S::mateja.geder@doba.si::ccfd40d0-487c-4fcf-87d0-5a1ee1eda87d" providerId="AD" clId="Web-{4A9A966A-66B1-49AA-A673-F258B88A68F0}" dt="2025-07-22T13:36:34.606" v="444" actId="20577"/>
        <pc:sldMkLst>
          <pc:docMk/>
          <pc:sldMk cId="1840124317" sldId="354"/>
        </pc:sldMkLst>
        <pc:spChg chg="mod">
          <ac:chgData name="Mateja Geder, DOBA" userId="S::mateja.geder@doba.si::ccfd40d0-487c-4fcf-87d0-5a1ee1eda87d" providerId="AD" clId="Web-{4A9A966A-66B1-49AA-A673-F258B88A68F0}" dt="2025-07-22T13:36:34.606" v="444" actId="20577"/>
          <ac:spMkLst>
            <pc:docMk/>
            <pc:sldMk cId="1840124317" sldId="354"/>
            <ac:spMk id="6" creationId="{299E1648-B44D-BF1F-9E36-2A385C460C23}"/>
          </ac:spMkLst>
        </pc:spChg>
      </pc:sldChg>
      <pc:sldChg chg="modSp">
        <pc:chgData name="Mateja Geder, DOBA" userId="S::mateja.geder@doba.si::ccfd40d0-487c-4fcf-87d0-5a1ee1eda87d" providerId="AD" clId="Web-{4A9A966A-66B1-49AA-A673-F258B88A68F0}" dt="2025-07-22T13:31:55.628" v="427" actId="14100"/>
        <pc:sldMkLst>
          <pc:docMk/>
          <pc:sldMk cId="3595220953" sldId="355"/>
        </pc:sldMkLst>
        <pc:spChg chg="mod">
          <ac:chgData name="Mateja Geder, DOBA" userId="S::mateja.geder@doba.si::ccfd40d0-487c-4fcf-87d0-5a1ee1eda87d" providerId="AD" clId="Web-{4A9A966A-66B1-49AA-A673-F258B88A68F0}" dt="2025-07-22T13:31:26.440" v="420" actId="20577"/>
          <ac:spMkLst>
            <pc:docMk/>
            <pc:sldMk cId="3595220953" sldId="355"/>
            <ac:spMk id="6" creationId="{1E935051-9774-247F-ACB5-EE6D2AC0D23F}"/>
          </ac:spMkLst>
        </pc:spChg>
        <pc:spChg chg="mod">
          <ac:chgData name="Mateja Geder, DOBA" userId="S::mateja.geder@doba.si::ccfd40d0-487c-4fcf-87d0-5a1ee1eda87d" providerId="AD" clId="Web-{4A9A966A-66B1-49AA-A673-F258B88A68F0}" dt="2025-07-22T13:31:39.300" v="423" actId="1076"/>
          <ac:spMkLst>
            <pc:docMk/>
            <pc:sldMk cId="3595220953" sldId="355"/>
            <ac:spMk id="13" creationId="{CD5F2509-EB9B-9D04-D859-CFFD1965507A}"/>
          </ac:spMkLst>
        </pc:spChg>
        <pc:picChg chg="mod">
          <ac:chgData name="Mateja Geder, DOBA" userId="S::mateja.geder@doba.si::ccfd40d0-487c-4fcf-87d0-5a1ee1eda87d" providerId="AD" clId="Web-{4A9A966A-66B1-49AA-A673-F258B88A68F0}" dt="2025-07-22T13:31:48.597" v="425" actId="1076"/>
          <ac:picMkLst>
            <pc:docMk/>
            <pc:sldMk cId="3595220953" sldId="355"/>
            <ac:picMk id="11" creationId="{98AF56B1-D480-4C74-33F8-06A9DADC5D74}"/>
          </ac:picMkLst>
        </pc:picChg>
        <pc:picChg chg="mod">
          <ac:chgData name="Mateja Geder, DOBA" userId="S::mateja.geder@doba.si::ccfd40d0-487c-4fcf-87d0-5a1ee1eda87d" providerId="AD" clId="Web-{4A9A966A-66B1-49AA-A673-F258B88A68F0}" dt="2025-07-22T13:31:55.628" v="427" actId="14100"/>
          <ac:picMkLst>
            <pc:docMk/>
            <pc:sldMk cId="3595220953" sldId="355"/>
            <ac:picMk id="1028" creationId="{3B161F50-FD1A-4968-4C2F-17E8E702E91F}"/>
          </ac:picMkLst>
        </pc:picChg>
      </pc:sldChg>
      <pc:sldChg chg="modSp">
        <pc:chgData name="Mateja Geder, DOBA" userId="S::mateja.geder@doba.si::ccfd40d0-487c-4fcf-87d0-5a1ee1eda87d" providerId="AD" clId="Web-{4A9A966A-66B1-49AA-A673-F258B88A68F0}" dt="2025-07-22T13:41:32.756" v="490" actId="20577"/>
        <pc:sldMkLst>
          <pc:docMk/>
          <pc:sldMk cId="1123592607" sldId="358"/>
        </pc:sldMkLst>
        <pc:spChg chg="mod">
          <ac:chgData name="Mateja Geder, DOBA" userId="S::mateja.geder@doba.si::ccfd40d0-487c-4fcf-87d0-5a1ee1eda87d" providerId="AD" clId="Web-{4A9A966A-66B1-49AA-A673-F258B88A68F0}" dt="2025-07-22T13:41:32.756" v="490" actId="20577"/>
          <ac:spMkLst>
            <pc:docMk/>
            <pc:sldMk cId="1123592607" sldId="358"/>
            <ac:spMk id="5" creationId="{60E84316-03B6-0B3D-02DB-430173B63FAD}"/>
          </ac:spMkLst>
        </pc:spChg>
      </pc:sldChg>
    </pc:docChg>
  </pc:docChgLst>
  <pc:docChgLst>
    <pc:chgData name="Martina Plantak, DOBA" userId="S::martina.plantak@doba.si::de674679-c024-4d92-9c12-6923d982c1a5" providerId="AD" clId="Web-{DE9E1AF6-B744-7AEE-6411-DA4E7267F792}"/>
    <pc:docChg chg="addSld delSld modSld">
      <pc:chgData name="Martina Plantak, DOBA" userId="S::martina.plantak@doba.si::de674679-c024-4d92-9c12-6923d982c1a5" providerId="AD" clId="Web-{DE9E1AF6-B744-7AEE-6411-DA4E7267F792}" dt="2025-07-18T08:17:56.310" v="44"/>
      <pc:docMkLst>
        <pc:docMk/>
      </pc:docMkLst>
      <pc:sldChg chg="modSp">
        <pc:chgData name="Martina Plantak, DOBA" userId="S::martina.plantak@doba.si::de674679-c024-4d92-9c12-6923d982c1a5" providerId="AD" clId="Web-{DE9E1AF6-B744-7AEE-6411-DA4E7267F792}" dt="2025-07-18T08:10:57.935" v="6" actId="20577"/>
        <pc:sldMkLst>
          <pc:docMk/>
          <pc:sldMk cId="2591287154" sldId="258"/>
        </pc:sldMkLst>
        <pc:spChg chg="mod">
          <ac:chgData name="Martina Plantak, DOBA" userId="S::martina.plantak@doba.si::de674679-c024-4d92-9c12-6923d982c1a5" providerId="AD" clId="Web-{DE9E1AF6-B744-7AEE-6411-DA4E7267F792}" dt="2025-07-18T08:10:48.794" v="2" actId="20577"/>
          <ac:spMkLst>
            <pc:docMk/>
            <pc:sldMk cId="2591287154" sldId="258"/>
            <ac:spMk id="5" creationId="{DCBDD218-F9D7-4922-0A12-8A66E5903877}"/>
          </ac:spMkLst>
        </pc:spChg>
        <pc:spChg chg="mod">
          <ac:chgData name="Martina Plantak, DOBA" userId="S::martina.plantak@doba.si::de674679-c024-4d92-9c12-6923d982c1a5" providerId="AD" clId="Web-{DE9E1AF6-B744-7AEE-6411-DA4E7267F792}" dt="2025-07-18T08:10:57.935" v="6" actId="20577"/>
          <ac:spMkLst>
            <pc:docMk/>
            <pc:sldMk cId="2591287154" sldId="258"/>
            <ac:spMk id="6" creationId="{0CC214A9-B65D-FDF1-7616-D8081C944C60}"/>
          </ac:spMkLst>
        </pc:spChg>
      </pc:sldChg>
      <pc:sldChg chg="del">
        <pc:chgData name="Martina Plantak, DOBA" userId="S::martina.plantak@doba.si::de674679-c024-4d92-9c12-6923d982c1a5" providerId="AD" clId="Web-{DE9E1AF6-B744-7AEE-6411-DA4E7267F792}" dt="2025-07-18T08:16:17.118" v="38"/>
        <pc:sldMkLst>
          <pc:docMk/>
          <pc:sldMk cId="3119389221" sldId="275"/>
        </pc:sldMkLst>
      </pc:sldChg>
      <pc:sldChg chg="modSp">
        <pc:chgData name="Martina Plantak, DOBA" userId="S::martina.plantak@doba.si::de674679-c024-4d92-9c12-6923d982c1a5" providerId="AD" clId="Web-{DE9E1AF6-B744-7AEE-6411-DA4E7267F792}" dt="2025-07-18T08:10:28.230" v="0" actId="1076"/>
        <pc:sldMkLst>
          <pc:docMk/>
          <pc:sldMk cId="2949865065" sldId="303"/>
        </pc:sldMkLst>
        <pc:spChg chg="mod">
          <ac:chgData name="Martina Plantak, DOBA" userId="S::martina.plantak@doba.si::de674679-c024-4d92-9c12-6923d982c1a5" providerId="AD" clId="Web-{DE9E1AF6-B744-7AEE-6411-DA4E7267F792}" dt="2025-07-18T08:10:28.230" v="0" actId="1076"/>
          <ac:spMkLst>
            <pc:docMk/>
            <pc:sldMk cId="2949865065" sldId="303"/>
            <ac:spMk id="3" creationId="{73B06CFA-549F-BF01-84DA-E23DFB02BD4F}"/>
          </ac:spMkLst>
        </pc:spChg>
      </pc:sldChg>
      <pc:sldChg chg="modSp">
        <pc:chgData name="Martina Plantak, DOBA" userId="S::martina.plantak@doba.si::de674679-c024-4d92-9c12-6923d982c1a5" providerId="AD" clId="Web-{DE9E1AF6-B744-7AEE-6411-DA4E7267F792}" dt="2025-07-18T08:11:54.296" v="8" actId="1076"/>
        <pc:sldMkLst>
          <pc:docMk/>
          <pc:sldMk cId="2625711799" sldId="318"/>
        </pc:sldMkLst>
        <pc:spChg chg="mod">
          <ac:chgData name="Martina Plantak, DOBA" userId="S::martina.plantak@doba.si::de674679-c024-4d92-9c12-6923d982c1a5" providerId="AD" clId="Web-{DE9E1AF6-B744-7AEE-6411-DA4E7267F792}" dt="2025-07-18T08:11:49.358" v="7" actId="14100"/>
          <ac:spMkLst>
            <pc:docMk/>
            <pc:sldMk cId="2625711799" sldId="318"/>
            <ac:spMk id="10" creationId="{8A44E36F-29B5-6402-AF25-12270D4D39CB}"/>
          </ac:spMkLst>
        </pc:spChg>
        <pc:spChg chg="mod">
          <ac:chgData name="Martina Plantak, DOBA" userId="S::martina.plantak@doba.si::de674679-c024-4d92-9c12-6923d982c1a5" providerId="AD" clId="Web-{DE9E1AF6-B744-7AEE-6411-DA4E7267F792}" dt="2025-07-18T08:11:54.296" v="8" actId="1076"/>
          <ac:spMkLst>
            <pc:docMk/>
            <pc:sldMk cId="2625711799" sldId="318"/>
            <ac:spMk id="11" creationId="{BD8BA953-6FB0-0EE8-7044-F70ED404F40B}"/>
          </ac:spMkLst>
        </pc:spChg>
      </pc:sldChg>
      <pc:sldChg chg="modSp del">
        <pc:chgData name="Martina Plantak, DOBA" userId="S::martina.plantak@doba.si::de674679-c024-4d92-9c12-6923d982c1a5" providerId="AD" clId="Web-{DE9E1AF6-B744-7AEE-6411-DA4E7267F792}" dt="2025-07-18T08:14:10.692" v="20"/>
        <pc:sldMkLst>
          <pc:docMk/>
          <pc:sldMk cId="3384895226" sldId="326"/>
        </pc:sldMkLst>
      </pc:sldChg>
      <pc:sldChg chg="add del">
        <pc:chgData name="Martina Plantak, DOBA" userId="S::martina.plantak@doba.si::de674679-c024-4d92-9c12-6923d982c1a5" providerId="AD" clId="Web-{DE9E1AF6-B744-7AEE-6411-DA4E7267F792}" dt="2025-07-18T08:14:50.662" v="24"/>
        <pc:sldMkLst>
          <pc:docMk/>
          <pc:sldMk cId="3346654351" sldId="329"/>
        </pc:sldMkLst>
      </pc:sldChg>
      <pc:sldChg chg="del">
        <pc:chgData name="Martina Plantak, DOBA" userId="S::martina.plantak@doba.si::de674679-c024-4d92-9c12-6923d982c1a5" providerId="AD" clId="Web-{DE9E1AF6-B744-7AEE-6411-DA4E7267F792}" dt="2025-07-18T08:16:42.197" v="40"/>
        <pc:sldMkLst>
          <pc:docMk/>
          <pc:sldMk cId="3557048780" sldId="341"/>
        </pc:sldMkLst>
      </pc:sldChg>
      <pc:sldChg chg="del">
        <pc:chgData name="Martina Plantak, DOBA" userId="S::martina.plantak@doba.si::de674679-c024-4d92-9c12-6923d982c1a5" providerId="AD" clId="Web-{DE9E1AF6-B744-7AEE-6411-DA4E7267F792}" dt="2025-07-18T08:17:31.184" v="42"/>
        <pc:sldMkLst>
          <pc:docMk/>
          <pc:sldMk cId="3580232808" sldId="342"/>
        </pc:sldMkLst>
      </pc:sldChg>
      <pc:sldChg chg="add del">
        <pc:chgData name="Martina Plantak, DOBA" userId="S::martina.plantak@doba.si::de674679-c024-4d92-9c12-6923d982c1a5" providerId="AD" clId="Web-{DE9E1AF6-B744-7AEE-6411-DA4E7267F792}" dt="2025-07-18T08:17:56.310" v="44"/>
        <pc:sldMkLst>
          <pc:docMk/>
          <pc:sldMk cId="3640853230" sldId="343"/>
        </pc:sldMkLst>
      </pc:sldChg>
      <pc:sldChg chg="add">
        <pc:chgData name="Martina Plantak, DOBA" userId="S::martina.plantak@doba.si::de674679-c024-4d92-9c12-6923d982c1a5" providerId="AD" clId="Web-{DE9E1AF6-B744-7AEE-6411-DA4E7267F792}" dt="2025-07-18T08:14:04.457" v="19"/>
        <pc:sldMkLst>
          <pc:docMk/>
          <pc:sldMk cId="2727261871" sldId="356"/>
        </pc:sldMkLst>
      </pc:sldChg>
      <pc:sldChg chg="add">
        <pc:chgData name="Martina Plantak, DOBA" userId="S::martina.plantak@doba.si::de674679-c024-4d92-9c12-6923d982c1a5" providerId="AD" clId="Web-{DE9E1AF6-B744-7AEE-6411-DA4E7267F792}" dt="2025-07-18T08:14:32.521" v="21"/>
        <pc:sldMkLst>
          <pc:docMk/>
          <pc:sldMk cId="163449149" sldId="357"/>
        </pc:sldMkLst>
      </pc:sldChg>
      <pc:sldChg chg="modSp add">
        <pc:chgData name="Martina Plantak, DOBA" userId="S::martina.plantak@doba.si::de674679-c024-4d92-9c12-6923d982c1a5" providerId="AD" clId="Web-{DE9E1AF6-B744-7AEE-6411-DA4E7267F792}" dt="2025-07-18T08:16:15.118" v="37" actId="20577"/>
        <pc:sldMkLst>
          <pc:docMk/>
          <pc:sldMk cId="1123592607" sldId="358"/>
        </pc:sldMkLst>
      </pc:sldChg>
      <pc:sldChg chg="add">
        <pc:chgData name="Martina Plantak, DOBA" userId="S::martina.plantak@doba.si::de674679-c024-4d92-9c12-6923d982c1a5" providerId="AD" clId="Web-{DE9E1AF6-B744-7AEE-6411-DA4E7267F792}" dt="2025-07-18T08:16:36.838" v="39"/>
        <pc:sldMkLst>
          <pc:docMk/>
          <pc:sldMk cId="3574618512" sldId="359"/>
        </pc:sldMkLst>
      </pc:sldChg>
      <pc:sldChg chg="add">
        <pc:chgData name="Martina Plantak, DOBA" userId="S::martina.plantak@doba.si::de674679-c024-4d92-9c12-6923d982c1a5" providerId="AD" clId="Web-{DE9E1AF6-B744-7AEE-6411-DA4E7267F792}" dt="2025-07-18T08:17:28.324" v="41"/>
        <pc:sldMkLst>
          <pc:docMk/>
          <pc:sldMk cId="1057930141" sldId="360"/>
        </pc:sldMkLst>
      </pc:sldChg>
    </pc:docChg>
  </pc:docChgLst>
</pc:chgInfo>
</file>

<file path=ppt/diagrams/colors1.xml><?xml version="1.0" encoding="utf-8"?>
<dgm:colorsDef xmlns:dgm="http://schemas.openxmlformats.org/drawingml/2006/diagram" xmlns:a="http://schemas.openxmlformats.org/drawingml/2006/main" uniqueId="urn:microsoft.com/office/officeart/2005/8/colors/accent1_5">
  <dgm:title val=""/>
  <dgm:desc val=""/>
  <dgm:catLst>
    <dgm:cat type="accent1" pri="11500"/>
  </dgm:catLst>
  <dgm:styleLbl name="node0">
    <dgm:fillClrLst meth="cycle">
      <a:schemeClr val="accent1">
        <a:alpha val="80000"/>
      </a:schemeClr>
    </dgm:fillClrLst>
    <dgm:linClrLst meth="repeat">
      <a:schemeClr val="lt1"/>
    </dgm:linClrLst>
    <dgm:effectClrLst/>
    <dgm:txLinClrLst/>
    <dgm:txFillClrLst/>
    <dgm:txEffectClrLst/>
  </dgm:styleLbl>
  <dgm:styleLbl name="node1">
    <dgm:fillClrLst>
      <a:schemeClr val="accent1">
        <a:alpha val="90000"/>
      </a:schemeClr>
      <a:schemeClr val="accent1">
        <a:alpha val="50000"/>
      </a:schemeClr>
    </dgm:fillClrLst>
    <dgm:linClrLst meth="repeat">
      <a:schemeClr val="lt1"/>
    </dgm:linClrLst>
    <dgm:effectClrLst/>
    <dgm:txLinClrLst/>
    <dgm:txFillClrLst/>
    <dgm:txEffectClrLst/>
  </dgm:styleLbl>
  <dgm:styleLbl name="alignNode1">
    <dgm:fillClrLst>
      <a:schemeClr val="accent1">
        <a:alpha val="90000"/>
      </a:schemeClr>
      <a:schemeClr val="accent1">
        <a:alpha val="50000"/>
      </a:schemeClr>
    </dgm:fillClrLst>
    <dgm:linClrLst>
      <a:schemeClr val="accent1">
        <a:alpha val="90000"/>
      </a:schemeClr>
      <a:schemeClr val="accent1">
        <a:alpha val="50000"/>
      </a:schemeClr>
    </dgm:linClrLst>
    <dgm:effectClrLst/>
    <dgm:txLinClrLst/>
    <dgm:txFillClrLst/>
    <dgm:txEffectClrLst/>
  </dgm:styleLbl>
  <dgm:styleLbl name="lnNode1">
    <dgm:fillClrLst>
      <a:schemeClr val="accent1">
        <a:shade val="90000"/>
      </a:schemeClr>
      <a:schemeClr val="accent1">
        <a:alpha val="50000"/>
        <a:tint val="50000"/>
      </a:schemeClr>
    </dgm:fillClrLst>
    <dgm:linClrLst meth="repeat">
      <a:schemeClr val="lt1"/>
    </dgm:linClrLst>
    <dgm:effectClrLst/>
    <dgm:txLinClrLst/>
    <dgm:txFillClrLst/>
    <dgm:txEffectClrLst/>
  </dgm:styleLbl>
  <dgm:styleLbl name="vennNode1">
    <dgm:fillClrLst>
      <a:schemeClr val="accent1">
        <a:shade val="80000"/>
        <a:alpha val="50000"/>
      </a:schemeClr>
      <a:schemeClr val="accent1">
        <a:alpha val="80000"/>
      </a:schemeClr>
    </dgm:fillClrLst>
    <dgm:linClrLst meth="repeat">
      <a:schemeClr val="lt1"/>
    </dgm:linClrLst>
    <dgm:effectClrLst/>
    <dgm:txLinClrLst/>
    <dgm:txFillClrLst/>
    <dgm:txEffectClrLst/>
  </dgm:styleLbl>
  <dgm:styleLbl name="node2">
    <dgm:fillClrLst>
      <a:schemeClr val="accent1">
        <a:alpha val="70000"/>
      </a:schemeClr>
    </dgm:fillClrLst>
    <dgm:linClrLst meth="repeat">
      <a:schemeClr val="lt1"/>
    </dgm:linClrLst>
    <dgm:effectClrLst/>
    <dgm:txLinClrLst/>
    <dgm:txFillClrLst/>
    <dgm:txEffectClrLst/>
  </dgm:styleLbl>
  <dgm:styleLbl name="node3">
    <dgm:fillClrLst>
      <a:schemeClr val="accent1">
        <a:alpha val="50000"/>
      </a:schemeClr>
    </dgm:fillClrLst>
    <dgm:linClrLst meth="repeat">
      <a:schemeClr val="lt1"/>
    </dgm:linClrLst>
    <dgm:effectClrLst/>
    <dgm:txLinClrLst/>
    <dgm:txFillClrLst/>
    <dgm:txEffectClrLst/>
  </dgm:styleLbl>
  <dgm:styleLbl name="node4">
    <dgm:fillClrLst>
      <a:schemeClr val="accent1">
        <a:alpha val="30000"/>
      </a:schemeClr>
    </dgm:fillClrLst>
    <dgm:linClrLst meth="repeat">
      <a:schemeClr val="lt1"/>
    </dgm:linClrLst>
    <dgm:effectClrLst/>
    <dgm:txLinClrLst/>
    <dgm:txFillClrLst/>
    <dgm:txEffectClrLst/>
  </dgm:styleLbl>
  <dgm:styleLbl name="fgImgPlace1">
    <dgm:fillClrLst>
      <a:schemeClr val="accent1">
        <a:tint val="50000"/>
        <a:alpha val="90000"/>
      </a:schemeClr>
      <a:schemeClr val="accent1">
        <a:tint val="20000"/>
        <a:alpha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1">
        <a:shade val="90000"/>
      </a:schemeClr>
      <a:schemeClr val="accent1">
        <a:tint val="50000"/>
      </a:schemeClr>
    </dgm:fillClrLst>
    <dgm:linClrLst>
      <a:schemeClr val="accent1">
        <a:shade val="90000"/>
      </a:schemeClr>
      <a:schemeClr val="accent1">
        <a:tint val="50000"/>
      </a:schemeClr>
    </dgm:linClrLst>
    <dgm:effectClrLst/>
    <dgm:txLinClrLst/>
    <dgm:txFillClrLst/>
    <dgm:txEffectClrLst/>
  </dgm:styleLbl>
  <dgm:styleLbl name="fgSibTrans2D1">
    <dgm:fillClrLst>
      <a:schemeClr val="accent1">
        <a:shade val="90000"/>
      </a:schemeClr>
      <a:schemeClr val="accent1">
        <a:tint val="50000"/>
      </a:schemeClr>
    </dgm:fillClrLst>
    <dgm:linClrLst>
      <a:schemeClr val="accent1">
        <a:shade val="90000"/>
      </a:schemeClr>
      <a:schemeClr val="accent1">
        <a:tint val="50000"/>
      </a:schemeClr>
    </dgm:linClrLst>
    <dgm:effectClrLst/>
    <dgm:txLinClrLst/>
    <dgm:txFillClrLst/>
    <dgm:txEffectClrLst/>
  </dgm:styleLbl>
  <dgm:styleLbl name="bgSibTrans2D1">
    <dgm:fillClrLst>
      <a:schemeClr val="accent1">
        <a:shade val="90000"/>
      </a:schemeClr>
      <a:schemeClr val="accent1">
        <a:tint val="50000"/>
      </a:schemeClr>
    </dgm:fillClrLst>
    <dgm:linClrLst>
      <a:schemeClr val="accent1">
        <a:shade val="90000"/>
      </a:schemeClr>
      <a:schemeClr val="accent1">
        <a:tint val="50000"/>
      </a:schemeClr>
    </dgm:linClrLst>
    <dgm:effectClrLst/>
    <dgm:txLinClrLst/>
    <dgm:txFillClrLst/>
    <dgm:txEffectClrLst/>
  </dgm:styleLbl>
  <dgm:styleLbl name="sibTrans1D1">
    <dgm:fillClrLst>
      <a:schemeClr val="accent1">
        <a:shade val="90000"/>
      </a:schemeClr>
      <a:schemeClr val="accent1">
        <a:tint val="50000"/>
      </a:schemeClr>
    </dgm:fillClrLst>
    <dgm:linClrLst>
      <a:schemeClr val="accent1">
        <a:shade val="90000"/>
      </a:schemeClr>
      <a:schemeClr val="accent1">
        <a:tint val="5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alpha val="90000"/>
      </a:schemeClr>
    </dgm:fillClrLst>
    <dgm:linClrLst meth="repeat">
      <a:schemeClr val="lt1"/>
    </dgm:linClrLst>
    <dgm:effectClrLst/>
    <dgm:txLinClrLst/>
    <dgm:txFillClrLst/>
    <dgm:txEffectClrLst/>
  </dgm:styleLbl>
  <dgm:styleLbl name="asst1">
    <dgm:fillClrLst meth="repeat">
      <a:schemeClr val="accent1">
        <a:alpha val="90000"/>
      </a:schemeClr>
    </dgm:fillClrLst>
    <dgm:linClrLst meth="repeat">
      <a:schemeClr val="lt1"/>
    </dgm:linClrLst>
    <dgm:effectClrLst/>
    <dgm:txLinClrLst/>
    <dgm:txFillClrLst/>
    <dgm:txEffectClrLst/>
  </dgm:styleLbl>
  <dgm:styleLbl name="asst2">
    <dgm:fillClrLst>
      <a:schemeClr val="accent1">
        <a:alpha val="90000"/>
      </a:schemeClr>
    </dgm:fillClrLst>
    <dgm:linClrLst meth="repeat">
      <a:schemeClr val="lt1"/>
    </dgm:linClrLst>
    <dgm:effectClrLst/>
    <dgm:txLinClrLst/>
    <dgm:txFillClrLst/>
    <dgm:txEffectClrLst/>
  </dgm:styleLbl>
  <dgm:styleLbl name="asst3">
    <dgm:fillClrLst>
      <a:schemeClr val="accent1">
        <a:alpha val="70000"/>
      </a:schemeClr>
    </dgm:fillClrLst>
    <dgm:linClrLst meth="repeat">
      <a:schemeClr val="lt1"/>
    </dgm:linClrLst>
    <dgm:effectClrLst/>
    <dgm:txLinClrLst/>
    <dgm:txFillClrLst/>
    <dgm:txEffectClrLst/>
  </dgm:styleLbl>
  <dgm:styleLbl name="asst4">
    <dgm:fillClrLst>
      <a:schemeClr val="accent1">
        <a:alpha val="50000"/>
      </a:schemeClr>
    </dgm:fillClrLst>
    <dgm:linClrLst meth="repeat">
      <a:schemeClr val="lt1"/>
    </dgm:linClrLst>
    <dgm:effectClrLst/>
    <dgm:txLinClrLst/>
    <dgm:txFillClrLst/>
    <dgm:txEffectClrLst/>
  </dgm:styleLbl>
  <dgm:styleLbl name="parChTrans2D1">
    <dgm:fillClrLst meth="repeat">
      <a:schemeClr val="accent1">
        <a:shade val="80000"/>
      </a:schemeClr>
    </dgm:fillClrLst>
    <dgm:linClrLst meth="repeat">
      <a:schemeClr val="accent1">
        <a:shade val="80000"/>
      </a:schemeClr>
    </dgm:linClrLst>
    <dgm:effectClrLst/>
    <dgm:txLinClrLst/>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dk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0000"/>
      </a:schemeClr>
    </dgm:fillClrLst>
    <dgm:linClrLst meth="repeat">
      <a:schemeClr val="accent1">
        <a:tint val="90000"/>
      </a:schemeClr>
    </dgm:linClrLst>
    <dgm:effectClrLst/>
    <dgm:txLinClrLst/>
    <dgm:txFillClrLst meth="repeat">
      <a:schemeClr val="tx1"/>
    </dgm:txFillClrLst>
    <dgm:txEffectClrLst/>
  </dgm:styleLbl>
  <dgm:styleLbl name="parChTrans1D3">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parChTrans1D4">
    <dgm:fillClrLst meth="repeat">
      <a:schemeClr val="accent1">
        <a:tint val="50000"/>
      </a:schemeClr>
    </dgm:fillClrLst>
    <dgm:linClrLst meth="repeat">
      <a:schemeClr val="accent1">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trAlignAcc1">
    <dgm:fillClrLst meth="repeat">
      <a:schemeClr val="lt1">
        <a:alpha val="4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bgAcc1">
    <dgm:fillClrLst meth="repeat">
      <a:schemeClr val="lt1">
        <a:alpha val="9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solidFgAcc1">
    <dgm:fillClrLst meth="repeat">
      <a:schemeClr val="lt1"/>
    </dgm:fillClrLst>
    <dgm:linClrLst>
      <a:schemeClr val="accent1">
        <a:alpha val="90000"/>
      </a:schemeClr>
      <a:schemeClr val="accent1">
        <a:alpha val="5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a:schemeClr val="accent1">
        <a:alpha val="90000"/>
        <a:tint val="40000"/>
      </a:schemeClr>
      <a:schemeClr val="accent1">
        <a:alpha val="5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50000"/>
      </a:schemeClr>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0_1">
  <dgm:title val=""/>
  <dgm:desc val=""/>
  <dgm:catLst>
    <dgm:cat type="mainScheme" pri="10100"/>
  </dgm:catLst>
  <dgm:styleLbl name="node0">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dk1">
        <a:shade val="80000"/>
      </a:schemeClr>
    </dgm:linClrLst>
    <dgm:effectClrLst/>
    <dgm:txLinClrLst/>
    <dgm:txFillClrLst/>
    <dgm:txEffectClrLst/>
  </dgm:styleLbl>
  <dgm:styleLbl name="node2">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dk1">
        <a:shade val="80000"/>
      </a:schemeClr>
    </dgm:linClrLst>
    <dgm:effectClrLst/>
    <dgm:txLinClrLst/>
    <dgm:txFillClrLst meth="repeat">
      <a:schemeClr val="dk1"/>
    </dgm:txFillClrLst>
    <dgm:txEffectClrLst/>
  </dgm:styleLbl>
  <dgm:styleLbl name="f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align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b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f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b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sibTrans1D1">
    <dgm:fillClrLst meth="repeat">
      <a:schemeClr val="dk1"/>
    </dgm:fillClrLst>
    <dgm:linClrLst meth="repeat">
      <a:schemeClr val="dk1"/>
    </dgm:linClrLst>
    <dgm:effectClrLst/>
    <dgm:txLinClrLst/>
    <dgm:txFillClrLst meth="repeat">
      <a:schemeClr val="tx1"/>
    </dgm:txFillClrLst>
    <dgm:txEffectClrLst/>
  </dgm:styleLbl>
  <dgm:styleLbl name="callout">
    <dgm:fillClrLst meth="repeat">
      <a:schemeClr val="dk1"/>
    </dgm:fillClrLst>
    <dgm:linClrLst meth="repeat">
      <a:schemeClr val="dk1"/>
    </dgm:linClrLst>
    <dgm:effectClrLst/>
    <dgm:txLinClrLst/>
    <dgm:txFillClrLst meth="repeat">
      <a:schemeClr val="tx1"/>
    </dgm:txFillClrLst>
    <dgm:txEffectClrLst/>
  </dgm:styleLbl>
  <dgm:styleLbl name="asst0">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dk1">
        <a:shade val="80000"/>
      </a:schemeClr>
    </dgm:linClrLst>
    <dgm:effectClrLst/>
    <dgm:txLinClrLst/>
    <dgm:txFillClrLst meth="repeat">
      <a:schemeClr val="dk1"/>
    </dgm:txFillClrLst>
    <dgm:txEffectClrLst/>
  </dgm:styleLbl>
  <dgm:styleLbl name="parChTrans2D1">
    <dgm:fillClrLst meth="repeat">
      <a:schemeClr val="dk1">
        <a:tint val="60000"/>
      </a:schemeClr>
    </dgm:fillClrLst>
    <dgm:linClrLst meth="repeat">
      <a:schemeClr val="dk1">
        <a:tint val="60000"/>
      </a:schemeClr>
    </dgm:linClrLst>
    <dgm:effectClrLst/>
    <dgm:txLinClrLst/>
    <dgm:txFillClrLst/>
    <dgm:txEffectClrLst/>
  </dgm:styleLbl>
  <dgm:styleLbl name="parChTrans2D2">
    <dgm:fillClrLst meth="repeat">
      <a:schemeClr val="dk1"/>
    </dgm:fillClrLst>
    <dgm:linClrLst meth="repeat">
      <a:schemeClr val="dk1"/>
    </dgm:linClrLst>
    <dgm:effectClrLst/>
    <dgm:txLinClrLst/>
    <dgm:txFillClrLst/>
    <dgm:txEffectClrLst/>
  </dgm:styleLbl>
  <dgm:styleLbl name="parChTrans2D3">
    <dgm:fillClrLst meth="repeat">
      <a:schemeClr val="dk1"/>
    </dgm:fillClrLst>
    <dgm:linClrLst meth="repeat">
      <a:schemeClr val="dk1"/>
    </dgm:linClrLst>
    <dgm:effectClrLst/>
    <dgm:txLinClrLst/>
    <dgm:txFillClrLst/>
    <dgm:txEffectClrLst/>
  </dgm:styleLbl>
  <dgm:styleLbl name="parChTrans2D4">
    <dgm:fillClrLst meth="repeat">
      <a:schemeClr val="dk1"/>
    </dgm:fillClrLst>
    <dgm:linClrLst meth="repeat">
      <a:schemeClr val="dk1"/>
    </dgm:linClrLst>
    <dgm:effectClrLst/>
    <dgm:txLinClrLst/>
    <dgm:txFillClrLst meth="repeat">
      <a:schemeClr val="lt1"/>
    </dgm:txFillClrLst>
    <dgm:txEffectClrLst/>
  </dgm:styleLbl>
  <dgm:styleLbl name="parChTrans1D1">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2">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3">
    <dgm:fillClrLst meth="repeat">
      <a:schemeClr val="dk1"/>
    </dgm:fillClrLst>
    <dgm:linClrLst meth="repeat">
      <a:schemeClr val="dk1">
        <a:shade val="80000"/>
      </a:schemeClr>
    </dgm:linClrLst>
    <dgm:effectClrLst/>
    <dgm:txLinClrLst/>
    <dgm:txFillClrLst meth="repeat">
      <a:schemeClr val="tx1"/>
    </dgm:txFillClrLst>
    <dgm:txEffectClrLst/>
  </dgm:styleLbl>
  <dgm:styleLbl name="parChTrans1D4">
    <dgm:fillClrLst meth="repeat">
      <a:schemeClr val="dk1"/>
    </dgm:fillClrLst>
    <dgm:linClrLst meth="repeat">
      <a:schemeClr val="dk1">
        <a:shade val="80000"/>
      </a:schemeClr>
    </dgm:linClrLst>
    <dgm:effectClrLst/>
    <dgm:txLinClrLst/>
    <dgm:txFillClrLst meth="repeat">
      <a:schemeClr val="tx1"/>
    </dgm:txFillClrLst>
    <dgm:txEffectClrLst/>
  </dgm:styleLbl>
  <dgm:styleLbl name="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con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align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trAlignAcc1">
    <dgm:fillClrLst meth="repeat">
      <a:schemeClr val="dk1">
        <a:alpha val="40000"/>
        <a:tint val="40000"/>
      </a:schemeClr>
    </dgm:fillClrLst>
    <dgm:linClrLst meth="repeat">
      <a:schemeClr val="dk1"/>
    </dgm:linClrLst>
    <dgm:effectClrLst/>
    <dgm:txLinClrLst/>
    <dgm:txFillClrLst meth="repeat">
      <a:schemeClr val="dk1"/>
    </dgm:txFillClrLst>
    <dgm:txEffectClrLst/>
  </dgm:styleLbl>
  <dgm:styleLbl name="b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solidFgAcc1">
    <dgm:fillClrLst meth="repeat">
      <a:schemeClr val="lt1"/>
    </dgm:fillClrLst>
    <dgm:linClrLst meth="repeat">
      <a:schemeClr val="dk1"/>
    </dgm:linClrLst>
    <dgm:effectClrLst/>
    <dgm:txLinClrLst/>
    <dgm:txFillClrLst meth="repeat">
      <a:schemeClr val="dk1"/>
    </dgm:txFillClrLst>
    <dgm:txEffectClrLst/>
  </dgm:styleLbl>
  <dgm:styleLbl name="solidAlignAcc1">
    <dgm:fillClrLst meth="repeat">
      <a:schemeClr val="lt1"/>
    </dgm:fillClrLst>
    <dgm:linClrLst meth="repeat">
      <a:schemeClr val="dk1"/>
    </dgm:linClrLst>
    <dgm:effectClrLst/>
    <dgm:txLinClrLst/>
    <dgm:txFillClrLst meth="repeat">
      <a:schemeClr val="dk1"/>
    </dgm:txFillClrLst>
    <dgm:txEffectClrLst/>
  </dgm:styleLbl>
  <dgm:styleLbl name="solidBgAcc1">
    <dgm:fillClrLst meth="repeat">
      <a:schemeClr val="lt1"/>
    </dgm:fillClrLst>
    <dgm:linClrLst meth="repeat">
      <a:schemeClr val="dk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fgAcc0">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2">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3">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4">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bgShp">
    <dgm:fillClrLst meth="repeat">
      <a:schemeClr val="dk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dk1">
        <a:shade val="80000"/>
      </a:schemeClr>
    </dgm:fillClrLst>
    <dgm:linClrLst meth="repeat">
      <a:schemeClr val="dk1"/>
    </dgm:linClrLst>
    <dgm:effectClrLst/>
    <dgm:txLinClrLst/>
    <dgm:txFillClrLst meth="repeat">
      <a:schemeClr val="lt1"/>
    </dgm:txFillClrLst>
    <dgm:txEffectClrLst/>
  </dgm:styleLbl>
  <dgm:styleLbl name="trBgShp">
    <dgm:fillClrLst meth="repeat">
      <a:schemeClr val="dk1">
        <a:tint val="50000"/>
        <a:alpha val="40000"/>
      </a:schemeClr>
    </dgm:fillClrLst>
    <dgm:linClrLst meth="repeat">
      <a:schemeClr val="dk1"/>
    </dgm:linClrLst>
    <dgm:effectClrLst/>
    <dgm:txLinClrLst/>
    <dgm:txFillClrLst meth="repeat">
      <a:schemeClr val="lt1"/>
    </dgm:txFillClrLst>
    <dgm:txEffectClrLst/>
  </dgm:styleLbl>
  <dgm:styleLbl name="fgShp">
    <dgm:fillClrLst meth="repeat">
      <a:schemeClr val="dk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0_1">
  <dgm:title val=""/>
  <dgm:desc val=""/>
  <dgm:catLst>
    <dgm:cat type="mainScheme" pri="10100"/>
  </dgm:catLst>
  <dgm:styleLbl name="node0">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dk1">
        <a:shade val="80000"/>
      </a:schemeClr>
    </dgm:linClrLst>
    <dgm:effectClrLst/>
    <dgm:txLinClrLst/>
    <dgm:txFillClrLst/>
    <dgm:txEffectClrLst/>
  </dgm:styleLbl>
  <dgm:styleLbl name="node2">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dk1">
        <a:shade val="80000"/>
      </a:schemeClr>
    </dgm:linClrLst>
    <dgm:effectClrLst/>
    <dgm:txLinClrLst/>
    <dgm:txFillClrLst meth="repeat">
      <a:schemeClr val="dk1"/>
    </dgm:txFillClrLst>
    <dgm:txEffectClrLst/>
  </dgm:styleLbl>
  <dgm:styleLbl name="f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align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b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f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b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sibTrans1D1">
    <dgm:fillClrLst meth="repeat">
      <a:schemeClr val="dk1"/>
    </dgm:fillClrLst>
    <dgm:linClrLst meth="repeat">
      <a:schemeClr val="dk1"/>
    </dgm:linClrLst>
    <dgm:effectClrLst/>
    <dgm:txLinClrLst/>
    <dgm:txFillClrLst meth="repeat">
      <a:schemeClr val="tx1"/>
    </dgm:txFillClrLst>
    <dgm:txEffectClrLst/>
  </dgm:styleLbl>
  <dgm:styleLbl name="callout">
    <dgm:fillClrLst meth="repeat">
      <a:schemeClr val="dk1"/>
    </dgm:fillClrLst>
    <dgm:linClrLst meth="repeat">
      <a:schemeClr val="dk1"/>
    </dgm:linClrLst>
    <dgm:effectClrLst/>
    <dgm:txLinClrLst/>
    <dgm:txFillClrLst meth="repeat">
      <a:schemeClr val="tx1"/>
    </dgm:txFillClrLst>
    <dgm:txEffectClrLst/>
  </dgm:styleLbl>
  <dgm:styleLbl name="asst0">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dk1">
        <a:shade val="80000"/>
      </a:schemeClr>
    </dgm:linClrLst>
    <dgm:effectClrLst/>
    <dgm:txLinClrLst/>
    <dgm:txFillClrLst meth="repeat">
      <a:schemeClr val="dk1"/>
    </dgm:txFillClrLst>
    <dgm:txEffectClrLst/>
  </dgm:styleLbl>
  <dgm:styleLbl name="parChTrans2D1">
    <dgm:fillClrLst meth="repeat">
      <a:schemeClr val="dk1">
        <a:tint val="60000"/>
      </a:schemeClr>
    </dgm:fillClrLst>
    <dgm:linClrLst meth="repeat">
      <a:schemeClr val="dk1">
        <a:tint val="60000"/>
      </a:schemeClr>
    </dgm:linClrLst>
    <dgm:effectClrLst/>
    <dgm:txLinClrLst/>
    <dgm:txFillClrLst/>
    <dgm:txEffectClrLst/>
  </dgm:styleLbl>
  <dgm:styleLbl name="parChTrans2D2">
    <dgm:fillClrLst meth="repeat">
      <a:schemeClr val="dk1"/>
    </dgm:fillClrLst>
    <dgm:linClrLst meth="repeat">
      <a:schemeClr val="dk1"/>
    </dgm:linClrLst>
    <dgm:effectClrLst/>
    <dgm:txLinClrLst/>
    <dgm:txFillClrLst/>
    <dgm:txEffectClrLst/>
  </dgm:styleLbl>
  <dgm:styleLbl name="parChTrans2D3">
    <dgm:fillClrLst meth="repeat">
      <a:schemeClr val="dk1"/>
    </dgm:fillClrLst>
    <dgm:linClrLst meth="repeat">
      <a:schemeClr val="dk1"/>
    </dgm:linClrLst>
    <dgm:effectClrLst/>
    <dgm:txLinClrLst/>
    <dgm:txFillClrLst/>
    <dgm:txEffectClrLst/>
  </dgm:styleLbl>
  <dgm:styleLbl name="parChTrans2D4">
    <dgm:fillClrLst meth="repeat">
      <a:schemeClr val="dk1"/>
    </dgm:fillClrLst>
    <dgm:linClrLst meth="repeat">
      <a:schemeClr val="dk1"/>
    </dgm:linClrLst>
    <dgm:effectClrLst/>
    <dgm:txLinClrLst/>
    <dgm:txFillClrLst meth="repeat">
      <a:schemeClr val="lt1"/>
    </dgm:txFillClrLst>
    <dgm:txEffectClrLst/>
  </dgm:styleLbl>
  <dgm:styleLbl name="parChTrans1D1">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2">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3">
    <dgm:fillClrLst meth="repeat">
      <a:schemeClr val="dk1"/>
    </dgm:fillClrLst>
    <dgm:linClrLst meth="repeat">
      <a:schemeClr val="dk1">
        <a:shade val="80000"/>
      </a:schemeClr>
    </dgm:linClrLst>
    <dgm:effectClrLst/>
    <dgm:txLinClrLst/>
    <dgm:txFillClrLst meth="repeat">
      <a:schemeClr val="tx1"/>
    </dgm:txFillClrLst>
    <dgm:txEffectClrLst/>
  </dgm:styleLbl>
  <dgm:styleLbl name="parChTrans1D4">
    <dgm:fillClrLst meth="repeat">
      <a:schemeClr val="dk1"/>
    </dgm:fillClrLst>
    <dgm:linClrLst meth="repeat">
      <a:schemeClr val="dk1">
        <a:shade val="80000"/>
      </a:schemeClr>
    </dgm:linClrLst>
    <dgm:effectClrLst/>
    <dgm:txLinClrLst/>
    <dgm:txFillClrLst meth="repeat">
      <a:schemeClr val="tx1"/>
    </dgm:txFillClrLst>
    <dgm:txEffectClrLst/>
  </dgm:styleLbl>
  <dgm:styleLbl name="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con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align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trAlignAcc1">
    <dgm:fillClrLst meth="repeat">
      <a:schemeClr val="dk1">
        <a:alpha val="40000"/>
        <a:tint val="40000"/>
      </a:schemeClr>
    </dgm:fillClrLst>
    <dgm:linClrLst meth="repeat">
      <a:schemeClr val="dk1"/>
    </dgm:linClrLst>
    <dgm:effectClrLst/>
    <dgm:txLinClrLst/>
    <dgm:txFillClrLst meth="repeat">
      <a:schemeClr val="dk1"/>
    </dgm:txFillClrLst>
    <dgm:txEffectClrLst/>
  </dgm:styleLbl>
  <dgm:styleLbl name="b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solidFgAcc1">
    <dgm:fillClrLst meth="repeat">
      <a:schemeClr val="lt1"/>
    </dgm:fillClrLst>
    <dgm:linClrLst meth="repeat">
      <a:schemeClr val="dk1"/>
    </dgm:linClrLst>
    <dgm:effectClrLst/>
    <dgm:txLinClrLst/>
    <dgm:txFillClrLst meth="repeat">
      <a:schemeClr val="dk1"/>
    </dgm:txFillClrLst>
    <dgm:txEffectClrLst/>
  </dgm:styleLbl>
  <dgm:styleLbl name="solidAlignAcc1">
    <dgm:fillClrLst meth="repeat">
      <a:schemeClr val="lt1"/>
    </dgm:fillClrLst>
    <dgm:linClrLst meth="repeat">
      <a:schemeClr val="dk1"/>
    </dgm:linClrLst>
    <dgm:effectClrLst/>
    <dgm:txLinClrLst/>
    <dgm:txFillClrLst meth="repeat">
      <a:schemeClr val="dk1"/>
    </dgm:txFillClrLst>
    <dgm:txEffectClrLst/>
  </dgm:styleLbl>
  <dgm:styleLbl name="solidBgAcc1">
    <dgm:fillClrLst meth="repeat">
      <a:schemeClr val="lt1"/>
    </dgm:fillClrLst>
    <dgm:linClrLst meth="repeat">
      <a:schemeClr val="dk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fgAcc0">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2">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3">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4">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bgShp">
    <dgm:fillClrLst meth="repeat">
      <a:schemeClr val="dk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dk1">
        <a:shade val="80000"/>
      </a:schemeClr>
    </dgm:fillClrLst>
    <dgm:linClrLst meth="repeat">
      <a:schemeClr val="dk1"/>
    </dgm:linClrLst>
    <dgm:effectClrLst/>
    <dgm:txLinClrLst/>
    <dgm:txFillClrLst meth="repeat">
      <a:schemeClr val="lt1"/>
    </dgm:txFillClrLst>
    <dgm:txEffectClrLst/>
  </dgm:styleLbl>
  <dgm:styleLbl name="trBgShp">
    <dgm:fillClrLst meth="repeat">
      <a:schemeClr val="dk1">
        <a:tint val="50000"/>
        <a:alpha val="40000"/>
      </a:schemeClr>
    </dgm:fillClrLst>
    <dgm:linClrLst meth="repeat">
      <a:schemeClr val="dk1"/>
    </dgm:linClrLst>
    <dgm:effectClrLst/>
    <dgm:txLinClrLst/>
    <dgm:txFillClrLst meth="repeat">
      <a:schemeClr val="lt1"/>
    </dgm:txFillClrLst>
    <dgm:txEffectClrLst/>
  </dgm:styleLbl>
  <dgm:styleLbl name="fgShp">
    <dgm:fillClrLst meth="repeat">
      <a:schemeClr val="dk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6691FF90-976F-47A3-A897-9128CDC61ADB}" type="doc">
      <dgm:prSet loTypeId="urn:microsoft.com/office/officeart/2008/layout/VerticalCurvedList" loCatId="list" qsTypeId="urn:microsoft.com/office/officeart/2005/8/quickstyle/3d1" qsCatId="3D" csTypeId="urn:microsoft.com/office/officeart/2005/8/colors/accent1_5" csCatId="accent1" phldr="1"/>
      <dgm:spPr/>
      <dgm:t>
        <a:bodyPr/>
        <a:lstStyle/>
        <a:p>
          <a:endParaRPr lang="tr-TR"/>
        </a:p>
      </dgm:t>
    </dgm:pt>
    <dgm:pt modelId="{7828BABC-BCF6-4DFB-82D5-F9E078BBB5C2}">
      <dgm:prSet phldrT="[Metin]" custT="1"/>
      <dgm:spPr>
        <a:xfrm>
          <a:off x="438532" y="284186"/>
          <a:ext cx="10346427" cy="568123"/>
        </a:xfrm>
        <a:prstGeom prst="rect">
          <a:avLst/>
        </a:prstGeom>
        <a:solidFill>
          <a:schemeClr val="bg1"/>
        </a:solidFill>
        <a:ln>
          <a:noFill/>
        </a:ln>
        <a:effectLst>
          <a:outerShdw blurRad="38100" dist="25400" dir="5400000" rotWithShape="0">
            <a:srgbClr val="000000">
              <a:alpha val="35000"/>
            </a:srgbClr>
          </a:outerShdw>
        </a:effectLst>
        <a:scene3d>
          <a:camera prst="orthographicFront"/>
          <a:lightRig rig="flat" dir="t"/>
        </a:scene3d>
        <a:sp3d prstMaterial="plastic">
          <a:bevelT w="120900" h="88900"/>
          <a:bevelB w="88900" h="31750" prst="angle"/>
        </a:sp3d>
      </dgm:spPr>
      <dgm:t>
        <a:bodyPr/>
        <a:lstStyle/>
        <a:p>
          <a:r>
            <a:rPr lang="pl-PL" sz="1800" b="1" i="0" dirty="0">
              <a:solidFill>
                <a:sysClr val="window" lastClr="FFFFFF"/>
              </a:solidFill>
              <a:latin typeface="Raleway "/>
              <a:ea typeface="Noto Sans" panose="020B0502040504020204" pitchFamily="34" charset="0"/>
              <a:cs typeface="+mn-cs"/>
            </a:rPr>
            <a:t>Osredotočite se na dobre odnose</a:t>
          </a:r>
          <a:endParaRPr lang="tr-TR" sz="1800" dirty="0">
            <a:solidFill>
              <a:sysClr val="window" lastClr="FFFFFF"/>
            </a:solidFill>
            <a:latin typeface="Raleway "/>
            <a:ea typeface="Noto Sans" panose="020B0502040504020204" pitchFamily="34" charset="0"/>
            <a:cs typeface="+mn-cs"/>
          </a:endParaRPr>
        </a:p>
      </dgm:t>
    </dgm:pt>
    <dgm:pt modelId="{81148310-DD3D-4835-BA29-718538E879C8}" type="parTrans" cxnId="{1304243F-30D5-4EC6-854D-BCB0B3C6D689}">
      <dgm:prSet/>
      <dgm:spPr/>
      <dgm:t>
        <a:bodyPr/>
        <a:lstStyle/>
        <a:p>
          <a:endParaRPr lang="tr-TR" sz="3200">
            <a:latin typeface="Raleway "/>
            <a:ea typeface="Noto Sans" panose="020B0502040504020204" pitchFamily="34" charset="0"/>
            <a:cs typeface="Noto Sans" panose="020B0502040504020204" pitchFamily="34" charset="0"/>
          </a:endParaRPr>
        </a:p>
      </dgm:t>
    </dgm:pt>
    <dgm:pt modelId="{D243460A-F0F4-4237-B297-9738C2FFBB42}" type="sibTrans" cxnId="{1304243F-30D5-4EC6-854D-BCB0B3C6D689}">
      <dgm:prSet/>
      <dgm:spPr>
        <a:xfrm>
          <a:off x="-7062794" y="-1080633"/>
          <a:ext cx="8412625" cy="8412625"/>
        </a:xfrm>
        <a:prstGeom prst="blockArc">
          <a:avLst>
            <a:gd name="adj1" fmla="val 18900000"/>
            <a:gd name="adj2" fmla="val 2700000"/>
            <a:gd name="adj3" fmla="val 257"/>
          </a:avLst>
        </a:prstGeom>
        <a:noFill/>
        <a:ln w="19050" cap="rnd" cmpd="sng" algn="ctr">
          <a:solidFill>
            <a:srgbClr val="FFCA08">
              <a:tint val="90000"/>
              <a:hueOff val="0"/>
              <a:satOff val="0"/>
              <a:lumOff val="0"/>
              <a:alphaOff val="0"/>
            </a:srgbClr>
          </a:solidFill>
          <a:prstDash val="solid"/>
        </a:ln>
        <a:effectLst/>
        <a:scene3d>
          <a:camera prst="orthographicFront"/>
          <a:lightRig rig="flat" dir="t"/>
        </a:scene3d>
        <a:sp3d prstMaterial="matte"/>
      </dgm:spPr>
      <dgm:t>
        <a:bodyPr/>
        <a:lstStyle/>
        <a:p>
          <a:endParaRPr lang="tr-TR" sz="3200">
            <a:latin typeface="Raleway "/>
            <a:ea typeface="Noto Sans" panose="020B0502040504020204" pitchFamily="34" charset="0"/>
            <a:cs typeface="Noto Sans" panose="020B0502040504020204" pitchFamily="34" charset="0"/>
          </a:endParaRPr>
        </a:p>
      </dgm:t>
    </dgm:pt>
    <dgm:pt modelId="{7DBD75A7-A027-4780-875E-E5D7524464AE}">
      <dgm:prSet phldrT="[Metin]" custT="1"/>
      <dgm:spPr>
        <a:xfrm>
          <a:off x="953019" y="1136871"/>
          <a:ext cx="9831940" cy="568123"/>
        </a:xfrm>
        <a:prstGeom prst="rect">
          <a:avLst/>
        </a:prstGeom>
        <a:solidFill>
          <a:schemeClr val="bg1"/>
        </a:solidFill>
        <a:ln>
          <a:noFill/>
        </a:ln>
        <a:effectLst>
          <a:outerShdw blurRad="38100" dist="25400" dir="5400000" rotWithShape="0">
            <a:srgbClr val="000000">
              <a:alpha val="35000"/>
            </a:srgbClr>
          </a:outerShdw>
        </a:effectLst>
        <a:scene3d>
          <a:camera prst="orthographicFront"/>
          <a:lightRig rig="flat" dir="t"/>
        </a:scene3d>
        <a:sp3d prstMaterial="plastic">
          <a:bevelT w="120900" h="88900"/>
          <a:bevelB w="88900" h="31750" prst="angle"/>
        </a:sp3d>
      </dgm:spPr>
      <dgm:t>
        <a:bodyPr/>
        <a:lstStyle/>
        <a:p>
          <a:r>
            <a:rPr lang="en-US" sz="1800" b="1" i="0" dirty="0" err="1">
              <a:solidFill>
                <a:sysClr val="window" lastClr="FFFFFF"/>
              </a:solidFill>
              <a:latin typeface="Raleway "/>
              <a:ea typeface="Noto Sans" panose="020B0502040504020204" pitchFamily="34" charset="0"/>
              <a:cs typeface="+mn-cs"/>
            </a:rPr>
            <a:t>Pristopite</a:t>
          </a:r>
          <a:r>
            <a:rPr lang="en-US" sz="1800" b="1" i="0" dirty="0">
              <a:solidFill>
                <a:sysClr val="window" lastClr="FFFFFF"/>
              </a:solidFill>
              <a:latin typeface="Raleway "/>
              <a:ea typeface="Noto Sans" panose="020B0502040504020204" pitchFamily="34" charset="0"/>
              <a:cs typeface="+mn-cs"/>
            </a:rPr>
            <a:t> </a:t>
          </a:r>
          <a:r>
            <a:rPr lang="en-US" sz="1800" b="1" i="0" dirty="0" err="1">
              <a:solidFill>
                <a:sysClr val="window" lastClr="FFFFFF"/>
              </a:solidFill>
              <a:latin typeface="Raleway "/>
              <a:ea typeface="Noto Sans" panose="020B0502040504020204" pitchFamily="34" charset="0"/>
              <a:cs typeface="+mn-cs"/>
            </a:rPr>
            <a:t>pozitivno</a:t>
          </a:r>
          <a:endParaRPr lang="tr-TR" sz="1800" dirty="0">
            <a:solidFill>
              <a:sysClr val="window" lastClr="FFFFFF"/>
            </a:solidFill>
            <a:latin typeface="Raleway "/>
            <a:ea typeface="Noto Sans" panose="020B0502040504020204" pitchFamily="34" charset="0"/>
            <a:cs typeface="+mn-cs"/>
          </a:endParaRPr>
        </a:p>
      </dgm:t>
    </dgm:pt>
    <dgm:pt modelId="{33F7FC7E-7AFA-402E-846A-261ED5CAD6FF}" type="parTrans" cxnId="{EEB9C4A2-1773-4A8A-AB8D-69FE926850C6}">
      <dgm:prSet/>
      <dgm:spPr/>
      <dgm:t>
        <a:bodyPr/>
        <a:lstStyle/>
        <a:p>
          <a:endParaRPr lang="tr-TR" sz="3200">
            <a:latin typeface="Raleway "/>
            <a:ea typeface="Noto Sans" panose="020B0502040504020204" pitchFamily="34" charset="0"/>
            <a:cs typeface="Noto Sans" panose="020B0502040504020204" pitchFamily="34" charset="0"/>
          </a:endParaRPr>
        </a:p>
      </dgm:t>
    </dgm:pt>
    <dgm:pt modelId="{040A9B61-0A8E-45B7-B5E9-649C9FB137AD}" type="sibTrans" cxnId="{EEB9C4A2-1773-4A8A-AB8D-69FE926850C6}">
      <dgm:prSet/>
      <dgm:spPr/>
      <dgm:t>
        <a:bodyPr/>
        <a:lstStyle/>
        <a:p>
          <a:endParaRPr lang="tr-TR" sz="3200">
            <a:latin typeface="Raleway "/>
            <a:ea typeface="Noto Sans" panose="020B0502040504020204" pitchFamily="34" charset="0"/>
            <a:cs typeface="Noto Sans" panose="020B0502040504020204" pitchFamily="34" charset="0"/>
          </a:endParaRPr>
        </a:p>
      </dgm:t>
    </dgm:pt>
    <dgm:pt modelId="{90B6DD86-7E4D-4DBF-8DF0-E9558FA3EC2D}">
      <dgm:prSet phldrT="[Metin]" custT="1"/>
      <dgm:spPr>
        <a:xfrm>
          <a:off x="1234955" y="1988932"/>
          <a:ext cx="9550004" cy="568123"/>
        </a:xfrm>
        <a:prstGeom prst="rect">
          <a:avLst/>
        </a:prstGeom>
        <a:solidFill>
          <a:schemeClr val="bg1"/>
        </a:solidFill>
        <a:ln>
          <a:noFill/>
        </a:ln>
        <a:effectLst>
          <a:outerShdw blurRad="38100" dist="25400" dir="5400000" rotWithShape="0">
            <a:srgbClr val="000000">
              <a:alpha val="35000"/>
            </a:srgbClr>
          </a:outerShdw>
        </a:effectLst>
        <a:scene3d>
          <a:camera prst="orthographicFront"/>
          <a:lightRig rig="flat" dir="t"/>
        </a:scene3d>
        <a:sp3d prstMaterial="plastic">
          <a:bevelT w="120900" h="88900"/>
          <a:bevelB w="88900" h="31750" prst="angle"/>
        </a:sp3d>
      </dgm:spPr>
      <dgm:t>
        <a:bodyPr/>
        <a:lstStyle/>
        <a:p>
          <a:r>
            <a:rPr lang="tr-TR" sz="1800" b="1" i="0" dirty="0">
              <a:solidFill>
                <a:sysClr val="window" lastClr="FFFFFF"/>
              </a:solidFill>
              <a:latin typeface="Raleway "/>
              <a:ea typeface="Noto Sans" panose="020B0502040504020204" pitchFamily="34" charset="0"/>
              <a:cs typeface="+mn-cs"/>
            </a:rPr>
            <a:t>Ne podcenjujte se</a:t>
          </a:r>
          <a:endParaRPr lang="tr-TR" sz="1800" dirty="0">
            <a:solidFill>
              <a:sysClr val="window" lastClr="FFFFFF"/>
            </a:solidFill>
            <a:latin typeface="Raleway "/>
            <a:ea typeface="Noto Sans" panose="020B0502040504020204" pitchFamily="34" charset="0"/>
            <a:cs typeface="+mn-cs"/>
          </a:endParaRPr>
        </a:p>
      </dgm:t>
    </dgm:pt>
    <dgm:pt modelId="{2405B462-36D5-43CE-B7D7-BB0189AAEEB3}" type="parTrans" cxnId="{D459729F-85DB-49A9-8206-96C48EFDB8BB}">
      <dgm:prSet/>
      <dgm:spPr/>
      <dgm:t>
        <a:bodyPr/>
        <a:lstStyle/>
        <a:p>
          <a:endParaRPr lang="tr-TR" sz="3200">
            <a:latin typeface="Raleway "/>
            <a:ea typeface="Noto Sans" panose="020B0502040504020204" pitchFamily="34" charset="0"/>
            <a:cs typeface="Noto Sans" panose="020B0502040504020204" pitchFamily="34" charset="0"/>
          </a:endParaRPr>
        </a:p>
      </dgm:t>
    </dgm:pt>
    <dgm:pt modelId="{B7530B9C-B291-414A-830A-4E923577E5ED}" type="sibTrans" cxnId="{D459729F-85DB-49A9-8206-96C48EFDB8BB}">
      <dgm:prSet/>
      <dgm:spPr/>
      <dgm:t>
        <a:bodyPr/>
        <a:lstStyle/>
        <a:p>
          <a:endParaRPr lang="tr-TR" sz="3200">
            <a:latin typeface="Raleway "/>
            <a:ea typeface="Noto Sans" panose="020B0502040504020204" pitchFamily="34" charset="0"/>
            <a:cs typeface="Noto Sans" panose="020B0502040504020204" pitchFamily="34" charset="0"/>
          </a:endParaRPr>
        </a:p>
      </dgm:t>
    </dgm:pt>
    <dgm:pt modelId="{34C5F8D6-83FE-4F35-A692-DCA420E49A30}">
      <dgm:prSet phldrT="[Metin]" custT="1"/>
      <dgm:spPr>
        <a:xfrm>
          <a:off x="1324975" y="2841617"/>
          <a:ext cx="9459985" cy="568123"/>
        </a:xfrm>
        <a:prstGeom prst="rect">
          <a:avLst/>
        </a:prstGeom>
        <a:solidFill>
          <a:schemeClr val="bg1"/>
        </a:solidFill>
        <a:ln>
          <a:noFill/>
        </a:ln>
        <a:effectLst>
          <a:outerShdw blurRad="38100" dist="25400" dir="5400000" rotWithShape="0">
            <a:srgbClr val="000000">
              <a:alpha val="35000"/>
            </a:srgbClr>
          </a:outerShdw>
        </a:effectLst>
        <a:scene3d>
          <a:camera prst="orthographicFront"/>
          <a:lightRig rig="flat" dir="t"/>
        </a:scene3d>
        <a:sp3d prstMaterial="plastic">
          <a:bevelT w="120900" h="88900"/>
          <a:bevelB w="88900" h="31750" prst="angle"/>
        </a:sp3d>
      </dgm:spPr>
      <dgm:t>
        <a:bodyPr/>
        <a:lstStyle/>
        <a:p>
          <a:r>
            <a:rPr lang="en-US" sz="1800" b="1" i="0" dirty="0" err="1">
              <a:solidFill>
                <a:sysClr val="window" lastClr="FFFFFF"/>
              </a:solidFill>
              <a:latin typeface="Raleway "/>
              <a:ea typeface="Noto Sans" panose="020B0502040504020204" pitchFamily="34" charset="0"/>
              <a:cs typeface="+mn-cs"/>
            </a:rPr>
            <a:t>Začnite</a:t>
          </a:r>
          <a:r>
            <a:rPr lang="tr-TR" sz="1800" b="1" i="0" dirty="0">
              <a:solidFill>
                <a:sysClr val="window" lastClr="FFFFFF"/>
              </a:solidFill>
              <a:latin typeface="Raleway "/>
              <a:ea typeface="Noto Sans" panose="020B0502040504020204" pitchFamily="34" charset="0"/>
              <a:cs typeface="+mn-cs"/>
            </a:rPr>
            <a:t> pogajanja popolnoma pripravljeni</a:t>
          </a:r>
          <a:endParaRPr lang="tr-TR" sz="1800" dirty="0">
            <a:solidFill>
              <a:sysClr val="window" lastClr="FFFFFF"/>
            </a:solidFill>
            <a:latin typeface="Raleway "/>
            <a:ea typeface="Noto Sans" panose="020B0502040504020204" pitchFamily="34" charset="0"/>
            <a:cs typeface="+mn-cs"/>
          </a:endParaRPr>
        </a:p>
      </dgm:t>
    </dgm:pt>
    <dgm:pt modelId="{074B3479-80D2-44E7-866D-73DB15F2EE24}" type="parTrans" cxnId="{FE3D62A2-D121-4166-8ED8-91577CE5A0C0}">
      <dgm:prSet/>
      <dgm:spPr/>
      <dgm:t>
        <a:bodyPr/>
        <a:lstStyle/>
        <a:p>
          <a:endParaRPr lang="tr-TR" sz="3200">
            <a:latin typeface="Raleway "/>
            <a:ea typeface="Noto Sans" panose="020B0502040504020204" pitchFamily="34" charset="0"/>
            <a:cs typeface="Noto Sans" panose="020B0502040504020204" pitchFamily="34" charset="0"/>
          </a:endParaRPr>
        </a:p>
      </dgm:t>
    </dgm:pt>
    <dgm:pt modelId="{F776D776-E26A-4A42-BA56-9BA8B3E8F5E4}" type="sibTrans" cxnId="{FE3D62A2-D121-4166-8ED8-91577CE5A0C0}">
      <dgm:prSet/>
      <dgm:spPr/>
      <dgm:t>
        <a:bodyPr/>
        <a:lstStyle/>
        <a:p>
          <a:endParaRPr lang="tr-TR" sz="3200">
            <a:latin typeface="Raleway "/>
            <a:ea typeface="Noto Sans" panose="020B0502040504020204" pitchFamily="34" charset="0"/>
            <a:cs typeface="Noto Sans" panose="020B0502040504020204" pitchFamily="34" charset="0"/>
          </a:endParaRPr>
        </a:p>
      </dgm:t>
    </dgm:pt>
    <dgm:pt modelId="{A8CBC7A2-286E-4281-AF0C-B11680F00F7A}">
      <dgm:prSet phldrT="[Metin]" custT="1"/>
      <dgm:spPr>
        <a:xfrm>
          <a:off x="1234955" y="3694302"/>
          <a:ext cx="9550004" cy="568123"/>
        </a:xfrm>
        <a:prstGeom prst="rect">
          <a:avLst/>
        </a:prstGeom>
        <a:solidFill>
          <a:schemeClr val="bg1"/>
        </a:solidFill>
        <a:ln>
          <a:noFill/>
        </a:ln>
        <a:effectLst>
          <a:outerShdw blurRad="38100" dist="25400" dir="5400000" rotWithShape="0">
            <a:srgbClr val="000000">
              <a:alpha val="35000"/>
            </a:srgbClr>
          </a:outerShdw>
        </a:effectLst>
        <a:scene3d>
          <a:camera prst="orthographicFront"/>
          <a:lightRig rig="flat" dir="t"/>
        </a:scene3d>
        <a:sp3d prstMaterial="plastic">
          <a:bevelT w="120900" h="88900"/>
          <a:bevelB w="88900" h="31750" prst="angle"/>
        </a:sp3d>
      </dgm:spPr>
      <dgm:t>
        <a:bodyPr/>
        <a:lstStyle/>
        <a:p>
          <a:r>
            <a:rPr lang="en-US" sz="1800" b="1" i="0" dirty="0" err="1">
              <a:solidFill>
                <a:sysClr val="window" lastClr="FFFFFF"/>
              </a:solidFill>
              <a:latin typeface="Raleway "/>
              <a:ea typeface="Noto Sans" panose="020B0502040504020204" pitchFamily="34" charset="0"/>
              <a:cs typeface="+mn-cs"/>
            </a:rPr>
            <a:t>Pripravite</a:t>
          </a:r>
          <a:r>
            <a:rPr lang="en-US" sz="1800" b="1" i="0" dirty="0">
              <a:solidFill>
                <a:sysClr val="window" lastClr="FFFFFF"/>
              </a:solidFill>
              <a:latin typeface="Raleway "/>
              <a:ea typeface="Noto Sans" panose="020B0502040504020204" pitchFamily="34" charset="0"/>
              <a:cs typeface="+mn-cs"/>
            </a:rPr>
            <a:t> se </a:t>
          </a:r>
          <a:r>
            <a:rPr lang="en-US" sz="1800" b="1" i="0" dirty="0" err="1">
              <a:solidFill>
                <a:sysClr val="window" lastClr="FFFFFF"/>
              </a:solidFill>
              <a:latin typeface="Raleway "/>
              <a:ea typeface="Noto Sans" panose="020B0502040504020204" pitchFamily="34" charset="0"/>
              <a:cs typeface="+mn-cs"/>
            </a:rPr>
            <a:t>na</a:t>
          </a:r>
          <a:r>
            <a:rPr lang="en-US" sz="1800" b="1" i="0" dirty="0">
              <a:solidFill>
                <a:sysClr val="window" lastClr="FFFFFF"/>
              </a:solidFill>
              <a:latin typeface="Raleway "/>
              <a:ea typeface="Noto Sans" panose="020B0502040504020204" pitchFamily="34" charset="0"/>
              <a:cs typeface="+mn-cs"/>
            </a:rPr>
            <a:t> </a:t>
          </a:r>
          <a:r>
            <a:rPr lang="en-US" sz="1800" b="1" i="0" dirty="0" err="1">
              <a:solidFill>
                <a:sysClr val="window" lastClr="FFFFFF"/>
              </a:solidFill>
              <a:latin typeface="Raleway "/>
              <a:ea typeface="Noto Sans" panose="020B0502040504020204" pitchFamily="34" charset="0"/>
              <a:cs typeface="+mn-cs"/>
            </a:rPr>
            <a:t>najboljše</a:t>
          </a:r>
          <a:r>
            <a:rPr lang="en-US" sz="1800" b="1" i="0" dirty="0">
              <a:solidFill>
                <a:sysClr val="window" lastClr="FFFFFF"/>
              </a:solidFill>
              <a:latin typeface="Raleway "/>
              <a:ea typeface="Noto Sans" panose="020B0502040504020204" pitchFamily="34" charset="0"/>
              <a:cs typeface="+mn-cs"/>
            </a:rPr>
            <a:t> in </a:t>
          </a:r>
          <a:r>
            <a:rPr lang="en-US" sz="1800" b="1" i="0" dirty="0" err="1">
              <a:solidFill>
                <a:sysClr val="window" lastClr="FFFFFF"/>
              </a:solidFill>
              <a:latin typeface="Raleway "/>
              <a:ea typeface="Noto Sans" panose="020B0502040504020204" pitchFamily="34" charset="0"/>
              <a:cs typeface="+mn-cs"/>
            </a:rPr>
            <a:t>najslabše</a:t>
          </a:r>
          <a:r>
            <a:rPr lang="en-US" sz="1800" b="1" i="0" dirty="0">
              <a:solidFill>
                <a:sysClr val="window" lastClr="FFFFFF"/>
              </a:solidFill>
              <a:latin typeface="Raleway "/>
              <a:ea typeface="Noto Sans" panose="020B0502040504020204" pitchFamily="34" charset="0"/>
              <a:cs typeface="+mn-cs"/>
            </a:rPr>
            <a:t> </a:t>
          </a:r>
          <a:r>
            <a:rPr lang="en-US" sz="1800" b="1" i="0" dirty="0" err="1">
              <a:solidFill>
                <a:sysClr val="window" lastClr="FFFFFF"/>
              </a:solidFill>
              <a:latin typeface="Raleway "/>
              <a:ea typeface="Noto Sans" panose="020B0502040504020204" pitchFamily="34" charset="0"/>
              <a:cs typeface="+mn-cs"/>
            </a:rPr>
            <a:t>možne</a:t>
          </a:r>
          <a:r>
            <a:rPr lang="en-US" sz="1800" b="1" i="0" dirty="0">
              <a:solidFill>
                <a:sysClr val="window" lastClr="FFFFFF"/>
              </a:solidFill>
              <a:latin typeface="Raleway "/>
              <a:ea typeface="Noto Sans" panose="020B0502040504020204" pitchFamily="34" charset="0"/>
              <a:cs typeface="+mn-cs"/>
            </a:rPr>
            <a:t> </a:t>
          </a:r>
          <a:r>
            <a:rPr lang="en-US" sz="1800" b="1" i="0" dirty="0" err="1">
              <a:solidFill>
                <a:sysClr val="window" lastClr="FFFFFF"/>
              </a:solidFill>
              <a:latin typeface="Raleway "/>
              <a:ea typeface="Noto Sans" panose="020B0502040504020204" pitchFamily="34" charset="0"/>
              <a:cs typeface="+mn-cs"/>
            </a:rPr>
            <a:t>scenarije</a:t>
          </a:r>
          <a:endParaRPr lang="tr-TR" sz="1800" dirty="0">
            <a:solidFill>
              <a:sysClr val="window" lastClr="FFFFFF"/>
            </a:solidFill>
            <a:latin typeface="Raleway "/>
            <a:ea typeface="Noto Sans" panose="020B0502040504020204" pitchFamily="34" charset="0"/>
            <a:cs typeface="+mn-cs"/>
          </a:endParaRPr>
        </a:p>
      </dgm:t>
    </dgm:pt>
    <dgm:pt modelId="{E7B49AC7-D748-46EB-833C-8BE8D65BB902}" type="parTrans" cxnId="{EBB967C7-3B27-4785-ADEB-C2DA4F949977}">
      <dgm:prSet/>
      <dgm:spPr/>
      <dgm:t>
        <a:bodyPr/>
        <a:lstStyle/>
        <a:p>
          <a:endParaRPr lang="tr-TR" sz="3200">
            <a:latin typeface="Raleway "/>
            <a:ea typeface="Noto Sans" panose="020B0502040504020204" pitchFamily="34" charset="0"/>
            <a:cs typeface="Noto Sans" panose="020B0502040504020204" pitchFamily="34" charset="0"/>
          </a:endParaRPr>
        </a:p>
      </dgm:t>
    </dgm:pt>
    <dgm:pt modelId="{B77A2014-1605-457D-BFF7-88C5B18B9F5E}" type="sibTrans" cxnId="{EBB967C7-3B27-4785-ADEB-C2DA4F949977}">
      <dgm:prSet/>
      <dgm:spPr/>
      <dgm:t>
        <a:bodyPr/>
        <a:lstStyle/>
        <a:p>
          <a:endParaRPr lang="tr-TR" sz="3200">
            <a:latin typeface="Raleway "/>
            <a:ea typeface="Noto Sans" panose="020B0502040504020204" pitchFamily="34" charset="0"/>
            <a:cs typeface="Noto Sans" panose="020B0502040504020204" pitchFamily="34" charset="0"/>
          </a:endParaRPr>
        </a:p>
      </dgm:t>
    </dgm:pt>
    <dgm:pt modelId="{153FB2C5-088B-407F-A9B1-C2CD14C93CEB}">
      <dgm:prSet phldrT="[Metin]" custT="1"/>
      <dgm:spPr>
        <a:xfrm>
          <a:off x="953019" y="4546362"/>
          <a:ext cx="9831940" cy="568123"/>
        </a:xfrm>
        <a:prstGeom prst="rect">
          <a:avLst/>
        </a:prstGeom>
        <a:solidFill>
          <a:schemeClr val="bg1"/>
        </a:solidFill>
        <a:ln>
          <a:noFill/>
        </a:ln>
        <a:effectLst>
          <a:outerShdw blurRad="38100" dist="25400" dir="5400000" rotWithShape="0">
            <a:srgbClr val="000000">
              <a:alpha val="35000"/>
            </a:srgbClr>
          </a:outerShdw>
        </a:effectLst>
        <a:scene3d>
          <a:camera prst="orthographicFront"/>
          <a:lightRig rig="flat" dir="t"/>
        </a:scene3d>
        <a:sp3d prstMaterial="plastic">
          <a:bevelT w="120900" h="88900"/>
          <a:bevelB w="88900" h="31750" prst="angle"/>
        </a:sp3d>
      </dgm:spPr>
      <dgm:t>
        <a:bodyPr/>
        <a:lstStyle/>
        <a:p>
          <a:r>
            <a:rPr lang="en-US" sz="1800" b="1" i="0" dirty="0">
              <a:solidFill>
                <a:sysClr val="window" lastClr="FFFFFF"/>
              </a:solidFill>
              <a:latin typeface="Raleway "/>
              <a:ea typeface="Noto Sans" panose="020B0502040504020204" pitchFamily="34" charset="0"/>
              <a:cs typeface="+mn-cs"/>
            </a:rPr>
            <a:t> Dati in </a:t>
          </a:r>
          <a:r>
            <a:rPr lang="en-US" sz="1800" b="1" i="0" dirty="0" err="1">
              <a:solidFill>
                <a:sysClr val="window" lastClr="FFFFFF"/>
              </a:solidFill>
              <a:latin typeface="Raleway "/>
              <a:ea typeface="Noto Sans" panose="020B0502040504020204" pitchFamily="34" charset="0"/>
              <a:cs typeface="+mn-cs"/>
            </a:rPr>
            <a:t>sprejeti</a:t>
          </a:r>
          <a:r>
            <a:rPr lang="en-US" sz="1800" b="1" i="0" dirty="0">
              <a:solidFill>
                <a:sysClr val="window" lastClr="FFFFFF"/>
              </a:solidFill>
              <a:latin typeface="Raleway "/>
              <a:ea typeface="Noto Sans" panose="020B0502040504020204" pitchFamily="34" charset="0"/>
              <a:cs typeface="+mn-cs"/>
            </a:rPr>
            <a:t> v </a:t>
          </a:r>
          <a:r>
            <a:rPr lang="en-US" sz="1800" b="1" i="0" dirty="0" err="1">
              <a:solidFill>
                <a:sysClr val="window" lastClr="FFFFFF"/>
              </a:solidFill>
              <a:latin typeface="Raleway "/>
              <a:ea typeface="Noto Sans" panose="020B0502040504020204" pitchFamily="34" charset="0"/>
              <a:cs typeface="+mn-cs"/>
            </a:rPr>
            <a:t>pogajanjih</a:t>
          </a:r>
          <a:endParaRPr lang="tr-TR" sz="1800" dirty="0">
            <a:solidFill>
              <a:sysClr val="window" lastClr="FFFFFF"/>
            </a:solidFill>
            <a:latin typeface="Raleway "/>
            <a:ea typeface="Noto Sans" panose="020B0502040504020204" pitchFamily="34" charset="0"/>
            <a:cs typeface="+mn-cs"/>
          </a:endParaRPr>
        </a:p>
      </dgm:t>
    </dgm:pt>
    <dgm:pt modelId="{C3CEAAD3-DFC3-411B-9102-F154C5CE108A}" type="parTrans" cxnId="{DB9AE098-331B-49E7-91BD-1F5D52EE5D77}">
      <dgm:prSet/>
      <dgm:spPr/>
      <dgm:t>
        <a:bodyPr/>
        <a:lstStyle/>
        <a:p>
          <a:endParaRPr lang="tr-TR" sz="3200">
            <a:latin typeface="Raleway "/>
            <a:ea typeface="Noto Sans" panose="020B0502040504020204" pitchFamily="34" charset="0"/>
            <a:cs typeface="Noto Sans" panose="020B0502040504020204" pitchFamily="34" charset="0"/>
          </a:endParaRPr>
        </a:p>
      </dgm:t>
    </dgm:pt>
    <dgm:pt modelId="{BC22B22C-2B9E-4513-8CD3-54F5449B0510}" type="sibTrans" cxnId="{DB9AE098-331B-49E7-91BD-1F5D52EE5D77}">
      <dgm:prSet/>
      <dgm:spPr/>
      <dgm:t>
        <a:bodyPr/>
        <a:lstStyle/>
        <a:p>
          <a:endParaRPr lang="tr-TR" sz="3200">
            <a:latin typeface="Raleway "/>
            <a:ea typeface="Noto Sans" panose="020B0502040504020204" pitchFamily="34" charset="0"/>
            <a:cs typeface="Noto Sans" panose="020B0502040504020204" pitchFamily="34" charset="0"/>
          </a:endParaRPr>
        </a:p>
      </dgm:t>
    </dgm:pt>
    <dgm:pt modelId="{FBBD8CC6-856A-4C3B-9BD6-882D4BCBC5F2}">
      <dgm:prSet phldrT="[Metin]" custT="1"/>
      <dgm:spPr>
        <a:xfrm>
          <a:off x="438532" y="5399047"/>
          <a:ext cx="10346427" cy="568123"/>
        </a:xfrm>
        <a:prstGeom prst="rect">
          <a:avLst/>
        </a:prstGeom>
        <a:solidFill>
          <a:schemeClr val="bg1"/>
        </a:solidFill>
        <a:ln>
          <a:noFill/>
        </a:ln>
        <a:effectLst>
          <a:outerShdw blurRad="38100" dist="25400" dir="5400000" rotWithShape="0">
            <a:srgbClr val="000000">
              <a:alpha val="35000"/>
            </a:srgbClr>
          </a:outerShdw>
        </a:effectLst>
        <a:scene3d>
          <a:camera prst="orthographicFront"/>
          <a:lightRig rig="flat" dir="t"/>
        </a:scene3d>
        <a:sp3d prstMaterial="plastic">
          <a:bevelT w="120900" h="88900"/>
          <a:bevelB w="88900" h="31750" prst="angle"/>
        </a:sp3d>
      </dgm:spPr>
      <dgm:t>
        <a:bodyPr/>
        <a:lstStyle/>
        <a:p>
          <a:r>
            <a:rPr lang="it-IT" sz="1800" b="1" i="0" dirty="0" err="1">
              <a:solidFill>
                <a:sysClr val="window" lastClr="FFFFFF"/>
              </a:solidFill>
              <a:latin typeface="Raleway "/>
              <a:ea typeface="Noto Sans" panose="020B0502040504020204" pitchFamily="34" charset="0"/>
              <a:cs typeface="+mn-cs"/>
            </a:rPr>
            <a:t>Bodite</a:t>
          </a:r>
          <a:r>
            <a:rPr lang="it-IT" sz="1800" b="1" i="0" dirty="0">
              <a:solidFill>
                <a:sysClr val="window" lastClr="FFFFFF"/>
              </a:solidFill>
              <a:latin typeface="Raleway "/>
              <a:ea typeface="Noto Sans" panose="020B0502040504020204" pitchFamily="34" charset="0"/>
              <a:cs typeface="+mn-cs"/>
            </a:rPr>
            <a:t> </a:t>
          </a:r>
          <a:r>
            <a:rPr lang="it-IT" sz="1800" b="1" i="0" dirty="0" err="1">
              <a:solidFill>
                <a:sysClr val="window" lastClr="FFFFFF"/>
              </a:solidFill>
              <a:latin typeface="Raleway "/>
              <a:ea typeface="Noto Sans" panose="020B0502040504020204" pitchFamily="34" charset="0"/>
              <a:cs typeface="+mn-cs"/>
            </a:rPr>
            <a:t>jasni</a:t>
          </a:r>
          <a:r>
            <a:rPr lang="it-IT" sz="1800" b="1" i="0" dirty="0">
              <a:solidFill>
                <a:sysClr val="window" lastClr="FFFFFF"/>
              </a:solidFill>
              <a:latin typeface="Raleway "/>
              <a:ea typeface="Noto Sans" panose="020B0502040504020204" pitchFamily="34" charset="0"/>
              <a:cs typeface="+mn-cs"/>
            </a:rPr>
            <a:t> in </a:t>
          </a:r>
          <a:r>
            <a:rPr lang="it-IT" sz="1800" b="1" i="0" dirty="0" err="1">
              <a:solidFill>
                <a:sysClr val="window" lastClr="FFFFFF"/>
              </a:solidFill>
              <a:latin typeface="Raleway "/>
              <a:ea typeface="Noto Sans" panose="020B0502040504020204" pitchFamily="34" charset="0"/>
              <a:cs typeface="+mn-cs"/>
            </a:rPr>
            <a:t>poudarite</a:t>
          </a:r>
          <a:r>
            <a:rPr lang="it-IT" sz="1800" b="1" i="0" dirty="0">
              <a:solidFill>
                <a:sysClr val="window" lastClr="FFFFFF"/>
              </a:solidFill>
              <a:latin typeface="Raleway "/>
              <a:ea typeface="Noto Sans" panose="020B0502040504020204" pitchFamily="34" charset="0"/>
              <a:cs typeface="+mn-cs"/>
            </a:rPr>
            <a:t> </a:t>
          </a:r>
          <a:r>
            <a:rPr lang="it-IT" sz="1800" b="1" i="0" dirty="0" err="1">
              <a:solidFill>
                <a:sysClr val="window" lastClr="FFFFFF"/>
              </a:solidFill>
              <a:latin typeface="Raleway "/>
              <a:ea typeface="Noto Sans" panose="020B0502040504020204" pitchFamily="34" charset="0"/>
              <a:cs typeface="+mn-cs"/>
            </a:rPr>
            <a:t>prednosti</a:t>
          </a:r>
          <a:endParaRPr lang="tr-TR" sz="1800" dirty="0">
            <a:solidFill>
              <a:sysClr val="window" lastClr="FFFFFF"/>
            </a:solidFill>
            <a:latin typeface="Raleway "/>
            <a:ea typeface="Noto Sans" panose="020B0502040504020204" pitchFamily="34" charset="0"/>
            <a:cs typeface="+mn-cs"/>
          </a:endParaRPr>
        </a:p>
      </dgm:t>
    </dgm:pt>
    <dgm:pt modelId="{41C87CD8-BA57-44B3-A4C6-D1D03BA79D3F}" type="parTrans" cxnId="{7B8F72E9-49C4-442B-9207-CA371656D574}">
      <dgm:prSet/>
      <dgm:spPr/>
      <dgm:t>
        <a:bodyPr/>
        <a:lstStyle/>
        <a:p>
          <a:endParaRPr lang="tr-TR" sz="3200">
            <a:latin typeface="Raleway "/>
            <a:ea typeface="Noto Sans" panose="020B0502040504020204" pitchFamily="34" charset="0"/>
            <a:cs typeface="Noto Sans" panose="020B0502040504020204" pitchFamily="34" charset="0"/>
          </a:endParaRPr>
        </a:p>
      </dgm:t>
    </dgm:pt>
    <dgm:pt modelId="{6917471F-703A-42DD-A3C7-01C02098880E}" type="sibTrans" cxnId="{7B8F72E9-49C4-442B-9207-CA371656D574}">
      <dgm:prSet/>
      <dgm:spPr/>
      <dgm:t>
        <a:bodyPr/>
        <a:lstStyle/>
        <a:p>
          <a:endParaRPr lang="tr-TR" sz="3200">
            <a:latin typeface="Raleway "/>
            <a:ea typeface="Noto Sans" panose="020B0502040504020204" pitchFamily="34" charset="0"/>
            <a:cs typeface="Noto Sans" panose="020B0502040504020204" pitchFamily="34" charset="0"/>
          </a:endParaRPr>
        </a:p>
      </dgm:t>
    </dgm:pt>
    <dgm:pt modelId="{E6E86C23-CE57-4BAA-B79D-5F232B6CA7D1}" type="pres">
      <dgm:prSet presAssocID="{6691FF90-976F-47A3-A897-9128CDC61ADB}" presName="Name0" presStyleCnt="0">
        <dgm:presLayoutVars>
          <dgm:chMax val="7"/>
          <dgm:chPref val="7"/>
          <dgm:dir/>
        </dgm:presLayoutVars>
      </dgm:prSet>
      <dgm:spPr/>
    </dgm:pt>
    <dgm:pt modelId="{1DA348FD-2FC2-407A-A9DF-52289CD0E6C6}" type="pres">
      <dgm:prSet presAssocID="{6691FF90-976F-47A3-A897-9128CDC61ADB}" presName="Name1" presStyleCnt="0"/>
      <dgm:spPr/>
    </dgm:pt>
    <dgm:pt modelId="{B8C52B37-74E1-4C1C-9DB2-44B1F3D79DFA}" type="pres">
      <dgm:prSet presAssocID="{6691FF90-976F-47A3-A897-9128CDC61ADB}" presName="cycle" presStyleCnt="0"/>
      <dgm:spPr/>
    </dgm:pt>
    <dgm:pt modelId="{E6F9034F-B6A1-4C00-AD1A-863059497428}" type="pres">
      <dgm:prSet presAssocID="{6691FF90-976F-47A3-A897-9128CDC61ADB}" presName="srcNode" presStyleLbl="node1" presStyleIdx="0" presStyleCnt="7"/>
      <dgm:spPr/>
    </dgm:pt>
    <dgm:pt modelId="{4CD4CFB8-652E-4162-8C27-FD24B0C66453}" type="pres">
      <dgm:prSet presAssocID="{6691FF90-976F-47A3-A897-9128CDC61ADB}" presName="conn" presStyleLbl="parChTrans1D2" presStyleIdx="0" presStyleCnt="1"/>
      <dgm:spPr/>
    </dgm:pt>
    <dgm:pt modelId="{28BF187B-3FB6-44CD-B7CA-0F27426451E8}" type="pres">
      <dgm:prSet presAssocID="{6691FF90-976F-47A3-A897-9128CDC61ADB}" presName="extraNode" presStyleLbl="node1" presStyleIdx="0" presStyleCnt="7"/>
      <dgm:spPr/>
    </dgm:pt>
    <dgm:pt modelId="{C6BF994B-3E67-4D03-9458-4D05B6FBB884}" type="pres">
      <dgm:prSet presAssocID="{6691FF90-976F-47A3-A897-9128CDC61ADB}" presName="dstNode" presStyleLbl="node1" presStyleIdx="0" presStyleCnt="7"/>
      <dgm:spPr/>
    </dgm:pt>
    <dgm:pt modelId="{BE769185-0BAF-4E87-9103-71607FC6B5A9}" type="pres">
      <dgm:prSet presAssocID="{7828BABC-BCF6-4DFB-82D5-F9E078BBB5C2}" presName="text_1" presStyleLbl="node1" presStyleIdx="0" presStyleCnt="7">
        <dgm:presLayoutVars>
          <dgm:bulletEnabled val="1"/>
        </dgm:presLayoutVars>
      </dgm:prSet>
      <dgm:spPr/>
    </dgm:pt>
    <dgm:pt modelId="{51755B6E-57B7-43BD-B3D0-EDF45137F907}" type="pres">
      <dgm:prSet presAssocID="{7828BABC-BCF6-4DFB-82D5-F9E078BBB5C2}" presName="accent_1" presStyleCnt="0"/>
      <dgm:spPr/>
    </dgm:pt>
    <dgm:pt modelId="{D3571B00-C543-4C20-AC83-0E04A15A0AC7}" type="pres">
      <dgm:prSet presAssocID="{7828BABC-BCF6-4DFB-82D5-F9E078BBB5C2}" presName="accentRepeatNode" presStyleLbl="solidFgAcc1" presStyleIdx="0" presStyleCnt="7"/>
      <dgm:spPr>
        <a:xfrm>
          <a:off x="83455" y="213171"/>
          <a:ext cx="710154" cy="710154"/>
        </a:xfrm>
        <a:prstGeom prst="ellipse">
          <a:avLst/>
        </a:prstGeom>
        <a:solidFill>
          <a:sysClr val="window" lastClr="FFFFFF">
            <a:hueOff val="0"/>
            <a:satOff val="0"/>
            <a:lumOff val="0"/>
            <a:alphaOff val="0"/>
          </a:sysClr>
        </a:solidFill>
        <a:ln w="12700" cap="rnd" cmpd="sng" algn="ctr">
          <a:solidFill>
            <a:srgbClr val="FFCA08">
              <a:alpha val="90000"/>
              <a:hueOff val="0"/>
              <a:satOff val="0"/>
              <a:lumOff val="0"/>
              <a:alphaOff val="0"/>
            </a:srgbClr>
          </a:solidFill>
          <a:prstDash val="solid"/>
        </a:ln>
        <a:effectLst>
          <a:outerShdw blurRad="38100" dist="25400" dir="5400000" rotWithShape="0">
            <a:srgbClr val="000000">
              <a:alpha val="35000"/>
            </a:srgbClr>
          </a:outerShdw>
        </a:effectLst>
        <a:scene3d>
          <a:camera prst="orthographicFront"/>
          <a:lightRig rig="flat" dir="t"/>
        </a:scene3d>
        <a:sp3d z="190500" extrusionH="12700" prstMaterial="plastic">
          <a:bevelT w="50800" h="50800"/>
        </a:sp3d>
      </dgm:spPr>
    </dgm:pt>
    <dgm:pt modelId="{0A485EB4-3142-4DA4-B869-A6DFCB2441F6}" type="pres">
      <dgm:prSet presAssocID="{7DBD75A7-A027-4780-875E-E5D7524464AE}" presName="text_2" presStyleLbl="node1" presStyleIdx="1" presStyleCnt="7">
        <dgm:presLayoutVars>
          <dgm:bulletEnabled val="1"/>
        </dgm:presLayoutVars>
      </dgm:prSet>
      <dgm:spPr/>
    </dgm:pt>
    <dgm:pt modelId="{2976BF20-7D80-4CD8-B25B-4BF066F1B973}" type="pres">
      <dgm:prSet presAssocID="{7DBD75A7-A027-4780-875E-E5D7524464AE}" presName="accent_2" presStyleCnt="0"/>
      <dgm:spPr/>
    </dgm:pt>
    <dgm:pt modelId="{1334DC7E-CCC6-4D68-8D6C-BC727202D18F}" type="pres">
      <dgm:prSet presAssocID="{7DBD75A7-A027-4780-875E-E5D7524464AE}" presName="accentRepeatNode" presStyleLbl="solidFgAcc1" presStyleIdx="1" presStyleCnt="7"/>
      <dgm:spPr>
        <a:xfrm>
          <a:off x="597942" y="1065856"/>
          <a:ext cx="710154" cy="710154"/>
        </a:xfrm>
        <a:prstGeom prst="ellipse">
          <a:avLst/>
        </a:prstGeom>
        <a:solidFill>
          <a:sysClr val="window" lastClr="FFFFFF">
            <a:hueOff val="0"/>
            <a:satOff val="0"/>
            <a:lumOff val="0"/>
            <a:alphaOff val="0"/>
          </a:sysClr>
        </a:solidFill>
        <a:ln w="12700" cap="rnd" cmpd="sng" algn="ctr">
          <a:solidFill>
            <a:srgbClr val="FFCA08">
              <a:alpha val="90000"/>
              <a:hueOff val="0"/>
              <a:satOff val="0"/>
              <a:lumOff val="0"/>
              <a:alphaOff val="-6667"/>
            </a:srgbClr>
          </a:solidFill>
          <a:prstDash val="solid"/>
        </a:ln>
        <a:effectLst>
          <a:outerShdw blurRad="38100" dist="25400" dir="5400000" rotWithShape="0">
            <a:srgbClr val="000000">
              <a:alpha val="35000"/>
            </a:srgbClr>
          </a:outerShdw>
        </a:effectLst>
        <a:scene3d>
          <a:camera prst="orthographicFront"/>
          <a:lightRig rig="flat" dir="t"/>
        </a:scene3d>
        <a:sp3d z="190500" extrusionH="12700" prstMaterial="plastic">
          <a:bevelT w="50800" h="50800"/>
        </a:sp3d>
      </dgm:spPr>
    </dgm:pt>
    <dgm:pt modelId="{0CB5F4A3-7990-4CAF-BBD1-FA5BFE836575}" type="pres">
      <dgm:prSet presAssocID="{90B6DD86-7E4D-4DBF-8DF0-E9558FA3EC2D}" presName="text_3" presStyleLbl="node1" presStyleIdx="2" presStyleCnt="7">
        <dgm:presLayoutVars>
          <dgm:bulletEnabled val="1"/>
        </dgm:presLayoutVars>
      </dgm:prSet>
      <dgm:spPr/>
    </dgm:pt>
    <dgm:pt modelId="{7DE7C20B-B7C3-4ED0-8647-798AC3C70208}" type="pres">
      <dgm:prSet presAssocID="{90B6DD86-7E4D-4DBF-8DF0-E9558FA3EC2D}" presName="accent_3" presStyleCnt="0"/>
      <dgm:spPr/>
    </dgm:pt>
    <dgm:pt modelId="{CD9AECF2-FE02-4E82-A550-DB3BA9A6431F}" type="pres">
      <dgm:prSet presAssocID="{90B6DD86-7E4D-4DBF-8DF0-E9558FA3EC2D}" presName="accentRepeatNode" presStyleLbl="solidFgAcc1" presStyleIdx="2" presStyleCnt="7"/>
      <dgm:spPr>
        <a:xfrm>
          <a:off x="879878" y="1917916"/>
          <a:ext cx="710154" cy="710154"/>
        </a:xfrm>
        <a:prstGeom prst="ellipse">
          <a:avLst/>
        </a:prstGeom>
        <a:solidFill>
          <a:sysClr val="window" lastClr="FFFFFF">
            <a:hueOff val="0"/>
            <a:satOff val="0"/>
            <a:lumOff val="0"/>
            <a:alphaOff val="0"/>
          </a:sysClr>
        </a:solidFill>
        <a:ln w="12700" cap="rnd" cmpd="sng" algn="ctr">
          <a:solidFill>
            <a:srgbClr val="FFCA08">
              <a:alpha val="90000"/>
              <a:hueOff val="0"/>
              <a:satOff val="0"/>
              <a:lumOff val="0"/>
              <a:alphaOff val="-13333"/>
            </a:srgbClr>
          </a:solidFill>
          <a:prstDash val="solid"/>
        </a:ln>
        <a:effectLst>
          <a:outerShdw blurRad="38100" dist="25400" dir="5400000" rotWithShape="0">
            <a:srgbClr val="000000">
              <a:alpha val="35000"/>
            </a:srgbClr>
          </a:outerShdw>
        </a:effectLst>
        <a:scene3d>
          <a:camera prst="orthographicFront"/>
          <a:lightRig rig="flat" dir="t"/>
        </a:scene3d>
        <a:sp3d z="190500" extrusionH="12700" prstMaterial="plastic">
          <a:bevelT w="50800" h="50800"/>
        </a:sp3d>
      </dgm:spPr>
    </dgm:pt>
    <dgm:pt modelId="{B6010FA6-A2D8-4D5F-B47B-B1C4FC669139}" type="pres">
      <dgm:prSet presAssocID="{34C5F8D6-83FE-4F35-A692-DCA420E49A30}" presName="text_4" presStyleLbl="node1" presStyleIdx="3" presStyleCnt="7">
        <dgm:presLayoutVars>
          <dgm:bulletEnabled val="1"/>
        </dgm:presLayoutVars>
      </dgm:prSet>
      <dgm:spPr/>
    </dgm:pt>
    <dgm:pt modelId="{23CC57F3-8E73-4F93-B5F7-C8668D5B1893}" type="pres">
      <dgm:prSet presAssocID="{34C5F8D6-83FE-4F35-A692-DCA420E49A30}" presName="accent_4" presStyleCnt="0"/>
      <dgm:spPr/>
    </dgm:pt>
    <dgm:pt modelId="{C806AD3B-DB15-4B13-88FF-914C0BDF5926}" type="pres">
      <dgm:prSet presAssocID="{34C5F8D6-83FE-4F35-A692-DCA420E49A30}" presName="accentRepeatNode" presStyleLbl="solidFgAcc1" presStyleIdx="3" presStyleCnt="7"/>
      <dgm:spPr>
        <a:xfrm>
          <a:off x="969898" y="2770601"/>
          <a:ext cx="710154" cy="710154"/>
        </a:xfrm>
        <a:prstGeom prst="ellipse">
          <a:avLst/>
        </a:prstGeom>
        <a:solidFill>
          <a:sysClr val="window" lastClr="FFFFFF">
            <a:hueOff val="0"/>
            <a:satOff val="0"/>
            <a:lumOff val="0"/>
            <a:alphaOff val="0"/>
          </a:sysClr>
        </a:solidFill>
        <a:ln w="12700" cap="rnd" cmpd="sng" algn="ctr">
          <a:solidFill>
            <a:srgbClr val="FFCA08">
              <a:alpha val="90000"/>
              <a:hueOff val="0"/>
              <a:satOff val="0"/>
              <a:lumOff val="0"/>
              <a:alphaOff val="-20000"/>
            </a:srgbClr>
          </a:solidFill>
          <a:prstDash val="solid"/>
        </a:ln>
        <a:effectLst>
          <a:outerShdw blurRad="38100" dist="25400" dir="5400000" rotWithShape="0">
            <a:srgbClr val="000000">
              <a:alpha val="35000"/>
            </a:srgbClr>
          </a:outerShdw>
        </a:effectLst>
        <a:scene3d>
          <a:camera prst="orthographicFront"/>
          <a:lightRig rig="flat" dir="t"/>
        </a:scene3d>
        <a:sp3d z="190500" extrusionH="12700" prstMaterial="plastic">
          <a:bevelT w="50800" h="50800"/>
        </a:sp3d>
      </dgm:spPr>
    </dgm:pt>
    <dgm:pt modelId="{845F9AAE-B019-41F0-BACB-F52AE188B767}" type="pres">
      <dgm:prSet presAssocID="{A8CBC7A2-286E-4281-AF0C-B11680F00F7A}" presName="text_5" presStyleLbl="node1" presStyleIdx="4" presStyleCnt="7">
        <dgm:presLayoutVars>
          <dgm:bulletEnabled val="1"/>
        </dgm:presLayoutVars>
      </dgm:prSet>
      <dgm:spPr/>
    </dgm:pt>
    <dgm:pt modelId="{2BE86CBA-3489-4D50-8A19-996BE54FC3CB}" type="pres">
      <dgm:prSet presAssocID="{A8CBC7A2-286E-4281-AF0C-B11680F00F7A}" presName="accent_5" presStyleCnt="0"/>
      <dgm:spPr/>
    </dgm:pt>
    <dgm:pt modelId="{6DC14567-7307-4F4A-A258-58F021304188}" type="pres">
      <dgm:prSet presAssocID="{A8CBC7A2-286E-4281-AF0C-B11680F00F7A}" presName="accentRepeatNode" presStyleLbl="solidFgAcc1" presStyleIdx="4" presStyleCnt="7"/>
      <dgm:spPr>
        <a:xfrm>
          <a:off x="879878" y="3623287"/>
          <a:ext cx="710154" cy="710154"/>
        </a:xfrm>
        <a:prstGeom prst="ellipse">
          <a:avLst/>
        </a:prstGeom>
        <a:solidFill>
          <a:sysClr val="window" lastClr="FFFFFF">
            <a:hueOff val="0"/>
            <a:satOff val="0"/>
            <a:lumOff val="0"/>
            <a:alphaOff val="0"/>
          </a:sysClr>
        </a:solidFill>
        <a:ln w="12700" cap="rnd" cmpd="sng" algn="ctr">
          <a:solidFill>
            <a:srgbClr val="FFCA08">
              <a:alpha val="90000"/>
              <a:hueOff val="0"/>
              <a:satOff val="0"/>
              <a:lumOff val="0"/>
              <a:alphaOff val="-26667"/>
            </a:srgbClr>
          </a:solidFill>
          <a:prstDash val="solid"/>
        </a:ln>
        <a:effectLst>
          <a:outerShdw blurRad="38100" dist="25400" dir="5400000" rotWithShape="0">
            <a:srgbClr val="000000">
              <a:alpha val="35000"/>
            </a:srgbClr>
          </a:outerShdw>
        </a:effectLst>
        <a:scene3d>
          <a:camera prst="orthographicFront"/>
          <a:lightRig rig="flat" dir="t"/>
        </a:scene3d>
        <a:sp3d z="190500" extrusionH="12700" prstMaterial="plastic">
          <a:bevelT w="50800" h="50800"/>
        </a:sp3d>
      </dgm:spPr>
    </dgm:pt>
    <dgm:pt modelId="{96F3CB91-BDBC-4EE1-90CD-984009EA08E2}" type="pres">
      <dgm:prSet presAssocID="{153FB2C5-088B-407F-A9B1-C2CD14C93CEB}" presName="text_6" presStyleLbl="node1" presStyleIdx="5" presStyleCnt="7">
        <dgm:presLayoutVars>
          <dgm:bulletEnabled val="1"/>
        </dgm:presLayoutVars>
      </dgm:prSet>
      <dgm:spPr/>
    </dgm:pt>
    <dgm:pt modelId="{35195F01-A414-45DD-B6B1-5F3D0717F238}" type="pres">
      <dgm:prSet presAssocID="{153FB2C5-088B-407F-A9B1-C2CD14C93CEB}" presName="accent_6" presStyleCnt="0"/>
      <dgm:spPr/>
    </dgm:pt>
    <dgm:pt modelId="{27EE1B4E-E740-442A-B041-F1B8F752E83F}" type="pres">
      <dgm:prSet presAssocID="{153FB2C5-088B-407F-A9B1-C2CD14C93CEB}" presName="accentRepeatNode" presStyleLbl="solidFgAcc1" presStyleIdx="5" presStyleCnt="7"/>
      <dgm:spPr>
        <a:xfrm>
          <a:off x="597942" y="4475347"/>
          <a:ext cx="710154" cy="710154"/>
        </a:xfrm>
        <a:prstGeom prst="ellipse">
          <a:avLst/>
        </a:prstGeom>
        <a:solidFill>
          <a:sysClr val="window" lastClr="FFFFFF">
            <a:hueOff val="0"/>
            <a:satOff val="0"/>
            <a:lumOff val="0"/>
            <a:alphaOff val="0"/>
          </a:sysClr>
        </a:solidFill>
        <a:ln w="12700" cap="rnd" cmpd="sng" algn="ctr">
          <a:solidFill>
            <a:srgbClr val="FFCA08">
              <a:alpha val="90000"/>
              <a:hueOff val="0"/>
              <a:satOff val="0"/>
              <a:lumOff val="0"/>
              <a:alphaOff val="-33333"/>
            </a:srgbClr>
          </a:solidFill>
          <a:prstDash val="solid"/>
        </a:ln>
        <a:effectLst>
          <a:outerShdw blurRad="38100" dist="25400" dir="5400000" rotWithShape="0">
            <a:srgbClr val="000000">
              <a:alpha val="35000"/>
            </a:srgbClr>
          </a:outerShdw>
        </a:effectLst>
        <a:scene3d>
          <a:camera prst="orthographicFront"/>
          <a:lightRig rig="flat" dir="t"/>
        </a:scene3d>
        <a:sp3d z="190500" extrusionH="12700" prstMaterial="plastic">
          <a:bevelT w="50800" h="50800"/>
        </a:sp3d>
      </dgm:spPr>
    </dgm:pt>
    <dgm:pt modelId="{FD50DD65-58CC-4655-9B1A-9DF2DB30BB09}" type="pres">
      <dgm:prSet presAssocID="{FBBD8CC6-856A-4C3B-9BD6-882D4BCBC5F2}" presName="text_7" presStyleLbl="node1" presStyleIdx="6" presStyleCnt="7" custLinFactNeighborX="-380" custLinFactNeighborY="4192">
        <dgm:presLayoutVars>
          <dgm:bulletEnabled val="1"/>
        </dgm:presLayoutVars>
      </dgm:prSet>
      <dgm:spPr/>
    </dgm:pt>
    <dgm:pt modelId="{21262DCA-8D77-4AD9-997A-0A0B1AF8093D}" type="pres">
      <dgm:prSet presAssocID="{FBBD8CC6-856A-4C3B-9BD6-882D4BCBC5F2}" presName="accent_7" presStyleCnt="0"/>
      <dgm:spPr/>
    </dgm:pt>
    <dgm:pt modelId="{448DF3DD-F08A-430A-98E8-5B61E5423095}" type="pres">
      <dgm:prSet presAssocID="{FBBD8CC6-856A-4C3B-9BD6-882D4BCBC5F2}" presName="accentRepeatNode" presStyleLbl="solidFgAcc1" presStyleIdx="6" presStyleCnt="7"/>
      <dgm:spPr>
        <a:xfrm>
          <a:off x="83455" y="5328032"/>
          <a:ext cx="710154" cy="710154"/>
        </a:xfrm>
        <a:prstGeom prst="ellipse">
          <a:avLst/>
        </a:prstGeom>
        <a:solidFill>
          <a:sysClr val="window" lastClr="FFFFFF">
            <a:hueOff val="0"/>
            <a:satOff val="0"/>
            <a:lumOff val="0"/>
            <a:alphaOff val="0"/>
          </a:sysClr>
        </a:solidFill>
        <a:ln w="12700" cap="rnd" cmpd="sng" algn="ctr">
          <a:solidFill>
            <a:srgbClr val="FFCA08">
              <a:alpha val="90000"/>
              <a:hueOff val="0"/>
              <a:satOff val="0"/>
              <a:lumOff val="0"/>
              <a:alphaOff val="-40000"/>
            </a:srgbClr>
          </a:solidFill>
          <a:prstDash val="solid"/>
        </a:ln>
        <a:effectLst>
          <a:outerShdw blurRad="38100" dist="25400" dir="5400000" rotWithShape="0">
            <a:srgbClr val="000000">
              <a:alpha val="35000"/>
            </a:srgbClr>
          </a:outerShdw>
        </a:effectLst>
        <a:scene3d>
          <a:camera prst="orthographicFront"/>
          <a:lightRig rig="flat" dir="t"/>
        </a:scene3d>
        <a:sp3d z="190500" extrusionH="12700" prstMaterial="plastic">
          <a:bevelT w="50800" h="50800"/>
        </a:sp3d>
      </dgm:spPr>
    </dgm:pt>
  </dgm:ptLst>
  <dgm:cxnLst>
    <dgm:cxn modelId="{69E82A09-BBA1-4157-AEEE-6D7A2B5518AC}" type="presOf" srcId="{7828BABC-BCF6-4DFB-82D5-F9E078BBB5C2}" destId="{BE769185-0BAF-4E87-9103-71607FC6B5A9}" srcOrd="0" destOrd="0" presId="urn:microsoft.com/office/officeart/2008/layout/VerticalCurvedList"/>
    <dgm:cxn modelId="{3AA5DD15-CAAE-488F-A25B-9582EB57B4B3}" type="presOf" srcId="{A8CBC7A2-286E-4281-AF0C-B11680F00F7A}" destId="{845F9AAE-B019-41F0-BACB-F52AE188B767}" srcOrd="0" destOrd="0" presId="urn:microsoft.com/office/officeart/2008/layout/VerticalCurvedList"/>
    <dgm:cxn modelId="{F66A102F-7B77-4BD1-990D-94D64BF32709}" type="presOf" srcId="{7DBD75A7-A027-4780-875E-E5D7524464AE}" destId="{0A485EB4-3142-4DA4-B869-A6DFCB2441F6}" srcOrd="0" destOrd="0" presId="urn:microsoft.com/office/officeart/2008/layout/VerticalCurvedList"/>
    <dgm:cxn modelId="{D69BB337-6435-4932-BC1B-2A9E6B6F9775}" type="presOf" srcId="{D243460A-F0F4-4237-B297-9738C2FFBB42}" destId="{4CD4CFB8-652E-4162-8C27-FD24B0C66453}" srcOrd="0" destOrd="0" presId="urn:microsoft.com/office/officeart/2008/layout/VerticalCurvedList"/>
    <dgm:cxn modelId="{1304243F-30D5-4EC6-854D-BCB0B3C6D689}" srcId="{6691FF90-976F-47A3-A897-9128CDC61ADB}" destId="{7828BABC-BCF6-4DFB-82D5-F9E078BBB5C2}" srcOrd="0" destOrd="0" parTransId="{81148310-DD3D-4835-BA29-718538E879C8}" sibTransId="{D243460A-F0F4-4237-B297-9738C2FFBB42}"/>
    <dgm:cxn modelId="{99401C79-58BB-45C9-9C64-87528648BAA0}" type="presOf" srcId="{6691FF90-976F-47A3-A897-9128CDC61ADB}" destId="{E6E86C23-CE57-4BAA-B79D-5F232B6CA7D1}" srcOrd="0" destOrd="0" presId="urn:microsoft.com/office/officeart/2008/layout/VerticalCurvedList"/>
    <dgm:cxn modelId="{58292D81-BF9F-4823-91FE-7CE0F0903A50}" type="presOf" srcId="{FBBD8CC6-856A-4C3B-9BD6-882D4BCBC5F2}" destId="{FD50DD65-58CC-4655-9B1A-9DF2DB30BB09}" srcOrd="0" destOrd="0" presId="urn:microsoft.com/office/officeart/2008/layout/VerticalCurvedList"/>
    <dgm:cxn modelId="{DB9AE098-331B-49E7-91BD-1F5D52EE5D77}" srcId="{6691FF90-976F-47A3-A897-9128CDC61ADB}" destId="{153FB2C5-088B-407F-A9B1-C2CD14C93CEB}" srcOrd="5" destOrd="0" parTransId="{C3CEAAD3-DFC3-411B-9102-F154C5CE108A}" sibTransId="{BC22B22C-2B9E-4513-8CD3-54F5449B0510}"/>
    <dgm:cxn modelId="{D459729F-85DB-49A9-8206-96C48EFDB8BB}" srcId="{6691FF90-976F-47A3-A897-9128CDC61ADB}" destId="{90B6DD86-7E4D-4DBF-8DF0-E9558FA3EC2D}" srcOrd="2" destOrd="0" parTransId="{2405B462-36D5-43CE-B7D7-BB0189AAEEB3}" sibTransId="{B7530B9C-B291-414A-830A-4E923577E5ED}"/>
    <dgm:cxn modelId="{FE3D62A2-D121-4166-8ED8-91577CE5A0C0}" srcId="{6691FF90-976F-47A3-A897-9128CDC61ADB}" destId="{34C5F8D6-83FE-4F35-A692-DCA420E49A30}" srcOrd="3" destOrd="0" parTransId="{074B3479-80D2-44E7-866D-73DB15F2EE24}" sibTransId="{F776D776-E26A-4A42-BA56-9BA8B3E8F5E4}"/>
    <dgm:cxn modelId="{EEB9C4A2-1773-4A8A-AB8D-69FE926850C6}" srcId="{6691FF90-976F-47A3-A897-9128CDC61ADB}" destId="{7DBD75A7-A027-4780-875E-E5D7524464AE}" srcOrd="1" destOrd="0" parTransId="{33F7FC7E-7AFA-402E-846A-261ED5CAD6FF}" sibTransId="{040A9B61-0A8E-45B7-B5E9-649C9FB137AD}"/>
    <dgm:cxn modelId="{EBB967C7-3B27-4785-ADEB-C2DA4F949977}" srcId="{6691FF90-976F-47A3-A897-9128CDC61ADB}" destId="{A8CBC7A2-286E-4281-AF0C-B11680F00F7A}" srcOrd="4" destOrd="0" parTransId="{E7B49AC7-D748-46EB-833C-8BE8D65BB902}" sibTransId="{B77A2014-1605-457D-BFF7-88C5B18B9F5E}"/>
    <dgm:cxn modelId="{280BE6CF-4357-4EBE-9E09-E1AFC212C0D4}" type="presOf" srcId="{34C5F8D6-83FE-4F35-A692-DCA420E49A30}" destId="{B6010FA6-A2D8-4D5F-B47B-B1C4FC669139}" srcOrd="0" destOrd="0" presId="urn:microsoft.com/office/officeart/2008/layout/VerticalCurvedList"/>
    <dgm:cxn modelId="{7B8F72E9-49C4-442B-9207-CA371656D574}" srcId="{6691FF90-976F-47A3-A897-9128CDC61ADB}" destId="{FBBD8CC6-856A-4C3B-9BD6-882D4BCBC5F2}" srcOrd="6" destOrd="0" parTransId="{41C87CD8-BA57-44B3-A4C6-D1D03BA79D3F}" sibTransId="{6917471F-703A-42DD-A3C7-01C02098880E}"/>
    <dgm:cxn modelId="{EC02B7F6-86AE-4478-BB0A-1170254D8BE1}" type="presOf" srcId="{153FB2C5-088B-407F-A9B1-C2CD14C93CEB}" destId="{96F3CB91-BDBC-4EE1-90CD-984009EA08E2}" srcOrd="0" destOrd="0" presId="urn:microsoft.com/office/officeart/2008/layout/VerticalCurvedList"/>
    <dgm:cxn modelId="{AFAE00F8-0261-4CFE-BDF4-63C70EAAF4D0}" type="presOf" srcId="{90B6DD86-7E4D-4DBF-8DF0-E9558FA3EC2D}" destId="{0CB5F4A3-7990-4CAF-BBD1-FA5BFE836575}" srcOrd="0" destOrd="0" presId="urn:microsoft.com/office/officeart/2008/layout/VerticalCurvedList"/>
    <dgm:cxn modelId="{78AFD751-CA21-4815-98B5-52AB60BE4583}" type="presParOf" srcId="{E6E86C23-CE57-4BAA-B79D-5F232B6CA7D1}" destId="{1DA348FD-2FC2-407A-A9DF-52289CD0E6C6}" srcOrd="0" destOrd="0" presId="urn:microsoft.com/office/officeart/2008/layout/VerticalCurvedList"/>
    <dgm:cxn modelId="{F1699F28-176B-4692-AE12-7BBD44BC66F4}" type="presParOf" srcId="{1DA348FD-2FC2-407A-A9DF-52289CD0E6C6}" destId="{B8C52B37-74E1-4C1C-9DB2-44B1F3D79DFA}" srcOrd="0" destOrd="0" presId="urn:microsoft.com/office/officeart/2008/layout/VerticalCurvedList"/>
    <dgm:cxn modelId="{6E60484E-79F4-4BD1-A264-5B30D551440D}" type="presParOf" srcId="{B8C52B37-74E1-4C1C-9DB2-44B1F3D79DFA}" destId="{E6F9034F-B6A1-4C00-AD1A-863059497428}" srcOrd="0" destOrd="0" presId="urn:microsoft.com/office/officeart/2008/layout/VerticalCurvedList"/>
    <dgm:cxn modelId="{FB568100-BDC1-4AD9-AF63-41F082516196}" type="presParOf" srcId="{B8C52B37-74E1-4C1C-9DB2-44B1F3D79DFA}" destId="{4CD4CFB8-652E-4162-8C27-FD24B0C66453}" srcOrd="1" destOrd="0" presId="urn:microsoft.com/office/officeart/2008/layout/VerticalCurvedList"/>
    <dgm:cxn modelId="{92FB8E6E-A765-4498-B91A-DAFDAAD29BAA}" type="presParOf" srcId="{B8C52B37-74E1-4C1C-9DB2-44B1F3D79DFA}" destId="{28BF187B-3FB6-44CD-B7CA-0F27426451E8}" srcOrd="2" destOrd="0" presId="urn:microsoft.com/office/officeart/2008/layout/VerticalCurvedList"/>
    <dgm:cxn modelId="{4852F7F5-F871-462C-94E9-9686A6DF48AA}" type="presParOf" srcId="{B8C52B37-74E1-4C1C-9DB2-44B1F3D79DFA}" destId="{C6BF994B-3E67-4D03-9458-4D05B6FBB884}" srcOrd="3" destOrd="0" presId="urn:microsoft.com/office/officeart/2008/layout/VerticalCurvedList"/>
    <dgm:cxn modelId="{C1A830C4-B5C4-46C8-AC18-92D67CC4A1FA}" type="presParOf" srcId="{1DA348FD-2FC2-407A-A9DF-52289CD0E6C6}" destId="{BE769185-0BAF-4E87-9103-71607FC6B5A9}" srcOrd="1" destOrd="0" presId="urn:microsoft.com/office/officeart/2008/layout/VerticalCurvedList"/>
    <dgm:cxn modelId="{C489D123-8A6F-4BFC-A814-CD7450435056}" type="presParOf" srcId="{1DA348FD-2FC2-407A-A9DF-52289CD0E6C6}" destId="{51755B6E-57B7-43BD-B3D0-EDF45137F907}" srcOrd="2" destOrd="0" presId="urn:microsoft.com/office/officeart/2008/layout/VerticalCurvedList"/>
    <dgm:cxn modelId="{20094624-1149-480E-AD86-8554943640E2}" type="presParOf" srcId="{51755B6E-57B7-43BD-B3D0-EDF45137F907}" destId="{D3571B00-C543-4C20-AC83-0E04A15A0AC7}" srcOrd="0" destOrd="0" presId="urn:microsoft.com/office/officeart/2008/layout/VerticalCurvedList"/>
    <dgm:cxn modelId="{8544C68F-BC3B-4629-B352-FC37AFA1DDB4}" type="presParOf" srcId="{1DA348FD-2FC2-407A-A9DF-52289CD0E6C6}" destId="{0A485EB4-3142-4DA4-B869-A6DFCB2441F6}" srcOrd="3" destOrd="0" presId="urn:microsoft.com/office/officeart/2008/layout/VerticalCurvedList"/>
    <dgm:cxn modelId="{D3B2C3B7-750F-4DF7-8372-D781BD006661}" type="presParOf" srcId="{1DA348FD-2FC2-407A-A9DF-52289CD0E6C6}" destId="{2976BF20-7D80-4CD8-B25B-4BF066F1B973}" srcOrd="4" destOrd="0" presId="urn:microsoft.com/office/officeart/2008/layout/VerticalCurvedList"/>
    <dgm:cxn modelId="{35C245FF-ED4A-4A2D-A052-045A765EF2EF}" type="presParOf" srcId="{2976BF20-7D80-4CD8-B25B-4BF066F1B973}" destId="{1334DC7E-CCC6-4D68-8D6C-BC727202D18F}" srcOrd="0" destOrd="0" presId="urn:microsoft.com/office/officeart/2008/layout/VerticalCurvedList"/>
    <dgm:cxn modelId="{686FB659-5DFA-4D73-9C87-84A8DFA90865}" type="presParOf" srcId="{1DA348FD-2FC2-407A-A9DF-52289CD0E6C6}" destId="{0CB5F4A3-7990-4CAF-BBD1-FA5BFE836575}" srcOrd="5" destOrd="0" presId="urn:microsoft.com/office/officeart/2008/layout/VerticalCurvedList"/>
    <dgm:cxn modelId="{E4FC5116-CEAA-4D04-93CA-50B1510DA988}" type="presParOf" srcId="{1DA348FD-2FC2-407A-A9DF-52289CD0E6C6}" destId="{7DE7C20B-B7C3-4ED0-8647-798AC3C70208}" srcOrd="6" destOrd="0" presId="urn:microsoft.com/office/officeart/2008/layout/VerticalCurvedList"/>
    <dgm:cxn modelId="{3F0A3E94-2C34-4BA1-B4B8-3AB8FFDFD617}" type="presParOf" srcId="{7DE7C20B-B7C3-4ED0-8647-798AC3C70208}" destId="{CD9AECF2-FE02-4E82-A550-DB3BA9A6431F}" srcOrd="0" destOrd="0" presId="urn:microsoft.com/office/officeart/2008/layout/VerticalCurvedList"/>
    <dgm:cxn modelId="{5513A4F7-43EE-412F-855C-342269554D6D}" type="presParOf" srcId="{1DA348FD-2FC2-407A-A9DF-52289CD0E6C6}" destId="{B6010FA6-A2D8-4D5F-B47B-B1C4FC669139}" srcOrd="7" destOrd="0" presId="urn:microsoft.com/office/officeart/2008/layout/VerticalCurvedList"/>
    <dgm:cxn modelId="{9047B5B4-B4C2-4023-BA38-4FCF508045C3}" type="presParOf" srcId="{1DA348FD-2FC2-407A-A9DF-52289CD0E6C6}" destId="{23CC57F3-8E73-4F93-B5F7-C8668D5B1893}" srcOrd="8" destOrd="0" presId="urn:microsoft.com/office/officeart/2008/layout/VerticalCurvedList"/>
    <dgm:cxn modelId="{CC6027F8-9693-4A73-8FFA-DD6FD8F4BADA}" type="presParOf" srcId="{23CC57F3-8E73-4F93-B5F7-C8668D5B1893}" destId="{C806AD3B-DB15-4B13-88FF-914C0BDF5926}" srcOrd="0" destOrd="0" presId="urn:microsoft.com/office/officeart/2008/layout/VerticalCurvedList"/>
    <dgm:cxn modelId="{470E6692-908D-4F0B-8932-E8EAC4CF28B4}" type="presParOf" srcId="{1DA348FD-2FC2-407A-A9DF-52289CD0E6C6}" destId="{845F9AAE-B019-41F0-BACB-F52AE188B767}" srcOrd="9" destOrd="0" presId="urn:microsoft.com/office/officeart/2008/layout/VerticalCurvedList"/>
    <dgm:cxn modelId="{88703B53-A0F1-4ACC-AC4B-5C54DD284E4D}" type="presParOf" srcId="{1DA348FD-2FC2-407A-A9DF-52289CD0E6C6}" destId="{2BE86CBA-3489-4D50-8A19-996BE54FC3CB}" srcOrd="10" destOrd="0" presId="urn:microsoft.com/office/officeart/2008/layout/VerticalCurvedList"/>
    <dgm:cxn modelId="{EF6B9376-CC96-4225-B805-0018E8E57B6A}" type="presParOf" srcId="{2BE86CBA-3489-4D50-8A19-996BE54FC3CB}" destId="{6DC14567-7307-4F4A-A258-58F021304188}" srcOrd="0" destOrd="0" presId="urn:microsoft.com/office/officeart/2008/layout/VerticalCurvedList"/>
    <dgm:cxn modelId="{FB225E7B-2580-4B8C-A6C0-DF439D3BCDCA}" type="presParOf" srcId="{1DA348FD-2FC2-407A-A9DF-52289CD0E6C6}" destId="{96F3CB91-BDBC-4EE1-90CD-984009EA08E2}" srcOrd="11" destOrd="0" presId="urn:microsoft.com/office/officeart/2008/layout/VerticalCurvedList"/>
    <dgm:cxn modelId="{0980E85A-1318-4073-BBAB-60EE311C6AF8}" type="presParOf" srcId="{1DA348FD-2FC2-407A-A9DF-52289CD0E6C6}" destId="{35195F01-A414-45DD-B6B1-5F3D0717F238}" srcOrd="12" destOrd="0" presId="urn:microsoft.com/office/officeart/2008/layout/VerticalCurvedList"/>
    <dgm:cxn modelId="{770E453B-4EB9-4ADC-BA90-6088C6C22C01}" type="presParOf" srcId="{35195F01-A414-45DD-B6B1-5F3D0717F238}" destId="{27EE1B4E-E740-442A-B041-F1B8F752E83F}" srcOrd="0" destOrd="0" presId="urn:microsoft.com/office/officeart/2008/layout/VerticalCurvedList"/>
    <dgm:cxn modelId="{84266B60-CB03-4AA8-BF68-9EEDAC3E4F03}" type="presParOf" srcId="{1DA348FD-2FC2-407A-A9DF-52289CD0E6C6}" destId="{FD50DD65-58CC-4655-9B1A-9DF2DB30BB09}" srcOrd="13" destOrd="0" presId="urn:microsoft.com/office/officeart/2008/layout/VerticalCurvedList"/>
    <dgm:cxn modelId="{A9D840DF-69A3-495E-8645-627D34B485BF}" type="presParOf" srcId="{1DA348FD-2FC2-407A-A9DF-52289CD0E6C6}" destId="{21262DCA-8D77-4AD9-997A-0A0B1AF8093D}" srcOrd="14" destOrd="0" presId="urn:microsoft.com/office/officeart/2008/layout/VerticalCurvedList"/>
    <dgm:cxn modelId="{A5F309C2-945A-4A32-8E3F-32D53C5AE4EA}" type="presParOf" srcId="{21262DCA-8D77-4AD9-997A-0A0B1AF8093D}" destId="{448DF3DD-F08A-430A-98E8-5B61E5423095}" srcOrd="0" destOrd="0" presId="urn:microsoft.com/office/officeart/2008/layout/VerticalCurv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F07D4388-C496-4583-A7F0-A7481E9DE256}" type="doc">
      <dgm:prSet loTypeId="urn:microsoft.com/office/officeart/2005/8/layout/list1" loCatId="list" qsTypeId="urn:microsoft.com/office/officeart/2005/8/quickstyle/simple1" qsCatId="simple" csTypeId="urn:microsoft.com/office/officeart/2005/8/colors/accent0_1" csCatId="mainScheme" phldr="1"/>
      <dgm:spPr/>
      <dgm:t>
        <a:bodyPr/>
        <a:lstStyle/>
        <a:p>
          <a:endParaRPr lang="tr-TR"/>
        </a:p>
      </dgm:t>
    </dgm:pt>
    <dgm:pt modelId="{9A73EA0A-8B0F-4610-8F0D-6AD93E8A4367}">
      <dgm:prSet phldrT="[Metin]" custT="1"/>
      <dgm:spPr>
        <a:solidFill>
          <a:schemeClr val="bg1"/>
        </a:solidFill>
      </dgm:spPr>
      <dgm:t>
        <a:bodyPr/>
        <a:lstStyle/>
        <a:p>
          <a:pPr>
            <a:buAutoNum type="arabicPeriod"/>
          </a:pPr>
          <a:r>
            <a:rPr lang="tr-TR" sz="1400" dirty="0">
              <a:solidFill>
                <a:schemeClr val="accent1"/>
              </a:solidFill>
              <a:latin typeface="+mn-lt"/>
              <a:ea typeface="Noto Sans" panose="020B0502040504020204" pitchFamily="34" charset="0"/>
              <a:cs typeface="Noto Sans" panose="020B0502040504020204" pitchFamily="34" charset="0"/>
            </a:rPr>
            <a:t>Opredelite svoje cilje in ponudbo vrednosti</a:t>
          </a:r>
          <a:endParaRPr lang="tr-TR" sz="1400" dirty="0">
            <a:solidFill>
              <a:schemeClr val="accent1"/>
            </a:solidFill>
            <a:latin typeface="+mn-lt"/>
          </a:endParaRPr>
        </a:p>
      </dgm:t>
    </dgm:pt>
    <dgm:pt modelId="{DF13663A-F560-4444-9CD6-98C5C8F7992D}" type="parTrans" cxnId="{54B44D8C-1499-47AE-8C38-250678EBB53E}">
      <dgm:prSet/>
      <dgm:spPr/>
      <dgm:t>
        <a:bodyPr/>
        <a:lstStyle/>
        <a:p>
          <a:endParaRPr lang="tr-TR" sz="1050">
            <a:solidFill>
              <a:schemeClr val="bg1">
                <a:lumMod val="50000"/>
              </a:schemeClr>
            </a:solidFill>
            <a:latin typeface="+mn-lt"/>
          </a:endParaRPr>
        </a:p>
      </dgm:t>
    </dgm:pt>
    <dgm:pt modelId="{4EECF047-9483-4F73-B1B3-97FBF63E33AB}" type="sibTrans" cxnId="{54B44D8C-1499-47AE-8C38-250678EBB53E}">
      <dgm:prSet/>
      <dgm:spPr/>
      <dgm:t>
        <a:bodyPr/>
        <a:lstStyle/>
        <a:p>
          <a:endParaRPr lang="tr-TR" sz="1050">
            <a:solidFill>
              <a:schemeClr val="bg1">
                <a:lumMod val="50000"/>
              </a:schemeClr>
            </a:solidFill>
            <a:latin typeface="+mn-lt"/>
          </a:endParaRPr>
        </a:p>
      </dgm:t>
    </dgm:pt>
    <dgm:pt modelId="{16F2809B-031E-459C-A091-47BB4C4BEA05}">
      <dgm:prSet phldrT="[Metin]" custT="1"/>
      <dgm:spPr/>
      <dgm:t>
        <a:bodyPr/>
        <a:lstStyle/>
        <a:p>
          <a:pPr>
            <a:buAutoNum type="arabicPeriod"/>
          </a:pPr>
          <a:r>
            <a:rPr lang="tr-TR" sz="1400" dirty="0">
              <a:solidFill>
                <a:schemeClr val="accent1"/>
              </a:solidFill>
              <a:latin typeface="+mn-lt"/>
              <a:ea typeface="Noto Sans" panose="020B0502040504020204" pitchFamily="34" charset="0"/>
              <a:cs typeface="Noto Sans" panose="020B0502040504020204" pitchFamily="34" charset="0"/>
            </a:rPr>
            <a:t>Raziskave in mreženje – formalizirajte svoje partnerstvo-</a:t>
          </a:r>
          <a:endParaRPr lang="tr-TR" sz="1400" dirty="0">
            <a:solidFill>
              <a:schemeClr val="accent1"/>
            </a:solidFill>
            <a:latin typeface="+mn-lt"/>
          </a:endParaRPr>
        </a:p>
      </dgm:t>
    </dgm:pt>
    <dgm:pt modelId="{5AE61CD7-3392-449B-9AA3-2F1A7D87EF60}" type="parTrans" cxnId="{2C929EB8-B6BE-41FC-A9B9-07D4386DAC83}">
      <dgm:prSet/>
      <dgm:spPr/>
      <dgm:t>
        <a:bodyPr/>
        <a:lstStyle/>
        <a:p>
          <a:endParaRPr lang="tr-TR" sz="1050">
            <a:solidFill>
              <a:schemeClr val="bg1">
                <a:lumMod val="50000"/>
              </a:schemeClr>
            </a:solidFill>
            <a:latin typeface="+mn-lt"/>
          </a:endParaRPr>
        </a:p>
      </dgm:t>
    </dgm:pt>
    <dgm:pt modelId="{3F22433A-ED70-44F7-8890-7BFEB2AE940F}" type="sibTrans" cxnId="{2C929EB8-B6BE-41FC-A9B9-07D4386DAC83}">
      <dgm:prSet/>
      <dgm:spPr/>
      <dgm:t>
        <a:bodyPr/>
        <a:lstStyle/>
        <a:p>
          <a:endParaRPr lang="tr-TR" sz="1050">
            <a:solidFill>
              <a:schemeClr val="bg1">
                <a:lumMod val="50000"/>
              </a:schemeClr>
            </a:solidFill>
            <a:latin typeface="+mn-lt"/>
          </a:endParaRPr>
        </a:p>
      </dgm:t>
    </dgm:pt>
    <dgm:pt modelId="{75778BD8-9CD0-4F0A-B455-78DB487ADFF8}">
      <dgm:prSet phldrT="[Metin]" custT="1"/>
      <dgm:spPr/>
      <dgm:t>
        <a:bodyPr/>
        <a:lstStyle/>
        <a:p>
          <a:pPr>
            <a:buAutoNum type="arabicPeriod"/>
          </a:pPr>
          <a:r>
            <a:rPr lang="tr-TR" sz="1400" dirty="0" err="1">
              <a:solidFill>
                <a:schemeClr val="accent1"/>
              </a:solidFill>
              <a:latin typeface="+mn-lt"/>
              <a:ea typeface="Noto Sans"/>
              <a:cs typeface="Noto Sans"/>
            </a:rPr>
            <a:t>Negujte</a:t>
          </a:r>
          <a:r>
            <a:rPr lang="tr-TR" sz="1400" dirty="0">
              <a:solidFill>
                <a:schemeClr val="accent1"/>
              </a:solidFill>
              <a:latin typeface="+mn-lt"/>
              <a:ea typeface="Noto Sans"/>
              <a:cs typeface="Noto Sans"/>
            </a:rPr>
            <a:t> in </a:t>
          </a:r>
          <a:r>
            <a:rPr lang="tr-TR" sz="1400" dirty="0" err="1">
              <a:solidFill>
                <a:schemeClr val="accent1"/>
              </a:solidFill>
              <a:latin typeface="+mn-lt"/>
              <a:ea typeface="Noto Sans"/>
              <a:cs typeface="Noto Sans"/>
            </a:rPr>
            <a:t>rastite</a:t>
          </a:r>
          <a:endParaRPr lang="tr-TR" sz="1400" dirty="0" err="1">
            <a:solidFill>
              <a:schemeClr val="accent1"/>
            </a:solidFill>
            <a:latin typeface="+mn-lt"/>
          </a:endParaRPr>
        </a:p>
      </dgm:t>
    </dgm:pt>
    <dgm:pt modelId="{96CE3CB7-8D38-4821-96AD-2714B2AF9DE1}" type="parTrans" cxnId="{9CD7686A-52D9-484A-9979-EDE9C0C88622}">
      <dgm:prSet/>
      <dgm:spPr/>
      <dgm:t>
        <a:bodyPr/>
        <a:lstStyle/>
        <a:p>
          <a:endParaRPr lang="tr-TR" sz="1050">
            <a:solidFill>
              <a:schemeClr val="bg1">
                <a:lumMod val="50000"/>
              </a:schemeClr>
            </a:solidFill>
            <a:latin typeface="+mn-lt"/>
          </a:endParaRPr>
        </a:p>
      </dgm:t>
    </dgm:pt>
    <dgm:pt modelId="{A8ED4053-0A39-4A7F-A90F-B190AD689B4E}" type="sibTrans" cxnId="{9CD7686A-52D9-484A-9979-EDE9C0C88622}">
      <dgm:prSet/>
      <dgm:spPr/>
      <dgm:t>
        <a:bodyPr/>
        <a:lstStyle/>
        <a:p>
          <a:endParaRPr lang="tr-TR" sz="1050">
            <a:solidFill>
              <a:schemeClr val="bg1">
                <a:lumMod val="50000"/>
              </a:schemeClr>
            </a:solidFill>
            <a:latin typeface="+mn-lt"/>
          </a:endParaRPr>
        </a:p>
      </dgm:t>
    </dgm:pt>
    <dgm:pt modelId="{34A7D6B7-ACCB-4DD7-B9C9-E0AF19AA7877}">
      <dgm:prSet custT="1"/>
      <dgm:spPr/>
      <dgm:t>
        <a:bodyPr/>
        <a:lstStyle/>
        <a:p>
          <a:pPr algn="just"/>
          <a:r>
            <a:rPr lang="en-US" sz="1400" b="0" dirty="0" err="1">
              <a:solidFill>
                <a:schemeClr val="accent1"/>
              </a:solidFill>
              <a:latin typeface="+mn-lt"/>
              <a:ea typeface="Noto Sans"/>
              <a:cs typeface="Noto Sans"/>
            </a:rPr>
            <a:t>Navedite</a:t>
          </a:r>
          <a:r>
            <a:rPr lang="en-US" sz="1400" b="0" dirty="0">
              <a:solidFill>
                <a:schemeClr val="accent1"/>
              </a:solidFill>
              <a:latin typeface="+mn-lt"/>
              <a:ea typeface="Noto Sans"/>
              <a:cs typeface="Noto Sans"/>
            </a:rPr>
            <a:t> </a:t>
          </a:r>
          <a:r>
            <a:rPr lang="en-US" sz="1400" b="0" dirty="0" err="1">
              <a:solidFill>
                <a:schemeClr val="accent1"/>
              </a:solidFill>
              <a:latin typeface="+mn-lt"/>
              <a:ea typeface="Noto Sans"/>
              <a:cs typeface="Noto Sans"/>
            </a:rPr>
            <a:t>svoje</a:t>
          </a:r>
          <a:r>
            <a:rPr lang="en-US" sz="1400" b="0" dirty="0">
              <a:solidFill>
                <a:schemeClr val="accent1"/>
              </a:solidFill>
              <a:latin typeface="+mn-lt"/>
              <a:ea typeface="Noto Sans"/>
              <a:cs typeface="Noto Sans"/>
            </a:rPr>
            <a:t> </a:t>
          </a:r>
          <a:r>
            <a:rPr lang="en-US" sz="1400" b="0" dirty="0" err="1">
              <a:solidFill>
                <a:schemeClr val="accent1"/>
              </a:solidFill>
              <a:latin typeface="+mn-lt"/>
              <a:ea typeface="Noto Sans"/>
              <a:cs typeface="Noto Sans"/>
            </a:rPr>
            <a:t>cilje</a:t>
          </a:r>
          <a:r>
            <a:rPr lang="en-US" sz="1400" b="0" dirty="0">
              <a:solidFill>
                <a:schemeClr val="accent1"/>
              </a:solidFill>
              <a:latin typeface="+mn-lt"/>
              <a:ea typeface="Noto Sans"/>
              <a:cs typeface="Noto Sans"/>
            </a:rPr>
            <a:t> in </a:t>
          </a:r>
          <a:r>
            <a:rPr lang="en-US" sz="1400" b="0" dirty="0" err="1">
              <a:solidFill>
                <a:schemeClr val="accent1"/>
              </a:solidFill>
              <a:latin typeface="+mn-lt"/>
              <a:ea typeface="Noto Sans"/>
              <a:cs typeface="Noto Sans"/>
            </a:rPr>
            <a:t>spretnosti</a:t>
          </a:r>
          <a:r>
            <a:rPr lang="en-US" sz="1400" b="0" dirty="0">
              <a:solidFill>
                <a:schemeClr val="accent1"/>
              </a:solidFill>
              <a:latin typeface="+mn-lt"/>
              <a:ea typeface="Noto Sans"/>
              <a:cs typeface="Noto Sans"/>
            </a:rPr>
            <a:t> </a:t>
          </a:r>
          <a:r>
            <a:rPr lang="en-US" sz="1400" b="0" dirty="0" err="1">
              <a:solidFill>
                <a:schemeClr val="accent1"/>
              </a:solidFill>
              <a:latin typeface="+mn-lt"/>
              <a:ea typeface="Noto Sans"/>
              <a:cs typeface="Noto Sans"/>
            </a:rPr>
            <a:t>ali</a:t>
          </a:r>
          <a:r>
            <a:rPr lang="en-US" sz="1400" b="0" dirty="0">
              <a:solidFill>
                <a:schemeClr val="accent1"/>
              </a:solidFill>
              <a:latin typeface="+mn-lt"/>
              <a:ea typeface="Noto Sans"/>
              <a:cs typeface="Noto Sans"/>
            </a:rPr>
            <a:t> </a:t>
          </a:r>
          <a:r>
            <a:rPr lang="en-US" sz="1400" b="0" dirty="0" err="1">
              <a:solidFill>
                <a:schemeClr val="accent1"/>
              </a:solidFill>
              <a:latin typeface="+mn-lt"/>
              <a:ea typeface="Noto Sans"/>
              <a:cs typeface="Noto Sans"/>
            </a:rPr>
            <a:t>vire</a:t>
          </a:r>
          <a:r>
            <a:rPr lang="en-US" sz="1400" b="0" dirty="0">
              <a:solidFill>
                <a:schemeClr val="accent1"/>
              </a:solidFill>
              <a:latin typeface="+mn-lt"/>
              <a:ea typeface="Noto Sans"/>
              <a:cs typeface="Noto Sans"/>
            </a:rPr>
            <a:t>, ki </a:t>
          </a:r>
          <a:r>
            <a:rPr lang="en-US" sz="1400" b="0" dirty="0" err="1">
              <a:solidFill>
                <a:schemeClr val="accent1"/>
              </a:solidFill>
              <a:latin typeface="+mn-lt"/>
              <a:ea typeface="Noto Sans"/>
              <a:cs typeface="Noto Sans"/>
            </a:rPr>
            <a:t>jih</a:t>
          </a:r>
          <a:r>
            <a:rPr lang="en-US" sz="1400" b="0" dirty="0">
              <a:solidFill>
                <a:schemeClr val="accent1"/>
              </a:solidFill>
              <a:latin typeface="+mn-lt"/>
              <a:ea typeface="Noto Sans"/>
              <a:cs typeface="Noto Sans"/>
            </a:rPr>
            <a:t> </a:t>
          </a:r>
          <a:r>
            <a:rPr lang="en-US" sz="1400" b="0" dirty="0" err="1">
              <a:solidFill>
                <a:schemeClr val="accent1"/>
              </a:solidFill>
              <a:latin typeface="+mn-lt"/>
              <a:ea typeface="Noto Sans"/>
              <a:cs typeface="Noto Sans"/>
            </a:rPr>
            <a:t>lahko</a:t>
          </a:r>
          <a:r>
            <a:rPr lang="en-US" sz="1400" b="0" dirty="0">
              <a:solidFill>
                <a:schemeClr val="accent1"/>
              </a:solidFill>
              <a:latin typeface="+mn-lt"/>
              <a:ea typeface="Noto Sans"/>
              <a:cs typeface="Noto Sans"/>
            </a:rPr>
            <a:t> </a:t>
          </a:r>
          <a:r>
            <a:rPr lang="en-US" sz="1400" b="0" dirty="0" err="1">
              <a:solidFill>
                <a:schemeClr val="accent1"/>
              </a:solidFill>
              <a:latin typeface="+mn-lt"/>
              <a:ea typeface="Noto Sans"/>
              <a:cs typeface="Noto Sans"/>
            </a:rPr>
            <a:t>zagotovite</a:t>
          </a:r>
          <a:r>
            <a:rPr lang="en-US" sz="1400" b="0" dirty="0">
              <a:solidFill>
                <a:schemeClr val="accent1"/>
              </a:solidFill>
              <a:latin typeface="+mn-lt"/>
              <a:ea typeface="Noto Sans"/>
              <a:cs typeface="Noto Sans"/>
            </a:rPr>
            <a:t>. 
Katera so </a:t>
          </a:r>
          <a:r>
            <a:rPr lang="en-US" sz="1400" b="0" dirty="0" err="1">
              <a:solidFill>
                <a:schemeClr val="accent1"/>
              </a:solidFill>
              <a:latin typeface="+mn-lt"/>
              <a:ea typeface="Noto Sans"/>
              <a:cs typeface="Noto Sans"/>
            </a:rPr>
            <a:t>ključna</a:t>
          </a:r>
          <a:r>
            <a:rPr lang="en-US" sz="1400" b="0" dirty="0">
              <a:solidFill>
                <a:schemeClr val="accent1"/>
              </a:solidFill>
              <a:latin typeface="+mn-lt"/>
              <a:ea typeface="Noto Sans"/>
              <a:cs typeface="Noto Sans"/>
            </a:rPr>
            <a:t> </a:t>
          </a:r>
          <a:r>
            <a:rPr lang="en-US" sz="1400" b="0" dirty="0" err="1">
              <a:solidFill>
                <a:schemeClr val="accent1"/>
              </a:solidFill>
              <a:latin typeface="+mn-lt"/>
              <a:ea typeface="Noto Sans"/>
              <a:cs typeface="Noto Sans"/>
            </a:rPr>
            <a:t>področja</a:t>
          </a:r>
          <a:r>
            <a:rPr lang="en-US" sz="1400" b="0" dirty="0">
              <a:solidFill>
                <a:schemeClr val="accent1"/>
              </a:solidFill>
              <a:latin typeface="+mn-lt"/>
              <a:ea typeface="Noto Sans"/>
              <a:cs typeface="Noto Sans"/>
            </a:rPr>
            <a:t>, </a:t>
          </a:r>
          <a:r>
            <a:rPr lang="en-US" sz="1400" b="0" dirty="0" err="1">
              <a:solidFill>
                <a:schemeClr val="accent1"/>
              </a:solidFill>
              <a:latin typeface="+mn-lt"/>
              <a:ea typeface="Noto Sans"/>
              <a:cs typeface="Noto Sans"/>
            </a:rPr>
            <a:t>na</a:t>
          </a:r>
          <a:r>
            <a:rPr lang="en-US" sz="1400" b="0" dirty="0">
              <a:solidFill>
                <a:schemeClr val="accent1"/>
              </a:solidFill>
              <a:latin typeface="+mn-lt"/>
              <a:ea typeface="Noto Sans"/>
              <a:cs typeface="Noto Sans"/>
            </a:rPr>
            <a:t> </a:t>
          </a:r>
          <a:r>
            <a:rPr lang="en-US" sz="1400" b="0" dirty="0" err="1">
              <a:solidFill>
                <a:schemeClr val="accent1"/>
              </a:solidFill>
              <a:latin typeface="+mn-lt"/>
              <a:ea typeface="Noto Sans"/>
              <a:cs typeface="Noto Sans"/>
            </a:rPr>
            <a:t>katerih</a:t>
          </a:r>
          <a:r>
            <a:rPr lang="en-US" sz="1400" b="0" dirty="0">
              <a:solidFill>
                <a:schemeClr val="accent1"/>
              </a:solidFill>
              <a:latin typeface="+mn-lt"/>
              <a:ea typeface="Noto Sans"/>
              <a:cs typeface="Noto Sans"/>
            </a:rPr>
            <a:t> se </a:t>
          </a:r>
          <a:r>
            <a:rPr lang="en-US" sz="1400" b="0" dirty="0" err="1">
              <a:solidFill>
                <a:schemeClr val="accent1"/>
              </a:solidFill>
              <a:latin typeface="+mn-lt"/>
              <a:ea typeface="Noto Sans"/>
              <a:cs typeface="Noto Sans"/>
            </a:rPr>
            <a:t>odlikujete</a:t>
          </a:r>
          <a:r>
            <a:rPr lang="en-US" sz="1400" b="0" dirty="0">
              <a:solidFill>
                <a:schemeClr val="accent1"/>
              </a:solidFill>
              <a:latin typeface="+mn-lt"/>
              <a:ea typeface="Noto Sans"/>
              <a:cs typeface="Noto Sans"/>
            </a:rPr>
            <a:t>, </a:t>
          </a:r>
          <a:r>
            <a:rPr lang="en-US" sz="1400" b="0" dirty="0" err="1">
              <a:solidFill>
                <a:schemeClr val="accent1"/>
              </a:solidFill>
              <a:latin typeface="+mn-lt"/>
              <a:ea typeface="Noto Sans"/>
              <a:cs typeface="Noto Sans"/>
            </a:rPr>
            <a:t>vaše</a:t>
          </a:r>
          <a:r>
            <a:rPr lang="en-US" sz="1400" b="0" dirty="0">
              <a:solidFill>
                <a:schemeClr val="accent1"/>
              </a:solidFill>
              <a:latin typeface="+mn-lt"/>
              <a:ea typeface="Noto Sans"/>
              <a:cs typeface="Noto Sans"/>
            </a:rPr>
            <a:t> </a:t>
          </a:r>
          <a:r>
            <a:rPr lang="en-US" sz="1400" b="0" dirty="0" err="1">
              <a:solidFill>
                <a:schemeClr val="accent1"/>
              </a:solidFill>
              <a:latin typeface="+mn-lt"/>
              <a:ea typeface="Noto Sans"/>
              <a:cs typeface="Noto Sans"/>
            </a:rPr>
            <a:t>sposobnosti</a:t>
          </a:r>
          <a:r>
            <a:rPr lang="en-US" sz="1400" b="0" dirty="0">
              <a:solidFill>
                <a:schemeClr val="accent1"/>
              </a:solidFill>
              <a:latin typeface="+mn-lt"/>
              <a:ea typeface="Noto Sans"/>
              <a:cs typeface="Noto Sans"/>
            </a:rPr>
            <a:t> in </a:t>
          </a:r>
          <a:r>
            <a:rPr lang="en-US" sz="1400" b="0" dirty="0" err="1">
              <a:solidFill>
                <a:schemeClr val="accent1"/>
              </a:solidFill>
              <a:latin typeface="+mn-lt"/>
              <a:ea typeface="Noto Sans"/>
              <a:cs typeface="Noto Sans"/>
            </a:rPr>
            <a:t>kaj</a:t>
          </a:r>
          <a:r>
            <a:rPr lang="en-US" sz="1400" b="0" dirty="0">
              <a:solidFill>
                <a:schemeClr val="accent1"/>
              </a:solidFill>
              <a:latin typeface="+mn-lt"/>
              <a:ea typeface="Noto Sans"/>
              <a:cs typeface="Noto Sans"/>
            </a:rPr>
            <a:t> vas </a:t>
          </a:r>
          <a:r>
            <a:rPr lang="en-US" sz="1400" b="0" dirty="0" err="1">
              <a:solidFill>
                <a:schemeClr val="accent1"/>
              </a:solidFill>
              <a:latin typeface="+mn-lt"/>
              <a:ea typeface="Noto Sans"/>
              <a:cs typeface="Noto Sans"/>
            </a:rPr>
            <a:t>ločuje</a:t>
          </a:r>
          <a:r>
            <a:rPr lang="en-US" sz="1400" b="0" dirty="0">
              <a:solidFill>
                <a:schemeClr val="accent1"/>
              </a:solidFill>
              <a:latin typeface="+mn-lt"/>
              <a:ea typeface="Noto Sans"/>
              <a:cs typeface="Noto Sans"/>
            </a:rPr>
            <a:t> od </a:t>
          </a:r>
          <a:r>
            <a:rPr lang="en-US" sz="1400" b="0" dirty="0" err="1">
              <a:solidFill>
                <a:schemeClr val="accent1"/>
              </a:solidFill>
              <a:latin typeface="+mn-lt"/>
              <a:ea typeface="Noto Sans"/>
              <a:cs typeface="Noto Sans"/>
            </a:rPr>
            <a:t>drugih</a:t>
          </a:r>
          <a:r>
            <a:rPr lang="en-US" sz="1400" b="0" dirty="0">
              <a:solidFill>
                <a:schemeClr val="accent1"/>
              </a:solidFill>
              <a:latin typeface="+mn-lt"/>
              <a:ea typeface="Noto Sans"/>
              <a:cs typeface="Noto Sans"/>
            </a:rPr>
            <a:t>? 
</a:t>
          </a:r>
          <a:r>
            <a:rPr lang="en-US" sz="1400" b="0" dirty="0" err="1">
              <a:solidFill>
                <a:schemeClr val="accent1"/>
              </a:solidFill>
              <a:latin typeface="+mn-lt"/>
              <a:ea typeface="Noto Sans"/>
              <a:cs typeface="Noto Sans"/>
            </a:rPr>
            <a:t>Opredelitev</a:t>
          </a:r>
          <a:r>
            <a:rPr lang="en-US" sz="1400" b="0" dirty="0">
              <a:solidFill>
                <a:schemeClr val="accent1"/>
              </a:solidFill>
              <a:latin typeface="+mn-lt"/>
              <a:ea typeface="Noto Sans"/>
              <a:cs typeface="Noto Sans"/>
            </a:rPr>
            <a:t>, </a:t>
          </a:r>
          <a:r>
            <a:rPr lang="en-US" sz="1400" b="0" dirty="0" err="1">
              <a:solidFill>
                <a:schemeClr val="accent1"/>
              </a:solidFill>
              <a:latin typeface="+mn-lt"/>
              <a:ea typeface="Noto Sans"/>
              <a:cs typeface="Noto Sans"/>
            </a:rPr>
            <a:t>kako</a:t>
          </a:r>
          <a:r>
            <a:rPr lang="en-US" sz="1400" b="0" dirty="0">
              <a:solidFill>
                <a:schemeClr val="accent1"/>
              </a:solidFill>
              <a:latin typeface="+mn-lt"/>
              <a:ea typeface="Noto Sans"/>
              <a:cs typeface="Noto Sans"/>
            </a:rPr>
            <a:t> </a:t>
          </a:r>
          <a:r>
            <a:rPr lang="en-US" sz="1400" b="0" dirty="0" err="1">
              <a:solidFill>
                <a:schemeClr val="accent1"/>
              </a:solidFill>
              <a:latin typeface="+mn-lt"/>
              <a:ea typeface="Noto Sans"/>
              <a:cs typeface="Noto Sans"/>
            </a:rPr>
            <a:t>lahko</a:t>
          </a:r>
          <a:r>
            <a:rPr lang="en-US" sz="1400" b="0" dirty="0">
              <a:solidFill>
                <a:schemeClr val="accent1"/>
              </a:solidFill>
              <a:latin typeface="+mn-lt"/>
              <a:ea typeface="Noto Sans"/>
              <a:cs typeface="Noto Sans"/>
            </a:rPr>
            <a:t> </a:t>
          </a:r>
          <a:r>
            <a:rPr lang="en-US" sz="1400" b="0" dirty="0" err="1">
              <a:solidFill>
                <a:schemeClr val="accent1"/>
              </a:solidFill>
              <a:latin typeface="+mn-lt"/>
              <a:ea typeface="Noto Sans"/>
              <a:cs typeface="Noto Sans"/>
            </a:rPr>
            <a:t>uskladite</a:t>
          </a:r>
          <a:r>
            <a:rPr lang="en-US" sz="1400" b="0" dirty="0">
              <a:solidFill>
                <a:schemeClr val="accent1"/>
              </a:solidFill>
              <a:latin typeface="+mn-lt"/>
              <a:ea typeface="Noto Sans"/>
              <a:cs typeface="Noto Sans"/>
            </a:rPr>
            <a:t> </a:t>
          </a:r>
          <a:r>
            <a:rPr lang="en-US" sz="1400" b="0" dirty="0" err="1">
              <a:solidFill>
                <a:schemeClr val="accent1"/>
              </a:solidFill>
              <a:latin typeface="+mn-lt"/>
              <a:ea typeface="Noto Sans"/>
              <a:cs typeface="Noto Sans"/>
            </a:rPr>
            <a:t>svoje</a:t>
          </a:r>
          <a:r>
            <a:rPr lang="en-US" sz="1400" b="0" dirty="0">
              <a:solidFill>
                <a:schemeClr val="accent1"/>
              </a:solidFill>
              <a:latin typeface="+mn-lt"/>
              <a:ea typeface="Noto Sans"/>
              <a:cs typeface="Noto Sans"/>
            </a:rPr>
            <a:t> </a:t>
          </a:r>
          <a:r>
            <a:rPr lang="en-US" sz="1400" b="0" dirty="0" err="1">
              <a:solidFill>
                <a:schemeClr val="accent1"/>
              </a:solidFill>
              <a:latin typeface="+mn-lt"/>
              <a:ea typeface="Noto Sans"/>
              <a:cs typeface="Noto Sans"/>
            </a:rPr>
            <a:t>cilje</a:t>
          </a:r>
          <a:r>
            <a:rPr lang="en-US" sz="1400" b="0" dirty="0">
              <a:solidFill>
                <a:schemeClr val="accent1"/>
              </a:solidFill>
              <a:latin typeface="+mn-lt"/>
              <a:ea typeface="Noto Sans"/>
              <a:cs typeface="Noto Sans"/>
            </a:rPr>
            <a:t> in </a:t>
          </a:r>
          <a:r>
            <a:rPr lang="en-US" sz="1400" b="0" dirty="0" err="1">
              <a:solidFill>
                <a:schemeClr val="accent1"/>
              </a:solidFill>
              <a:latin typeface="+mn-lt"/>
              <a:ea typeface="Noto Sans"/>
              <a:cs typeface="Noto Sans"/>
            </a:rPr>
            <a:t>vrednote</a:t>
          </a:r>
          <a:r>
            <a:rPr lang="en-US" sz="1400" b="0" dirty="0">
              <a:solidFill>
                <a:schemeClr val="accent1"/>
              </a:solidFill>
              <a:latin typeface="+mn-lt"/>
              <a:ea typeface="Noto Sans"/>
              <a:cs typeface="Noto Sans"/>
            </a:rPr>
            <a:t>?</a:t>
          </a:r>
          <a:endParaRPr lang="tr-TR" sz="1400" b="0" dirty="0">
            <a:solidFill>
              <a:schemeClr val="accent1"/>
            </a:solidFill>
            <a:latin typeface="+mn-lt"/>
            <a:ea typeface="Noto Sans"/>
            <a:cs typeface="Noto Sans"/>
          </a:endParaRPr>
        </a:p>
      </dgm:t>
    </dgm:pt>
    <dgm:pt modelId="{0141441B-21F3-4C03-A201-9FE97DE36CD3}" type="parTrans" cxnId="{F8920B54-273E-4CD2-A271-F2545858AF16}">
      <dgm:prSet/>
      <dgm:spPr/>
      <dgm:t>
        <a:bodyPr/>
        <a:lstStyle/>
        <a:p>
          <a:endParaRPr lang="tr-TR" sz="1400">
            <a:solidFill>
              <a:schemeClr val="bg1">
                <a:lumMod val="50000"/>
              </a:schemeClr>
            </a:solidFill>
            <a:latin typeface="+mn-lt"/>
          </a:endParaRPr>
        </a:p>
      </dgm:t>
    </dgm:pt>
    <dgm:pt modelId="{3D3ADF8A-9F42-43F5-88FF-786202132972}" type="sibTrans" cxnId="{F8920B54-273E-4CD2-A271-F2545858AF16}">
      <dgm:prSet/>
      <dgm:spPr/>
      <dgm:t>
        <a:bodyPr/>
        <a:lstStyle/>
        <a:p>
          <a:endParaRPr lang="tr-TR" sz="1400">
            <a:solidFill>
              <a:schemeClr val="bg1">
                <a:lumMod val="50000"/>
              </a:schemeClr>
            </a:solidFill>
            <a:latin typeface="+mn-lt"/>
          </a:endParaRPr>
        </a:p>
      </dgm:t>
    </dgm:pt>
    <dgm:pt modelId="{638565CD-AA55-436F-B42E-CAA2E9653B1E}">
      <dgm:prSet custT="1"/>
      <dgm:spPr/>
      <dgm:t>
        <a:bodyPr/>
        <a:lstStyle/>
        <a:p>
          <a:r>
            <a:rPr lang="en-US" sz="1400" dirty="0" err="1">
              <a:solidFill>
                <a:schemeClr val="accent1"/>
              </a:solidFill>
              <a:latin typeface="+mn-lt"/>
              <a:ea typeface="Noto Sans"/>
              <a:cs typeface="Noto Sans"/>
            </a:rPr>
            <a:t>Kdo</a:t>
          </a:r>
          <a:r>
            <a:rPr lang="en-US" sz="1400" dirty="0">
              <a:solidFill>
                <a:schemeClr val="accent1"/>
              </a:solidFill>
              <a:latin typeface="+mn-lt"/>
              <a:ea typeface="Noto Sans"/>
              <a:cs typeface="Noto Sans"/>
            </a:rPr>
            <a:t> je </a:t>
          </a:r>
          <a:r>
            <a:rPr lang="en-US" sz="1400" dirty="0" err="1">
              <a:solidFill>
                <a:schemeClr val="accent1"/>
              </a:solidFill>
              <a:latin typeface="+mn-lt"/>
              <a:ea typeface="Noto Sans"/>
              <a:cs typeface="Noto Sans"/>
            </a:rPr>
            <a:t>trenutno</a:t>
          </a:r>
          <a:r>
            <a:rPr lang="en-US" sz="1400" dirty="0">
              <a:solidFill>
                <a:schemeClr val="accent1"/>
              </a:solidFill>
              <a:latin typeface="+mn-lt"/>
              <a:ea typeface="Noto Sans"/>
              <a:cs typeface="Noto Sans"/>
            </a:rPr>
            <a:t> </a:t>
          </a:r>
          <a:r>
            <a:rPr lang="en-US" sz="1400" dirty="0" err="1">
              <a:solidFill>
                <a:schemeClr val="accent1"/>
              </a:solidFill>
              <a:latin typeface="+mn-lt"/>
              <a:ea typeface="Noto Sans"/>
              <a:cs typeface="Noto Sans"/>
            </a:rPr>
            <a:t>prisoten</a:t>
          </a:r>
          <a:r>
            <a:rPr lang="en-US" sz="1400" dirty="0">
              <a:solidFill>
                <a:schemeClr val="accent1"/>
              </a:solidFill>
              <a:latin typeface="+mn-lt"/>
              <a:ea typeface="Noto Sans"/>
              <a:cs typeface="Noto Sans"/>
            </a:rPr>
            <a:t> v </a:t>
          </a:r>
          <a:r>
            <a:rPr lang="en-US" sz="1400" dirty="0" err="1">
              <a:solidFill>
                <a:schemeClr val="accent1"/>
              </a:solidFill>
              <a:latin typeface="+mn-lt"/>
              <a:ea typeface="Noto Sans"/>
              <a:cs typeface="Noto Sans"/>
            </a:rPr>
            <a:t>sektorju</a:t>
          </a:r>
          <a:r>
            <a:rPr lang="en-US" sz="1400" dirty="0">
              <a:solidFill>
                <a:schemeClr val="accent1"/>
              </a:solidFill>
              <a:latin typeface="+mn-lt"/>
              <a:ea typeface="Noto Sans"/>
              <a:cs typeface="Noto Sans"/>
            </a:rPr>
            <a:t>?
Katera </a:t>
          </a:r>
          <a:r>
            <a:rPr lang="en-US" sz="1400" dirty="0" err="1">
              <a:solidFill>
                <a:schemeClr val="accent1"/>
              </a:solidFill>
              <a:latin typeface="+mn-lt"/>
              <a:ea typeface="Noto Sans"/>
              <a:cs typeface="Noto Sans"/>
            </a:rPr>
            <a:t>podjetja</a:t>
          </a:r>
          <a:r>
            <a:rPr lang="en-US" sz="1400" dirty="0">
              <a:solidFill>
                <a:schemeClr val="accent1"/>
              </a:solidFill>
              <a:latin typeface="+mn-lt"/>
              <a:ea typeface="Noto Sans"/>
              <a:cs typeface="Noto Sans"/>
            </a:rPr>
            <a:t> so </a:t>
          </a:r>
          <a:r>
            <a:rPr lang="en-US" sz="1400" dirty="0" err="1">
              <a:solidFill>
                <a:schemeClr val="accent1"/>
              </a:solidFill>
              <a:latin typeface="+mn-lt"/>
              <a:ea typeface="Noto Sans"/>
              <a:cs typeface="Noto Sans"/>
            </a:rPr>
            <a:t>vaši</a:t>
          </a:r>
          <a:r>
            <a:rPr lang="en-US" sz="1400" dirty="0">
              <a:solidFill>
                <a:schemeClr val="accent1"/>
              </a:solidFill>
              <a:latin typeface="+mn-lt"/>
              <a:ea typeface="Noto Sans"/>
              <a:cs typeface="Noto Sans"/>
            </a:rPr>
            <a:t> </a:t>
          </a:r>
          <a:r>
            <a:rPr lang="en-US" sz="1400" dirty="0" err="1">
              <a:solidFill>
                <a:schemeClr val="accent1"/>
              </a:solidFill>
              <a:latin typeface="+mn-lt"/>
              <a:ea typeface="Noto Sans"/>
              <a:cs typeface="Noto Sans"/>
            </a:rPr>
            <a:t>tekmeci</a:t>
          </a:r>
          <a:r>
            <a:rPr lang="en-US" sz="1400" dirty="0">
              <a:solidFill>
                <a:schemeClr val="accent1"/>
              </a:solidFill>
              <a:latin typeface="+mn-lt"/>
              <a:ea typeface="Noto Sans"/>
              <a:cs typeface="Noto Sans"/>
            </a:rPr>
            <a:t>?
S </a:t>
          </a:r>
          <a:r>
            <a:rPr lang="en-US" sz="1400" dirty="0" err="1">
              <a:solidFill>
                <a:schemeClr val="accent1"/>
              </a:solidFill>
              <a:latin typeface="+mn-lt"/>
              <a:ea typeface="Noto Sans"/>
              <a:cs typeface="Noto Sans"/>
            </a:rPr>
            <a:t>kom</a:t>
          </a:r>
          <a:r>
            <a:rPr lang="en-US" sz="1400" dirty="0">
              <a:solidFill>
                <a:schemeClr val="accent1"/>
              </a:solidFill>
              <a:latin typeface="+mn-lt"/>
              <a:ea typeface="Noto Sans"/>
              <a:cs typeface="Noto Sans"/>
            </a:rPr>
            <a:t> </a:t>
          </a:r>
          <a:r>
            <a:rPr lang="en-US" sz="1400" dirty="0" err="1">
              <a:solidFill>
                <a:schemeClr val="accent1"/>
              </a:solidFill>
              <a:latin typeface="+mn-lt"/>
              <a:ea typeface="Noto Sans"/>
              <a:cs typeface="Noto Sans"/>
            </a:rPr>
            <a:t>lahko</a:t>
          </a:r>
          <a:r>
            <a:rPr lang="en-US" sz="1400" dirty="0">
              <a:solidFill>
                <a:schemeClr val="accent1"/>
              </a:solidFill>
              <a:latin typeface="+mn-lt"/>
              <a:ea typeface="Noto Sans"/>
              <a:cs typeface="Noto Sans"/>
            </a:rPr>
            <a:t> </a:t>
          </a:r>
          <a:r>
            <a:rPr lang="en-US" sz="1400" dirty="0" err="1">
              <a:solidFill>
                <a:schemeClr val="accent1"/>
              </a:solidFill>
              <a:latin typeface="+mn-lt"/>
              <a:ea typeface="Noto Sans"/>
              <a:cs typeface="Noto Sans"/>
            </a:rPr>
            <a:t>sodelujete</a:t>
          </a:r>
          <a:r>
            <a:rPr lang="en-US" sz="1400" dirty="0">
              <a:solidFill>
                <a:schemeClr val="accent1"/>
              </a:solidFill>
              <a:latin typeface="+mn-lt"/>
              <a:ea typeface="Noto Sans"/>
              <a:cs typeface="Noto Sans"/>
            </a:rPr>
            <a:t>?</a:t>
          </a:r>
          <a:endParaRPr lang="tr-TR" sz="1400" dirty="0">
            <a:solidFill>
              <a:schemeClr val="accent1"/>
            </a:solidFill>
            <a:latin typeface="+mn-lt"/>
            <a:ea typeface="Noto Sans"/>
            <a:cs typeface="Noto Sans"/>
          </a:endParaRPr>
        </a:p>
      </dgm:t>
    </dgm:pt>
    <dgm:pt modelId="{3D9C68E8-8FE0-4046-A4A3-A5A4CA7367C3}" type="parTrans" cxnId="{6F615C36-8849-4BD1-B59C-A59683227D70}">
      <dgm:prSet/>
      <dgm:spPr/>
      <dgm:t>
        <a:bodyPr/>
        <a:lstStyle/>
        <a:p>
          <a:endParaRPr lang="tr-TR" sz="1400">
            <a:solidFill>
              <a:schemeClr val="bg1">
                <a:lumMod val="50000"/>
              </a:schemeClr>
            </a:solidFill>
            <a:latin typeface="+mn-lt"/>
          </a:endParaRPr>
        </a:p>
      </dgm:t>
    </dgm:pt>
    <dgm:pt modelId="{FB66C483-5745-4D89-A55F-F258B7D521D4}" type="sibTrans" cxnId="{6F615C36-8849-4BD1-B59C-A59683227D70}">
      <dgm:prSet/>
      <dgm:spPr/>
      <dgm:t>
        <a:bodyPr/>
        <a:lstStyle/>
        <a:p>
          <a:endParaRPr lang="tr-TR" sz="1400">
            <a:solidFill>
              <a:schemeClr val="bg1">
                <a:lumMod val="50000"/>
              </a:schemeClr>
            </a:solidFill>
            <a:latin typeface="+mn-lt"/>
          </a:endParaRPr>
        </a:p>
      </dgm:t>
    </dgm:pt>
    <dgm:pt modelId="{611445B4-3915-44C4-B1FD-0A1B04AD7BB6}">
      <dgm:prSet custT="1"/>
      <dgm:spPr/>
      <dgm:t>
        <a:bodyPr/>
        <a:lstStyle/>
        <a:p>
          <a:r>
            <a:rPr lang="tr-TR" sz="1400" b="0" i="0" dirty="0">
              <a:solidFill>
                <a:schemeClr val="accent1"/>
              </a:solidFill>
              <a:latin typeface="+mn-lt"/>
              <a:ea typeface="Noto Sans" panose="020B0502040504020204" pitchFamily="34" charset="0"/>
              <a:cs typeface="Noto Sans" panose="020B0502040504020204" pitchFamily="34" charset="0"/>
            </a:rPr>
            <a:t>Izvajanje in vrednotenje</a:t>
          </a:r>
        </a:p>
      </dgm:t>
    </dgm:pt>
    <dgm:pt modelId="{FD943D14-0784-438C-AABE-C72A599275E8}" type="parTrans" cxnId="{860B2538-F96A-4D1C-A4F0-32D9C1FEE291}">
      <dgm:prSet/>
      <dgm:spPr/>
      <dgm:t>
        <a:bodyPr/>
        <a:lstStyle/>
        <a:p>
          <a:endParaRPr lang="tr-TR" sz="1400">
            <a:solidFill>
              <a:schemeClr val="bg1">
                <a:lumMod val="50000"/>
              </a:schemeClr>
            </a:solidFill>
            <a:latin typeface="+mn-lt"/>
          </a:endParaRPr>
        </a:p>
      </dgm:t>
    </dgm:pt>
    <dgm:pt modelId="{81EE459B-FCF4-4892-B48A-FD4CD00E2526}" type="sibTrans" cxnId="{860B2538-F96A-4D1C-A4F0-32D9C1FEE291}">
      <dgm:prSet/>
      <dgm:spPr/>
      <dgm:t>
        <a:bodyPr/>
        <a:lstStyle/>
        <a:p>
          <a:endParaRPr lang="tr-TR" sz="1400">
            <a:solidFill>
              <a:schemeClr val="bg1">
                <a:lumMod val="50000"/>
              </a:schemeClr>
            </a:solidFill>
            <a:latin typeface="+mn-lt"/>
          </a:endParaRPr>
        </a:p>
      </dgm:t>
    </dgm:pt>
    <dgm:pt modelId="{5687293D-76B7-48BA-B6BB-C0DB1858FF6D}">
      <dgm:prSet custT="1"/>
      <dgm:spPr/>
      <dgm:t>
        <a:bodyPr/>
        <a:lstStyle/>
        <a:p>
          <a:pPr>
            <a:buAutoNum type="arabicPeriod"/>
          </a:pPr>
          <a:r>
            <a:rPr lang="tr-TR" sz="1400" dirty="0">
              <a:solidFill>
                <a:schemeClr val="accent1"/>
              </a:solidFill>
              <a:latin typeface="+mn-lt"/>
              <a:ea typeface="Noto Sans" panose="020B0502040504020204" pitchFamily="34" charset="0"/>
              <a:cs typeface="Noto Sans" panose="020B0502040504020204" pitchFamily="34" charset="0"/>
            </a:rPr>
            <a:t>Pogajajte se in formalizirajte</a:t>
          </a:r>
          <a:endParaRPr lang="tr-TR" sz="1400" b="0" i="0" dirty="0">
            <a:solidFill>
              <a:schemeClr val="accent1"/>
            </a:solidFill>
            <a:latin typeface="+mn-lt"/>
            <a:ea typeface="Noto Sans" panose="020B0502040504020204" pitchFamily="34" charset="0"/>
            <a:cs typeface="Noto Sans" panose="020B0502040504020204" pitchFamily="34" charset="0"/>
          </a:endParaRPr>
        </a:p>
      </dgm:t>
    </dgm:pt>
    <dgm:pt modelId="{882F5767-F82D-4323-9136-DCF53E608035}" type="parTrans" cxnId="{A124D9C1-BB53-4A8C-996D-5F9F00EDD58D}">
      <dgm:prSet/>
      <dgm:spPr/>
      <dgm:t>
        <a:bodyPr/>
        <a:lstStyle/>
        <a:p>
          <a:endParaRPr lang="tr-TR" sz="1400">
            <a:solidFill>
              <a:schemeClr val="bg1">
                <a:lumMod val="50000"/>
              </a:schemeClr>
            </a:solidFill>
            <a:latin typeface="+mn-lt"/>
          </a:endParaRPr>
        </a:p>
      </dgm:t>
    </dgm:pt>
    <dgm:pt modelId="{8F3F48FB-3257-4A87-AB50-1F663BD0FD42}" type="sibTrans" cxnId="{A124D9C1-BB53-4A8C-996D-5F9F00EDD58D}">
      <dgm:prSet/>
      <dgm:spPr/>
      <dgm:t>
        <a:bodyPr/>
        <a:lstStyle/>
        <a:p>
          <a:endParaRPr lang="tr-TR" sz="1400">
            <a:solidFill>
              <a:schemeClr val="bg1">
                <a:lumMod val="50000"/>
              </a:schemeClr>
            </a:solidFill>
            <a:latin typeface="+mn-lt"/>
          </a:endParaRPr>
        </a:p>
      </dgm:t>
    </dgm:pt>
    <dgm:pt modelId="{70DE9044-282F-4431-AF0C-E2FA0B53EA8A}">
      <dgm:prSet custT="1"/>
      <dgm:spPr/>
      <dgm:t>
        <a:bodyPr/>
        <a:lstStyle/>
        <a:p>
          <a:r>
            <a:rPr lang="en-US" sz="1400" dirty="0" err="1">
              <a:solidFill>
                <a:schemeClr val="accent1"/>
              </a:solidFill>
              <a:latin typeface="+mn-lt"/>
              <a:ea typeface="Noto Sans"/>
              <a:cs typeface="Noto Sans"/>
            </a:rPr>
            <a:t>Ocenite</a:t>
          </a:r>
          <a:r>
            <a:rPr lang="en-US" sz="1400" dirty="0">
              <a:solidFill>
                <a:schemeClr val="accent1"/>
              </a:solidFill>
              <a:latin typeface="+mn-lt"/>
              <a:ea typeface="Noto Sans"/>
              <a:cs typeface="Noto Sans"/>
            </a:rPr>
            <a:t> </a:t>
          </a:r>
          <a:r>
            <a:rPr lang="en-US" sz="1400" dirty="0" err="1">
              <a:solidFill>
                <a:schemeClr val="accent1"/>
              </a:solidFill>
              <a:latin typeface="+mn-lt"/>
              <a:ea typeface="Noto Sans"/>
              <a:cs typeface="Noto Sans"/>
            </a:rPr>
            <a:t>svojo</a:t>
          </a:r>
          <a:r>
            <a:rPr lang="en-US" sz="1400" dirty="0">
              <a:solidFill>
                <a:schemeClr val="accent1"/>
              </a:solidFill>
              <a:latin typeface="+mn-lt"/>
              <a:ea typeface="Noto Sans"/>
              <a:cs typeface="Noto Sans"/>
            </a:rPr>
            <a:t> </a:t>
          </a:r>
          <a:r>
            <a:rPr lang="en-US" sz="1400" dirty="0" err="1">
              <a:solidFill>
                <a:schemeClr val="accent1"/>
              </a:solidFill>
              <a:latin typeface="+mn-lt"/>
              <a:ea typeface="Noto Sans"/>
              <a:cs typeface="Noto Sans"/>
            </a:rPr>
            <a:t>trenutno</a:t>
          </a:r>
          <a:r>
            <a:rPr lang="en-US" sz="1400" dirty="0">
              <a:solidFill>
                <a:schemeClr val="accent1"/>
              </a:solidFill>
              <a:latin typeface="+mn-lt"/>
              <a:ea typeface="Noto Sans"/>
              <a:cs typeface="Noto Sans"/>
            </a:rPr>
            <a:t> </a:t>
          </a:r>
          <a:r>
            <a:rPr lang="en-US" sz="1400" dirty="0" err="1">
              <a:solidFill>
                <a:schemeClr val="accent1"/>
              </a:solidFill>
              <a:latin typeface="+mn-lt"/>
              <a:ea typeface="Noto Sans"/>
              <a:cs typeface="Noto Sans"/>
            </a:rPr>
            <a:t>partnersko</a:t>
          </a:r>
          <a:r>
            <a:rPr lang="en-US" sz="1400" dirty="0">
              <a:solidFill>
                <a:schemeClr val="accent1"/>
              </a:solidFill>
              <a:latin typeface="+mn-lt"/>
              <a:ea typeface="Noto Sans"/>
              <a:cs typeface="Noto Sans"/>
            </a:rPr>
            <a:t> </a:t>
          </a:r>
          <a:r>
            <a:rPr lang="en-US" sz="1400" dirty="0" err="1">
              <a:solidFill>
                <a:schemeClr val="accent1"/>
              </a:solidFill>
              <a:latin typeface="+mn-lt"/>
              <a:ea typeface="Noto Sans"/>
              <a:cs typeface="Noto Sans"/>
            </a:rPr>
            <a:t>strukturo</a:t>
          </a:r>
          <a:r>
            <a:rPr lang="en-US" sz="1400" dirty="0">
              <a:solidFill>
                <a:schemeClr val="accent1"/>
              </a:solidFill>
              <a:latin typeface="+mn-lt"/>
              <a:ea typeface="Noto Sans"/>
              <a:cs typeface="Noto Sans"/>
            </a:rPr>
            <a:t>,
</a:t>
          </a:r>
          <a:r>
            <a:rPr lang="en-US" sz="1400" dirty="0" err="1">
              <a:solidFill>
                <a:schemeClr val="accent1"/>
              </a:solidFill>
              <a:latin typeface="+mn-lt"/>
              <a:ea typeface="Noto Sans"/>
              <a:cs typeface="Noto Sans"/>
            </a:rPr>
            <a:t>Načrtovanje</a:t>
          </a:r>
          <a:r>
            <a:rPr lang="en-US" sz="1400" dirty="0">
              <a:solidFill>
                <a:schemeClr val="accent1"/>
              </a:solidFill>
              <a:latin typeface="+mn-lt"/>
              <a:ea typeface="Noto Sans"/>
              <a:cs typeface="Noto Sans"/>
            </a:rPr>
            <a:t> in </a:t>
          </a:r>
          <a:r>
            <a:rPr lang="en-US" sz="1400" dirty="0" err="1">
              <a:solidFill>
                <a:schemeClr val="accent1"/>
              </a:solidFill>
              <a:latin typeface="+mn-lt"/>
              <a:ea typeface="Noto Sans"/>
              <a:cs typeface="Noto Sans"/>
            </a:rPr>
            <a:t>ocenjevanje</a:t>
          </a:r>
          <a:r>
            <a:rPr lang="en-US" sz="1400" dirty="0">
              <a:solidFill>
                <a:schemeClr val="accent1"/>
              </a:solidFill>
              <a:latin typeface="+mn-lt"/>
              <a:ea typeface="Noto Sans"/>
              <a:cs typeface="Noto Sans"/>
            </a:rPr>
            <a:t> </a:t>
          </a:r>
          <a:r>
            <a:rPr lang="en-US" sz="1400" dirty="0" err="1">
              <a:solidFill>
                <a:schemeClr val="accent1"/>
              </a:solidFill>
              <a:latin typeface="+mn-lt"/>
              <a:ea typeface="Noto Sans"/>
              <a:cs typeface="Noto Sans"/>
            </a:rPr>
            <a:t>prihodnjih</a:t>
          </a:r>
          <a:r>
            <a:rPr lang="en-US" sz="1400" dirty="0">
              <a:solidFill>
                <a:schemeClr val="accent1"/>
              </a:solidFill>
              <a:latin typeface="+mn-lt"/>
              <a:ea typeface="Noto Sans"/>
              <a:cs typeface="Noto Sans"/>
            </a:rPr>
            <a:t> </a:t>
          </a:r>
          <a:r>
            <a:rPr lang="en-US" sz="1400" dirty="0" err="1">
              <a:solidFill>
                <a:schemeClr val="accent1"/>
              </a:solidFill>
              <a:latin typeface="+mn-lt"/>
              <a:ea typeface="Noto Sans"/>
              <a:cs typeface="Noto Sans"/>
            </a:rPr>
            <a:t>sodelovanj</a:t>
          </a:r>
          <a:endParaRPr lang="tr-TR" sz="1400" dirty="0">
            <a:solidFill>
              <a:schemeClr val="accent1"/>
            </a:solidFill>
            <a:latin typeface="+mn-lt"/>
            <a:ea typeface="Noto Sans"/>
            <a:cs typeface="Noto Sans"/>
          </a:endParaRPr>
        </a:p>
      </dgm:t>
    </dgm:pt>
    <dgm:pt modelId="{B19A70EB-37F6-4AA4-93F3-530764D5F183}" type="sibTrans" cxnId="{0A989A94-AA36-45A1-9229-14D8DE18BC7E}">
      <dgm:prSet/>
      <dgm:spPr/>
      <dgm:t>
        <a:bodyPr/>
        <a:lstStyle/>
        <a:p>
          <a:endParaRPr lang="tr-TR" sz="1400">
            <a:solidFill>
              <a:schemeClr val="bg1">
                <a:lumMod val="50000"/>
              </a:schemeClr>
            </a:solidFill>
            <a:latin typeface="+mn-lt"/>
          </a:endParaRPr>
        </a:p>
      </dgm:t>
    </dgm:pt>
    <dgm:pt modelId="{463D826D-17CF-46C4-9F88-9666EF699B9B}" type="parTrans" cxnId="{0A989A94-AA36-45A1-9229-14D8DE18BC7E}">
      <dgm:prSet/>
      <dgm:spPr/>
      <dgm:t>
        <a:bodyPr/>
        <a:lstStyle/>
        <a:p>
          <a:endParaRPr lang="tr-TR" sz="1400">
            <a:solidFill>
              <a:schemeClr val="bg1">
                <a:lumMod val="50000"/>
              </a:schemeClr>
            </a:solidFill>
            <a:latin typeface="+mn-lt"/>
          </a:endParaRPr>
        </a:p>
      </dgm:t>
    </dgm:pt>
    <dgm:pt modelId="{630C817A-A263-4734-B628-6268E7DA6C8A}">
      <dgm:prSet custT="1"/>
      <dgm:spPr/>
      <dgm:t>
        <a:bodyPr/>
        <a:lstStyle/>
        <a:p>
          <a:r>
            <a:rPr lang="en-US" sz="1400" b="0" dirty="0" err="1">
              <a:solidFill>
                <a:schemeClr val="accent1"/>
              </a:solidFill>
              <a:latin typeface="+mn-lt"/>
              <a:ea typeface="Noto Sans"/>
              <a:cs typeface="Noto Sans"/>
            </a:rPr>
            <a:t>Pogajajte</a:t>
          </a:r>
          <a:r>
            <a:rPr lang="en-US" sz="1400" b="0" dirty="0">
              <a:solidFill>
                <a:schemeClr val="accent1"/>
              </a:solidFill>
              <a:latin typeface="+mn-lt"/>
              <a:ea typeface="Noto Sans"/>
              <a:cs typeface="Noto Sans"/>
            </a:rPr>
            <a:t> se o </a:t>
          </a:r>
          <a:r>
            <a:rPr lang="en-US" sz="1400" b="0" dirty="0" err="1">
              <a:solidFill>
                <a:schemeClr val="accent1"/>
              </a:solidFill>
              <a:latin typeface="+mn-lt"/>
              <a:ea typeface="Noto Sans"/>
              <a:cs typeface="Noto Sans"/>
            </a:rPr>
            <a:t>pogojih</a:t>
          </a:r>
          <a:r>
            <a:rPr lang="en-US" sz="1400" b="0" dirty="0">
              <a:solidFill>
                <a:schemeClr val="accent1"/>
              </a:solidFill>
              <a:latin typeface="+mn-lt"/>
              <a:ea typeface="Noto Sans"/>
              <a:cs typeface="Noto Sans"/>
            </a:rPr>
            <a:t> </a:t>
          </a:r>
          <a:r>
            <a:rPr lang="en-US" sz="1400" b="0" dirty="0" err="1">
              <a:solidFill>
                <a:schemeClr val="accent1"/>
              </a:solidFill>
              <a:latin typeface="+mn-lt"/>
              <a:ea typeface="Noto Sans"/>
              <a:cs typeface="Noto Sans"/>
            </a:rPr>
            <a:t>vašega</a:t>
          </a:r>
          <a:r>
            <a:rPr lang="en-US" sz="1400" b="0" dirty="0">
              <a:solidFill>
                <a:schemeClr val="accent1"/>
              </a:solidFill>
              <a:latin typeface="+mn-lt"/>
              <a:ea typeface="Noto Sans"/>
              <a:cs typeface="Noto Sans"/>
            </a:rPr>
            <a:t> </a:t>
          </a:r>
          <a:r>
            <a:rPr lang="en-US" sz="1400" b="0" dirty="0" err="1">
              <a:solidFill>
                <a:schemeClr val="accent1"/>
              </a:solidFill>
              <a:latin typeface="+mn-lt"/>
              <a:ea typeface="Noto Sans"/>
              <a:cs typeface="Noto Sans"/>
            </a:rPr>
            <a:t>partnerstva</a:t>
          </a:r>
          <a:r>
            <a:rPr lang="en-US" sz="1400" b="0" dirty="0">
              <a:solidFill>
                <a:schemeClr val="accent1"/>
              </a:solidFill>
              <a:latin typeface="+mn-lt"/>
              <a:ea typeface="Noto Sans"/>
              <a:cs typeface="Noto Sans"/>
            </a:rPr>
            <a:t>,
</a:t>
          </a:r>
          <a:r>
            <a:rPr lang="en-US" sz="1400" b="0" dirty="0" err="1">
              <a:solidFill>
                <a:schemeClr val="accent1"/>
              </a:solidFill>
              <a:latin typeface="+mn-lt"/>
              <a:ea typeface="Noto Sans"/>
              <a:cs typeface="Noto Sans"/>
            </a:rPr>
            <a:t>Formalizirajte</a:t>
          </a:r>
          <a:r>
            <a:rPr lang="en-US" sz="1400" b="0" dirty="0">
              <a:solidFill>
                <a:schemeClr val="accent1"/>
              </a:solidFill>
              <a:latin typeface="+mn-lt"/>
              <a:ea typeface="Noto Sans"/>
              <a:cs typeface="Noto Sans"/>
            </a:rPr>
            <a:t> </a:t>
          </a:r>
          <a:r>
            <a:rPr lang="en-US" sz="1400" b="0" dirty="0" err="1">
              <a:solidFill>
                <a:schemeClr val="accent1"/>
              </a:solidFill>
              <a:latin typeface="+mn-lt"/>
              <a:ea typeface="Noto Sans"/>
              <a:cs typeface="Noto Sans"/>
            </a:rPr>
            <a:t>svoje</a:t>
          </a:r>
          <a:r>
            <a:rPr lang="en-US" sz="1400" b="0" dirty="0">
              <a:solidFill>
                <a:schemeClr val="accent1"/>
              </a:solidFill>
              <a:latin typeface="+mn-lt"/>
              <a:ea typeface="Noto Sans"/>
              <a:cs typeface="Noto Sans"/>
            </a:rPr>
            <a:t> </a:t>
          </a:r>
          <a:r>
            <a:rPr lang="en-US" sz="1400" b="0" dirty="0" err="1">
              <a:solidFill>
                <a:schemeClr val="accent1"/>
              </a:solidFill>
              <a:latin typeface="+mn-lt"/>
              <a:ea typeface="Noto Sans"/>
              <a:cs typeface="Noto Sans"/>
            </a:rPr>
            <a:t>partnerstvo</a:t>
          </a:r>
          <a:r>
            <a:rPr lang="en-US" sz="1400" b="0" dirty="0">
              <a:solidFill>
                <a:schemeClr val="accent1"/>
              </a:solidFill>
              <a:latin typeface="+mn-lt"/>
              <a:ea typeface="Noto Sans"/>
              <a:cs typeface="Noto Sans"/>
            </a:rPr>
            <a:t> (</a:t>
          </a:r>
          <a:r>
            <a:rPr lang="en-US" sz="1400" b="0" dirty="0" err="1">
              <a:solidFill>
                <a:schemeClr val="accent1"/>
              </a:solidFill>
              <a:latin typeface="+mn-lt"/>
              <a:ea typeface="Noto Sans"/>
              <a:cs typeface="Noto Sans"/>
            </a:rPr>
            <a:t>podpis</a:t>
          </a:r>
          <a:r>
            <a:rPr lang="en-US" sz="1400" b="0" dirty="0">
              <a:solidFill>
                <a:schemeClr val="accent1"/>
              </a:solidFill>
              <a:latin typeface="+mn-lt"/>
              <a:ea typeface="Noto Sans"/>
              <a:cs typeface="Noto Sans"/>
            </a:rPr>
            <a:t> </a:t>
          </a:r>
          <a:r>
            <a:rPr lang="en-US" sz="1400" b="0" dirty="0" err="1">
              <a:solidFill>
                <a:schemeClr val="accent1"/>
              </a:solidFill>
              <a:latin typeface="+mn-lt"/>
              <a:ea typeface="Noto Sans"/>
              <a:cs typeface="Noto Sans"/>
            </a:rPr>
            <a:t>pogodbe</a:t>
          </a:r>
          <a:r>
            <a:rPr lang="en-US" sz="1400" b="0" dirty="0">
              <a:solidFill>
                <a:schemeClr val="accent1"/>
              </a:solidFill>
              <a:latin typeface="+mn-lt"/>
              <a:ea typeface="Noto Sans"/>
              <a:cs typeface="Noto Sans"/>
            </a:rPr>
            <a:t>, </a:t>
          </a:r>
          <a:r>
            <a:rPr lang="en-US" sz="1400" b="0" dirty="0" err="1">
              <a:solidFill>
                <a:schemeClr val="accent1"/>
              </a:solidFill>
              <a:latin typeface="+mn-lt"/>
              <a:ea typeface="Noto Sans"/>
              <a:cs typeface="Noto Sans"/>
            </a:rPr>
            <a:t>protokol</a:t>
          </a:r>
          <a:r>
            <a:rPr lang="en-US" sz="1400" b="0" dirty="0">
              <a:solidFill>
                <a:schemeClr val="accent1"/>
              </a:solidFill>
              <a:latin typeface="+mn-lt"/>
              <a:ea typeface="Noto Sans"/>
              <a:cs typeface="Noto Sans"/>
            </a:rPr>
            <a:t> o </a:t>
          </a:r>
          <a:r>
            <a:rPr lang="en-US" sz="1400" b="0" dirty="0" err="1">
              <a:solidFill>
                <a:schemeClr val="accent1"/>
              </a:solidFill>
              <a:latin typeface="+mn-lt"/>
              <a:ea typeface="Noto Sans"/>
              <a:cs typeface="Noto Sans"/>
            </a:rPr>
            <a:t>sodelovanju</a:t>
          </a:r>
          <a:r>
            <a:rPr lang="en-US" sz="1400" b="0" dirty="0">
              <a:solidFill>
                <a:schemeClr val="accent1"/>
              </a:solidFill>
              <a:latin typeface="+mn-lt"/>
              <a:ea typeface="Noto Sans"/>
              <a:cs typeface="Noto Sans"/>
            </a:rPr>
            <a:t> </a:t>
          </a:r>
          <a:r>
            <a:rPr lang="en-US" sz="1400" b="0" dirty="0" err="1">
              <a:solidFill>
                <a:schemeClr val="accent1"/>
              </a:solidFill>
              <a:latin typeface="+mn-lt"/>
              <a:ea typeface="Noto Sans"/>
              <a:cs typeface="Noto Sans"/>
            </a:rPr>
            <a:t>itd</a:t>
          </a:r>
          <a:r>
            <a:rPr lang="en-US" sz="1400" b="0" dirty="0">
              <a:solidFill>
                <a:schemeClr val="accent1"/>
              </a:solidFill>
              <a:latin typeface="+mn-lt"/>
              <a:ea typeface="Noto Sans"/>
              <a:cs typeface="Noto Sans"/>
            </a:rPr>
            <a:t>.)
Bodite </a:t>
          </a:r>
          <a:r>
            <a:rPr lang="en-US" sz="1400" b="0" dirty="0" err="1">
              <a:solidFill>
                <a:schemeClr val="accent1"/>
              </a:solidFill>
              <a:latin typeface="+mn-lt"/>
              <a:ea typeface="Noto Sans"/>
              <a:cs typeface="Noto Sans"/>
            </a:rPr>
            <a:t>jasni</a:t>
          </a:r>
          <a:r>
            <a:rPr lang="en-US" sz="1400" b="0" dirty="0">
              <a:solidFill>
                <a:schemeClr val="accent1"/>
              </a:solidFill>
              <a:latin typeface="+mn-lt"/>
              <a:ea typeface="Noto Sans"/>
              <a:cs typeface="Noto Sans"/>
            </a:rPr>
            <a:t> in </a:t>
          </a:r>
          <a:r>
            <a:rPr lang="en-US" sz="1400" b="0" dirty="0" err="1">
              <a:solidFill>
                <a:schemeClr val="accent1"/>
              </a:solidFill>
              <a:latin typeface="+mn-lt"/>
              <a:ea typeface="Noto Sans"/>
              <a:cs typeface="Noto Sans"/>
            </a:rPr>
            <a:t>natančni</a:t>
          </a:r>
          <a:r>
            <a:rPr lang="en-US" sz="1400" b="0" dirty="0">
              <a:solidFill>
                <a:schemeClr val="accent1"/>
              </a:solidFill>
              <a:latin typeface="+mn-lt"/>
              <a:ea typeface="Noto Sans"/>
              <a:cs typeface="Noto Sans"/>
            </a:rPr>
            <a:t> glede vlog, </a:t>
          </a:r>
          <a:r>
            <a:rPr lang="en-US" sz="1400" b="0" dirty="0" err="1">
              <a:solidFill>
                <a:schemeClr val="accent1"/>
              </a:solidFill>
              <a:latin typeface="+mn-lt"/>
              <a:ea typeface="Noto Sans"/>
              <a:cs typeface="Noto Sans"/>
            </a:rPr>
            <a:t>odgovornosti</a:t>
          </a:r>
          <a:r>
            <a:rPr lang="en-US" sz="1400" b="0" dirty="0">
              <a:solidFill>
                <a:schemeClr val="accent1"/>
              </a:solidFill>
              <a:latin typeface="+mn-lt"/>
              <a:ea typeface="Noto Sans"/>
              <a:cs typeface="Noto Sans"/>
            </a:rPr>
            <a:t>, </a:t>
          </a:r>
          <a:r>
            <a:rPr lang="en-US" sz="1400" b="0" dirty="0" err="1">
              <a:solidFill>
                <a:schemeClr val="accent1"/>
              </a:solidFill>
              <a:latin typeface="+mn-lt"/>
              <a:ea typeface="Noto Sans"/>
              <a:cs typeface="Noto Sans"/>
            </a:rPr>
            <a:t>pričakovanj</a:t>
          </a:r>
          <a:r>
            <a:rPr lang="en-US" sz="1400" b="0" dirty="0">
              <a:solidFill>
                <a:schemeClr val="accent1"/>
              </a:solidFill>
              <a:latin typeface="+mn-lt"/>
              <a:ea typeface="Noto Sans"/>
              <a:cs typeface="Noto Sans"/>
            </a:rPr>
            <a:t> in </a:t>
          </a:r>
          <a:r>
            <a:rPr lang="en-US" sz="1400" b="0" dirty="0" err="1">
              <a:solidFill>
                <a:schemeClr val="accent1"/>
              </a:solidFill>
              <a:latin typeface="+mn-lt"/>
              <a:ea typeface="Noto Sans"/>
              <a:cs typeface="Noto Sans"/>
            </a:rPr>
            <a:t>koristi</a:t>
          </a:r>
          <a:r>
            <a:rPr lang="en-US" sz="1400" b="0" dirty="0">
              <a:solidFill>
                <a:schemeClr val="accent1"/>
              </a:solidFill>
              <a:latin typeface="+mn-lt"/>
              <a:ea typeface="Noto Sans"/>
              <a:cs typeface="Noto Sans"/>
            </a:rPr>
            <a:t> </a:t>
          </a:r>
          <a:r>
            <a:rPr lang="en-US" sz="1400" b="0" dirty="0" err="1">
              <a:solidFill>
                <a:schemeClr val="accent1"/>
              </a:solidFill>
              <a:latin typeface="+mn-lt"/>
              <a:ea typeface="Noto Sans"/>
              <a:cs typeface="Noto Sans"/>
            </a:rPr>
            <a:t>vsakega</a:t>
          </a:r>
          <a:r>
            <a:rPr lang="en-US" sz="1400" b="0" dirty="0">
              <a:solidFill>
                <a:schemeClr val="accent1"/>
              </a:solidFill>
              <a:latin typeface="+mn-lt"/>
              <a:ea typeface="Noto Sans"/>
              <a:cs typeface="Noto Sans"/>
            </a:rPr>
            <a:t> </a:t>
          </a:r>
          <a:r>
            <a:rPr lang="en-US" sz="1400" b="0" dirty="0" err="1">
              <a:solidFill>
                <a:schemeClr val="accent1"/>
              </a:solidFill>
              <a:latin typeface="+mn-lt"/>
              <a:ea typeface="Noto Sans"/>
              <a:cs typeface="Noto Sans"/>
            </a:rPr>
            <a:t>partnerja</a:t>
          </a:r>
          <a:r>
            <a:rPr lang="en-US" sz="1400" b="0" dirty="0">
              <a:solidFill>
                <a:schemeClr val="accent1"/>
              </a:solidFill>
              <a:latin typeface="+mn-lt"/>
              <a:ea typeface="Noto Sans"/>
              <a:cs typeface="Noto Sans"/>
            </a:rPr>
            <a:t>, </a:t>
          </a:r>
          <a:endParaRPr lang="tr-TR" sz="1400" b="0" dirty="0">
            <a:solidFill>
              <a:schemeClr val="accent1"/>
            </a:solidFill>
            <a:latin typeface="+mn-lt"/>
            <a:ea typeface="Noto Sans"/>
            <a:cs typeface="Noto Sans"/>
          </a:endParaRPr>
        </a:p>
      </dgm:t>
    </dgm:pt>
    <dgm:pt modelId="{827130C2-BF82-4DCA-B2A2-95BC004389B1}" type="parTrans" cxnId="{0B373E39-E3A9-4FA2-8FB6-6B7082C72863}">
      <dgm:prSet/>
      <dgm:spPr/>
      <dgm:t>
        <a:bodyPr/>
        <a:lstStyle/>
        <a:p>
          <a:endParaRPr lang="tr-TR" sz="1400">
            <a:solidFill>
              <a:schemeClr val="bg1">
                <a:lumMod val="50000"/>
              </a:schemeClr>
            </a:solidFill>
            <a:latin typeface="+mn-lt"/>
          </a:endParaRPr>
        </a:p>
      </dgm:t>
    </dgm:pt>
    <dgm:pt modelId="{9C791EC3-DEB1-424C-AB16-E563851BDC7D}" type="sibTrans" cxnId="{0B373E39-E3A9-4FA2-8FB6-6B7082C72863}">
      <dgm:prSet/>
      <dgm:spPr/>
      <dgm:t>
        <a:bodyPr/>
        <a:lstStyle/>
        <a:p>
          <a:endParaRPr lang="tr-TR" sz="1400">
            <a:solidFill>
              <a:schemeClr val="bg1">
                <a:lumMod val="50000"/>
              </a:schemeClr>
            </a:solidFill>
            <a:latin typeface="+mn-lt"/>
          </a:endParaRPr>
        </a:p>
      </dgm:t>
    </dgm:pt>
    <dgm:pt modelId="{92A7A8F8-B6DF-4E4C-8A86-27AB0481D2CE}">
      <dgm:prSet custT="1"/>
      <dgm:spPr/>
      <dgm:t>
        <a:bodyPr/>
        <a:lstStyle/>
        <a:p>
          <a:r>
            <a:rPr lang="en-US" sz="1400" dirty="0" err="1">
              <a:solidFill>
                <a:schemeClr val="accent1"/>
              </a:solidFill>
              <a:latin typeface="+mn-lt"/>
              <a:ea typeface="Noto Sans"/>
              <a:cs typeface="Noto Sans"/>
            </a:rPr>
            <a:t>Raziščite</a:t>
          </a:r>
          <a:r>
            <a:rPr lang="en-US" sz="1400" dirty="0">
              <a:solidFill>
                <a:schemeClr val="accent1"/>
              </a:solidFill>
              <a:latin typeface="+mn-lt"/>
              <a:ea typeface="Noto Sans"/>
              <a:cs typeface="Noto Sans"/>
            </a:rPr>
            <a:t> </a:t>
          </a:r>
          <a:r>
            <a:rPr lang="en-US" sz="1400" dirty="0" err="1">
              <a:solidFill>
                <a:schemeClr val="accent1"/>
              </a:solidFill>
              <a:latin typeface="+mn-lt"/>
              <a:ea typeface="Noto Sans"/>
              <a:cs typeface="Noto Sans"/>
            </a:rPr>
            <a:t>metode</a:t>
          </a:r>
          <a:r>
            <a:rPr lang="en-US" sz="1400" dirty="0">
              <a:solidFill>
                <a:schemeClr val="accent1"/>
              </a:solidFill>
              <a:latin typeface="+mn-lt"/>
              <a:ea typeface="Noto Sans"/>
              <a:cs typeface="Noto Sans"/>
            </a:rPr>
            <a:t> za </a:t>
          </a:r>
          <a:r>
            <a:rPr lang="en-US" sz="1400" dirty="0" err="1">
              <a:solidFill>
                <a:schemeClr val="accent1"/>
              </a:solidFill>
              <a:latin typeface="+mn-lt"/>
              <a:ea typeface="Noto Sans"/>
              <a:cs typeface="Noto Sans"/>
            </a:rPr>
            <a:t>razširitev</a:t>
          </a:r>
          <a:r>
            <a:rPr lang="en-US" sz="1400" dirty="0">
              <a:solidFill>
                <a:schemeClr val="accent1"/>
              </a:solidFill>
              <a:latin typeface="+mn-lt"/>
              <a:ea typeface="Noto Sans"/>
              <a:cs typeface="Noto Sans"/>
            </a:rPr>
            <a:t> </a:t>
          </a:r>
          <a:r>
            <a:rPr lang="en-US" sz="1400" dirty="0" err="1">
              <a:solidFill>
                <a:schemeClr val="accent1"/>
              </a:solidFill>
              <a:latin typeface="+mn-lt"/>
              <a:ea typeface="Noto Sans"/>
              <a:cs typeface="Noto Sans"/>
            </a:rPr>
            <a:t>ali</a:t>
          </a:r>
          <a:r>
            <a:rPr lang="en-US" sz="1400" dirty="0">
              <a:solidFill>
                <a:schemeClr val="accent1"/>
              </a:solidFill>
              <a:latin typeface="+mn-lt"/>
              <a:ea typeface="Noto Sans"/>
              <a:cs typeface="Noto Sans"/>
            </a:rPr>
            <a:t> </a:t>
          </a:r>
          <a:r>
            <a:rPr lang="en-US" sz="1400" dirty="0" err="1">
              <a:solidFill>
                <a:schemeClr val="accent1"/>
              </a:solidFill>
              <a:latin typeface="+mn-lt"/>
              <a:ea typeface="Noto Sans"/>
              <a:cs typeface="Noto Sans"/>
            </a:rPr>
            <a:t>okrepitev</a:t>
          </a:r>
          <a:r>
            <a:rPr lang="en-US" sz="1400" dirty="0">
              <a:solidFill>
                <a:schemeClr val="accent1"/>
              </a:solidFill>
              <a:latin typeface="+mn-lt"/>
              <a:ea typeface="Noto Sans"/>
              <a:cs typeface="Noto Sans"/>
            </a:rPr>
            <a:t> </a:t>
          </a:r>
          <a:r>
            <a:rPr lang="en-US" sz="1400" dirty="0" err="1">
              <a:solidFill>
                <a:schemeClr val="accent1"/>
              </a:solidFill>
              <a:latin typeface="+mn-lt"/>
              <a:ea typeface="Noto Sans"/>
              <a:cs typeface="Noto Sans"/>
            </a:rPr>
            <a:t>sodelovanja</a:t>
          </a:r>
          <a:r>
            <a:rPr lang="en-US" sz="1400" dirty="0">
              <a:solidFill>
                <a:schemeClr val="accent1"/>
              </a:solidFill>
              <a:latin typeface="+mn-lt"/>
              <a:ea typeface="Noto Sans"/>
              <a:cs typeface="Noto Sans"/>
            </a:rPr>
            <a:t>, 
Iskanje </a:t>
          </a:r>
          <a:r>
            <a:rPr lang="en-US" sz="1400" dirty="0" err="1">
              <a:solidFill>
                <a:schemeClr val="accent1"/>
              </a:solidFill>
              <a:latin typeface="+mn-lt"/>
              <a:ea typeface="Noto Sans"/>
              <a:cs typeface="Noto Sans"/>
            </a:rPr>
            <a:t>novih</a:t>
          </a:r>
          <a:r>
            <a:rPr lang="en-US" sz="1400" dirty="0">
              <a:solidFill>
                <a:schemeClr val="accent1"/>
              </a:solidFill>
              <a:latin typeface="+mn-lt"/>
              <a:ea typeface="Noto Sans"/>
              <a:cs typeface="Noto Sans"/>
            </a:rPr>
            <a:t> </a:t>
          </a:r>
          <a:r>
            <a:rPr lang="en-US" sz="1400" dirty="0" err="1">
              <a:solidFill>
                <a:schemeClr val="accent1"/>
              </a:solidFill>
              <a:latin typeface="+mn-lt"/>
              <a:ea typeface="Noto Sans"/>
              <a:cs typeface="Noto Sans"/>
            </a:rPr>
            <a:t>priložnosti</a:t>
          </a:r>
          <a:r>
            <a:rPr lang="en-US" sz="1400" dirty="0">
              <a:solidFill>
                <a:schemeClr val="accent1"/>
              </a:solidFill>
              <a:latin typeface="+mn-lt"/>
              <a:ea typeface="Noto Sans"/>
              <a:cs typeface="Noto Sans"/>
            </a:rPr>
            <a:t> za </a:t>
          </a:r>
          <a:r>
            <a:rPr lang="en-US" sz="1400" dirty="0" err="1">
              <a:solidFill>
                <a:schemeClr val="accent1"/>
              </a:solidFill>
              <a:latin typeface="+mn-lt"/>
              <a:ea typeface="Noto Sans"/>
              <a:cs typeface="Noto Sans"/>
            </a:rPr>
            <a:t>pridružitev</a:t>
          </a:r>
          <a:r>
            <a:rPr lang="en-US" sz="1400" dirty="0">
              <a:solidFill>
                <a:schemeClr val="accent1"/>
              </a:solidFill>
              <a:latin typeface="+mn-lt"/>
              <a:ea typeface="Noto Sans"/>
              <a:cs typeface="Noto Sans"/>
            </a:rPr>
            <a:t> </a:t>
          </a:r>
          <a:r>
            <a:rPr lang="en-US" sz="1400" dirty="0" err="1">
              <a:solidFill>
                <a:schemeClr val="accent1"/>
              </a:solidFill>
              <a:latin typeface="+mn-lt"/>
              <a:ea typeface="Noto Sans"/>
              <a:cs typeface="Noto Sans"/>
            </a:rPr>
            <a:t>ali</a:t>
          </a:r>
          <a:r>
            <a:rPr lang="en-US" sz="1400" dirty="0">
              <a:solidFill>
                <a:schemeClr val="accent1"/>
              </a:solidFill>
              <a:latin typeface="+mn-lt"/>
              <a:ea typeface="Noto Sans"/>
              <a:cs typeface="Noto Sans"/>
            </a:rPr>
            <a:t> </a:t>
          </a:r>
          <a:r>
            <a:rPr lang="en-US" sz="1400" dirty="0" err="1">
              <a:solidFill>
                <a:schemeClr val="accent1"/>
              </a:solidFill>
              <a:latin typeface="+mn-lt"/>
              <a:ea typeface="Noto Sans"/>
              <a:cs typeface="Noto Sans"/>
            </a:rPr>
            <a:t>vzpostavitev</a:t>
          </a:r>
          <a:r>
            <a:rPr lang="en-US" sz="1400" dirty="0">
              <a:solidFill>
                <a:schemeClr val="accent1"/>
              </a:solidFill>
              <a:latin typeface="+mn-lt"/>
              <a:ea typeface="Noto Sans"/>
              <a:cs typeface="Noto Sans"/>
            </a:rPr>
            <a:t> </a:t>
          </a:r>
          <a:r>
            <a:rPr lang="en-US" sz="1400" dirty="0" err="1">
              <a:solidFill>
                <a:schemeClr val="accent1"/>
              </a:solidFill>
              <a:latin typeface="+mn-lt"/>
              <a:ea typeface="Noto Sans"/>
              <a:cs typeface="Noto Sans"/>
            </a:rPr>
            <a:t>večjih</a:t>
          </a:r>
          <a:r>
            <a:rPr lang="en-US" sz="1400" dirty="0">
              <a:solidFill>
                <a:schemeClr val="accent1"/>
              </a:solidFill>
              <a:latin typeface="+mn-lt"/>
              <a:ea typeface="Noto Sans"/>
              <a:cs typeface="Noto Sans"/>
            </a:rPr>
            <a:t> </a:t>
          </a:r>
          <a:r>
            <a:rPr lang="en-US" sz="1400" dirty="0" err="1">
              <a:solidFill>
                <a:schemeClr val="accent1"/>
              </a:solidFill>
              <a:latin typeface="+mn-lt"/>
              <a:ea typeface="Noto Sans"/>
              <a:cs typeface="Noto Sans"/>
            </a:rPr>
            <a:t>mrež</a:t>
          </a:r>
          <a:r>
            <a:rPr lang="en-US" sz="1400" dirty="0">
              <a:solidFill>
                <a:schemeClr val="accent1"/>
              </a:solidFill>
              <a:latin typeface="+mn-lt"/>
              <a:ea typeface="Noto Sans"/>
              <a:cs typeface="Noto Sans"/>
            </a:rPr>
            <a:t> </a:t>
          </a:r>
          <a:r>
            <a:rPr lang="en-US" sz="1400" dirty="0" err="1">
              <a:solidFill>
                <a:schemeClr val="accent1"/>
              </a:solidFill>
              <a:latin typeface="+mn-lt"/>
              <a:ea typeface="Noto Sans"/>
              <a:cs typeface="Noto Sans"/>
            </a:rPr>
            <a:t>ali</a:t>
          </a:r>
          <a:r>
            <a:rPr lang="en-US" sz="1400" dirty="0">
              <a:solidFill>
                <a:schemeClr val="accent1"/>
              </a:solidFill>
              <a:latin typeface="+mn-lt"/>
              <a:ea typeface="Noto Sans"/>
              <a:cs typeface="Noto Sans"/>
            </a:rPr>
            <a:t> </a:t>
          </a:r>
          <a:r>
            <a:rPr lang="en-US" sz="1400" dirty="0" err="1">
              <a:solidFill>
                <a:schemeClr val="accent1"/>
              </a:solidFill>
              <a:latin typeface="+mn-lt"/>
              <a:ea typeface="Noto Sans"/>
              <a:cs typeface="Noto Sans"/>
            </a:rPr>
            <a:t>zavezništev</a:t>
          </a:r>
          <a:endParaRPr lang="tr-TR" sz="1400" dirty="0">
            <a:solidFill>
              <a:schemeClr val="accent1"/>
            </a:solidFill>
            <a:latin typeface="+mn-lt"/>
            <a:ea typeface="Noto Sans"/>
            <a:cs typeface="Noto Sans"/>
          </a:endParaRPr>
        </a:p>
      </dgm:t>
    </dgm:pt>
    <dgm:pt modelId="{41A4DD48-FF57-429A-B55E-87F939D76B7D}" type="parTrans" cxnId="{1E867557-DD53-43F8-BEE1-813A6FF41CF9}">
      <dgm:prSet/>
      <dgm:spPr/>
      <dgm:t>
        <a:bodyPr/>
        <a:lstStyle/>
        <a:p>
          <a:endParaRPr lang="tr-TR" sz="1400">
            <a:solidFill>
              <a:schemeClr val="bg1">
                <a:lumMod val="50000"/>
              </a:schemeClr>
            </a:solidFill>
            <a:latin typeface="+mn-lt"/>
          </a:endParaRPr>
        </a:p>
      </dgm:t>
    </dgm:pt>
    <dgm:pt modelId="{A9E337FC-BEDA-4F29-9B6E-F040D2CB9CA1}" type="sibTrans" cxnId="{1E867557-DD53-43F8-BEE1-813A6FF41CF9}">
      <dgm:prSet/>
      <dgm:spPr/>
      <dgm:t>
        <a:bodyPr/>
        <a:lstStyle/>
        <a:p>
          <a:endParaRPr lang="tr-TR" sz="1400">
            <a:solidFill>
              <a:schemeClr val="bg1">
                <a:lumMod val="50000"/>
              </a:schemeClr>
            </a:solidFill>
            <a:latin typeface="+mn-lt"/>
          </a:endParaRPr>
        </a:p>
      </dgm:t>
    </dgm:pt>
    <dgm:pt modelId="{79576046-C71D-4F0E-8739-29455FD54F2A}" type="pres">
      <dgm:prSet presAssocID="{F07D4388-C496-4583-A7F0-A7481E9DE256}" presName="linear" presStyleCnt="0">
        <dgm:presLayoutVars>
          <dgm:dir/>
          <dgm:animLvl val="lvl"/>
          <dgm:resizeHandles val="exact"/>
        </dgm:presLayoutVars>
      </dgm:prSet>
      <dgm:spPr/>
    </dgm:pt>
    <dgm:pt modelId="{C8A45774-0204-41FC-A166-A0793DF72C83}" type="pres">
      <dgm:prSet presAssocID="{9A73EA0A-8B0F-4610-8F0D-6AD93E8A4367}" presName="parentLin" presStyleCnt="0"/>
      <dgm:spPr/>
    </dgm:pt>
    <dgm:pt modelId="{D2537475-939C-4922-BE57-DAD047528687}" type="pres">
      <dgm:prSet presAssocID="{9A73EA0A-8B0F-4610-8F0D-6AD93E8A4367}" presName="parentLeftMargin" presStyleLbl="node1" presStyleIdx="0" presStyleCnt="5"/>
      <dgm:spPr/>
    </dgm:pt>
    <dgm:pt modelId="{5525EBF6-CBC1-4106-BF14-DE2DB7BECCC1}" type="pres">
      <dgm:prSet presAssocID="{9A73EA0A-8B0F-4610-8F0D-6AD93E8A4367}" presName="parentText" presStyleLbl="node1" presStyleIdx="0" presStyleCnt="5">
        <dgm:presLayoutVars>
          <dgm:chMax val="0"/>
          <dgm:bulletEnabled val="1"/>
        </dgm:presLayoutVars>
      </dgm:prSet>
      <dgm:spPr/>
    </dgm:pt>
    <dgm:pt modelId="{673322CB-A1E0-4521-9314-AD3E9E8803C6}" type="pres">
      <dgm:prSet presAssocID="{9A73EA0A-8B0F-4610-8F0D-6AD93E8A4367}" presName="negativeSpace" presStyleCnt="0"/>
      <dgm:spPr/>
    </dgm:pt>
    <dgm:pt modelId="{5135028A-6878-4ED0-9143-16B35AD06FDF}" type="pres">
      <dgm:prSet presAssocID="{9A73EA0A-8B0F-4610-8F0D-6AD93E8A4367}" presName="childText" presStyleLbl="conFgAcc1" presStyleIdx="0" presStyleCnt="5">
        <dgm:presLayoutVars>
          <dgm:bulletEnabled val="1"/>
        </dgm:presLayoutVars>
      </dgm:prSet>
      <dgm:spPr/>
    </dgm:pt>
    <dgm:pt modelId="{62AEF5F2-2DD0-41B4-BD36-237A695645C9}" type="pres">
      <dgm:prSet presAssocID="{4EECF047-9483-4F73-B1B3-97FBF63E33AB}" presName="spaceBetweenRectangles" presStyleCnt="0"/>
      <dgm:spPr/>
    </dgm:pt>
    <dgm:pt modelId="{07630412-EC77-4172-B186-18047F6D53F7}" type="pres">
      <dgm:prSet presAssocID="{16F2809B-031E-459C-A091-47BB4C4BEA05}" presName="parentLin" presStyleCnt="0"/>
      <dgm:spPr/>
    </dgm:pt>
    <dgm:pt modelId="{7C261DEE-CFD4-4086-B448-AD9B28FEB409}" type="pres">
      <dgm:prSet presAssocID="{16F2809B-031E-459C-A091-47BB4C4BEA05}" presName="parentLeftMargin" presStyleLbl="node1" presStyleIdx="0" presStyleCnt="5"/>
      <dgm:spPr/>
    </dgm:pt>
    <dgm:pt modelId="{2ACC3143-3321-48DF-A107-1021D31151F7}" type="pres">
      <dgm:prSet presAssocID="{16F2809B-031E-459C-A091-47BB4C4BEA05}" presName="parentText" presStyleLbl="node1" presStyleIdx="1" presStyleCnt="5">
        <dgm:presLayoutVars>
          <dgm:chMax val="0"/>
          <dgm:bulletEnabled val="1"/>
        </dgm:presLayoutVars>
      </dgm:prSet>
      <dgm:spPr/>
    </dgm:pt>
    <dgm:pt modelId="{A21B6E66-B983-4787-A3FB-7BCD92E71877}" type="pres">
      <dgm:prSet presAssocID="{16F2809B-031E-459C-A091-47BB4C4BEA05}" presName="negativeSpace" presStyleCnt="0"/>
      <dgm:spPr/>
    </dgm:pt>
    <dgm:pt modelId="{39E43885-3B3C-4390-9230-A7AB05982D1A}" type="pres">
      <dgm:prSet presAssocID="{16F2809B-031E-459C-A091-47BB4C4BEA05}" presName="childText" presStyleLbl="conFgAcc1" presStyleIdx="1" presStyleCnt="5">
        <dgm:presLayoutVars>
          <dgm:bulletEnabled val="1"/>
        </dgm:presLayoutVars>
      </dgm:prSet>
      <dgm:spPr/>
    </dgm:pt>
    <dgm:pt modelId="{7704F095-3CB0-4AFB-85D9-8F0F7F6C0866}" type="pres">
      <dgm:prSet presAssocID="{3F22433A-ED70-44F7-8890-7BFEB2AE940F}" presName="spaceBetweenRectangles" presStyleCnt="0"/>
      <dgm:spPr/>
    </dgm:pt>
    <dgm:pt modelId="{11963C25-87E5-4EE2-995B-B907E67E1040}" type="pres">
      <dgm:prSet presAssocID="{5687293D-76B7-48BA-B6BB-C0DB1858FF6D}" presName="parentLin" presStyleCnt="0"/>
      <dgm:spPr/>
    </dgm:pt>
    <dgm:pt modelId="{C6090D5D-1BA2-4D8D-A02F-4B72ABCD458C}" type="pres">
      <dgm:prSet presAssocID="{5687293D-76B7-48BA-B6BB-C0DB1858FF6D}" presName="parentLeftMargin" presStyleLbl="node1" presStyleIdx="1" presStyleCnt="5"/>
      <dgm:spPr/>
    </dgm:pt>
    <dgm:pt modelId="{6FF171D7-476A-49D5-896B-8077C12CB4FC}" type="pres">
      <dgm:prSet presAssocID="{5687293D-76B7-48BA-B6BB-C0DB1858FF6D}" presName="parentText" presStyleLbl="node1" presStyleIdx="2" presStyleCnt="5">
        <dgm:presLayoutVars>
          <dgm:chMax val="0"/>
          <dgm:bulletEnabled val="1"/>
        </dgm:presLayoutVars>
      </dgm:prSet>
      <dgm:spPr/>
    </dgm:pt>
    <dgm:pt modelId="{2C466F72-7B42-4392-81DA-AF5ADFD3B483}" type="pres">
      <dgm:prSet presAssocID="{5687293D-76B7-48BA-B6BB-C0DB1858FF6D}" presName="negativeSpace" presStyleCnt="0"/>
      <dgm:spPr/>
    </dgm:pt>
    <dgm:pt modelId="{CA204A3E-C4DA-444D-B07B-DADDE8C42AF3}" type="pres">
      <dgm:prSet presAssocID="{5687293D-76B7-48BA-B6BB-C0DB1858FF6D}" presName="childText" presStyleLbl="conFgAcc1" presStyleIdx="2" presStyleCnt="5">
        <dgm:presLayoutVars>
          <dgm:bulletEnabled val="1"/>
        </dgm:presLayoutVars>
      </dgm:prSet>
      <dgm:spPr/>
    </dgm:pt>
    <dgm:pt modelId="{74776F06-A13D-494E-A15B-CB913193DCA7}" type="pres">
      <dgm:prSet presAssocID="{8F3F48FB-3257-4A87-AB50-1F663BD0FD42}" presName="spaceBetweenRectangles" presStyleCnt="0"/>
      <dgm:spPr/>
    </dgm:pt>
    <dgm:pt modelId="{168F8F84-1DB4-4367-BFCC-FB92438D31D7}" type="pres">
      <dgm:prSet presAssocID="{611445B4-3915-44C4-B1FD-0A1B04AD7BB6}" presName="parentLin" presStyleCnt="0"/>
      <dgm:spPr/>
    </dgm:pt>
    <dgm:pt modelId="{4364EB96-96EE-49AE-B2B6-A7CF33E62857}" type="pres">
      <dgm:prSet presAssocID="{611445B4-3915-44C4-B1FD-0A1B04AD7BB6}" presName="parentLeftMargin" presStyleLbl="node1" presStyleIdx="2" presStyleCnt="5"/>
      <dgm:spPr/>
    </dgm:pt>
    <dgm:pt modelId="{C575032E-7343-4A79-9AE0-3A6E0A159CB1}" type="pres">
      <dgm:prSet presAssocID="{611445B4-3915-44C4-B1FD-0A1B04AD7BB6}" presName="parentText" presStyleLbl="node1" presStyleIdx="3" presStyleCnt="5">
        <dgm:presLayoutVars>
          <dgm:chMax val="0"/>
          <dgm:bulletEnabled val="1"/>
        </dgm:presLayoutVars>
      </dgm:prSet>
      <dgm:spPr/>
    </dgm:pt>
    <dgm:pt modelId="{272EC444-6503-4825-B265-BE45B00BB118}" type="pres">
      <dgm:prSet presAssocID="{611445B4-3915-44C4-B1FD-0A1B04AD7BB6}" presName="negativeSpace" presStyleCnt="0"/>
      <dgm:spPr/>
    </dgm:pt>
    <dgm:pt modelId="{4EC07FB7-ED70-4B97-9190-340477BFA2F8}" type="pres">
      <dgm:prSet presAssocID="{611445B4-3915-44C4-B1FD-0A1B04AD7BB6}" presName="childText" presStyleLbl="conFgAcc1" presStyleIdx="3" presStyleCnt="5">
        <dgm:presLayoutVars>
          <dgm:bulletEnabled val="1"/>
        </dgm:presLayoutVars>
      </dgm:prSet>
      <dgm:spPr/>
    </dgm:pt>
    <dgm:pt modelId="{715A0C29-A192-4724-A708-43950A5CAE6F}" type="pres">
      <dgm:prSet presAssocID="{81EE459B-FCF4-4892-B48A-FD4CD00E2526}" presName="spaceBetweenRectangles" presStyleCnt="0"/>
      <dgm:spPr/>
    </dgm:pt>
    <dgm:pt modelId="{70A540EF-4BA2-4C80-B6B0-831C4B8A85A9}" type="pres">
      <dgm:prSet presAssocID="{75778BD8-9CD0-4F0A-B455-78DB487ADFF8}" presName="parentLin" presStyleCnt="0"/>
      <dgm:spPr/>
    </dgm:pt>
    <dgm:pt modelId="{6C744AD5-FDED-446A-A31D-C6B3FCBBD6C9}" type="pres">
      <dgm:prSet presAssocID="{75778BD8-9CD0-4F0A-B455-78DB487ADFF8}" presName="parentLeftMargin" presStyleLbl="node1" presStyleIdx="3" presStyleCnt="5"/>
      <dgm:spPr/>
    </dgm:pt>
    <dgm:pt modelId="{8A4911A7-CE74-416F-894E-C75AE04E149A}" type="pres">
      <dgm:prSet presAssocID="{75778BD8-9CD0-4F0A-B455-78DB487ADFF8}" presName="parentText" presStyleLbl="node1" presStyleIdx="4" presStyleCnt="5">
        <dgm:presLayoutVars>
          <dgm:chMax val="0"/>
          <dgm:bulletEnabled val="1"/>
        </dgm:presLayoutVars>
      </dgm:prSet>
      <dgm:spPr/>
    </dgm:pt>
    <dgm:pt modelId="{9CFE8AC2-BFE4-4A1B-BE70-8F770131866B}" type="pres">
      <dgm:prSet presAssocID="{75778BD8-9CD0-4F0A-B455-78DB487ADFF8}" presName="negativeSpace" presStyleCnt="0"/>
      <dgm:spPr/>
    </dgm:pt>
    <dgm:pt modelId="{0DFC7A52-8724-4F31-A771-C496A51F9BA4}" type="pres">
      <dgm:prSet presAssocID="{75778BD8-9CD0-4F0A-B455-78DB487ADFF8}" presName="childText" presStyleLbl="conFgAcc1" presStyleIdx="4" presStyleCnt="5">
        <dgm:presLayoutVars>
          <dgm:bulletEnabled val="1"/>
        </dgm:presLayoutVars>
      </dgm:prSet>
      <dgm:spPr/>
    </dgm:pt>
  </dgm:ptLst>
  <dgm:cxnLst>
    <dgm:cxn modelId="{6F615C36-8849-4BD1-B59C-A59683227D70}" srcId="{16F2809B-031E-459C-A091-47BB4C4BEA05}" destId="{638565CD-AA55-436F-B42E-CAA2E9653B1E}" srcOrd="0" destOrd="0" parTransId="{3D9C68E8-8FE0-4046-A4A3-A5A4CA7367C3}" sibTransId="{FB66C483-5745-4D89-A55F-F258B7D521D4}"/>
    <dgm:cxn modelId="{860B2538-F96A-4D1C-A4F0-32D9C1FEE291}" srcId="{F07D4388-C496-4583-A7F0-A7481E9DE256}" destId="{611445B4-3915-44C4-B1FD-0A1B04AD7BB6}" srcOrd="3" destOrd="0" parTransId="{FD943D14-0784-438C-AABE-C72A599275E8}" sibTransId="{81EE459B-FCF4-4892-B48A-FD4CD00E2526}"/>
    <dgm:cxn modelId="{0B373E39-E3A9-4FA2-8FB6-6B7082C72863}" srcId="{5687293D-76B7-48BA-B6BB-C0DB1858FF6D}" destId="{630C817A-A263-4734-B628-6268E7DA6C8A}" srcOrd="0" destOrd="0" parTransId="{827130C2-BF82-4DCA-B2A2-95BC004389B1}" sibTransId="{9C791EC3-DEB1-424C-AB16-E563851BDC7D}"/>
    <dgm:cxn modelId="{536F1F3D-68C2-48C1-8023-840BC2950DD1}" type="presOf" srcId="{16F2809B-031E-459C-A091-47BB4C4BEA05}" destId="{7C261DEE-CFD4-4086-B448-AD9B28FEB409}" srcOrd="0" destOrd="0" presId="urn:microsoft.com/office/officeart/2005/8/layout/list1"/>
    <dgm:cxn modelId="{AF854362-1F35-40DC-8228-F984740A6FA5}" type="presOf" srcId="{9A73EA0A-8B0F-4610-8F0D-6AD93E8A4367}" destId="{5525EBF6-CBC1-4106-BF14-DE2DB7BECCC1}" srcOrd="1" destOrd="0" presId="urn:microsoft.com/office/officeart/2005/8/layout/list1"/>
    <dgm:cxn modelId="{A1BD8767-CDFE-445B-B81D-B60EAB13879D}" type="presOf" srcId="{92A7A8F8-B6DF-4E4C-8A86-27AB0481D2CE}" destId="{0DFC7A52-8724-4F31-A771-C496A51F9BA4}" srcOrd="0" destOrd="0" presId="urn:microsoft.com/office/officeart/2005/8/layout/list1"/>
    <dgm:cxn modelId="{9CD7686A-52D9-484A-9979-EDE9C0C88622}" srcId="{F07D4388-C496-4583-A7F0-A7481E9DE256}" destId="{75778BD8-9CD0-4F0A-B455-78DB487ADFF8}" srcOrd="4" destOrd="0" parTransId="{96CE3CB7-8D38-4821-96AD-2714B2AF9DE1}" sibTransId="{A8ED4053-0A39-4A7F-A90F-B190AD689B4E}"/>
    <dgm:cxn modelId="{F8920B54-273E-4CD2-A271-F2545858AF16}" srcId="{9A73EA0A-8B0F-4610-8F0D-6AD93E8A4367}" destId="{34A7D6B7-ACCB-4DD7-B9C9-E0AF19AA7877}" srcOrd="0" destOrd="0" parTransId="{0141441B-21F3-4C03-A201-9FE97DE36CD3}" sibTransId="{3D3ADF8A-9F42-43F5-88FF-786202132972}"/>
    <dgm:cxn modelId="{1E867557-DD53-43F8-BEE1-813A6FF41CF9}" srcId="{75778BD8-9CD0-4F0A-B455-78DB487ADFF8}" destId="{92A7A8F8-B6DF-4E4C-8A86-27AB0481D2CE}" srcOrd="0" destOrd="0" parTransId="{41A4DD48-FF57-429A-B55E-87F939D76B7D}" sibTransId="{A9E337FC-BEDA-4F29-9B6E-F040D2CB9CA1}"/>
    <dgm:cxn modelId="{64FA4D7A-DB9D-4D29-BFE2-91842EB2AB9F}" type="presOf" srcId="{638565CD-AA55-436F-B42E-CAA2E9653B1E}" destId="{39E43885-3B3C-4390-9230-A7AB05982D1A}" srcOrd="0" destOrd="0" presId="urn:microsoft.com/office/officeart/2005/8/layout/list1"/>
    <dgm:cxn modelId="{63857586-9F3B-4EE8-A678-F5D55AF8F666}" type="presOf" srcId="{630C817A-A263-4734-B628-6268E7DA6C8A}" destId="{CA204A3E-C4DA-444D-B07B-DADDE8C42AF3}" srcOrd="0" destOrd="0" presId="urn:microsoft.com/office/officeart/2005/8/layout/list1"/>
    <dgm:cxn modelId="{4743DC8B-90A3-4F0D-9CA3-4DFC492A0218}" type="presOf" srcId="{75778BD8-9CD0-4F0A-B455-78DB487ADFF8}" destId="{8A4911A7-CE74-416F-894E-C75AE04E149A}" srcOrd="1" destOrd="0" presId="urn:microsoft.com/office/officeart/2005/8/layout/list1"/>
    <dgm:cxn modelId="{54B44D8C-1499-47AE-8C38-250678EBB53E}" srcId="{F07D4388-C496-4583-A7F0-A7481E9DE256}" destId="{9A73EA0A-8B0F-4610-8F0D-6AD93E8A4367}" srcOrd="0" destOrd="0" parTransId="{DF13663A-F560-4444-9CD6-98C5C8F7992D}" sibTransId="{4EECF047-9483-4F73-B1B3-97FBF63E33AB}"/>
    <dgm:cxn modelId="{0A989A94-AA36-45A1-9229-14D8DE18BC7E}" srcId="{611445B4-3915-44C4-B1FD-0A1B04AD7BB6}" destId="{70DE9044-282F-4431-AF0C-E2FA0B53EA8A}" srcOrd="0" destOrd="0" parTransId="{463D826D-17CF-46C4-9F88-9666EF699B9B}" sibTransId="{B19A70EB-37F6-4AA4-93F3-530764D5F183}"/>
    <dgm:cxn modelId="{4B071299-BA3B-4A32-8A4C-BCD93B1E3C06}" type="presOf" srcId="{70DE9044-282F-4431-AF0C-E2FA0B53EA8A}" destId="{4EC07FB7-ED70-4B97-9190-340477BFA2F8}" srcOrd="0" destOrd="0" presId="urn:microsoft.com/office/officeart/2005/8/layout/list1"/>
    <dgm:cxn modelId="{43F3B2A5-974A-4DC3-982B-65A643C2CCF0}" type="presOf" srcId="{611445B4-3915-44C4-B1FD-0A1B04AD7BB6}" destId="{4364EB96-96EE-49AE-B2B6-A7CF33E62857}" srcOrd="0" destOrd="0" presId="urn:microsoft.com/office/officeart/2005/8/layout/list1"/>
    <dgm:cxn modelId="{54BC30B3-1121-4829-BEDF-C80FA8B894C1}" type="presOf" srcId="{5687293D-76B7-48BA-B6BB-C0DB1858FF6D}" destId="{C6090D5D-1BA2-4D8D-A02F-4B72ABCD458C}" srcOrd="0" destOrd="0" presId="urn:microsoft.com/office/officeart/2005/8/layout/list1"/>
    <dgm:cxn modelId="{41807EB6-243B-437B-9B97-A0636E7B0D12}" type="presOf" srcId="{F07D4388-C496-4583-A7F0-A7481E9DE256}" destId="{79576046-C71D-4F0E-8739-29455FD54F2A}" srcOrd="0" destOrd="0" presId="urn:microsoft.com/office/officeart/2005/8/layout/list1"/>
    <dgm:cxn modelId="{2C929EB8-B6BE-41FC-A9B9-07D4386DAC83}" srcId="{F07D4388-C496-4583-A7F0-A7481E9DE256}" destId="{16F2809B-031E-459C-A091-47BB4C4BEA05}" srcOrd="1" destOrd="0" parTransId="{5AE61CD7-3392-449B-9AA3-2F1A7D87EF60}" sibTransId="{3F22433A-ED70-44F7-8890-7BFEB2AE940F}"/>
    <dgm:cxn modelId="{37AA55BC-F4B5-4384-8FE5-DBB55573FFAE}" type="presOf" srcId="{16F2809B-031E-459C-A091-47BB4C4BEA05}" destId="{2ACC3143-3321-48DF-A107-1021D31151F7}" srcOrd="1" destOrd="0" presId="urn:microsoft.com/office/officeart/2005/8/layout/list1"/>
    <dgm:cxn modelId="{A124D9C1-BB53-4A8C-996D-5F9F00EDD58D}" srcId="{F07D4388-C496-4583-A7F0-A7481E9DE256}" destId="{5687293D-76B7-48BA-B6BB-C0DB1858FF6D}" srcOrd="2" destOrd="0" parTransId="{882F5767-F82D-4323-9136-DCF53E608035}" sibTransId="{8F3F48FB-3257-4A87-AB50-1F663BD0FD42}"/>
    <dgm:cxn modelId="{75453ED9-87E5-4F5D-ADD4-B8E9184A8116}" type="presOf" srcId="{9A73EA0A-8B0F-4610-8F0D-6AD93E8A4367}" destId="{D2537475-939C-4922-BE57-DAD047528687}" srcOrd="0" destOrd="0" presId="urn:microsoft.com/office/officeart/2005/8/layout/list1"/>
    <dgm:cxn modelId="{1D9F73DE-A79F-4A3F-B125-30B4F3AC0C75}" type="presOf" srcId="{611445B4-3915-44C4-B1FD-0A1B04AD7BB6}" destId="{C575032E-7343-4A79-9AE0-3A6E0A159CB1}" srcOrd="1" destOrd="0" presId="urn:microsoft.com/office/officeart/2005/8/layout/list1"/>
    <dgm:cxn modelId="{6ABB21DF-399F-4E36-A967-1C90DC3F98D3}" type="presOf" srcId="{5687293D-76B7-48BA-B6BB-C0DB1858FF6D}" destId="{6FF171D7-476A-49D5-896B-8077C12CB4FC}" srcOrd="1" destOrd="0" presId="urn:microsoft.com/office/officeart/2005/8/layout/list1"/>
    <dgm:cxn modelId="{17758AF8-773B-4C2A-88CD-C6D6AF51D958}" type="presOf" srcId="{75778BD8-9CD0-4F0A-B455-78DB487ADFF8}" destId="{6C744AD5-FDED-446A-A31D-C6B3FCBBD6C9}" srcOrd="0" destOrd="0" presId="urn:microsoft.com/office/officeart/2005/8/layout/list1"/>
    <dgm:cxn modelId="{764060FE-308C-4F5D-8DCD-261E7B7F3508}" type="presOf" srcId="{34A7D6B7-ACCB-4DD7-B9C9-E0AF19AA7877}" destId="{5135028A-6878-4ED0-9143-16B35AD06FDF}" srcOrd="0" destOrd="0" presId="urn:microsoft.com/office/officeart/2005/8/layout/list1"/>
    <dgm:cxn modelId="{9535E546-CC04-4860-87B0-5349C89C8B15}" type="presParOf" srcId="{79576046-C71D-4F0E-8739-29455FD54F2A}" destId="{C8A45774-0204-41FC-A166-A0793DF72C83}" srcOrd="0" destOrd="0" presId="urn:microsoft.com/office/officeart/2005/8/layout/list1"/>
    <dgm:cxn modelId="{33C8F4FE-9795-4B10-8F7A-9DC294B53E37}" type="presParOf" srcId="{C8A45774-0204-41FC-A166-A0793DF72C83}" destId="{D2537475-939C-4922-BE57-DAD047528687}" srcOrd="0" destOrd="0" presId="urn:microsoft.com/office/officeart/2005/8/layout/list1"/>
    <dgm:cxn modelId="{7A89991F-D4FD-4B70-B22B-8AFDEDF53998}" type="presParOf" srcId="{C8A45774-0204-41FC-A166-A0793DF72C83}" destId="{5525EBF6-CBC1-4106-BF14-DE2DB7BECCC1}" srcOrd="1" destOrd="0" presId="urn:microsoft.com/office/officeart/2005/8/layout/list1"/>
    <dgm:cxn modelId="{EF8B391C-A02D-425E-A5DB-F15837F17096}" type="presParOf" srcId="{79576046-C71D-4F0E-8739-29455FD54F2A}" destId="{673322CB-A1E0-4521-9314-AD3E9E8803C6}" srcOrd="1" destOrd="0" presId="urn:microsoft.com/office/officeart/2005/8/layout/list1"/>
    <dgm:cxn modelId="{CF758453-E9C5-4877-9655-E9B807D115C5}" type="presParOf" srcId="{79576046-C71D-4F0E-8739-29455FD54F2A}" destId="{5135028A-6878-4ED0-9143-16B35AD06FDF}" srcOrd="2" destOrd="0" presId="urn:microsoft.com/office/officeart/2005/8/layout/list1"/>
    <dgm:cxn modelId="{9BBB1299-2C0A-4215-88AF-0C87BBC6DD3C}" type="presParOf" srcId="{79576046-C71D-4F0E-8739-29455FD54F2A}" destId="{62AEF5F2-2DD0-41B4-BD36-237A695645C9}" srcOrd="3" destOrd="0" presId="urn:microsoft.com/office/officeart/2005/8/layout/list1"/>
    <dgm:cxn modelId="{BE5947B2-A031-4ADE-886F-5A0D7CEC29A4}" type="presParOf" srcId="{79576046-C71D-4F0E-8739-29455FD54F2A}" destId="{07630412-EC77-4172-B186-18047F6D53F7}" srcOrd="4" destOrd="0" presId="urn:microsoft.com/office/officeart/2005/8/layout/list1"/>
    <dgm:cxn modelId="{65C19926-6071-4EBB-A234-D68006B30B4E}" type="presParOf" srcId="{07630412-EC77-4172-B186-18047F6D53F7}" destId="{7C261DEE-CFD4-4086-B448-AD9B28FEB409}" srcOrd="0" destOrd="0" presId="urn:microsoft.com/office/officeart/2005/8/layout/list1"/>
    <dgm:cxn modelId="{49859BC2-0E13-4E4E-A40B-E067BF93C6F9}" type="presParOf" srcId="{07630412-EC77-4172-B186-18047F6D53F7}" destId="{2ACC3143-3321-48DF-A107-1021D31151F7}" srcOrd="1" destOrd="0" presId="urn:microsoft.com/office/officeart/2005/8/layout/list1"/>
    <dgm:cxn modelId="{B1B50EE8-B2CF-483F-9FF1-EDC2EE92B013}" type="presParOf" srcId="{79576046-C71D-4F0E-8739-29455FD54F2A}" destId="{A21B6E66-B983-4787-A3FB-7BCD92E71877}" srcOrd="5" destOrd="0" presId="urn:microsoft.com/office/officeart/2005/8/layout/list1"/>
    <dgm:cxn modelId="{073292D7-8F62-40DA-A8FE-CB5125E12DFD}" type="presParOf" srcId="{79576046-C71D-4F0E-8739-29455FD54F2A}" destId="{39E43885-3B3C-4390-9230-A7AB05982D1A}" srcOrd="6" destOrd="0" presId="urn:microsoft.com/office/officeart/2005/8/layout/list1"/>
    <dgm:cxn modelId="{1833379B-E872-4102-9E6C-EE88CD81E87E}" type="presParOf" srcId="{79576046-C71D-4F0E-8739-29455FD54F2A}" destId="{7704F095-3CB0-4AFB-85D9-8F0F7F6C0866}" srcOrd="7" destOrd="0" presId="urn:microsoft.com/office/officeart/2005/8/layout/list1"/>
    <dgm:cxn modelId="{2E964C21-1EB8-4E4F-8EBC-F7645026AD9F}" type="presParOf" srcId="{79576046-C71D-4F0E-8739-29455FD54F2A}" destId="{11963C25-87E5-4EE2-995B-B907E67E1040}" srcOrd="8" destOrd="0" presId="urn:microsoft.com/office/officeart/2005/8/layout/list1"/>
    <dgm:cxn modelId="{AAF72FFF-C37A-44B8-A551-E0077DE3078A}" type="presParOf" srcId="{11963C25-87E5-4EE2-995B-B907E67E1040}" destId="{C6090D5D-1BA2-4D8D-A02F-4B72ABCD458C}" srcOrd="0" destOrd="0" presId="urn:microsoft.com/office/officeart/2005/8/layout/list1"/>
    <dgm:cxn modelId="{3056A9E4-E06E-4D82-BF5A-D2A79EBEB5FD}" type="presParOf" srcId="{11963C25-87E5-4EE2-995B-B907E67E1040}" destId="{6FF171D7-476A-49D5-896B-8077C12CB4FC}" srcOrd="1" destOrd="0" presId="urn:microsoft.com/office/officeart/2005/8/layout/list1"/>
    <dgm:cxn modelId="{C0A3D19B-D140-4D74-8CEA-3E09C134CD9C}" type="presParOf" srcId="{79576046-C71D-4F0E-8739-29455FD54F2A}" destId="{2C466F72-7B42-4392-81DA-AF5ADFD3B483}" srcOrd="9" destOrd="0" presId="urn:microsoft.com/office/officeart/2005/8/layout/list1"/>
    <dgm:cxn modelId="{15D2CA2B-0F1E-4F13-9A11-3FC5E6874BD6}" type="presParOf" srcId="{79576046-C71D-4F0E-8739-29455FD54F2A}" destId="{CA204A3E-C4DA-444D-B07B-DADDE8C42AF3}" srcOrd="10" destOrd="0" presId="urn:microsoft.com/office/officeart/2005/8/layout/list1"/>
    <dgm:cxn modelId="{EE8DA5B0-677A-444A-9222-C114D126A9F3}" type="presParOf" srcId="{79576046-C71D-4F0E-8739-29455FD54F2A}" destId="{74776F06-A13D-494E-A15B-CB913193DCA7}" srcOrd="11" destOrd="0" presId="urn:microsoft.com/office/officeart/2005/8/layout/list1"/>
    <dgm:cxn modelId="{BD521251-B1BF-4774-8E63-5C8095DC8354}" type="presParOf" srcId="{79576046-C71D-4F0E-8739-29455FD54F2A}" destId="{168F8F84-1DB4-4367-BFCC-FB92438D31D7}" srcOrd="12" destOrd="0" presId="urn:microsoft.com/office/officeart/2005/8/layout/list1"/>
    <dgm:cxn modelId="{0F4E275C-BFF7-43E3-BC11-17C8B9789251}" type="presParOf" srcId="{168F8F84-1DB4-4367-BFCC-FB92438D31D7}" destId="{4364EB96-96EE-49AE-B2B6-A7CF33E62857}" srcOrd="0" destOrd="0" presId="urn:microsoft.com/office/officeart/2005/8/layout/list1"/>
    <dgm:cxn modelId="{194015C9-FA59-4688-86CD-7F7B513018A2}" type="presParOf" srcId="{168F8F84-1DB4-4367-BFCC-FB92438D31D7}" destId="{C575032E-7343-4A79-9AE0-3A6E0A159CB1}" srcOrd="1" destOrd="0" presId="urn:microsoft.com/office/officeart/2005/8/layout/list1"/>
    <dgm:cxn modelId="{80883CCB-DB13-46BA-A6D3-0E7B766E057D}" type="presParOf" srcId="{79576046-C71D-4F0E-8739-29455FD54F2A}" destId="{272EC444-6503-4825-B265-BE45B00BB118}" srcOrd="13" destOrd="0" presId="urn:microsoft.com/office/officeart/2005/8/layout/list1"/>
    <dgm:cxn modelId="{65F855A6-8D49-402E-A703-2E5716085310}" type="presParOf" srcId="{79576046-C71D-4F0E-8739-29455FD54F2A}" destId="{4EC07FB7-ED70-4B97-9190-340477BFA2F8}" srcOrd="14" destOrd="0" presId="urn:microsoft.com/office/officeart/2005/8/layout/list1"/>
    <dgm:cxn modelId="{71B1C3F4-5BFE-4637-B0E3-37D1C341CBDD}" type="presParOf" srcId="{79576046-C71D-4F0E-8739-29455FD54F2A}" destId="{715A0C29-A192-4724-A708-43950A5CAE6F}" srcOrd="15" destOrd="0" presId="urn:microsoft.com/office/officeart/2005/8/layout/list1"/>
    <dgm:cxn modelId="{0F210CE0-45E7-4F0E-92EE-FCAA59639C60}" type="presParOf" srcId="{79576046-C71D-4F0E-8739-29455FD54F2A}" destId="{70A540EF-4BA2-4C80-B6B0-831C4B8A85A9}" srcOrd="16" destOrd="0" presId="urn:microsoft.com/office/officeart/2005/8/layout/list1"/>
    <dgm:cxn modelId="{01528A1A-71FE-4F57-BB45-ECD6FD2D795F}" type="presParOf" srcId="{70A540EF-4BA2-4C80-B6B0-831C4B8A85A9}" destId="{6C744AD5-FDED-446A-A31D-C6B3FCBBD6C9}" srcOrd="0" destOrd="0" presId="urn:microsoft.com/office/officeart/2005/8/layout/list1"/>
    <dgm:cxn modelId="{31FDC07E-4ADB-4995-9662-F35AFEAC344C}" type="presParOf" srcId="{70A540EF-4BA2-4C80-B6B0-831C4B8A85A9}" destId="{8A4911A7-CE74-416F-894E-C75AE04E149A}" srcOrd="1" destOrd="0" presId="urn:microsoft.com/office/officeart/2005/8/layout/list1"/>
    <dgm:cxn modelId="{646E9B0D-ABA8-447B-B060-9CE8D6C0D4B2}" type="presParOf" srcId="{79576046-C71D-4F0E-8739-29455FD54F2A}" destId="{9CFE8AC2-BFE4-4A1B-BE70-8F770131866B}" srcOrd="17" destOrd="0" presId="urn:microsoft.com/office/officeart/2005/8/layout/list1"/>
    <dgm:cxn modelId="{AFE4EAB5-3D35-43E1-8A0F-2B8B2029FFAF}" type="presParOf" srcId="{79576046-C71D-4F0E-8739-29455FD54F2A}" destId="{0DFC7A52-8724-4F31-A771-C496A51F9BA4}" srcOrd="18" destOrd="0" presId="urn:microsoft.com/office/officeart/2005/8/layout/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9D851375-7E0D-4230-86C3-5A0FEED3E5D7}" type="doc">
      <dgm:prSet loTypeId="urn:microsoft.com/office/officeart/2005/8/layout/cycle8" loCatId="cycle" qsTypeId="urn:microsoft.com/office/officeart/2005/8/quickstyle/simple1" qsCatId="simple" csTypeId="urn:microsoft.com/office/officeart/2005/8/colors/accent0_1" csCatId="mainScheme" phldr="1"/>
      <dgm:spPr/>
      <dgm:t>
        <a:bodyPr/>
        <a:lstStyle/>
        <a:p>
          <a:endParaRPr lang="tr-TR"/>
        </a:p>
      </dgm:t>
    </dgm:pt>
    <dgm:pt modelId="{FE8041BA-38FF-4C46-8C03-A0A082DEE2E0}">
      <dgm:prSet phldrT="[Metin]" custT="1"/>
      <dgm:spPr/>
      <dgm:t>
        <a:bodyPr/>
        <a:lstStyle/>
        <a:p>
          <a:pPr rtl="0"/>
          <a:r>
            <a:rPr lang="en-US" sz="1100" b="1" dirty="0" err="1">
              <a:solidFill>
                <a:schemeClr val="accent1"/>
              </a:solidFill>
            </a:rPr>
            <a:t>Prepoznavanje</a:t>
          </a:r>
          <a:r>
            <a:rPr lang="en-US" sz="1100" b="1" dirty="0">
              <a:solidFill>
                <a:schemeClr val="accent1"/>
              </a:solidFill>
            </a:rPr>
            <a:t> </a:t>
          </a:r>
          <a:r>
            <a:rPr lang="en-US" sz="1100" b="1" dirty="0" err="1">
              <a:solidFill>
                <a:schemeClr val="accent1"/>
              </a:solidFill>
            </a:rPr>
            <a:t>sredstev</a:t>
          </a:r>
          <a:r>
            <a:rPr lang="tr-TR" sz="1100" b="0" dirty="0">
              <a:solidFill>
                <a:schemeClr val="accent1"/>
              </a:solidFill>
            </a:rPr>
            <a:t>:</a:t>
          </a:r>
          <a:r>
            <a:rPr lang="tr-TR" sz="1100" b="0" dirty="0">
              <a:solidFill>
                <a:schemeClr val="accent1"/>
              </a:solidFill>
              <a:latin typeface="Raleway SemiBold"/>
            </a:rPr>
            <a:t> </a:t>
          </a:r>
          <a:r>
            <a:rPr lang="tr-TR" sz="1100" dirty="0">
              <a:solidFill>
                <a:schemeClr val="accent1"/>
              </a:solidFill>
              <a:latin typeface="Raleway SemiBold"/>
            </a:rPr>
            <a:t>z</a:t>
          </a:r>
          <a:r>
            <a:rPr lang="tr-TR" sz="1100" dirty="0">
              <a:solidFill>
                <a:schemeClr val="accent1"/>
              </a:solidFill>
            </a:rPr>
            <a:t> </a:t>
          </a:r>
          <a:r>
            <a:rPr lang="tr-TR" sz="1100" dirty="0" err="1">
              <a:solidFill>
                <a:schemeClr val="accent1"/>
              </a:solidFill>
            </a:rPr>
            <a:t>analizo</a:t>
          </a:r>
          <a:r>
            <a:rPr lang="tr-TR" sz="1100" dirty="0">
              <a:solidFill>
                <a:schemeClr val="accent1"/>
              </a:solidFill>
            </a:rPr>
            <a:t> </a:t>
          </a:r>
          <a:r>
            <a:rPr lang="tr-TR" sz="1100" dirty="0" err="1">
              <a:solidFill>
                <a:schemeClr val="accent1"/>
              </a:solidFill>
            </a:rPr>
            <a:t>vašega</a:t>
          </a:r>
          <a:r>
            <a:rPr lang="tr-TR" sz="1100" dirty="0">
              <a:solidFill>
                <a:schemeClr val="accent1"/>
              </a:solidFill>
            </a:rPr>
            <a:t> </a:t>
          </a:r>
          <a:r>
            <a:rPr lang="tr-TR" sz="1100" dirty="0" err="1">
              <a:solidFill>
                <a:schemeClr val="accent1"/>
              </a:solidFill>
            </a:rPr>
            <a:t>poslovnega</a:t>
          </a:r>
          <a:r>
            <a:rPr lang="tr-TR" sz="1100" dirty="0">
              <a:solidFill>
                <a:schemeClr val="accent1"/>
              </a:solidFill>
            </a:rPr>
            <a:t> </a:t>
          </a:r>
          <a:r>
            <a:rPr lang="tr-TR" sz="1100" dirty="0" err="1">
              <a:solidFill>
                <a:schemeClr val="accent1"/>
              </a:solidFill>
            </a:rPr>
            <a:t>modela</a:t>
          </a:r>
        </a:p>
      </dgm:t>
    </dgm:pt>
    <dgm:pt modelId="{3D04A9FC-4917-42DC-B74A-9D70CE76E443}" type="parTrans" cxnId="{725AD86D-C819-46C7-BBBF-F605C6CE17E4}">
      <dgm:prSet/>
      <dgm:spPr/>
      <dgm:t>
        <a:bodyPr/>
        <a:lstStyle/>
        <a:p>
          <a:endParaRPr lang="tr-TR" sz="1200">
            <a:solidFill>
              <a:schemeClr val="accent1"/>
            </a:solidFill>
          </a:endParaRPr>
        </a:p>
      </dgm:t>
    </dgm:pt>
    <dgm:pt modelId="{D4E97F26-6478-4407-BEF5-EB113B9311B0}" type="sibTrans" cxnId="{725AD86D-C819-46C7-BBBF-F605C6CE17E4}">
      <dgm:prSet/>
      <dgm:spPr/>
      <dgm:t>
        <a:bodyPr/>
        <a:lstStyle/>
        <a:p>
          <a:endParaRPr lang="tr-TR" sz="1200">
            <a:solidFill>
              <a:schemeClr val="accent1"/>
            </a:solidFill>
          </a:endParaRPr>
        </a:p>
      </dgm:t>
    </dgm:pt>
    <dgm:pt modelId="{BA2FF372-CF55-474B-BEF1-8E7479A8AF76}">
      <dgm:prSet phldrT="[Metin]" custT="1"/>
      <dgm:spPr/>
      <dgm:t>
        <a:bodyPr/>
        <a:lstStyle/>
        <a:p>
          <a:pPr rtl="0"/>
          <a:r>
            <a:rPr lang="en-US" sz="1200" b="1" dirty="0" err="1">
              <a:solidFill>
                <a:schemeClr val="accent1"/>
              </a:solidFill>
            </a:rPr>
            <a:t>Navdihnite</a:t>
          </a:r>
          <a:r>
            <a:rPr lang="en-US" sz="1200" b="1" dirty="0">
              <a:solidFill>
                <a:schemeClr val="accent1"/>
              </a:solidFill>
            </a:rPr>
            <a:t> </a:t>
          </a:r>
          <a:r>
            <a:rPr lang="en-US" sz="1200" b="1" dirty="0" err="1">
              <a:solidFill>
                <a:schemeClr val="accent1"/>
              </a:solidFill>
            </a:rPr>
            <a:t>svojo</a:t>
          </a:r>
          <a:r>
            <a:rPr lang="en-US" sz="1200" b="1" dirty="0">
              <a:solidFill>
                <a:schemeClr val="accent1"/>
              </a:solidFill>
            </a:rPr>
            <a:t> ekipo</a:t>
          </a:r>
          <a:r>
            <a:rPr lang="en-US" sz="1200" dirty="0">
              <a:solidFill>
                <a:schemeClr val="accent1"/>
              </a:solidFill>
            </a:rPr>
            <a:t>:</a:t>
          </a:r>
          <a:r>
            <a:rPr lang="en-US" sz="1200" dirty="0">
              <a:solidFill>
                <a:schemeClr val="accent1"/>
              </a:solidFill>
              <a:latin typeface="Raleway SemiBold"/>
            </a:rPr>
            <a:t> s</a:t>
          </a:r>
          <a:r>
            <a:rPr lang="en-US" sz="1200" dirty="0">
              <a:solidFill>
                <a:schemeClr val="accent1"/>
              </a:solidFill>
            </a:rPr>
            <a:t> </a:t>
          </a:r>
          <a:r>
            <a:rPr lang="en-US" sz="1200" dirty="0" err="1">
              <a:solidFill>
                <a:schemeClr val="accent1"/>
              </a:solidFill>
            </a:rPr>
            <a:t>pomočjo</a:t>
          </a:r>
          <a:r>
            <a:rPr lang="en-US" sz="1200" dirty="0">
              <a:solidFill>
                <a:schemeClr val="accent1"/>
              </a:solidFill>
            </a:rPr>
            <a:t> </a:t>
          </a:r>
          <a:r>
            <a:rPr lang="en-US" sz="1200" dirty="0" err="1">
              <a:solidFill>
                <a:schemeClr val="accent1"/>
              </a:solidFill>
            </a:rPr>
            <a:t>pametnih</a:t>
          </a:r>
          <a:r>
            <a:rPr lang="en-US" sz="1200" dirty="0">
              <a:solidFill>
                <a:schemeClr val="accent1"/>
              </a:solidFill>
            </a:rPr>
            <a:t> </a:t>
          </a:r>
          <a:r>
            <a:rPr lang="en-US" sz="1200" dirty="0" err="1">
              <a:solidFill>
                <a:schemeClr val="accent1"/>
              </a:solidFill>
            </a:rPr>
            <a:t>vpogledov</a:t>
          </a:r>
          <a:endParaRPr lang="tr-TR" sz="1200" dirty="0">
            <a:solidFill>
              <a:schemeClr val="accent1"/>
            </a:solidFill>
          </a:endParaRPr>
        </a:p>
      </dgm:t>
    </dgm:pt>
    <dgm:pt modelId="{CFEFE552-CFC7-43FC-9BDE-E92DAE767BF0}" type="parTrans" cxnId="{CAF51E5D-6822-41A5-AF3C-D95A206356B1}">
      <dgm:prSet/>
      <dgm:spPr/>
      <dgm:t>
        <a:bodyPr/>
        <a:lstStyle/>
        <a:p>
          <a:endParaRPr lang="tr-TR" sz="1200">
            <a:solidFill>
              <a:schemeClr val="accent1"/>
            </a:solidFill>
          </a:endParaRPr>
        </a:p>
      </dgm:t>
    </dgm:pt>
    <dgm:pt modelId="{FED9949A-DC7D-4ABE-9D83-C5F75079B6B5}" type="sibTrans" cxnId="{CAF51E5D-6822-41A5-AF3C-D95A206356B1}">
      <dgm:prSet/>
      <dgm:spPr/>
      <dgm:t>
        <a:bodyPr/>
        <a:lstStyle/>
        <a:p>
          <a:endParaRPr lang="tr-TR" sz="1200">
            <a:solidFill>
              <a:schemeClr val="accent1"/>
            </a:solidFill>
          </a:endParaRPr>
        </a:p>
      </dgm:t>
    </dgm:pt>
    <dgm:pt modelId="{C148D20A-A090-4835-93A1-F615EA0FF86A}">
      <dgm:prSet phldrT="[Metin]" custT="1"/>
      <dgm:spPr/>
      <dgm:t>
        <a:bodyPr/>
        <a:lstStyle/>
        <a:p>
          <a:endParaRPr lang="tr-TR" sz="1200" dirty="0">
            <a:solidFill>
              <a:schemeClr val="accent1"/>
            </a:solidFill>
          </a:endParaRPr>
        </a:p>
        <a:p>
          <a:r>
            <a:rPr lang="en-US" sz="1200" b="1" dirty="0" err="1">
              <a:solidFill>
                <a:schemeClr val="accent1"/>
              </a:solidFill>
            </a:rPr>
            <a:t>Interakcija</a:t>
          </a:r>
          <a:r>
            <a:rPr lang="en-US" sz="1200" b="1" dirty="0">
              <a:solidFill>
                <a:schemeClr val="accent1"/>
              </a:solidFill>
            </a:rPr>
            <a:t> s </a:t>
          </a:r>
          <a:r>
            <a:rPr lang="en-US" sz="1200" b="1" dirty="0" err="1">
              <a:solidFill>
                <a:schemeClr val="accent1"/>
              </a:solidFill>
            </a:rPr>
            <a:t>podjetji</a:t>
          </a:r>
          <a:r>
            <a:rPr lang="en-US" sz="1200" dirty="0">
              <a:solidFill>
                <a:schemeClr val="accent1"/>
              </a:solidFill>
            </a:rPr>
            <a:t>: </a:t>
          </a:r>
          <a:r>
            <a:rPr lang="pl-PL" sz="1200" dirty="0">
              <a:solidFill>
                <a:schemeClr val="accent1"/>
              </a:solidFill>
            </a:rPr>
            <a:t>kdo raziskuje nove potencialne projekte</a:t>
          </a:r>
          <a:endParaRPr lang="tr-TR" sz="1200" dirty="0">
            <a:solidFill>
              <a:schemeClr val="accent1"/>
            </a:solidFill>
          </a:endParaRPr>
        </a:p>
      </dgm:t>
    </dgm:pt>
    <dgm:pt modelId="{ABFCE991-7904-4632-A393-E1ACF70BEC55}" type="parTrans" cxnId="{09C0D5DE-A5CD-4FDF-9C6F-98D2BB1744C6}">
      <dgm:prSet/>
      <dgm:spPr/>
      <dgm:t>
        <a:bodyPr/>
        <a:lstStyle/>
        <a:p>
          <a:endParaRPr lang="tr-TR" sz="1200">
            <a:solidFill>
              <a:schemeClr val="accent1"/>
            </a:solidFill>
          </a:endParaRPr>
        </a:p>
      </dgm:t>
    </dgm:pt>
    <dgm:pt modelId="{09DD8B71-0CCF-48DF-8DF0-1A59C616A9AD}" type="sibTrans" cxnId="{09C0D5DE-A5CD-4FDF-9C6F-98D2BB1744C6}">
      <dgm:prSet/>
      <dgm:spPr/>
      <dgm:t>
        <a:bodyPr/>
        <a:lstStyle/>
        <a:p>
          <a:endParaRPr lang="tr-TR" sz="1200">
            <a:solidFill>
              <a:schemeClr val="accent1"/>
            </a:solidFill>
          </a:endParaRPr>
        </a:p>
      </dgm:t>
    </dgm:pt>
    <dgm:pt modelId="{66038BE3-18D2-4961-B49F-B838FDC74F09}">
      <dgm:prSet phldrT="[Metin]" custT="1"/>
      <dgm:spPr/>
      <dgm:t>
        <a:bodyPr/>
        <a:lstStyle/>
        <a:p>
          <a:r>
            <a:rPr lang="en-US" sz="1200" b="1" dirty="0" err="1">
              <a:solidFill>
                <a:schemeClr val="accent1"/>
              </a:solidFill>
            </a:rPr>
            <a:t>Zaženite</a:t>
          </a:r>
          <a:r>
            <a:rPr lang="en-US" sz="1200" b="1" dirty="0">
              <a:solidFill>
                <a:schemeClr val="accent1"/>
              </a:solidFill>
            </a:rPr>
            <a:t> </a:t>
          </a:r>
          <a:r>
            <a:rPr lang="en-US" sz="1200" b="1" dirty="0" err="1">
              <a:solidFill>
                <a:schemeClr val="accent1"/>
              </a:solidFill>
            </a:rPr>
            <a:t>svoje</a:t>
          </a:r>
          <a:r>
            <a:rPr lang="en-US" sz="1200" b="1" dirty="0">
              <a:solidFill>
                <a:schemeClr val="accent1"/>
              </a:solidFill>
            </a:rPr>
            <a:t> </a:t>
          </a:r>
          <a:r>
            <a:rPr lang="en-US" sz="1200" b="1" dirty="0" err="1">
              <a:solidFill>
                <a:schemeClr val="accent1"/>
              </a:solidFill>
            </a:rPr>
            <a:t>podjetje</a:t>
          </a:r>
          <a:r>
            <a:rPr lang="en-US" sz="1200" dirty="0">
              <a:solidFill>
                <a:schemeClr val="accent1"/>
              </a:solidFill>
            </a:rPr>
            <a:t>: s </a:t>
          </a:r>
          <a:r>
            <a:rPr lang="en-US" sz="1200" dirty="0" err="1">
              <a:solidFill>
                <a:schemeClr val="accent1"/>
              </a:solidFill>
            </a:rPr>
            <a:t>pomočjo</a:t>
          </a:r>
          <a:r>
            <a:rPr lang="en-US" sz="1200" dirty="0">
              <a:solidFill>
                <a:schemeClr val="accent1"/>
              </a:solidFill>
            </a:rPr>
            <a:t> </a:t>
          </a:r>
          <a:r>
            <a:rPr lang="en-US" sz="1200" dirty="0" err="1">
              <a:solidFill>
                <a:schemeClr val="accent1"/>
              </a:solidFill>
            </a:rPr>
            <a:t>soprojektov</a:t>
          </a:r>
          <a:endParaRPr lang="tr-TR" sz="1200" dirty="0">
            <a:solidFill>
              <a:schemeClr val="accent1"/>
            </a:solidFill>
          </a:endParaRPr>
        </a:p>
      </dgm:t>
    </dgm:pt>
    <dgm:pt modelId="{C2DA8902-B5A1-4A40-BECB-6D09DB57D9BE}" type="parTrans" cxnId="{A6653DF5-A285-4324-948A-A5B87479FF4A}">
      <dgm:prSet/>
      <dgm:spPr/>
      <dgm:t>
        <a:bodyPr/>
        <a:lstStyle/>
        <a:p>
          <a:endParaRPr lang="tr-TR" sz="1200">
            <a:solidFill>
              <a:schemeClr val="accent1"/>
            </a:solidFill>
          </a:endParaRPr>
        </a:p>
      </dgm:t>
    </dgm:pt>
    <dgm:pt modelId="{4D8E3BAD-9625-4D0F-82F0-CAEC1E6E66D7}" type="sibTrans" cxnId="{A6653DF5-A285-4324-948A-A5B87479FF4A}">
      <dgm:prSet/>
      <dgm:spPr/>
      <dgm:t>
        <a:bodyPr/>
        <a:lstStyle/>
        <a:p>
          <a:endParaRPr lang="tr-TR" sz="1200">
            <a:solidFill>
              <a:schemeClr val="accent1"/>
            </a:solidFill>
          </a:endParaRPr>
        </a:p>
      </dgm:t>
    </dgm:pt>
    <dgm:pt modelId="{0D3B6893-92E2-4C7E-8607-D443CF24549E}" type="pres">
      <dgm:prSet presAssocID="{9D851375-7E0D-4230-86C3-5A0FEED3E5D7}" presName="compositeShape" presStyleCnt="0">
        <dgm:presLayoutVars>
          <dgm:chMax val="7"/>
          <dgm:dir/>
          <dgm:resizeHandles val="exact"/>
        </dgm:presLayoutVars>
      </dgm:prSet>
      <dgm:spPr/>
    </dgm:pt>
    <dgm:pt modelId="{598755C7-EA85-4256-884C-0DCB774CE873}" type="pres">
      <dgm:prSet presAssocID="{9D851375-7E0D-4230-86C3-5A0FEED3E5D7}" presName="wedge1" presStyleLbl="node1" presStyleIdx="0" presStyleCnt="4"/>
      <dgm:spPr/>
    </dgm:pt>
    <dgm:pt modelId="{158EC7C0-B841-42C8-AF29-E65B86C1F366}" type="pres">
      <dgm:prSet presAssocID="{9D851375-7E0D-4230-86C3-5A0FEED3E5D7}" presName="dummy1a" presStyleCnt="0"/>
      <dgm:spPr/>
    </dgm:pt>
    <dgm:pt modelId="{F383338A-25EF-4145-B5C8-5AAF66FAF974}" type="pres">
      <dgm:prSet presAssocID="{9D851375-7E0D-4230-86C3-5A0FEED3E5D7}" presName="dummy1b" presStyleCnt="0"/>
      <dgm:spPr/>
    </dgm:pt>
    <dgm:pt modelId="{7F36741E-1FB6-403F-96B0-662F045E30B7}" type="pres">
      <dgm:prSet presAssocID="{9D851375-7E0D-4230-86C3-5A0FEED3E5D7}" presName="wedge1Tx" presStyleLbl="node1" presStyleIdx="0" presStyleCnt="4">
        <dgm:presLayoutVars>
          <dgm:chMax val="0"/>
          <dgm:chPref val="0"/>
          <dgm:bulletEnabled val="1"/>
        </dgm:presLayoutVars>
      </dgm:prSet>
      <dgm:spPr/>
    </dgm:pt>
    <dgm:pt modelId="{EAF81446-441D-4228-BAD6-C2BBECBD9744}" type="pres">
      <dgm:prSet presAssocID="{9D851375-7E0D-4230-86C3-5A0FEED3E5D7}" presName="wedge2" presStyleLbl="node1" presStyleIdx="1" presStyleCnt="4"/>
      <dgm:spPr/>
    </dgm:pt>
    <dgm:pt modelId="{FFEAA510-6412-4A93-8D42-FCE820C1B2B6}" type="pres">
      <dgm:prSet presAssocID="{9D851375-7E0D-4230-86C3-5A0FEED3E5D7}" presName="dummy2a" presStyleCnt="0"/>
      <dgm:spPr/>
    </dgm:pt>
    <dgm:pt modelId="{61E42752-7FAC-4AEF-A769-F0A817C41453}" type="pres">
      <dgm:prSet presAssocID="{9D851375-7E0D-4230-86C3-5A0FEED3E5D7}" presName="dummy2b" presStyleCnt="0"/>
      <dgm:spPr/>
    </dgm:pt>
    <dgm:pt modelId="{B147CFBC-6A9C-4C27-AC96-99DDB124B0B9}" type="pres">
      <dgm:prSet presAssocID="{9D851375-7E0D-4230-86C3-5A0FEED3E5D7}" presName="wedge2Tx" presStyleLbl="node1" presStyleIdx="1" presStyleCnt="4">
        <dgm:presLayoutVars>
          <dgm:chMax val="0"/>
          <dgm:chPref val="0"/>
          <dgm:bulletEnabled val="1"/>
        </dgm:presLayoutVars>
      </dgm:prSet>
      <dgm:spPr/>
    </dgm:pt>
    <dgm:pt modelId="{37F1D87E-B683-4FD8-AB71-5F87D37D1791}" type="pres">
      <dgm:prSet presAssocID="{9D851375-7E0D-4230-86C3-5A0FEED3E5D7}" presName="wedge3" presStyleLbl="node1" presStyleIdx="2" presStyleCnt="4"/>
      <dgm:spPr/>
    </dgm:pt>
    <dgm:pt modelId="{9379DF69-E351-471C-9531-0811F643A451}" type="pres">
      <dgm:prSet presAssocID="{9D851375-7E0D-4230-86C3-5A0FEED3E5D7}" presName="dummy3a" presStyleCnt="0"/>
      <dgm:spPr/>
    </dgm:pt>
    <dgm:pt modelId="{05786F38-A927-4890-A182-90D28DA0C6C9}" type="pres">
      <dgm:prSet presAssocID="{9D851375-7E0D-4230-86C3-5A0FEED3E5D7}" presName="dummy3b" presStyleCnt="0"/>
      <dgm:spPr/>
    </dgm:pt>
    <dgm:pt modelId="{55EE969D-81B7-43BA-9430-BE234F63F09C}" type="pres">
      <dgm:prSet presAssocID="{9D851375-7E0D-4230-86C3-5A0FEED3E5D7}" presName="wedge3Tx" presStyleLbl="node1" presStyleIdx="2" presStyleCnt="4">
        <dgm:presLayoutVars>
          <dgm:chMax val="0"/>
          <dgm:chPref val="0"/>
          <dgm:bulletEnabled val="1"/>
        </dgm:presLayoutVars>
      </dgm:prSet>
      <dgm:spPr/>
    </dgm:pt>
    <dgm:pt modelId="{D8FB8432-853C-43E6-A593-1AE4200B4B96}" type="pres">
      <dgm:prSet presAssocID="{9D851375-7E0D-4230-86C3-5A0FEED3E5D7}" presName="wedge4" presStyleLbl="node1" presStyleIdx="3" presStyleCnt="4"/>
      <dgm:spPr/>
    </dgm:pt>
    <dgm:pt modelId="{FBAA7C86-2B96-42DD-863F-610CCFE9FBD7}" type="pres">
      <dgm:prSet presAssocID="{9D851375-7E0D-4230-86C3-5A0FEED3E5D7}" presName="dummy4a" presStyleCnt="0"/>
      <dgm:spPr/>
    </dgm:pt>
    <dgm:pt modelId="{A13F6577-8872-49EE-B833-0694E69DA610}" type="pres">
      <dgm:prSet presAssocID="{9D851375-7E0D-4230-86C3-5A0FEED3E5D7}" presName="dummy4b" presStyleCnt="0"/>
      <dgm:spPr/>
    </dgm:pt>
    <dgm:pt modelId="{94662D49-7921-4705-8F69-DC6E77D2985A}" type="pres">
      <dgm:prSet presAssocID="{9D851375-7E0D-4230-86C3-5A0FEED3E5D7}" presName="wedge4Tx" presStyleLbl="node1" presStyleIdx="3" presStyleCnt="4">
        <dgm:presLayoutVars>
          <dgm:chMax val="0"/>
          <dgm:chPref val="0"/>
          <dgm:bulletEnabled val="1"/>
        </dgm:presLayoutVars>
      </dgm:prSet>
      <dgm:spPr/>
    </dgm:pt>
    <dgm:pt modelId="{5FEAE7E1-1A56-4823-B68A-0C3440315615}" type="pres">
      <dgm:prSet presAssocID="{D4E97F26-6478-4407-BEF5-EB113B9311B0}" presName="arrowWedge1" presStyleLbl="fgSibTrans2D1" presStyleIdx="0" presStyleCnt="4"/>
      <dgm:spPr/>
    </dgm:pt>
    <dgm:pt modelId="{C0885D7D-F31A-4D28-BF1D-3018C6F1F6D6}" type="pres">
      <dgm:prSet presAssocID="{FED9949A-DC7D-4ABE-9D83-C5F75079B6B5}" presName="arrowWedge2" presStyleLbl="fgSibTrans2D1" presStyleIdx="1" presStyleCnt="4"/>
      <dgm:spPr/>
    </dgm:pt>
    <dgm:pt modelId="{754344B1-1FBF-4F1B-9530-98678CABA639}" type="pres">
      <dgm:prSet presAssocID="{09DD8B71-0CCF-48DF-8DF0-1A59C616A9AD}" presName="arrowWedge3" presStyleLbl="fgSibTrans2D1" presStyleIdx="2" presStyleCnt="4" custScaleX="106191" custScaleY="100241"/>
      <dgm:spPr/>
    </dgm:pt>
    <dgm:pt modelId="{90D34B9D-89A1-4FF1-B5C5-AB2DED9E81C4}" type="pres">
      <dgm:prSet presAssocID="{4D8E3BAD-9625-4D0F-82F0-CAEC1E6E66D7}" presName="arrowWedge4" presStyleLbl="fgSibTrans2D1" presStyleIdx="3" presStyleCnt="4"/>
      <dgm:spPr/>
    </dgm:pt>
  </dgm:ptLst>
  <dgm:cxnLst>
    <dgm:cxn modelId="{CAF51E5D-6822-41A5-AF3C-D95A206356B1}" srcId="{9D851375-7E0D-4230-86C3-5A0FEED3E5D7}" destId="{BA2FF372-CF55-474B-BEF1-8E7479A8AF76}" srcOrd="1" destOrd="0" parTransId="{CFEFE552-CFC7-43FC-9BDE-E92DAE767BF0}" sibTransId="{FED9949A-DC7D-4ABE-9D83-C5F75079B6B5}"/>
    <dgm:cxn modelId="{52D1935D-2681-4376-8ACF-B620E5949D65}" type="presOf" srcId="{C148D20A-A090-4835-93A1-F615EA0FF86A}" destId="{55EE969D-81B7-43BA-9430-BE234F63F09C}" srcOrd="1" destOrd="0" presId="urn:microsoft.com/office/officeart/2005/8/layout/cycle8"/>
    <dgm:cxn modelId="{AF2D515F-4A17-4A3D-9F1D-6D7F91D45A2C}" type="presOf" srcId="{FE8041BA-38FF-4C46-8C03-A0A082DEE2E0}" destId="{598755C7-EA85-4256-884C-0DCB774CE873}" srcOrd="0" destOrd="0" presId="urn:microsoft.com/office/officeart/2005/8/layout/cycle8"/>
    <dgm:cxn modelId="{725AD86D-C819-46C7-BBBF-F605C6CE17E4}" srcId="{9D851375-7E0D-4230-86C3-5A0FEED3E5D7}" destId="{FE8041BA-38FF-4C46-8C03-A0A082DEE2E0}" srcOrd="0" destOrd="0" parTransId="{3D04A9FC-4917-42DC-B74A-9D70CE76E443}" sibTransId="{D4E97F26-6478-4407-BEF5-EB113B9311B0}"/>
    <dgm:cxn modelId="{3108A951-527D-47BC-AC16-F9DD048F0346}" type="presOf" srcId="{66038BE3-18D2-4961-B49F-B838FDC74F09}" destId="{94662D49-7921-4705-8F69-DC6E77D2985A}" srcOrd="1" destOrd="0" presId="urn:microsoft.com/office/officeart/2005/8/layout/cycle8"/>
    <dgm:cxn modelId="{13900790-5975-47DC-800D-93E279E24419}" type="presOf" srcId="{FE8041BA-38FF-4C46-8C03-A0A082DEE2E0}" destId="{7F36741E-1FB6-403F-96B0-662F045E30B7}" srcOrd="1" destOrd="0" presId="urn:microsoft.com/office/officeart/2005/8/layout/cycle8"/>
    <dgm:cxn modelId="{88FCF69D-7C02-4292-8C64-0C7C3CE346B9}" type="presOf" srcId="{9D851375-7E0D-4230-86C3-5A0FEED3E5D7}" destId="{0D3B6893-92E2-4C7E-8607-D443CF24549E}" srcOrd="0" destOrd="0" presId="urn:microsoft.com/office/officeart/2005/8/layout/cycle8"/>
    <dgm:cxn modelId="{CA1659AC-2B80-4941-8369-D02BC2961F4C}" type="presOf" srcId="{C148D20A-A090-4835-93A1-F615EA0FF86A}" destId="{37F1D87E-B683-4FD8-AB71-5F87D37D1791}" srcOrd="0" destOrd="0" presId="urn:microsoft.com/office/officeart/2005/8/layout/cycle8"/>
    <dgm:cxn modelId="{1195BAD4-6B4E-4C49-A34E-2BC898C62A1E}" type="presOf" srcId="{BA2FF372-CF55-474B-BEF1-8E7479A8AF76}" destId="{B147CFBC-6A9C-4C27-AC96-99DDB124B0B9}" srcOrd="1" destOrd="0" presId="urn:microsoft.com/office/officeart/2005/8/layout/cycle8"/>
    <dgm:cxn modelId="{09C0D5DE-A5CD-4FDF-9C6F-98D2BB1744C6}" srcId="{9D851375-7E0D-4230-86C3-5A0FEED3E5D7}" destId="{C148D20A-A090-4835-93A1-F615EA0FF86A}" srcOrd="2" destOrd="0" parTransId="{ABFCE991-7904-4632-A393-E1ACF70BEC55}" sibTransId="{09DD8B71-0CCF-48DF-8DF0-1A59C616A9AD}"/>
    <dgm:cxn modelId="{1C5DC6E9-5ED4-4A18-AC70-28D9D1A2E807}" type="presOf" srcId="{66038BE3-18D2-4961-B49F-B838FDC74F09}" destId="{D8FB8432-853C-43E6-A593-1AE4200B4B96}" srcOrd="0" destOrd="0" presId="urn:microsoft.com/office/officeart/2005/8/layout/cycle8"/>
    <dgm:cxn modelId="{107DE3EB-FBA6-44EC-BAF5-1C77132F7D9F}" type="presOf" srcId="{BA2FF372-CF55-474B-BEF1-8E7479A8AF76}" destId="{EAF81446-441D-4228-BAD6-C2BBECBD9744}" srcOrd="0" destOrd="0" presId="urn:microsoft.com/office/officeart/2005/8/layout/cycle8"/>
    <dgm:cxn modelId="{A6653DF5-A285-4324-948A-A5B87479FF4A}" srcId="{9D851375-7E0D-4230-86C3-5A0FEED3E5D7}" destId="{66038BE3-18D2-4961-B49F-B838FDC74F09}" srcOrd="3" destOrd="0" parTransId="{C2DA8902-B5A1-4A40-BECB-6D09DB57D9BE}" sibTransId="{4D8E3BAD-9625-4D0F-82F0-CAEC1E6E66D7}"/>
    <dgm:cxn modelId="{D0D8F29A-A7DE-4DA5-B2C7-D35CF1D2F977}" type="presParOf" srcId="{0D3B6893-92E2-4C7E-8607-D443CF24549E}" destId="{598755C7-EA85-4256-884C-0DCB774CE873}" srcOrd="0" destOrd="0" presId="urn:microsoft.com/office/officeart/2005/8/layout/cycle8"/>
    <dgm:cxn modelId="{D113F119-8A99-4A70-AE80-57E5D4514E83}" type="presParOf" srcId="{0D3B6893-92E2-4C7E-8607-D443CF24549E}" destId="{158EC7C0-B841-42C8-AF29-E65B86C1F366}" srcOrd="1" destOrd="0" presId="urn:microsoft.com/office/officeart/2005/8/layout/cycle8"/>
    <dgm:cxn modelId="{B0414FA6-AF2F-4652-BDA9-47BF16C76E12}" type="presParOf" srcId="{0D3B6893-92E2-4C7E-8607-D443CF24549E}" destId="{F383338A-25EF-4145-B5C8-5AAF66FAF974}" srcOrd="2" destOrd="0" presId="urn:microsoft.com/office/officeart/2005/8/layout/cycle8"/>
    <dgm:cxn modelId="{EC5344AE-591F-418B-BC60-FB8CDA10F4F5}" type="presParOf" srcId="{0D3B6893-92E2-4C7E-8607-D443CF24549E}" destId="{7F36741E-1FB6-403F-96B0-662F045E30B7}" srcOrd="3" destOrd="0" presId="urn:microsoft.com/office/officeart/2005/8/layout/cycle8"/>
    <dgm:cxn modelId="{55FB7831-D3D2-41A0-A690-774653840D06}" type="presParOf" srcId="{0D3B6893-92E2-4C7E-8607-D443CF24549E}" destId="{EAF81446-441D-4228-BAD6-C2BBECBD9744}" srcOrd="4" destOrd="0" presId="urn:microsoft.com/office/officeart/2005/8/layout/cycle8"/>
    <dgm:cxn modelId="{E8C83474-DDDF-4051-B320-8B3B2308315C}" type="presParOf" srcId="{0D3B6893-92E2-4C7E-8607-D443CF24549E}" destId="{FFEAA510-6412-4A93-8D42-FCE820C1B2B6}" srcOrd="5" destOrd="0" presId="urn:microsoft.com/office/officeart/2005/8/layout/cycle8"/>
    <dgm:cxn modelId="{C7B97F69-E0C6-40AA-A57A-79EFCEC7AA32}" type="presParOf" srcId="{0D3B6893-92E2-4C7E-8607-D443CF24549E}" destId="{61E42752-7FAC-4AEF-A769-F0A817C41453}" srcOrd="6" destOrd="0" presId="urn:microsoft.com/office/officeart/2005/8/layout/cycle8"/>
    <dgm:cxn modelId="{C236C5C8-4AFC-42DE-A441-100C1ECC7F14}" type="presParOf" srcId="{0D3B6893-92E2-4C7E-8607-D443CF24549E}" destId="{B147CFBC-6A9C-4C27-AC96-99DDB124B0B9}" srcOrd="7" destOrd="0" presId="urn:microsoft.com/office/officeart/2005/8/layout/cycle8"/>
    <dgm:cxn modelId="{265B126D-EA45-43C7-BA55-B29480D83C01}" type="presParOf" srcId="{0D3B6893-92E2-4C7E-8607-D443CF24549E}" destId="{37F1D87E-B683-4FD8-AB71-5F87D37D1791}" srcOrd="8" destOrd="0" presId="urn:microsoft.com/office/officeart/2005/8/layout/cycle8"/>
    <dgm:cxn modelId="{91B4EFF7-739E-4B72-80FE-90E92BA3692B}" type="presParOf" srcId="{0D3B6893-92E2-4C7E-8607-D443CF24549E}" destId="{9379DF69-E351-471C-9531-0811F643A451}" srcOrd="9" destOrd="0" presId="urn:microsoft.com/office/officeart/2005/8/layout/cycle8"/>
    <dgm:cxn modelId="{1D63F075-686B-4F83-845B-0570CEE09D46}" type="presParOf" srcId="{0D3B6893-92E2-4C7E-8607-D443CF24549E}" destId="{05786F38-A927-4890-A182-90D28DA0C6C9}" srcOrd="10" destOrd="0" presId="urn:microsoft.com/office/officeart/2005/8/layout/cycle8"/>
    <dgm:cxn modelId="{0233D40C-E594-4246-80E1-783434A90A78}" type="presParOf" srcId="{0D3B6893-92E2-4C7E-8607-D443CF24549E}" destId="{55EE969D-81B7-43BA-9430-BE234F63F09C}" srcOrd="11" destOrd="0" presId="urn:microsoft.com/office/officeart/2005/8/layout/cycle8"/>
    <dgm:cxn modelId="{361E2BA7-A722-4A39-BA79-9A11873F0209}" type="presParOf" srcId="{0D3B6893-92E2-4C7E-8607-D443CF24549E}" destId="{D8FB8432-853C-43E6-A593-1AE4200B4B96}" srcOrd="12" destOrd="0" presId="urn:microsoft.com/office/officeart/2005/8/layout/cycle8"/>
    <dgm:cxn modelId="{C52BAE7E-EF1C-448A-91DB-7E3EC226954A}" type="presParOf" srcId="{0D3B6893-92E2-4C7E-8607-D443CF24549E}" destId="{FBAA7C86-2B96-42DD-863F-610CCFE9FBD7}" srcOrd="13" destOrd="0" presId="urn:microsoft.com/office/officeart/2005/8/layout/cycle8"/>
    <dgm:cxn modelId="{3D87D94D-0D0F-4F90-B05C-3CE94C0CEA85}" type="presParOf" srcId="{0D3B6893-92E2-4C7E-8607-D443CF24549E}" destId="{A13F6577-8872-49EE-B833-0694E69DA610}" srcOrd="14" destOrd="0" presId="urn:microsoft.com/office/officeart/2005/8/layout/cycle8"/>
    <dgm:cxn modelId="{11D032AB-CC47-4E65-BCEF-2424B4C7EB09}" type="presParOf" srcId="{0D3B6893-92E2-4C7E-8607-D443CF24549E}" destId="{94662D49-7921-4705-8F69-DC6E77D2985A}" srcOrd="15" destOrd="0" presId="urn:microsoft.com/office/officeart/2005/8/layout/cycle8"/>
    <dgm:cxn modelId="{1C929D68-33FE-4D7E-BB80-770ADB7662F2}" type="presParOf" srcId="{0D3B6893-92E2-4C7E-8607-D443CF24549E}" destId="{5FEAE7E1-1A56-4823-B68A-0C3440315615}" srcOrd="16" destOrd="0" presId="urn:microsoft.com/office/officeart/2005/8/layout/cycle8"/>
    <dgm:cxn modelId="{BCEAF283-573D-4274-A684-72DCEEB30568}" type="presParOf" srcId="{0D3B6893-92E2-4C7E-8607-D443CF24549E}" destId="{C0885D7D-F31A-4D28-BF1D-3018C6F1F6D6}" srcOrd="17" destOrd="0" presId="urn:microsoft.com/office/officeart/2005/8/layout/cycle8"/>
    <dgm:cxn modelId="{97B709EC-5A9A-4E0C-A948-AE5D529F70B0}" type="presParOf" srcId="{0D3B6893-92E2-4C7E-8607-D443CF24549E}" destId="{754344B1-1FBF-4F1B-9530-98678CABA639}" srcOrd="18" destOrd="0" presId="urn:microsoft.com/office/officeart/2005/8/layout/cycle8"/>
    <dgm:cxn modelId="{F38DF118-F192-400F-ABDF-8058BD0B39A3}" type="presParOf" srcId="{0D3B6893-92E2-4C7E-8607-D443CF24549E}" destId="{90D34B9D-89A1-4FF1-B5C5-AB2DED9E81C4}" srcOrd="19" destOrd="0" presId="urn:microsoft.com/office/officeart/2005/8/layout/cycle8"/>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CD4CFB8-652E-4162-8C27-FD24B0C66453}">
      <dsp:nvSpPr>
        <dsp:cNvPr id="0" name=""/>
        <dsp:cNvSpPr/>
      </dsp:nvSpPr>
      <dsp:spPr>
        <a:xfrm>
          <a:off x="-5479722" y="-839443"/>
          <a:ext cx="6527978" cy="6527978"/>
        </a:xfrm>
        <a:prstGeom prst="blockArc">
          <a:avLst>
            <a:gd name="adj1" fmla="val 18900000"/>
            <a:gd name="adj2" fmla="val 2700000"/>
            <a:gd name="adj3" fmla="val 257"/>
          </a:avLst>
        </a:prstGeom>
        <a:noFill/>
        <a:ln w="19050" cap="rnd" cmpd="sng" algn="ctr">
          <a:solidFill>
            <a:srgbClr val="FFCA08">
              <a:tint val="90000"/>
              <a:hueOff val="0"/>
              <a:satOff val="0"/>
              <a:lumOff val="0"/>
              <a:alphaOff val="0"/>
            </a:srgbClr>
          </a:solidFill>
          <a:prstDash val="solid"/>
          <a:miter lim="800000"/>
        </a:ln>
        <a:effectLst/>
        <a:scene3d>
          <a:camera prst="orthographicFront"/>
          <a:lightRig rig="flat" dir="t"/>
        </a:scene3d>
        <a:sp3d prstMaterial="matte"/>
      </dsp:spPr>
      <dsp:style>
        <a:lnRef idx="2">
          <a:scrgbClr r="0" g="0" b="0"/>
        </a:lnRef>
        <a:fillRef idx="0">
          <a:scrgbClr r="0" g="0" b="0"/>
        </a:fillRef>
        <a:effectRef idx="0">
          <a:scrgbClr r="0" g="0" b="0"/>
        </a:effectRef>
        <a:fontRef idx="minor"/>
      </dsp:style>
    </dsp:sp>
    <dsp:sp modelId="{BE769185-0BAF-4E87-9103-71607FC6B5A9}">
      <dsp:nvSpPr>
        <dsp:cNvPr id="0" name=""/>
        <dsp:cNvSpPr/>
      </dsp:nvSpPr>
      <dsp:spPr>
        <a:xfrm>
          <a:off x="340163" y="220439"/>
          <a:ext cx="9731590" cy="440685"/>
        </a:xfrm>
        <a:prstGeom prst="rect">
          <a:avLst/>
        </a:prstGeom>
        <a:solidFill>
          <a:schemeClr val="bg1"/>
        </a:solidFill>
        <a:ln>
          <a:noFill/>
        </a:ln>
        <a:effectLst>
          <a:outerShdw blurRad="38100" dist="254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349794" tIns="45720" rIns="45720" bIns="45720" numCol="1" spcCol="1270" anchor="ctr" anchorCtr="0">
          <a:noAutofit/>
        </a:bodyPr>
        <a:lstStyle/>
        <a:p>
          <a:pPr marL="0" lvl="0" indent="0" algn="l" defTabSz="800100">
            <a:lnSpc>
              <a:spcPct val="90000"/>
            </a:lnSpc>
            <a:spcBef>
              <a:spcPct val="0"/>
            </a:spcBef>
            <a:spcAft>
              <a:spcPct val="35000"/>
            </a:spcAft>
            <a:buNone/>
          </a:pPr>
          <a:r>
            <a:rPr lang="pl-PL" sz="1800" b="1" i="0" kern="1200" dirty="0">
              <a:solidFill>
                <a:sysClr val="window" lastClr="FFFFFF"/>
              </a:solidFill>
              <a:latin typeface="Raleway "/>
              <a:ea typeface="Noto Sans" panose="020B0502040504020204" pitchFamily="34" charset="0"/>
              <a:cs typeface="+mn-cs"/>
            </a:rPr>
            <a:t>Osredotočite se na dobre odnose</a:t>
          </a:r>
          <a:endParaRPr lang="tr-TR" sz="1800" kern="1200" dirty="0">
            <a:solidFill>
              <a:sysClr val="window" lastClr="FFFFFF"/>
            </a:solidFill>
            <a:latin typeface="Raleway "/>
            <a:ea typeface="Noto Sans" panose="020B0502040504020204" pitchFamily="34" charset="0"/>
            <a:cs typeface="+mn-cs"/>
          </a:endParaRPr>
        </a:p>
      </dsp:txBody>
      <dsp:txXfrm>
        <a:off x="340163" y="220439"/>
        <a:ext cx="9731590" cy="440685"/>
      </dsp:txXfrm>
    </dsp:sp>
    <dsp:sp modelId="{D3571B00-C543-4C20-AC83-0E04A15A0AC7}">
      <dsp:nvSpPr>
        <dsp:cNvPr id="0" name=""/>
        <dsp:cNvSpPr/>
      </dsp:nvSpPr>
      <dsp:spPr>
        <a:xfrm>
          <a:off x="64735" y="165354"/>
          <a:ext cx="550856" cy="550856"/>
        </a:xfrm>
        <a:prstGeom prst="ellipse">
          <a:avLst/>
        </a:prstGeom>
        <a:solidFill>
          <a:sysClr val="window" lastClr="FFFFFF">
            <a:hueOff val="0"/>
            <a:satOff val="0"/>
            <a:lumOff val="0"/>
            <a:alphaOff val="0"/>
          </a:sysClr>
        </a:solidFill>
        <a:ln w="12700" cap="rnd" cmpd="sng" algn="ctr">
          <a:solidFill>
            <a:srgbClr val="FFCA08">
              <a:alpha val="90000"/>
              <a:hueOff val="0"/>
              <a:satOff val="0"/>
              <a:lumOff val="0"/>
              <a:alphaOff val="0"/>
            </a:srgbClr>
          </a:solidFill>
          <a:prstDash val="solid"/>
          <a:miter lim="800000"/>
        </a:ln>
        <a:effectLst>
          <a:outerShdw blurRad="38100" dist="25400" dir="5400000" rotWithShape="0">
            <a:srgbClr val="000000">
              <a:alpha val="35000"/>
            </a:srgbClr>
          </a:outerShdw>
        </a:effectLst>
        <a:scene3d>
          <a:camera prst="orthographicFront"/>
          <a:lightRig rig="flat" dir="t"/>
        </a:scene3d>
        <a:sp3d z="190500" extrusionH="12700" prstMaterial="plastic">
          <a:bevelT w="50800" h="50800"/>
        </a:sp3d>
      </dsp:spPr>
      <dsp:style>
        <a:lnRef idx="1">
          <a:scrgbClr r="0" g="0" b="0"/>
        </a:lnRef>
        <a:fillRef idx="1">
          <a:scrgbClr r="0" g="0" b="0"/>
        </a:fillRef>
        <a:effectRef idx="2">
          <a:scrgbClr r="0" g="0" b="0"/>
        </a:effectRef>
        <a:fontRef idx="minor"/>
      </dsp:style>
    </dsp:sp>
    <dsp:sp modelId="{0A485EB4-3142-4DA4-B869-A6DFCB2441F6}">
      <dsp:nvSpPr>
        <dsp:cNvPr id="0" name=""/>
        <dsp:cNvSpPr/>
      </dsp:nvSpPr>
      <dsp:spPr>
        <a:xfrm>
          <a:off x="739243" y="881855"/>
          <a:ext cx="9332510" cy="440685"/>
        </a:xfrm>
        <a:prstGeom prst="rect">
          <a:avLst/>
        </a:prstGeom>
        <a:solidFill>
          <a:schemeClr val="bg1"/>
        </a:solidFill>
        <a:ln>
          <a:noFill/>
        </a:ln>
        <a:effectLst>
          <a:outerShdw blurRad="38100" dist="254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349794" tIns="45720" rIns="45720" bIns="45720" numCol="1" spcCol="1270" anchor="ctr" anchorCtr="0">
          <a:noAutofit/>
        </a:bodyPr>
        <a:lstStyle/>
        <a:p>
          <a:pPr marL="0" lvl="0" indent="0" algn="l" defTabSz="800100">
            <a:lnSpc>
              <a:spcPct val="90000"/>
            </a:lnSpc>
            <a:spcBef>
              <a:spcPct val="0"/>
            </a:spcBef>
            <a:spcAft>
              <a:spcPct val="35000"/>
            </a:spcAft>
            <a:buNone/>
          </a:pPr>
          <a:r>
            <a:rPr lang="en-US" sz="1800" b="1" i="0" kern="1200" dirty="0" err="1">
              <a:solidFill>
                <a:sysClr val="window" lastClr="FFFFFF"/>
              </a:solidFill>
              <a:latin typeface="Raleway "/>
              <a:ea typeface="Noto Sans" panose="020B0502040504020204" pitchFamily="34" charset="0"/>
              <a:cs typeface="+mn-cs"/>
            </a:rPr>
            <a:t>Pristopite</a:t>
          </a:r>
          <a:r>
            <a:rPr lang="en-US" sz="1800" b="1" i="0" kern="1200" dirty="0">
              <a:solidFill>
                <a:sysClr val="window" lastClr="FFFFFF"/>
              </a:solidFill>
              <a:latin typeface="Raleway "/>
              <a:ea typeface="Noto Sans" panose="020B0502040504020204" pitchFamily="34" charset="0"/>
              <a:cs typeface="+mn-cs"/>
            </a:rPr>
            <a:t> </a:t>
          </a:r>
          <a:r>
            <a:rPr lang="en-US" sz="1800" b="1" i="0" kern="1200" dirty="0" err="1">
              <a:solidFill>
                <a:sysClr val="window" lastClr="FFFFFF"/>
              </a:solidFill>
              <a:latin typeface="Raleway "/>
              <a:ea typeface="Noto Sans" panose="020B0502040504020204" pitchFamily="34" charset="0"/>
              <a:cs typeface="+mn-cs"/>
            </a:rPr>
            <a:t>pozitivno</a:t>
          </a:r>
          <a:endParaRPr lang="tr-TR" sz="1800" kern="1200" dirty="0">
            <a:solidFill>
              <a:sysClr val="window" lastClr="FFFFFF"/>
            </a:solidFill>
            <a:latin typeface="Raleway "/>
            <a:ea typeface="Noto Sans" panose="020B0502040504020204" pitchFamily="34" charset="0"/>
            <a:cs typeface="+mn-cs"/>
          </a:endParaRPr>
        </a:p>
      </dsp:txBody>
      <dsp:txXfrm>
        <a:off x="739243" y="881855"/>
        <a:ext cx="9332510" cy="440685"/>
      </dsp:txXfrm>
    </dsp:sp>
    <dsp:sp modelId="{1334DC7E-CCC6-4D68-8D6C-BC727202D18F}">
      <dsp:nvSpPr>
        <dsp:cNvPr id="0" name=""/>
        <dsp:cNvSpPr/>
      </dsp:nvSpPr>
      <dsp:spPr>
        <a:xfrm>
          <a:off x="463815" y="826770"/>
          <a:ext cx="550856" cy="550856"/>
        </a:xfrm>
        <a:prstGeom prst="ellipse">
          <a:avLst/>
        </a:prstGeom>
        <a:solidFill>
          <a:sysClr val="window" lastClr="FFFFFF">
            <a:hueOff val="0"/>
            <a:satOff val="0"/>
            <a:lumOff val="0"/>
            <a:alphaOff val="0"/>
          </a:sysClr>
        </a:solidFill>
        <a:ln w="12700" cap="rnd" cmpd="sng" algn="ctr">
          <a:solidFill>
            <a:srgbClr val="FFCA08">
              <a:alpha val="90000"/>
              <a:hueOff val="0"/>
              <a:satOff val="0"/>
              <a:lumOff val="0"/>
              <a:alphaOff val="-6667"/>
            </a:srgbClr>
          </a:solidFill>
          <a:prstDash val="solid"/>
          <a:miter lim="800000"/>
        </a:ln>
        <a:effectLst>
          <a:outerShdw blurRad="38100" dist="25400" dir="5400000" rotWithShape="0">
            <a:srgbClr val="000000">
              <a:alpha val="35000"/>
            </a:srgbClr>
          </a:outerShdw>
        </a:effectLst>
        <a:scene3d>
          <a:camera prst="orthographicFront"/>
          <a:lightRig rig="flat" dir="t"/>
        </a:scene3d>
        <a:sp3d z="190500" extrusionH="12700" prstMaterial="plastic">
          <a:bevelT w="50800" h="50800"/>
        </a:sp3d>
      </dsp:spPr>
      <dsp:style>
        <a:lnRef idx="1">
          <a:scrgbClr r="0" g="0" b="0"/>
        </a:lnRef>
        <a:fillRef idx="1">
          <a:scrgbClr r="0" g="0" b="0"/>
        </a:fillRef>
        <a:effectRef idx="2">
          <a:scrgbClr r="0" g="0" b="0"/>
        </a:effectRef>
        <a:fontRef idx="minor"/>
      </dsp:style>
    </dsp:sp>
    <dsp:sp modelId="{0CB5F4A3-7990-4CAF-BBD1-FA5BFE836575}">
      <dsp:nvSpPr>
        <dsp:cNvPr id="0" name=""/>
        <dsp:cNvSpPr/>
      </dsp:nvSpPr>
      <dsp:spPr>
        <a:xfrm>
          <a:off x="957937" y="1542786"/>
          <a:ext cx="9113816" cy="440685"/>
        </a:xfrm>
        <a:prstGeom prst="rect">
          <a:avLst/>
        </a:prstGeom>
        <a:solidFill>
          <a:schemeClr val="bg1"/>
        </a:solidFill>
        <a:ln>
          <a:noFill/>
        </a:ln>
        <a:effectLst>
          <a:outerShdw blurRad="38100" dist="254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349794" tIns="45720" rIns="45720" bIns="45720" numCol="1" spcCol="1270" anchor="ctr" anchorCtr="0">
          <a:noAutofit/>
        </a:bodyPr>
        <a:lstStyle/>
        <a:p>
          <a:pPr marL="0" lvl="0" indent="0" algn="l" defTabSz="800100">
            <a:lnSpc>
              <a:spcPct val="90000"/>
            </a:lnSpc>
            <a:spcBef>
              <a:spcPct val="0"/>
            </a:spcBef>
            <a:spcAft>
              <a:spcPct val="35000"/>
            </a:spcAft>
            <a:buNone/>
          </a:pPr>
          <a:r>
            <a:rPr lang="tr-TR" sz="1800" b="1" i="0" kern="1200" dirty="0">
              <a:solidFill>
                <a:sysClr val="window" lastClr="FFFFFF"/>
              </a:solidFill>
              <a:latin typeface="Raleway "/>
              <a:ea typeface="Noto Sans" panose="020B0502040504020204" pitchFamily="34" charset="0"/>
              <a:cs typeface="+mn-cs"/>
            </a:rPr>
            <a:t>Ne podcenjujte se</a:t>
          </a:r>
          <a:endParaRPr lang="tr-TR" sz="1800" kern="1200" dirty="0">
            <a:solidFill>
              <a:sysClr val="window" lastClr="FFFFFF"/>
            </a:solidFill>
            <a:latin typeface="Raleway "/>
            <a:ea typeface="Noto Sans" panose="020B0502040504020204" pitchFamily="34" charset="0"/>
            <a:cs typeface="+mn-cs"/>
          </a:endParaRPr>
        </a:p>
      </dsp:txBody>
      <dsp:txXfrm>
        <a:off x="957937" y="1542786"/>
        <a:ext cx="9113816" cy="440685"/>
      </dsp:txXfrm>
    </dsp:sp>
    <dsp:sp modelId="{CD9AECF2-FE02-4E82-A550-DB3BA9A6431F}">
      <dsp:nvSpPr>
        <dsp:cNvPr id="0" name=""/>
        <dsp:cNvSpPr/>
      </dsp:nvSpPr>
      <dsp:spPr>
        <a:xfrm>
          <a:off x="682509" y="1487701"/>
          <a:ext cx="550856" cy="550856"/>
        </a:xfrm>
        <a:prstGeom prst="ellipse">
          <a:avLst/>
        </a:prstGeom>
        <a:solidFill>
          <a:sysClr val="window" lastClr="FFFFFF">
            <a:hueOff val="0"/>
            <a:satOff val="0"/>
            <a:lumOff val="0"/>
            <a:alphaOff val="0"/>
          </a:sysClr>
        </a:solidFill>
        <a:ln w="12700" cap="rnd" cmpd="sng" algn="ctr">
          <a:solidFill>
            <a:srgbClr val="FFCA08">
              <a:alpha val="90000"/>
              <a:hueOff val="0"/>
              <a:satOff val="0"/>
              <a:lumOff val="0"/>
              <a:alphaOff val="-13333"/>
            </a:srgbClr>
          </a:solidFill>
          <a:prstDash val="solid"/>
          <a:miter lim="800000"/>
        </a:ln>
        <a:effectLst>
          <a:outerShdw blurRad="38100" dist="25400" dir="5400000" rotWithShape="0">
            <a:srgbClr val="000000">
              <a:alpha val="35000"/>
            </a:srgbClr>
          </a:outerShdw>
        </a:effectLst>
        <a:scene3d>
          <a:camera prst="orthographicFront"/>
          <a:lightRig rig="flat" dir="t"/>
        </a:scene3d>
        <a:sp3d z="190500" extrusionH="12700" prstMaterial="plastic">
          <a:bevelT w="50800" h="50800"/>
        </a:sp3d>
      </dsp:spPr>
      <dsp:style>
        <a:lnRef idx="1">
          <a:scrgbClr r="0" g="0" b="0"/>
        </a:lnRef>
        <a:fillRef idx="1">
          <a:scrgbClr r="0" g="0" b="0"/>
        </a:fillRef>
        <a:effectRef idx="2">
          <a:scrgbClr r="0" g="0" b="0"/>
        </a:effectRef>
        <a:fontRef idx="minor"/>
      </dsp:style>
    </dsp:sp>
    <dsp:sp modelId="{B6010FA6-A2D8-4D5F-B47B-B1C4FC669139}">
      <dsp:nvSpPr>
        <dsp:cNvPr id="0" name=""/>
        <dsp:cNvSpPr/>
      </dsp:nvSpPr>
      <dsp:spPr>
        <a:xfrm>
          <a:off x="1027764" y="2204202"/>
          <a:ext cx="9043989" cy="440685"/>
        </a:xfrm>
        <a:prstGeom prst="rect">
          <a:avLst/>
        </a:prstGeom>
        <a:solidFill>
          <a:schemeClr val="bg1"/>
        </a:solidFill>
        <a:ln>
          <a:noFill/>
        </a:ln>
        <a:effectLst>
          <a:outerShdw blurRad="38100" dist="254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349794" tIns="45720" rIns="45720" bIns="45720" numCol="1" spcCol="1270" anchor="ctr" anchorCtr="0">
          <a:noAutofit/>
        </a:bodyPr>
        <a:lstStyle/>
        <a:p>
          <a:pPr marL="0" lvl="0" indent="0" algn="l" defTabSz="800100">
            <a:lnSpc>
              <a:spcPct val="90000"/>
            </a:lnSpc>
            <a:spcBef>
              <a:spcPct val="0"/>
            </a:spcBef>
            <a:spcAft>
              <a:spcPct val="35000"/>
            </a:spcAft>
            <a:buNone/>
          </a:pPr>
          <a:r>
            <a:rPr lang="en-US" sz="1800" b="1" i="0" kern="1200" dirty="0" err="1">
              <a:solidFill>
                <a:sysClr val="window" lastClr="FFFFFF"/>
              </a:solidFill>
              <a:latin typeface="Raleway "/>
              <a:ea typeface="Noto Sans" panose="020B0502040504020204" pitchFamily="34" charset="0"/>
              <a:cs typeface="+mn-cs"/>
            </a:rPr>
            <a:t>Začnite</a:t>
          </a:r>
          <a:r>
            <a:rPr lang="tr-TR" sz="1800" b="1" i="0" kern="1200" dirty="0">
              <a:solidFill>
                <a:sysClr val="window" lastClr="FFFFFF"/>
              </a:solidFill>
              <a:latin typeface="Raleway "/>
              <a:ea typeface="Noto Sans" panose="020B0502040504020204" pitchFamily="34" charset="0"/>
              <a:cs typeface="+mn-cs"/>
            </a:rPr>
            <a:t> pogajanja popolnoma pripravljeni</a:t>
          </a:r>
          <a:endParaRPr lang="tr-TR" sz="1800" kern="1200" dirty="0">
            <a:solidFill>
              <a:sysClr val="window" lastClr="FFFFFF"/>
            </a:solidFill>
            <a:latin typeface="Raleway "/>
            <a:ea typeface="Noto Sans" panose="020B0502040504020204" pitchFamily="34" charset="0"/>
            <a:cs typeface="+mn-cs"/>
          </a:endParaRPr>
        </a:p>
      </dsp:txBody>
      <dsp:txXfrm>
        <a:off x="1027764" y="2204202"/>
        <a:ext cx="9043989" cy="440685"/>
      </dsp:txXfrm>
    </dsp:sp>
    <dsp:sp modelId="{C806AD3B-DB15-4B13-88FF-914C0BDF5926}">
      <dsp:nvSpPr>
        <dsp:cNvPr id="0" name=""/>
        <dsp:cNvSpPr/>
      </dsp:nvSpPr>
      <dsp:spPr>
        <a:xfrm>
          <a:off x="752336" y="2149117"/>
          <a:ext cx="550856" cy="550856"/>
        </a:xfrm>
        <a:prstGeom prst="ellipse">
          <a:avLst/>
        </a:prstGeom>
        <a:solidFill>
          <a:sysClr val="window" lastClr="FFFFFF">
            <a:hueOff val="0"/>
            <a:satOff val="0"/>
            <a:lumOff val="0"/>
            <a:alphaOff val="0"/>
          </a:sysClr>
        </a:solidFill>
        <a:ln w="12700" cap="rnd" cmpd="sng" algn="ctr">
          <a:solidFill>
            <a:srgbClr val="FFCA08">
              <a:alpha val="90000"/>
              <a:hueOff val="0"/>
              <a:satOff val="0"/>
              <a:lumOff val="0"/>
              <a:alphaOff val="-20000"/>
            </a:srgbClr>
          </a:solidFill>
          <a:prstDash val="solid"/>
          <a:miter lim="800000"/>
        </a:ln>
        <a:effectLst>
          <a:outerShdw blurRad="38100" dist="25400" dir="5400000" rotWithShape="0">
            <a:srgbClr val="000000">
              <a:alpha val="35000"/>
            </a:srgbClr>
          </a:outerShdw>
        </a:effectLst>
        <a:scene3d>
          <a:camera prst="orthographicFront"/>
          <a:lightRig rig="flat" dir="t"/>
        </a:scene3d>
        <a:sp3d z="190500" extrusionH="12700" prstMaterial="plastic">
          <a:bevelT w="50800" h="50800"/>
        </a:sp3d>
      </dsp:spPr>
      <dsp:style>
        <a:lnRef idx="1">
          <a:scrgbClr r="0" g="0" b="0"/>
        </a:lnRef>
        <a:fillRef idx="1">
          <a:scrgbClr r="0" g="0" b="0"/>
        </a:fillRef>
        <a:effectRef idx="2">
          <a:scrgbClr r="0" g="0" b="0"/>
        </a:effectRef>
        <a:fontRef idx="minor"/>
      </dsp:style>
    </dsp:sp>
    <dsp:sp modelId="{845F9AAE-B019-41F0-BACB-F52AE188B767}">
      <dsp:nvSpPr>
        <dsp:cNvPr id="0" name=""/>
        <dsp:cNvSpPr/>
      </dsp:nvSpPr>
      <dsp:spPr>
        <a:xfrm>
          <a:off x="957937" y="2865618"/>
          <a:ext cx="9113816" cy="440685"/>
        </a:xfrm>
        <a:prstGeom prst="rect">
          <a:avLst/>
        </a:prstGeom>
        <a:solidFill>
          <a:schemeClr val="bg1"/>
        </a:solidFill>
        <a:ln>
          <a:noFill/>
        </a:ln>
        <a:effectLst>
          <a:outerShdw blurRad="38100" dist="254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349794" tIns="45720" rIns="45720" bIns="45720" numCol="1" spcCol="1270" anchor="ctr" anchorCtr="0">
          <a:noAutofit/>
        </a:bodyPr>
        <a:lstStyle/>
        <a:p>
          <a:pPr marL="0" lvl="0" indent="0" algn="l" defTabSz="800100">
            <a:lnSpc>
              <a:spcPct val="90000"/>
            </a:lnSpc>
            <a:spcBef>
              <a:spcPct val="0"/>
            </a:spcBef>
            <a:spcAft>
              <a:spcPct val="35000"/>
            </a:spcAft>
            <a:buNone/>
          </a:pPr>
          <a:r>
            <a:rPr lang="en-US" sz="1800" b="1" i="0" kern="1200" dirty="0" err="1">
              <a:solidFill>
                <a:sysClr val="window" lastClr="FFFFFF"/>
              </a:solidFill>
              <a:latin typeface="Raleway "/>
              <a:ea typeface="Noto Sans" panose="020B0502040504020204" pitchFamily="34" charset="0"/>
              <a:cs typeface="+mn-cs"/>
            </a:rPr>
            <a:t>Pripravite</a:t>
          </a:r>
          <a:r>
            <a:rPr lang="en-US" sz="1800" b="1" i="0" kern="1200" dirty="0">
              <a:solidFill>
                <a:sysClr val="window" lastClr="FFFFFF"/>
              </a:solidFill>
              <a:latin typeface="Raleway "/>
              <a:ea typeface="Noto Sans" panose="020B0502040504020204" pitchFamily="34" charset="0"/>
              <a:cs typeface="+mn-cs"/>
            </a:rPr>
            <a:t> se </a:t>
          </a:r>
          <a:r>
            <a:rPr lang="en-US" sz="1800" b="1" i="0" kern="1200" dirty="0" err="1">
              <a:solidFill>
                <a:sysClr val="window" lastClr="FFFFFF"/>
              </a:solidFill>
              <a:latin typeface="Raleway "/>
              <a:ea typeface="Noto Sans" panose="020B0502040504020204" pitchFamily="34" charset="0"/>
              <a:cs typeface="+mn-cs"/>
            </a:rPr>
            <a:t>na</a:t>
          </a:r>
          <a:r>
            <a:rPr lang="en-US" sz="1800" b="1" i="0" kern="1200" dirty="0">
              <a:solidFill>
                <a:sysClr val="window" lastClr="FFFFFF"/>
              </a:solidFill>
              <a:latin typeface="Raleway "/>
              <a:ea typeface="Noto Sans" panose="020B0502040504020204" pitchFamily="34" charset="0"/>
              <a:cs typeface="+mn-cs"/>
            </a:rPr>
            <a:t> </a:t>
          </a:r>
          <a:r>
            <a:rPr lang="en-US" sz="1800" b="1" i="0" kern="1200" dirty="0" err="1">
              <a:solidFill>
                <a:sysClr val="window" lastClr="FFFFFF"/>
              </a:solidFill>
              <a:latin typeface="Raleway "/>
              <a:ea typeface="Noto Sans" panose="020B0502040504020204" pitchFamily="34" charset="0"/>
              <a:cs typeface="+mn-cs"/>
            </a:rPr>
            <a:t>najboljše</a:t>
          </a:r>
          <a:r>
            <a:rPr lang="en-US" sz="1800" b="1" i="0" kern="1200" dirty="0">
              <a:solidFill>
                <a:sysClr val="window" lastClr="FFFFFF"/>
              </a:solidFill>
              <a:latin typeface="Raleway "/>
              <a:ea typeface="Noto Sans" panose="020B0502040504020204" pitchFamily="34" charset="0"/>
              <a:cs typeface="+mn-cs"/>
            </a:rPr>
            <a:t> in </a:t>
          </a:r>
          <a:r>
            <a:rPr lang="en-US" sz="1800" b="1" i="0" kern="1200" dirty="0" err="1">
              <a:solidFill>
                <a:sysClr val="window" lastClr="FFFFFF"/>
              </a:solidFill>
              <a:latin typeface="Raleway "/>
              <a:ea typeface="Noto Sans" panose="020B0502040504020204" pitchFamily="34" charset="0"/>
              <a:cs typeface="+mn-cs"/>
            </a:rPr>
            <a:t>najslabše</a:t>
          </a:r>
          <a:r>
            <a:rPr lang="en-US" sz="1800" b="1" i="0" kern="1200" dirty="0">
              <a:solidFill>
                <a:sysClr val="window" lastClr="FFFFFF"/>
              </a:solidFill>
              <a:latin typeface="Raleway "/>
              <a:ea typeface="Noto Sans" panose="020B0502040504020204" pitchFamily="34" charset="0"/>
              <a:cs typeface="+mn-cs"/>
            </a:rPr>
            <a:t> </a:t>
          </a:r>
          <a:r>
            <a:rPr lang="en-US" sz="1800" b="1" i="0" kern="1200" dirty="0" err="1">
              <a:solidFill>
                <a:sysClr val="window" lastClr="FFFFFF"/>
              </a:solidFill>
              <a:latin typeface="Raleway "/>
              <a:ea typeface="Noto Sans" panose="020B0502040504020204" pitchFamily="34" charset="0"/>
              <a:cs typeface="+mn-cs"/>
            </a:rPr>
            <a:t>možne</a:t>
          </a:r>
          <a:r>
            <a:rPr lang="en-US" sz="1800" b="1" i="0" kern="1200" dirty="0">
              <a:solidFill>
                <a:sysClr val="window" lastClr="FFFFFF"/>
              </a:solidFill>
              <a:latin typeface="Raleway "/>
              <a:ea typeface="Noto Sans" panose="020B0502040504020204" pitchFamily="34" charset="0"/>
              <a:cs typeface="+mn-cs"/>
            </a:rPr>
            <a:t> </a:t>
          </a:r>
          <a:r>
            <a:rPr lang="en-US" sz="1800" b="1" i="0" kern="1200" dirty="0" err="1">
              <a:solidFill>
                <a:sysClr val="window" lastClr="FFFFFF"/>
              </a:solidFill>
              <a:latin typeface="Raleway "/>
              <a:ea typeface="Noto Sans" panose="020B0502040504020204" pitchFamily="34" charset="0"/>
              <a:cs typeface="+mn-cs"/>
            </a:rPr>
            <a:t>scenarije</a:t>
          </a:r>
          <a:endParaRPr lang="tr-TR" sz="1800" kern="1200" dirty="0">
            <a:solidFill>
              <a:sysClr val="window" lastClr="FFFFFF"/>
            </a:solidFill>
            <a:latin typeface="Raleway "/>
            <a:ea typeface="Noto Sans" panose="020B0502040504020204" pitchFamily="34" charset="0"/>
            <a:cs typeface="+mn-cs"/>
          </a:endParaRPr>
        </a:p>
      </dsp:txBody>
      <dsp:txXfrm>
        <a:off x="957937" y="2865618"/>
        <a:ext cx="9113816" cy="440685"/>
      </dsp:txXfrm>
    </dsp:sp>
    <dsp:sp modelId="{6DC14567-7307-4F4A-A258-58F021304188}">
      <dsp:nvSpPr>
        <dsp:cNvPr id="0" name=""/>
        <dsp:cNvSpPr/>
      </dsp:nvSpPr>
      <dsp:spPr>
        <a:xfrm>
          <a:off x="682509" y="2810533"/>
          <a:ext cx="550856" cy="550856"/>
        </a:xfrm>
        <a:prstGeom prst="ellipse">
          <a:avLst/>
        </a:prstGeom>
        <a:solidFill>
          <a:sysClr val="window" lastClr="FFFFFF">
            <a:hueOff val="0"/>
            <a:satOff val="0"/>
            <a:lumOff val="0"/>
            <a:alphaOff val="0"/>
          </a:sysClr>
        </a:solidFill>
        <a:ln w="12700" cap="rnd" cmpd="sng" algn="ctr">
          <a:solidFill>
            <a:srgbClr val="FFCA08">
              <a:alpha val="90000"/>
              <a:hueOff val="0"/>
              <a:satOff val="0"/>
              <a:lumOff val="0"/>
              <a:alphaOff val="-26667"/>
            </a:srgbClr>
          </a:solidFill>
          <a:prstDash val="solid"/>
          <a:miter lim="800000"/>
        </a:ln>
        <a:effectLst>
          <a:outerShdw blurRad="38100" dist="25400" dir="5400000" rotWithShape="0">
            <a:srgbClr val="000000">
              <a:alpha val="35000"/>
            </a:srgbClr>
          </a:outerShdw>
        </a:effectLst>
        <a:scene3d>
          <a:camera prst="orthographicFront"/>
          <a:lightRig rig="flat" dir="t"/>
        </a:scene3d>
        <a:sp3d z="190500" extrusionH="12700" prstMaterial="plastic">
          <a:bevelT w="50800" h="50800"/>
        </a:sp3d>
      </dsp:spPr>
      <dsp:style>
        <a:lnRef idx="1">
          <a:scrgbClr r="0" g="0" b="0"/>
        </a:lnRef>
        <a:fillRef idx="1">
          <a:scrgbClr r="0" g="0" b="0"/>
        </a:fillRef>
        <a:effectRef idx="2">
          <a:scrgbClr r="0" g="0" b="0"/>
        </a:effectRef>
        <a:fontRef idx="minor"/>
      </dsp:style>
    </dsp:sp>
    <dsp:sp modelId="{96F3CB91-BDBC-4EE1-90CD-984009EA08E2}">
      <dsp:nvSpPr>
        <dsp:cNvPr id="0" name=""/>
        <dsp:cNvSpPr/>
      </dsp:nvSpPr>
      <dsp:spPr>
        <a:xfrm>
          <a:off x="739243" y="3526549"/>
          <a:ext cx="9332510" cy="440685"/>
        </a:xfrm>
        <a:prstGeom prst="rect">
          <a:avLst/>
        </a:prstGeom>
        <a:solidFill>
          <a:schemeClr val="bg1"/>
        </a:solidFill>
        <a:ln>
          <a:noFill/>
        </a:ln>
        <a:effectLst>
          <a:outerShdw blurRad="38100" dist="254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349794" tIns="45720" rIns="45720" bIns="45720" numCol="1" spcCol="1270" anchor="ctr" anchorCtr="0">
          <a:noAutofit/>
        </a:bodyPr>
        <a:lstStyle/>
        <a:p>
          <a:pPr marL="0" lvl="0" indent="0" algn="l" defTabSz="800100">
            <a:lnSpc>
              <a:spcPct val="90000"/>
            </a:lnSpc>
            <a:spcBef>
              <a:spcPct val="0"/>
            </a:spcBef>
            <a:spcAft>
              <a:spcPct val="35000"/>
            </a:spcAft>
            <a:buNone/>
          </a:pPr>
          <a:r>
            <a:rPr lang="en-US" sz="1800" b="1" i="0" kern="1200" dirty="0">
              <a:solidFill>
                <a:sysClr val="window" lastClr="FFFFFF"/>
              </a:solidFill>
              <a:latin typeface="Raleway "/>
              <a:ea typeface="Noto Sans" panose="020B0502040504020204" pitchFamily="34" charset="0"/>
              <a:cs typeface="+mn-cs"/>
            </a:rPr>
            <a:t> Dati in </a:t>
          </a:r>
          <a:r>
            <a:rPr lang="en-US" sz="1800" b="1" i="0" kern="1200" dirty="0" err="1">
              <a:solidFill>
                <a:sysClr val="window" lastClr="FFFFFF"/>
              </a:solidFill>
              <a:latin typeface="Raleway "/>
              <a:ea typeface="Noto Sans" panose="020B0502040504020204" pitchFamily="34" charset="0"/>
              <a:cs typeface="+mn-cs"/>
            </a:rPr>
            <a:t>sprejeti</a:t>
          </a:r>
          <a:r>
            <a:rPr lang="en-US" sz="1800" b="1" i="0" kern="1200" dirty="0">
              <a:solidFill>
                <a:sysClr val="window" lastClr="FFFFFF"/>
              </a:solidFill>
              <a:latin typeface="Raleway "/>
              <a:ea typeface="Noto Sans" panose="020B0502040504020204" pitchFamily="34" charset="0"/>
              <a:cs typeface="+mn-cs"/>
            </a:rPr>
            <a:t> v </a:t>
          </a:r>
          <a:r>
            <a:rPr lang="en-US" sz="1800" b="1" i="0" kern="1200" dirty="0" err="1">
              <a:solidFill>
                <a:sysClr val="window" lastClr="FFFFFF"/>
              </a:solidFill>
              <a:latin typeface="Raleway "/>
              <a:ea typeface="Noto Sans" panose="020B0502040504020204" pitchFamily="34" charset="0"/>
              <a:cs typeface="+mn-cs"/>
            </a:rPr>
            <a:t>pogajanjih</a:t>
          </a:r>
          <a:endParaRPr lang="tr-TR" sz="1800" kern="1200" dirty="0">
            <a:solidFill>
              <a:sysClr val="window" lastClr="FFFFFF"/>
            </a:solidFill>
            <a:latin typeface="Raleway "/>
            <a:ea typeface="Noto Sans" panose="020B0502040504020204" pitchFamily="34" charset="0"/>
            <a:cs typeface="+mn-cs"/>
          </a:endParaRPr>
        </a:p>
      </dsp:txBody>
      <dsp:txXfrm>
        <a:off x="739243" y="3526549"/>
        <a:ext cx="9332510" cy="440685"/>
      </dsp:txXfrm>
    </dsp:sp>
    <dsp:sp modelId="{27EE1B4E-E740-442A-B041-F1B8F752E83F}">
      <dsp:nvSpPr>
        <dsp:cNvPr id="0" name=""/>
        <dsp:cNvSpPr/>
      </dsp:nvSpPr>
      <dsp:spPr>
        <a:xfrm>
          <a:off x="463815" y="3471464"/>
          <a:ext cx="550856" cy="550856"/>
        </a:xfrm>
        <a:prstGeom prst="ellipse">
          <a:avLst/>
        </a:prstGeom>
        <a:solidFill>
          <a:sysClr val="window" lastClr="FFFFFF">
            <a:hueOff val="0"/>
            <a:satOff val="0"/>
            <a:lumOff val="0"/>
            <a:alphaOff val="0"/>
          </a:sysClr>
        </a:solidFill>
        <a:ln w="12700" cap="rnd" cmpd="sng" algn="ctr">
          <a:solidFill>
            <a:srgbClr val="FFCA08">
              <a:alpha val="90000"/>
              <a:hueOff val="0"/>
              <a:satOff val="0"/>
              <a:lumOff val="0"/>
              <a:alphaOff val="-33333"/>
            </a:srgbClr>
          </a:solidFill>
          <a:prstDash val="solid"/>
          <a:miter lim="800000"/>
        </a:ln>
        <a:effectLst>
          <a:outerShdw blurRad="38100" dist="25400" dir="5400000" rotWithShape="0">
            <a:srgbClr val="000000">
              <a:alpha val="35000"/>
            </a:srgbClr>
          </a:outerShdw>
        </a:effectLst>
        <a:scene3d>
          <a:camera prst="orthographicFront"/>
          <a:lightRig rig="flat" dir="t"/>
        </a:scene3d>
        <a:sp3d z="190500" extrusionH="12700" prstMaterial="plastic">
          <a:bevelT w="50800" h="50800"/>
        </a:sp3d>
      </dsp:spPr>
      <dsp:style>
        <a:lnRef idx="1">
          <a:scrgbClr r="0" g="0" b="0"/>
        </a:lnRef>
        <a:fillRef idx="1">
          <a:scrgbClr r="0" g="0" b="0"/>
        </a:fillRef>
        <a:effectRef idx="2">
          <a:scrgbClr r="0" g="0" b="0"/>
        </a:effectRef>
        <a:fontRef idx="minor"/>
      </dsp:style>
    </dsp:sp>
    <dsp:sp modelId="{FD50DD65-58CC-4655-9B1A-9DF2DB30BB09}">
      <dsp:nvSpPr>
        <dsp:cNvPr id="0" name=""/>
        <dsp:cNvSpPr/>
      </dsp:nvSpPr>
      <dsp:spPr>
        <a:xfrm>
          <a:off x="303183" y="4206439"/>
          <a:ext cx="9731590" cy="440685"/>
        </a:xfrm>
        <a:prstGeom prst="rect">
          <a:avLst/>
        </a:prstGeom>
        <a:solidFill>
          <a:schemeClr val="bg1"/>
        </a:solidFill>
        <a:ln>
          <a:noFill/>
        </a:ln>
        <a:effectLst>
          <a:outerShdw blurRad="38100" dist="254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349794" tIns="45720" rIns="45720" bIns="45720" numCol="1" spcCol="1270" anchor="ctr" anchorCtr="0">
          <a:noAutofit/>
        </a:bodyPr>
        <a:lstStyle/>
        <a:p>
          <a:pPr marL="0" lvl="0" indent="0" algn="l" defTabSz="800100">
            <a:lnSpc>
              <a:spcPct val="90000"/>
            </a:lnSpc>
            <a:spcBef>
              <a:spcPct val="0"/>
            </a:spcBef>
            <a:spcAft>
              <a:spcPct val="35000"/>
            </a:spcAft>
            <a:buNone/>
          </a:pPr>
          <a:r>
            <a:rPr lang="it-IT" sz="1800" b="1" i="0" kern="1200" dirty="0" err="1">
              <a:solidFill>
                <a:sysClr val="window" lastClr="FFFFFF"/>
              </a:solidFill>
              <a:latin typeface="Raleway "/>
              <a:ea typeface="Noto Sans" panose="020B0502040504020204" pitchFamily="34" charset="0"/>
              <a:cs typeface="+mn-cs"/>
            </a:rPr>
            <a:t>Bodite</a:t>
          </a:r>
          <a:r>
            <a:rPr lang="it-IT" sz="1800" b="1" i="0" kern="1200" dirty="0">
              <a:solidFill>
                <a:sysClr val="window" lastClr="FFFFFF"/>
              </a:solidFill>
              <a:latin typeface="Raleway "/>
              <a:ea typeface="Noto Sans" panose="020B0502040504020204" pitchFamily="34" charset="0"/>
              <a:cs typeface="+mn-cs"/>
            </a:rPr>
            <a:t> </a:t>
          </a:r>
          <a:r>
            <a:rPr lang="it-IT" sz="1800" b="1" i="0" kern="1200" dirty="0" err="1">
              <a:solidFill>
                <a:sysClr val="window" lastClr="FFFFFF"/>
              </a:solidFill>
              <a:latin typeface="Raleway "/>
              <a:ea typeface="Noto Sans" panose="020B0502040504020204" pitchFamily="34" charset="0"/>
              <a:cs typeface="+mn-cs"/>
            </a:rPr>
            <a:t>jasni</a:t>
          </a:r>
          <a:r>
            <a:rPr lang="it-IT" sz="1800" b="1" i="0" kern="1200" dirty="0">
              <a:solidFill>
                <a:sysClr val="window" lastClr="FFFFFF"/>
              </a:solidFill>
              <a:latin typeface="Raleway "/>
              <a:ea typeface="Noto Sans" panose="020B0502040504020204" pitchFamily="34" charset="0"/>
              <a:cs typeface="+mn-cs"/>
            </a:rPr>
            <a:t> in </a:t>
          </a:r>
          <a:r>
            <a:rPr lang="it-IT" sz="1800" b="1" i="0" kern="1200" dirty="0" err="1">
              <a:solidFill>
                <a:sysClr val="window" lastClr="FFFFFF"/>
              </a:solidFill>
              <a:latin typeface="Raleway "/>
              <a:ea typeface="Noto Sans" panose="020B0502040504020204" pitchFamily="34" charset="0"/>
              <a:cs typeface="+mn-cs"/>
            </a:rPr>
            <a:t>poudarite</a:t>
          </a:r>
          <a:r>
            <a:rPr lang="it-IT" sz="1800" b="1" i="0" kern="1200" dirty="0">
              <a:solidFill>
                <a:sysClr val="window" lastClr="FFFFFF"/>
              </a:solidFill>
              <a:latin typeface="Raleway "/>
              <a:ea typeface="Noto Sans" panose="020B0502040504020204" pitchFamily="34" charset="0"/>
              <a:cs typeface="+mn-cs"/>
            </a:rPr>
            <a:t> </a:t>
          </a:r>
          <a:r>
            <a:rPr lang="it-IT" sz="1800" b="1" i="0" kern="1200" dirty="0" err="1">
              <a:solidFill>
                <a:sysClr val="window" lastClr="FFFFFF"/>
              </a:solidFill>
              <a:latin typeface="Raleway "/>
              <a:ea typeface="Noto Sans" panose="020B0502040504020204" pitchFamily="34" charset="0"/>
              <a:cs typeface="+mn-cs"/>
            </a:rPr>
            <a:t>prednosti</a:t>
          </a:r>
          <a:endParaRPr lang="tr-TR" sz="1800" kern="1200" dirty="0">
            <a:solidFill>
              <a:sysClr val="window" lastClr="FFFFFF"/>
            </a:solidFill>
            <a:latin typeface="Raleway "/>
            <a:ea typeface="Noto Sans" panose="020B0502040504020204" pitchFamily="34" charset="0"/>
            <a:cs typeface="+mn-cs"/>
          </a:endParaRPr>
        </a:p>
      </dsp:txBody>
      <dsp:txXfrm>
        <a:off x="303183" y="4206439"/>
        <a:ext cx="9731590" cy="440685"/>
      </dsp:txXfrm>
    </dsp:sp>
    <dsp:sp modelId="{448DF3DD-F08A-430A-98E8-5B61E5423095}">
      <dsp:nvSpPr>
        <dsp:cNvPr id="0" name=""/>
        <dsp:cNvSpPr/>
      </dsp:nvSpPr>
      <dsp:spPr>
        <a:xfrm>
          <a:off x="64735" y="4132880"/>
          <a:ext cx="550856" cy="550856"/>
        </a:xfrm>
        <a:prstGeom prst="ellipse">
          <a:avLst/>
        </a:prstGeom>
        <a:solidFill>
          <a:sysClr val="window" lastClr="FFFFFF">
            <a:hueOff val="0"/>
            <a:satOff val="0"/>
            <a:lumOff val="0"/>
            <a:alphaOff val="0"/>
          </a:sysClr>
        </a:solidFill>
        <a:ln w="12700" cap="rnd" cmpd="sng" algn="ctr">
          <a:solidFill>
            <a:srgbClr val="FFCA08">
              <a:alpha val="90000"/>
              <a:hueOff val="0"/>
              <a:satOff val="0"/>
              <a:lumOff val="0"/>
              <a:alphaOff val="-40000"/>
            </a:srgbClr>
          </a:solidFill>
          <a:prstDash val="solid"/>
          <a:miter lim="800000"/>
        </a:ln>
        <a:effectLst>
          <a:outerShdw blurRad="38100" dist="25400" dir="5400000" rotWithShape="0">
            <a:srgbClr val="000000">
              <a:alpha val="35000"/>
            </a:srgbClr>
          </a:outerShdw>
        </a:effectLst>
        <a:scene3d>
          <a:camera prst="orthographicFront"/>
          <a:lightRig rig="flat" dir="t"/>
        </a:scene3d>
        <a:sp3d z="190500" extrusionH="12700" prstMaterial="plastic">
          <a:bevelT w="50800" h="50800"/>
        </a:sp3d>
      </dsp:spPr>
      <dsp:style>
        <a:lnRef idx="1">
          <a:scrgbClr r="0" g="0" b="0"/>
        </a:lnRef>
        <a:fillRef idx="1">
          <a:scrgbClr r="0" g="0" b="0"/>
        </a:fillRef>
        <a:effectRef idx="2">
          <a:scrgbClr r="0" g="0" b="0"/>
        </a:effectRef>
        <a:fontRef idx="minor"/>
      </dsp:style>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135028A-6878-4ED0-9143-16B35AD06FDF}">
      <dsp:nvSpPr>
        <dsp:cNvPr id="0" name=""/>
        <dsp:cNvSpPr/>
      </dsp:nvSpPr>
      <dsp:spPr>
        <a:xfrm>
          <a:off x="0" y="249297"/>
          <a:ext cx="10353675" cy="1003275"/>
        </a:xfrm>
        <a:prstGeom prst="rect">
          <a:avLst/>
        </a:prstGeom>
        <a:solidFill>
          <a:schemeClr val="dk1">
            <a:alpha val="90000"/>
            <a:tint val="40000"/>
            <a:hueOff val="0"/>
            <a:satOff val="0"/>
            <a:lumOff val="0"/>
            <a:alphaOff val="0"/>
          </a:schemeClr>
        </a:solidFill>
        <a:ln w="12700" cap="flat" cmpd="sng" algn="ctr">
          <a:solidFill>
            <a:schemeClr val="dk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03560" tIns="270764" rIns="803560" bIns="99568" numCol="1" spcCol="1270" anchor="t" anchorCtr="0">
          <a:noAutofit/>
        </a:bodyPr>
        <a:lstStyle/>
        <a:p>
          <a:pPr marL="114300" lvl="1" indent="-114300" algn="just" defTabSz="622300">
            <a:lnSpc>
              <a:spcPct val="90000"/>
            </a:lnSpc>
            <a:spcBef>
              <a:spcPct val="0"/>
            </a:spcBef>
            <a:spcAft>
              <a:spcPct val="15000"/>
            </a:spcAft>
            <a:buChar char="•"/>
          </a:pPr>
          <a:r>
            <a:rPr lang="en-US" sz="1400" b="0" kern="1200" dirty="0" err="1">
              <a:solidFill>
                <a:schemeClr val="accent1"/>
              </a:solidFill>
              <a:latin typeface="+mn-lt"/>
              <a:ea typeface="Noto Sans"/>
              <a:cs typeface="Noto Sans"/>
            </a:rPr>
            <a:t>Navedite</a:t>
          </a:r>
          <a:r>
            <a:rPr lang="en-US" sz="1400" b="0" kern="1200" dirty="0">
              <a:solidFill>
                <a:schemeClr val="accent1"/>
              </a:solidFill>
              <a:latin typeface="+mn-lt"/>
              <a:ea typeface="Noto Sans"/>
              <a:cs typeface="Noto Sans"/>
            </a:rPr>
            <a:t> </a:t>
          </a:r>
          <a:r>
            <a:rPr lang="en-US" sz="1400" b="0" kern="1200" dirty="0" err="1">
              <a:solidFill>
                <a:schemeClr val="accent1"/>
              </a:solidFill>
              <a:latin typeface="+mn-lt"/>
              <a:ea typeface="Noto Sans"/>
              <a:cs typeface="Noto Sans"/>
            </a:rPr>
            <a:t>svoje</a:t>
          </a:r>
          <a:r>
            <a:rPr lang="en-US" sz="1400" b="0" kern="1200" dirty="0">
              <a:solidFill>
                <a:schemeClr val="accent1"/>
              </a:solidFill>
              <a:latin typeface="+mn-lt"/>
              <a:ea typeface="Noto Sans"/>
              <a:cs typeface="Noto Sans"/>
            </a:rPr>
            <a:t> </a:t>
          </a:r>
          <a:r>
            <a:rPr lang="en-US" sz="1400" b="0" kern="1200" dirty="0" err="1">
              <a:solidFill>
                <a:schemeClr val="accent1"/>
              </a:solidFill>
              <a:latin typeface="+mn-lt"/>
              <a:ea typeface="Noto Sans"/>
              <a:cs typeface="Noto Sans"/>
            </a:rPr>
            <a:t>cilje</a:t>
          </a:r>
          <a:r>
            <a:rPr lang="en-US" sz="1400" b="0" kern="1200" dirty="0">
              <a:solidFill>
                <a:schemeClr val="accent1"/>
              </a:solidFill>
              <a:latin typeface="+mn-lt"/>
              <a:ea typeface="Noto Sans"/>
              <a:cs typeface="Noto Sans"/>
            </a:rPr>
            <a:t> in </a:t>
          </a:r>
          <a:r>
            <a:rPr lang="en-US" sz="1400" b="0" kern="1200" dirty="0" err="1">
              <a:solidFill>
                <a:schemeClr val="accent1"/>
              </a:solidFill>
              <a:latin typeface="+mn-lt"/>
              <a:ea typeface="Noto Sans"/>
              <a:cs typeface="Noto Sans"/>
            </a:rPr>
            <a:t>spretnosti</a:t>
          </a:r>
          <a:r>
            <a:rPr lang="en-US" sz="1400" b="0" kern="1200" dirty="0">
              <a:solidFill>
                <a:schemeClr val="accent1"/>
              </a:solidFill>
              <a:latin typeface="+mn-lt"/>
              <a:ea typeface="Noto Sans"/>
              <a:cs typeface="Noto Sans"/>
            </a:rPr>
            <a:t> </a:t>
          </a:r>
          <a:r>
            <a:rPr lang="en-US" sz="1400" b="0" kern="1200" dirty="0" err="1">
              <a:solidFill>
                <a:schemeClr val="accent1"/>
              </a:solidFill>
              <a:latin typeface="+mn-lt"/>
              <a:ea typeface="Noto Sans"/>
              <a:cs typeface="Noto Sans"/>
            </a:rPr>
            <a:t>ali</a:t>
          </a:r>
          <a:r>
            <a:rPr lang="en-US" sz="1400" b="0" kern="1200" dirty="0">
              <a:solidFill>
                <a:schemeClr val="accent1"/>
              </a:solidFill>
              <a:latin typeface="+mn-lt"/>
              <a:ea typeface="Noto Sans"/>
              <a:cs typeface="Noto Sans"/>
            </a:rPr>
            <a:t> </a:t>
          </a:r>
          <a:r>
            <a:rPr lang="en-US" sz="1400" b="0" kern="1200" dirty="0" err="1">
              <a:solidFill>
                <a:schemeClr val="accent1"/>
              </a:solidFill>
              <a:latin typeface="+mn-lt"/>
              <a:ea typeface="Noto Sans"/>
              <a:cs typeface="Noto Sans"/>
            </a:rPr>
            <a:t>vire</a:t>
          </a:r>
          <a:r>
            <a:rPr lang="en-US" sz="1400" b="0" kern="1200" dirty="0">
              <a:solidFill>
                <a:schemeClr val="accent1"/>
              </a:solidFill>
              <a:latin typeface="+mn-lt"/>
              <a:ea typeface="Noto Sans"/>
              <a:cs typeface="Noto Sans"/>
            </a:rPr>
            <a:t>, ki </a:t>
          </a:r>
          <a:r>
            <a:rPr lang="en-US" sz="1400" b="0" kern="1200" dirty="0" err="1">
              <a:solidFill>
                <a:schemeClr val="accent1"/>
              </a:solidFill>
              <a:latin typeface="+mn-lt"/>
              <a:ea typeface="Noto Sans"/>
              <a:cs typeface="Noto Sans"/>
            </a:rPr>
            <a:t>jih</a:t>
          </a:r>
          <a:r>
            <a:rPr lang="en-US" sz="1400" b="0" kern="1200" dirty="0">
              <a:solidFill>
                <a:schemeClr val="accent1"/>
              </a:solidFill>
              <a:latin typeface="+mn-lt"/>
              <a:ea typeface="Noto Sans"/>
              <a:cs typeface="Noto Sans"/>
            </a:rPr>
            <a:t> </a:t>
          </a:r>
          <a:r>
            <a:rPr lang="en-US" sz="1400" b="0" kern="1200" dirty="0" err="1">
              <a:solidFill>
                <a:schemeClr val="accent1"/>
              </a:solidFill>
              <a:latin typeface="+mn-lt"/>
              <a:ea typeface="Noto Sans"/>
              <a:cs typeface="Noto Sans"/>
            </a:rPr>
            <a:t>lahko</a:t>
          </a:r>
          <a:r>
            <a:rPr lang="en-US" sz="1400" b="0" kern="1200" dirty="0">
              <a:solidFill>
                <a:schemeClr val="accent1"/>
              </a:solidFill>
              <a:latin typeface="+mn-lt"/>
              <a:ea typeface="Noto Sans"/>
              <a:cs typeface="Noto Sans"/>
            </a:rPr>
            <a:t> </a:t>
          </a:r>
          <a:r>
            <a:rPr lang="en-US" sz="1400" b="0" kern="1200" dirty="0" err="1">
              <a:solidFill>
                <a:schemeClr val="accent1"/>
              </a:solidFill>
              <a:latin typeface="+mn-lt"/>
              <a:ea typeface="Noto Sans"/>
              <a:cs typeface="Noto Sans"/>
            </a:rPr>
            <a:t>zagotovite</a:t>
          </a:r>
          <a:r>
            <a:rPr lang="en-US" sz="1400" b="0" kern="1200" dirty="0">
              <a:solidFill>
                <a:schemeClr val="accent1"/>
              </a:solidFill>
              <a:latin typeface="+mn-lt"/>
              <a:ea typeface="Noto Sans"/>
              <a:cs typeface="Noto Sans"/>
            </a:rPr>
            <a:t>. 
Katera so </a:t>
          </a:r>
          <a:r>
            <a:rPr lang="en-US" sz="1400" b="0" kern="1200" dirty="0" err="1">
              <a:solidFill>
                <a:schemeClr val="accent1"/>
              </a:solidFill>
              <a:latin typeface="+mn-lt"/>
              <a:ea typeface="Noto Sans"/>
              <a:cs typeface="Noto Sans"/>
            </a:rPr>
            <a:t>ključna</a:t>
          </a:r>
          <a:r>
            <a:rPr lang="en-US" sz="1400" b="0" kern="1200" dirty="0">
              <a:solidFill>
                <a:schemeClr val="accent1"/>
              </a:solidFill>
              <a:latin typeface="+mn-lt"/>
              <a:ea typeface="Noto Sans"/>
              <a:cs typeface="Noto Sans"/>
            </a:rPr>
            <a:t> </a:t>
          </a:r>
          <a:r>
            <a:rPr lang="en-US" sz="1400" b="0" kern="1200" dirty="0" err="1">
              <a:solidFill>
                <a:schemeClr val="accent1"/>
              </a:solidFill>
              <a:latin typeface="+mn-lt"/>
              <a:ea typeface="Noto Sans"/>
              <a:cs typeface="Noto Sans"/>
            </a:rPr>
            <a:t>področja</a:t>
          </a:r>
          <a:r>
            <a:rPr lang="en-US" sz="1400" b="0" kern="1200" dirty="0">
              <a:solidFill>
                <a:schemeClr val="accent1"/>
              </a:solidFill>
              <a:latin typeface="+mn-lt"/>
              <a:ea typeface="Noto Sans"/>
              <a:cs typeface="Noto Sans"/>
            </a:rPr>
            <a:t>, </a:t>
          </a:r>
          <a:r>
            <a:rPr lang="en-US" sz="1400" b="0" kern="1200" dirty="0" err="1">
              <a:solidFill>
                <a:schemeClr val="accent1"/>
              </a:solidFill>
              <a:latin typeface="+mn-lt"/>
              <a:ea typeface="Noto Sans"/>
              <a:cs typeface="Noto Sans"/>
            </a:rPr>
            <a:t>na</a:t>
          </a:r>
          <a:r>
            <a:rPr lang="en-US" sz="1400" b="0" kern="1200" dirty="0">
              <a:solidFill>
                <a:schemeClr val="accent1"/>
              </a:solidFill>
              <a:latin typeface="+mn-lt"/>
              <a:ea typeface="Noto Sans"/>
              <a:cs typeface="Noto Sans"/>
            </a:rPr>
            <a:t> </a:t>
          </a:r>
          <a:r>
            <a:rPr lang="en-US" sz="1400" b="0" kern="1200" dirty="0" err="1">
              <a:solidFill>
                <a:schemeClr val="accent1"/>
              </a:solidFill>
              <a:latin typeface="+mn-lt"/>
              <a:ea typeface="Noto Sans"/>
              <a:cs typeface="Noto Sans"/>
            </a:rPr>
            <a:t>katerih</a:t>
          </a:r>
          <a:r>
            <a:rPr lang="en-US" sz="1400" b="0" kern="1200" dirty="0">
              <a:solidFill>
                <a:schemeClr val="accent1"/>
              </a:solidFill>
              <a:latin typeface="+mn-lt"/>
              <a:ea typeface="Noto Sans"/>
              <a:cs typeface="Noto Sans"/>
            </a:rPr>
            <a:t> se </a:t>
          </a:r>
          <a:r>
            <a:rPr lang="en-US" sz="1400" b="0" kern="1200" dirty="0" err="1">
              <a:solidFill>
                <a:schemeClr val="accent1"/>
              </a:solidFill>
              <a:latin typeface="+mn-lt"/>
              <a:ea typeface="Noto Sans"/>
              <a:cs typeface="Noto Sans"/>
            </a:rPr>
            <a:t>odlikujete</a:t>
          </a:r>
          <a:r>
            <a:rPr lang="en-US" sz="1400" b="0" kern="1200" dirty="0">
              <a:solidFill>
                <a:schemeClr val="accent1"/>
              </a:solidFill>
              <a:latin typeface="+mn-lt"/>
              <a:ea typeface="Noto Sans"/>
              <a:cs typeface="Noto Sans"/>
            </a:rPr>
            <a:t>, </a:t>
          </a:r>
          <a:r>
            <a:rPr lang="en-US" sz="1400" b="0" kern="1200" dirty="0" err="1">
              <a:solidFill>
                <a:schemeClr val="accent1"/>
              </a:solidFill>
              <a:latin typeface="+mn-lt"/>
              <a:ea typeface="Noto Sans"/>
              <a:cs typeface="Noto Sans"/>
            </a:rPr>
            <a:t>vaše</a:t>
          </a:r>
          <a:r>
            <a:rPr lang="en-US" sz="1400" b="0" kern="1200" dirty="0">
              <a:solidFill>
                <a:schemeClr val="accent1"/>
              </a:solidFill>
              <a:latin typeface="+mn-lt"/>
              <a:ea typeface="Noto Sans"/>
              <a:cs typeface="Noto Sans"/>
            </a:rPr>
            <a:t> </a:t>
          </a:r>
          <a:r>
            <a:rPr lang="en-US" sz="1400" b="0" kern="1200" dirty="0" err="1">
              <a:solidFill>
                <a:schemeClr val="accent1"/>
              </a:solidFill>
              <a:latin typeface="+mn-lt"/>
              <a:ea typeface="Noto Sans"/>
              <a:cs typeface="Noto Sans"/>
            </a:rPr>
            <a:t>sposobnosti</a:t>
          </a:r>
          <a:r>
            <a:rPr lang="en-US" sz="1400" b="0" kern="1200" dirty="0">
              <a:solidFill>
                <a:schemeClr val="accent1"/>
              </a:solidFill>
              <a:latin typeface="+mn-lt"/>
              <a:ea typeface="Noto Sans"/>
              <a:cs typeface="Noto Sans"/>
            </a:rPr>
            <a:t> in </a:t>
          </a:r>
          <a:r>
            <a:rPr lang="en-US" sz="1400" b="0" kern="1200" dirty="0" err="1">
              <a:solidFill>
                <a:schemeClr val="accent1"/>
              </a:solidFill>
              <a:latin typeface="+mn-lt"/>
              <a:ea typeface="Noto Sans"/>
              <a:cs typeface="Noto Sans"/>
            </a:rPr>
            <a:t>kaj</a:t>
          </a:r>
          <a:r>
            <a:rPr lang="en-US" sz="1400" b="0" kern="1200" dirty="0">
              <a:solidFill>
                <a:schemeClr val="accent1"/>
              </a:solidFill>
              <a:latin typeface="+mn-lt"/>
              <a:ea typeface="Noto Sans"/>
              <a:cs typeface="Noto Sans"/>
            </a:rPr>
            <a:t> vas </a:t>
          </a:r>
          <a:r>
            <a:rPr lang="en-US" sz="1400" b="0" kern="1200" dirty="0" err="1">
              <a:solidFill>
                <a:schemeClr val="accent1"/>
              </a:solidFill>
              <a:latin typeface="+mn-lt"/>
              <a:ea typeface="Noto Sans"/>
              <a:cs typeface="Noto Sans"/>
            </a:rPr>
            <a:t>ločuje</a:t>
          </a:r>
          <a:r>
            <a:rPr lang="en-US" sz="1400" b="0" kern="1200" dirty="0">
              <a:solidFill>
                <a:schemeClr val="accent1"/>
              </a:solidFill>
              <a:latin typeface="+mn-lt"/>
              <a:ea typeface="Noto Sans"/>
              <a:cs typeface="Noto Sans"/>
            </a:rPr>
            <a:t> od </a:t>
          </a:r>
          <a:r>
            <a:rPr lang="en-US" sz="1400" b="0" kern="1200" dirty="0" err="1">
              <a:solidFill>
                <a:schemeClr val="accent1"/>
              </a:solidFill>
              <a:latin typeface="+mn-lt"/>
              <a:ea typeface="Noto Sans"/>
              <a:cs typeface="Noto Sans"/>
            </a:rPr>
            <a:t>drugih</a:t>
          </a:r>
          <a:r>
            <a:rPr lang="en-US" sz="1400" b="0" kern="1200" dirty="0">
              <a:solidFill>
                <a:schemeClr val="accent1"/>
              </a:solidFill>
              <a:latin typeface="+mn-lt"/>
              <a:ea typeface="Noto Sans"/>
              <a:cs typeface="Noto Sans"/>
            </a:rPr>
            <a:t>? 
</a:t>
          </a:r>
          <a:r>
            <a:rPr lang="en-US" sz="1400" b="0" kern="1200" dirty="0" err="1">
              <a:solidFill>
                <a:schemeClr val="accent1"/>
              </a:solidFill>
              <a:latin typeface="+mn-lt"/>
              <a:ea typeface="Noto Sans"/>
              <a:cs typeface="Noto Sans"/>
            </a:rPr>
            <a:t>Opredelitev</a:t>
          </a:r>
          <a:r>
            <a:rPr lang="en-US" sz="1400" b="0" kern="1200" dirty="0">
              <a:solidFill>
                <a:schemeClr val="accent1"/>
              </a:solidFill>
              <a:latin typeface="+mn-lt"/>
              <a:ea typeface="Noto Sans"/>
              <a:cs typeface="Noto Sans"/>
            </a:rPr>
            <a:t>, </a:t>
          </a:r>
          <a:r>
            <a:rPr lang="en-US" sz="1400" b="0" kern="1200" dirty="0" err="1">
              <a:solidFill>
                <a:schemeClr val="accent1"/>
              </a:solidFill>
              <a:latin typeface="+mn-lt"/>
              <a:ea typeface="Noto Sans"/>
              <a:cs typeface="Noto Sans"/>
            </a:rPr>
            <a:t>kako</a:t>
          </a:r>
          <a:r>
            <a:rPr lang="en-US" sz="1400" b="0" kern="1200" dirty="0">
              <a:solidFill>
                <a:schemeClr val="accent1"/>
              </a:solidFill>
              <a:latin typeface="+mn-lt"/>
              <a:ea typeface="Noto Sans"/>
              <a:cs typeface="Noto Sans"/>
            </a:rPr>
            <a:t> </a:t>
          </a:r>
          <a:r>
            <a:rPr lang="en-US" sz="1400" b="0" kern="1200" dirty="0" err="1">
              <a:solidFill>
                <a:schemeClr val="accent1"/>
              </a:solidFill>
              <a:latin typeface="+mn-lt"/>
              <a:ea typeface="Noto Sans"/>
              <a:cs typeface="Noto Sans"/>
            </a:rPr>
            <a:t>lahko</a:t>
          </a:r>
          <a:r>
            <a:rPr lang="en-US" sz="1400" b="0" kern="1200" dirty="0">
              <a:solidFill>
                <a:schemeClr val="accent1"/>
              </a:solidFill>
              <a:latin typeface="+mn-lt"/>
              <a:ea typeface="Noto Sans"/>
              <a:cs typeface="Noto Sans"/>
            </a:rPr>
            <a:t> </a:t>
          </a:r>
          <a:r>
            <a:rPr lang="en-US" sz="1400" b="0" kern="1200" dirty="0" err="1">
              <a:solidFill>
                <a:schemeClr val="accent1"/>
              </a:solidFill>
              <a:latin typeface="+mn-lt"/>
              <a:ea typeface="Noto Sans"/>
              <a:cs typeface="Noto Sans"/>
            </a:rPr>
            <a:t>uskladite</a:t>
          </a:r>
          <a:r>
            <a:rPr lang="en-US" sz="1400" b="0" kern="1200" dirty="0">
              <a:solidFill>
                <a:schemeClr val="accent1"/>
              </a:solidFill>
              <a:latin typeface="+mn-lt"/>
              <a:ea typeface="Noto Sans"/>
              <a:cs typeface="Noto Sans"/>
            </a:rPr>
            <a:t> </a:t>
          </a:r>
          <a:r>
            <a:rPr lang="en-US" sz="1400" b="0" kern="1200" dirty="0" err="1">
              <a:solidFill>
                <a:schemeClr val="accent1"/>
              </a:solidFill>
              <a:latin typeface="+mn-lt"/>
              <a:ea typeface="Noto Sans"/>
              <a:cs typeface="Noto Sans"/>
            </a:rPr>
            <a:t>svoje</a:t>
          </a:r>
          <a:r>
            <a:rPr lang="en-US" sz="1400" b="0" kern="1200" dirty="0">
              <a:solidFill>
                <a:schemeClr val="accent1"/>
              </a:solidFill>
              <a:latin typeface="+mn-lt"/>
              <a:ea typeface="Noto Sans"/>
              <a:cs typeface="Noto Sans"/>
            </a:rPr>
            <a:t> </a:t>
          </a:r>
          <a:r>
            <a:rPr lang="en-US" sz="1400" b="0" kern="1200" dirty="0" err="1">
              <a:solidFill>
                <a:schemeClr val="accent1"/>
              </a:solidFill>
              <a:latin typeface="+mn-lt"/>
              <a:ea typeface="Noto Sans"/>
              <a:cs typeface="Noto Sans"/>
            </a:rPr>
            <a:t>cilje</a:t>
          </a:r>
          <a:r>
            <a:rPr lang="en-US" sz="1400" b="0" kern="1200" dirty="0">
              <a:solidFill>
                <a:schemeClr val="accent1"/>
              </a:solidFill>
              <a:latin typeface="+mn-lt"/>
              <a:ea typeface="Noto Sans"/>
              <a:cs typeface="Noto Sans"/>
            </a:rPr>
            <a:t> in </a:t>
          </a:r>
          <a:r>
            <a:rPr lang="en-US" sz="1400" b="0" kern="1200" dirty="0" err="1">
              <a:solidFill>
                <a:schemeClr val="accent1"/>
              </a:solidFill>
              <a:latin typeface="+mn-lt"/>
              <a:ea typeface="Noto Sans"/>
              <a:cs typeface="Noto Sans"/>
            </a:rPr>
            <a:t>vrednote</a:t>
          </a:r>
          <a:r>
            <a:rPr lang="en-US" sz="1400" b="0" kern="1200" dirty="0">
              <a:solidFill>
                <a:schemeClr val="accent1"/>
              </a:solidFill>
              <a:latin typeface="+mn-lt"/>
              <a:ea typeface="Noto Sans"/>
              <a:cs typeface="Noto Sans"/>
            </a:rPr>
            <a:t>?</a:t>
          </a:r>
          <a:endParaRPr lang="tr-TR" sz="1400" b="0" kern="1200" dirty="0">
            <a:solidFill>
              <a:schemeClr val="accent1"/>
            </a:solidFill>
            <a:latin typeface="+mn-lt"/>
            <a:ea typeface="Noto Sans"/>
            <a:cs typeface="Noto Sans"/>
          </a:endParaRPr>
        </a:p>
      </dsp:txBody>
      <dsp:txXfrm>
        <a:off x="0" y="249297"/>
        <a:ext cx="10353675" cy="1003275"/>
      </dsp:txXfrm>
    </dsp:sp>
    <dsp:sp modelId="{5525EBF6-CBC1-4106-BF14-DE2DB7BECCC1}">
      <dsp:nvSpPr>
        <dsp:cNvPr id="0" name=""/>
        <dsp:cNvSpPr/>
      </dsp:nvSpPr>
      <dsp:spPr>
        <a:xfrm>
          <a:off x="517683" y="57417"/>
          <a:ext cx="7247572" cy="383760"/>
        </a:xfrm>
        <a:prstGeom prst="roundRect">
          <a:avLst/>
        </a:prstGeom>
        <a:solidFill>
          <a:schemeClr val="bg1"/>
        </a:solidFill>
        <a:ln w="12700" cap="flat" cmpd="sng" algn="ctr">
          <a:solidFill>
            <a:schemeClr val="dk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73941" tIns="0" rIns="273941" bIns="0" numCol="1" spcCol="1270" anchor="ctr" anchorCtr="0">
          <a:noAutofit/>
        </a:bodyPr>
        <a:lstStyle/>
        <a:p>
          <a:pPr marL="0" lvl="0" indent="0" algn="l" defTabSz="622300">
            <a:lnSpc>
              <a:spcPct val="90000"/>
            </a:lnSpc>
            <a:spcBef>
              <a:spcPct val="0"/>
            </a:spcBef>
            <a:spcAft>
              <a:spcPct val="35000"/>
            </a:spcAft>
            <a:buNone/>
          </a:pPr>
          <a:r>
            <a:rPr lang="tr-TR" sz="1400" kern="1200" dirty="0">
              <a:solidFill>
                <a:schemeClr val="accent1"/>
              </a:solidFill>
              <a:latin typeface="+mn-lt"/>
              <a:ea typeface="Noto Sans" panose="020B0502040504020204" pitchFamily="34" charset="0"/>
              <a:cs typeface="Noto Sans" panose="020B0502040504020204" pitchFamily="34" charset="0"/>
            </a:rPr>
            <a:t>Opredelite svoje cilje in ponudbo vrednosti</a:t>
          </a:r>
          <a:endParaRPr lang="tr-TR" sz="1400" kern="1200" dirty="0">
            <a:solidFill>
              <a:schemeClr val="accent1"/>
            </a:solidFill>
            <a:latin typeface="+mn-lt"/>
          </a:endParaRPr>
        </a:p>
      </dsp:txBody>
      <dsp:txXfrm>
        <a:off x="536417" y="76151"/>
        <a:ext cx="7210104" cy="346292"/>
      </dsp:txXfrm>
    </dsp:sp>
    <dsp:sp modelId="{39E43885-3B3C-4390-9230-A7AB05982D1A}">
      <dsp:nvSpPr>
        <dsp:cNvPr id="0" name=""/>
        <dsp:cNvSpPr/>
      </dsp:nvSpPr>
      <dsp:spPr>
        <a:xfrm>
          <a:off x="0" y="1514652"/>
          <a:ext cx="10353675" cy="1003275"/>
        </a:xfrm>
        <a:prstGeom prst="rect">
          <a:avLst/>
        </a:prstGeom>
        <a:solidFill>
          <a:schemeClr val="dk1">
            <a:alpha val="90000"/>
            <a:tint val="40000"/>
            <a:hueOff val="0"/>
            <a:satOff val="0"/>
            <a:lumOff val="0"/>
            <a:alphaOff val="0"/>
          </a:schemeClr>
        </a:solidFill>
        <a:ln w="12700" cap="flat" cmpd="sng" algn="ctr">
          <a:solidFill>
            <a:schemeClr val="dk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03560" tIns="270764" rIns="803560" bIns="99568" numCol="1" spcCol="1270" anchor="t" anchorCtr="0">
          <a:noAutofit/>
        </a:bodyPr>
        <a:lstStyle/>
        <a:p>
          <a:pPr marL="114300" lvl="1" indent="-114300" algn="l" defTabSz="622300">
            <a:lnSpc>
              <a:spcPct val="90000"/>
            </a:lnSpc>
            <a:spcBef>
              <a:spcPct val="0"/>
            </a:spcBef>
            <a:spcAft>
              <a:spcPct val="15000"/>
            </a:spcAft>
            <a:buChar char="•"/>
          </a:pPr>
          <a:r>
            <a:rPr lang="en-US" sz="1400" kern="1200" dirty="0" err="1">
              <a:solidFill>
                <a:schemeClr val="accent1"/>
              </a:solidFill>
              <a:latin typeface="+mn-lt"/>
              <a:ea typeface="Noto Sans"/>
              <a:cs typeface="Noto Sans"/>
            </a:rPr>
            <a:t>Kdo</a:t>
          </a:r>
          <a:r>
            <a:rPr lang="en-US" sz="1400" kern="1200" dirty="0">
              <a:solidFill>
                <a:schemeClr val="accent1"/>
              </a:solidFill>
              <a:latin typeface="+mn-lt"/>
              <a:ea typeface="Noto Sans"/>
              <a:cs typeface="Noto Sans"/>
            </a:rPr>
            <a:t> je </a:t>
          </a:r>
          <a:r>
            <a:rPr lang="en-US" sz="1400" kern="1200" dirty="0" err="1">
              <a:solidFill>
                <a:schemeClr val="accent1"/>
              </a:solidFill>
              <a:latin typeface="+mn-lt"/>
              <a:ea typeface="Noto Sans"/>
              <a:cs typeface="Noto Sans"/>
            </a:rPr>
            <a:t>trenutno</a:t>
          </a:r>
          <a:r>
            <a:rPr lang="en-US" sz="1400" kern="1200" dirty="0">
              <a:solidFill>
                <a:schemeClr val="accent1"/>
              </a:solidFill>
              <a:latin typeface="+mn-lt"/>
              <a:ea typeface="Noto Sans"/>
              <a:cs typeface="Noto Sans"/>
            </a:rPr>
            <a:t> </a:t>
          </a:r>
          <a:r>
            <a:rPr lang="en-US" sz="1400" kern="1200" dirty="0" err="1">
              <a:solidFill>
                <a:schemeClr val="accent1"/>
              </a:solidFill>
              <a:latin typeface="+mn-lt"/>
              <a:ea typeface="Noto Sans"/>
              <a:cs typeface="Noto Sans"/>
            </a:rPr>
            <a:t>prisoten</a:t>
          </a:r>
          <a:r>
            <a:rPr lang="en-US" sz="1400" kern="1200" dirty="0">
              <a:solidFill>
                <a:schemeClr val="accent1"/>
              </a:solidFill>
              <a:latin typeface="+mn-lt"/>
              <a:ea typeface="Noto Sans"/>
              <a:cs typeface="Noto Sans"/>
            </a:rPr>
            <a:t> v </a:t>
          </a:r>
          <a:r>
            <a:rPr lang="en-US" sz="1400" kern="1200" dirty="0" err="1">
              <a:solidFill>
                <a:schemeClr val="accent1"/>
              </a:solidFill>
              <a:latin typeface="+mn-lt"/>
              <a:ea typeface="Noto Sans"/>
              <a:cs typeface="Noto Sans"/>
            </a:rPr>
            <a:t>sektorju</a:t>
          </a:r>
          <a:r>
            <a:rPr lang="en-US" sz="1400" kern="1200" dirty="0">
              <a:solidFill>
                <a:schemeClr val="accent1"/>
              </a:solidFill>
              <a:latin typeface="+mn-lt"/>
              <a:ea typeface="Noto Sans"/>
              <a:cs typeface="Noto Sans"/>
            </a:rPr>
            <a:t>?
Katera </a:t>
          </a:r>
          <a:r>
            <a:rPr lang="en-US" sz="1400" kern="1200" dirty="0" err="1">
              <a:solidFill>
                <a:schemeClr val="accent1"/>
              </a:solidFill>
              <a:latin typeface="+mn-lt"/>
              <a:ea typeface="Noto Sans"/>
              <a:cs typeface="Noto Sans"/>
            </a:rPr>
            <a:t>podjetja</a:t>
          </a:r>
          <a:r>
            <a:rPr lang="en-US" sz="1400" kern="1200" dirty="0">
              <a:solidFill>
                <a:schemeClr val="accent1"/>
              </a:solidFill>
              <a:latin typeface="+mn-lt"/>
              <a:ea typeface="Noto Sans"/>
              <a:cs typeface="Noto Sans"/>
            </a:rPr>
            <a:t> so </a:t>
          </a:r>
          <a:r>
            <a:rPr lang="en-US" sz="1400" kern="1200" dirty="0" err="1">
              <a:solidFill>
                <a:schemeClr val="accent1"/>
              </a:solidFill>
              <a:latin typeface="+mn-lt"/>
              <a:ea typeface="Noto Sans"/>
              <a:cs typeface="Noto Sans"/>
            </a:rPr>
            <a:t>vaši</a:t>
          </a:r>
          <a:r>
            <a:rPr lang="en-US" sz="1400" kern="1200" dirty="0">
              <a:solidFill>
                <a:schemeClr val="accent1"/>
              </a:solidFill>
              <a:latin typeface="+mn-lt"/>
              <a:ea typeface="Noto Sans"/>
              <a:cs typeface="Noto Sans"/>
            </a:rPr>
            <a:t> </a:t>
          </a:r>
          <a:r>
            <a:rPr lang="en-US" sz="1400" kern="1200" dirty="0" err="1">
              <a:solidFill>
                <a:schemeClr val="accent1"/>
              </a:solidFill>
              <a:latin typeface="+mn-lt"/>
              <a:ea typeface="Noto Sans"/>
              <a:cs typeface="Noto Sans"/>
            </a:rPr>
            <a:t>tekmeci</a:t>
          </a:r>
          <a:r>
            <a:rPr lang="en-US" sz="1400" kern="1200" dirty="0">
              <a:solidFill>
                <a:schemeClr val="accent1"/>
              </a:solidFill>
              <a:latin typeface="+mn-lt"/>
              <a:ea typeface="Noto Sans"/>
              <a:cs typeface="Noto Sans"/>
            </a:rPr>
            <a:t>?
S </a:t>
          </a:r>
          <a:r>
            <a:rPr lang="en-US" sz="1400" kern="1200" dirty="0" err="1">
              <a:solidFill>
                <a:schemeClr val="accent1"/>
              </a:solidFill>
              <a:latin typeface="+mn-lt"/>
              <a:ea typeface="Noto Sans"/>
              <a:cs typeface="Noto Sans"/>
            </a:rPr>
            <a:t>kom</a:t>
          </a:r>
          <a:r>
            <a:rPr lang="en-US" sz="1400" kern="1200" dirty="0">
              <a:solidFill>
                <a:schemeClr val="accent1"/>
              </a:solidFill>
              <a:latin typeface="+mn-lt"/>
              <a:ea typeface="Noto Sans"/>
              <a:cs typeface="Noto Sans"/>
            </a:rPr>
            <a:t> </a:t>
          </a:r>
          <a:r>
            <a:rPr lang="en-US" sz="1400" kern="1200" dirty="0" err="1">
              <a:solidFill>
                <a:schemeClr val="accent1"/>
              </a:solidFill>
              <a:latin typeface="+mn-lt"/>
              <a:ea typeface="Noto Sans"/>
              <a:cs typeface="Noto Sans"/>
            </a:rPr>
            <a:t>lahko</a:t>
          </a:r>
          <a:r>
            <a:rPr lang="en-US" sz="1400" kern="1200" dirty="0">
              <a:solidFill>
                <a:schemeClr val="accent1"/>
              </a:solidFill>
              <a:latin typeface="+mn-lt"/>
              <a:ea typeface="Noto Sans"/>
              <a:cs typeface="Noto Sans"/>
            </a:rPr>
            <a:t> </a:t>
          </a:r>
          <a:r>
            <a:rPr lang="en-US" sz="1400" kern="1200" dirty="0" err="1">
              <a:solidFill>
                <a:schemeClr val="accent1"/>
              </a:solidFill>
              <a:latin typeface="+mn-lt"/>
              <a:ea typeface="Noto Sans"/>
              <a:cs typeface="Noto Sans"/>
            </a:rPr>
            <a:t>sodelujete</a:t>
          </a:r>
          <a:r>
            <a:rPr lang="en-US" sz="1400" kern="1200" dirty="0">
              <a:solidFill>
                <a:schemeClr val="accent1"/>
              </a:solidFill>
              <a:latin typeface="+mn-lt"/>
              <a:ea typeface="Noto Sans"/>
              <a:cs typeface="Noto Sans"/>
            </a:rPr>
            <a:t>?</a:t>
          </a:r>
          <a:endParaRPr lang="tr-TR" sz="1400" kern="1200" dirty="0">
            <a:solidFill>
              <a:schemeClr val="accent1"/>
            </a:solidFill>
            <a:latin typeface="+mn-lt"/>
            <a:ea typeface="Noto Sans"/>
            <a:cs typeface="Noto Sans"/>
          </a:endParaRPr>
        </a:p>
      </dsp:txBody>
      <dsp:txXfrm>
        <a:off x="0" y="1514652"/>
        <a:ext cx="10353675" cy="1003275"/>
      </dsp:txXfrm>
    </dsp:sp>
    <dsp:sp modelId="{2ACC3143-3321-48DF-A107-1021D31151F7}">
      <dsp:nvSpPr>
        <dsp:cNvPr id="0" name=""/>
        <dsp:cNvSpPr/>
      </dsp:nvSpPr>
      <dsp:spPr>
        <a:xfrm>
          <a:off x="517683" y="1322772"/>
          <a:ext cx="7247572" cy="383760"/>
        </a:xfrm>
        <a:prstGeom prst="roundRect">
          <a:avLst/>
        </a:prstGeom>
        <a:solidFill>
          <a:schemeClr val="lt1">
            <a:hueOff val="0"/>
            <a:satOff val="0"/>
            <a:lumOff val="0"/>
            <a:alphaOff val="0"/>
          </a:schemeClr>
        </a:solidFill>
        <a:ln w="12700" cap="flat" cmpd="sng" algn="ctr">
          <a:solidFill>
            <a:schemeClr val="dk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73941" tIns="0" rIns="273941" bIns="0" numCol="1" spcCol="1270" anchor="ctr" anchorCtr="0">
          <a:noAutofit/>
        </a:bodyPr>
        <a:lstStyle/>
        <a:p>
          <a:pPr marL="0" lvl="0" indent="0" algn="l" defTabSz="622300">
            <a:lnSpc>
              <a:spcPct val="90000"/>
            </a:lnSpc>
            <a:spcBef>
              <a:spcPct val="0"/>
            </a:spcBef>
            <a:spcAft>
              <a:spcPct val="35000"/>
            </a:spcAft>
            <a:buNone/>
          </a:pPr>
          <a:r>
            <a:rPr lang="tr-TR" sz="1400" kern="1200" dirty="0">
              <a:solidFill>
                <a:schemeClr val="accent1"/>
              </a:solidFill>
              <a:latin typeface="+mn-lt"/>
              <a:ea typeface="Noto Sans" panose="020B0502040504020204" pitchFamily="34" charset="0"/>
              <a:cs typeface="Noto Sans" panose="020B0502040504020204" pitchFamily="34" charset="0"/>
            </a:rPr>
            <a:t>Raziskave in mreženje – formalizirajte svoje partnerstvo-</a:t>
          </a:r>
          <a:endParaRPr lang="tr-TR" sz="1400" kern="1200" dirty="0">
            <a:solidFill>
              <a:schemeClr val="accent1"/>
            </a:solidFill>
            <a:latin typeface="+mn-lt"/>
          </a:endParaRPr>
        </a:p>
      </dsp:txBody>
      <dsp:txXfrm>
        <a:off x="536417" y="1341506"/>
        <a:ext cx="7210104" cy="346292"/>
      </dsp:txXfrm>
    </dsp:sp>
    <dsp:sp modelId="{CA204A3E-C4DA-444D-B07B-DADDE8C42AF3}">
      <dsp:nvSpPr>
        <dsp:cNvPr id="0" name=""/>
        <dsp:cNvSpPr/>
      </dsp:nvSpPr>
      <dsp:spPr>
        <a:xfrm>
          <a:off x="0" y="2780007"/>
          <a:ext cx="10353675" cy="1003275"/>
        </a:xfrm>
        <a:prstGeom prst="rect">
          <a:avLst/>
        </a:prstGeom>
        <a:solidFill>
          <a:schemeClr val="dk1">
            <a:alpha val="90000"/>
            <a:tint val="40000"/>
            <a:hueOff val="0"/>
            <a:satOff val="0"/>
            <a:lumOff val="0"/>
            <a:alphaOff val="0"/>
          </a:schemeClr>
        </a:solidFill>
        <a:ln w="12700" cap="flat" cmpd="sng" algn="ctr">
          <a:solidFill>
            <a:schemeClr val="dk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03560" tIns="270764" rIns="803560" bIns="99568" numCol="1" spcCol="1270" anchor="t" anchorCtr="0">
          <a:noAutofit/>
        </a:bodyPr>
        <a:lstStyle/>
        <a:p>
          <a:pPr marL="114300" lvl="1" indent="-114300" algn="l" defTabSz="622300">
            <a:lnSpc>
              <a:spcPct val="90000"/>
            </a:lnSpc>
            <a:spcBef>
              <a:spcPct val="0"/>
            </a:spcBef>
            <a:spcAft>
              <a:spcPct val="15000"/>
            </a:spcAft>
            <a:buChar char="•"/>
          </a:pPr>
          <a:r>
            <a:rPr lang="en-US" sz="1400" b="0" kern="1200" dirty="0" err="1">
              <a:solidFill>
                <a:schemeClr val="accent1"/>
              </a:solidFill>
              <a:latin typeface="+mn-lt"/>
              <a:ea typeface="Noto Sans"/>
              <a:cs typeface="Noto Sans"/>
            </a:rPr>
            <a:t>Pogajajte</a:t>
          </a:r>
          <a:r>
            <a:rPr lang="en-US" sz="1400" b="0" kern="1200" dirty="0">
              <a:solidFill>
                <a:schemeClr val="accent1"/>
              </a:solidFill>
              <a:latin typeface="+mn-lt"/>
              <a:ea typeface="Noto Sans"/>
              <a:cs typeface="Noto Sans"/>
            </a:rPr>
            <a:t> se o </a:t>
          </a:r>
          <a:r>
            <a:rPr lang="en-US" sz="1400" b="0" kern="1200" dirty="0" err="1">
              <a:solidFill>
                <a:schemeClr val="accent1"/>
              </a:solidFill>
              <a:latin typeface="+mn-lt"/>
              <a:ea typeface="Noto Sans"/>
              <a:cs typeface="Noto Sans"/>
            </a:rPr>
            <a:t>pogojih</a:t>
          </a:r>
          <a:r>
            <a:rPr lang="en-US" sz="1400" b="0" kern="1200" dirty="0">
              <a:solidFill>
                <a:schemeClr val="accent1"/>
              </a:solidFill>
              <a:latin typeface="+mn-lt"/>
              <a:ea typeface="Noto Sans"/>
              <a:cs typeface="Noto Sans"/>
            </a:rPr>
            <a:t> </a:t>
          </a:r>
          <a:r>
            <a:rPr lang="en-US" sz="1400" b="0" kern="1200" dirty="0" err="1">
              <a:solidFill>
                <a:schemeClr val="accent1"/>
              </a:solidFill>
              <a:latin typeface="+mn-lt"/>
              <a:ea typeface="Noto Sans"/>
              <a:cs typeface="Noto Sans"/>
            </a:rPr>
            <a:t>vašega</a:t>
          </a:r>
          <a:r>
            <a:rPr lang="en-US" sz="1400" b="0" kern="1200" dirty="0">
              <a:solidFill>
                <a:schemeClr val="accent1"/>
              </a:solidFill>
              <a:latin typeface="+mn-lt"/>
              <a:ea typeface="Noto Sans"/>
              <a:cs typeface="Noto Sans"/>
            </a:rPr>
            <a:t> </a:t>
          </a:r>
          <a:r>
            <a:rPr lang="en-US" sz="1400" b="0" kern="1200" dirty="0" err="1">
              <a:solidFill>
                <a:schemeClr val="accent1"/>
              </a:solidFill>
              <a:latin typeface="+mn-lt"/>
              <a:ea typeface="Noto Sans"/>
              <a:cs typeface="Noto Sans"/>
            </a:rPr>
            <a:t>partnerstva</a:t>
          </a:r>
          <a:r>
            <a:rPr lang="en-US" sz="1400" b="0" kern="1200" dirty="0">
              <a:solidFill>
                <a:schemeClr val="accent1"/>
              </a:solidFill>
              <a:latin typeface="+mn-lt"/>
              <a:ea typeface="Noto Sans"/>
              <a:cs typeface="Noto Sans"/>
            </a:rPr>
            <a:t>,
</a:t>
          </a:r>
          <a:r>
            <a:rPr lang="en-US" sz="1400" b="0" kern="1200" dirty="0" err="1">
              <a:solidFill>
                <a:schemeClr val="accent1"/>
              </a:solidFill>
              <a:latin typeface="+mn-lt"/>
              <a:ea typeface="Noto Sans"/>
              <a:cs typeface="Noto Sans"/>
            </a:rPr>
            <a:t>Formalizirajte</a:t>
          </a:r>
          <a:r>
            <a:rPr lang="en-US" sz="1400" b="0" kern="1200" dirty="0">
              <a:solidFill>
                <a:schemeClr val="accent1"/>
              </a:solidFill>
              <a:latin typeface="+mn-lt"/>
              <a:ea typeface="Noto Sans"/>
              <a:cs typeface="Noto Sans"/>
            </a:rPr>
            <a:t> </a:t>
          </a:r>
          <a:r>
            <a:rPr lang="en-US" sz="1400" b="0" kern="1200" dirty="0" err="1">
              <a:solidFill>
                <a:schemeClr val="accent1"/>
              </a:solidFill>
              <a:latin typeface="+mn-lt"/>
              <a:ea typeface="Noto Sans"/>
              <a:cs typeface="Noto Sans"/>
            </a:rPr>
            <a:t>svoje</a:t>
          </a:r>
          <a:r>
            <a:rPr lang="en-US" sz="1400" b="0" kern="1200" dirty="0">
              <a:solidFill>
                <a:schemeClr val="accent1"/>
              </a:solidFill>
              <a:latin typeface="+mn-lt"/>
              <a:ea typeface="Noto Sans"/>
              <a:cs typeface="Noto Sans"/>
            </a:rPr>
            <a:t> </a:t>
          </a:r>
          <a:r>
            <a:rPr lang="en-US" sz="1400" b="0" kern="1200" dirty="0" err="1">
              <a:solidFill>
                <a:schemeClr val="accent1"/>
              </a:solidFill>
              <a:latin typeface="+mn-lt"/>
              <a:ea typeface="Noto Sans"/>
              <a:cs typeface="Noto Sans"/>
            </a:rPr>
            <a:t>partnerstvo</a:t>
          </a:r>
          <a:r>
            <a:rPr lang="en-US" sz="1400" b="0" kern="1200" dirty="0">
              <a:solidFill>
                <a:schemeClr val="accent1"/>
              </a:solidFill>
              <a:latin typeface="+mn-lt"/>
              <a:ea typeface="Noto Sans"/>
              <a:cs typeface="Noto Sans"/>
            </a:rPr>
            <a:t> (</a:t>
          </a:r>
          <a:r>
            <a:rPr lang="en-US" sz="1400" b="0" kern="1200" dirty="0" err="1">
              <a:solidFill>
                <a:schemeClr val="accent1"/>
              </a:solidFill>
              <a:latin typeface="+mn-lt"/>
              <a:ea typeface="Noto Sans"/>
              <a:cs typeface="Noto Sans"/>
            </a:rPr>
            <a:t>podpis</a:t>
          </a:r>
          <a:r>
            <a:rPr lang="en-US" sz="1400" b="0" kern="1200" dirty="0">
              <a:solidFill>
                <a:schemeClr val="accent1"/>
              </a:solidFill>
              <a:latin typeface="+mn-lt"/>
              <a:ea typeface="Noto Sans"/>
              <a:cs typeface="Noto Sans"/>
            </a:rPr>
            <a:t> </a:t>
          </a:r>
          <a:r>
            <a:rPr lang="en-US" sz="1400" b="0" kern="1200" dirty="0" err="1">
              <a:solidFill>
                <a:schemeClr val="accent1"/>
              </a:solidFill>
              <a:latin typeface="+mn-lt"/>
              <a:ea typeface="Noto Sans"/>
              <a:cs typeface="Noto Sans"/>
            </a:rPr>
            <a:t>pogodbe</a:t>
          </a:r>
          <a:r>
            <a:rPr lang="en-US" sz="1400" b="0" kern="1200" dirty="0">
              <a:solidFill>
                <a:schemeClr val="accent1"/>
              </a:solidFill>
              <a:latin typeface="+mn-lt"/>
              <a:ea typeface="Noto Sans"/>
              <a:cs typeface="Noto Sans"/>
            </a:rPr>
            <a:t>, </a:t>
          </a:r>
          <a:r>
            <a:rPr lang="en-US" sz="1400" b="0" kern="1200" dirty="0" err="1">
              <a:solidFill>
                <a:schemeClr val="accent1"/>
              </a:solidFill>
              <a:latin typeface="+mn-lt"/>
              <a:ea typeface="Noto Sans"/>
              <a:cs typeface="Noto Sans"/>
            </a:rPr>
            <a:t>protokol</a:t>
          </a:r>
          <a:r>
            <a:rPr lang="en-US" sz="1400" b="0" kern="1200" dirty="0">
              <a:solidFill>
                <a:schemeClr val="accent1"/>
              </a:solidFill>
              <a:latin typeface="+mn-lt"/>
              <a:ea typeface="Noto Sans"/>
              <a:cs typeface="Noto Sans"/>
            </a:rPr>
            <a:t> o </a:t>
          </a:r>
          <a:r>
            <a:rPr lang="en-US" sz="1400" b="0" kern="1200" dirty="0" err="1">
              <a:solidFill>
                <a:schemeClr val="accent1"/>
              </a:solidFill>
              <a:latin typeface="+mn-lt"/>
              <a:ea typeface="Noto Sans"/>
              <a:cs typeface="Noto Sans"/>
            </a:rPr>
            <a:t>sodelovanju</a:t>
          </a:r>
          <a:r>
            <a:rPr lang="en-US" sz="1400" b="0" kern="1200" dirty="0">
              <a:solidFill>
                <a:schemeClr val="accent1"/>
              </a:solidFill>
              <a:latin typeface="+mn-lt"/>
              <a:ea typeface="Noto Sans"/>
              <a:cs typeface="Noto Sans"/>
            </a:rPr>
            <a:t> </a:t>
          </a:r>
          <a:r>
            <a:rPr lang="en-US" sz="1400" b="0" kern="1200" dirty="0" err="1">
              <a:solidFill>
                <a:schemeClr val="accent1"/>
              </a:solidFill>
              <a:latin typeface="+mn-lt"/>
              <a:ea typeface="Noto Sans"/>
              <a:cs typeface="Noto Sans"/>
            </a:rPr>
            <a:t>itd</a:t>
          </a:r>
          <a:r>
            <a:rPr lang="en-US" sz="1400" b="0" kern="1200" dirty="0">
              <a:solidFill>
                <a:schemeClr val="accent1"/>
              </a:solidFill>
              <a:latin typeface="+mn-lt"/>
              <a:ea typeface="Noto Sans"/>
              <a:cs typeface="Noto Sans"/>
            </a:rPr>
            <a:t>.)
Bodite </a:t>
          </a:r>
          <a:r>
            <a:rPr lang="en-US" sz="1400" b="0" kern="1200" dirty="0" err="1">
              <a:solidFill>
                <a:schemeClr val="accent1"/>
              </a:solidFill>
              <a:latin typeface="+mn-lt"/>
              <a:ea typeface="Noto Sans"/>
              <a:cs typeface="Noto Sans"/>
            </a:rPr>
            <a:t>jasni</a:t>
          </a:r>
          <a:r>
            <a:rPr lang="en-US" sz="1400" b="0" kern="1200" dirty="0">
              <a:solidFill>
                <a:schemeClr val="accent1"/>
              </a:solidFill>
              <a:latin typeface="+mn-lt"/>
              <a:ea typeface="Noto Sans"/>
              <a:cs typeface="Noto Sans"/>
            </a:rPr>
            <a:t> in </a:t>
          </a:r>
          <a:r>
            <a:rPr lang="en-US" sz="1400" b="0" kern="1200" dirty="0" err="1">
              <a:solidFill>
                <a:schemeClr val="accent1"/>
              </a:solidFill>
              <a:latin typeface="+mn-lt"/>
              <a:ea typeface="Noto Sans"/>
              <a:cs typeface="Noto Sans"/>
            </a:rPr>
            <a:t>natančni</a:t>
          </a:r>
          <a:r>
            <a:rPr lang="en-US" sz="1400" b="0" kern="1200" dirty="0">
              <a:solidFill>
                <a:schemeClr val="accent1"/>
              </a:solidFill>
              <a:latin typeface="+mn-lt"/>
              <a:ea typeface="Noto Sans"/>
              <a:cs typeface="Noto Sans"/>
            </a:rPr>
            <a:t> glede vlog, </a:t>
          </a:r>
          <a:r>
            <a:rPr lang="en-US" sz="1400" b="0" kern="1200" dirty="0" err="1">
              <a:solidFill>
                <a:schemeClr val="accent1"/>
              </a:solidFill>
              <a:latin typeface="+mn-lt"/>
              <a:ea typeface="Noto Sans"/>
              <a:cs typeface="Noto Sans"/>
            </a:rPr>
            <a:t>odgovornosti</a:t>
          </a:r>
          <a:r>
            <a:rPr lang="en-US" sz="1400" b="0" kern="1200" dirty="0">
              <a:solidFill>
                <a:schemeClr val="accent1"/>
              </a:solidFill>
              <a:latin typeface="+mn-lt"/>
              <a:ea typeface="Noto Sans"/>
              <a:cs typeface="Noto Sans"/>
            </a:rPr>
            <a:t>, </a:t>
          </a:r>
          <a:r>
            <a:rPr lang="en-US" sz="1400" b="0" kern="1200" dirty="0" err="1">
              <a:solidFill>
                <a:schemeClr val="accent1"/>
              </a:solidFill>
              <a:latin typeface="+mn-lt"/>
              <a:ea typeface="Noto Sans"/>
              <a:cs typeface="Noto Sans"/>
            </a:rPr>
            <a:t>pričakovanj</a:t>
          </a:r>
          <a:r>
            <a:rPr lang="en-US" sz="1400" b="0" kern="1200" dirty="0">
              <a:solidFill>
                <a:schemeClr val="accent1"/>
              </a:solidFill>
              <a:latin typeface="+mn-lt"/>
              <a:ea typeface="Noto Sans"/>
              <a:cs typeface="Noto Sans"/>
            </a:rPr>
            <a:t> in </a:t>
          </a:r>
          <a:r>
            <a:rPr lang="en-US" sz="1400" b="0" kern="1200" dirty="0" err="1">
              <a:solidFill>
                <a:schemeClr val="accent1"/>
              </a:solidFill>
              <a:latin typeface="+mn-lt"/>
              <a:ea typeface="Noto Sans"/>
              <a:cs typeface="Noto Sans"/>
            </a:rPr>
            <a:t>koristi</a:t>
          </a:r>
          <a:r>
            <a:rPr lang="en-US" sz="1400" b="0" kern="1200" dirty="0">
              <a:solidFill>
                <a:schemeClr val="accent1"/>
              </a:solidFill>
              <a:latin typeface="+mn-lt"/>
              <a:ea typeface="Noto Sans"/>
              <a:cs typeface="Noto Sans"/>
            </a:rPr>
            <a:t> </a:t>
          </a:r>
          <a:r>
            <a:rPr lang="en-US" sz="1400" b="0" kern="1200" dirty="0" err="1">
              <a:solidFill>
                <a:schemeClr val="accent1"/>
              </a:solidFill>
              <a:latin typeface="+mn-lt"/>
              <a:ea typeface="Noto Sans"/>
              <a:cs typeface="Noto Sans"/>
            </a:rPr>
            <a:t>vsakega</a:t>
          </a:r>
          <a:r>
            <a:rPr lang="en-US" sz="1400" b="0" kern="1200" dirty="0">
              <a:solidFill>
                <a:schemeClr val="accent1"/>
              </a:solidFill>
              <a:latin typeface="+mn-lt"/>
              <a:ea typeface="Noto Sans"/>
              <a:cs typeface="Noto Sans"/>
            </a:rPr>
            <a:t> </a:t>
          </a:r>
          <a:r>
            <a:rPr lang="en-US" sz="1400" b="0" kern="1200" dirty="0" err="1">
              <a:solidFill>
                <a:schemeClr val="accent1"/>
              </a:solidFill>
              <a:latin typeface="+mn-lt"/>
              <a:ea typeface="Noto Sans"/>
              <a:cs typeface="Noto Sans"/>
            </a:rPr>
            <a:t>partnerja</a:t>
          </a:r>
          <a:r>
            <a:rPr lang="en-US" sz="1400" b="0" kern="1200" dirty="0">
              <a:solidFill>
                <a:schemeClr val="accent1"/>
              </a:solidFill>
              <a:latin typeface="+mn-lt"/>
              <a:ea typeface="Noto Sans"/>
              <a:cs typeface="Noto Sans"/>
            </a:rPr>
            <a:t>, </a:t>
          </a:r>
          <a:endParaRPr lang="tr-TR" sz="1400" b="0" kern="1200" dirty="0">
            <a:solidFill>
              <a:schemeClr val="accent1"/>
            </a:solidFill>
            <a:latin typeface="+mn-lt"/>
            <a:ea typeface="Noto Sans"/>
            <a:cs typeface="Noto Sans"/>
          </a:endParaRPr>
        </a:p>
      </dsp:txBody>
      <dsp:txXfrm>
        <a:off x="0" y="2780007"/>
        <a:ext cx="10353675" cy="1003275"/>
      </dsp:txXfrm>
    </dsp:sp>
    <dsp:sp modelId="{6FF171D7-476A-49D5-896B-8077C12CB4FC}">
      <dsp:nvSpPr>
        <dsp:cNvPr id="0" name=""/>
        <dsp:cNvSpPr/>
      </dsp:nvSpPr>
      <dsp:spPr>
        <a:xfrm>
          <a:off x="517683" y="2588127"/>
          <a:ext cx="7247572" cy="383760"/>
        </a:xfrm>
        <a:prstGeom prst="roundRect">
          <a:avLst/>
        </a:prstGeom>
        <a:solidFill>
          <a:schemeClr val="lt1">
            <a:hueOff val="0"/>
            <a:satOff val="0"/>
            <a:lumOff val="0"/>
            <a:alphaOff val="0"/>
          </a:schemeClr>
        </a:solidFill>
        <a:ln w="12700" cap="flat" cmpd="sng" algn="ctr">
          <a:solidFill>
            <a:schemeClr val="dk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73941" tIns="0" rIns="273941" bIns="0" numCol="1" spcCol="1270" anchor="ctr" anchorCtr="0">
          <a:noAutofit/>
        </a:bodyPr>
        <a:lstStyle/>
        <a:p>
          <a:pPr marL="0" lvl="0" indent="0" algn="l" defTabSz="622300">
            <a:lnSpc>
              <a:spcPct val="90000"/>
            </a:lnSpc>
            <a:spcBef>
              <a:spcPct val="0"/>
            </a:spcBef>
            <a:spcAft>
              <a:spcPct val="35000"/>
            </a:spcAft>
            <a:buNone/>
          </a:pPr>
          <a:r>
            <a:rPr lang="tr-TR" sz="1400" kern="1200" dirty="0">
              <a:solidFill>
                <a:schemeClr val="accent1"/>
              </a:solidFill>
              <a:latin typeface="+mn-lt"/>
              <a:ea typeface="Noto Sans" panose="020B0502040504020204" pitchFamily="34" charset="0"/>
              <a:cs typeface="Noto Sans" panose="020B0502040504020204" pitchFamily="34" charset="0"/>
            </a:rPr>
            <a:t>Pogajajte se in formalizirajte</a:t>
          </a:r>
          <a:endParaRPr lang="tr-TR" sz="1400" b="0" i="0" kern="1200" dirty="0">
            <a:solidFill>
              <a:schemeClr val="accent1"/>
            </a:solidFill>
            <a:latin typeface="+mn-lt"/>
            <a:ea typeface="Noto Sans" panose="020B0502040504020204" pitchFamily="34" charset="0"/>
            <a:cs typeface="Noto Sans" panose="020B0502040504020204" pitchFamily="34" charset="0"/>
          </a:endParaRPr>
        </a:p>
      </dsp:txBody>
      <dsp:txXfrm>
        <a:off x="536417" y="2606861"/>
        <a:ext cx="7210104" cy="346292"/>
      </dsp:txXfrm>
    </dsp:sp>
    <dsp:sp modelId="{4EC07FB7-ED70-4B97-9190-340477BFA2F8}">
      <dsp:nvSpPr>
        <dsp:cNvPr id="0" name=""/>
        <dsp:cNvSpPr/>
      </dsp:nvSpPr>
      <dsp:spPr>
        <a:xfrm>
          <a:off x="0" y="4045362"/>
          <a:ext cx="10353675" cy="778050"/>
        </a:xfrm>
        <a:prstGeom prst="rect">
          <a:avLst/>
        </a:prstGeom>
        <a:solidFill>
          <a:schemeClr val="dk1">
            <a:alpha val="90000"/>
            <a:tint val="40000"/>
            <a:hueOff val="0"/>
            <a:satOff val="0"/>
            <a:lumOff val="0"/>
            <a:alphaOff val="0"/>
          </a:schemeClr>
        </a:solidFill>
        <a:ln w="12700" cap="flat" cmpd="sng" algn="ctr">
          <a:solidFill>
            <a:schemeClr val="dk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03560" tIns="270764" rIns="803560" bIns="99568" numCol="1" spcCol="1270" anchor="t" anchorCtr="0">
          <a:noAutofit/>
        </a:bodyPr>
        <a:lstStyle/>
        <a:p>
          <a:pPr marL="114300" lvl="1" indent="-114300" algn="l" defTabSz="622300">
            <a:lnSpc>
              <a:spcPct val="90000"/>
            </a:lnSpc>
            <a:spcBef>
              <a:spcPct val="0"/>
            </a:spcBef>
            <a:spcAft>
              <a:spcPct val="15000"/>
            </a:spcAft>
            <a:buChar char="•"/>
          </a:pPr>
          <a:r>
            <a:rPr lang="en-US" sz="1400" kern="1200" dirty="0" err="1">
              <a:solidFill>
                <a:schemeClr val="accent1"/>
              </a:solidFill>
              <a:latin typeface="+mn-lt"/>
              <a:ea typeface="Noto Sans"/>
              <a:cs typeface="Noto Sans"/>
            </a:rPr>
            <a:t>Ocenite</a:t>
          </a:r>
          <a:r>
            <a:rPr lang="en-US" sz="1400" kern="1200" dirty="0">
              <a:solidFill>
                <a:schemeClr val="accent1"/>
              </a:solidFill>
              <a:latin typeface="+mn-lt"/>
              <a:ea typeface="Noto Sans"/>
              <a:cs typeface="Noto Sans"/>
            </a:rPr>
            <a:t> </a:t>
          </a:r>
          <a:r>
            <a:rPr lang="en-US" sz="1400" kern="1200" dirty="0" err="1">
              <a:solidFill>
                <a:schemeClr val="accent1"/>
              </a:solidFill>
              <a:latin typeface="+mn-lt"/>
              <a:ea typeface="Noto Sans"/>
              <a:cs typeface="Noto Sans"/>
            </a:rPr>
            <a:t>svojo</a:t>
          </a:r>
          <a:r>
            <a:rPr lang="en-US" sz="1400" kern="1200" dirty="0">
              <a:solidFill>
                <a:schemeClr val="accent1"/>
              </a:solidFill>
              <a:latin typeface="+mn-lt"/>
              <a:ea typeface="Noto Sans"/>
              <a:cs typeface="Noto Sans"/>
            </a:rPr>
            <a:t> </a:t>
          </a:r>
          <a:r>
            <a:rPr lang="en-US" sz="1400" kern="1200" dirty="0" err="1">
              <a:solidFill>
                <a:schemeClr val="accent1"/>
              </a:solidFill>
              <a:latin typeface="+mn-lt"/>
              <a:ea typeface="Noto Sans"/>
              <a:cs typeface="Noto Sans"/>
            </a:rPr>
            <a:t>trenutno</a:t>
          </a:r>
          <a:r>
            <a:rPr lang="en-US" sz="1400" kern="1200" dirty="0">
              <a:solidFill>
                <a:schemeClr val="accent1"/>
              </a:solidFill>
              <a:latin typeface="+mn-lt"/>
              <a:ea typeface="Noto Sans"/>
              <a:cs typeface="Noto Sans"/>
            </a:rPr>
            <a:t> </a:t>
          </a:r>
          <a:r>
            <a:rPr lang="en-US" sz="1400" kern="1200" dirty="0" err="1">
              <a:solidFill>
                <a:schemeClr val="accent1"/>
              </a:solidFill>
              <a:latin typeface="+mn-lt"/>
              <a:ea typeface="Noto Sans"/>
              <a:cs typeface="Noto Sans"/>
            </a:rPr>
            <a:t>partnersko</a:t>
          </a:r>
          <a:r>
            <a:rPr lang="en-US" sz="1400" kern="1200" dirty="0">
              <a:solidFill>
                <a:schemeClr val="accent1"/>
              </a:solidFill>
              <a:latin typeface="+mn-lt"/>
              <a:ea typeface="Noto Sans"/>
              <a:cs typeface="Noto Sans"/>
            </a:rPr>
            <a:t> </a:t>
          </a:r>
          <a:r>
            <a:rPr lang="en-US" sz="1400" kern="1200" dirty="0" err="1">
              <a:solidFill>
                <a:schemeClr val="accent1"/>
              </a:solidFill>
              <a:latin typeface="+mn-lt"/>
              <a:ea typeface="Noto Sans"/>
              <a:cs typeface="Noto Sans"/>
            </a:rPr>
            <a:t>strukturo</a:t>
          </a:r>
          <a:r>
            <a:rPr lang="en-US" sz="1400" kern="1200" dirty="0">
              <a:solidFill>
                <a:schemeClr val="accent1"/>
              </a:solidFill>
              <a:latin typeface="+mn-lt"/>
              <a:ea typeface="Noto Sans"/>
              <a:cs typeface="Noto Sans"/>
            </a:rPr>
            <a:t>,
</a:t>
          </a:r>
          <a:r>
            <a:rPr lang="en-US" sz="1400" kern="1200" dirty="0" err="1">
              <a:solidFill>
                <a:schemeClr val="accent1"/>
              </a:solidFill>
              <a:latin typeface="+mn-lt"/>
              <a:ea typeface="Noto Sans"/>
              <a:cs typeface="Noto Sans"/>
            </a:rPr>
            <a:t>Načrtovanje</a:t>
          </a:r>
          <a:r>
            <a:rPr lang="en-US" sz="1400" kern="1200" dirty="0">
              <a:solidFill>
                <a:schemeClr val="accent1"/>
              </a:solidFill>
              <a:latin typeface="+mn-lt"/>
              <a:ea typeface="Noto Sans"/>
              <a:cs typeface="Noto Sans"/>
            </a:rPr>
            <a:t> in </a:t>
          </a:r>
          <a:r>
            <a:rPr lang="en-US" sz="1400" kern="1200" dirty="0" err="1">
              <a:solidFill>
                <a:schemeClr val="accent1"/>
              </a:solidFill>
              <a:latin typeface="+mn-lt"/>
              <a:ea typeface="Noto Sans"/>
              <a:cs typeface="Noto Sans"/>
            </a:rPr>
            <a:t>ocenjevanje</a:t>
          </a:r>
          <a:r>
            <a:rPr lang="en-US" sz="1400" kern="1200" dirty="0">
              <a:solidFill>
                <a:schemeClr val="accent1"/>
              </a:solidFill>
              <a:latin typeface="+mn-lt"/>
              <a:ea typeface="Noto Sans"/>
              <a:cs typeface="Noto Sans"/>
            </a:rPr>
            <a:t> </a:t>
          </a:r>
          <a:r>
            <a:rPr lang="en-US" sz="1400" kern="1200" dirty="0" err="1">
              <a:solidFill>
                <a:schemeClr val="accent1"/>
              </a:solidFill>
              <a:latin typeface="+mn-lt"/>
              <a:ea typeface="Noto Sans"/>
              <a:cs typeface="Noto Sans"/>
            </a:rPr>
            <a:t>prihodnjih</a:t>
          </a:r>
          <a:r>
            <a:rPr lang="en-US" sz="1400" kern="1200" dirty="0">
              <a:solidFill>
                <a:schemeClr val="accent1"/>
              </a:solidFill>
              <a:latin typeface="+mn-lt"/>
              <a:ea typeface="Noto Sans"/>
              <a:cs typeface="Noto Sans"/>
            </a:rPr>
            <a:t> </a:t>
          </a:r>
          <a:r>
            <a:rPr lang="en-US" sz="1400" kern="1200" dirty="0" err="1">
              <a:solidFill>
                <a:schemeClr val="accent1"/>
              </a:solidFill>
              <a:latin typeface="+mn-lt"/>
              <a:ea typeface="Noto Sans"/>
              <a:cs typeface="Noto Sans"/>
            </a:rPr>
            <a:t>sodelovanj</a:t>
          </a:r>
          <a:endParaRPr lang="tr-TR" sz="1400" kern="1200" dirty="0">
            <a:solidFill>
              <a:schemeClr val="accent1"/>
            </a:solidFill>
            <a:latin typeface="+mn-lt"/>
            <a:ea typeface="Noto Sans"/>
            <a:cs typeface="Noto Sans"/>
          </a:endParaRPr>
        </a:p>
      </dsp:txBody>
      <dsp:txXfrm>
        <a:off x="0" y="4045362"/>
        <a:ext cx="10353675" cy="778050"/>
      </dsp:txXfrm>
    </dsp:sp>
    <dsp:sp modelId="{C575032E-7343-4A79-9AE0-3A6E0A159CB1}">
      <dsp:nvSpPr>
        <dsp:cNvPr id="0" name=""/>
        <dsp:cNvSpPr/>
      </dsp:nvSpPr>
      <dsp:spPr>
        <a:xfrm>
          <a:off x="517683" y="3853482"/>
          <a:ext cx="7247572" cy="383760"/>
        </a:xfrm>
        <a:prstGeom prst="roundRect">
          <a:avLst/>
        </a:prstGeom>
        <a:solidFill>
          <a:schemeClr val="lt1">
            <a:hueOff val="0"/>
            <a:satOff val="0"/>
            <a:lumOff val="0"/>
            <a:alphaOff val="0"/>
          </a:schemeClr>
        </a:solidFill>
        <a:ln w="12700" cap="flat" cmpd="sng" algn="ctr">
          <a:solidFill>
            <a:schemeClr val="dk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73941" tIns="0" rIns="273941" bIns="0" numCol="1" spcCol="1270" anchor="ctr" anchorCtr="0">
          <a:noAutofit/>
        </a:bodyPr>
        <a:lstStyle/>
        <a:p>
          <a:pPr marL="0" lvl="0" indent="0" algn="l" defTabSz="622300">
            <a:lnSpc>
              <a:spcPct val="90000"/>
            </a:lnSpc>
            <a:spcBef>
              <a:spcPct val="0"/>
            </a:spcBef>
            <a:spcAft>
              <a:spcPct val="35000"/>
            </a:spcAft>
            <a:buNone/>
          </a:pPr>
          <a:r>
            <a:rPr lang="tr-TR" sz="1400" b="0" i="0" kern="1200" dirty="0">
              <a:solidFill>
                <a:schemeClr val="accent1"/>
              </a:solidFill>
              <a:latin typeface="+mn-lt"/>
              <a:ea typeface="Noto Sans" panose="020B0502040504020204" pitchFamily="34" charset="0"/>
              <a:cs typeface="Noto Sans" panose="020B0502040504020204" pitchFamily="34" charset="0"/>
            </a:rPr>
            <a:t>Izvajanje in vrednotenje</a:t>
          </a:r>
        </a:p>
      </dsp:txBody>
      <dsp:txXfrm>
        <a:off x="536417" y="3872216"/>
        <a:ext cx="7210104" cy="346292"/>
      </dsp:txXfrm>
    </dsp:sp>
    <dsp:sp modelId="{0DFC7A52-8724-4F31-A771-C496A51F9BA4}">
      <dsp:nvSpPr>
        <dsp:cNvPr id="0" name=""/>
        <dsp:cNvSpPr/>
      </dsp:nvSpPr>
      <dsp:spPr>
        <a:xfrm>
          <a:off x="0" y="5085492"/>
          <a:ext cx="10353675" cy="778050"/>
        </a:xfrm>
        <a:prstGeom prst="rect">
          <a:avLst/>
        </a:prstGeom>
        <a:solidFill>
          <a:schemeClr val="dk1">
            <a:alpha val="90000"/>
            <a:tint val="40000"/>
            <a:hueOff val="0"/>
            <a:satOff val="0"/>
            <a:lumOff val="0"/>
            <a:alphaOff val="0"/>
          </a:schemeClr>
        </a:solidFill>
        <a:ln w="12700" cap="flat" cmpd="sng" algn="ctr">
          <a:solidFill>
            <a:schemeClr val="dk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03560" tIns="270764" rIns="803560" bIns="99568" numCol="1" spcCol="1270" anchor="t" anchorCtr="0">
          <a:noAutofit/>
        </a:bodyPr>
        <a:lstStyle/>
        <a:p>
          <a:pPr marL="114300" lvl="1" indent="-114300" algn="l" defTabSz="622300">
            <a:lnSpc>
              <a:spcPct val="90000"/>
            </a:lnSpc>
            <a:spcBef>
              <a:spcPct val="0"/>
            </a:spcBef>
            <a:spcAft>
              <a:spcPct val="15000"/>
            </a:spcAft>
            <a:buChar char="•"/>
          </a:pPr>
          <a:r>
            <a:rPr lang="en-US" sz="1400" kern="1200" dirty="0" err="1">
              <a:solidFill>
                <a:schemeClr val="accent1"/>
              </a:solidFill>
              <a:latin typeface="+mn-lt"/>
              <a:ea typeface="Noto Sans"/>
              <a:cs typeface="Noto Sans"/>
            </a:rPr>
            <a:t>Raziščite</a:t>
          </a:r>
          <a:r>
            <a:rPr lang="en-US" sz="1400" kern="1200" dirty="0">
              <a:solidFill>
                <a:schemeClr val="accent1"/>
              </a:solidFill>
              <a:latin typeface="+mn-lt"/>
              <a:ea typeface="Noto Sans"/>
              <a:cs typeface="Noto Sans"/>
            </a:rPr>
            <a:t> </a:t>
          </a:r>
          <a:r>
            <a:rPr lang="en-US" sz="1400" kern="1200" dirty="0" err="1">
              <a:solidFill>
                <a:schemeClr val="accent1"/>
              </a:solidFill>
              <a:latin typeface="+mn-lt"/>
              <a:ea typeface="Noto Sans"/>
              <a:cs typeface="Noto Sans"/>
            </a:rPr>
            <a:t>metode</a:t>
          </a:r>
          <a:r>
            <a:rPr lang="en-US" sz="1400" kern="1200" dirty="0">
              <a:solidFill>
                <a:schemeClr val="accent1"/>
              </a:solidFill>
              <a:latin typeface="+mn-lt"/>
              <a:ea typeface="Noto Sans"/>
              <a:cs typeface="Noto Sans"/>
            </a:rPr>
            <a:t> za </a:t>
          </a:r>
          <a:r>
            <a:rPr lang="en-US" sz="1400" kern="1200" dirty="0" err="1">
              <a:solidFill>
                <a:schemeClr val="accent1"/>
              </a:solidFill>
              <a:latin typeface="+mn-lt"/>
              <a:ea typeface="Noto Sans"/>
              <a:cs typeface="Noto Sans"/>
            </a:rPr>
            <a:t>razširitev</a:t>
          </a:r>
          <a:r>
            <a:rPr lang="en-US" sz="1400" kern="1200" dirty="0">
              <a:solidFill>
                <a:schemeClr val="accent1"/>
              </a:solidFill>
              <a:latin typeface="+mn-lt"/>
              <a:ea typeface="Noto Sans"/>
              <a:cs typeface="Noto Sans"/>
            </a:rPr>
            <a:t> </a:t>
          </a:r>
          <a:r>
            <a:rPr lang="en-US" sz="1400" kern="1200" dirty="0" err="1">
              <a:solidFill>
                <a:schemeClr val="accent1"/>
              </a:solidFill>
              <a:latin typeface="+mn-lt"/>
              <a:ea typeface="Noto Sans"/>
              <a:cs typeface="Noto Sans"/>
            </a:rPr>
            <a:t>ali</a:t>
          </a:r>
          <a:r>
            <a:rPr lang="en-US" sz="1400" kern="1200" dirty="0">
              <a:solidFill>
                <a:schemeClr val="accent1"/>
              </a:solidFill>
              <a:latin typeface="+mn-lt"/>
              <a:ea typeface="Noto Sans"/>
              <a:cs typeface="Noto Sans"/>
            </a:rPr>
            <a:t> </a:t>
          </a:r>
          <a:r>
            <a:rPr lang="en-US" sz="1400" kern="1200" dirty="0" err="1">
              <a:solidFill>
                <a:schemeClr val="accent1"/>
              </a:solidFill>
              <a:latin typeface="+mn-lt"/>
              <a:ea typeface="Noto Sans"/>
              <a:cs typeface="Noto Sans"/>
            </a:rPr>
            <a:t>okrepitev</a:t>
          </a:r>
          <a:r>
            <a:rPr lang="en-US" sz="1400" kern="1200" dirty="0">
              <a:solidFill>
                <a:schemeClr val="accent1"/>
              </a:solidFill>
              <a:latin typeface="+mn-lt"/>
              <a:ea typeface="Noto Sans"/>
              <a:cs typeface="Noto Sans"/>
            </a:rPr>
            <a:t> </a:t>
          </a:r>
          <a:r>
            <a:rPr lang="en-US" sz="1400" kern="1200" dirty="0" err="1">
              <a:solidFill>
                <a:schemeClr val="accent1"/>
              </a:solidFill>
              <a:latin typeface="+mn-lt"/>
              <a:ea typeface="Noto Sans"/>
              <a:cs typeface="Noto Sans"/>
            </a:rPr>
            <a:t>sodelovanja</a:t>
          </a:r>
          <a:r>
            <a:rPr lang="en-US" sz="1400" kern="1200" dirty="0">
              <a:solidFill>
                <a:schemeClr val="accent1"/>
              </a:solidFill>
              <a:latin typeface="+mn-lt"/>
              <a:ea typeface="Noto Sans"/>
              <a:cs typeface="Noto Sans"/>
            </a:rPr>
            <a:t>, 
Iskanje </a:t>
          </a:r>
          <a:r>
            <a:rPr lang="en-US" sz="1400" kern="1200" dirty="0" err="1">
              <a:solidFill>
                <a:schemeClr val="accent1"/>
              </a:solidFill>
              <a:latin typeface="+mn-lt"/>
              <a:ea typeface="Noto Sans"/>
              <a:cs typeface="Noto Sans"/>
            </a:rPr>
            <a:t>novih</a:t>
          </a:r>
          <a:r>
            <a:rPr lang="en-US" sz="1400" kern="1200" dirty="0">
              <a:solidFill>
                <a:schemeClr val="accent1"/>
              </a:solidFill>
              <a:latin typeface="+mn-lt"/>
              <a:ea typeface="Noto Sans"/>
              <a:cs typeface="Noto Sans"/>
            </a:rPr>
            <a:t> </a:t>
          </a:r>
          <a:r>
            <a:rPr lang="en-US" sz="1400" kern="1200" dirty="0" err="1">
              <a:solidFill>
                <a:schemeClr val="accent1"/>
              </a:solidFill>
              <a:latin typeface="+mn-lt"/>
              <a:ea typeface="Noto Sans"/>
              <a:cs typeface="Noto Sans"/>
            </a:rPr>
            <a:t>priložnosti</a:t>
          </a:r>
          <a:r>
            <a:rPr lang="en-US" sz="1400" kern="1200" dirty="0">
              <a:solidFill>
                <a:schemeClr val="accent1"/>
              </a:solidFill>
              <a:latin typeface="+mn-lt"/>
              <a:ea typeface="Noto Sans"/>
              <a:cs typeface="Noto Sans"/>
            </a:rPr>
            <a:t> za </a:t>
          </a:r>
          <a:r>
            <a:rPr lang="en-US" sz="1400" kern="1200" dirty="0" err="1">
              <a:solidFill>
                <a:schemeClr val="accent1"/>
              </a:solidFill>
              <a:latin typeface="+mn-lt"/>
              <a:ea typeface="Noto Sans"/>
              <a:cs typeface="Noto Sans"/>
            </a:rPr>
            <a:t>pridružitev</a:t>
          </a:r>
          <a:r>
            <a:rPr lang="en-US" sz="1400" kern="1200" dirty="0">
              <a:solidFill>
                <a:schemeClr val="accent1"/>
              </a:solidFill>
              <a:latin typeface="+mn-lt"/>
              <a:ea typeface="Noto Sans"/>
              <a:cs typeface="Noto Sans"/>
            </a:rPr>
            <a:t> </a:t>
          </a:r>
          <a:r>
            <a:rPr lang="en-US" sz="1400" kern="1200" dirty="0" err="1">
              <a:solidFill>
                <a:schemeClr val="accent1"/>
              </a:solidFill>
              <a:latin typeface="+mn-lt"/>
              <a:ea typeface="Noto Sans"/>
              <a:cs typeface="Noto Sans"/>
            </a:rPr>
            <a:t>ali</a:t>
          </a:r>
          <a:r>
            <a:rPr lang="en-US" sz="1400" kern="1200" dirty="0">
              <a:solidFill>
                <a:schemeClr val="accent1"/>
              </a:solidFill>
              <a:latin typeface="+mn-lt"/>
              <a:ea typeface="Noto Sans"/>
              <a:cs typeface="Noto Sans"/>
            </a:rPr>
            <a:t> </a:t>
          </a:r>
          <a:r>
            <a:rPr lang="en-US" sz="1400" kern="1200" dirty="0" err="1">
              <a:solidFill>
                <a:schemeClr val="accent1"/>
              </a:solidFill>
              <a:latin typeface="+mn-lt"/>
              <a:ea typeface="Noto Sans"/>
              <a:cs typeface="Noto Sans"/>
            </a:rPr>
            <a:t>vzpostavitev</a:t>
          </a:r>
          <a:r>
            <a:rPr lang="en-US" sz="1400" kern="1200" dirty="0">
              <a:solidFill>
                <a:schemeClr val="accent1"/>
              </a:solidFill>
              <a:latin typeface="+mn-lt"/>
              <a:ea typeface="Noto Sans"/>
              <a:cs typeface="Noto Sans"/>
            </a:rPr>
            <a:t> </a:t>
          </a:r>
          <a:r>
            <a:rPr lang="en-US" sz="1400" kern="1200" dirty="0" err="1">
              <a:solidFill>
                <a:schemeClr val="accent1"/>
              </a:solidFill>
              <a:latin typeface="+mn-lt"/>
              <a:ea typeface="Noto Sans"/>
              <a:cs typeface="Noto Sans"/>
            </a:rPr>
            <a:t>večjih</a:t>
          </a:r>
          <a:r>
            <a:rPr lang="en-US" sz="1400" kern="1200" dirty="0">
              <a:solidFill>
                <a:schemeClr val="accent1"/>
              </a:solidFill>
              <a:latin typeface="+mn-lt"/>
              <a:ea typeface="Noto Sans"/>
              <a:cs typeface="Noto Sans"/>
            </a:rPr>
            <a:t> </a:t>
          </a:r>
          <a:r>
            <a:rPr lang="en-US" sz="1400" kern="1200" dirty="0" err="1">
              <a:solidFill>
                <a:schemeClr val="accent1"/>
              </a:solidFill>
              <a:latin typeface="+mn-lt"/>
              <a:ea typeface="Noto Sans"/>
              <a:cs typeface="Noto Sans"/>
            </a:rPr>
            <a:t>mrež</a:t>
          </a:r>
          <a:r>
            <a:rPr lang="en-US" sz="1400" kern="1200" dirty="0">
              <a:solidFill>
                <a:schemeClr val="accent1"/>
              </a:solidFill>
              <a:latin typeface="+mn-lt"/>
              <a:ea typeface="Noto Sans"/>
              <a:cs typeface="Noto Sans"/>
            </a:rPr>
            <a:t> </a:t>
          </a:r>
          <a:r>
            <a:rPr lang="en-US" sz="1400" kern="1200" dirty="0" err="1">
              <a:solidFill>
                <a:schemeClr val="accent1"/>
              </a:solidFill>
              <a:latin typeface="+mn-lt"/>
              <a:ea typeface="Noto Sans"/>
              <a:cs typeface="Noto Sans"/>
            </a:rPr>
            <a:t>ali</a:t>
          </a:r>
          <a:r>
            <a:rPr lang="en-US" sz="1400" kern="1200" dirty="0">
              <a:solidFill>
                <a:schemeClr val="accent1"/>
              </a:solidFill>
              <a:latin typeface="+mn-lt"/>
              <a:ea typeface="Noto Sans"/>
              <a:cs typeface="Noto Sans"/>
            </a:rPr>
            <a:t> </a:t>
          </a:r>
          <a:r>
            <a:rPr lang="en-US" sz="1400" kern="1200" dirty="0" err="1">
              <a:solidFill>
                <a:schemeClr val="accent1"/>
              </a:solidFill>
              <a:latin typeface="+mn-lt"/>
              <a:ea typeface="Noto Sans"/>
              <a:cs typeface="Noto Sans"/>
            </a:rPr>
            <a:t>zavezništev</a:t>
          </a:r>
          <a:endParaRPr lang="tr-TR" sz="1400" kern="1200" dirty="0">
            <a:solidFill>
              <a:schemeClr val="accent1"/>
            </a:solidFill>
            <a:latin typeface="+mn-lt"/>
            <a:ea typeface="Noto Sans"/>
            <a:cs typeface="Noto Sans"/>
          </a:endParaRPr>
        </a:p>
      </dsp:txBody>
      <dsp:txXfrm>
        <a:off x="0" y="5085492"/>
        <a:ext cx="10353675" cy="778050"/>
      </dsp:txXfrm>
    </dsp:sp>
    <dsp:sp modelId="{8A4911A7-CE74-416F-894E-C75AE04E149A}">
      <dsp:nvSpPr>
        <dsp:cNvPr id="0" name=""/>
        <dsp:cNvSpPr/>
      </dsp:nvSpPr>
      <dsp:spPr>
        <a:xfrm>
          <a:off x="517683" y="4893612"/>
          <a:ext cx="7247572" cy="383760"/>
        </a:xfrm>
        <a:prstGeom prst="roundRect">
          <a:avLst/>
        </a:prstGeom>
        <a:solidFill>
          <a:schemeClr val="lt1">
            <a:hueOff val="0"/>
            <a:satOff val="0"/>
            <a:lumOff val="0"/>
            <a:alphaOff val="0"/>
          </a:schemeClr>
        </a:solidFill>
        <a:ln w="12700" cap="flat" cmpd="sng" algn="ctr">
          <a:solidFill>
            <a:schemeClr val="dk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73941" tIns="0" rIns="273941" bIns="0" numCol="1" spcCol="1270" anchor="ctr" anchorCtr="0">
          <a:noAutofit/>
        </a:bodyPr>
        <a:lstStyle/>
        <a:p>
          <a:pPr marL="0" lvl="0" indent="0" algn="l" defTabSz="622300">
            <a:lnSpc>
              <a:spcPct val="90000"/>
            </a:lnSpc>
            <a:spcBef>
              <a:spcPct val="0"/>
            </a:spcBef>
            <a:spcAft>
              <a:spcPct val="35000"/>
            </a:spcAft>
            <a:buNone/>
          </a:pPr>
          <a:r>
            <a:rPr lang="tr-TR" sz="1400" kern="1200" dirty="0" err="1">
              <a:solidFill>
                <a:schemeClr val="accent1"/>
              </a:solidFill>
              <a:latin typeface="+mn-lt"/>
              <a:ea typeface="Noto Sans"/>
              <a:cs typeface="Noto Sans"/>
            </a:rPr>
            <a:t>Negujte</a:t>
          </a:r>
          <a:r>
            <a:rPr lang="tr-TR" sz="1400" kern="1200" dirty="0">
              <a:solidFill>
                <a:schemeClr val="accent1"/>
              </a:solidFill>
              <a:latin typeface="+mn-lt"/>
              <a:ea typeface="Noto Sans"/>
              <a:cs typeface="Noto Sans"/>
            </a:rPr>
            <a:t> in </a:t>
          </a:r>
          <a:r>
            <a:rPr lang="tr-TR" sz="1400" kern="1200" dirty="0" err="1">
              <a:solidFill>
                <a:schemeClr val="accent1"/>
              </a:solidFill>
              <a:latin typeface="+mn-lt"/>
              <a:ea typeface="Noto Sans"/>
              <a:cs typeface="Noto Sans"/>
            </a:rPr>
            <a:t>rastite</a:t>
          </a:r>
          <a:endParaRPr lang="tr-TR" sz="1400" kern="1200" dirty="0" err="1">
            <a:solidFill>
              <a:schemeClr val="accent1"/>
            </a:solidFill>
            <a:latin typeface="+mn-lt"/>
          </a:endParaRPr>
        </a:p>
      </dsp:txBody>
      <dsp:txXfrm>
        <a:off x="536417" y="4912346"/>
        <a:ext cx="7210104" cy="346292"/>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98755C7-EA85-4256-884C-0DCB774CE873}">
      <dsp:nvSpPr>
        <dsp:cNvPr id="0" name=""/>
        <dsp:cNvSpPr/>
      </dsp:nvSpPr>
      <dsp:spPr>
        <a:xfrm>
          <a:off x="427753" y="205549"/>
          <a:ext cx="2849487" cy="2849487"/>
        </a:xfrm>
        <a:prstGeom prst="pie">
          <a:avLst>
            <a:gd name="adj1" fmla="val 16200000"/>
            <a:gd name="adj2" fmla="val 0"/>
          </a:avLst>
        </a:prstGeom>
        <a:solidFill>
          <a:schemeClr val="lt1">
            <a:hueOff val="0"/>
            <a:satOff val="0"/>
            <a:lumOff val="0"/>
            <a:alphaOff val="0"/>
          </a:schemeClr>
        </a:solidFill>
        <a:ln w="12700" cap="flat" cmpd="sng" algn="ctr">
          <a:solidFill>
            <a:schemeClr val="dk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970" tIns="13970" rIns="13970" bIns="13970" numCol="1" spcCol="1270" anchor="ctr" anchorCtr="0">
          <a:noAutofit/>
        </a:bodyPr>
        <a:lstStyle/>
        <a:p>
          <a:pPr marL="0" lvl="0" indent="0" algn="ctr" defTabSz="488950" rtl="0">
            <a:lnSpc>
              <a:spcPct val="90000"/>
            </a:lnSpc>
            <a:spcBef>
              <a:spcPct val="0"/>
            </a:spcBef>
            <a:spcAft>
              <a:spcPct val="35000"/>
            </a:spcAft>
            <a:buNone/>
          </a:pPr>
          <a:r>
            <a:rPr lang="en-US" sz="1100" b="1" kern="1200" dirty="0" err="1">
              <a:solidFill>
                <a:schemeClr val="accent1"/>
              </a:solidFill>
            </a:rPr>
            <a:t>Prepoznavanje</a:t>
          </a:r>
          <a:r>
            <a:rPr lang="en-US" sz="1100" b="1" kern="1200" dirty="0">
              <a:solidFill>
                <a:schemeClr val="accent1"/>
              </a:solidFill>
            </a:rPr>
            <a:t> </a:t>
          </a:r>
          <a:r>
            <a:rPr lang="en-US" sz="1100" b="1" kern="1200" dirty="0" err="1">
              <a:solidFill>
                <a:schemeClr val="accent1"/>
              </a:solidFill>
            </a:rPr>
            <a:t>sredstev</a:t>
          </a:r>
          <a:r>
            <a:rPr lang="tr-TR" sz="1100" b="0" kern="1200" dirty="0">
              <a:solidFill>
                <a:schemeClr val="accent1"/>
              </a:solidFill>
            </a:rPr>
            <a:t>:</a:t>
          </a:r>
          <a:r>
            <a:rPr lang="tr-TR" sz="1100" b="0" kern="1200" dirty="0">
              <a:solidFill>
                <a:schemeClr val="accent1"/>
              </a:solidFill>
              <a:latin typeface="Raleway SemiBold"/>
            </a:rPr>
            <a:t> </a:t>
          </a:r>
          <a:r>
            <a:rPr lang="tr-TR" sz="1100" kern="1200" dirty="0">
              <a:solidFill>
                <a:schemeClr val="accent1"/>
              </a:solidFill>
              <a:latin typeface="Raleway SemiBold"/>
            </a:rPr>
            <a:t>z</a:t>
          </a:r>
          <a:r>
            <a:rPr lang="tr-TR" sz="1100" kern="1200" dirty="0">
              <a:solidFill>
                <a:schemeClr val="accent1"/>
              </a:solidFill>
            </a:rPr>
            <a:t> </a:t>
          </a:r>
          <a:r>
            <a:rPr lang="tr-TR" sz="1100" kern="1200" dirty="0" err="1">
              <a:solidFill>
                <a:schemeClr val="accent1"/>
              </a:solidFill>
            </a:rPr>
            <a:t>analizo</a:t>
          </a:r>
          <a:r>
            <a:rPr lang="tr-TR" sz="1100" kern="1200" dirty="0">
              <a:solidFill>
                <a:schemeClr val="accent1"/>
              </a:solidFill>
            </a:rPr>
            <a:t> </a:t>
          </a:r>
          <a:r>
            <a:rPr lang="tr-TR" sz="1100" kern="1200" dirty="0" err="1">
              <a:solidFill>
                <a:schemeClr val="accent1"/>
              </a:solidFill>
            </a:rPr>
            <a:t>vašega</a:t>
          </a:r>
          <a:r>
            <a:rPr lang="tr-TR" sz="1100" kern="1200" dirty="0">
              <a:solidFill>
                <a:schemeClr val="accent1"/>
              </a:solidFill>
            </a:rPr>
            <a:t> </a:t>
          </a:r>
          <a:r>
            <a:rPr lang="tr-TR" sz="1100" kern="1200" dirty="0" err="1">
              <a:solidFill>
                <a:schemeClr val="accent1"/>
              </a:solidFill>
            </a:rPr>
            <a:t>poslovnega</a:t>
          </a:r>
          <a:r>
            <a:rPr lang="tr-TR" sz="1100" kern="1200" dirty="0">
              <a:solidFill>
                <a:schemeClr val="accent1"/>
              </a:solidFill>
            </a:rPr>
            <a:t> </a:t>
          </a:r>
          <a:r>
            <a:rPr lang="tr-TR" sz="1100" kern="1200" dirty="0" err="1">
              <a:solidFill>
                <a:schemeClr val="accent1"/>
              </a:solidFill>
            </a:rPr>
            <a:t>modela</a:t>
          </a:r>
        </a:p>
      </dsp:txBody>
      <dsp:txXfrm>
        <a:off x="1940356" y="796139"/>
        <a:ext cx="1051596" cy="780216"/>
      </dsp:txXfrm>
    </dsp:sp>
    <dsp:sp modelId="{EAF81446-441D-4228-BAD6-C2BBECBD9744}">
      <dsp:nvSpPr>
        <dsp:cNvPr id="0" name=""/>
        <dsp:cNvSpPr/>
      </dsp:nvSpPr>
      <dsp:spPr>
        <a:xfrm>
          <a:off x="427753" y="301210"/>
          <a:ext cx="2849487" cy="2849487"/>
        </a:xfrm>
        <a:prstGeom prst="pie">
          <a:avLst>
            <a:gd name="adj1" fmla="val 0"/>
            <a:gd name="adj2" fmla="val 5400000"/>
          </a:avLst>
        </a:prstGeom>
        <a:solidFill>
          <a:schemeClr val="lt1">
            <a:hueOff val="0"/>
            <a:satOff val="0"/>
            <a:lumOff val="0"/>
            <a:alphaOff val="0"/>
          </a:schemeClr>
        </a:solidFill>
        <a:ln w="12700" cap="flat" cmpd="sng" algn="ctr">
          <a:solidFill>
            <a:schemeClr val="dk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marL="0" lvl="0" indent="0" algn="ctr" defTabSz="533400" rtl="0">
            <a:lnSpc>
              <a:spcPct val="90000"/>
            </a:lnSpc>
            <a:spcBef>
              <a:spcPct val="0"/>
            </a:spcBef>
            <a:spcAft>
              <a:spcPct val="35000"/>
            </a:spcAft>
            <a:buNone/>
          </a:pPr>
          <a:r>
            <a:rPr lang="en-US" sz="1200" b="1" kern="1200" dirty="0" err="1">
              <a:solidFill>
                <a:schemeClr val="accent1"/>
              </a:solidFill>
            </a:rPr>
            <a:t>Navdihnite</a:t>
          </a:r>
          <a:r>
            <a:rPr lang="en-US" sz="1200" b="1" kern="1200" dirty="0">
              <a:solidFill>
                <a:schemeClr val="accent1"/>
              </a:solidFill>
            </a:rPr>
            <a:t> </a:t>
          </a:r>
          <a:r>
            <a:rPr lang="en-US" sz="1200" b="1" kern="1200" dirty="0" err="1">
              <a:solidFill>
                <a:schemeClr val="accent1"/>
              </a:solidFill>
            </a:rPr>
            <a:t>svojo</a:t>
          </a:r>
          <a:r>
            <a:rPr lang="en-US" sz="1200" b="1" kern="1200" dirty="0">
              <a:solidFill>
                <a:schemeClr val="accent1"/>
              </a:solidFill>
            </a:rPr>
            <a:t> ekipo</a:t>
          </a:r>
          <a:r>
            <a:rPr lang="en-US" sz="1200" kern="1200" dirty="0">
              <a:solidFill>
                <a:schemeClr val="accent1"/>
              </a:solidFill>
            </a:rPr>
            <a:t>:</a:t>
          </a:r>
          <a:r>
            <a:rPr lang="en-US" sz="1200" kern="1200" dirty="0">
              <a:solidFill>
                <a:schemeClr val="accent1"/>
              </a:solidFill>
              <a:latin typeface="Raleway SemiBold"/>
            </a:rPr>
            <a:t> s</a:t>
          </a:r>
          <a:r>
            <a:rPr lang="en-US" sz="1200" kern="1200" dirty="0">
              <a:solidFill>
                <a:schemeClr val="accent1"/>
              </a:solidFill>
            </a:rPr>
            <a:t> </a:t>
          </a:r>
          <a:r>
            <a:rPr lang="en-US" sz="1200" kern="1200" dirty="0" err="1">
              <a:solidFill>
                <a:schemeClr val="accent1"/>
              </a:solidFill>
            </a:rPr>
            <a:t>pomočjo</a:t>
          </a:r>
          <a:r>
            <a:rPr lang="en-US" sz="1200" kern="1200" dirty="0">
              <a:solidFill>
                <a:schemeClr val="accent1"/>
              </a:solidFill>
            </a:rPr>
            <a:t> </a:t>
          </a:r>
          <a:r>
            <a:rPr lang="en-US" sz="1200" kern="1200" dirty="0" err="1">
              <a:solidFill>
                <a:schemeClr val="accent1"/>
              </a:solidFill>
            </a:rPr>
            <a:t>pametnih</a:t>
          </a:r>
          <a:r>
            <a:rPr lang="en-US" sz="1200" kern="1200" dirty="0">
              <a:solidFill>
                <a:schemeClr val="accent1"/>
              </a:solidFill>
            </a:rPr>
            <a:t> </a:t>
          </a:r>
          <a:r>
            <a:rPr lang="en-US" sz="1200" kern="1200" dirty="0" err="1">
              <a:solidFill>
                <a:schemeClr val="accent1"/>
              </a:solidFill>
            </a:rPr>
            <a:t>vpogledov</a:t>
          </a:r>
          <a:endParaRPr lang="tr-TR" sz="1200" kern="1200" dirty="0">
            <a:solidFill>
              <a:schemeClr val="accent1"/>
            </a:solidFill>
          </a:endParaRPr>
        </a:p>
      </dsp:txBody>
      <dsp:txXfrm>
        <a:off x="1940356" y="1779890"/>
        <a:ext cx="1051596" cy="780216"/>
      </dsp:txXfrm>
    </dsp:sp>
    <dsp:sp modelId="{37F1D87E-B683-4FD8-AB71-5F87D37D1791}">
      <dsp:nvSpPr>
        <dsp:cNvPr id="0" name=""/>
        <dsp:cNvSpPr/>
      </dsp:nvSpPr>
      <dsp:spPr>
        <a:xfrm>
          <a:off x="332092" y="301210"/>
          <a:ext cx="2849487" cy="2849487"/>
        </a:xfrm>
        <a:prstGeom prst="pie">
          <a:avLst>
            <a:gd name="adj1" fmla="val 5400000"/>
            <a:gd name="adj2" fmla="val 10800000"/>
          </a:avLst>
        </a:prstGeom>
        <a:solidFill>
          <a:schemeClr val="lt1">
            <a:hueOff val="0"/>
            <a:satOff val="0"/>
            <a:lumOff val="0"/>
            <a:alphaOff val="0"/>
          </a:schemeClr>
        </a:solidFill>
        <a:ln w="12700" cap="flat" cmpd="sng" algn="ctr">
          <a:solidFill>
            <a:schemeClr val="dk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marL="0" lvl="0" indent="0" algn="ctr" defTabSz="533400">
            <a:lnSpc>
              <a:spcPct val="90000"/>
            </a:lnSpc>
            <a:spcBef>
              <a:spcPct val="0"/>
            </a:spcBef>
            <a:spcAft>
              <a:spcPct val="35000"/>
            </a:spcAft>
            <a:buNone/>
          </a:pPr>
          <a:endParaRPr lang="tr-TR" sz="1200" kern="1200" dirty="0">
            <a:solidFill>
              <a:schemeClr val="accent1"/>
            </a:solidFill>
          </a:endParaRPr>
        </a:p>
        <a:p>
          <a:pPr marL="0" lvl="0" indent="0" algn="ctr" defTabSz="533400">
            <a:lnSpc>
              <a:spcPct val="90000"/>
            </a:lnSpc>
            <a:spcBef>
              <a:spcPct val="0"/>
            </a:spcBef>
            <a:spcAft>
              <a:spcPct val="35000"/>
            </a:spcAft>
            <a:buNone/>
          </a:pPr>
          <a:r>
            <a:rPr lang="en-US" sz="1200" b="1" kern="1200" dirty="0" err="1">
              <a:solidFill>
                <a:schemeClr val="accent1"/>
              </a:solidFill>
            </a:rPr>
            <a:t>Interakcija</a:t>
          </a:r>
          <a:r>
            <a:rPr lang="en-US" sz="1200" b="1" kern="1200" dirty="0">
              <a:solidFill>
                <a:schemeClr val="accent1"/>
              </a:solidFill>
            </a:rPr>
            <a:t> s </a:t>
          </a:r>
          <a:r>
            <a:rPr lang="en-US" sz="1200" b="1" kern="1200" dirty="0" err="1">
              <a:solidFill>
                <a:schemeClr val="accent1"/>
              </a:solidFill>
            </a:rPr>
            <a:t>podjetji</a:t>
          </a:r>
          <a:r>
            <a:rPr lang="en-US" sz="1200" kern="1200" dirty="0">
              <a:solidFill>
                <a:schemeClr val="accent1"/>
              </a:solidFill>
            </a:rPr>
            <a:t>: </a:t>
          </a:r>
          <a:r>
            <a:rPr lang="pl-PL" sz="1200" kern="1200" dirty="0">
              <a:solidFill>
                <a:schemeClr val="accent1"/>
              </a:solidFill>
            </a:rPr>
            <a:t>kdo raziskuje nove potencialne projekte</a:t>
          </a:r>
          <a:endParaRPr lang="tr-TR" sz="1200" kern="1200" dirty="0">
            <a:solidFill>
              <a:schemeClr val="accent1"/>
            </a:solidFill>
          </a:endParaRPr>
        </a:p>
      </dsp:txBody>
      <dsp:txXfrm>
        <a:off x="617380" y="1779890"/>
        <a:ext cx="1051596" cy="780216"/>
      </dsp:txXfrm>
    </dsp:sp>
    <dsp:sp modelId="{D8FB8432-853C-43E6-A593-1AE4200B4B96}">
      <dsp:nvSpPr>
        <dsp:cNvPr id="0" name=""/>
        <dsp:cNvSpPr/>
      </dsp:nvSpPr>
      <dsp:spPr>
        <a:xfrm>
          <a:off x="332092" y="205549"/>
          <a:ext cx="2849487" cy="2849487"/>
        </a:xfrm>
        <a:prstGeom prst="pie">
          <a:avLst>
            <a:gd name="adj1" fmla="val 10800000"/>
            <a:gd name="adj2" fmla="val 16200000"/>
          </a:avLst>
        </a:prstGeom>
        <a:solidFill>
          <a:schemeClr val="lt1">
            <a:hueOff val="0"/>
            <a:satOff val="0"/>
            <a:lumOff val="0"/>
            <a:alphaOff val="0"/>
          </a:schemeClr>
        </a:solidFill>
        <a:ln w="12700" cap="flat" cmpd="sng" algn="ctr">
          <a:solidFill>
            <a:schemeClr val="dk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marL="0" lvl="0" indent="0" algn="ctr" defTabSz="533400">
            <a:lnSpc>
              <a:spcPct val="90000"/>
            </a:lnSpc>
            <a:spcBef>
              <a:spcPct val="0"/>
            </a:spcBef>
            <a:spcAft>
              <a:spcPct val="35000"/>
            </a:spcAft>
            <a:buNone/>
          </a:pPr>
          <a:r>
            <a:rPr lang="en-US" sz="1200" b="1" kern="1200" dirty="0" err="1">
              <a:solidFill>
                <a:schemeClr val="accent1"/>
              </a:solidFill>
            </a:rPr>
            <a:t>Zaženite</a:t>
          </a:r>
          <a:r>
            <a:rPr lang="en-US" sz="1200" b="1" kern="1200" dirty="0">
              <a:solidFill>
                <a:schemeClr val="accent1"/>
              </a:solidFill>
            </a:rPr>
            <a:t> </a:t>
          </a:r>
          <a:r>
            <a:rPr lang="en-US" sz="1200" b="1" kern="1200" dirty="0" err="1">
              <a:solidFill>
                <a:schemeClr val="accent1"/>
              </a:solidFill>
            </a:rPr>
            <a:t>svoje</a:t>
          </a:r>
          <a:r>
            <a:rPr lang="en-US" sz="1200" b="1" kern="1200" dirty="0">
              <a:solidFill>
                <a:schemeClr val="accent1"/>
              </a:solidFill>
            </a:rPr>
            <a:t> </a:t>
          </a:r>
          <a:r>
            <a:rPr lang="en-US" sz="1200" b="1" kern="1200" dirty="0" err="1">
              <a:solidFill>
                <a:schemeClr val="accent1"/>
              </a:solidFill>
            </a:rPr>
            <a:t>podjetje</a:t>
          </a:r>
          <a:r>
            <a:rPr lang="en-US" sz="1200" kern="1200" dirty="0">
              <a:solidFill>
                <a:schemeClr val="accent1"/>
              </a:solidFill>
            </a:rPr>
            <a:t>: s </a:t>
          </a:r>
          <a:r>
            <a:rPr lang="en-US" sz="1200" kern="1200" dirty="0" err="1">
              <a:solidFill>
                <a:schemeClr val="accent1"/>
              </a:solidFill>
            </a:rPr>
            <a:t>pomočjo</a:t>
          </a:r>
          <a:r>
            <a:rPr lang="en-US" sz="1200" kern="1200" dirty="0">
              <a:solidFill>
                <a:schemeClr val="accent1"/>
              </a:solidFill>
            </a:rPr>
            <a:t> </a:t>
          </a:r>
          <a:r>
            <a:rPr lang="en-US" sz="1200" kern="1200" dirty="0" err="1">
              <a:solidFill>
                <a:schemeClr val="accent1"/>
              </a:solidFill>
            </a:rPr>
            <a:t>soprojektov</a:t>
          </a:r>
          <a:endParaRPr lang="tr-TR" sz="1200" kern="1200" dirty="0">
            <a:solidFill>
              <a:schemeClr val="accent1"/>
            </a:solidFill>
          </a:endParaRPr>
        </a:p>
      </dsp:txBody>
      <dsp:txXfrm>
        <a:off x="617380" y="796139"/>
        <a:ext cx="1051596" cy="780216"/>
      </dsp:txXfrm>
    </dsp:sp>
    <dsp:sp modelId="{5FEAE7E1-1A56-4823-B68A-0C3440315615}">
      <dsp:nvSpPr>
        <dsp:cNvPr id="0" name=""/>
        <dsp:cNvSpPr/>
      </dsp:nvSpPr>
      <dsp:spPr>
        <a:xfrm>
          <a:off x="251357" y="29152"/>
          <a:ext cx="3202281" cy="3202281"/>
        </a:xfrm>
        <a:prstGeom prst="circularArrow">
          <a:avLst>
            <a:gd name="adj1" fmla="val 5085"/>
            <a:gd name="adj2" fmla="val 327528"/>
            <a:gd name="adj3" fmla="val 21272472"/>
            <a:gd name="adj4" fmla="val 16200000"/>
            <a:gd name="adj5" fmla="val 5932"/>
          </a:avLst>
        </a:prstGeom>
        <a:solidFill>
          <a:schemeClr val="dk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C0885D7D-F31A-4D28-BF1D-3018C6F1F6D6}">
      <dsp:nvSpPr>
        <dsp:cNvPr id="0" name=""/>
        <dsp:cNvSpPr/>
      </dsp:nvSpPr>
      <dsp:spPr>
        <a:xfrm>
          <a:off x="251357" y="124813"/>
          <a:ext cx="3202281" cy="3202281"/>
        </a:xfrm>
        <a:prstGeom prst="circularArrow">
          <a:avLst>
            <a:gd name="adj1" fmla="val 5085"/>
            <a:gd name="adj2" fmla="val 327528"/>
            <a:gd name="adj3" fmla="val 5072472"/>
            <a:gd name="adj4" fmla="val 0"/>
            <a:gd name="adj5" fmla="val 5932"/>
          </a:avLst>
        </a:prstGeom>
        <a:solidFill>
          <a:schemeClr val="dk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754344B1-1FBF-4F1B-9530-98678CABA639}">
      <dsp:nvSpPr>
        <dsp:cNvPr id="0" name=""/>
        <dsp:cNvSpPr/>
      </dsp:nvSpPr>
      <dsp:spPr>
        <a:xfrm>
          <a:off x="56569" y="120954"/>
          <a:ext cx="3400534" cy="3209998"/>
        </a:xfrm>
        <a:prstGeom prst="circularArrow">
          <a:avLst>
            <a:gd name="adj1" fmla="val 5085"/>
            <a:gd name="adj2" fmla="val 327528"/>
            <a:gd name="adj3" fmla="val 10472472"/>
            <a:gd name="adj4" fmla="val 5400000"/>
            <a:gd name="adj5" fmla="val 5932"/>
          </a:avLst>
        </a:prstGeom>
        <a:solidFill>
          <a:schemeClr val="dk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90D34B9D-89A1-4FF1-B5C5-AB2DED9E81C4}">
      <dsp:nvSpPr>
        <dsp:cNvPr id="0" name=""/>
        <dsp:cNvSpPr/>
      </dsp:nvSpPr>
      <dsp:spPr>
        <a:xfrm>
          <a:off x="155695" y="29152"/>
          <a:ext cx="3202281" cy="3202281"/>
        </a:xfrm>
        <a:prstGeom prst="circularArrow">
          <a:avLst>
            <a:gd name="adj1" fmla="val 5085"/>
            <a:gd name="adj2" fmla="val 327528"/>
            <a:gd name="adj3" fmla="val 15872472"/>
            <a:gd name="adj4" fmla="val 10800000"/>
            <a:gd name="adj5" fmla="val 5932"/>
          </a:avLst>
        </a:prstGeom>
        <a:solidFill>
          <a:schemeClr val="dk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Tree>
</dsp:drawing>
</file>

<file path=ppt/diagrams/layout1.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layout2.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cycle8">
  <dgm:title val=""/>
  <dgm:desc val=""/>
  <dgm:catLst>
    <dgm:cat type="cycle" pri="7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 modelId="5"/>
      </dgm:ptLst>
      <dgm:cxnLst>
        <dgm:cxn modelId="7" srcId="0" destId="1" srcOrd="0" destOrd="0"/>
        <dgm:cxn modelId="8" srcId="0" destId="2" srcOrd="1" destOrd="0"/>
        <dgm:cxn modelId="9" srcId="0" destId="3" srcOrd="2" destOrd="0"/>
        <dgm:cxn modelId="10" srcId="0" destId="4" srcOrd="3" destOrd="0"/>
        <dgm:cxn modelId="11" srcId="0" destId="5" srcOrd="4" destOrd="0"/>
      </dgm:cxnLst>
      <dgm:bg/>
      <dgm:whole/>
    </dgm:dataModel>
  </dgm:clrData>
  <dgm:layoutNode name="compositeShape">
    <dgm:varLst>
      <dgm:chMax val="7"/>
      <dgm:dir/>
      <dgm:resizeHandles val="exact"/>
    </dgm:varLst>
    <dgm:alg type="composite">
      <dgm:param type="horzAlign" val="ctr"/>
      <dgm:param type="vertAlign" val="mid"/>
      <dgm:param type="ar" val="1"/>
    </dgm:alg>
    <dgm:shape xmlns:r="http://schemas.openxmlformats.org/officeDocument/2006/relationships" r:blip="">
      <dgm:adjLst/>
    </dgm:shape>
    <dgm:presOf/>
    <dgm:choose name="Name0">
      <dgm:if name="Name1" axis="ch" ptType="node" func="cnt" op="equ" val="1">
        <dgm:constrLst>
          <dgm:constr type="l" for="ch" forName="wedge1" refType="w" fact="0.08"/>
          <dgm:constr type="t" for="ch" forName="wedge1" refType="w" fact="0.08"/>
          <dgm:constr type="w" for="ch" forName="wedge1" refType="w" fact="0.84"/>
          <dgm:constr type="h" for="ch" forName="wedge1" refType="h" fact="0.84"/>
          <dgm:constr type="l" for="ch" forName="dummy1a" refType="w" fact="0.5"/>
          <dgm:constr type="t" for="ch" forName="dummy1a" refType="h" fact="0.08"/>
          <dgm:constr type="l" for="ch" forName="dummy1b" refType="w" fact="0.5"/>
          <dgm:constr type="t" for="ch" forName="dummy1b" refType="h" fact="0.08"/>
          <dgm:constr type="l" for="ch" forName="wedge1Tx" refType="w" fact="0.22"/>
          <dgm:constr type="t" for="ch" forName="wedge1Tx" refType="h" fact="0.22"/>
          <dgm:constr type="w" for="ch" forName="wedge1Tx" refType="w" fact="0.56"/>
          <dgm:constr type="h" for="ch" forName="wedge1Tx" refType="h" fact="0.56"/>
          <dgm:constr type="h" for="ch" forName="arrowWedge1single" refType="w" fact="0.08"/>
          <dgm:constr type="diam" for="ch" forName="arrowWedge1single" refType="w" fact="0.84"/>
          <dgm:constr type="l" for="ch" forName="arrowWedge1single" refType="w" fact="0.5"/>
          <dgm:constr type="t" for="ch" forName="arrowWedge1single" refType="w" fact="0.5"/>
          <dgm:constr type="primFontSz" for="ch" ptType="node" op="equ"/>
        </dgm:constrLst>
      </dgm:if>
      <dgm:if name="Name2" axis="ch" ptType="node" func="cnt" op="equ" val="2">
        <dgm:constrLst>
          <dgm:constr type="l" for="ch" forName="wedge1" refType="w" fact="0.1"/>
          <dgm:constr type="t" for="ch" forName="wedge1" refType="w" fact="0.08"/>
          <dgm:constr type="w" for="ch" forName="wedge1" refType="w" fact="0.84"/>
          <dgm:constr type="h" for="ch" forName="wedge1" refType="h" fact="0.84"/>
          <dgm:constr type="l" for="ch" forName="dummy1a" refType="w" fact="0.52"/>
          <dgm:constr type="t" for="ch" forName="dummy1a" refType="h" fact="0.08"/>
          <dgm:constr type="l" for="ch" forName="dummy1b" refType="w" fact="0.52"/>
          <dgm:constr type="t" for="ch" forName="dummy1b" refType="h" fact="0.92"/>
          <dgm:constr type="l" for="ch" forName="wedge1Tx" refType="w" fact="0.559"/>
          <dgm:constr type="t" for="ch" forName="wedge1Tx" refType="h" fact="0.3"/>
          <dgm:constr type="w" for="ch" forName="wedge1Tx" refType="w" fact="0.3"/>
          <dgm:constr type="h" for="ch" forName="wedge1Tx" refType="h" fact="0.4"/>
          <dgm:constr type="l" for="ch" forName="wedge2" refType="w" fact="0.06"/>
          <dgm:constr type="t" for="ch" forName="wedge2" refType="w" fact="0.08"/>
          <dgm:constr type="w" for="ch" forName="wedge2" refType="w" fact="0.84"/>
          <dgm:constr type="h" for="ch" forName="wedge2" refType="h" fact="0.84"/>
          <dgm:constr type="l" for="ch" forName="dummy2a" refType="w" fact="0.48"/>
          <dgm:constr type="t" for="ch" forName="dummy2a" refType="h" fact="0.92"/>
          <dgm:constr type="l" for="ch" forName="dummy2b" refType="w" fact="0.48"/>
          <dgm:constr type="t" for="ch" forName="dummy2b" refType="h" fact="0.08"/>
          <dgm:constr type="r" for="ch" forName="wedge2Tx" refType="w" fact="0.441"/>
          <dgm:constr type="t" for="ch" forName="wedge2Tx" refType="h" fact="0.3"/>
          <dgm:constr type="w" for="ch" forName="wedge2Tx" refType="w" fact="0.3"/>
          <dgm:constr type="h" for="ch" forName="wedge2Tx" refType="h" fact="0.4"/>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primFontSz" for="ch" ptType="node" op="equ"/>
        </dgm:constrLst>
      </dgm:if>
      <dgm:if name="Name3" axis="ch" ptType="node" func="cnt" op="equ" val="3">
        <dgm:constrLst>
          <dgm:constr type="l" for="ch" forName="wedge1" refType="w" fact="0.0973"/>
          <dgm:constr type="t" for="ch" forName="wedge1" refType="w" fact="0.07"/>
          <dgm:constr type="w" for="ch" forName="wedge1" refType="w" fact="0.84"/>
          <dgm:constr type="h" for="ch" forName="wedge1" refType="h" fact="0.84"/>
          <dgm:constr type="l" for="ch" forName="dummy1a" refType="w" fact="0.5173"/>
          <dgm:constr type="t" for="ch" forName="dummy1a" refType="h" fact="0.07"/>
          <dgm:constr type="l" for="ch" forName="dummy1b" refType="w" fact="0.8811"/>
          <dgm:constr type="t" for="ch" forName="dummy1b" refType="h" fact="0.7"/>
          <dgm:constr type="l" for="ch" forName="wedge1Tx" refType="w" fact="0.54"/>
          <dgm:constr type="t" for="ch" forName="wedge1Tx" refType="h" fact="0.248"/>
          <dgm:constr type="w" for="ch" forName="wedge1Tx" refType="w" fact="0.3"/>
          <dgm:constr type="h" for="ch" forName="wedge1Tx" refType="h" fact="0.25"/>
          <dgm:constr type="l" for="ch" forName="wedge2" refType="w" fact="0.08"/>
          <dgm:constr type="t" for="ch" forName="wedge2" refType="w" fact="0.1"/>
          <dgm:constr type="w" for="ch" forName="wedge2" refType="w" fact="0.84"/>
          <dgm:constr type="h" for="ch" forName="wedge2" refType="h" fact="0.84"/>
          <dgm:constr type="l" for="ch" forName="dummy2a" refType="w" fact="0.8637"/>
          <dgm:constr type="t" for="ch" forName="dummy2a" refType="h" fact="0.73"/>
          <dgm:constr type="l" for="ch" forName="dummy2b" refType="w" fact="0.1363"/>
          <dgm:constr type="t" for="ch" forName="dummy2b" refType="h" fact="0.73"/>
          <dgm:constr type="l" for="ch" forName="wedge2Tx" refType="w" fact="0.28"/>
          <dgm:constr type="t" for="ch" forName="wedge2Tx" refType="h" fact="0.645"/>
          <dgm:constr type="w" for="ch" forName="wedge2Tx" refType="w" fact="0.45"/>
          <dgm:constr type="h" for="ch" forName="wedge2Tx" refType="h" fact="0.22"/>
          <dgm:constr type="l" for="ch" forName="wedge3" refType="w" fact="0.0627"/>
          <dgm:constr type="t" for="ch" forName="wedge3" refType="w" fact="0.07"/>
          <dgm:constr type="w" for="ch" forName="wedge3" refType="w" fact="0.84"/>
          <dgm:constr type="h" for="ch" forName="wedge3" refType="h" fact="0.84"/>
          <dgm:constr type="l" for="ch" forName="dummy3a" refType="w" fact="0.1189"/>
          <dgm:constr type="t" for="ch" forName="dummy3a" refType="h" fact="0.7"/>
          <dgm:constr type="l" for="ch" forName="dummy3b" refType="w" fact="0.4827"/>
          <dgm:constr type="t" for="ch" forName="dummy3b" refType="h" fact="0.07"/>
          <dgm:constr type="r" for="ch" forName="wedge3Tx" refType="w" fact="0.46"/>
          <dgm:constr type="t" for="ch" forName="wedge3Tx" refType="h" fact="0.248"/>
          <dgm:constr type="w" for="ch" forName="wedge3Tx" refType="w" fact="0.3"/>
          <dgm:constr type="h" for="ch" forName="wedge3Tx" refType="h" fact="0.25"/>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primFontSz" for="ch" ptType="node" op="equ"/>
        </dgm:constrLst>
      </dgm:if>
      <dgm:if name="Name4" axis="ch" ptType="node" func="cnt" op="equ" val="4">
        <dgm:constrLst>
          <dgm:constr type="l" for="ch" forName="wedge1" refType="w" fact="0.0941"/>
          <dgm:constr type="t" for="ch" forName="wedge1" refType="w" fact="0.0659"/>
          <dgm:constr type="w" for="ch" forName="wedge1" refType="w" fact="0.84"/>
          <dgm:constr type="h" for="ch" forName="wedge1" refType="h" fact="0.84"/>
          <dgm:constr type="l" for="ch" forName="dummy1a" refType="w" fact="0.5141"/>
          <dgm:constr type="t" for="ch" forName="dummy1a" refType="h" fact="0.0659"/>
          <dgm:constr type="l" for="ch" forName="dummy1b" refType="w" fact="0.9341"/>
          <dgm:constr type="t" for="ch" forName="dummy1b" refType="h" fact="0.4859"/>
          <dgm:constr type="l" for="ch" forName="wedge1Tx" refType="w" fact="0.54"/>
          <dgm:constr type="t" for="ch" forName="wedge1Tx" refType="h" fact="0.24"/>
          <dgm:constr type="w" for="ch" forName="wedge1Tx" refType="w" fact="0.31"/>
          <dgm:constr type="h" for="ch" forName="wedge1Tx" refType="h" fact="0.23"/>
          <dgm:constr type="l" for="ch" forName="wedge2" refType="w" fact="0.0941"/>
          <dgm:constr type="t" for="ch" forName="wedge2" refType="w" fact="0.0941"/>
          <dgm:constr type="w" for="ch" forName="wedge2" refType="w" fact="0.84"/>
          <dgm:constr type="h" for="ch" forName="wedge2" refType="h" fact="0.84"/>
          <dgm:constr type="l" for="ch" forName="dummy2a" refType="w" fact="0.9341"/>
          <dgm:constr type="t" for="ch" forName="dummy2a" refType="h" fact="0.5141"/>
          <dgm:constr type="l" for="ch" forName="dummy2b" refType="w" fact="0.5141"/>
          <dgm:constr type="t" for="ch" forName="dummy2b" refType="h" fact="0.9341"/>
          <dgm:constr type="l" for="ch" forName="wedge2Tx" refType="w" fact="0.54"/>
          <dgm:constr type="t" for="ch" forName="wedge2Tx" refType="h" fact="0.53"/>
          <dgm:constr type="w" for="ch" forName="wedge2Tx" refType="w" fact="0.31"/>
          <dgm:constr type="h" for="ch" forName="wedge2Tx" refType="h" fact="0.23"/>
          <dgm:constr type="l" for="ch" forName="wedge3" refType="w" fact="0.0659"/>
          <dgm:constr type="t" for="ch" forName="wedge3" refType="w" fact="0.0941"/>
          <dgm:constr type="w" for="ch" forName="wedge3" refType="w" fact="0.84"/>
          <dgm:constr type="h" for="ch" forName="wedge3" refType="h" fact="0.84"/>
          <dgm:constr type="l" for="ch" forName="dummy3a" refType="w" fact="0.4859"/>
          <dgm:constr type="t" for="ch" forName="dummy3a" refType="h" fact="0.9341"/>
          <dgm:constr type="l" for="ch" forName="dummy3b" refType="w" fact="0.0659"/>
          <dgm:constr type="t" for="ch" forName="dummy3b" refType="h" fact="0.5141"/>
          <dgm:constr type="r" for="ch" forName="wedge3Tx" refType="w" fact="0.46"/>
          <dgm:constr type="t" for="ch" forName="wedge3Tx" refType="h" fact="0.53"/>
          <dgm:constr type="w" for="ch" forName="wedge3Tx" refType="w" fact="0.31"/>
          <dgm:constr type="h" for="ch" forName="wedge3Tx" refType="h" fact="0.23"/>
          <dgm:constr type="l" for="ch" forName="wedge4" refType="w" fact="0.0659"/>
          <dgm:constr type="t" for="ch" forName="wedge4" refType="h" fact="0.0659"/>
          <dgm:constr type="w" for="ch" forName="wedge4" refType="w" fact="0.84"/>
          <dgm:constr type="h" for="ch" forName="wedge4" refType="h" fact="0.84"/>
          <dgm:constr type="l" for="ch" forName="dummy4a" refType="w" fact="0.0659"/>
          <dgm:constr type="t" for="ch" forName="dummy4a" refType="h" fact="0.4859"/>
          <dgm:constr type="l" for="ch" forName="dummy4b" refType="w" fact="0.4859"/>
          <dgm:constr type="t" for="ch" forName="dummy4b" refType="h" fact="0.0659"/>
          <dgm:constr type="r" for="ch" forName="wedge4Tx" refType="w" fact="0.46"/>
          <dgm:constr type="t" for="ch" forName="wedge4Tx" refType="h" fact="0.24"/>
          <dgm:constr type="w" for="ch" forName="wedge4Tx" refType="w" fact="0.31"/>
          <dgm:constr type="h" for="ch" forName="wedge4Tx" refType="h" fact="0.23"/>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primFontSz" for="ch" ptType="node" op="equ"/>
        </dgm:constrLst>
      </dgm:if>
      <dgm:if name="Name5" axis="ch" ptType="node" func="cnt" op="equ" val="5">
        <dgm:constrLst>
          <dgm:constr type="l" for="ch" forName="wedge1" refType="w" fact="0.0918"/>
          <dgm:constr type="t" for="ch" forName="wedge1" refType="w" fact="0.0638"/>
          <dgm:constr type="w" for="ch" forName="wedge1" refType="w" fact="0.84"/>
          <dgm:constr type="h" for="ch" forName="wedge1" refType="h" fact="0.84"/>
          <dgm:constr type="l" for="ch" forName="dummy1a" refType="w" fact="0.5118"/>
          <dgm:constr type="t" for="ch" forName="dummy1a" refType="h" fact="0.0638"/>
          <dgm:constr type="l" for="ch" forName="dummy1b" refType="w" fact="0.9112"/>
          <dgm:constr type="t" for="ch" forName="dummy1b" refType="h" fact="0.354"/>
          <dgm:constr type="l" for="ch" forName="wedge1Tx" refType="w" fact="0.53"/>
          <dgm:constr type="t" for="ch" forName="wedge1Tx" refType="h" fact="0.205"/>
          <dgm:constr type="w" for="ch" forName="wedge1Tx" refType="w" fact="0.27"/>
          <dgm:constr type="h" for="ch" forName="wedge1Tx" refType="h" fact="0.18"/>
          <dgm:constr type="l" for="ch" forName="wedge2" refType="w" fact="0.099"/>
          <dgm:constr type="t" for="ch" forName="wedge2" refType="w" fact="0.0862"/>
          <dgm:constr type="w" for="ch" forName="wedge2" refType="w" fact="0.84"/>
          <dgm:constr type="h" for="ch" forName="wedge2" refType="h" fact="0.84"/>
          <dgm:constr type="l" for="ch" forName="dummy2a" refType="w" fact="0.9185"/>
          <dgm:constr type="t" for="ch" forName="dummy2a" refType="h" fact="0.3764"/>
          <dgm:constr type="l" for="ch" forName="dummy2b" refType="w" fact="0.7659"/>
          <dgm:constr type="t" for="ch" forName="dummy2b" refType="h" fact="0.846"/>
          <dgm:constr type="l" for="ch" forName="wedge2Tx" refType="w" fact="0.64"/>
          <dgm:constr type="t" for="ch" forName="wedge2Tx" refType="h" fact="0.47"/>
          <dgm:constr type="w" for="ch" forName="wedge2Tx" refType="w" fact="0.25"/>
          <dgm:constr type="h" for="ch" forName="wedge2Tx" refType="h" fact="0.2"/>
          <dgm:constr type="l" for="ch" forName="wedge3" refType="w" fact="0.08"/>
          <dgm:constr type="t" for="ch" forName="wedge3" refType="w" fact="0.1"/>
          <dgm:constr type="w" for="ch" forName="wedge3" refType="w" fact="0.84"/>
          <dgm:constr type="h" for="ch" forName="wedge3" refType="h" fact="0.84"/>
          <dgm:constr type="l" for="ch" forName="dummy3a" refType="w" fact="0.7469"/>
          <dgm:constr type="t" for="ch" forName="dummy3a" refType="h" fact="0.8598"/>
          <dgm:constr type="l" for="ch" forName="dummy3b" refType="w" fact="0.2531"/>
          <dgm:constr type="t" for="ch" forName="dummy3b" refType="h" fact="0.8598"/>
          <dgm:constr type="l" for="ch" forName="wedge3Tx" refType="w" fact="0.38"/>
          <dgm:constr type="t" for="ch" forName="wedge3Tx" refType="h" fact="0.69"/>
          <dgm:constr type="w" for="ch" forName="wedge3Tx" refType="w" fact="0.24"/>
          <dgm:constr type="h" for="ch" forName="wedge3Tx" refType="h" fact="0.22"/>
          <dgm:constr type="l" for="ch" forName="wedge4" refType="w" fact="0.061"/>
          <dgm:constr type="t" for="ch" forName="wedge4" refType="h" fact="0.0862"/>
          <dgm:constr type="w" for="ch" forName="wedge4" refType="w" fact="0.84"/>
          <dgm:constr type="h" for="ch" forName="wedge4" refType="h" fact="0.84"/>
          <dgm:constr type="l" for="ch" forName="dummy4a" refType="w" fact="0.2341"/>
          <dgm:constr type="t" for="ch" forName="dummy4a" refType="h" fact="0.846"/>
          <dgm:constr type="l" for="ch" forName="dummy4b" refType="w" fact="0.0815"/>
          <dgm:constr type="t" for="ch" forName="dummy4b" refType="h" fact="0.3764"/>
          <dgm:constr type="r" for="ch" forName="wedge4Tx" refType="w" fact="0.36"/>
          <dgm:constr type="t" for="ch" forName="wedge4Tx" refType="h" fact="0.47"/>
          <dgm:constr type="w" for="ch" forName="wedge4Tx" refType="w" fact="0.25"/>
          <dgm:constr type="h" for="ch" forName="wedge4Tx" refType="h" fact="0.2"/>
          <dgm:constr type="l" for="ch" forName="wedge5" refType="w" fact="0.0682"/>
          <dgm:constr type="t" for="ch" forName="wedge5" refType="h" fact="0.0638"/>
          <dgm:constr type="w" for="ch" forName="wedge5" refType="w" fact="0.84"/>
          <dgm:constr type="h" for="ch" forName="wedge5" refType="h" fact="0.84"/>
          <dgm:constr type="l" for="ch" forName="dummy5a" refType="w" fact="0.0888"/>
          <dgm:constr type="t" for="ch" forName="dummy5a" refType="h" fact="0.354"/>
          <dgm:constr type="l" for="ch" forName="dummy5b" refType="w" fact="0.4882"/>
          <dgm:constr type="t" for="ch" forName="dummy5b" refType="h" fact="0.0638"/>
          <dgm:constr type="r" for="ch" forName="wedge5Tx" refType="w" fact="0.47"/>
          <dgm:constr type="t" for="ch" forName="wedge5Tx" refType="h" fact="0.205"/>
          <dgm:constr type="w" for="ch" forName="wedge5Tx" refType="w" fact="0.27"/>
          <dgm:constr type="h" for="ch" forName="wedge5Tx" refType="h" fact="0.18"/>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primFontSz" for="ch" ptType="node" op="equ"/>
        </dgm:constrLst>
      </dgm:if>
      <dgm:if name="Name6" axis="ch" ptType="node" func="cnt" op="equ" val="6">
        <dgm:constrLst>
          <dgm:constr type="l" for="ch" forName="wedge1" refType="w" fact="0.09"/>
          <dgm:constr type="t" for="ch" forName="wedge1" refType="w" fact="0.0627"/>
          <dgm:constr type="w" for="ch" forName="wedge1" refType="w" fact="0.84"/>
          <dgm:constr type="h" for="ch" forName="wedge1" refType="h" fact="0.84"/>
          <dgm:constr type="l" for="ch" forName="dummy1a" refType="w" fact="0.51"/>
          <dgm:constr type="t" for="ch" forName="dummy1a" refType="h" fact="0.0627"/>
          <dgm:constr type="l" for="ch" forName="dummy1b" refType="w" fact="0.8737"/>
          <dgm:constr type="t" for="ch" forName="dummy1b" refType="h" fact="0.2727"/>
          <dgm:constr type="l" for="ch" forName="wedge1Tx" refType="w" fact="0.53"/>
          <dgm:constr type="t" for="ch" forName="wedge1Tx" refType="h" fact="0.17"/>
          <dgm:constr type="w" for="ch" forName="wedge1Tx" refType="w" fact="0.22"/>
          <dgm:constr type="h" for="ch" forName="wedge1Tx" refType="h" fact="0.17"/>
          <dgm:constr type="l" for="ch" forName="wedge2" refType="w" fact="0.1"/>
          <dgm:constr type="t" for="ch" forName="wedge2" refType="w" fact="0.08"/>
          <dgm:constr type="w" for="ch" forName="wedge2" refType="w" fact="0.84"/>
          <dgm:constr type="h" for="ch" forName="wedge2" refType="h" fact="0.84"/>
          <dgm:constr type="l" for="ch" forName="dummy2a" refType="w" fact="0.8837"/>
          <dgm:constr type="t" for="ch" forName="dummy2a" refType="h" fact="0.29"/>
          <dgm:constr type="l" for="ch" forName="dummy2b" refType="w" fact="0.8837"/>
          <dgm:constr type="t" for="ch" forName="dummy2b" refType="h" fact="0.71"/>
          <dgm:constr type="l" for="ch" forName="wedge2Tx" refType="w" fact="0.67"/>
          <dgm:constr type="t" for="ch" forName="wedge2Tx" refType="h" fact="0.42"/>
          <dgm:constr type="w" for="ch" forName="wedge2Tx" refType="w" fact="0.23"/>
          <dgm:constr type="h" for="ch" forName="wedge2Tx" refType="h" fact="0.165"/>
          <dgm:constr type="l" for="ch" forName="wedge3" refType="w" fact="0.09"/>
          <dgm:constr type="t" for="ch" forName="wedge3" refType="w" fact="0.0973"/>
          <dgm:constr type="w" for="ch" forName="wedge3" refType="w" fact="0.84"/>
          <dgm:constr type="h" for="ch" forName="wedge3" refType="h" fact="0.84"/>
          <dgm:constr type="l" for="ch" forName="dummy3a" refType="w" fact="0.8737"/>
          <dgm:constr type="t" for="ch" forName="dummy3a" refType="h" fact="0.7273"/>
          <dgm:constr type="l" for="ch" forName="dummy3b" refType="w" fact="0.51"/>
          <dgm:constr type="t" for="ch" forName="dummy3b" refType="h" fact="0.9373"/>
          <dgm:constr type="l" for="ch" forName="wedge3Tx" refType="w" fact="0.53"/>
          <dgm:constr type="t" for="ch" forName="wedge3Tx" refType="h" fact="0.665"/>
          <dgm:constr type="w" for="ch" forName="wedge3Tx" refType="w" fact="0.22"/>
          <dgm:constr type="h" for="ch" forName="wedge3Tx" refType="h" fact="0.17"/>
          <dgm:constr type="l" for="ch" forName="wedge4" refType="w" fact="0.07"/>
          <dgm:constr type="t" for="ch" forName="wedge4" refType="h" fact="0.0973"/>
          <dgm:constr type="w" for="ch" forName="wedge4" refType="w" fact="0.84"/>
          <dgm:constr type="h" for="ch" forName="wedge4" refType="h" fact="0.84"/>
          <dgm:constr type="l" for="ch" forName="dummy4a" refType="w" fact="0.49"/>
          <dgm:constr type="t" for="ch" forName="dummy4a" refType="h" fact="0.9373"/>
          <dgm:constr type="l" for="ch" forName="dummy4b" refType="w" fact="0.1263"/>
          <dgm:constr type="t" for="ch" forName="dummy4b" refType="h" fact="0.7273"/>
          <dgm:constr type="r" for="ch" forName="wedge4Tx" refType="w" fact="0.47"/>
          <dgm:constr type="t" for="ch" forName="wedge4Tx" refType="h" fact="0.665"/>
          <dgm:constr type="w" for="ch" forName="wedge4Tx" refType="w" fact="0.22"/>
          <dgm:constr type="h" for="ch" forName="wedge4Tx" refType="h" fact="0.17"/>
          <dgm:constr type="l" for="ch" forName="wedge5" refType="w" fact="0.06"/>
          <dgm:constr type="t" for="ch" forName="wedge5" refType="h" fact="0.08"/>
          <dgm:constr type="w" for="ch" forName="wedge5" refType="w" fact="0.84"/>
          <dgm:constr type="h" for="ch" forName="wedge5" refType="h" fact="0.84"/>
          <dgm:constr type="l" for="ch" forName="dummy5a" refType="w" fact="0.1163"/>
          <dgm:constr type="t" for="ch" forName="dummy5a" refType="h" fact="0.71"/>
          <dgm:constr type="l" for="ch" forName="dummy5b" refType="w" fact="0.1163"/>
          <dgm:constr type="t" for="ch" forName="dummy5b" refType="h" fact="0.29"/>
          <dgm:constr type="r" for="ch" forName="wedge5Tx" refType="w" fact="0.33"/>
          <dgm:constr type="t" for="ch" forName="wedge5Tx" refType="h" fact="0.42"/>
          <dgm:constr type="w" for="ch" forName="wedge5Tx" refType="w" fact="0.23"/>
          <dgm:constr type="h" for="ch" forName="wedge5Tx" refType="h" fact="0.165"/>
          <dgm:constr type="l" for="ch" forName="wedge6" refType="w" fact="0.07"/>
          <dgm:constr type="t" for="ch" forName="wedge6" refType="h" fact="0.0627"/>
          <dgm:constr type="w" for="ch" forName="wedge6" refType="w" fact="0.84"/>
          <dgm:constr type="h" for="ch" forName="wedge6" refType="h" fact="0.84"/>
          <dgm:constr type="l" for="ch" forName="dummy6a" refType="w" fact="0.1263"/>
          <dgm:constr type="t" for="ch" forName="dummy6a" refType="h" fact="0.2727"/>
          <dgm:constr type="l" for="ch" forName="dummy6b" refType="w" fact="0.49"/>
          <dgm:constr type="t" for="ch" forName="dummy6b" refType="h" fact="0.0627"/>
          <dgm:constr type="r" for="ch" forName="wedge6Tx" refType="w" fact="0.47"/>
          <dgm:constr type="t" for="ch" forName="wedge6Tx" refType="h" fact="0.17"/>
          <dgm:constr type="w" for="ch" forName="wedge6Tx" refType="w" fact="0.22"/>
          <dgm:constr type="h" for="ch" forName="wedge6Tx" refType="h" fact="0.17"/>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h" for="ch" forName="arrowWedge6" refType="w" fact="0.08"/>
          <dgm:constr type="diam" for="ch" forName="arrowWedge6" refType="w" fact="0.84"/>
          <dgm:constr type="l" for="ch" forName="arrowWedge6" refType="w" fact="0.5"/>
          <dgm:constr type="t" for="ch" forName="arrowWedge6" refType="w" fact="0.5"/>
          <dgm:constr type="primFontSz" for="ch" ptType="node" op="equ"/>
        </dgm:constrLst>
      </dgm:if>
      <dgm:else name="Name7">
        <dgm:constrLst>
          <dgm:constr type="l" for="ch" forName="wedge1" refType="w" fact="0.0887"/>
          <dgm:constr type="t" for="ch" forName="wedge1" refType="w" fact="0.062"/>
          <dgm:constr type="w" for="ch" forName="wedge1" refType="w" fact="0.84"/>
          <dgm:constr type="h" for="ch" forName="wedge1" refType="h" fact="0.84"/>
          <dgm:constr type="l" for="ch" forName="dummy1a" refType="w" fact="0.5087"/>
          <dgm:constr type="t" for="ch" forName="dummy1a" refType="h" fact="0.062"/>
          <dgm:constr type="l" for="ch" forName="dummy1b" refType="w" fact="0.837"/>
          <dgm:constr type="t" for="ch" forName="dummy1b" refType="h" fact="0.2201"/>
          <dgm:constr type="l" for="ch" forName="wedge1Tx" refType="w" fact="0.53"/>
          <dgm:constr type="t" for="ch" forName="wedge1Tx" refType="h" fact="0.14"/>
          <dgm:constr type="w" for="ch" forName="wedge1Tx" refType="w" fact="0.2"/>
          <dgm:constr type="h" for="ch" forName="wedge1Tx" refType="h" fact="0.16"/>
          <dgm:constr type="l" for="ch" forName="wedge2" refType="w" fact="0.0995"/>
          <dgm:constr type="t" for="ch" forName="wedge2" refType="w" fact="0.0755"/>
          <dgm:constr type="w" for="ch" forName="wedge2" refType="w" fact="0.84"/>
          <dgm:constr type="h" for="ch" forName="wedge2" refType="h" fact="0.84"/>
          <dgm:constr type="l" for="ch" forName="dummy2a" refType="w" fact="0.8479"/>
          <dgm:constr type="t" for="ch" forName="dummy2a" refType="h" fact="0.2337"/>
          <dgm:constr type="l" for="ch" forName="dummy2b" refType="w" fact="0.929"/>
          <dgm:constr type="t" for="ch" forName="dummy2b" refType="h" fact="0.589"/>
          <dgm:constr type="l" for="ch" forName="wedge2Tx" refType="w" fact="0.67"/>
          <dgm:constr type="t" for="ch" forName="wedge2Tx" refType="h" fact="0.38"/>
          <dgm:constr type="w" for="ch" forName="wedge2Tx" refType="w" fact="0.23"/>
          <dgm:constr type="h" for="ch" forName="wedge2Tx" refType="h" fact="0.14"/>
          <dgm:constr type="l" for="ch" forName="wedge3" refType="w" fact="0.0956"/>
          <dgm:constr type="t" for="ch" forName="wedge3" refType="w" fact="0.0925"/>
          <dgm:constr type="w" for="ch" forName="wedge3" refType="w" fact="0.84"/>
          <dgm:constr type="h" for="ch" forName="wedge3" refType="h" fact="0.84"/>
          <dgm:constr type="l" for="ch" forName="dummy3a" refType="w" fact="0.9251"/>
          <dgm:constr type="t" for="ch" forName="dummy3a" refType="h" fact="0.6059"/>
          <dgm:constr type="l" for="ch" forName="dummy3b" refType="w" fact="0.6979"/>
          <dgm:constr type="t" for="ch" forName="dummy3b" refType="h" fact="0.8909"/>
          <dgm:constr type="l" for="ch" forName="wedge3Tx" refType="w" fact="0.635"/>
          <dgm:constr type="t" for="ch" forName="wedge3Tx" refType="h" fact="0.59"/>
          <dgm:constr type="w" for="ch" forName="wedge3Tx" refType="w" fact="0.2"/>
          <dgm:constr type="h" for="ch" forName="wedge3Tx" refType="h" fact="0.155"/>
          <dgm:constr type="l" for="ch" forName="wedge4" refType="w" fact="0.08"/>
          <dgm:constr type="t" for="ch" forName="wedge4" refType="h" fact="0.1"/>
          <dgm:constr type="w" for="ch" forName="wedge4" refType="w" fact="0.84"/>
          <dgm:constr type="h" for="ch" forName="wedge4" refType="h" fact="0.84"/>
          <dgm:constr type="l" for="ch" forName="dummy4a" refType="w" fact="0.6822"/>
          <dgm:constr type="t" for="ch" forName="dummy4a" refType="h" fact="0.8984"/>
          <dgm:constr type="l" for="ch" forName="dummy4b" refType="w" fact="0.3178"/>
          <dgm:constr type="t" for="ch" forName="dummy4b" refType="h" fact="0.8984"/>
          <dgm:constr type="l" for="ch" forName="wedge4Tx" refType="w" fact="0.4025"/>
          <dgm:constr type="t" for="ch" forName="wedge4Tx" refType="h" fact="0.76"/>
          <dgm:constr type="w" for="ch" forName="wedge4Tx" refType="w" fact="0.195"/>
          <dgm:constr type="h" for="ch" forName="wedge4Tx" refType="h" fact="0.14"/>
          <dgm:constr type="l" for="ch" forName="wedge5" refType="w" fact="0.0644"/>
          <dgm:constr type="t" for="ch" forName="wedge5" refType="h" fact="0.0925"/>
          <dgm:constr type="w" for="ch" forName="wedge5" refType="w" fact="0.84"/>
          <dgm:constr type="h" for="ch" forName="wedge5" refType="h" fact="0.84"/>
          <dgm:constr type="l" for="ch" forName="dummy5a" refType="w" fact="0.3021"/>
          <dgm:constr type="t" for="ch" forName="dummy5a" refType="h" fact="0.8909"/>
          <dgm:constr type="l" for="ch" forName="dummy5b" refType="w" fact="0.0749"/>
          <dgm:constr type="t" for="ch" forName="dummy5b" refType="h" fact="0.6059"/>
          <dgm:constr type="r" for="ch" forName="wedge5Tx" refType="w" fact="0.365"/>
          <dgm:constr type="t" for="ch" forName="wedge5Tx" refType="h" fact="0.59"/>
          <dgm:constr type="w" for="ch" forName="wedge5Tx" refType="w" fact="0.2"/>
          <dgm:constr type="h" for="ch" forName="wedge5Tx" refType="h" fact="0.155"/>
          <dgm:constr type="l" for="ch" forName="wedge6" refType="w" fact="0.0605"/>
          <dgm:constr type="t" for="ch" forName="wedge6" refType="h" fact="0.0755"/>
          <dgm:constr type="w" for="ch" forName="wedge6" refType="w" fact="0.84"/>
          <dgm:constr type="h" for="ch" forName="wedge6" refType="h" fact="0.84"/>
          <dgm:constr type="l" for="ch" forName="dummy6a" refType="w" fact="0.071"/>
          <dgm:constr type="t" for="ch" forName="dummy6a" refType="h" fact="0.589"/>
          <dgm:constr type="l" for="ch" forName="dummy6b" refType="w" fact="0.1521"/>
          <dgm:constr type="t" for="ch" forName="dummy6b" refType="h" fact="0.2337"/>
          <dgm:constr type="r" for="ch" forName="wedge6Tx" refType="w" fact="0.33"/>
          <dgm:constr type="t" for="ch" forName="wedge6Tx" refType="h" fact="0.38"/>
          <dgm:constr type="w" for="ch" forName="wedge6Tx" refType="w" fact="0.23"/>
          <dgm:constr type="h" for="ch" forName="wedge6Tx" refType="h" fact="0.14"/>
          <dgm:constr type="l" for="ch" forName="wedge7" refType="w" fact="0.0713"/>
          <dgm:constr type="t" for="ch" forName="wedge7" refType="h" fact="0.062"/>
          <dgm:constr type="w" for="ch" forName="wedge7" refType="w" fact="0.84"/>
          <dgm:constr type="h" for="ch" forName="wedge7" refType="h" fact="0.84"/>
          <dgm:constr type="l" for="ch" forName="dummy7a" refType="w" fact="0.163"/>
          <dgm:constr type="t" for="ch" forName="dummy7a" refType="h" fact="0.2201"/>
          <dgm:constr type="l" for="ch" forName="dummy7b" refType="w" fact="0.4913"/>
          <dgm:constr type="t" for="ch" forName="dummy7b" refType="h" fact="0.062"/>
          <dgm:constr type="r" for="ch" forName="wedge7Tx" refType="w" fact="0.47"/>
          <dgm:constr type="t" for="ch" forName="wedge7Tx" refType="h" fact="0.14"/>
          <dgm:constr type="w" for="ch" forName="wedge7Tx" refType="w" fact="0.2"/>
          <dgm:constr type="h" for="ch" forName="wedge7Tx" refType="h" fact="0.16"/>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h" for="ch" forName="arrowWedge6" refType="w" fact="0.08"/>
          <dgm:constr type="diam" for="ch" forName="arrowWedge6" refType="w" fact="0.84"/>
          <dgm:constr type="l" for="ch" forName="arrowWedge6" refType="w" fact="0.5"/>
          <dgm:constr type="t" for="ch" forName="arrowWedge6" refType="w" fact="0.5"/>
          <dgm:constr type="h" for="ch" forName="arrowWedge7" refType="w" fact="0.08"/>
          <dgm:constr type="diam" for="ch" forName="arrowWedge7" refType="w" fact="0.84"/>
          <dgm:constr type="l" for="ch" forName="arrowWedge7" refType="w" fact="0.5"/>
          <dgm:constr type="t" for="ch" forName="arrowWedge7" refType="w" fact="0.5"/>
          <dgm:constr type="primFontSz" for="ch" ptType="node" op="equ"/>
        </dgm:constrLst>
      </dgm:else>
    </dgm:choose>
    <dgm:ruleLst/>
    <dgm:choose name="Name8">
      <dgm:if name="Name9" axis="ch" ptType="node" func="cnt" op="gte" val="1">
        <dgm:layoutNode name="wedge1">
          <dgm:alg type="sp"/>
          <dgm:choose name="Name10">
            <dgm:if name="Name11" axis="ch" ptType="node" func="cnt" op="equ" val="1">
              <dgm:shape xmlns:r="http://schemas.openxmlformats.org/officeDocument/2006/relationships" type="ellipse" r:blip="">
                <dgm:adjLst/>
              </dgm:shape>
            </dgm:if>
            <dgm:if name="Name12" axis="ch" ptType="node" func="cnt" op="equ" val="2">
              <dgm:shape xmlns:r="http://schemas.openxmlformats.org/officeDocument/2006/relationships" type="pie" r:blip="">
                <dgm:adjLst>
                  <dgm:adj idx="1" val="270"/>
                  <dgm:adj idx="2" val="90"/>
                </dgm:adjLst>
              </dgm:shape>
            </dgm:if>
            <dgm:if name="Name13" axis="ch" ptType="node" func="cnt" op="equ" val="3">
              <dgm:shape xmlns:r="http://schemas.openxmlformats.org/officeDocument/2006/relationships" type="pie" r:blip="">
                <dgm:adjLst>
                  <dgm:adj idx="1" val="270"/>
                  <dgm:adj idx="2" val="30"/>
                </dgm:adjLst>
              </dgm:shape>
            </dgm:if>
            <dgm:if name="Name14" axis="ch" ptType="node" func="cnt" op="equ" val="4">
              <dgm:shape xmlns:r="http://schemas.openxmlformats.org/officeDocument/2006/relationships" type="pie" r:blip="">
                <dgm:adjLst>
                  <dgm:adj idx="1" val="270"/>
                  <dgm:adj idx="2" val="0"/>
                </dgm:adjLst>
              </dgm:shape>
            </dgm:if>
            <dgm:if name="Name15" axis="ch" ptType="node" func="cnt" op="equ" val="5">
              <dgm:shape xmlns:r="http://schemas.openxmlformats.org/officeDocument/2006/relationships" type="pie" r:blip="">
                <dgm:adjLst>
                  <dgm:adj idx="1" val="270"/>
                  <dgm:adj idx="2" val="342"/>
                </dgm:adjLst>
              </dgm:shape>
            </dgm:if>
            <dgm:if name="Name16" axis="ch" ptType="node" func="cnt" op="equ" val="6">
              <dgm:shape xmlns:r="http://schemas.openxmlformats.org/officeDocument/2006/relationships" type="pie" r:blip="">
                <dgm:adjLst>
                  <dgm:adj idx="1" val="270"/>
                  <dgm:adj idx="2" val="330"/>
                </dgm:adjLst>
              </dgm:shape>
            </dgm:if>
            <dgm:else name="Name17">
              <dgm:shape xmlns:r="http://schemas.openxmlformats.org/officeDocument/2006/relationships" type="pie" r:blip="">
                <dgm:adjLst>
                  <dgm:adj idx="1" val="270"/>
                  <dgm:adj idx="2" val="321.4286"/>
                </dgm:adjLst>
              </dgm:shape>
            </dgm:else>
          </dgm:choose>
          <dgm:choose name="Name18">
            <dgm:if name="Name19" func="var" arg="dir" op="equ" val="norm">
              <dgm:presOf axis="ch desOrSelf" ptType="node node" st="1 1" cnt="1 0"/>
            </dgm:if>
            <dgm:else name="Name20">
              <dgm:choose name="Name21">
                <dgm:if name="Name22" axis="ch" ptType="node" func="cnt" op="equ" val="1">
                  <dgm:presOf axis="ch desOrSelf" ptType="node node" st="1 1" cnt="1 0"/>
                </dgm:if>
                <dgm:if name="Name23" axis="ch" ptType="node" func="cnt" op="equ" val="2">
                  <dgm:presOf axis="ch desOrSelf" ptType="node node" st="2 1" cnt="1 0"/>
                </dgm:if>
                <dgm:if name="Name24" axis="ch" ptType="node" func="cnt" op="equ" val="3">
                  <dgm:presOf axis="ch desOrSelf" ptType="node node" st="3 1" cnt="1 0"/>
                </dgm:if>
                <dgm:if name="Name25" axis="ch" ptType="node" func="cnt" op="equ" val="4">
                  <dgm:presOf axis="ch desOrSelf" ptType="node node" st="4 1" cnt="1 0"/>
                </dgm:if>
                <dgm:if name="Name26" axis="ch" ptType="node" func="cnt" op="equ" val="5">
                  <dgm:presOf axis="ch desOrSelf" ptType="node node" st="5 1" cnt="1 0"/>
                </dgm:if>
                <dgm:if name="Name27" axis="ch" ptType="node" func="cnt" op="equ" val="6">
                  <dgm:presOf axis="ch desOrSelf" ptType="node node" st="6 1" cnt="1 0"/>
                </dgm:if>
                <dgm:else name="Name28">
                  <dgm:presOf axis="ch desOrSelf" ptType="node node" st="7 1" cnt="1 0"/>
                </dgm:else>
              </dgm:choose>
            </dgm:else>
          </dgm:choose>
          <dgm:constrLst/>
          <dgm:ruleLst/>
        </dgm:layoutNode>
        <dgm:layoutNode name="dummy1a" moveWith="wedge1">
          <dgm:alg type="sp"/>
          <dgm:shape xmlns:r="http://schemas.openxmlformats.org/officeDocument/2006/relationships" r:blip="">
            <dgm:adjLst/>
          </dgm:shape>
          <dgm:presOf/>
          <dgm:constrLst>
            <dgm:constr type="w" val="1"/>
            <dgm:constr type="h" val="1"/>
          </dgm:constrLst>
          <dgm:ruleLst/>
        </dgm:layoutNode>
        <dgm:layoutNode name="dummy1b" moveWith="wedge1">
          <dgm:alg type="sp"/>
          <dgm:shape xmlns:r="http://schemas.openxmlformats.org/officeDocument/2006/relationships" r:blip="">
            <dgm:adjLst/>
          </dgm:shape>
          <dgm:presOf/>
          <dgm:constrLst>
            <dgm:constr type="w" val="1"/>
            <dgm:constr type="h" val="1"/>
          </dgm:constrLst>
          <dgm:ruleLst/>
        </dgm:layoutNode>
        <dgm:layoutNode name="wedge1Tx" moveWith="wedge1">
          <dgm:varLst>
            <dgm:chMax val="0"/>
            <dgm:chPref val="0"/>
            <dgm:bulletEnabled val="1"/>
          </dgm:varLst>
          <dgm:alg type="tx"/>
          <dgm:shape xmlns:r="http://schemas.openxmlformats.org/officeDocument/2006/relationships" type="rect" r:blip="" hideGeom="1">
            <dgm:adjLst/>
          </dgm:shape>
          <dgm:choose name="Name29">
            <dgm:if name="Name30" func="var" arg="dir" op="equ" val="norm">
              <dgm:presOf axis="ch desOrSelf" ptType="node node" st="1 1" cnt="1 0"/>
            </dgm:if>
            <dgm:else name="Name31">
              <dgm:choose name="Name32">
                <dgm:if name="Name33" axis="ch" ptType="node" func="cnt" op="equ" val="1">
                  <dgm:presOf axis="ch desOrSelf" ptType="node node" st="1 1" cnt="1 0"/>
                </dgm:if>
                <dgm:if name="Name34" axis="ch" ptType="node" func="cnt" op="equ" val="2">
                  <dgm:presOf axis="ch desOrSelf" ptType="node node" st="2 1" cnt="1 0"/>
                </dgm:if>
                <dgm:if name="Name35" axis="ch" ptType="node" func="cnt" op="equ" val="3">
                  <dgm:presOf axis="ch desOrSelf" ptType="node node" st="3 1" cnt="1 0"/>
                </dgm:if>
                <dgm:if name="Name36" axis="ch" ptType="node" func="cnt" op="equ" val="4">
                  <dgm:presOf axis="ch desOrSelf" ptType="node node" st="4 1" cnt="1 0"/>
                </dgm:if>
                <dgm:if name="Name37" axis="ch" ptType="node" func="cnt" op="equ" val="5">
                  <dgm:presOf axis="ch desOrSelf" ptType="node node" st="5 1" cnt="1 0"/>
                </dgm:if>
                <dgm:if name="Name38" axis="ch" ptType="node" func="cnt" op="equ" val="6">
                  <dgm:presOf axis="ch desOrSelf" ptType="node node" st="6 1" cnt="1 0"/>
                </dgm:if>
                <dgm:else name="Name39">
                  <dgm:presOf axis="ch desOrSelf" ptType="node node" st="7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40"/>
    </dgm:choose>
    <dgm:choose name="Name41">
      <dgm:if name="Name42" axis="ch" ptType="node" func="cnt" op="gte" val="2">
        <dgm:layoutNode name="wedge2">
          <dgm:alg type="sp"/>
          <dgm:choose name="Name43">
            <dgm:if name="Name44" axis="ch" ptType="node" func="cnt" op="equ" val="2">
              <dgm:shape xmlns:r="http://schemas.openxmlformats.org/officeDocument/2006/relationships" type="pie" r:blip="">
                <dgm:adjLst>
                  <dgm:adj idx="1" val="90"/>
                  <dgm:adj idx="2" val="270"/>
                </dgm:adjLst>
              </dgm:shape>
            </dgm:if>
            <dgm:if name="Name45" axis="ch" ptType="node" func="cnt" op="equ" val="3">
              <dgm:shape xmlns:r="http://schemas.openxmlformats.org/officeDocument/2006/relationships" type="pie" r:blip="">
                <dgm:adjLst>
                  <dgm:adj idx="1" val="30"/>
                  <dgm:adj idx="2" val="150"/>
                </dgm:adjLst>
              </dgm:shape>
            </dgm:if>
            <dgm:if name="Name46" axis="ch" ptType="node" func="cnt" op="equ" val="4">
              <dgm:shape xmlns:r="http://schemas.openxmlformats.org/officeDocument/2006/relationships" type="pie" r:blip="">
                <dgm:adjLst>
                  <dgm:adj idx="1" val="0"/>
                  <dgm:adj idx="2" val="90"/>
                </dgm:adjLst>
              </dgm:shape>
            </dgm:if>
            <dgm:if name="Name47" axis="ch" ptType="node" func="cnt" op="equ" val="5">
              <dgm:shape xmlns:r="http://schemas.openxmlformats.org/officeDocument/2006/relationships" type="pie" r:blip="">
                <dgm:adjLst>
                  <dgm:adj idx="1" val="342"/>
                  <dgm:adj idx="2" val="54"/>
                </dgm:adjLst>
              </dgm:shape>
            </dgm:if>
            <dgm:if name="Name48" axis="ch" ptType="node" func="cnt" op="equ" val="6">
              <dgm:shape xmlns:r="http://schemas.openxmlformats.org/officeDocument/2006/relationships" type="pie" r:blip="">
                <dgm:adjLst>
                  <dgm:adj idx="1" val="330"/>
                  <dgm:adj idx="2" val="30"/>
                </dgm:adjLst>
              </dgm:shape>
            </dgm:if>
            <dgm:else name="Name49">
              <dgm:shape xmlns:r="http://schemas.openxmlformats.org/officeDocument/2006/relationships" type="pie" r:blip="">
                <dgm:adjLst>
                  <dgm:adj idx="1" val="321.4286"/>
                  <dgm:adj idx="2" val="12.85714"/>
                </dgm:adjLst>
              </dgm:shape>
            </dgm:else>
          </dgm:choose>
          <dgm:choose name="Name50">
            <dgm:if name="Name51" func="var" arg="dir" op="equ" val="norm">
              <dgm:presOf axis="ch desOrSelf" ptType="node node" st="2 1" cnt="1 0"/>
            </dgm:if>
            <dgm:else name="Name52">
              <dgm:choose name="Name53">
                <dgm:if name="Name54" axis="ch" ptType="node" func="cnt" op="equ" val="2">
                  <dgm:presOf axis="ch desOrSelf" ptType="node node" st="1 1" cnt="1 0"/>
                </dgm:if>
                <dgm:if name="Name55" axis="ch" ptType="node" func="cnt" op="equ" val="3">
                  <dgm:presOf axis="ch desOrSelf" ptType="node node" st="2 1" cnt="1 0"/>
                </dgm:if>
                <dgm:if name="Name56" axis="ch" ptType="node" func="cnt" op="equ" val="4">
                  <dgm:presOf axis="ch desOrSelf" ptType="node node" st="3 1" cnt="1 0"/>
                </dgm:if>
                <dgm:if name="Name57" axis="ch" ptType="node" func="cnt" op="equ" val="5">
                  <dgm:presOf axis="ch desOrSelf" ptType="node node" st="4 1" cnt="1 0"/>
                </dgm:if>
                <dgm:if name="Name58" axis="ch" ptType="node" func="cnt" op="equ" val="6">
                  <dgm:presOf axis="ch desOrSelf" ptType="node node" st="5 1" cnt="1 0"/>
                </dgm:if>
                <dgm:else name="Name59">
                  <dgm:presOf axis="ch desOrSelf" ptType="node node" st="6 1" cnt="1 0"/>
                </dgm:else>
              </dgm:choose>
            </dgm:else>
          </dgm:choose>
          <dgm:constrLst/>
          <dgm:ruleLst/>
        </dgm:layoutNode>
        <dgm:layoutNode name="dummy2a" moveWith="wedge2">
          <dgm:alg type="sp"/>
          <dgm:shape xmlns:r="http://schemas.openxmlformats.org/officeDocument/2006/relationships" r:blip="">
            <dgm:adjLst/>
          </dgm:shape>
          <dgm:presOf/>
          <dgm:constrLst>
            <dgm:constr type="w" val="1"/>
            <dgm:constr type="h" val="1"/>
          </dgm:constrLst>
          <dgm:ruleLst/>
        </dgm:layoutNode>
        <dgm:layoutNode name="dummy2b" moveWith="wedge2">
          <dgm:alg type="sp"/>
          <dgm:shape xmlns:r="http://schemas.openxmlformats.org/officeDocument/2006/relationships" r:blip="">
            <dgm:adjLst/>
          </dgm:shape>
          <dgm:presOf/>
          <dgm:constrLst>
            <dgm:constr type="w" val="1"/>
            <dgm:constr type="h" val="1"/>
          </dgm:constrLst>
          <dgm:ruleLst/>
        </dgm:layoutNode>
        <dgm:layoutNode name="wedge2Tx" moveWith="wedge2">
          <dgm:varLst>
            <dgm:chMax val="0"/>
            <dgm:chPref val="0"/>
            <dgm:bulletEnabled val="1"/>
          </dgm:varLst>
          <dgm:alg type="tx"/>
          <dgm:shape xmlns:r="http://schemas.openxmlformats.org/officeDocument/2006/relationships" type="rect" r:blip="" hideGeom="1">
            <dgm:adjLst/>
          </dgm:shape>
          <dgm:choose name="Name60">
            <dgm:if name="Name61" func="var" arg="dir" op="equ" val="norm">
              <dgm:presOf axis="ch desOrSelf" ptType="node node" st="2 1" cnt="1 0"/>
            </dgm:if>
            <dgm:else name="Name62">
              <dgm:choose name="Name63">
                <dgm:if name="Name64" axis="ch" ptType="node" func="cnt" op="equ" val="2">
                  <dgm:presOf axis="ch desOrSelf" ptType="node node" st="1 1" cnt="1 0"/>
                </dgm:if>
                <dgm:if name="Name65" axis="ch" ptType="node" func="cnt" op="equ" val="3">
                  <dgm:presOf axis="ch desOrSelf" ptType="node node" st="2 1" cnt="1 0"/>
                </dgm:if>
                <dgm:if name="Name66" axis="ch" ptType="node" func="cnt" op="equ" val="4">
                  <dgm:presOf axis="ch desOrSelf" ptType="node node" st="3 1" cnt="1 0"/>
                </dgm:if>
                <dgm:if name="Name67" axis="ch" ptType="node" func="cnt" op="equ" val="5">
                  <dgm:presOf axis="ch desOrSelf" ptType="node node" st="4 1" cnt="1 0"/>
                </dgm:if>
                <dgm:if name="Name68" axis="ch" ptType="node" func="cnt" op="equ" val="6">
                  <dgm:presOf axis="ch desOrSelf" ptType="node node" st="5 1" cnt="1 0"/>
                </dgm:if>
                <dgm:else name="Name69">
                  <dgm:presOf axis="ch desOrSelf" ptType="node node" st="6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70"/>
    </dgm:choose>
    <dgm:choose name="Name71">
      <dgm:if name="Name72" axis="ch" ptType="node" func="cnt" op="gte" val="3">
        <dgm:layoutNode name="wedge3">
          <dgm:alg type="sp"/>
          <dgm:choose name="Name73">
            <dgm:if name="Name74" axis="ch" ptType="node" func="cnt" op="equ" val="3">
              <dgm:shape xmlns:r="http://schemas.openxmlformats.org/officeDocument/2006/relationships" type="pie" r:blip="">
                <dgm:adjLst>
                  <dgm:adj idx="1" val="150"/>
                  <dgm:adj idx="2" val="270"/>
                </dgm:adjLst>
              </dgm:shape>
            </dgm:if>
            <dgm:if name="Name75" axis="ch" ptType="node" func="cnt" op="equ" val="4">
              <dgm:shape xmlns:r="http://schemas.openxmlformats.org/officeDocument/2006/relationships" type="pie" r:blip="">
                <dgm:adjLst>
                  <dgm:adj idx="1" val="90"/>
                  <dgm:adj idx="2" val="180"/>
                </dgm:adjLst>
              </dgm:shape>
            </dgm:if>
            <dgm:if name="Name76" axis="ch" ptType="node" func="cnt" op="equ" val="5">
              <dgm:shape xmlns:r="http://schemas.openxmlformats.org/officeDocument/2006/relationships" type="pie" r:blip="">
                <dgm:adjLst>
                  <dgm:adj idx="1" val="54"/>
                  <dgm:adj idx="2" val="126"/>
                </dgm:adjLst>
              </dgm:shape>
            </dgm:if>
            <dgm:if name="Name77" axis="ch" ptType="node" func="cnt" op="equ" val="6">
              <dgm:shape xmlns:r="http://schemas.openxmlformats.org/officeDocument/2006/relationships" type="pie" r:blip="">
                <dgm:adjLst>
                  <dgm:adj idx="1" val="30"/>
                  <dgm:adj idx="2" val="90"/>
                </dgm:adjLst>
              </dgm:shape>
            </dgm:if>
            <dgm:else name="Name78">
              <dgm:shape xmlns:r="http://schemas.openxmlformats.org/officeDocument/2006/relationships" type="pie" r:blip="">
                <dgm:adjLst>
                  <dgm:adj idx="1" val="12.85714"/>
                  <dgm:adj idx="2" val="64.28571"/>
                </dgm:adjLst>
              </dgm:shape>
            </dgm:else>
          </dgm:choose>
          <dgm:choose name="Name79">
            <dgm:if name="Name80" func="var" arg="dir" op="equ" val="norm">
              <dgm:presOf axis="ch desOrSelf" ptType="node node" st="3 1" cnt="1 0"/>
            </dgm:if>
            <dgm:else name="Name81">
              <dgm:choose name="Name82">
                <dgm:if name="Name83" axis="ch" ptType="node" func="cnt" op="equ" val="3">
                  <dgm:presOf axis="ch desOrSelf" ptType="node node" st="1 1" cnt="1 0"/>
                </dgm:if>
                <dgm:if name="Name84" axis="ch" ptType="node" func="cnt" op="equ" val="4">
                  <dgm:presOf axis="ch desOrSelf" ptType="node node" st="2 1" cnt="1 0"/>
                </dgm:if>
                <dgm:if name="Name85" axis="ch" ptType="node" func="cnt" op="equ" val="5">
                  <dgm:presOf axis="ch desOrSelf" ptType="node node" st="3 1" cnt="1 0"/>
                </dgm:if>
                <dgm:if name="Name86" axis="ch" ptType="node" func="cnt" op="equ" val="6">
                  <dgm:presOf axis="ch desOrSelf" ptType="node node" st="4 1" cnt="1 0"/>
                </dgm:if>
                <dgm:else name="Name87">
                  <dgm:presOf axis="ch desOrSelf" ptType="node node" st="5 1" cnt="1 0"/>
                </dgm:else>
              </dgm:choose>
            </dgm:else>
          </dgm:choose>
          <dgm:constrLst/>
          <dgm:ruleLst/>
        </dgm:layoutNode>
        <dgm:layoutNode name="dummy3a" moveWith="wedge3">
          <dgm:alg type="sp"/>
          <dgm:shape xmlns:r="http://schemas.openxmlformats.org/officeDocument/2006/relationships" r:blip="">
            <dgm:adjLst/>
          </dgm:shape>
          <dgm:presOf/>
          <dgm:constrLst>
            <dgm:constr type="w" val="1"/>
            <dgm:constr type="h" val="1"/>
          </dgm:constrLst>
          <dgm:ruleLst/>
        </dgm:layoutNode>
        <dgm:layoutNode name="dummy3b" moveWith="wedge3">
          <dgm:alg type="sp"/>
          <dgm:shape xmlns:r="http://schemas.openxmlformats.org/officeDocument/2006/relationships" r:blip="">
            <dgm:adjLst/>
          </dgm:shape>
          <dgm:presOf/>
          <dgm:constrLst>
            <dgm:constr type="w" val="1"/>
            <dgm:constr type="h" val="1"/>
          </dgm:constrLst>
          <dgm:ruleLst/>
        </dgm:layoutNode>
        <dgm:layoutNode name="wedge3Tx" moveWith="wedge3">
          <dgm:varLst>
            <dgm:chMax val="0"/>
            <dgm:chPref val="0"/>
            <dgm:bulletEnabled val="1"/>
          </dgm:varLst>
          <dgm:alg type="tx"/>
          <dgm:shape xmlns:r="http://schemas.openxmlformats.org/officeDocument/2006/relationships" type="rect" r:blip="" hideGeom="1">
            <dgm:adjLst/>
          </dgm:shape>
          <dgm:choose name="Name88">
            <dgm:if name="Name89" func="var" arg="dir" op="equ" val="norm">
              <dgm:presOf axis="ch desOrSelf" ptType="node node" st="3 1" cnt="1 0"/>
            </dgm:if>
            <dgm:else name="Name90">
              <dgm:choose name="Name91">
                <dgm:if name="Name92" axis="ch" ptType="node" func="cnt" op="equ" val="3">
                  <dgm:presOf axis="ch desOrSelf" ptType="node node" st="1 1" cnt="1 0"/>
                </dgm:if>
                <dgm:if name="Name93" axis="ch" ptType="node" func="cnt" op="equ" val="4">
                  <dgm:presOf axis="ch desOrSelf" ptType="node node" st="2 1" cnt="1 0"/>
                </dgm:if>
                <dgm:if name="Name94" axis="ch" ptType="node" func="cnt" op="equ" val="5">
                  <dgm:presOf axis="ch desOrSelf" ptType="node node" st="3 1" cnt="1 0"/>
                </dgm:if>
                <dgm:if name="Name95" axis="ch" ptType="node" func="cnt" op="equ" val="6">
                  <dgm:presOf axis="ch desOrSelf" ptType="node node" st="4 1" cnt="1 0"/>
                </dgm:if>
                <dgm:else name="Name96">
                  <dgm:presOf axis="ch desOrSelf" ptType="node node" st="5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97"/>
    </dgm:choose>
    <dgm:choose name="Name98">
      <dgm:if name="Name99" axis="ch" ptType="node" func="cnt" op="gte" val="4">
        <dgm:layoutNode name="wedge4">
          <dgm:alg type="sp"/>
          <dgm:choose name="Name100">
            <dgm:if name="Name101" axis="ch" ptType="node" func="cnt" op="equ" val="4">
              <dgm:shape xmlns:r="http://schemas.openxmlformats.org/officeDocument/2006/relationships" type="pie" r:blip="">
                <dgm:adjLst>
                  <dgm:adj idx="1" val="180"/>
                  <dgm:adj idx="2" val="270"/>
                </dgm:adjLst>
              </dgm:shape>
            </dgm:if>
            <dgm:if name="Name102" axis="ch" ptType="node" func="cnt" op="equ" val="5">
              <dgm:shape xmlns:r="http://schemas.openxmlformats.org/officeDocument/2006/relationships" type="pie" r:blip="">
                <dgm:adjLst>
                  <dgm:adj idx="1" val="126"/>
                  <dgm:adj idx="2" val="198"/>
                </dgm:adjLst>
              </dgm:shape>
            </dgm:if>
            <dgm:if name="Name103" axis="ch" ptType="node" func="cnt" op="equ" val="6">
              <dgm:shape xmlns:r="http://schemas.openxmlformats.org/officeDocument/2006/relationships" type="pie" r:blip="">
                <dgm:adjLst>
                  <dgm:adj idx="1" val="90"/>
                  <dgm:adj idx="2" val="150"/>
                </dgm:adjLst>
              </dgm:shape>
            </dgm:if>
            <dgm:else name="Name104">
              <dgm:shape xmlns:r="http://schemas.openxmlformats.org/officeDocument/2006/relationships" type="pie" r:blip="">
                <dgm:adjLst>
                  <dgm:adj idx="1" val="64.2871"/>
                  <dgm:adj idx="2" val="115.7143"/>
                </dgm:adjLst>
              </dgm:shape>
            </dgm:else>
          </dgm:choose>
          <dgm:choose name="Name105">
            <dgm:if name="Name106" func="var" arg="dir" op="equ" val="norm">
              <dgm:presOf axis="ch desOrSelf" ptType="node node" st="4 1" cnt="1 0"/>
            </dgm:if>
            <dgm:else name="Name107">
              <dgm:choose name="Name108">
                <dgm:if name="Name109" axis="ch" ptType="node" func="cnt" op="equ" val="4">
                  <dgm:presOf axis="ch desOrSelf" ptType="node node" st="1 1" cnt="1 0"/>
                </dgm:if>
                <dgm:if name="Name110" axis="ch" ptType="node" func="cnt" op="equ" val="5">
                  <dgm:presOf axis="ch desOrSelf" ptType="node node" st="2 1" cnt="1 0"/>
                </dgm:if>
                <dgm:if name="Name111" axis="ch" ptType="node" func="cnt" op="equ" val="6">
                  <dgm:presOf axis="ch desOrSelf" ptType="node node" st="3 1" cnt="1 0"/>
                </dgm:if>
                <dgm:else name="Name112">
                  <dgm:presOf axis="ch desOrSelf" ptType="node node" st="4 1" cnt="1 0"/>
                </dgm:else>
              </dgm:choose>
            </dgm:else>
          </dgm:choose>
          <dgm:constrLst/>
          <dgm:ruleLst/>
        </dgm:layoutNode>
        <dgm:layoutNode name="dummy4a" moveWith="wedge4">
          <dgm:alg type="sp"/>
          <dgm:shape xmlns:r="http://schemas.openxmlformats.org/officeDocument/2006/relationships" r:blip="">
            <dgm:adjLst/>
          </dgm:shape>
          <dgm:presOf/>
          <dgm:constrLst>
            <dgm:constr type="w" val="1"/>
            <dgm:constr type="h" val="1"/>
          </dgm:constrLst>
          <dgm:ruleLst/>
        </dgm:layoutNode>
        <dgm:layoutNode name="dummy4b" moveWith="wedge4">
          <dgm:alg type="sp"/>
          <dgm:shape xmlns:r="http://schemas.openxmlformats.org/officeDocument/2006/relationships" r:blip="">
            <dgm:adjLst/>
          </dgm:shape>
          <dgm:presOf/>
          <dgm:constrLst>
            <dgm:constr type="w" val="1"/>
            <dgm:constr type="h" val="1"/>
          </dgm:constrLst>
          <dgm:ruleLst/>
        </dgm:layoutNode>
        <dgm:layoutNode name="wedge4Tx" moveWith="wedge4">
          <dgm:varLst>
            <dgm:chMax val="0"/>
            <dgm:chPref val="0"/>
            <dgm:bulletEnabled val="1"/>
          </dgm:varLst>
          <dgm:alg type="tx"/>
          <dgm:shape xmlns:r="http://schemas.openxmlformats.org/officeDocument/2006/relationships" type="rect" r:blip="" hideGeom="1">
            <dgm:adjLst/>
          </dgm:shape>
          <dgm:choose name="Name113">
            <dgm:if name="Name114" func="var" arg="dir" op="equ" val="norm">
              <dgm:presOf axis="ch desOrSelf" ptType="node node" st="4 1" cnt="1 0"/>
            </dgm:if>
            <dgm:else name="Name115">
              <dgm:choose name="Name116">
                <dgm:if name="Name117" axis="ch" ptType="node" func="cnt" op="equ" val="4">
                  <dgm:presOf axis="ch desOrSelf" ptType="node node" st="1 1" cnt="1 0"/>
                </dgm:if>
                <dgm:if name="Name118" axis="ch" ptType="node" func="cnt" op="equ" val="5">
                  <dgm:presOf axis="ch desOrSelf" ptType="node node" st="2 1" cnt="1 0"/>
                </dgm:if>
                <dgm:if name="Name119" axis="ch" ptType="node" func="cnt" op="equ" val="6">
                  <dgm:presOf axis="ch desOrSelf" ptType="node node" st="3 1" cnt="1 0"/>
                </dgm:if>
                <dgm:else name="Name120">
                  <dgm:presOf axis="ch desOrSelf" ptType="node node" st="4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21"/>
    </dgm:choose>
    <dgm:choose name="Name122">
      <dgm:if name="Name123" axis="ch" ptType="node" func="cnt" op="gte" val="5">
        <dgm:layoutNode name="wedge5">
          <dgm:alg type="sp"/>
          <dgm:choose name="Name124">
            <dgm:if name="Name125" axis="ch" ptType="node" func="cnt" op="equ" val="5">
              <dgm:shape xmlns:r="http://schemas.openxmlformats.org/officeDocument/2006/relationships" type="pie" r:blip="">
                <dgm:adjLst>
                  <dgm:adj idx="1" val="198"/>
                  <dgm:adj idx="2" val="270"/>
                </dgm:adjLst>
              </dgm:shape>
            </dgm:if>
            <dgm:if name="Name126" axis="ch" ptType="node" func="cnt" op="equ" val="6">
              <dgm:shape xmlns:r="http://schemas.openxmlformats.org/officeDocument/2006/relationships" type="pie" r:blip="">
                <dgm:adjLst>
                  <dgm:adj idx="1" val="150"/>
                  <dgm:adj idx="2" val="210"/>
                </dgm:adjLst>
              </dgm:shape>
            </dgm:if>
            <dgm:else name="Name127">
              <dgm:shape xmlns:r="http://schemas.openxmlformats.org/officeDocument/2006/relationships" type="pie" r:blip="">
                <dgm:adjLst>
                  <dgm:adj idx="1" val="115.7143"/>
                  <dgm:adj idx="2" val="167.1429"/>
                </dgm:adjLst>
              </dgm:shape>
            </dgm:else>
          </dgm:choose>
          <dgm:choose name="Name128">
            <dgm:if name="Name129" func="var" arg="dir" op="equ" val="norm">
              <dgm:presOf axis="ch desOrSelf" ptType="node node" st="5 1" cnt="1 0"/>
            </dgm:if>
            <dgm:else name="Name130">
              <dgm:choose name="Name131">
                <dgm:if name="Name132" axis="ch" ptType="node" func="cnt" op="equ" val="5">
                  <dgm:presOf axis="ch desOrSelf" ptType="node node" st="1 1" cnt="1 0"/>
                </dgm:if>
                <dgm:if name="Name133" axis="ch" ptType="node" func="cnt" op="equ" val="6">
                  <dgm:presOf axis="ch desOrSelf" ptType="node node" st="2 1" cnt="1 0"/>
                </dgm:if>
                <dgm:else name="Name134">
                  <dgm:presOf axis="ch desOrSelf" ptType="node node" st="3 1" cnt="1 0"/>
                </dgm:else>
              </dgm:choose>
            </dgm:else>
          </dgm:choose>
          <dgm:constrLst/>
          <dgm:ruleLst/>
        </dgm:layoutNode>
        <dgm:layoutNode name="dummy5a" moveWith="wedge5">
          <dgm:alg type="sp"/>
          <dgm:shape xmlns:r="http://schemas.openxmlformats.org/officeDocument/2006/relationships" r:blip="">
            <dgm:adjLst/>
          </dgm:shape>
          <dgm:presOf/>
          <dgm:constrLst>
            <dgm:constr type="w" val="1"/>
            <dgm:constr type="h" val="1"/>
          </dgm:constrLst>
          <dgm:ruleLst/>
        </dgm:layoutNode>
        <dgm:layoutNode name="dummy5b" moveWith="wedge5">
          <dgm:alg type="sp"/>
          <dgm:shape xmlns:r="http://schemas.openxmlformats.org/officeDocument/2006/relationships" r:blip="">
            <dgm:adjLst/>
          </dgm:shape>
          <dgm:presOf/>
          <dgm:constrLst>
            <dgm:constr type="w" val="1"/>
            <dgm:constr type="h" val="1"/>
          </dgm:constrLst>
          <dgm:ruleLst/>
        </dgm:layoutNode>
        <dgm:layoutNode name="wedge5Tx" moveWith="wedge5">
          <dgm:varLst>
            <dgm:chMax val="0"/>
            <dgm:chPref val="0"/>
            <dgm:bulletEnabled val="1"/>
          </dgm:varLst>
          <dgm:alg type="tx"/>
          <dgm:shape xmlns:r="http://schemas.openxmlformats.org/officeDocument/2006/relationships" type="rect" r:blip="" hideGeom="1">
            <dgm:adjLst/>
          </dgm:shape>
          <dgm:choose name="Name135">
            <dgm:if name="Name136" func="var" arg="dir" op="equ" val="norm">
              <dgm:presOf axis="ch desOrSelf" ptType="node node" st="5 1" cnt="1 0"/>
            </dgm:if>
            <dgm:else name="Name137">
              <dgm:choose name="Name138">
                <dgm:if name="Name139" axis="ch" ptType="node" func="cnt" op="equ" val="5">
                  <dgm:presOf axis="ch desOrSelf" ptType="node node" st="1 1" cnt="1 0"/>
                </dgm:if>
                <dgm:if name="Name140" axis="ch" ptType="node" func="cnt" op="equ" val="6">
                  <dgm:presOf axis="ch desOrSelf" ptType="node node" st="2 1" cnt="1 0"/>
                </dgm:if>
                <dgm:else name="Name141">
                  <dgm:presOf axis="ch desOrSelf" ptType="node node" st="3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42"/>
    </dgm:choose>
    <dgm:choose name="Name143">
      <dgm:if name="Name144" axis="ch" ptType="node" func="cnt" op="gte" val="6">
        <dgm:layoutNode name="wedge6">
          <dgm:alg type="sp"/>
          <dgm:choose name="Name145">
            <dgm:if name="Name146" axis="ch" ptType="node" func="cnt" op="equ" val="6">
              <dgm:shape xmlns:r="http://schemas.openxmlformats.org/officeDocument/2006/relationships" type="pie" r:blip="">
                <dgm:adjLst>
                  <dgm:adj idx="1" val="210"/>
                  <dgm:adj idx="2" val="270"/>
                </dgm:adjLst>
              </dgm:shape>
            </dgm:if>
            <dgm:else name="Name147">
              <dgm:shape xmlns:r="http://schemas.openxmlformats.org/officeDocument/2006/relationships" type="pie" r:blip="">
                <dgm:adjLst>
                  <dgm:adj idx="1" val="167.1429"/>
                  <dgm:adj idx="2" val="218.5714"/>
                </dgm:adjLst>
              </dgm:shape>
            </dgm:else>
          </dgm:choose>
          <dgm:choose name="Name148">
            <dgm:if name="Name149" func="var" arg="dir" op="equ" val="norm">
              <dgm:presOf axis="ch desOrSelf" ptType="node node" st="6 1" cnt="1 0"/>
            </dgm:if>
            <dgm:else name="Name150">
              <dgm:choose name="Name151">
                <dgm:if name="Name152" axis="ch" ptType="node" func="cnt" op="equ" val="6">
                  <dgm:presOf axis="ch desOrSelf" ptType="node node" st="1 1" cnt="1 0"/>
                </dgm:if>
                <dgm:else name="Name153">
                  <dgm:presOf axis="ch desOrSelf" ptType="node node" st="2 1" cnt="1 0"/>
                </dgm:else>
              </dgm:choose>
            </dgm:else>
          </dgm:choose>
          <dgm:constrLst/>
          <dgm:ruleLst/>
        </dgm:layoutNode>
        <dgm:layoutNode name="dummy6a" moveWith="wedge6">
          <dgm:alg type="sp"/>
          <dgm:shape xmlns:r="http://schemas.openxmlformats.org/officeDocument/2006/relationships" r:blip="">
            <dgm:adjLst/>
          </dgm:shape>
          <dgm:presOf/>
          <dgm:constrLst>
            <dgm:constr type="w" val="1"/>
            <dgm:constr type="h" val="1"/>
          </dgm:constrLst>
          <dgm:ruleLst/>
        </dgm:layoutNode>
        <dgm:layoutNode name="dummy6b" moveWith="wedge6">
          <dgm:alg type="sp"/>
          <dgm:shape xmlns:r="http://schemas.openxmlformats.org/officeDocument/2006/relationships" r:blip="">
            <dgm:adjLst/>
          </dgm:shape>
          <dgm:presOf/>
          <dgm:constrLst>
            <dgm:constr type="w" val="1"/>
            <dgm:constr type="h" val="1"/>
          </dgm:constrLst>
          <dgm:ruleLst/>
        </dgm:layoutNode>
        <dgm:layoutNode name="wedge6Tx" moveWith="wedge6">
          <dgm:varLst>
            <dgm:chMax val="0"/>
            <dgm:chPref val="0"/>
            <dgm:bulletEnabled val="1"/>
          </dgm:varLst>
          <dgm:alg type="tx"/>
          <dgm:shape xmlns:r="http://schemas.openxmlformats.org/officeDocument/2006/relationships" type="rect" r:blip="" hideGeom="1">
            <dgm:adjLst/>
          </dgm:shape>
          <dgm:choose name="Name154">
            <dgm:if name="Name155" func="var" arg="dir" op="equ" val="norm">
              <dgm:presOf axis="ch desOrSelf" ptType="node node" st="6 1" cnt="1 0"/>
            </dgm:if>
            <dgm:else name="Name156">
              <dgm:choose name="Name157">
                <dgm:if name="Name158" axis="ch" ptType="node" func="cnt" op="equ" val="6">
                  <dgm:presOf axis="ch desOrSelf" ptType="node node" st="1 1" cnt="1 0"/>
                </dgm:if>
                <dgm:else name="Name159">
                  <dgm:presOf axis="ch desOrSelf" ptType="node node" st="2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60"/>
    </dgm:choose>
    <dgm:choose name="Name161">
      <dgm:if name="Name162" axis="ch" ptType="node" func="cnt" op="gte" val="7">
        <dgm:layoutNode name="wedge7">
          <dgm:alg type="sp"/>
          <dgm:shape xmlns:r="http://schemas.openxmlformats.org/officeDocument/2006/relationships" type="pie" r:blip="">
            <dgm:adjLst>
              <dgm:adj idx="1" val="218.5714"/>
              <dgm:adj idx="2" val="270"/>
            </dgm:adjLst>
          </dgm:shape>
          <dgm:choose name="Name163">
            <dgm:if name="Name164" func="var" arg="dir" op="equ" val="norm">
              <dgm:presOf axis="ch desOrSelf" ptType="node node" st="7 1" cnt="1 0"/>
            </dgm:if>
            <dgm:else name="Name165">
              <dgm:presOf axis="ch desOrSelf" ptType="node node" st="1 1" cnt="1 0"/>
            </dgm:else>
          </dgm:choose>
          <dgm:constrLst/>
          <dgm:ruleLst/>
        </dgm:layoutNode>
        <dgm:layoutNode name="dummy7a" moveWith="wedge7">
          <dgm:alg type="sp"/>
          <dgm:shape xmlns:r="http://schemas.openxmlformats.org/officeDocument/2006/relationships" r:blip="">
            <dgm:adjLst/>
          </dgm:shape>
          <dgm:presOf/>
          <dgm:constrLst>
            <dgm:constr type="w" val="1"/>
            <dgm:constr type="h" val="1"/>
          </dgm:constrLst>
          <dgm:ruleLst/>
        </dgm:layoutNode>
        <dgm:layoutNode name="dummy7b" moveWith="wedge7">
          <dgm:alg type="sp"/>
          <dgm:shape xmlns:r="http://schemas.openxmlformats.org/officeDocument/2006/relationships" r:blip="">
            <dgm:adjLst/>
          </dgm:shape>
          <dgm:presOf/>
          <dgm:constrLst>
            <dgm:constr type="w" val="1"/>
            <dgm:constr type="h" val="1"/>
          </dgm:constrLst>
          <dgm:ruleLst/>
        </dgm:layoutNode>
        <dgm:layoutNode name="wedge7Tx" moveWith="wedge7">
          <dgm:varLst>
            <dgm:chMax val="0"/>
            <dgm:chPref val="0"/>
            <dgm:bulletEnabled val="1"/>
          </dgm:varLst>
          <dgm:alg type="tx"/>
          <dgm:shape xmlns:r="http://schemas.openxmlformats.org/officeDocument/2006/relationships" type="rect" r:blip="" hideGeom="1">
            <dgm:adjLst/>
          </dgm:shape>
          <dgm:choose name="Name166">
            <dgm:if name="Name167" func="var" arg="dir" op="equ" val="norm">
              <dgm:presOf axis="ch desOrSelf" ptType="node node" st="7 1" cnt="1 0"/>
            </dgm:if>
            <dgm:else name="Name168">
              <dgm:presOf axis="ch desOrSelf" ptType="node node" st="1 1" cnt="1 0"/>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69"/>
    </dgm:choose>
    <dgm:choose name="Name170">
      <dgm:if name="Name171" axis="ch" ptType="node" func="cnt" op="equ" val="1">
        <dgm:forEach name="Name172" axis="ch" ptType="sibTrans" hideLastTrans="0" cnt="1">
          <dgm:layoutNode name="arrowWedge1single" styleLbl="fgSibTrans2D1">
            <dgm:choose name="Name173">
              <dgm:if name="Name174" func="var" arg="dir" op="equ" val="norm">
                <dgm:alg type="conn">
                  <dgm:param type="connRout" val="longCurve"/>
                  <dgm:param type="srcNode" val="dummy1a"/>
                  <dgm:param type="dstNode" val="dummy1b"/>
                  <dgm:param type="begPts" val="tL"/>
                  <dgm:param type="endPts" val="tR"/>
                  <dgm:param type="begSty" val="arr"/>
                  <dgm:param type="endSty" val="noArr"/>
                </dgm:alg>
              </dgm:if>
              <dgm:else name="Name175">
                <dgm:alg type="conn">
                  <dgm:param type="connRout" val="longCurve"/>
                  <dgm:param type="srcNode" val="dummy1a"/>
                  <dgm:param type="dstNode" val="dummy1b"/>
                  <dgm:param type="begPts" val="tL"/>
                  <dgm:param type="endPts" val="tR"/>
                  <dgm:param type="begSty" val="noArr"/>
                  <dgm:param type="endSty" val="arr"/>
                </dgm:alg>
              </dgm:else>
            </dgm:choose>
            <dgm:shape xmlns:r="http://schemas.openxmlformats.org/officeDocument/2006/relationships" type="conn" r:blip="">
              <dgm:adjLst/>
            </dgm:shape>
            <dgm:presOf/>
            <dgm:constrLst>
              <dgm:constr type="w" val="1"/>
              <dgm:constr type="begPad"/>
              <dgm:constr type="endPad"/>
            </dgm:constrLst>
            <dgm:ruleLst/>
          </dgm:layoutNode>
        </dgm:forEach>
      </dgm:if>
      <dgm:if name="Name176" axis="ch" ptType="node" func="cnt" op="gte" val="2">
        <dgm:forEach name="Name177" axis="ch" ptType="sibTrans" hideLastTrans="0" cnt="1">
          <dgm:layoutNode name="arrowWedge1" styleLbl="fgSibTrans2D1">
            <dgm:choose name="Name178">
              <dgm:if name="Name179" func="var" arg="dir" op="equ" val="norm">
                <dgm:alg type="conn">
                  <dgm:param type="connRout" val="curve"/>
                  <dgm:param type="srcNode" val="dummy1a"/>
                  <dgm:param type="dstNode" val="dummy1b"/>
                  <dgm:param type="begPts" val="tL"/>
                  <dgm:param type="endPts" val="tL"/>
                  <dgm:param type="begSty" val="noArr"/>
                  <dgm:param type="endSty" val="arr"/>
                </dgm:alg>
              </dgm:if>
              <dgm:else name="Name180">
                <dgm:alg type="conn">
                  <dgm:param type="connRout" val="curve"/>
                  <dgm:param type="srcNode" val="dummy1a"/>
                  <dgm:param type="dstNode" val="dummy1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if>
      <dgm:else name="Name181"/>
    </dgm:choose>
    <dgm:forEach name="Name182" axis="ch" ptType="sibTrans" hideLastTrans="0" st="2" cnt="1">
      <dgm:layoutNode name="arrowWedge2" styleLbl="fgSibTrans2D1">
        <dgm:choose name="Name183">
          <dgm:if name="Name184" func="var" arg="dir" op="equ" val="norm">
            <dgm:alg type="conn">
              <dgm:param type="connRout" val="curve"/>
              <dgm:param type="srcNode" val="dummy2a"/>
              <dgm:param type="dstNode" val="dummy2b"/>
              <dgm:param type="begPts" val="tL"/>
              <dgm:param type="endPts" val="tL"/>
              <dgm:param type="begSty" val="noArr"/>
              <dgm:param type="endSty" val="arr"/>
            </dgm:alg>
          </dgm:if>
          <dgm:else name="Name185">
            <dgm:alg type="conn">
              <dgm:param type="connRout" val="curve"/>
              <dgm:param type="srcNode" val="dummy2a"/>
              <dgm:param type="dstNode" val="dummy2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86" axis="ch" ptType="sibTrans" hideLastTrans="0" st="3" cnt="1">
      <dgm:layoutNode name="arrowWedge3" styleLbl="fgSibTrans2D1">
        <dgm:choose name="Name187">
          <dgm:if name="Name188" func="var" arg="dir" op="equ" val="norm">
            <dgm:alg type="conn">
              <dgm:param type="connRout" val="curve"/>
              <dgm:param type="srcNode" val="dummy3a"/>
              <dgm:param type="dstNode" val="dummy3b"/>
              <dgm:param type="begPts" val="tL"/>
              <dgm:param type="endPts" val="tL"/>
              <dgm:param type="begSty" val="noArr"/>
              <dgm:param type="endSty" val="arr"/>
            </dgm:alg>
          </dgm:if>
          <dgm:else name="Name189">
            <dgm:alg type="conn">
              <dgm:param type="connRout" val="curve"/>
              <dgm:param type="srcNode" val="dummy3a"/>
              <dgm:param type="dstNode" val="dummy3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0" axis="ch" ptType="sibTrans" hideLastTrans="0" st="4" cnt="1">
      <dgm:layoutNode name="arrowWedge4" styleLbl="fgSibTrans2D1">
        <dgm:choose name="Name191">
          <dgm:if name="Name192" func="var" arg="dir" op="equ" val="norm">
            <dgm:alg type="conn">
              <dgm:param type="connRout" val="curve"/>
              <dgm:param type="srcNode" val="dummy4a"/>
              <dgm:param type="dstNode" val="dummy4b"/>
              <dgm:param type="begPts" val="tL"/>
              <dgm:param type="endPts" val="tL"/>
              <dgm:param type="begSty" val="noArr"/>
              <dgm:param type="endSty" val="arr"/>
            </dgm:alg>
          </dgm:if>
          <dgm:else name="Name193">
            <dgm:alg type="conn">
              <dgm:param type="connRout" val="curve"/>
              <dgm:param type="srcNode" val="dummy4a"/>
              <dgm:param type="dstNode" val="dummy4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4" axis="ch" ptType="sibTrans" hideLastTrans="0" st="5" cnt="1">
      <dgm:layoutNode name="arrowWedge5" styleLbl="fgSibTrans2D1">
        <dgm:choose name="Name195">
          <dgm:if name="Name196" func="var" arg="dir" op="equ" val="norm">
            <dgm:alg type="conn">
              <dgm:param type="connRout" val="curve"/>
              <dgm:param type="srcNode" val="dummy5a"/>
              <dgm:param type="dstNode" val="dummy5b"/>
              <dgm:param type="begPts" val="tL"/>
              <dgm:param type="endPts" val="tL"/>
              <dgm:param type="begSty" val="noArr"/>
              <dgm:param type="endSty" val="arr"/>
            </dgm:alg>
          </dgm:if>
          <dgm:else name="Name197">
            <dgm:alg type="conn">
              <dgm:param type="connRout" val="curve"/>
              <dgm:param type="srcNode" val="dummy5a"/>
              <dgm:param type="dstNode" val="dummy5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8" axis="ch" ptType="sibTrans" hideLastTrans="0" st="6" cnt="1">
      <dgm:layoutNode name="arrowWedge6" styleLbl="fgSibTrans2D1">
        <dgm:choose name="Name199">
          <dgm:if name="Name200" func="var" arg="dir" op="equ" val="norm">
            <dgm:alg type="conn">
              <dgm:param type="connRout" val="curve"/>
              <dgm:param type="srcNode" val="dummy6a"/>
              <dgm:param type="dstNode" val="dummy6b"/>
              <dgm:param type="begPts" val="tL"/>
              <dgm:param type="endPts" val="tL"/>
              <dgm:param type="begSty" val="noArr"/>
              <dgm:param type="endSty" val="arr"/>
            </dgm:alg>
          </dgm:if>
          <dgm:else name="Name201">
            <dgm:alg type="conn">
              <dgm:param type="connRout" val="curve"/>
              <dgm:param type="srcNode" val="dummy6a"/>
              <dgm:param type="dstNode" val="dummy6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202" axis="ch" ptType="sibTrans" hideLastTrans="0" st="7" cnt="1">
      <dgm:layoutNode name="arrowWedge7" styleLbl="fgSibTrans2D1">
        <dgm:choose name="Name203">
          <dgm:if name="Name204" func="var" arg="dir" op="equ" val="norm">
            <dgm:alg type="conn">
              <dgm:param type="connRout" val="curve"/>
              <dgm:param type="srcNode" val="dummy7a"/>
              <dgm:param type="dstNode" val="dummy7b"/>
              <dgm:param type="begPts" val="tL"/>
              <dgm:param type="endPts" val="tL"/>
              <dgm:param type="begSty" val="noArr"/>
              <dgm:param type="endSty" val="arr"/>
            </dgm:alg>
          </dgm:if>
          <dgm:else name="Name205">
            <dgm:alg type="conn">
              <dgm:param type="connRout" val="curve"/>
              <dgm:param type="srcNode" val="dummy7a"/>
              <dgm:param type="dstNode" val="dummy7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sl-SI"/>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B5C4FA6-D3E0-4320-B404-B0DFD87EB786}" type="datetimeFigureOut">
              <a:rPr lang="sl-SI" smtClean="0"/>
              <a:t>22. 07. 2025</a:t>
            </a:fld>
            <a:endParaRPr lang="sl-SI"/>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sl-SI"/>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sl-SI"/>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sl-SI"/>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D2406D0-6D11-4248-9822-6014359FC4D9}" type="slidenum">
              <a:rPr lang="sl-SI" smtClean="0"/>
              <a:t>‹#›</a:t>
            </a:fld>
            <a:endParaRPr lang="sl-SI"/>
          </a:p>
        </p:txBody>
      </p:sp>
    </p:spTree>
    <p:extLst>
      <p:ext uri="{BB962C8B-B14F-4D97-AF65-F5344CB8AC3E}">
        <p14:creationId xmlns:p14="http://schemas.microsoft.com/office/powerpoint/2010/main" val="307736008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Resmi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dirty="0"/>
          </a:p>
        </p:txBody>
      </p:sp>
      <p:sp>
        <p:nvSpPr>
          <p:cNvPr id="4" name="Slayt Numarası Yer Tutucusu 3"/>
          <p:cNvSpPr>
            <a:spLocks noGrp="1"/>
          </p:cNvSpPr>
          <p:nvPr>
            <p:ph type="sldNum" sz="quarter" idx="5"/>
          </p:nvPr>
        </p:nvSpPr>
        <p:spPr/>
        <p:txBody>
          <a:bodyPr/>
          <a:lstStyle/>
          <a:p>
            <a:fld id="{BD2406D0-6D11-4248-9822-6014359FC4D9}" type="slidenum">
              <a:rPr lang="sl-SI" smtClean="0"/>
              <a:t>25</a:t>
            </a:fld>
            <a:endParaRPr lang="sl-SI"/>
          </a:p>
        </p:txBody>
      </p:sp>
    </p:spTree>
    <p:extLst>
      <p:ext uri="{BB962C8B-B14F-4D97-AF65-F5344CB8AC3E}">
        <p14:creationId xmlns:p14="http://schemas.microsoft.com/office/powerpoint/2010/main" val="92712140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sl-SI" dirty="0"/>
          </a:p>
        </p:txBody>
      </p:sp>
      <p:sp>
        <p:nvSpPr>
          <p:cNvPr id="4" name="Slide Number Placeholder 3"/>
          <p:cNvSpPr>
            <a:spLocks noGrp="1"/>
          </p:cNvSpPr>
          <p:nvPr>
            <p:ph type="sldNum" sz="quarter" idx="5"/>
          </p:nvPr>
        </p:nvSpPr>
        <p:spPr/>
        <p:txBody>
          <a:bodyPr/>
          <a:lstStyle/>
          <a:p>
            <a:fld id="{BD2406D0-6D11-4248-9822-6014359FC4D9}" type="slidenum">
              <a:rPr lang="sl-SI" smtClean="0"/>
              <a:t>39</a:t>
            </a:fld>
            <a:endParaRPr lang="sl-SI"/>
          </a:p>
        </p:txBody>
      </p:sp>
    </p:spTree>
    <p:extLst>
      <p:ext uri="{BB962C8B-B14F-4D97-AF65-F5344CB8AC3E}">
        <p14:creationId xmlns:p14="http://schemas.microsoft.com/office/powerpoint/2010/main" val="293256575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sl-SI" dirty="0"/>
          </a:p>
        </p:txBody>
      </p:sp>
      <p:sp>
        <p:nvSpPr>
          <p:cNvPr id="4" name="Slide Number Placeholder 3"/>
          <p:cNvSpPr>
            <a:spLocks noGrp="1"/>
          </p:cNvSpPr>
          <p:nvPr>
            <p:ph type="sldNum" sz="quarter" idx="5"/>
          </p:nvPr>
        </p:nvSpPr>
        <p:spPr/>
        <p:txBody>
          <a:bodyPr/>
          <a:lstStyle/>
          <a:p>
            <a:fld id="{BD2406D0-6D11-4248-9822-6014359FC4D9}" type="slidenum">
              <a:rPr lang="sl-SI" smtClean="0"/>
              <a:t>41</a:t>
            </a:fld>
            <a:endParaRPr lang="sl-SI"/>
          </a:p>
        </p:txBody>
      </p:sp>
    </p:spTree>
    <p:extLst>
      <p:ext uri="{BB962C8B-B14F-4D97-AF65-F5344CB8AC3E}">
        <p14:creationId xmlns:p14="http://schemas.microsoft.com/office/powerpoint/2010/main" val="2197585332"/>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7.pn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5.png"/><Relationship Id="rId1" Type="http://schemas.openxmlformats.org/officeDocument/2006/relationships/slideMaster" Target="../slideMasters/slideMaster2.xml"/><Relationship Id="rId4" Type="http://schemas.openxmlformats.org/officeDocument/2006/relationships/image" Target="../media/image8.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iapositiva de título">
    <p:spTree>
      <p:nvGrpSpPr>
        <p:cNvPr id="1" name=""/>
        <p:cNvGrpSpPr/>
        <p:nvPr/>
      </p:nvGrpSpPr>
      <p:grpSpPr>
        <a:xfrm>
          <a:off x="0" y="0"/>
          <a:ext cx="0" cy="0"/>
          <a:chOff x="0" y="0"/>
          <a:chExt cx="0" cy="0"/>
        </a:xfrm>
      </p:grpSpPr>
      <p:pic>
        <p:nvPicPr>
          <p:cNvPr id="9" name="Imagen 8">
            <a:extLst>
              <a:ext uri="{FF2B5EF4-FFF2-40B4-BE49-F238E27FC236}">
                <a16:creationId xmlns:a16="http://schemas.microsoft.com/office/drawing/2014/main" id="{D165D029-E66A-32D9-C3FF-044788A75B64}"/>
              </a:ext>
            </a:extLst>
          </p:cNvPr>
          <p:cNvPicPr>
            <a:picLocks noChangeAspect="1"/>
          </p:cNvPicPr>
          <p:nvPr userDrawn="1"/>
        </p:nvPicPr>
        <p:blipFill rotWithShape="1">
          <a:blip r:embed="rId2">
            <a:alphaModFix amt="70000"/>
          </a:blip>
          <a:srcRect l="10900"/>
          <a:stretch/>
        </p:blipFill>
        <p:spPr>
          <a:xfrm>
            <a:off x="0" y="-310256"/>
            <a:ext cx="12191999" cy="7168256"/>
          </a:xfrm>
          <a:prstGeom prst="rect">
            <a:avLst/>
          </a:prstGeom>
          <a:effectLst>
            <a:glow rad="127000">
              <a:schemeClr val="accent1">
                <a:alpha val="0"/>
              </a:schemeClr>
            </a:glow>
            <a:outerShdw blurRad="1270000" dist="50800" dir="5400000" algn="ctr" rotWithShape="0">
              <a:srgbClr val="000000">
                <a:alpha val="0"/>
              </a:srgbClr>
            </a:outerShdw>
            <a:reflection stA="31000" endPos="65000" dist="50800" dir="5400000" sy="-100000" algn="bl" rotWithShape="0"/>
            <a:softEdge rad="12700"/>
          </a:effectLst>
        </p:spPr>
      </p:pic>
      <p:sp>
        <p:nvSpPr>
          <p:cNvPr id="2" name="Título 1">
            <a:extLst>
              <a:ext uri="{FF2B5EF4-FFF2-40B4-BE49-F238E27FC236}">
                <a16:creationId xmlns:a16="http://schemas.microsoft.com/office/drawing/2014/main" id="{BE345549-7973-5271-2FB3-E697FDD0570C}"/>
              </a:ext>
            </a:extLst>
          </p:cNvPr>
          <p:cNvSpPr>
            <a:spLocks noGrp="1"/>
          </p:cNvSpPr>
          <p:nvPr>
            <p:ph type="ctrTitle"/>
          </p:nvPr>
        </p:nvSpPr>
        <p:spPr>
          <a:xfrm>
            <a:off x="3619128" y="3142693"/>
            <a:ext cx="6838766" cy="2219419"/>
          </a:xfrm>
        </p:spPr>
        <p:txBody>
          <a:bodyPr anchor="b">
            <a:normAutofit/>
          </a:bodyPr>
          <a:lstStyle>
            <a:lvl1pPr algn="ctr">
              <a:defRPr sz="5000"/>
            </a:lvl1pPr>
          </a:lstStyle>
          <a:p>
            <a:r>
              <a:rPr lang="es-ES"/>
              <a:t>Haga clic para modificar el estilo de título del patrón</a:t>
            </a:r>
            <a:endParaRPr lang="en-US"/>
          </a:p>
        </p:txBody>
      </p:sp>
      <p:pic>
        <p:nvPicPr>
          <p:cNvPr id="7" name="Imagen 6" descr="Texto, Logotipo&#10;&#10;Descripción generada automáticamente">
            <a:extLst>
              <a:ext uri="{FF2B5EF4-FFF2-40B4-BE49-F238E27FC236}">
                <a16:creationId xmlns:a16="http://schemas.microsoft.com/office/drawing/2014/main" id="{54200AE8-07C5-D418-ECDB-ACD192FF22B7}"/>
              </a:ext>
            </a:extLst>
          </p:cNvPr>
          <p:cNvPicPr>
            <a:picLocks noChangeAspect="1"/>
          </p:cNvPicPr>
          <p:nvPr userDrawn="1"/>
        </p:nvPicPr>
        <p:blipFill>
          <a:blip r:embed="rId3" cstate="hqprint">
            <a:extLst>
              <a:ext uri="{28A0092B-C50C-407E-A947-70E740481C1C}">
                <a14:useLocalDpi xmlns:a14="http://schemas.microsoft.com/office/drawing/2010/main" val="0"/>
              </a:ext>
            </a:extLst>
          </a:blip>
          <a:stretch>
            <a:fillRect/>
          </a:stretch>
        </p:blipFill>
        <p:spPr>
          <a:xfrm>
            <a:off x="273932" y="366434"/>
            <a:ext cx="3473719" cy="2099569"/>
          </a:xfrm>
          <a:prstGeom prst="rect">
            <a:avLst/>
          </a:prstGeom>
        </p:spPr>
      </p:pic>
      <p:sp>
        <p:nvSpPr>
          <p:cNvPr id="11" name="Marcador de posición de imagen 10">
            <a:extLst>
              <a:ext uri="{FF2B5EF4-FFF2-40B4-BE49-F238E27FC236}">
                <a16:creationId xmlns:a16="http://schemas.microsoft.com/office/drawing/2014/main" id="{5D792D9A-6063-4EDE-FEFC-A0AD5628D686}"/>
              </a:ext>
            </a:extLst>
          </p:cNvPr>
          <p:cNvSpPr>
            <a:spLocks noGrp="1"/>
          </p:cNvSpPr>
          <p:nvPr>
            <p:ph type="pic" sz="quarter" idx="10"/>
          </p:nvPr>
        </p:nvSpPr>
        <p:spPr>
          <a:xfrm>
            <a:off x="7723188" y="684213"/>
            <a:ext cx="2735262" cy="1658937"/>
          </a:xfrm>
        </p:spPr>
        <p:txBody>
          <a:bodyPr/>
          <a:lstStyle/>
          <a:p>
            <a:endParaRPr lang="en-US"/>
          </a:p>
        </p:txBody>
      </p:sp>
      <p:pic>
        <p:nvPicPr>
          <p:cNvPr id="10" name="Imagen 9" descr="Texto&#10;&#10;Descripción generada automáticamente">
            <a:extLst>
              <a:ext uri="{FF2B5EF4-FFF2-40B4-BE49-F238E27FC236}">
                <a16:creationId xmlns:a16="http://schemas.microsoft.com/office/drawing/2014/main" id="{7E987536-8849-6CDF-9126-15FD06742CC5}"/>
              </a:ext>
            </a:extLst>
          </p:cNvPr>
          <p:cNvPicPr>
            <a:picLocks noChangeAspect="1"/>
          </p:cNvPicPr>
          <p:nvPr userDrawn="1"/>
        </p:nvPicPr>
        <p:blipFill>
          <a:blip r:embed="rId4" cstate="hqprint">
            <a:extLst>
              <a:ext uri="{28A0092B-C50C-407E-A947-70E740481C1C}">
                <a14:useLocalDpi xmlns:a14="http://schemas.microsoft.com/office/drawing/2010/main" val="0"/>
              </a:ext>
            </a:extLst>
          </a:blip>
          <a:stretch>
            <a:fillRect/>
          </a:stretch>
        </p:blipFill>
        <p:spPr>
          <a:xfrm>
            <a:off x="509633" y="5734975"/>
            <a:ext cx="3002316" cy="669854"/>
          </a:xfrm>
          <a:prstGeom prst="rect">
            <a:avLst/>
          </a:prstGeom>
        </p:spPr>
      </p:pic>
    </p:spTree>
    <p:extLst>
      <p:ext uri="{BB962C8B-B14F-4D97-AF65-F5344CB8AC3E}">
        <p14:creationId xmlns:p14="http://schemas.microsoft.com/office/powerpoint/2010/main" val="311064488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8AC04FB-3EA5-F746-E533-7C81317783B6}"/>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n-US"/>
          </a:p>
        </p:txBody>
      </p:sp>
      <p:sp>
        <p:nvSpPr>
          <p:cNvPr id="3" name="Marcador de contenido 2">
            <a:extLst>
              <a:ext uri="{FF2B5EF4-FFF2-40B4-BE49-F238E27FC236}">
                <a16:creationId xmlns:a16="http://schemas.microsoft.com/office/drawing/2014/main" id="{C5CF8874-0E35-CE4E-38AF-2F10B500ECEB}"/>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4" name="Marcador de texto 3">
            <a:extLst>
              <a:ext uri="{FF2B5EF4-FFF2-40B4-BE49-F238E27FC236}">
                <a16:creationId xmlns:a16="http://schemas.microsoft.com/office/drawing/2014/main" id="{E04B5AFF-3A76-4355-3BAF-D83FD149D44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pic>
        <p:nvPicPr>
          <p:cNvPr id="8" name="Imagen 7" descr="Texto, Logotipo&#10;&#10;Descripción generada automáticamente">
            <a:extLst>
              <a:ext uri="{FF2B5EF4-FFF2-40B4-BE49-F238E27FC236}">
                <a16:creationId xmlns:a16="http://schemas.microsoft.com/office/drawing/2014/main" id="{B95D1181-2BC2-1650-89F5-B0496B12EC41}"/>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159472723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6EB1137-2CA9-F83C-D6A4-78E678B757A7}"/>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n-US"/>
          </a:p>
        </p:txBody>
      </p:sp>
      <p:sp>
        <p:nvSpPr>
          <p:cNvPr id="3" name="Marcador de posición de imagen 2">
            <a:extLst>
              <a:ext uri="{FF2B5EF4-FFF2-40B4-BE49-F238E27FC236}">
                <a16:creationId xmlns:a16="http://schemas.microsoft.com/office/drawing/2014/main" id="{AE47012F-A987-D571-7997-66A67BD989CF}"/>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Marcador de texto 3">
            <a:extLst>
              <a:ext uri="{FF2B5EF4-FFF2-40B4-BE49-F238E27FC236}">
                <a16:creationId xmlns:a16="http://schemas.microsoft.com/office/drawing/2014/main" id="{9E7760D5-5D61-40D4-ACC6-568125E08BA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pic>
        <p:nvPicPr>
          <p:cNvPr id="8" name="Imagen 7" descr="Texto, Logotipo&#10;&#10;Descripción generada automáticamente">
            <a:extLst>
              <a:ext uri="{FF2B5EF4-FFF2-40B4-BE49-F238E27FC236}">
                <a16:creationId xmlns:a16="http://schemas.microsoft.com/office/drawing/2014/main" id="{B14CCD06-EBC2-3CED-C98F-91B85D51B75C}"/>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972594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54444FC6-FFDE-FE6C-5999-9508FFC1395E}"/>
              </a:ext>
            </a:extLst>
          </p:cNvPr>
          <p:cNvSpPr>
            <a:spLocks noGrp="1"/>
          </p:cNvSpPr>
          <p:nvPr>
            <p:ph type="title"/>
          </p:nvPr>
        </p:nvSpPr>
        <p:spPr/>
        <p:txBody>
          <a:bodyPr/>
          <a:lstStyle/>
          <a:p>
            <a:r>
              <a:rPr lang="es-ES"/>
              <a:t>Haga clic para modificar el estilo de título del patrón</a:t>
            </a:r>
            <a:endParaRPr lang="en-US"/>
          </a:p>
        </p:txBody>
      </p:sp>
      <p:sp>
        <p:nvSpPr>
          <p:cNvPr id="3" name="Marcador de texto vertical 2">
            <a:extLst>
              <a:ext uri="{FF2B5EF4-FFF2-40B4-BE49-F238E27FC236}">
                <a16:creationId xmlns:a16="http://schemas.microsoft.com/office/drawing/2014/main" id="{9A8C1B25-334E-2AC1-5397-DC11B3BBB3E8}"/>
              </a:ext>
            </a:extLst>
          </p:cNvPr>
          <p:cNvSpPr>
            <a:spLocks noGrp="1"/>
          </p:cNvSpPr>
          <p:nvPr>
            <p:ph type="body" orient="vert" idx="1"/>
          </p:nvPr>
        </p:nvSpPr>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pic>
        <p:nvPicPr>
          <p:cNvPr id="7" name="Imagen 6" descr="Texto, Logotipo&#10;&#10;Descripción generada automáticamente">
            <a:extLst>
              <a:ext uri="{FF2B5EF4-FFF2-40B4-BE49-F238E27FC236}">
                <a16:creationId xmlns:a16="http://schemas.microsoft.com/office/drawing/2014/main" id="{17783167-79D6-1E19-E046-DF4F4AC49ECA}"/>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224005896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Diseño personalizad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BF483FFD-70C3-53CA-2110-B4079C4D8ADE}"/>
              </a:ext>
            </a:extLst>
          </p:cNvPr>
          <p:cNvSpPr>
            <a:spLocks noGrp="1"/>
          </p:cNvSpPr>
          <p:nvPr>
            <p:ph type="title" hasCustomPrompt="1"/>
          </p:nvPr>
        </p:nvSpPr>
        <p:spPr>
          <a:xfrm>
            <a:off x="838200" y="365126"/>
            <a:ext cx="10515600" cy="1253414"/>
          </a:xfrm>
        </p:spPr>
        <p:txBody>
          <a:bodyPr/>
          <a:lstStyle>
            <a:lvl1pPr>
              <a:defRPr/>
            </a:lvl1pPr>
          </a:lstStyle>
          <a:p>
            <a:r>
              <a:rPr lang="es-ES"/>
              <a:t>FEM-Up </a:t>
            </a:r>
            <a:r>
              <a:rPr lang="es-ES" err="1"/>
              <a:t>Partners</a:t>
            </a:r>
            <a:endParaRPr lang="en-US"/>
          </a:p>
        </p:txBody>
      </p:sp>
      <p:pic>
        <p:nvPicPr>
          <p:cNvPr id="3" name="Imagen 2" descr="Interfaz de usuario gráfica&#10;&#10;Descripción generada automáticamente">
            <a:extLst>
              <a:ext uri="{FF2B5EF4-FFF2-40B4-BE49-F238E27FC236}">
                <a16:creationId xmlns:a16="http://schemas.microsoft.com/office/drawing/2014/main" id="{3BF5D473-5DD0-C3F2-E3BB-054F1EB85157}"/>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38199" y="2394168"/>
            <a:ext cx="4878333" cy="2337630"/>
          </a:xfrm>
          <a:prstGeom prst="rect">
            <a:avLst/>
          </a:prstGeom>
        </p:spPr>
      </p:pic>
      <p:sp>
        <p:nvSpPr>
          <p:cNvPr id="5" name="Segnaposto testo 9">
            <a:extLst>
              <a:ext uri="{FF2B5EF4-FFF2-40B4-BE49-F238E27FC236}">
                <a16:creationId xmlns:a16="http://schemas.microsoft.com/office/drawing/2014/main" id="{0B1EC061-E32E-8C0F-A657-C049A129868C}"/>
              </a:ext>
            </a:extLst>
          </p:cNvPr>
          <p:cNvSpPr txBox="1">
            <a:spLocks/>
          </p:cNvSpPr>
          <p:nvPr userDrawn="1"/>
        </p:nvSpPr>
        <p:spPr>
          <a:xfrm>
            <a:off x="4139644" y="5822212"/>
            <a:ext cx="6027335" cy="324036"/>
          </a:xfrm>
          <a:prstGeom prst="rect">
            <a:avLst/>
          </a:prstGeom>
        </p:spPr>
        <p:txBody>
          <a:bodyPr/>
          <a:lstStyle>
            <a:lvl1pPr algn="l" defTabSz="825500" rtl="0" eaLnBrk="0" fontAlgn="base" hangingPunct="0">
              <a:lnSpc>
                <a:spcPct val="100000"/>
              </a:lnSpc>
              <a:spcBef>
                <a:spcPct val="0"/>
              </a:spcBef>
              <a:spcAft>
                <a:spcPct val="0"/>
              </a:spcAft>
              <a:defRPr sz="1400" b="0" i="0" kern="1200">
                <a:solidFill>
                  <a:srgbClr val="005A5A"/>
                </a:solidFill>
                <a:latin typeface="LetoSans Thin" panose="02000203000000000000" pitchFamily="2" charset="0"/>
                <a:ea typeface="Open Sans" charset="0"/>
                <a:cs typeface="Open Sans" charset="0"/>
                <a:sym typeface="Poppins" charset="0"/>
              </a:defRPr>
            </a:lvl1pPr>
            <a:lvl2pPr indent="228600" algn="l" defTabSz="825500" rtl="0" eaLnBrk="0" fontAlgn="base" hangingPunct="0">
              <a:lnSpc>
                <a:spcPct val="150000"/>
              </a:lnSpc>
              <a:spcBef>
                <a:spcPct val="0"/>
              </a:spcBef>
              <a:spcAft>
                <a:spcPct val="0"/>
              </a:spcAft>
              <a:defRPr sz="2200" kern="1200">
                <a:solidFill>
                  <a:srgbClr val="9B9A9C"/>
                </a:solidFill>
                <a:latin typeface="Open Sans" charset="0"/>
                <a:ea typeface="Open Sans" charset="0"/>
                <a:cs typeface="Open Sans" charset="0"/>
                <a:sym typeface="Poppins" charset="0"/>
              </a:defRPr>
            </a:lvl2pPr>
            <a:lvl3pPr indent="457200" algn="l" defTabSz="825500" rtl="0" eaLnBrk="0" fontAlgn="base" hangingPunct="0">
              <a:lnSpc>
                <a:spcPct val="150000"/>
              </a:lnSpc>
              <a:spcBef>
                <a:spcPct val="0"/>
              </a:spcBef>
              <a:spcAft>
                <a:spcPct val="0"/>
              </a:spcAft>
              <a:defRPr sz="2200" kern="1200">
                <a:solidFill>
                  <a:srgbClr val="9B9A9C"/>
                </a:solidFill>
                <a:latin typeface="Open Sans" charset="0"/>
                <a:ea typeface="Open Sans" charset="0"/>
                <a:cs typeface="Open Sans" charset="0"/>
                <a:sym typeface="Poppins" charset="0"/>
              </a:defRPr>
            </a:lvl3pPr>
            <a:lvl4pPr indent="685800" algn="l" defTabSz="825500" rtl="0" eaLnBrk="0" fontAlgn="base" hangingPunct="0">
              <a:lnSpc>
                <a:spcPct val="150000"/>
              </a:lnSpc>
              <a:spcBef>
                <a:spcPct val="0"/>
              </a:spcBef>
              <a:spcAft>
                <a:spcPct val="0"/>
              </a:spcAft>
              <a:defRPr sz="2200" kern="1200">
                <a:solidFill>
                  <a:srgbClr val="9B9A9C"/>
                </a:solidFill>
                <a:latin typeface="Open Sans" charset="0"/>
                <a:ea typeface="Open Sans" charset="0"/>
                <a:cs typeface="Open Sans" charset="0"/>
                <a:sym typeface="Poppins" charset="0"/>
              </a:defRPr>
            </a:lvl4pPr>
            <a:lvl5pPr indent="914400" algn="l" defTabSz="825500" rtl="0" eaLnBrk="0" fontAlgn="base" hangingPunct="0">
              <a:lnSpc>
                <a:spcPct val="150000"/>
              </a:lnSpc>
              <a:spcBef>
                <a:spcPct val="0"/>
              </a:spcBef>
              <a:spcAft>
                <a:spcPct val="0"/>
              </a:spcAft>
              <a:defRPr sz="2200" kern="1200">
                <a:solidFill>
                  <a:srgbClr val="9B9A9C"/>
                </a:solidFill>
                <a:latin typeface="Open Sans" charset="0"/>
                <a:ea typeface="Open Sans" charset="0"/>
                <a:cs typeface="Open Sans" charset="0"/>
                <a:sym typeface="Poppins"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lgn="just"/>
            <a:r>
              <a:rPr lang="en-GB" sz="1000" b="0" i="0">
                <a:solidFill>
                  <a:schemeClr val="accent1"/>
                </a:solidFill>
                <a:effectLst/>
                <a:latin typeface="TT Firs Neue"/>
              </a:rPr>
              <a:t>The FEM-Up project (Number: 2023-1-SI01-KA220-HED-000158578) is funded by the European Union, Erasmus + Programme. Views and opinions expressed are those of the author(s) only and do not necessarily reflect those of the European Union. The European Union cannot be held responsible for any use that made be made of the information it contains.</a:t>
            </a:r>
            <a:endParaRPr lang="en-US" sz="700">
              <a:solidFill>
                <a:schemeClr val="accent1"/>
              </a:solidFill>
              <a:highlight>
                <a:srgbClr val="FFFF00"/>
              </a:highlight>
              <a:latin typeface="Arial" panose="020B0604020202020204" pitchFamily="34" charset="0"/>
              <a:cs typeface="Arial" panose="020B0604020202020204" pitchFamily="34" charset="0"/>
            </a:endParaRPr>
          </a:p>
        </p:txBody>
      </p:sp>
      <p:pic>
        <p:nvPicPr>
          <p:cNvPr id="6" name="Imagen 5" descr="Texto, Logotipo&#10;&#10;Descripción generada automáticamente">
            <a:extLst>
              <a:ext uri="{FF2B5EF4-FFF2-40B4-BE49-F238E27FC236}">
                <a16:creationId xmlns:a16="http://schemas.microsoft.com/office/drawing/2014/main" id="{52E8DF73-D932-E33C-FC8A-C4443C0569F6}"/>
              </a:ext>
            </a:extLst>
          </p:cNvPr>
          <p:cNvPicPr>
            <a:picLocks noChangeAspect="1"/>
          </p:cNvPicPr>
          <p:nvPr userDrawn="1"/>
        </p:nvPicPr>
        <p:blipFill>
          <a:blip r:embed="rId3" cstate="hqprint">
            <a:extLst>
              <a:ext uri="{28A0092B-C50C-407E-A947-70E740481C1C}">
                <a14:useLocalDpi xmlns:a14="http://schemas.microsoft.com/office/drawing/2010/main" val="0"/>
              </a:ext>
            </a:extLst>
          </a:blip>
          <a:stretch>
            <a:fillRect/>
          </a:stretch>
        </p:blipFill>
        <p:spPr>
          <a:xfrm>
            <a:off x="10241390" y="5727796"/>
            <a:ext cx="1219205" cy="736906"/>
          </a:xfrm>
          <a:prstGeom prst="rect">
            <a:avLst/>
          </a:prstGeom>
        </p:spPr>
      </p:pic>
      <p:cxnSp>
        <p:nvCxnSpPr>
          <p:cNvPr id="8" name="Conector recto 7">
            <a:extLst>
              <a:ext uri="{FF2B5EF4-FFF2-40B4-BE49-F238E27FC236}">
                <a16:creationId xmlns:a16="http://schemas.microsoft.com/office/drawing/2014/main" id="{1DCBB72E-B9A1-0813-B627-4613AE8DA088}"/>
              </a:ext>
            </a:extLst>
          </p:cNvPr>
          <p:cNvCxnSpPr>
            <a:cxnSpLocks/>
          </p:cNvCxnSpPr>
          <p:nvPr userDrawn="1"/>
        </p:nvCxnSpPr>
        <p:spPr>
          <a:xfrm>
            <a:off x="958049" y="1349405"/>
            <a:ext cx="10395751" cy="0"/>
          </a:xfrm>
          <a:prstGeom prst="line">
            <a:avLst/>
          </a:prstGeom>
          <a:ln w="31750">
            <a:solidFill>
              <a:schemeClr val="bg2"/>
            </a:solidFill>
          </a:ln>
        </p:spPr>
        <p:style>
          <a:lnRef idx="3">
            <a:schemeClr val="accent2"/>
          </a:lnRef>
          <a:fillRef idx="0">
            <a:schemeClr val="accent2"/>
          </a:fillRef>
          <a:effectRef idx="2">
            <a:schemeClr val="accent2"/>
          </a:effectRef>
          <a:fontRef idx="minor">
            <a:schemeClr val="tx1"/>
          </a:fontRef>
        </p:style>
      </p:cxnSp>
      <p:pic>
        <p:nvPicPr>
          <p:cNvPr id="9" name="Imagen 8" descr="Texto&#10;&#10;Descripción generada automáticamente">
            <a:extLst>
              <a:ext uri="{FF2B5EF4-FFF2-40B4-BE49-F238E27FC236}">
                <a16:creationId xmlns:a16="http://schemas.microsoft.com/office/drawing/2014/main" id="{C41C0546-F6C9-14C6-96A3-8CF6B26CAD69}"/>
              </a:ext>
            </a:extLst>
          </p:cNvPr>
          <p:cNvPicPr>
            <a:picLocks noChangeAspect="1"/>
          </p:cNvPicPr>
          <p:nvPr userDrawn="1"/>
        </p:nvPicPr>
        <p:blipFill>
          <a:blip r:embed="rId4" cstate="hqprint">
            <a:extLst>
              <a:ext uri="{28A0092B-C50C-407E-A947-70E740481C1C}">
                <a14:useLocalDpi xmlns:a14="http://schemas.microsoft.com/office/drawing/2010/main" val="0"/>
              </a:ext>
            </a:extLst>
          </a:blip>
          <a:stretch>
            <a:fillRect/>
          </a:stretch>
        </p:blipFill>
        <p:spPr>
          <a:xfrm>
            <a:off x="958049" y="5799623"/>
            <a:ext cx="3107184" cy="693251"/>
          </a:xfrm>
          <a:prstGeom prst="rect">
            <a:avLst/>
          </a:prstGeom>
        </p:spPr>
      </p:pic>
    </p:spTree>
    <p:extLst>
      <p:ext uri="{BB962C8B-B14F-4D97-AF65-F5344CB8AC3E}">
        <p14:creationId xmlns:p14="http://schemas.microsoft.com/office/powerpoint/2010/main" val="4377497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Diapositiva de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BE345549-7973-5271-2FB3-E697FDD0570C}"/>
              </a:ext>
            </a:extLst>
          </p:cNvPr>
          <p:cNvSpPr>
            <a:spLocks noGrp="1"/>
          </p:cNvSpPr>
          <p:nvPr>
            <p:ph type="ctrTitle"/>
          </p:nvPr>
        </p:nvSpPr>
        <p:spPr>
          <a:xfrm>
            <a:off x="4764347" y="3962251"/>
            <a:ext cx="6838766" cy="2219419"/>
          </a:xfrm>
        </p:spPr>
        <p:txBody>
          <a:bodyPr anchor="b">
            <a:normAutofit/>
          </a:bodyPr>
          <a:lstStyle>
            <a:lvl1pPr algn="ctr">
              <a:defRPr sz="5000"/>
            </a:lvl1pPr>
          </a:lstStyle>
          <a:p>
            <a:r>
              <a:rPr lang="es-ES"/>
              <a:t>Haga clic para modificar el estilo de título del patrón</a:t>
            </a:r>
            <a:endParaRPr lang="en-US"/>
          </a:p>
        </p:txBody>
      </p:sp>
      <p:sp>
        <p:nvSpPr>
          <p:cNvPr id="11" name="Marcador de posición de imagen 10">
            <a:extLst>
              <a:ext uri="{FF2B5EF4-FFF2-40B4-BE49-F238E27FC236}">
                <a16:creationId xmlns:a16="http://schemas.microsoft.com/office/drawing/2014/main" id="{5D792D9A-6063-4EDE-FEFC-A0AD5628D686}"/>
              </a:ext>
            </a:extLst>
          </p:cNvPr>
          <p:cNvSpPr>
            <a:spLocks noGrp="1"/>
          </p:cNvSpPr>
          <p:nvPr>
            <p:ph type="pic" sz="quarter" idx="10"/>
          </p:nvPr>
        </p:nvSpPr>
        <p:spPr>
          <a:xfrm>
            <a:off x="7723188" y="684213"/>
            <a:ext cx="2735262" cy="1658937"/>
          </a:xfrm>
        </p:spPr>
        <p:txBody>
          <a:bodyPr/>
          <a:lstStyle/>
          <a:p>
            <a:endParaRPr lang="en-US"/>
          </a:p>
        </p:txBody>
      </p:sp>
      <p:pic>
        <p:nvPicPr>
          <p:cNvPr id="10" name="Imagen 9" descr="Texto&#10;&#10;Descripción generada automáticamente">
            <a:extLst>
              <a:ext uri="{FF2B5EF4-FFF2-40B4-BE49-F238E27FC236}">
                <a16:creationId xmlns:a16="http://schemas.microsoft.com/office/drawing/2014/main" id="{7E987536-8849-6CDF-9126-15FD06742CC5}"/>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09633" y="5734975"/>
            <a:ext cx="3002316" cy="669854"/>
          </a:xfrm>
          <a:prstGeom prst="rect">
            <a:avLst/>
          </a:prstGeom>
        </p:spPr>
      </p:pic>
      <p:pic>
        <p:nvPicPr>
          <p:cNvPr id="4" name="Imagen 3" descr="Icono">
            <a:extLst>
              <a:ext uri="{FF2B5EF4-FFF2-40B4-BE49-F238E27FC236}">
                <a16:creationId xmlns:a16="http://schemas.microsoft.com/office/drawing/2014/main" id="{2741E621-CA59-6EE8-B4A7-DE7FB6D261DE}"/>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0"/>
            <a:ext cx="12192000" cy="2776594"/>
          </a:xfrm>
          <a:prstGeom prst="rect">
            <a:avLst/>
          </a:prstGeom>
          <a:effectLst>
            <a:reflection blurRad="6350" stA="50000" endA="300" endPos="55000" dir="5400000" sy="-100000" algn="bl" rotWithShape="0"/>
          </a:effectLst>
        </p:spPr>
      </p:pic>
    </p:spTree>
    <p:extLst>
      <p:ext uri="{BB962C8B-B14F-4D97-AF65-F5344CB8AC3E}">
        <p14:creationId xmlns:p14="http://schemas.microsoft.com/office/powerpoint/2010/main" val="311064488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7C7617E6-43B4-FE51-F69D-9B2E6FA87CAE}"/>
              </a:ext>
            </a:extLst>
          </p:cNvPr>
          <p:cNvSpPr>
            <a:spLocks noGrp="1"/>
          </p:cNvSpPr>
          <p:nvPr>
            <p:ph type="title"/>
          </p:nvPr>
        </p:nvSpPr>
        <p:spPr/>
        <p:txBody>
          <a:bodyPr/>
          <a:lstStyle/>
          <a:p>
            <a:r>
              <a:rPr lang="es-ES"/>
              <a:t>Haga clic para modificar el estilo de título del patrón</a:t>
            </a:r>
            <a:endParaRPr lang="en-US"/>
          </a:p>
        </p:txBody>
      </p:sp>
      <p:sp>
        <p:nvSpPr>
          <p:cNvPr id="3" name="Marcador de contenido 2">
            <a:extLst>
              <a:ext uri="{FF2B5EF4-FFF2-40B4-BE49-F238E27FC236}">
                <a16:creationId xmlns:a16="http://schemas.microsoft.com/office/drawing/2014/main" id="{EEBCDE5A-3D8F-82FB-9DEB-5BA1C4ECA5A6}"/>
              </a:ext>
            </a:extLst>
          </p:cNvPr>
          <p:cNvSpPr>
            <a:spLocks noGrp="1"/>
          </p:cNvSpPr>
          <p:nvPr>
            <p:ph idx="1"/>
          </p:nvPr>
        </p:nvSpPr>
        <p:spPr/>
        <p:txBody>
          <a:bodyPr/>
          <a:lstStyle/>
          <a:p>
            <a:pPr lvl="0"/>
            <a:r>
              <a:rPr lang="es-ES"/>
              <a:t>Haga clic para modificar los estilos de texto del patrón</a:t>
            </a:r>
          </a:p>
          <a:p>
            <a:pPr lvl="1"/>
            <a:r>
              <a:rPr lang="es-ES"/>
              <a:t>Segundo nivel</a:t>
            </a:r>
          </a:p>
        </p:txBody>
      </p:sp>
      <p:pic>
        <p:nvPicPr>
          <p:cNvPr id="7" name="Imagen 6" descr="Texto, Logotipo&#10;&#10;Descripción generada automáticamente">
            <a:extLst>
              <a:ext uri="{FF2B5EF4-FFF2-40B4-BE49-F238E27FC236}">
                <a16:creationId xmlns:a16="http://schemas.microsoft.com/office/drawing/2014/main" id="{1D01E3E6-0313-FEE6-0D3E-F92D3052474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408387637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6281A71B-4BB3-54C8-5057-06698BDDCCDF}"/>
              </a:ext>
            </a:extLst>
          </p:cNvPr>
          <p:cNvSpPr>
            <a:spLocks noGrp="1"/>
          </p:cNvSpPr>
          <p:nvPr>
            <p:ph type="title"/>
          </p:nvPr>
        </p:nvSpPr>
        <p:spPr>
          <a:xfrm>
            <a:off x="831850" y="1709738"/>
            <a:ext cx="10515600" cy="2852737"/>
          </a:xfrm>
        </p:spPr>
        <p:txBody>
          <a:bodyPr anchor="b">
            <a:normAutofit/>
          </a:bodyPr>
          <a:lstStyle>
            <a:lvl1pPr>
              <a:defRPr sz="5000"/>
            </a:lvl1pPr>
          </a:lstStyle>
          <a:p>
            <a:r>
              <a:rPr lang="es-ES"/>
              <a:t>Haga clic para modificar el estilo de título del patrón</a:t>
            </a:r>
            <a:endParaRPr lang="en-US"/>
          </a:p>
        </p:txBody>
      </p:sp>
      <p:sp>
        <p:nvSpPr>
          <p:cNvPr id="3" name="Marcador de texto 2">
            <a:extLst>
              <a:ext uri="{FF2B5EF4-FFF2-40B4-BE49-F238E27FC236}">
                <a16:creationId xmlns:a16="http://schemas.microsoft.com/office/drawing/2014/main" id="{A24D2A52-80E3-DE96-DF18-8DCA85530E19}"/>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ES"/>
              <a:t>Haga clic para modificar los estilos de texto del patrón</a:t>
            </a:r>
          </a:p>
        </p:txBody>
      </p:sp>
      <p:pic>
        <p:nvPicPr>
          <p:cNvPr id="7" name="Imagen 6" descr="Texto, Logotipo&#10;&#10;Descripción generada automáticamente">
            <a:extLst>
              <a:ext uri="{FF2B5EF4-FFF2-40B4-BE49-F238E27FC236}">
                <a16:creationId xmlns:a16="http://schemas.microsoft.com/office/drawing/2014/main" id="{D35F86DD-06F8-8C37-B67F-C81B4F5E8602}"/>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114666579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9FCABE5-5422-4043-288B-D5C896E3BF59}"/>
              </a:ext>
            </a:extLst>
          </p:cNvPr>
          <p:cNvSpPr>
            <a:spLocks noGrp="1"/>
          </p:cNvSpPr>
          <p:nvPr>
            <p:ph type="title"/>
          </p:nvPr>
        </p:nvSpPr>
        <p:spPr/>
        <p:txBody>
          <a:bodyPr/>
          <a:lstStyle/>
          <a:p>
            <a:r>
              <a:rPr lang="es-ES"/>
              <a:t>Haga clic para modificar el estilo de título del patrón</a:t>
            </a:r>
            <a:endParaRPr lang="en-US"/>
          </a:p>
        </p:txBody>
      </p:sp>
      <p:sp>
        <p:nvSpPr>
          <p:cNvPr id="3" name="Marcador de contenido 2">
            <a:extLst>
              <a:ext uri="{FF2B5EF4-FFF2-40B4-BE49-F238E27FC236}">
                <a16:creationId xmlns:a16="http://schemas.microsoft.com/office/drawing/2014/main" id="{076B15DE-EE2C-CB9E-A9D6-D3E98E0D7A5B}"/>
              </a:ext>
            </a:extLst>
          </p:cNvPr>
          <p:cNvSpPr>
            <a:spLocks noGrp="1"/>
          </p:cNvSpPr>
          <p:nvPr>
            <p:ph sz="half" idx="1"/>
          </p:nvPr>
        </p:nvSpPr>
        <p:spPr>
          <a:xfrm>
            <a:off x="838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4" name="Marcador de contenido 3">
            <a:extLst>
              <a:ext uri="{FF2B5EF4-FFF2-40B4-BE49-F238E27FC236}">
                <a16:creationId xmlns:a16="http://schemas.microsoft.com/office/drawing/2014/main" id="{5553E990-C29A-6788-040E-16BF157C413A}"/>
              </a:ext>
            </a:extLst>
          </p:cNvPr>
          <p:cNvSpPr>
            <a:spLocks noGrp="1"/>
          </p:cNvSpPr>
          <p:nvPr>
            <p:ph sz="half" idx="2"/>
          </p:nvPr>
        </p:nvSpPr>
        <p:spPr>
          <a:xfrm>
            <a:off x="6172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pic>
        <p:nvPicPr>
          <p:cNvPr id="8" name="Imagen 7" descr="Texto, Logotipo&#10;&#10;Descripción generada automáticamente">
            <a:extLst>
              <a:ext uri="{FF2B5EF4-FFF2-40B4-BE49-F238E27FC236}">
                <a16:creationId xmlns:a16="http://schemas.microsoft.com/office/drawing/2014/main" id="{513383FE-3009-B705-0E14-D06064FC80C8}"/>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71220605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DE60F652-CB6A-8481-B7D6-2A2940ECCF6D}"/>
              </a:ext>
            </a:extLst>
          </p:cNvPr>
          <p:cNvSpPr>
            <a:spLocks noGrp="1"/>
          </p:cNvSpPr>
          <p:nvPr>
            <p:ph type="title"/>
          </p:nvPr>
        </p:nvSpPr>
        <p:spPr>
          <a:xfrm>
            <a:off x="839788" y="365125"/>
            <a:ext cx="10515600" cy="1325563"/>
          </a:xfrm>
        </p:spPr>
        <p:txBody>
          <a:bodyPr/>
          <a:lstStyle/>
          <a:p>
            <a:r>
              <a:rPr lang="es-ES"/>
              <a:t>Haga clic para modificar el estilo de título del patrón</a:t>
            </a:r>
            <a:endParaRPr lang="en-US"/>
          </a:p>
        </p:txBody>
      </p:sp>
      <p:sp>
        <p:nvSpPr>
          <p:cNvPr id="3" name="Marcador de texto 2">
            <a:extLst>
              <a:ext uri="{FF2B5EF4-FFF2-40B4-BE49-F238E27FC236}">
                <a16:creationId xmlns:a16="http://schemas.microsoft.com/office/drawing/2014/main" id="{C807BB5C-E0E6-4E8B-228E-EB01E1C1829D}"/>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4" name="Marcador de contenido 3">
            <a:extLst>
              <a:ext uri="{FF2B5EF4-FFF2-40B4-BE49-F238E27FC236}">
                <a16:creationId xmlns:a16="http://schemas.microsoft.com/office/drawing/2014/main" id="{9AC62256-550F-D687-725D-2175A92E5C94}"/>
              </a:ext>
            </a:extLst>
          </p:cNvPr>
          <p:cNvSpPr>
            <a:spLocks noGrp="1"/>
          </p:cNvSpPr>
          <p:nvPr>
            <p:ph sz="half" idx="2" hasCustomPrompt="1"/>
          </p:nvPr>
        </p:nvSpPr>
        <p:spPr>
          <a:xfrm>
            <a:off x="839788" y="2505075"/>
            <a:ext cx="5157787" cy="3684588"/>
          </a:xfrm>
        </p:spPr>
        <p:txBody>
          <a:bodyPr/>
          <a:lstStyle>
            <a:lvl1pPr>
              <a:defRPr sz="2200"/>
            </a:lvl1pPr>
            <a:lvl2pPr>
              <a:defRPr sz="2000"/>
            </a:lvl2pPr>
          </a:lstStyle>
          <a:p>
            <a:pPr lvl="1"/>
            <a:r>
              <a:rPr lang="es-ES"/>
              <a:t>Segundo nivel</a:t>
            </a:r>
          </a:p>
          <a:p>
            <a:pPr lvl="2"/>
            <a:r>
              <a:rPr lang="es-ES"/>
              <a:t>Tercer nivel</a:t>
            </a:r>
          </a:p>
          <a:p>
            <a:pPr lvl="3"/>
            <a:r>
              <a:rPr lang="es-ES"/>
              <a:t>Cuarto nivel</a:t>
            </a:r>
          </a:p>
          <a:p>
            <a:pPr lvl="4"/>
            <a:r>
              <a:rPr lang="es-ES"/>
              <a:t>Quinto nivel</a:t>
            </a:r>
            <a:endParaRPr lang="en-US"/>
          </a:p>
        </p:txBody>
      </p:sp>
      <p:sp>
        <p:nvSpPr>
          <p:cNvPr id="5" name="Marcador de texto 4">
            <a:extLst>
              <a:ext uri="{FF2B5EF4-FFF2-40B4-BE49-F238E27FC236}">
                <a16:creationId xmlns:a16="http://schemas.microsoft.com/office/drawing/2014/main" id="{4EBA4B2F-E64A-1974-85AD-1C291755F887}"/>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6" name="Marcador de contenido 5">
            <a:extLst>
              <a:ext uri="{FF2B5EF4-FFF2-40B4-BE49-F238E27FC236}">
                <a16:creationId xmlns:a16="http://schemas.microsoft.com/office/drawing/2014/main" id="{05DE5546-F8BE-0F62-7FF3-AD980D6AA291}"/>
              </a:ext>
            </a:extLst>
          </p:cNvPr>
          <p:cNvSpPr>
            <a:spLocks noGrp="1"/>
          </p:cNvSpPr>
          <p:nvPr>
            <p:ph sz="quarter" idx="4" hasCustomPrompt="1"/>
          </p:nvPr>
        </p:nvSpPr>
        <p:spPr>
          <a:xfrm>
            <a:off x="6172200" y="2505075"/>
            <a:ext cx="5183188" cy="3684588"/>
          </a:xfrm>
        </p:spPr>
        <p:txBody>
          <a:bodyPr/>
          <a:lstStyle>
            <a:lvl1pPr>
              <a:defRPr sz="2200"/>
            </a:lvl1pPr>
            <a:lvl2pPr>
              <a:defRPr sz="2000"/>
            </a:lvl2pPr>
          </a:lstStyle>
          <a:p>
            <a:pPr lvl="1"/>
            <a:r>
              <a:rPr lang="es-ES"/>
              <a:t>Segundo nivel</a:t>
            </a:r>
          </a:p>
          <a:p>
            <a:pPr lvl="2"/>
            <a:r>
              <a:rPr lang="es-ES"/>
              <a:t>Tercer nivel</a:t>
            </a:r>
          </a:p>
          <a:p>
            <a:pPr lvl="3"/>
            <a:r>
              <a:rPr lang="es-ES"/>
              <a:t>Cuarto nivel</a:t>
            </a:r>
          </a:p>
          <a:p>
            <a:pPr lvl="4"/>
            <a:r>
              <a:rPr lang="es-ES"/>
              <a:t>Quinto nivel</a:t>
            </a:r>
            <a:endParaRPr lang="en-US"/>
          </a:p>
        </p:txBody>
      </p:sp>
      <p:pic>
        <p:nvPicPr>
          <p:cNvPr id="10" name="Imagen 9" descr="Texto, Logotipo&#10;&#10;Descripción generada automáticamente">
            <a:extLst>
              <a:ext uri="{FF2B5EF4-FFF2-40B4-BE49-F238E27FC236}">
                <a16:creationId xmlns:a16="http://schemas.microsoft.com/office/drawing/2014/main" id="{75F48BB1-C7E0-D986-BE9B-B380DD9A684D}"/>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92432895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A87B7614-E9B5-1910-19E9-AA927263CAD7}"/>
              </a:ext>
            </a:extLst>
          </p:cNvPr>
          <p:cNvSpPr>
            <a:spLocks noGrp="1"/>
          </p:cNvSpPr>
          <p:nvPr>
            <p:ph type="title"/>
          </p:nvPr>
        </p:nvSpPr>
        <p:spPr/>
        <p:txBody>
          <a:bodyPr/>
          <a:lstStyle/>
          <a:p>
            <a:r>
              <a:rPr lang="es-ES"/>
              <a:t>Haga clic para modificar el estilo de título del patrón</a:t>
            </a:r>
            <a:endParaRPr lang="en-US"/>
          </a:p>
        </p:txBody>
      </p:sp>
      <p:pic>
        <p:nvPicPr>
          <p:cNvPr id="6" name="Imagen 5" descr="Texto, Logotipo&#10;&#10;Descripción generada automáticamente">
            <a:extLst>
              <a:ext uri="{FF2B5EF4-FFF2-40B4-BE49-F238E27FC236}">
                <a16:creationId xmlns:a16="http://schemas.microsoft.com/office/drawing/2014/main" id="{61087C42-5134-F4F0-0AA2-2D531FFE789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251955122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7C7617E6-43B4-FE51-F69D-9B2E6FA87CAE}"/>
              </a:ext>
            </a:extLst>
          </p:cNvPr>
          <p:cNvSpPr>
            <a:spLocks noGrp="1"/>
          </p:cNvSpPr>
          <p:nvPr>
            <p:ph type="title" hasCustomPrompt="1"/>
          </p:nvPr>
        </p:nvSpPr>
        <p:spPr/>
        <p:txBody>
          <a:bodyPr/>
          <a:lstStyle>
            <a:lvl1pPr>
              <a:defRPr/>
            </a:lvl1pPr>
          </a:lstStyle>
          <a:p>
            <a:r>
              <a:rPr lang="sl-SI"/>
              <a:t>Project </a:t>
            </a:r>
            <a:r>
              <a:rPr lang="sl-SI" err="1"/>
              <a:t>overview</a:t>
            </a:r>
            <a:endParaRPr lang="en-US"/>
          </a:p>
        </p:txBody>
      </p:sp>
      <p:sp>
        <p:nvSpPr>
          <p:cNvPr id="3" name="Marcador de contenido 2">
            <a:extLst>
              <a:ext uri="{FF2B5EF4-FFF2-40B4-BE49-F238E27FC236}">
                <a16:creationId xmlns:a16="http://schemas.microsoft.com/office/drawing/2014/main" id="{EEBCDE5A-3D8F-82FB-9DEB-5BA1C4ECA5A6}"/>
              </a:ext>
            </a:extLst>
          </p:cNvPr>
          <p:cNvSpPr>
            <a:spLocks noGrp="1"/>
          </p:cNvSpPr>
          <p:nvPr>
            <p:ph idx="1" hasCustomPrompt="1"/>
          </p:nvPr>
        </p:nvSpPr>
        <p:spPr/>
        <p:txBody>
          <a:bodyPr/>
          <a:lstStyle>
            <a:lvl1pPr marL="514350" indent="-514350">
              <a:buAutoNum type="arabicPeriod"/>
              <a:defRPr/>
            </a:lvl1pPr>
          </a:lstStyle>
          <a:p>
            <a:pPr lvl="0"/>
            <a:r>
              <a:rPr lang="sl-SI"/>
              <a:t>Project General </a:t>
            </a:r>
            <a:r>
              <a:rPr lang="sl-SI" err="1"/>
              <a:t>Objective</a:t>
            </a:r>
            <a:endParaRPr lang="sl-SI"/>
          </a:p>
          <a:p>
            <a:pPr lvl="0"/>
            <a:r>
              <a:rPr lang="sl-SI"/>
              <a:t>Načrt aktivnosti</a:t>
            </a:r>
          </a:p>
          <a:p>
            <a:pPr lvl="0"/>
            <a:r>
              <a:rPr lang="sl-SI"/>
              <a:t>Odstopanja od projektnega plana in razlogi</a:t>
            </a:r>
          </a:p>
          <a:p>
            <a:pPr lvl="0"/>
            <a:r>
              <a:rPr lang="sl-SI"/>
              <a:t>Budžet</a:t>
            </a:r>
          </a:p>
          <a:p>
            <a:pPr lvl="0"/>
            <a:r>
              <a:rPr lang="sl-SI"/>
              <a:t>Vprašanja</a:t>
            </a:r>
            <a:endParaRPr lang="es-ES"/>
          </a:p>
        </p:txBody>
      </p:sp>
      <p:pic>
        <p:nvPicPr>
          <p:cNvPr id="7" name="Imagen 6" descr="Texto, Logotipo&#10;&#10;Descripción generada automáticamente">
            <a:extLst>
              <a:ext uri="{FF2B5EF4-FFF2-40B4-BE49-F238E27FC236}">
                <a16:creationId xmlns:a16="http://schemas.microsoft.com/office/drawing/2014/main" id="{1D01E3E6-0313-FEE6-0D3E-F92D30524743}"/>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408387637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_Diseño personalizad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2B26ADC-A3C5-AC2F-20E6-F1955A9A3C13}"/>
              </a:ext>
            </a:extLst>
          </p:cNvPr>
          <p:cNvSpPr>
            <a:spLocks noGrp="1"/>
          </p:cNvSpPr>
          <p:nvPr>
            <p:ph type="title"/>
          </p:nvPr>
        </p:nvSpPr>
        <p:spPr/>
        <p:txBody>
          <a:bodyPr/>
          <a:lstStyle/>
          <a:p>
            <a:r>
              <a:rPr lang="es-ES"/>
              <a:t>Haga clic para modificar el estilo de título del patrón</a:t>
            </a:r>
            <a:endParaRPr lang="en-US"/>
          </a:p>
        </p:txBody>
      </p:sp>
      <p:sp>
        <p:nvSpPr>
          <p:cNvPr id="4" name="Marcador de gráfico 3">
            <a:extLst>
              <a:ext uri="{FF2B5EF4-FFF2-40B4-BE49-F238E27FC236}">
                <a16:creationId xmlns:a16="http://schemas.microsoft.com/office/drawing/2014/main" id="{6D59A0A5-189C-14A5-572D-565001FA198A}"/>
              </a:ext>
            </a:extLst>
          </p:cNvPr>
          <p:cNvSpPr>
            <a:spLocks noGrp="1"/>
          </p:cNvSpPr>
          <p:nvPr>
            <p:ph type="chart" sz="quarter" idx="10"/>
          </p:nvPr>
        </p:nvSpPr>
        <p:spPr>
          <a:xfrm>
            <a:off x="838201" y="2246313"/>
            <a:ext cx="10579100" cy="3879850"/>
          </a:xfrm>
        </p:spPr>
        <p:txBody>
          <a:bodyPr/>
          <a:lstStyle/>
          <a:p>
            <a:endParaRPr lang="en-US"/>
          </a:p>
        </p:txBody>
      </p:sp>
    </p:spTree>
    <p:extLst>
      <p:ext uri="{BB962C8B-B14F-4D97-AF65-F5344CB8AC3E}">
        <p14:creationId xmlns:p14="http://schemas.microsoft.com/office/powerpoint/2010/main" val="294924340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pic>
        <p:nvPicPr>
          <p:cNvPr id="5" name="Imagen 4" descr="Texto, Logotipo&#10;&#10;Descripción generada automáticamente">
            <a:extLst>
              <a:ext uri="{FF2B5EF4-FFF2-40B4-BE49-F238E27FC236}">
                <a16:creationId xmlns:a16="http://schemas.microsoft.com/office/drawing/2014/main" id="{7835DE41-DB3E-FBE9-12CF-6EC4B891CD78}"/>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164929242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8AC04FB-3EA5-F746-E533-7C81317783B6}"/>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n-US"/>
          </a:p>
        </p:txBody>
      </p:sp>
      <p:sp>
        <p:nvSpPr>
          <p:cNvPr id="3" name="Marcador de contenido 2">
            <a:extLst>
              <a:ext uri="{FF2B5EF4-FFF2-40B4-BE49-F238E27FC236}">
                <a16:creationId xmlns:a16="http://schemas.microsoft.com/office/drawing/2014/main" id="{C5CF8874-0E35-CE4E-38AF-2F10B500ECEB}"/>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4" name="Marcador de texto 3">
            <a:extLst>
              <a:ext uri="{FF2B5EF4-FFF2-40B4-BE49-F238E27FC236}">
                <a16:creationId xmlns:a16="http://schemas.microsoft.com/office/drawing/2014/main" id="{E04B5AFF-3A76-4355-3BAF-D83FD149D44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pic>
        <p:nvPicPr>
          <p:cNvPr id="8" name="Imagen 7" descr="Texto, Logotipo&#10;&#10;Descripción generada automáticamente">
            <a:extLst>
              <a:ext uri="{FF2B5EF4-FFF2-40B4-BE49-F238E27FC236}">
                <a16:creationId xmlns:a16="http://schemas.microsoft.com/office/drawing/2014/main" id="{B95D1181-2BC2-1650-89F5-B0496B12EC41}"/>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159472723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6EB1137-2CA9-F83C-D6A4-78E678B757A7}"/>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n-US"/>
          </a:p>
        </p:txBody>
      </p:sp>
      <p:sp>
        <p:nvSpPr>
          <p:cNvPr id="3" name="Marcador de posición de imagen 2">
            <a:extLst>
              <a:ext uri="{FF2B5EF4-FFF2-40B4-BE49-F238E27FC236}">
                <a16:creationId xmlns:a16="http://schemas.microsoft.com/office/drawing/2014/main" id="{AE47012F-A987-D571-7997-66A67BD989CF}"/>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Marcador de texto 3">
            <a:extLst>
              <a:ext uri="{FF2B5EF4-FFF2-40B4-BE49-F238E27FC236}">
                <a16:creationId xmlns:a16="http://schemas.microsoft.com/office/drawing/2014/main" id="{9E7760D5-5D61-40D4-ACC6-568125E08BA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pic>
        <p:nvPicPr>
          <p:cNvPr id="8" name="Imagen 7" descr="Texto, Logotipo&#10;&#10;Descripción generada automáticamente">
            <a:extLst>
              <a:ext uri="{FF2B5EF4-FFF2-40B4-BE49-F238E27FC236}">
                <a16:creationId xmlns:a16="http://schemas.microsoft.com/office/drawing/2014/main" id="{B14CCD06-EBC2-3CED-C98F-91B85D51B75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972594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54444FC6-FFDE-FE6C-5999-9508FFC1395E}"/>
              </a:ext>
            </a:extLst>
          </p:cNvPr>
          <p:cNvSpPr>
            <a:spLocks noGrp="1"/>
          </p:cNvSpPr>
          <p:nvPr>
            <p:ph type="title"/>
          </p:nvPr>
        </p:nvSpPr>
        <p:spPr/>
        <p:txBody>
          <a:bodyPr/>
          <a:lstStyle/>
          <a:p>
            <a:r>
              <a:rPr lang="es-ES"/>
              <a:t>Haga clic para modificar el estilo de título del patrón</a:t>
            </a:r>
            <a:endParaRPr lang="en-US"/>
          </a:p>
        </p:txBody>
      </p:sp>
      <p:sp>
        <p:nvSpPr>
          <p:cNvPr id="3" name="Marcador de texto vertical 2">
            <a:extLst>
              <a:ext uri="{FF2B5EF4-FFF2-40B4-BE49-F238E27FC236}">
                <a16:creationId xmlns:a16="http://schemas.microsoft.com/office/drawing/2014/main" id="{9A8C1B25-334E-2AC1-5397-DC11B3BBB3E8}"/>
              </a:ext>
            </a:extLst>
          </p:cNvPr>
          <p:cNvSpPr>
            <a:spLocks noGrp="1"/>
          </p:cNvSpPr>
          <p:nvPr>
            <p:ph type="body" orient="vert" idx="1"/>
          </p:nvPr>
        </p:nvSpPr>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pic>
        <p:nvPicPr>
          <p:cNvPr id="7" name="Imagen 6" descr="Texto, Logotipo&#10;&#10;Descripción generada automáticamente">
            <a:extLst>
              <a:ext uri="{FF2B5EF4-FFF2-40B4-BE49-F238E27FC236}">
                <a16:creationId xmlns:a16="http://schemas.microsoft.com/office/drawing/2014/main" id="{17783167-79D6-1E19-E046-DF4F4AC49EC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224005896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Diseño personalizad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BF483FFD-70C3-53CA-2110-B4079C4D8ADE}"/>
              </a:ext>
            </a:extLst>
          </p:cNvPr>
          <p:cNvSpPr>
            <a:spLocks noGrp="1"/>
          </p:cNvSpPr>
          <p:nvPr>
            <p:ph type="title" hasCustomPrompt="1"/>
          </p:nvPr>
        </p:nvSpPr>
        <p:spPr>
          <a:xfrm>
            <a:off x="838200" y="365126"/>
            <a:ext cx="10515600" cy="1253414"/>
          </a:xfrm>
        </p:spPr>
        <p:txBody>
          <a:bodyPr/>
          <a:lstStyle>
            <a:lvl1pPr>
              <a:defRPr/>
            </a:lvl1pPr>
          </a:lstStyle>
          <a:p>
            <a:r>
              <a:rPr lang="es-ES"/>
              <a:t>FEM-Up </a:t>
            </a:r>
            <a:r>
              <a:rPr lang="es-ES" err="1"/>
              <a:t>Partners</a:t>
            </a:r>
            <a:endParaRPr lang="en-US"/>
          </a:p>
        </p:txBody>
      </p:sp>
      <p:pic>
        <p:nvPicPr>
          <p:cNvPr id="3" name="Imagen 2" descr="Interfaz de usuario gráfica&#10;&#10;Descripción generada automáticamente">
            <a:extLst>
              <a:ext uri="{FF2B5EF4-FFF2-40B4-BE49-F238E27FC236}">
                <a16:creationId xmlns:a16="http://schemas.microsoft.com/office/drawing/2014/main" id="{3BF5D473-5DD0-C3F2-E3BB-054F1EB85157}"/>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38199" y="2394168"/>
            <a:ext cx="4878333" cy="2337630"/>
          </a:xfrm>
          <a:prstGeom prst="rect">
            <a:avLst/>
          </a:prstGeom>
        </p:spPr>
      </p:pic>
      <p:sp>
        <p:nvSpPr>
          <p:cNvPr id="5" name="Segnaposto testo 9">
            <a:extLst>
              <a:ext uri="{FF2B5EF4-FFF2-40B4-BE49-F238E27FC236}">
                <a16:creationId xmlns:a16="http://schemas.microsoft.com/office/drawing/2014/main" id="{0B1EC061-E32E-8C0F-A657-C049A129868C}"/>
              </a:ext>
            </a:extLst>
          </p:cNvPr>
          <p:cNvSpPr txBox="1">
            <a:spLocks/>
          </p:cNvSpPr>
          <p:nvPr userDrawn="1"/>
        </p:nvSpPr>
        <p:spPr>
          <a:xfrm>
            <a:off x="4139644" y="5822212"/>
            <a:ext cx="6027335" cy="324036"/>
          </a:xfrm>
          <a:prstGeom prst="rect">
            <a:avLst/>
          </a:prstGeom>
        </p:spPr>
        <p:txBody>
          <a:bodyPr/>
          <a:lstStyle>
            <a:lvl1pPr algn="l" defTabSz="825500" rtl="0" eaLnBrk="0" fontAlgn="base" hangingPunct="0">
              <a:lnSpc>
                <a:spcPct val="100000"/>
              </a:lnSpc>
              <a:spcBef>
                <a:spcPct val="0"/>
              </a:spcBef>
              <a:spcAft>
                <a:spcPct val="0"/>
              </a:spcAft>
              <a:defRPr sz="1400" b="0" i="0" kern="1200">
                <a:solidFill>
                  <a:srgbClr val="005A5A"/>
                </a:solidFill>
                <a:latin typeface="LetoSans Thin" panose="02000203000000000000" pitchFamily="2" charset="0"/>
                <a:ea typeface="Open Sans" charset="0"/>
                <a:cs typeface="Open Sans" charset="0"/>
                <a:sym typeface="Poppins" charset="0"/>
              </a:defRPr>
            </a:lvl1pPr>
            <a:lvl2pPr indent="228600" algn="l" defTabSz="825500" rtl="0" eaLnBrk="0" fontAlgn="base" hangingPunct="0">
              <a:lnSpc>
                <a:spcPct val="150000"/>
              </a:lnSpc>
              <a:spcBef>
                <a:spcPct val="0"/>
              </a:spcBef>
              <a:spcAft>
                <a:spcPct val="0"/>
              </a:spcAft>
              <a:defRPr sz="2200" kern="1200">
                <a:solidFill>
                  <a:srgbClr val="9B9A9C"/>
                </a:solidFill>
                <a:latin typeface="Open Sans" charset="0"/>
                <a:ea typeface="Open Sans" charset="0"/>
                <a:cs typeface="Open Sans" charset="0"/>
                <a:sym typeface="Poppins" charset="0"/>
              </a:defRPr>
            </a:lvl2pPr>
            <a:lvl3pPr indent="457200" algn="l" defTabSz="825500" rtl="0" eaLnBrk="0" fontAlgn="base" hangingPunct="0">
              <a:lnSpc>
                <a:spcPct val="150000"/>
              </a:lnSpc>
              <a:spcBef>
                <a:spcPct val="0"/>
              </a:spcBef>
              <a:spcAft>
                <a:spcPct val="0"/>
              </a:spcAft>
              <a:defRPr sz="2200" kern="1200">
                <a:solidFill>
                  <a:srgbClr val="9B9A9C"/>
                </a:solidFill>
                <a:latin typeface="Open Sans" charset="0"/>
                <a:ea typeface="Open Sans" charset="0"/>
                <a:cs typeface="Open Sans" charset="0"/>
                <a:sym typeface="Poppins" charset="0"/>
              </a:defRPr>
            </a:lvl3pPr>
            <a:lvl4pPr indent="685800" algn="l" defTabSz="825500" rtl="0" eaLnBrk="0" fontAlgn="base" hangingPunct="0">
              <a:lnSpc>
                <a:spcPct val="150000"/>
              </a:lnSpc>
              <a:spcBef>
                <a:spcPct val="0"/>
              </a:spcBef>
              <a:spcAft>
                <a:spcPct val="0"/>
              </a:spcAft>
              <a:defRPr sz="2200" kern="1200">
                <a:solidFill>
                  <a:srgbClr val="9B9A9C"/>
                </a:solidFill>
                <a:latin typeface="Open Sans" charset="0"/>
                <a:ea typeface="Open Sans" charset="0"/>
                <a:cs typeface="Open Sans" charset="0"/>
                <a:sym typeface="Poppins" charset="0"/>
              </a:defRPr>
            </a:lvl4pPr>
            <a:lvl5pPr indent="914400" algn="l" defTabSz="825500" rtl="0" eaLnBrk="0" fontAlgn="base" hangingPunct="0">
              <a:lnSpc>
                <a:spcPct val="150000"/>
              </a:lnSpc>
              <a:spcBef>
                <a:spcPct val="0"/>
              </a:spcBef>
              <a:spcAft>
                <a:spcPct val="0"/>
              </a:spcAft>
              <a:defRPr sz="2200" kern="1200">
                <a:solidFill>
                  <a:srgbClr val="9B9A9C"/>
                </a:solidFill>
                <a:latin typeface="Open Sans" charset="0"/>
                <a:ea typeface="Open Sans" charset="0"/>
                <a:cs typeface="Open Sans" charset="0"/>
                <a:sym typeface="Poppins"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lgn="just"/>
            <a:r>
              <a:rPr lang="en-GB" sz="1000" b="0" i="0">
                <a:solidFill>
                  <a:schemeClr val="accent1"/>
                </a:solidFill>
                <a:effectLst/>
                <a:latin typeface="TT Firs Neue"/>
              </a:rPr>
              <a:t>The FEM-Up project (Number: 2023-1-SI01-KA220-HED-000158578) is funded by the European Union, Erasmus + Programme. Views and opinions expressed are those of the author(s) only and do not necessarily reflect those of the European Union. The European Union cannot be held responsible for any use that made be made of the information it contains.</a:t>
            </a:r>
            <a:endParaRPr lang="en-US" sz="700">
              <a:solidFill>
                <a:schemeClr val="accent1"/>
              </a:solidFill>
              <a:highlight>
                <a:srgbClr val="FFFF00"/>
              </a:highlight>
              <a:latin typeface="Arial" panose="020B0604020202020204" pitchFamily="34" charset="0"/>
              <a:cs typeface="Arial" panose="020B0604020202020204" pitchFamily="34" charset="0"/>
            </a:endParaRPr>
          </a:p>
        </p:txBody>
      </p:sp>
      <p:pic>
        <p:nvPicPr>
          <p:cNvPr id="6" name="Imagen 5" descr="Texto, Logotipo&#10;&#10;Descripción generada automáticamente">
            <a:extLst>
              <a:ext uri="{FF2B5EF4-FFF2-40B4-BE49-F238E27FC236}">
                <a16:creationId xmlns:a16="http://schemas.microsoft.com/office/drawing/2014/main" id="{52E8DF73-D932-E33C-FC8A-C4443C0569F6}"/>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241390" y="5727796"/>
            <a:ext cx="1219205" cy="736906"/>
          </a:xfrm>
          <a:prstGeom prst="rect">
            <a:avLst/>
          </a:prstGeom>
        </p:spPr>
      </p:pic>
      <p:pic>
        <p:nvPicPr>
          <p:cNvPr id="9" name="Imagen 8" descr="Texto&#10;&#10;Descripción generada automáticamente">
            <a:extLst>
              <a:ext uri="{FF2B5EF4-FFF2-40B4-BE49-F238E27FC236}">
                <a16:creationId xmlns:a16="http://schemas.microsoft.com/office/drawing/2014/main" id="{C41C0546-F6C9-14C6-96A3-8CF6B26CAD69}"/>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958049" y="5799623"/>
            <a:ext cx="3107184" cy="693251"/>
          </a:xfrm>
          <a:prstGeom prst="rect">
            <a:avLst/>
          </a:prstGeom>
        </p:spPr>
      </p:pic>
    </p:spTree>
    <p:extLst>
      <p:ext uri="{BB962C8B-B14F-4D97-AF65-F5344CB8AC3E}">
        <p14:creationId xmlns:p14="http://schemas.microsoft.com/office/powerpoint/2010/main" val="4377497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DA0FEB-AEFC-5EC7-F61D-7D547C4E5E53}"/>
              </a:ext>
            </a:extLst>
          </p:cNvPr>
          <p:cNvSpPr>
            <a:spLocks noGrp="1"/>
          </p:cNvSpPr>
          <p:nvPr>
            <p:ph type="title" hasCustomPrompt="1"/>
          </p:nvPr>
        </p:nvSpPr>
        <p:spPr/>
        <p:txBody>
          <a:bodyPr/>
          <a:lstStyle>
            <a:lvl1pPr>
              <a:defRPr/>
            </a:lvl1pPr>
          </a:lstStyle>
          <a:p>
            <a:r>
              <a:rPr lang="en-GB"/>
              <a:t>Click to ed</a:t>
            </a:r>
            <a:r>
              <a:rPr lang="sl-SI"/>
              <a:t>fdfd</a:t>
            </a:r>
            <a:r>
              <a:rPr lang="en-GB"/>
              <a:t>it Master title style</a:t>
            </a:r>
            <a:endParaRPr lang="sl-SI"/>
          </a:p>
        </p:txBody>
      </p:sp>
    </p:spTree>
    <p:extLst>
      <p:ext uri="{BB962C8B-B14F-4D97-AF65-F5344CB8AC3E}">
        <p14:creationId xmlns:p14="http://schemas.microsoft.com/office/powerpoint/2010/main" val="297109397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6281A71B-4BB3-54C8-5057-06698BDDCCDF}"/>
              </a:ext>
            </a:extLst>
          </p:cNvPr>
          <p:cNvSpPr>
            <a:spLocks noGrp="1"/>
          </p:cNvSpPr>
          <p:nvPr>
            <p:ph type="title"/>
          </p:nvPr>
        </p:nvSpPr>
        <p:spPr>
          <a:xfrm>
            <a:off x="831850" y="1709738"/>
            <a:ext cx="10515600" cy="2852737"/>
          </a:xfrm>
        </p:spPr>
        <p:txBody>
          <a:bodyPr anchor="b"/>
          <a:lstStyle>
            <a:lvl1pPr>
              <a:defRPr sz="6000"/>
            </a:lvl1pPr>
          </a:lstStyle>
          <a:p>
            <a:r>
              <a:rPr lang="es-ES"/>
              <a:t>Haga clic para modificar el estilo de título del patrón</a:t>
            </a:r>
            <a:endParaRPr lang="en-US"/>
          </a:p>
        </p:txBody>
      </p:sp>
      <p:sp>
        <p:nvSpPr>
          <p:cNvPr id="3" name="Marcador de texto 2">
            <a:extLst>
              <a:ext uri="{FF2B5EF4-FFF2-40B4-BE49-F238E27FC236}">
                <a16:creationId xmlns:a16="http://schemas.microsoft.com/office/drawing/2014/main" id="{A24D2A52-80E3-DE96-DF18-8DCA85530E19}"/>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ES"/>
              <a:t>Haga clic para modificar los estilos de texto del patrón</a:t>
            </a:r>
          </a:p>
        </p:txBody>
      </p:sp>
      <p:pic>
        <p:nvPicPr>
          <p:cNvPr id="7" name="Imagen 6" descr="Texto, Logotipo&#10;&#10;Descripción generada automáticamente">
            <a:extLst>
              <a:ext uri="{FF2B5EF4-FFF2-40B4-BE49-F238E27FC236}">
                <a16:creationId xmlns:a16="http://schemas.microsoft.com/office/drawing/2014/main" id="{D35F86DD-06F8-8C37-B67F-C81B4F5E8602}"/>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114666579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9FCABE5-5422-4043-288B-D5C896E3BF59}"/>
              </a:ext>
            </a:extLst>
          </p:cNvPr>
          <p:cNvSpPr>
            <a:spLocks noGrp="1"/>
          </p:cNvSpPr>
          <p:nvPr>
            <p:ph type="title"/>
          </p:nvPr>
        </p:nvSpPr>
        <p:spPr/>
        <p:txBody>
          <a:bodyPr/>
          <a:lstStyle/>
          <a:p>
            <a:r>
              <a:rPr lang="es-ES"/>
              <a:t>Haga clic para modificar el estilo de título del patrón</a:t>
            </a:r>
            <a:endParaRPr lang="en-US"/>
          </a:p>
        </p:txBody>
      </p:sp>
      <p:sp>
        <p:nvSpPr>
          <p:cNvPr id="3" name="Marcador de contenido 2">
            <a:extLst>
              <a:ext uri="{FF2B5EF4-FFF2-40B4-BE49-F238E27FC236}">
                <a16:creationId xmlns:a16="http://schemas.microsoft.com/office/drawing/2014/main" id="{076B15DE-EE2C-CB9E-A9D6-D3E98E0D7A5B}"/>
              </a:ext>
            </a:extLst>
          </p:cNvPr>
          <p:cNvSpPr>
            <a:spLocks noGrp="1"/>
          </p:cNvSpPr>
          <p:nvPr>
            <p:ph sz="half" idx="1"/>
          </p:nvPr>
        </p:nvSpPr>
        <p:spPr>
          <a:xfrm>
            <a:off x="838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4" name="Marcador de contenido 3">
            <a:extLst>
              <a:ext uri="{FF2B5EF4-FFF2-40B4-BE49-F238E27FC236}">
                <a16:creationId xmlns:a16="http://schemas.microsoft.com/office/drawing/2014/main" id="{5553E990-C29A-6788-040E-16BF157C413A}"/>
              </a:ext>
            </a:extLst>
          </p:cNvPr>
          <p:cNvSpPr>
            <a:spLocks noGrp="1"/>
          </p:cNvSpPr>
          <p:nvPr>
            <p:ph sz="half" idx="2"/>
          </p:nvPr>
        </p:nvSpPr>
        <p:spPr>
          <a:xfrm>
            <a:off x="6172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pic>
        <p:nvPicPr>
          <p:cNvPr id="8" name="Imagen 7" descr="Texto, Logotipo&#10;&#10;Descripción generada automáticamente">
            <a:extLst>
              <a:ext uri="{FF2B5EF4-FFF2-40B4-BE49-F238E27FC236}">
                <a16:creationId xmlns:a16="http://schemas.microsoft.com/office/drawing/2014/main" id="{513383FE-3009-B705-0E14-D06064FC80C8}"/>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71220605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DE60F652-CB6A-8481-B7D6-2A2940ECCF6D}"/>
              </a:ext>
            </a:extLst>
          </p:cNvPr>
          <p:cNvSpPr>
            <a:spLocks noGrp="1"/>
          </p:cNvSpPr>
          <p:nvPr>
            <p:ph type="title"/>
          </p:nvPr>
        </p:nvSpPr>
        <p:spPr>
          <a:xfrm>
            <a:off x="839788" y="365125"/>
            <a:ext cx="10515600" cy="1325563"/>
          </a:xfrm>
        </p:spPr>
        <p:txBody>
          <a:bodyPr/>
          <a:lstStyle/>
          <a:p>
            <a:r>
              <a:rPr lang="es-ES"/>
              <a:t>Haga clic para modificar el estilo de título del patrón</a:t>
            </a:r>
            <a:endParaRPr lang="en-US"/>
          </a:p>
        </p:txBody>
      </p:sp>
      <p:sp>
        <p:nvSpPr>
          <p:cNvPr id="3" name="Marcador de texto 2">
            <a:extLst>
              <a:ext uri="{FF2B5EF4-FFF2-40B4-BE49-F238E27FC236}">
                <a16:creationId xmlns:a16="http://schemas.microsoft.com/office/drawing/2014/main" id="{C807BB5C-E0E6-4E8B-228E-EB01E1C1829D}"/>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4" name="Marcador de contenido 3">
            <a:extLst>
              <a:ext uri="{FF2B5EF4-FFF2-40B4-BE49-F238E27FC236}">
                <a16:creationId xmlns:a16="http://schemas.microsoft.com/office/drawing/2014/main" id="{9AC62256-550F-D687-725D-2175A92E5C94}"/>
              </a:ext>
            </a:extLst>
          </p:cNvPr>
          <p:cNvSpPr>
            <a:spLocks noGrp="1"/>
          </p:cNvSpPr>
          <p:nvPr>
            <p:ph sz="half" idx="2"/>
          </p:nvPr>
        </p:nvSpPr>
        <p:spPr>
          <a:xfrm>
            <a:off x="839788" y="2505075"/>
            <a:ext cx="5157787"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5" name="Marcador de texto 4">
            <a:extLst>
              <a:ext uri="{FF2B5EF4-FFF2-40B4-BE49-F238E27FC236}">
                <a16:creationId xmlns:a16="http://schemas.microsoft.com/office/drawing/2014/main" id="{4EBA4B2F-E64A-1974-85AD-1C291755F887}"/>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6" name="Marcador de contenido 5">
            <a:extLst>
              <a:ext uri="{FF2B5EF4-FFF2-40B4-BE49-F238E27FC236}">
                <a16:creationId xmlns:a16="http://schemas.microsoft.com/office/drawing/2014/main" id="{05DE5546-F8BE-0F62-7FF3-AD980D6AA291}"/>
              </a:ext>
            </a:extLst>
          </p:cNvPr>
          <p:cNvSpPr>
            <a:spLocks noGrp="1"/>
          </p:cNvSpPr>
          <p:nvPr>
            <p:ph sz="quarter" idx="4"/>
          </p:nvPr>
        </p:nvSpPr>
        <p:spPr>
          <a:xfrm>
            <a:off x="6172200" y="2505075"/>
            <a:ext cx="5183188"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pic>
        <p:nvPicPr>
          <p:cNvPr id="10" name="Imagen 9" descr="Texto, Logotipo&#10;&#10;Descripción generada automáticamente">
            <a:extLst>
              <a:ext uri="{FF2B5EF4-FFF2-40B4-BE49-F238E27FC236}">
                <a16:creationId xmlns:a16="http://schemas.microsoft.com/office/drawing/2014/main" id="{75F48BB1-C7E0-D986-BE9B-B380DD9A684D}"/>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9243289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A87B7614-E9B5-1910-19E9-AA927263CAD7}"/>
              </a:ext>
            </a:extLst>
          </p:cNvPr>
          <p:cNvSpPr>
            <a:spLocks noGrp="1"/>
          </p:cNvSpPr>
          <p:nvPr>
            <p:ph type="title"/>
          </p:nvPr>
        </p:nvSpPr>
        <p:spPr/>
        <p:txBody>
          <a:bodyPr/>
          <a:lstStyle/>
          <a:p>
            <a:r>
              <a:rPr lang="es-ES"/>
              <a:t>Haga clic para modificar el estilo de título del patrón</a:t>
            </a:r>
            <a:endParaRPr lang="en-US"/>
          </a:p>
        </p:txBody>
      </p:sp>
      <p:pic>
        <p:nvPicPr>
          <p:cNvPr id="6" name="Imagen 5" descr="Texto, Logotipo&#10;&#10;Descripción generada automáticamente">
            <a:extLst>
              <a:ext uri="{FF2B5EF4-FFF2-40B4-BE49-F238E27FC236}">
                <a16:creationId xmlns:a16="http://schemas.microsoft.com/office/drawing/2014/main" id="{61087C42-5134-F4F0-0AA2-2D531FFE789C}"/>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251955122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Diseño personalizad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2B26ADC-A3C5-AC2F-20E6-F1955A9A3C13}"/>
              </a:ext>
            </a:extLst>
          </p:cNvPr>
          <p:cNvSpPr>
            <a:spLocks noGrp="1"/>
          </p:cNvSpPr>
          <p:nvPr>
            <p:ph type="title"/>
          </p:nvPr>
        </p:nvSpPr>
        <p:spPr/>
        <p:txBody>
          <a:bodyPr/>
          <a:lstStyle/>
          <a:p>
            <a:r>
              <a:rPr lang="es-ES"/>
              <a:t>Haga clic para modificar el estilo de título del patrón</a:t>
            </a:r>
            <a:endParaRPr lang="en-US"/>
          </a:p>
        </p:txBody>
      </p:sp>
      <p:sp>
        <p:nvSpPr>
          <p:cNvPr id="4" name="Marcador de gráfico 3">
            <a:extLst>
              <a:ext uri="{FF2B5EF4-FFF2-40B4-BE49-F238E27FC236}">
                <a16:creationId xmlns:a16="http://schemas.microsoft.com/office/drawing/2014/main" id="{6D59A0A5-189C-14A5-572D-565001FA198A}"/>
              </a:ext>
            </a:extLst>
          </p:cNvPr>
          <p:cNvSpPr>
            <a:spLocks noGrp="1"/>
          </p:cNvSpPr>
          <p:nvPr>
            <p:ph type="chart" sz="quarter" idx="10"/>
          </p:nvPr>
        </p:nvSpPr>
        <p:spPr>
          <a:xfrm>
            <a:off x="838201" y="2246313"/>
            <a:ext cx="10579100" cy="3879850"/>
          </a:xfrm>
        </p:spPr>
        <p:txBody>
          <a:bodyPr/>
          <a:lstStyle/>
          <a:p>
            <a:endParaRPr lang="en-US"/>
          </a:p>
        </p:txBody>
      </p:sp>
    </p:spTree>
    <p:extLst>
      <p:ext uri="{BB962C8B-B14F-4D97-AF65-F5344CB8AC3E}">
        <p14:creationId xmlns:p14="http://schemas.microsoft.com/office/powerpoint/2010/main" val="294924340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pic>
        <p:nvPicPr>
          <p:cNvPr id="5" name="Imagen 4" descr="Texto, Logotipo&#10;&#10;Descripción generada automáticamente">
            <a:extLst>
              <a:ext uri="{FF2B5EF4-FFF2-40B4-BE49-F238E27FC236}">
                <a16:creationId xmlns:a16="http://schemas.microsoft.com/office/drawing/2014/main" id="{7835DE41-DB3E-FBE9-12CF-6EC4B891CD78}"/>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164929242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13" Type="http://schemas.openxmlformats.org/officeDocument/2006/relationships/theme" Target="../theme/theme2.xml"/><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slideLayout" Target="../slideLayouts/slideLayout25.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tx1">
            <a:alpha val="40000"/>
          </a:schemeClr>
        </a:solidFill>
        <a:effectLst/>
      </p:bgPr>
    </p:bg>
    <p:spTree>
      <p:nvGrpSpPr>
        <p:cNvPr id="1" name=""/>
        <p:cNvGrpSpPr/>
        <p:nvPr/>
      </p:nvGrpSpPr>
      <p:grpSpPr>
        <a:xfrm>
          <a:off x="0" y="0"/>
          <a:ext cx="0" cy="0"/>
          <a:chOff x="0" y="0"/>
          <a:chExt cx="0" cy="0"/>
        </a:xfrm>
      </p:grpSpPr>
      <p:sp>
        <p:nvSpPr>
          <p:cNvPr id="2" name="Marcador de título 1">
            <a:extLst>
              <a:ext uri="{FF2B5EF4-FFF2-40B4-BE49-F238E27FC236}">
                <a16:creationId xmlns:a16="http://schemas.microsoft.com/office/drawing/2014/main" id="{92E14448-3C02-B1AF-23EC-7477729B8DB9}"/>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endParaRPr lang="en-US"/>
          </a:p>
        </p:txBody>
      </p:sp>
      <p:sp>
        <p:nvSpPr>
          <p:cNvPr id="3" name="Marcador de texto 2">
            <a:extLst>
              <a:ext uri="{FF2B5EF4-FFF2-40B4-BE49-F238E27FC236}">
                <a16:creationId xmlns:a16="http://schemas.microsoft.com/office/drawing/2014/main" id="{1599D3E6-D624-CA1C-34F3-1DE579513DC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endParaRPr lang="en-US"/>
          </a:p>
        </p:txBody>
      </p:sp>
    </p:spTree>
    <p:extLst>
      <p:ext uri="{BB962C8B-B14F-4D97-AF65-F5344CB8AC3E}">
        <p14:creationId xmlns:p14="http://schemas.microsoft.com/office/powerpoint/2010/main" val="47338162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61" r:id="rId3"/>
    <p:sldLayoutId id="2147483651" r:id="rId4"/>
    <p:sldLayoutId id="2147483652" r:id="rId5"/>
    <p:sldLayoutId id="2147483653" r:id="rId6"/>
    <p:sldLayoutId id="2147483654" r:id="rId7"/>
    <p:sldLayoutId id="2147483660" r:id="rId8"/>
    <p:sldLayoutId id="2147483655" r:id="rId9"/>
    <p:sldLayoutId id="2147483656" r:id="rId10"/>
    <p:sldLayoutId id="2147483657" r:id="rId11"/>
    <p:sldLayoutId id="2147483658" r:id="rId12"/>
    <p:sldLayoutId id="2147483659" r:id="rId13"/>
  </p:sldLayoutIdLst>
  <p:txStyles>
    <p:titleStyle>
      <a:lvl1pPr algn="l" defTabSz="914400" rtl="0" eaLnBrk="1" latinLnBrk="0" hangingPunct="1">
        <a:lnSpc>
          <a:spcPct val="90000"/>
        </a:lnSpc>
        <a:spcBef>
          <a:spcPct val="0"/>
        </a:spcBef>
        <a:buNone/>
        <a:defRPr sz="4000" kern="1200">
          <a:solidFill>
            <a:schemeClr val="bg2"/>
          </a:solidFill>
          <a:latin typeface="+mj-lt"/>
          <a:ea typeface="+mj-ea"/>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2800" b="1" kern="1200">
          <a:solidFill>
            <a:schemeClr val="bg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b="1" kern="1200">
          <a:solidFill>
            <a:schemeClr val="tx2"/>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2"/>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tx1">
            <a:alpha val="40000"/>
          </a:schemeClr>
        </a:solidFill>
        <a:effectLst/>
      </p:bgPr>
    </p:bg>
    <p:spTree>
      <p:nvGrpSpPr>
        <p:cNvPr id="1" name=""/>
        <p:cNvGrpSpPr/>
        <p:nvPr/>
      </p:nvGrpSpPr>
      <p:grpSpPr>
        <a:xfrm>
          <a:off x="0" y="0"/>
          <a:ext cx="0" cy="0"/>
          <a:chOff x="0" y="0"/>
          <a:chExt cx="0" cy="0"/>
        </a:xfrm>
      </p:grpSpPr>
      <p:sp>
        <p:nvSpPr>
          <p:cNvPr id="2" name="Marcador de título 1">
            <a:extLst>
              <a:ext uri="{FF2B5EF4-FFF2-40B4-BE49-F238E27FC236}">
                <a16:creationId xmlns:a16="http://schemas.microsoft.com/office/drawing/2014/main" id="{92E14448-3C02-B1AF-23EC-7477729B8DB9}"/>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s-ES"/>
              <a:t>Haga clic para modificar el estilo de título del patrón</a:t>
            </a:r>
            <a:endParaRPr lang="en-US"/>
          </a:p>
        </p:txBody>
      </p:sp>
      <p:sp>
        <p:nvSpPr>
          <p:cNvPr id="3" name="Marcador de texto 2">
            <a:extLst>
              <a:ext uri="{FF2B5EF4-FFF2-40B4-BE49-F238E27FC236}">
                <a16:creationId xmlns:a16="http://schemas.microsoft.com/office/drawing/2014/main" id="{1599D3E6-D624-CA1C-34F3-1DE579513DC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spTree>
    <p:extLst>
      <p:ext uri="{BB962C8B-B14F-4D97-AF65-F5344CB8AC3E}">
        <p14:creationId xmlns:p14="http://schemas.microsoft.com/office/powerpoint/2010/main" val="473381627"/>
      </p:ext>
    </p:extLst>
  </p:cSld>
  <p:clrMap bg1="lt1" tx1="dk1" bg2="lt2" tx2="dk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 id="2147483667" r:id="rId5"/>
    <p:sldLayoutId id="2147483668" r:id="rId6"/>
    <p:sldLayoutId id="2147483669" r:id="rId7"/>
    <p:sldLayoutId id="2147483670" r:id="rId8"/>
    <p:sldLayoutId id="2147483671" r:id="rId9"/>
    <p:sldLayoutId id="2147483672" r:id="rId10"/>
    <p:sldLayoutId id="2147483673" r:id="rId11"/>
    <p:sldLayoutId id="2147483674" r:id="rId12"/>
  </p:sldLayoutIdLst>
  <p:txStyles>
    <p:titleStyle>
      <a:lvl1pPr algn="l" defTabSz="914400" rtl="0" eaLnBrk="1" latinLnBrk="0" hangingPunct="1">
        <a:lnSpc>
          <a:spcPct val="90000"/>
        </a:lnSpc>
        <a:spcBef>
          <a:spcPct val="0"/>
        </a:spcBef>
        <a:buNone/>
        <a:defRPr sz="3800" kern="1200">
          <a:solidFill>
            <a:schemeClr val="bg2"/>
          </a:solidFill>
          <a:latin typeface="+mj-lt"/>
          <a:ea typeface="+mj-ea"/>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bg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200" b="1" kern="1200">
          <a:solidFill>
            <a:schemeClr val="tx2"/>
          </a:solidFill>
          <a:latin typeface="Raleway Medium" pitchFamily="2"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2"/>
          </a:solidFill>
          <a:latin typeface="Raleway" pitchFamily="2"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Raleway" pitchFamily="2"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Raleway"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slideLayout" Target="../slideLayouts/slideLayout7.xml"/><Relationship Id="rId1" Type="http://schemas.openxmlformats.org/officeDocument/2006/relationships/video" Target="https://www.youtube.com/embed/14wROFBrXhU?feature=oembed" TargetMode="External"/></Relationships>
</file>

<file path=ppt/slides/_rels/slide13.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7.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14.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7.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hyperlink" Target="https://vator.tv/" TargetMode="External"/><Relationship Id="rId1" Type="http://schemas.openxmlformats.org/officeDocument/2006/relationships/slideLayout" Target="../slideLayouts/slideLayout7.xml"/><Relationship Id="rId5" Type="http://schemas.openxmlformats.org/officeDocument/2006/relationships/image" Target="../media/image22.png"/><Relationship Id="rId4" Type="http://schemas.openxmlformats.org/officeDocument/2006/relationships/hyperlink" Target="https://foundersnetwork.com/" TargetMode="External"/></Relationships>
</file>

<file path=ppt/slides/_rels/slide24.xml.rels><?xml version="1.0" encoding="UTF-8" standalone="yes"?>
<Relationships xmlns="http://schemas.openxmlformats.org/package/2006/relationships"><Relationship Id="rId3" Type="http://schemas.openxmlformats.org/officeDocument/2006/relationships/hyperlink" Target="https://dwen.com/en-us/" TargetMode="External"/><Relationship Id="rId2" Type="http://schemas.openxmlformats.org/officeDocument/2006/relationships/hyperlink" Target="https://female-founders.org/" TargetMode="External"/><Relationship Id="rId1" Type="http://schemas.openxmlformats.org/officeDocument/2006/relationships/slideLayout" Target="../slideLayouts/slideLayout7.xml"/><Relationship Id="rId5" Type="http://schemas.openxmlformats.org/officeDocument/2006/relationships/image" Target="../media/image24.png"/><Relationship Id="rId4" Type="http://schemas.openxmlformats.org/officeDocument/2006/relationships/image" Target="../media/image23.png"/></Relationships>
</file>

<file path=ppt/slides/_rels/slide25.xml.rels><?xml version="1.0" encoding="UTF-8" standalone="yes"?>
<Relationships xmlns="http://schemas.openxmlformats.org/package/2006/relationships"><Relationship Id="rId8" Type="http://schemas.openxmlformats.org/officeDocument/2006/relationships/image" Target="../media/image26.png"/><Relationship Id="rId3" Type="http://schemas.openxmlformats.org/officeDocument/2006/relationships/hyperlink" Target="http://www.women-entrepreneurs.eu/" TargetMode="External"/><Relationship Id="rId7" Type="http://schemas.openxmlformats.org/officeDocument/2006/relationships/image" Target="../media/image25.png"/><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hyperlink" Target="https://ec.europa.eu/info/funding-tenders/opportunities/portal/screen/how-to-participate/partner-search?isExactMatch=true&amp;type=ORGANISATION,PERSON&amp;order=DESC&amp;pageNumber=1&amp;pageSize=50&amp;sortBy=lastModified" TargetMode="External"/><Relationship Id="rId5" Type="http://schemas.openxmlformats.org/officeDocument/2006/relationships/hyperlink" Target="https://www.wegate.eu/" TargetMode="External"/><Relationship Id="rId4" Type="http://schemas.openxmlformats.org/officeDocument/2006/relationships/hyperlink" Target="https://ec.europa.eu/docsroom/documents/10306/attachments/1/translations" TargetMode="External"/></Relationships>
</file>

<file path=ppt/slides/_rels/slide26.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7.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hyperlink" Target="https://european-digital-innovation-hubs.ec.europa.eu/edih-catalogue?f%5B0%5D=edih_soe%3Aedih&amp;f%5B1%5D=edih_soe%3Asoe" TargetMode="Externa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hyperlink" Target="https://european-digital-innovation-hubs.ec.europa.eu/edih-catalogue?f%5B0%5D=edih_soe%3Aedih&amp;f%5B1%5D=edih_soe%3Asoe" TargetMode="Externa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slideLayout" Target="../slideLayouts/slideLayout7.xml"/><Relationship Id="rId1" Type="http://schemas.openxmlformats.org/officeDocument/2006/relationships/video" Target="https://www.youtube.com/embed/OkX5Vpl5Dsw?feature=oembed" TargetMode="External"/></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7.xml"/><Relationship Id="rId1" Type="http://schemas.openxmlformats.org/officeDocument/2006/relationships/video" Target="https://www.youtube.com/embed/en3z928rwus?feature=oembed" TargetMode="External"/><Relationship Id="rId4" Type="http://schemas.openxmlformats.org/officeDocument/2006/relationships/image" Target="../media/image32.jpeg"/></Relationships>
</file>

<file path=ppt/slides/_rels/slide4.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slideLayout" Target="../slideLayouts/slideLayout7.xml"/><Relationship Id="rId1" Type="http://schemas.openxmlformats.org/officeDocument/2006/relationships/video" Target="https://www.youtube.com/embed/yaToUF0cqw0?feature=oembed" TargetMode="External"/></Relationships>
</file>

<file path=ppt/slides/_rels/slide41.xml.rels><?xml version="1.0" encoding="UTF-8" standalone="yes"?>
<Relationships xmlns="http://schemas.openxmlformats.org/package/2006/relationships"><Relationship Id="rId3" Type="http://schemas.openxmlformats.org/officeDocument/2006/relationships/hyperlink" Target="https://chatgpt.com/auth/login" TargetMode="External"/><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hyperlink" Target="https://chatgpt.com/" TargetMode="External"/><Relationship Id="rId2" Type="http://schemas.openxmlformats.org/officeDocument/2006/relationships/hyperlink" Target="https://www.academia.edu/11684158/RISK_MANAGEMENT_PLAN" TargetMode="External"/><Relationship Id="rId1" Type="http://schemas.openxmlformats.org/officeDocument/2006/relationships/slideLayout" Target="../slideLayouts/slideLayout2.xml"/><Relationship Id="rId5" Type="http://schemas.openxmlformats.org/officeDocument/2006/relationships/hyperlink" Target="https://uk.wikipedia.org/wiki/ChatGPT" TargetMode="External"/><Relationship Id="rId4" Type="http://schemas.openxmlformats.org/officeDocument/2006/relationships/image" Target="../media/image34.png"/></Relationships>
</file>

<file path=ppt/slides/_rels/slide43.xml.rels><?xml version="1.0" encoding="UTF-8" standalone="yes"?>
<Relationships xmlns="http://schemas.openxmlformats.org/package/2006/relationships"><Relationship Id="rId3" Type="http://schemas.openxmlformats.org/officeDocument/2006/relationships/hyperlink" Target="https://www.maxwell.syr.edu/docs/default-source/ektron-files/interested-based-negotiation-neil-katz-and-kevin-mcnulty.pdf?sfvrsn=2cd0bff1_7" TargetMode="External"/><Relationship Id="rId2" Type="http://schemas.openxmlformats.org/officeDocument/2006/relationships/hyperlink" Target="https://www.egyankosh.ac.in/bitstream/123456789/6522/3/Unit-16.pdf" TargetMode="External"/><Relationship Id="rId1" Type="http://schemas.openxmlformats.org/officeDocument/2006/relationships/slideLayout" Target="../slideLayouts/slideLayout2.xml"/><Relationship Id="rId5" Type="http://schemas.openxmlformats.org/officeDocument/2006/relationships/hyperlink" Target="https://customervaluefoundation.wordpress.com/2018/04/18/is-value-co-creation-always-necessary/" TargetMode="External"/><Relationship Id="rId4" Type="http://schemas.openxmlformats.org/officeDocument/2006/relationships/hyperlink" Target="https://ncwwi.org/files/PPCW_Strategic_Partnerships_Guidance.pdf" TargetMode="External"/></Relationships>
</file>

<file path=ppt/slides/_rels/slide44.xml.rels><?xml version="1.0" encoding="UTF-8" standalone="yes"?>
<Relationships xmlns="http://schemas.openxmlformats.org/package/2006/relationships"><Relationship Id="rId2" Type="http://schemas.openxmlformats.org/officeDocument/2006/relationships/hyperlink" Target="https://www2.deloitte.com/content/dam/insights/us/articles/platform-strategy-new-level-business-trends/DUP_1048-Business-ecosystems-come-of-age_MASTER_FINAL.pdf" TargetMode="Externa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hyperlink" Target="https://programme2014-20.interreg-central.eu/Content.Node/4STEPS/4STEPS-D.T2.3.2-Digital-Innovation-Hub-development-CNA.pdf" TargetMode="External"/><Relationship Id="rId2" Type="http://schemas.openxmlformats.org/officeDocument/2006/relationships/hyperlink" Target="https://www.ide.go.jp/library/English/Publish/Reports/Vrf/pdf/413.pdf" TargetMode="Externa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hyperlink" Target="https://www.researchgate.net/publication/228215998_Business_Networks" TargetMode="External"/><Relationship Id="rId2" Type="http://schemas.openxmlformats.org/officeDocument/2006/relationships/hyperlink" Target="https://www.gawler.sa.gov.au/__data/assets/pdf_file/0024/219552/28-02-2017-council-agenda-item-15.3-attachments-confidential-revoked-22-05-2018.pdf" TargetMode="External"/><Relationship Id="rId1" Type="http://schemas.openxmlformats.org/officeDocument/2006/relationships/slideLayout" Target="../slideLayouts/slideLayout2.xml"/><Relationship Id="rId4" Type="http://schemas.openxmlformats.org/officeDocument/2006/relationships/hyperlink" Target="https://www.investopedia.com/articles/economics/09/japanese-keiretsu.asp" TargetMode="Externa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6914FE02-1D5B-5285-03EF-401433043FA6}"/>
              </a:ext>
            </a:extLst>
          </p:cNvPr>
          <p:cNvSpPr>
            <a:spLocks noGrp="1"/>
          </p:cNvSpPr>
          <p:nvPr>
            <p:ph type="ctrTitle"/>
          </p:nvPr>
        </p:nvSpPr>
        <p:spPr>
          <a:xfrm>
            <a:off x="4352760" y="3817316"/>
            <a:ext cx="6838766" cy="2219419"/>
          </a:xfrm>
        </p:spPr>
        <p:txBody>
          <a:bodyPr>
            <a:normAutofit/>
          </a:bodyPr>
          <a:lstStyle/>
          <a:p>
            <a:r>
              <a:rPr lang="sl-SI" noProof="0" dirty="0"/>
              <a:t>Mreženje,</a:t>
            </a:r>
            <a:br>
              <a:rPr lang="sl-SI" noProof="0" dirty="0"/>
            </a:br>
            <a:r>
              <a:rPr lang="sl-SI" noProof="0" dirty="0"/>
              <a:t>pogajanja in strateška</a:t>
            </a:r>
            <a:br>
              <a:rPr lang="sl-SI" noProof="0" dirty="0"/>
            </a:br>
            <a:r>
              <a:rPr lang="sl-SI" noProof="0" dirty="0"/>
              <a:t>partnerstva</a:t>
            </a:r>
          </a:p>
        </p:txBody>
      </p:sp>
      <p:sp>
        <p:nvSpPr>
          <p:cNvPr id="3" name="Marcador de posición de imagen 2">
            <a:extLst>
              <a:ext uri="{FF2B5EF4-FFF2-40B4-BE49-F238E27FC236}">
                <a16:creationId xmlns:a16="http://schemas.microsoft.com/office/drawing/2014/main" id="{73B06CFA-549F-BF01-84DA-E23DFB02BD4F}"/>
              </a:ext>
            </a:extLst>
          </p:cNvPr>
          <p:cNvSpPr>
            <a:spLocks noGrp="1"/>
          </p:cNvSpPr>
          <p:nvPr>
            <p:ph type="pic" sz="quarter" idx="10"/>
          </p:nvPr>
        </p:nvSpPr>
        <p:spPr>
          <a:xfrm>
            <a:off x="6175051" y="2710543"/>
            <a:ext cx="4259262" cy="1658937"/>
          </a:xfrm>
        </p:spPr>
        <p:txBody>
          <a:bodyPr/>
          <a:lstStyle/>
          <a:p>
            <a:r>
              <a:rPr lang="it-IT" sz="2000" dirty="0">
                <a:solidFill>
                  <a:schemeClr val="accent1"/>
                </a:solidFill>
              </a:rPr>
              <a:t>DOBRODOŠLI V ENOTI</a:t>
            </a:r>
            <a:endParaRPr lang="it-IT" dirty="0">
              <a:solidFill>
                <a:schemeClr val="accent1"/>
              </a:solidFill>
            </a:endParaRPr>
          </a:p>
        </p:txBody>
      </p:sp>
      <p:sp>
        <p:nvSpPr>
          <p:cNvPr id="4" name="Marcador de posición de imagen 2">
            <a:extLst>
              <a:ext uri="{FF2B5EF4-FFF2-40B4-BE49-F238E27FC236}">
                <a16:creationId xmlns:a16="http://schemas.microsoft.com/office/drawing/2014/main" id="{73B06CFA-549F-BF01-84DA-E23DFB02BD4F}"/>
              </a:ext>
            </a:extLst>
          </p:cNvPr>
          <p:cNvSpPr>
            <a:spLocks noGrp="1"/>
          </p:cNvSpPr>
          <p:nvPr/>
        </p:nvSpPr>
        <p:spPr>
          <a:xfrm>
            <a:off x="8889633" y="2717704"/>
            <a:ext cx="2735262" cy="1658937"/>
          </a:xfrm>
          <a:prstGeom prst="rect">
            <a:avLst/>
          </a:prstGeom>
        </p:spPr>
        <p:txBody>
          <a:bodyPr vert="horz" lIns="91440" tIns="45720" rIns="91440" bIns="45720" rtlCol="0" anchor="t">
            <a:normAutofit/>
          </a:bodyPr>
          <a:lstStyle>
            <a:lvl1pPr marL="0" indent="0" algn="l" defTabSz="914400" rtl="0" eaLnBrk="1" latinLnBrk="0" hangingPunct="1">
              <a:lnSpc>
                <a:spcPct val="90000"/>
              </a:lnSpc>
              <a:spcBef>
                <a:spcPts val="1000"/>
              </a:spcBef>
              <a:buFont typeface="Arial" panose="020B0604020202020204" pitchFamily="34" charset="0"/>
              <a:buNone/>
              <a:defRPr sz="2800" b="1" kern="1200">
                <a:solidFill>
                  <a:schemeClr val="bg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b="1" kern="1200">
                <a:solidFill>
                  <a:schemeClr val="tx2"/>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2"/>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US" dirty="0"/>
          </a:p>
        </p:txBody>
      </p:sp>
    </p:spTree>
    <p:extLst>
      <p:ext uri="{BB962C8B-B14F-4D97-AF65-F5344CB8AC3E}">
        <p14:creationId xmlns:p14="http://schemas.microsoft.com/office/powerpoint/2010/main" val="294986506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etin kutusu 2">
            <a:extLst>
              <a:ext uri="{FF2B5EF4-FFF2-40B4-BE49-F238E27FC236}">
                <a16:creationId xmlns:a16="http://schemas.microsoft.com/office/drawing/2014/main" id="{65F30F4E-E437-D4C0-3177-A43BA3085BEE}"/>
              </a:ext>
            </a:extLst>
          </p:cNvPr>
          <p:cNvSpPr txBox="1"/>
          <p:nvPr/>
        </p:nvSpPr>
        <p:spPr>
          <a:xfrm>
            <a:off x="463057" y="1192944"/>
            <a:ext cx="5605999" cy="830997"/>
          </a:xfrm>
          <a:prstGeom prst="rect">
            <a:avLst/>
          </a:prstGeom>
          <a:noFill/>
        </p:spPr>
        <p:txBody>
          <a:bodyPr wrap="square" lIns="91440" tIns="45720" rIns="91440" bIns="45720" anchor="t">
            <a:spAutoFit/>
          </a:bodyPr>
          <a:lstStyle/>
          <a:p>
            <a:pPr algn="just" defTabSz="457200"/>
            <a:r>
              <a:rPr lang="en-US" sz="1600" dirty="0" err="1">
                <a:solidFill>
                  <a:prstClr val="black"/>
                </a:solidFill>
                <a:ea typeface="Noto Sans"/>
                <a:cs typeface="Noto Sans"/>
              </a:rPr>
              <a:t>Obstajajo</a:t>
            </a:r>
            <a:r>
              <a:rPr lang="en-US" sz="1600" dirty="0">
                <a:solidFill>
                  <a:prstClr val="black"/>
                </a:solidFill>
                <a:ea typeface="Noto Sans"/>
                <a:cs typeface="Noto Sans"/>
              </a:rPr>
              <a:t> </a:t>
            </a:r>
            <a:r>
              <a:rPr lang="en-US" sz="1600" dirty="0" err="1">
                <a:solidFill>
                  <a:prstClr val="black"/>
                </a:solidFill>
                <a:ea typeface="Noto Sans"/>
                <a:cs typeface="Noto Sans"/>
              </a:rPr>
              <a:t>alternativni</a:t>
            </a:r>
            <a:r>
              <a:rPr lang="en-US" sz="1600" dirty="0">
                <a:solidFill>
                  <a:prstClr val="black"/>
                </a:solidFill>
                <a:ea typeface="Noto Sans"/>
                <a:cs typeface="Noto Sans"/>
              </a:rPr>
              <a:t> </a:t>
            </a:r>
            <a:r>
              <a:rPr lang="en-US" sz="1600" dirty="0" err="1">
                <a:solidFill>
                  <a:prstClr val="black"/>
                </a:solidFill>
                <a:ea typeface="Noto Sans"/>
                <a:cs typeface="Noto Sans"/>
              </a:rPr>
              <a:t>pristopi</a:t>
            </a:r>
            <a:r>
              <a:rPr lang="en-US" sz="1600" dirty="0">
                <a:solidFill>
                  <a:prstClr val="black"/>
                </a:solidFill>
                <a:ea typeface="Noto Sans"/>
                <a:cs typeface="Noto Sans"/>
              </a:rPr>
              <a:t> k </a:t>
            </a:r>
            <a:r>
              <a:rPr lang="en-US" sz="1600" dirty="0" err="1">
                <a:solidFill>
                  <a:prstClr val="black"/>
                </a:solidFill>
                <a:ea typeface="Noto Sans"/>
                <a:cs typeface="Noto Sans"/>
              </a:rPr>
              <a:t>uspešnim</a:t>
            </a:r>
            <a:r>
              <a:rPr lang="en-US" sz="1600" dirty="0">
                <a:solidFill>
                  <a:prstClr val="black"/>
                </a:solidFill>
                <a:ea typeface="Noto Sans"/>
                <a:cs typeface="Noto Sans"/>
              </a:rPr>
              <a:t> </a:t>
            </a:r>
            <a:r>
              <a:rPr lang="en-US" sz="1600" dirty="0" err="1">
                <a:solidFill>
                  <a:prstClr val="black"/>
                </a:solidFill>
                <a:ea typeface="Noto Sans"/>
                <a:cs typeface="Noto Sans"/>
              </a:rPr>
              <a:t>pogajanjem</a:t>
            </a:r>
            <a:r>
              <a:rPr lang="en-US" sz="1600" dirty="0">
                <a:solidFill>
                  <a:prstClr val="black"/>
                </a:solidFill>
                <a:ea typeface="Noto Sans"/>
                <a:cs typeface="Noto Sans"/>
              </a:rPr>
              <a:t>. </a:t>
            </a:r>
            <a:r>
              <a:rPr lang="en-US" sz="1600" dirty="0" err="1">
                <a:solidFill>
                  <a:prstClr val="black"/>
                </a:solidFill>
                <a:ea typeface="Noto Sans"/>
                <a:cs typeface="Noto Sans"/>
              </a:rPr>
              <a:t>Tukaj</a:t>
            </a:r>
            <a:r>
              <a:rPr lang="en-US" sz="1600" dirty="0">
                <a:solidFill>
                  <a:prstClr val="black"/>
                </a:solidFill>
                <a:ea typeface="Noto Sans"/>
                <a:cs typeface="Noto Sans"/>
              </a:rPr>
              <a:t> so </a:t>
            </a:r>
            <a:r>
              <a:rPr lang="en-US" sz="1600" dirty="0" err="1">
                <a:solidFill>
                  <a:prstClr val="black"/>
                </a:solidFill>
                <a:ea typeface="Noto Sans"/>
                <a:cs typeface="Noto Sans"/>
              </a:rPr>
              <a:t>koraki</a:t>
            </a:r>
            <a:r>
              <a:rPr lang="en-US" sz="1600" dirty="0">
                <a:solidFill>
                  <a:prstClr val="black"/>
                </a:solidFill>
                <a:ea typeface="Noto Sans"/>
                <a:cs typeface="Noto Sans"/>
              </a:rPr>
              <a:t>, </a:t>
            </a:r>
            <a:r>
              <a:rPr lang="en-US" sz="1600" dirty="0" err="1">
                <a:solidFill>
                  <a:prstClr val="black"/>
                </a:solidFill>
                <a:ea typeface="Noto Sans"/>
                <a:cs typeface="Noto Sans"/>
              </a:rPr>
              <a:t>kot</a:t>
            </a:r>
            <a:r>
              <a:rPr lang="en-US" sz="1600" dirty="0">
                <a:solidFill>
                  <a:prstClr val="black"/>
                </a:solidFill>
                <a:ea typeface="Noto Sans"/>
                <a:cs typeface="Noto Sans"/>
              </a:rPr>
              <a:t> so </a:t>
            </a:r>
            <a:r>
              <a:rPr lang="en-US" sz="1600" dirty="0" err="1">
                <a:solidFill>
                  <a:prstClr val="black"/>
                </a:solidFill>
                <a:ea typeface="Noto Sans"/>
                <a:cs typeface="Noto Sans"/>
              </a:rPr>
              <a:t>opisani</a:t>
            </a:r>
            <a:r>
              <a:rPr lang="en-US" sz="1600" dirty="0">
                <a:solidFill>
                  <a:prstClr val="black"/>
                </a:solidFill>
                <a:ea typeface="Noto Sans"/>
                <a:cs typeface="Noto Sans"/>
              </a:rPr>
              <a:t> v </a:t>
            </a:r>
            <a:r>
              <a:rPr lang="en-US" sz="1600" dirty="0" err="1">
                <a:solidFill>
                  <a:prstClr val="black"/>
                </a:solidFill>
                <a:ea typeface="Noto Sans"/>
                <a:cs typeface="Noto Sans"/>
              </a:rPr>
              <a:t>knjigi</a:t>
            </a:r>
            <a:r>
              <a:rPr lang="en-US" sz="1600" dirty="0">
                <a:solidFill>
                  <a:prstClr val="black"/>
                </a:solidFill>
                <a:ea typeface="Noto Sans"/>
                <a:cs typeface="Noto Sans"/>
              </a:rPr>
              <a:t> </a:t>
            </a:r>
            <a:r>
              <a:rPr lang="en-US" sz="1600" dirty="0" err="1">
                <a:solidFill>
                  <a:prstClr val="black"/>
                </a:solidFill>
                <a:ea typeface="Noto Sans"/>
                <a:cs typeface="Noto Sans"/>
              </a:rPr>
              <a:t>Konfliktne</a:t>
            </a:r>
            <a:r>
              <a:rPr lang="en-US" sz="1600" dirty="0">
                <a:solidFill>
                  <a:prstClr val="black"/>
                </a:solidFill>
                <a:ea typeface="Noto Sans"/>
                <a:cs typeface="Noto Sans"/>
              </a:rPr>
              <a:t> </a:t>
            </a:r>
            <a:r>
              <a:rPr lang="en-US" sz="1600" dirty="0" err="1">
                <a:solidFill>
                  <a:prstClr val="black"/>
                </a:solidFill>
                <a:ea typeface="Noto Sans"/>
                <a:cs typeface="Noto Sans"/>
              </a:rPr>
              <a:t>strategije</a:t>
            </a:r>
            <a:r>
              <a:rPr lang="en-US" sz="1600" dirty="0">
                <a:solidFill>
                  <a:prstClr val="black"/>
                </a:solidFill>
                <a:ea typeface="Noto Sans"/>
                <a:cs typeface="Noto Sans"/>
              </a:rPr>
              <a:t> in </a:t>
            </a:r>
            <a:r>
              <a:rPr lang="en-US" sz="1600" dirty="0" err="1">
                <a:solidFill>
                  <a:prstClr val="black"/>
                </a:solidFill>
                <a:ea typeface="Noto Sans"/>
                <a:cs typeface="Noto Sans"/>
              </a:rPr>
              <a:t>pogajalske</a:t>
            </a:r>
            <a:r>
              <a:rPr lang="en-US" sz="1600" dirty="0">
                <a:solidFill>
                  <a:prstClr val="black"/>
                </a:solidFill>
                <a:ea typeface="Noto Sans"/>
                <a:cs typeface="Noto Sans"/>
              </a:rPr>
              <a:t> </a:t>
            </a:r>
            <a:r>
              <a:rPr lang="en-US" sz="1600" dirty="0" err="1">
                <a:solidFill>
                  <a:prstClr val="black"/>
                </a:solidFill>
                <a:ea typeface="Noto Sans"/>
                <a:cs typeface="Noto Sans"/>
              </a:rPr>
              <a:t>spretnosti</a:t>
            </a:r>
            <a:r>
              <a:rPr lang="tr-TR" sz="1600" dirty="0">
                <a:solidFill>
                  <a:prstClr val="black"/>
                </a:solidFill>
                <a:ea typeface="Noto Sans"/>
                <a:cs typeface="Noto Sans"/>
              </a:rPr>
              <a:t>:</a:t>
            </a:r>
            <a:endParaRPr lang="tr-TR" sz="1600" dirty="0">
              <a:solidFill>
                <a:prstClr val="black"/>
              </a:solidFill>
              <a:highlight>
                <a:srgbClr val="FFFF00"/>
              </a:highlight>
              <a:ea typeface="Noto Sans"/>
              <a:cs typeface="Noto Sans"/>
            </a:endParaRPr>
          </a:p>
        </p:txBody>
      </p:sp>
      <p:sp>
        <p:nvSpPr>
          <p:cNvPr id="5" name="Metin kutusu 4">
            <a:extLst>
              <a:ext uri="{FF2B5EF4-FFF2-40B4-BE49-F238E27FC236}">
                <a16:creationId xmlns:a16="http://schemas.microsoft.com/office/drawing/2014/main" id="{A014A24B-64F9-3EBE-7340-299856E241BB}"/>
              </a:ext>
            </a:extLst>
          </p:cNvPr>
          <p:cNvSpPr txBox="1"/>
          <p:nvPr/>
        </p:nvSpPr>
        <p:spPr>
          <a:xfrm>
            <a:off x="463057" y="259085"/>
            <a:ext cx="7961276" cy="615553"/>
          </a:xfrm>
          <a:prstGeom prst="rect">
            <a:avLst/>
          </a:prstGeom>
          <a:noFill/>
        </p:spPr>
        <p:txBody>
          <a:bodyPr wrap="square">
            <a:spAutoFit/>
          </a:bodyPr>
          <a:lstStyle/>
          <a:p>
            <a:pPr algn="just" defTabSz="457200"/>
            <a:r>
              <a:rPr lang="tr-TR" sz="3400" b="1" dirty="0">
                <a:solidFill>
                  <a:schemeClr val="accent3">
                    <a:lumMod val="75000"/>
                  </a:schemeClr>
                </a:solidFill>
                <a:ea typeface="Noto Sans" panose="020B0502040504020204" pitchFamily="34" charset="0"/>
                <a:cs typeface="Noto Sans" panose="020B0502040504020204" pitchFamily="34" charset="0"/>
              </a:rPr>
              <a:t>Faze pogajanj</a:t>
            </a:r>
          </a:p>
        </p:txBody>
      </p:sp>
      <p:sp>
        <p:nvSpPr>
          <p:cNvPr id="6" name="Metin kutusu 5">
            <a:extLst>
              <a:ext uri="{FF2B5EF4-FFF2-40B4-BE49-F238E27FC236}">
                <a16:creationId xmlns:a16="http://schemas.microsoft.com/office/drawing/2014/main" id="{E22B0663-F59C-7183-970E-9D2AD2EFEB46}"/>
              </a:ext>
            </a:extLst>
          </p:cNvPr>
          <p:cNvSpPr txBox="1"/>
          <p:nvPr/>
        </p:nvSpPr>
        <p:spPr>
          <a:xfrm>
            <a:off x="6751420" y="1222106"/>
            <a:ext cx="4598832" cy="4308872"/>
          </a:xfrm>
          <a:prstGeom prst="rect">
            <a:avLst/>
          </a:prstGeom>
          <a:noFill/>
        </p:spPr>
        <p:txBody>
          <a:bodyPr wrap="square" lIns="91440" tIns="45720" rIns="91440" bIns="45720" anchor="t">
            <a:spAutoFit/>
          </a:bodyPr>
          <a:lstStyle/>
          <a:p>
            <a:pPr algn="just" defTabSz="457200"/>
            <a:r>
              <a:rPr lang="sl-SI" sz="1600" b="1" dirty="0">
                <a:solidFill>
                  <a:prstClr val="black"/>
                </a:solidFill>
                <a:ea typeface="Noto Sans" panose="020B0502040504020204" pitchFamily="34" charset="0"/>
                <a:cs typeface="Noto Sans" panose="020B0502040504020204" pitchFamily="34" charset="0"/>
              </a:rPr>
              <a:t>Predstavitev: </a:t>
            </a:r>
          </a:p>
          <a:p>
            <a:pPr algn="just" defTabSz="457200"/>
            <a:r>
              <a:rPr lang="sl-SI" sz="1600" dirty="0">
                <a:solidFill>
                  <a:prstClr val="black"/>
                </a:solidFill>
                <a:ea typeface="Noto Sans"/>
                <a:cs typeface="Noto Sans"/>
              </a:rPr>
              <a:t>Pomeni predložitev začetnih naročil in povpraševanja v pisni ali ustni obliki. Paziti je treba na izbiro pravih besed in samopredstavitev, da se z učinkovito verbalno in neverbalno komunikacijo projicira prava podoba.</a:t>
            </a:r>
            <a:endParaRPr lang="sl-SI" sz="1600">
              <a:solidFill>
                <a:prstClr val="black"/>
              </a:solidFill>
              <a:ea typeface="Noto Sans" panose="020B0502040504020204" pitchFamily="34" charset="0"/>
              <a:cs typeface="Noto Sans" panose="020B0502040504020204" pitchFamily="34" charset="0"/>
            </a:endParaRPr>
          </a:p>
          <a:p>
            <a:pPr algn="just" defTabSz="457200"/>
            <a:endParaRPr lang="sl-SI" sz="1600" dirty="0">
              <a:solidFill>
                <a:prstClr val="black"/>
              </a:solidFill>
              <a:ea typeface="Noto Sans" panose="020B0502040504020204" pitchFamily="34" charset="0"/>
              <a:cs typeface="Noto Sans" panose="020B0502040504020204" pitchFamily="34" charset="0"/>
            </a:endParaRPr>
          </a:p>
          <a:p>
            <a:pPr algn="just" defTabSz="457200"/>
            <a:r>
              <a:rPr lang="sl-SI" sz="1600" b="1" dirty="0">
                <a:solidFill>
                  <a:prstClr val="black"/>
                </a:solidFill>
                <a:ea typeface="Noto Sans" panose="020B0502040504020204" pitchFamily="34" charset="0"/>
                <a:cs typeface="Noto Sans" panose="020B0502040504020204" pitchFamily="34" charset="0"/>
              </a:rPr>
              <a:t>Pogajanja: </a:t>
            </a:r>
          </a:p>
          <a:p>
            <a:pPr algn="just" defTabSz="457200"/>
            <a:r>
              <a:rPr lang="sl-SI" sz="1600" dirty="0">
                <a:solidFill>
                  <a:prstClr val="black"/>
                </a:solidFill>
                <a:ea typeface="Noto Sans"/>
                <a:cs typeface="Noto Sans"/>
              </a:rPr>
              <a:t>Kjer podjetniki/menedžerji poskušajo doseči medsebojni dogovor s pomočjo različnih pogajalskih strategij in orodij. Podjetniki/ menedžerji bi morali biti zaskrbljeni zaradi dejstev in ljudi. Aktivno poslušanje, povratne informacije, prepričevanje in različne komunikacijske tehnike ter ovire so del te faze.</a:t>
            </a:r>
            <a:endParaRPr lang="sl-SI">
              <a:solidFill>
                <a:prstClr val="black"/>
              </a:solidFill>
              <a:ea typeface="Noto Sans"/>
              <a:cs typeface="Noto Sans"/>
            </a:endParaRPr>
          </a:p>
          <a:p>
            <a:pPr algn="just" defTabSz="457200"/>
            <a:endParaRPr lang="tr-TR" dirty="0">
              <a:solidFill>
                <a:prstClr val="black"/>
              </a:solidFill>
              <a:latin typeface="Noto Sans" panose="020B0502040504020204" pitchFamily="34" charset="0"/>
              <a:ea typeface="Noto Sans" panose="020B0502040504020204" pitchFamily="34" charset="0"/>
              <a:cs typeface="Noto Sans" panose="020B0502040504020204" pitchFamily="34" charset="0"/>
            </a:endParaRPr>
          </a:p>
        </p:txBody>
      </p:sp>
      <p:sp>
        <p:nvSpPr>
          <p:cNvPr id="7" name="Metin kutusu 6">
            <a:extLst>
              <a:ext uri="{FF2B5EF4-FFF2-40B4-BE49-F238E27FC236}">
                <a16:creationId xmlns:a16="http://schemas.microsoft.com/office/drawing/2014/main" id="{C853AD0C-9411-8F0F-A4AC-79FC6BBDF827}"/>
              </a:ext>
            </a:extLst>
          </p:cNvPr>
          <p:cNvSpPr txBox="1"/>
          <p:nvPr/>
        </p:nvSpPr>
        <p:spPr>
          <a:xfrm>
            <a:off x="463057" y="3411031"/>
            <a:ext cx="5874183" cy="2554545"/>
          </a:xfrm>
          <a:prstGeom prst="rect">
            <a:avLst/>
          </a:prstGeom>
          <a:noFill/>
        </p:spPr>
        <p:txBody>
          <a:bodyPr wrap="square" lIns="91440" tIns="45720" rIns="91440" bIns="45720" anchor="t">
            <a:spAutoFit/>
          </a:bodyPr>
          <a:lstStyle/>
          <a:p>
            <a:pPr algn="just" defTabSz="457200"/>
            <a:r>
              <a:rPr lang="sl-SI" sz="1600" b="1" dirty="0">
                <a:solidFill>
                  <a:prstClr val="black"/>
                </a:solidFill>
                <a:ea typeface="Noto Sans" panose="020B0502040504020204" pitchFamily="34" charset="0"/>
                <a:cs typeface="Noto Sans" panose="020B0502040504020204" pitchFamily="34" charset="0"/>
              </a:rPr>
              <a:t>Sporazum: </a:t>
            </a:r>
          </a:p>
          <a:p>
            <a:pPr algn="just" defTabSz="457200"/>
            <a:r>
              <a:rPr lang="sl-SI" sz="1600" dirty="0">
                <a:solidFill>
                  <a:prstClr val="black"/>
                </a:solidFill>
                <a:ea typeface="Noto Sans"/>
                <a:cs typeface="Noto Sans"/>
              </a:rPr>
              <a:t>To je zadnji korak, ko se pogajanja končajo. Tu je sporazum sklenjen s pogoji, ki so sprejemljivi za obe stranki.</a:t>
            </a:r>
          </a:p>
          <a:p>
            <a:pPr algn="just" defTabSz="457200"/>
            <a:endParaRPr lang="sl-SI" sz="1600" dirty="0">
              <a:solidFill>
                <a:prstClr val="black"/>
              </a:solidFill>
              <a:ea typeface="Noto Sans" panose="020B0502040504020204" pitchFamily="34" charset="0"/>
              <a:cs typeface="Noto Sans" panose="020B0502040504020204" pitchFamily="34" charset="0"/>
            </a:endParaRPr>
          </a:p>
          <a:p>
            <a:pPr algn="just" defTabSz="457200"/>
            <a:r>
              <a:rPr lang="sl-SI" sz="1600" b="1" dirty="0">
                <a:solidFill>
                  <a:prstClr val="black"/>
                </a:solidFill>
                <a:ea typeface="Noto Sans" panose="020B0502040504020204" pitchFamily="34" charset="0"/>
                <a:cs typeface="Noto Sans" panose="020B0502040504020204" pitchFamily="34" charset="0"/>
              </a:rPr>
              <a:t>Preučevanje in priprava: </a:t>
            </a:r>
          </a:p>
          <a:p>
            <a:pPr algn="just" defTabSz="457200"/>
            <a:r>
              <a:rPr lang="sl-SI" sz="1600" dirty="0">
                <a:solidFill>
                  <a:prstClr val="black"/>
                </a:solidFill>
                <a:ea typeface="Noto Sans" panose="020B0502040504020204" pitchFamily="34" charset="0"/>
                <a:cs typeface="Noto Sans" panose="020B0502040504020204" pitchFamily="34" charset="0"/>
              </a:rPr>
              <a:t>Pomeni zbiranje različnih informacij o vprašanjih in alternativah ter pridobivanje dostopa do mehkejših informacij o interesu, položaju, osebnosti in slogu druge strani.</a:t>
            </a:r>
          </a:p>
          <a:p>
            <a:pPr algn="just" defTabSz="457200"/>
            <a:endParaRPr lang="tr-TR" sz="1600" dirty="0">
              <a:solidFill>
                <a:prstClr val="black"/>
              </a:solidFill>
              <a:ea typeface="Noto Sans" panose="020B0502040504020204" pitchFamily="34" charset="0"/>
              <a:cs typeface="Noto Sans" panose="020B0502040504020204" pitchFamily="34" charset="0"/>
            </a:endParaRPr>
          </a:p>
        </p:txBody>
      </p:sp>
      <p:sp>
        <p:nvSpPr>
          <p:cNvPr id="8" name="Metin kutusu 7">
            <a:extLst>
              <a:ext uri="{FF2B5EF4-FFF2-40B4-BE49-F238E27FC236}">
                <a16:creationId xmlns:a16="http://schemas.microsoft.com/office/drawing/2014/main" id="{D11872E9-39BC-F5BD-1456-A16835A74C9E}"/>
              </a:ext>
            </a:extLst>
          </p:cNvPr>
          <p:cNvSpPr txBox="1"/>
          <p:nvPr/>
        </p:nvSpPr>
        <p:spPr>
          <a:xfrm>
            <a:off x="463057" y="2168736"/>
            <a:ext cx="5931291" cy="1077218"/>
          </a:xfrm>
          <a:prstGeom prst="rect">
            <a:avLst/>
          </a:prstGeom>
          <a:noFill/>
        </p:spPr>
        <p:txBody>
          <a:bodyPr wrap="square">
            <a:spAutoFit/>
          </a:bodyPr>
          <a:lstStyle/>
          <a:p>
            <a:pPr defTabSz="457200"/>
            <a:r>
              <a:rPr lang="en-GB" sz="1600" b="1" dirty="0" err="1">
                <a:solidFill>
                  <a:schemeClr val="accent1"/>
                </a:solidFill>
                <a:ea typeface="Noto Sans" panose="020B0502040504020204" pitchFamily="34" charset="0"/>
                <a:cs typeface="Noto Sans" panose="020B0502040504020204" pitchFamily="34" charset="0"/>
              </a:rPr>
              <a:t>Faza</a:t>
            </a:r>
            <a:r>
              <a:rPr lang="en-GB" sz="1600" b="1" dirty="0">
                <a:solidFill>
                  <a:schemeClr val="accent1"/>
                </a:solidFill>
                <a:ea typeface="Noto Sans" panose="020B0502040504020204" pitchFamily="34" charset="0"/>
                <a:cs typeface="Noto Sans" panose="020B0502040504020204" pitchFamily="34" charset="0"/>
              </a:rPr>
              <a:t> 1: </a:t>
            </a:r>
            <a:r>
              <a:rPr lang="en-GB" sz="1600" dirty="0" err="1">
                <a:solidFill>
                  <a:schemeClr val="accent1"/>
                </a:solidFill>
                <a:ea typeface="Noto Sans" panose="020B0502040504020204" pitchFamily="34" charset="0"/>
                <a:cs typeface="Noto Sans" panose="020B0502040504020204" pitchFamily="34" charset="0"/>
              </a:rPr>
              <a:t>Preučevanja</a:t>
            </a:r>
            <a:r>
              <a:rPr lang="en-GB" sz="1600" dirty="0">
                <a:solidFill>
                  <a:schemeClr val="accent1"/>
                </a:solidFill>
                <a:ea typeface="Noto Sans" panose="020B0502040504020204" pitchFamily="34" charset="0"/>
                <a:cs typeface="Noto Sans" panose="020B0502040504020204" pitchFamily="34" charset="0"/>
              </a:rPr>
              <a:t> in </a:t>
            </a:r>
            <a:r>
              <a:rPr lang="en-GB" sz="1600" dirty="0" err="1">
                <a:solidFill>
                  <a:schemeClr val="accent1"/>
                </a:solidFill>
                <a:ea typeface="Noto Sans" panose="020B0502040504020204" pitchFamily="34" charset="0"/>
                <a:cs typeface="Noto Sans" panose="020B0502040504020204" pitchFamily="34" charset="0"/>
              </a:rPr>
              <a:t>priprava</a:t>
            </a:r>
            <a:r>
              <a:rPr lang="en-GB" sz="1600" b="1" dirty="0">
                <a:solidFill>
                  <a:schemeClr val="accent1"/>
                </a:solidFill>
                <a:ea typeface="Noto Sans" panose="020B0502040504020204" pitchFamily="34" charset="0"/>
                <a:cs typeface="Noto Sans" panose="020B0502040504020204" pitchFamily="34" charset="0"/>
              </a:rPr>
              <a:t>
</a:t>
            </a:r>
            <a:r>
              <a:rPr lang="en-GB" sz="1600" b="1" dirty="0" err="1">
                <a:solidFill>
                  <a:schemeClr val="accent1"/>
                </a:solidFill>
                <a:ea typeface="Noto Sans" panose="020B0502040504020204" pitchFamily="34" charset="0"/>
                <a:cs typeface="Noto Sans" panose="020B0502040504020204" pitchFamily="34" charset="0"/>
              </a:rPr>
              <a:t>Faza</a:t>
            </a:r>
            <a:r>
              <a:rPr lang="en-GB" sz="1600" b="1" dirty="0">
                <a:solidFill>
                  <a:schemeClr val="accent1"/>
                </a:solidFill>
                <a:ea typeface="Noto Sans" panose="020B0502040504020204" pitchFamily="34" charset="0"/>
                <a:cs typeface="Noto Sans" panose="020B0502040504020204" pitchFamily="34" charset="0"/>
              </a:rPr>
              <a:t> 2: </a:t>
            </a:r>
            <a:r>
              <a:rPr lang="en-GB" sz="1600" dirty="0" err="1">
                <a:solidFill>
                  <a:schemeClr val="accent1"/>
                </a:solidFill>
                <a:ea typeface="Noto Sans" panose="020B0502040504020204" pitchFamily="34" charset="0"/>
                <a:cs typeface="Noto Sans" panose="020B0502040504020204" pitchFamily="34" charset="0"/>
              </a:rPr>
              <a:t>Priprava</a:t>
            </a:r>
            <a:r>
              <a:rPr lang="en-GB" sz="1600" b="1" dirty="0">
                <a:solidFill>
                  <a:schemeClr val="accent1"/>
                </a:solidFill>
                <a:ea typeface="Noto Sans" panose="020B0502040504020204" pitchFamily="34" charset="0"/>
                <a:cs typeface="Noto Sans" panose="020B0502040504020204" pitchFamily="34" charset="0"/>
              </a:rPr>
              <a:t>
</a:t>
            </a:r>
            <a:r>
              <a:rPr lang="sl-SI" sz="1600" b="1" dirty="0">
                <a:solidFill>
                  <a:schemeClr val="accent1"/>
                </a:solidFill>
                <a:ea typeface="Noto Sans" panose="020B0502040504020204" pitchFamily="34" charset="0"/>
                <a:cs typeface="Noto Sans" panose="020B0502040504020204" pitchFamily="34" charset="0"/>
              </a:rPr>
              <a:t>Faza 3</a:t>
            </a:r>
            <a:r>
              <a:rPr lang="en-GB" sz="1600" b="1" dirty="0">
                <a:solidFill>
                  <a:schemeClr val="accent1"/>
                </a:solidFill>
                <a:ea typeface="Noto Sans" panose="020B0502040504020204" pitchFamily="34" charset="0"/>
                <a:cs typeface="Noto Sans" panose="020B0502040504020204" pitchFamily="34" charset="0"/>
              </a:rPr>
              <a:t>: </a:t>
            </a:r>
            <a:r>
              <a:rPr lang="en-GB" sz="1600" dirty="0" err="1">
                <a:solidFill>
                  <a:schemeClr val="accent1"/>
                </a:solidFill>
                <a:ea typeface="Noto Sans" panose="020B0502040504020204" pitchFamily="34" charset="0"/>
                <a:cs typeface="Noto Sans" panose="020B0502040504020204" pitchFamily="34" charset="0"/>
              </a:rPr>
              <a:t>Pogajanja</a:t>
            </a:r>
            <a:r>
              <a:rPr lang="en-GB" sz="1600" b="1" dirty="0">
                <a:solidFill>
                  <a:schemeClr val="accent1"/>
                </a:solidFill>
                <a:ea typeface="Noto Sans" panose="020B0502040504020204" pitchFamily="34" charset="0"/>
                <a:cs typeface="Noto Sans" panose="020B0502040504020204" pitchFamily="34" charset="0"/>
              </a:rPr>
              <a:t>
</a:t>
            </a:r>
            <a:r>
              <a:rPr lang="en-GB" sz="1600" b="1" dirty="0" err="1">
                <a:solidFill>
                  <a:schemeClr val="accent1"/>
                </a:solidFill>
                <a:ea typeface="Noto Sans" panose="020B0502040504020204" pitchFamily="34" charset="0"/>
                <a:cs typeface="Noto Sans" panose="020B0502040504020204" pitchFamily="34" charset="0"/>
              </a:rPr>
              <a:t>Faza</a:t>
            </a:r>
            <a:r>
              <a:rPr lang="en-GB" sz="1600" b="1" dirty="0">
                <a:solidFill>
                  <a:schemeClr val="accent1"/>
                </a:solidFill>
                <a:ea typeface="Noto Sans" panose="020B0502040504020204" pitchFamily="34" charset="0"/>
                <a:cs typeface="Noto Sans" panose="020B0502040504020204" pitchFamily="34" charset="0"/>
              </a:rPr>
              <a:t> 4: </a:t>
            </a:r>
            <a:r>
              <a:rPr lang="en-GB" sz="1600" dirty="0" err="1">
                <a:solidFill>
                  <a:schemeClr val="accent1"/>
                </a:solidFill>
                <a:ea typeface="Noto Sans" panose="020B0502040504020204" pitchFamily="34" charset="0"/>
                <a:cs typeface="Noto Sans" panose="020B0502040504020204" pitchFamily="34" charset="0"/>
              </a:rPr>
              <a:t>Sporazum</a:t>
            </a:r>
            <a:endParaRPr lang="en-GB" sz="1600" dirty="0">
              <a:solidFill>
                <a:prstClr val="black"/>
              </a:solidFill>
              <a:ea typeface="Noto Sans" panose="020B0502040504020204" pitchFamily="34" charset="0"/>
              <a:cs typeface="Noto Sans" panose="020B0502040504020204" pitchFamily="34" charset="0"/>
            </a:endParaRPr>
          </a:p>
        </p:txBody>
      </p:sp>
    </p:spTree>
    <p:extLst>
      <p:ext uri="{BB962C8B-B14F-4D97-AF65-F5344CB8AC3E}">
        <p14:creationId xmlns:p14="http://schemas.microsoft.com/office/powerpoint/2010/main" val="285662654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277064" y="512775"/>
            <a:ext cx="10096789" cy="5540829"/>
          </a:xfrm>
        </p:spPr>
        <p:txBody>
          <a:bodyPr>
            <a:normAutofit/>
          </a:bodyPr>
          <a:lstStyle/>
          <a:p>
            <a:pPr lvl="0" defTabSz="457200">
              <a:lnSpc>
                <a:spcPct val="100000"/>
              </a:lnSpc>
              <a:spcBef>
                <a:spcPts val="0"/>
              </a:spcBef>
            </a:pPr>
            <a:r>
              <a:rPr lang="sl-SI" sz="2000" b="1" noProof="0" dirty="0">
                <a:solidFill>
                  <a:schemeClr val="bg1"/>
                </a:solidFill>
                <a:latin typeface="+mn-lt"/>
                <a:ea typeface="Noto Sans"/>
                <a:cs typeface="Noto Sans"/>
              </a:rPr>
              <a:t>7 korakov priprav na pogajanja</a:t>
            </a:r>
            <a:br>
              <a:rPr lang="sl-SI" sz="2000" b="1" noProof="0" dirty="0">
                <a:solidFill>
                  <a:schemeClr val="bg1"/>
                </a:solidFill>
                <a:latin typeface="+mn-lt"/>
                <a:ea typeface="Noto Sans"/>
                <a:cs typeface="Noto Sans"/>
              </a:rPr>
            </a:br>
            <a:br>
              <a:rPr lang="sl-SI" sz="2000" b="1" noProof="0" dirty="0">
                <a:solidFill>
                  <a:schemeClr val="bg1"/>
                </a:solidFill>
                <a:latin typeface="+mn-lt"/>
                <a:ea typeface="Noto Sans"/>
                <a:cs typeface="Noto Sans"/>
              </a:rPr>
            </a:br>
            <a:r>
              <a:rPr lang="sl-SI" sz="1600" noProof="0" dirty="0">
                <a:solidFill>
                  <a:prstClr val="black"/>
                </a:solidFill>
                <a:latin typeface="+mn-lt"/>
                <a:ea typeface="Noto Sans"/>
                <a:cs typeface="Noto Sans"/>
              </a:rPr>
              <a:t>Identifikacija položajev. </a:t>
            </a:r>
            <a:br>
              <a:rPr lang="sl-SI" sz="1600" noProof="0" dirty="0">
                <a:solidFill>
                  <a:prstClr val="black"/>
                </a:solidFill>
                <a:latin typeface="+mn-lt"/>
                <a:ea typeface="Noto Sans"/>
                <a:cs typeface="Noto Sans"/>
              </a:rPr>
            </a:br>
            <a:br>
              <a:rPr lang="sl-SI" sz="1600" noProof="0" dirty="0">
                <a:solidFill>
                  <a:prstClr val="black"/>
                </a:solidFill>
                <a:latin typeface="+mn-lt"/>
                <a:ea typeface="Noto Sans"/>
                <a:cs typeface="Noto Sans"/>
              </a:rPr>
            </a:br>
            <a:r>
              <a:rPr lang="sl-SI" sz="1600" noProof="0" dirty="0">
                <a:solidFill>
                  <a:prstClr val="black"/>
                </a:solidFill>
                <a:latin typeface="+mn-lt"/>
                <a:ea typeface="Noto Sans"/>
                <a:cs typeface="Noto Sans"/>
              </a:rPr>
              <a:t>Nastajajoči interesi. </a:t>
            </a:r>
            <a:br>
              <a:rPr lang="sl-SI" sz="1600" noProof="0" dirty="0">
                <a:solidFill>
                  <a:prstClr val="black"/>
                </a:solidFill>
                <a:latin typeface="+mn-lt"/>
                <a:ea typeface="Noto Sans"/>
                <a:cs typeface="Noto Sans"/>
              </a:rPr>
            </a:br>
            <a:br>
              <a:rPr lang="sl-SI" sz="1600" noProof="0" dirty="0">
                <a:solidFill>
                  <a:prstClr val="black"/>
                </a:solidFill>
                <a:latin typeface="+mn-lt"/>
                <a:ea typeface="Noto Sans"/>
                <a:cs typeface="Noto Sans"/>
              </a:rPr>
            </a:br>
            <a:r>
              <a:rPr lang="sl-SI" sz="1600" noProof="0" dirty="0">
                <a:solidFill>
                  <a:prstClr val="black"/>
                </a:solidFill>
                <a:latin typeface="+mn-lt"/>
                <a:ea typeface="Noto Sans"/>
                <a:cs typeface="Noto Sans"/>
              </a:rPr>
              <a:t>Opredelitev problema. </a:t>
            </a:r>
            <a:br>
              <a:rPr lang="sl-SI" sz="1600" noProof="0" dirty="0">
                <a:solidFill>
                  <a:prstClr val="black"/>
                </a:solidFill>
                <a:latin typeface="+mn-lt"/>
                <a:ea typeface="Noto Sans"/>
                <a:cs typeface="Noto Sans"/>
              </a:rPr>
            </a:br>
            <a:br>
              <a:rPr lang="sl-SI" sz="1600" noProof="0" dirty="0">
                <a:solidFill>
                  <a:prstClr val="black"/>
                </a:solidFill>
                <a:latin typeface="+mn-lt"/>
                <a:ea typeface="Noto Sans"/>
                <a:cs typeface="Noto Sans"/>
              </a:rPr>
            </a:br>
            <a:r>
              <a:rPr lang="sl-SI" sz="1600" noProof="0" dirty="0">
                <a:solidFill>
                  <a:prstClr val="black"/>
                </a:solidFill>
                <a:latin typeface="+mn-lt"/>
                <a:ea typeface="Noto Sans"/>
                <a:cs typeface="Noto Sans"/>
              </a:rPr>
              <a:t>Možnosti </a:t>
            </a:r>
            <a:r>
              <a:rPr lang="sl-SI" sz="1600" noProof="0" dirty="0" err="1">
                <a:solidFill>
                  <a:prstClr val="black"/>
                </a:solidFill>
                <a:latin typeface="+mn-lt"/>
                <a:ea typeface="Noto Sans"/>
                <a:cs typeface="Noto Sans"/>
              </a:rPr>
              <a:t>brainstorminga</a:t>
            </a:r>
            <a:r>
              <a:rPr lang="sl-SI" sz="1600" noProof="0" dirty="0">
                <a:solidFill>
                  <a:prstClr val="black"/>
                </a:solidFill>
                <a:latin typeface="+mn-lt"/>
                <a:ea typeface="Noto Sans"/>
                <a:cs typeface="Noto Sans"/>
              </a:rPr>
              <a:t>. </a:t>
            </a:r>
            <a:br>
              <a:rPr lang="sl-SI" sz="1600" noProof="0" dirty="0">
                <a:solidFill>
                  <a:prstClr val="black"/>
                </a:solidFill>
                <a:latin typeface="+mn-lt"/>
                <a:ea typeface="Noto Sans"/>
                <a:cs typeface="Noto Sans"/>
              </a:rPr>
            </a:br>
            <a:br>
              <a:rPr lang="sl-SI" sz="1600" noProof="0" dirty="0">
                <a:solidFill>
                  <a:prstClr val="black"/>
                </a:solidFill>
                <a:latin typeface="+mn-lt"/>
                <a:ea typeface="Noto Sans"/>
                <a:cs typeface="Noto Sans"/>
              </a:rPr>
            </a:br>
            <a:r>
              <a:rPr lang="sl-SI" sz="1600" noProof="0" dirty="0">
                <a:solidFill>
                  <a:prstClr val="black"/>
                </a:solidFill>
                <a:latin typeface="+mn-lt"/>
                <a:ea typeface="Noto Sans"/>
                <a:cs typeface="Noto Sans"/>
              </a:rPr>
              <a:t>Ocenjevanje in izbira najboljših možnosti. </a:t>
            </a:r>
            <a:br>
              <a:rPr lang="sl-SI" sz="1600" noProof="0" dirty="0">
                <a:solidFill>
                  <a:prstClr val="black"/>
                </a:solidFill>
                <a:latin typeface="+mn-lt"/>
                <a:ea typeface="Noto Sans"/>
                <a:cs typeface="Noto Sans"/>
              </a:rPr>
            </a:br>
            <a:br>
              <a:rPr lang="sl-SI" sz="1600" noProof="0" dirty="0">
                <a:solidFill>
                  <a:prstClr val="black"/>
                </a:solidFill>
                <a:latin typeface="+mn-lt"/>
                <a:ea typeface="Noto Sans"/>
                <a:cs typeface="Noto Sans"/>
              </a:rPr>
            </a:br>
            <a:r>
              <a:rPr lang="sl-SI" sz="1600" noProof="0" dirty="0">
                <a:solidFill>
                  <a:prstClr val="black"/>
                </a:solidFill>
                <a:latin typeface="+mn-lt"/>
                <a:ea typeface="Noto Sans"/>
                <a:cs typeface="Noto Sans"/>
              </a:rPr>
              <a:t>Opredelitev objektivnih meril. </a:t>
            </a:r>
            <a:br>
              <a:rPr lang="sl-SI" sz="1600" noProof="0" dirty="0">
                <a:solidFill>
                  <a:prstClr val="black"/>
                </a:solidFill>
                <a:latin typeface="+mn-lt"/>
                <a:ea typeface="Noto Sans"/>
                <a:cs typeface="Noto Sans"/>
              </a:rPr>
            </a:br>
            <a:br>
              <a:rPr lang="sl-SI" sz="1600" noProof="0" dirty="0">
                <a:solidFill>
                  <a:prstClr val="black"/>
                </a:solidFill>
                <a:latin typeface="+mn-lt"/>
                <a:ea typeface="Noto Sans"/>
                <a:cs typeface="Noto Sans"/>
              </a:rPr>
            </a:br>
            <a:r>
              <a:rPr lang="sl-SI" sz="1600" noProof="0" dirty="0">
                <a:solidFill>
                  <a:prstClr val="black"/>
                </a:solidFill>
                <a:latin typeface="+mn-lt"/>
                <a:ea typeface="Noto Sans"/>
                <a:cs typeface="Noto Sans"/>
              </a:rPr>
              <a:t>Opredelitev najboljše alternative sporazumu, doseženemu s pogajanji (BATNA). </a:t>
            </a:r>
          </a:p>
        </p:txBody>
      </p:sp>
      <p:sp>
        <p:nvSpPr>
          <p:cNvPr id="3" name="Ok: Aşağı 3">
            <a:extLst>
              <a:ext uri="{FF2B5EF4-FFF2-40B4-BE49-F238E27FC236}">
                <a16:creationId xmlns:a16="http://schemas.microsoft.com/office/drawing/2014/main" id="{CC1971AC-DB17-0EB7-964F-C7A7454747FB}"/>
              </a:ext>
            </a:extLst>
          </p:cNvPr>
          <p:cNvSpPr/>
          <p:nvPr/>
        </p:nvSpPr>
        <p:spPr>
          <a:xfrm>
            <a:off x="660246" y="2958973"/>
            <a:ext cx="542927" cy="1300162"/>
          </a:xfrm>
          <a:prstGeom prst="downArrow">
            <a:avLst/>
          </a:prstGeom>
          <a:solidFill>
            <a:schemeClr val="bg1"/>
          </a:solidFill>
          <a:ln w="12700" cap="rnd" cmpd="sng" algn="ctr">
            <a:solidFill>
              <a:srgbClr val="FFCA08"/>
            </a:solidFill>
            <a:prstDash val="solid"/>
          </a:ln>
          <a:effectLst>
            <a:outerShdw blurRad="38100" dist="25400" dir="5400000" rotWithShape="0">
              <a:srgbClr val="000000">
                <a:alpha val="35000"/>
              </a:srgbClr>
            </a:outerShdw>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tr-TR" sz="1800" b="0" i="0" u="none" strike="noStrike" kern="0" cap="none" spc="0" normalizeH="0" baseline="0" noProof="0">
              <a:ln>
                <a:noFill/>
              </a:ln>
              <a:solidFill>
                <a:prstClr val="white"/>
              </a:solidFill>
              <a:effectLst/>
              <a:uLnTx/>
              <a:uFillTx/>
              <a:latin typeface="Trebuchet MS" panose="020B0603020202020204"/>
              <a:ea typeface="+mn-ea"/>
              <a:cs typeface="+mn-cs"/>
            </a:endParaRPr>
          </a:p>
        </p:txBody>
      </p:sp>
    </p:spTree>
    <p:extLst>
      <p:ext uri="{BB962C8B-B14F-4D97-AF65-F5344CB8AC3E}">
        <p14:creationId xmlns:p14="http://schemas.microsoft.com/office/powerpoint/2010/main" val="189485453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Dikdörtgen 4"/>
          <p:cNvSpPr/>
          <p:nvPr/>
        </p:nvSpPr>
        <p:spPr>
          <a:xfrm>
            <a:off x="413654" y="96169"/>
            <a:ext cx="11364687" cy="1661993"/>
          </a:xfrm>
          <a:prstGeom prst="rect">
            <a:avLst/>
          </a:prstGeom>
        </p:spPr>
        <p:txBody>
          <a:bodyPr wrap="square" lIns="91440" tIns="45720" rIns="91440" bIns="45720" anchor="t">
            <a:spAutoFit/>
          </a:bodyPr>
          <a:lstStyle/>
          <a:p>
            <a:r>
              <a:rPr lang="tr-TR" sz="3400" b="1" dirty="0">
                <a:solidFill>
                  <a:schemeClr val="accent3">
                    <a:lumMod val="75000"/>
                  </a:schemeClr>
                </a:solidFill>
              </a:rPr>
              <a:t>Kaj je BATNA</a:t>
            </a:r>
            <a:r>
              <a:rPr lang="sl-SI" sz="3400" b="1" dirty="0">
                <a:solidFill>
                  <a:schemeClr val="accent3">
                    <a:lumMod val="75000"/>
                  </a:schemeClr>
                </a:solidFill>
              </a:rPr>
              <a:t>?</a:t>
            </a:r>
          </a:p>
          <a:p>
            <a:endParaRPr lang="sl-SI" b="1" dirty="0">
              <a:solidFill>
                <a:schemeClr val="accent1"/>
              </a:solidFill>
            </a:endParaRPr>
          </a:p>
          <a:p>
            <a:r>
              <a:rPr lang="sl-SI" sz="1600" dirty="0">
                <a:solidFill>
                  <a:schemeClr val="accent1"/>
                </a:solidFill>
              </a:rPr>
              <a:t>Preden pridejo za pogajalsko mizo modri pogajalci porabijo veliko časa, da opredelijo svojo najboljšo alternativo sporazumu, doseženemu s pogajanji ali </a:t>
            </a:r>
            <a:r>
              <a:rPr lang="sl-SI" sz="1600" b="1" dirty="0">
                <a:solidFill>
                  <a:schemeClr val="accent1"/>
                </a:solidFill>
              </a:rPr>
              <a:t>BATNA</a:t>
            </a:r>
            <a:r>
              <a:rPr lang="sl-SI" sz="1600" dirty="0">
                <a:solidFill>
                  <a:schemeClr val="accent1"/>
                </a:solidFill>
              </a:rPr>
              <a:t>, in sprejmejo ukrepe za njeno izboljšanje.</a:t>
            </a:r>
          </a:p>
          <a:p>
            <a:endParaRPr lang="en-US" sz="1600" dirty="0">
              <a:solidFill>
                <a:schemeClr val="accent1"/>
              </a:solidFill>
            </a:endParaRPr>
          </a:p>
        </p:txBody>
      </p:sp>
      <p:sp>
        <p:nvSpPr>
          <p:cNvPr id="6" name="Dikdörtgen 5"/>
          <p:cNvSpPr/>
          <p:nvPr/>
        </p:nvSpPr>
        <p:spPr>
          <a:xfrm>
            <a:off x="413654" y="1585642"/>
            <a:ext cx="11364687" cy="338554"/>
          </a:xfrm>
          <a:prstGeom prst="rect">
            <a:avLst/>
          </a:prstGeom>
        </p:spPr>
        <p:txBody>
          <a:bodyPr wrap="square">
            <a:spAutoFit/>
          </a:bodyPr>
          <a:lstStyle/>
          <a:p>
            <a:r>
              <a:rPr lang="tr-TR" sz="1600" b="1" dirty="0">
                <a:solidFill>
                  <a:schemeClr val="bg1"/>
                </a:solidFill>
              </a:rPr>
              <a:t>Določanje BATNA v pogajanjih: Sledite tem štirim korakom:</a:t>
            </a:r>
            <a:r>
              <a:rPr lang="en-US" sz="1600" b="1" dirty="0">
                <a:solidFill>
                  <a:schemeClr val="bg1"/>
                </a:solidFill>
              </a:rPr>
              <a:t> </a:t>
            </a:r>
            <a:endParaRPr lang="tr-TR" sz="1600" b="1" dirty="0">
              <a:solidFill>
                <a:schemeClr val="bg1"/>
              </a:solidFill>
            </a:endParaRPr>
          </a:p>
        </p:txBody>
      </p:sp>
      <p:sp>
        <p:nvSpPr>
          <p:cNvPr id="7" name="Dikdörtgen 6"/>
          <p:cNvSpPr/>
          <p:nvPr/>
        </p:nvSpPr>
        <p:spPr>
          <a:xfrm>
            <a:off x="413655" y="1986042"/>
            <a:ext cx="7263495" cy="4031873"/>
          </a:xfrm>
          <a:prstGeom prst="rect">
            <a:avLst/>
          </a:prstGeom>
        </p:spPr>
        <p:txBody>
          <a:bodyPr wrap="square">
            <a:spAutoFit/>
          </a:bodyPr>
          <a:lstStyle/>
          <a:p>
            <a:pPr algn="just"/>
            <a:r>
              <a:rPr lang="sl-SI" sz="1600" b="1" dirty="0">
                <a:solidFill>
                  <a:schemeClr val="accent1"/>
                </a:solidFill>
              </a:rPr>
              <a:t>1. Navedite svoje alternative: </a:t>
            </a:r>
            <a:r>
              <a:rPr lang="sl-SI" sz="1600" dirty="0">
                <a:solidFill>
                  <a:schemeClr val="accent1"/>
                </a:solidFill>
              </a:rPr>
              <a:t>Razmislite o vseh alternativah, ki so vam na voljo, če se trenutna pogajanja končajo v slepi ulici. Kakšne so vaše možnosti brez dogovora? </a:t>
            </a:r>
          </a:p>
          <a:p>
            <a:endParaRPr lang="sl-SI" sz="1600" dirty="0">
              <a:solidFill>
                <a:schemeClr val="accent1"/>
              </a:solidFill>
            </a:endParaRPr>
          </a:p>
          <a:p>
            <a:pPr algn="just"/>
            <a:r>
              <a:rPr lang="sl-SI" sz="1600" b="1" dirty="0">
                <a:solidFill>
                  <a:schemeClr val="accent1"/>
                </a:solidFill>
              </a:rPr>
              <a:t>2. Ocenite svoje alternative: </a:t>
            </a:r>
            <a:r>
              <a:rPr lang="sl-SI" sz="1600" dirty="0">
                <a:solidFill>
                  <a:schemeClr val="accent1"/>
                </a:solidFill>
              </a:rPr>
              <a:t>Preglejte vsako možnost in izračunajte vrednost za vsako.</a:t>
            </a:r>
          </a:p>
          <a:p>
            <a:endParaRPr lang="sl-SI" sz="1600" dirty="0">
              <a:solidFill>
                <a:schemeClr val="accent1"/>
              </a:solidFill>
            </a:endParaRPr>
          </a:p>
          <a:p>
            <a:pPr algn="just"/>
            <a:r>
              <a:rPr lang="sl-SI" sz="1600" b="1" dirty="0">
                <a:solidFill>
                  <a:schemeClr val="accent1"/>
                </a:solidFill>
              </a:rPr>
              <a:t>3. Vzpostavite svojo BATNO: </a:t>
            </a:r>
            <a:r>
              <a:rPr lang="sl-SI" sz="1600" dirty="0">
                <a:solidFill>
                  <a:schemeClr val="accent1"/>
                </a:solidFill>
              </a:rPr>
              <a:t>Izberite način ukrepanja, ki bi imel najvišjo pričakovano vrednost za vas. To je vaša BATNA – pot, ki jo morate opraviti, če trenutna pogajanja ne uspejo.</a:t>
            </a:r>
          </a:p>
          <a:p>
            <a:endParaRPr lang="sl-SI" sz="1600" dirty="0">
              <a:solidFill>
                <a:schemeClr val="accent1"/>
              </a:solidFill>
            </a:endParaRPr>
          </a:p>
          <a:p>
            <a:pPr algn="just"/>
            <a:r>
              <a:rPr lang="sl-SI" sz="1600" b="1" dirty="0">
                <a:solidFill>
                  <a:schemeClr val="accent1"/>
                </a:solidFill>
              </a:rPr>
              <a:t>4. Izračunajte mejno vrednost: </a:t>
            </a:r>
            <a:r>
              <a:rPr lang="sl-SI" sz="1600" dirty="0">
                <a:solidFill>
                  <a:schemeClr val="accent1"/>
                </a:solidFill>
              </a:rPr>
              <a:t>Zdaj, ko poznate svojo BATNO, izračunajte mejno vrednost – najnižjo ceno, ki ste jo pripravljeni sprejeti. Če je vrednost ponujenega posla nižja od mejne vrednosti, bo bolje, da ponudbo zavrnete in nadaljujete s svojo BATNA. Če je končna ponudba višja od mejne vrednosti, jo sprejmite.</a:t>
            </a:r>
          </a:p>
        </p:txBody>
      </p:sp>
      <p:sp>
        <p:nvSpPr>
          <p:cNvPr id="4" name="TextBox 3">
            <a:extLst>
              <a:ext uri="{FF2B5EF4-FFF2-40B4-BE49-F238E27FC236}">
                <a16:creationId xmlns:a16="http://schemas.microsoft.com/office/drawing/2014/main" id="{E1704F3C-AB8B-216E-7132-B3AD46346FDA}"/>
              </a:ext>
            </a:extLst>
          </p:cNvPr>
          <p:cNvSpPr txBox="1"/>
          <p:nvPr/>
        </p:nvSpPr>
        <p:spPr>
          <a:xfrm>
            <a:off x="7793005" y="5817860"/>
            <a:ext cx="4301585" cy="246221"/>
          </a:xfrm>
          <a:prstGeom prst="rect">
            <a:avLst/>
          </a:prstGeom>
          <a:noFill/>
        </p:spPr>
        <p:txBody>
          <a:bodyPr wrap="square" rtlCol="0">
            <a:spAutoFit/>
          </a:bodyPr>
          <a:lstStyle/>
          <a:p>
            <a:r>
              <a:rPr lang="sl-SI" sz="1000" dirty="0">
                <a:solidFill>
                  <a:schemeClr val="accent1"/>
                </a:solidFill>
              </a:rPr>
              <a:t>Vir: BATNA </a:t>
            </a:r>
            <a:r>
              <a:rPr lang="sl-SI" sz="1000" dirty="0" err="1">
                <a:solidFill>
                  <a:schemeClr val="accent1"/>
                </a:solidFill>
              </a:rPr>
              <a:t>Negotiation</a:t>
            </a:r>
            <a:r>
              <a:rPr lang="sl-SI" sz="1000" dirty="0">
                <a:solidFill>
                  <a:schemeClr val="accent1"/>
                </a:solidFill>
              </a:rPr>
              <a:t> </a:t>
            </a:r>
            <a:r>
              <a:rPr lang="sl-SI" sz="1000" dirty="0" err="1">
                <a:solidFill>
                  <a:schemeClr val="accent1"/>
                </a:solidFill>
              </a:rPr>
              <a:t>Strategy</a:t>
            </a:r>
            <a:r>
              <a:rPr lang="sl-SI" sz="1000" dirty="0">
                <a:solidFill>
                  <a:schemeClr val="accent1"/>
                </a:solidFill>
              </a:rPr>
              <a:t>: </a:t>
            </a:r>
            <a:r>
              <a:rPr lang="en-US" sz="1000" b="0" i="0" u="none" strike="noStrike" dirty="0">
                <a:solidFill>
                  <a:srgbClr val="1D1D1B"/>
                </a:solidFill>
                <a:effectLst/>
                <a:latin typeface="Raleway" pitchFamily="2" charset="-18"/>
              </a:rPr>
              <a:t>First Differentiate </a:t>
            </a:r>
            <a:r>
              <a:rPr lang="tr-TR" sz="1000" b="0" i="0" u="none" strike="noStrike" dirty="0">
                <a:solidFill>
                  <a:srgbClr val="1D1D1B"/>
                </a:solidFill>
                <a:effectLst/>
                <a:latin typeface="Raleway" pitchFamily="2" charset="-18"/>
              </a:rPr>
              <a:t>- </a:t>
            </a:r>
            <a:r>
              <a:rPr lang="en-US" sz="1000" b="0" i="0" u="none" strike="noStrike" dirty="0">
                <a:solidFill>
                  <a:srgbClr val="1D1D1B"/>
                </a:solidFill>
                <a:effectLst/>
                <a:latin typeface="Raleway" pitchFamily="2" charset="-18"/>
              </a:rPr>
              <a:t>Then Negotiate</a:t>
            </a:r>
            <a:endParaRPr lang="sl-SI" sz="1000" dirty="0">
              <a:solidFill>
                <a:schemeClr val="accent1"/>
              </a:solidFill>
            </a:endParaRPr>
          </a:p>
        </p:txBody>
      </p:sp>
      <p:pic>
        <p:nvPicPr>
          <p:cNvPr id="3" name="Çevrimiçi Medya 2" title="First Differentiate Then Negotiate I BATNA Negotiation Strategy">
            <a:hlinkClick r:id="" action="ppaction://media"/>
            <a:extLst>
              <a:ext uri="{FF2B5EF4-FFF2-40B4-BE49-F238E27FC236}">
                <a16:creationId xmlns:a16="http://schemas.microsoft.com/office/drawing/2014/main" id="{E2C590BB-B5C8-3A01-315F-BC0E097E53A1}"/>
              </a:ext>
            </a:extLst>
          </p:cNvPr>
          <p:cNvPicPr>
            <a:picLocks noRot="1" noChangeAspect="1"/>
          </p:cNvPicPr>
          <p:nvPr>
            <a:videoFile r:link="rId1"/>
          </p:nvPr>
        </p:nvPicPr>
        <p:blipFill>
          <a:blip r:embed="rId3"/>
          <a:stretch>
            <a:fillRect/>
          </a:stretch>
        </p:blipFill>
        <p:spPr>
          <a:xfrm>
            <a:off x="7832083" y="3397968"/>
            <a:ext cx="4022460" cy="2270913"/>
          </a:xfrm>
          <a:prstGeom prst="rect">
            <a:avLst/>
          </a:prstGeom>
        </p:spPr>
      </p:pic>
      <p:sp>
        <p:nvSpPr>
          <p:cNvPr id="10" name="Rettangolo con angoli arrotondati 12">
            <a:extLst>
              <a:ext uri="{FF2B5EF4-FFF2-40B4-BE49-F238E27FC236}">
                <a16:creationId xmlns:a16="http://schemas.microsoft.com/office/drawing/2014/main" id="{8A44E36F-29B5-6402-AF25-12270D4D39CB}"/>
              </a:ext>
            </a:extLst>
          </p:cNvPr>
          <p:cNvSpPr/>
          <p:nvPr/>
        </p:nvSpPr>
        <p:spPr>
          <a:xfrm>
            <a:off x="8602862" y="1919782"/>
            <a:ext cx="2852595" cy="1209072"/>
          </a:xfrm>
          <a:prstGeom prst="roundRect">
            <a:avLst/>
          </a:prstGeom>
          <a:solidFill>
            <a:schemeClr val="bg2"/>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tr-TR" sz="1200" b="0" i="0" dirty="0">
              <a:solidFill>
                <a:srgbClr val="131313"/>
              </a:solidFill>
              <a:effectLst/>
            </a:endParaRPr>
          </a:p>
          <a:p>
            <a:pPr algn="ctr"/>
            <a:r>
              <a:rPr lang="en-US" sz="1200" dirty="0">
                <a:solidFill>
                  <a:srgbClr val="131313"/>
                </a:solidFill>
              </a:rPr>
              <a:t>V </a:t>
            </a:r>
            <a:r>
              <a:rPr lang="en-US" sz="1200" dirty="0" err="1">
                <a:solidFill>
                  <a:srgbClr val="131313"/>
                </a:solidFill>
              </a:rPr>
              <a:t>tem</a:t>
            </a:r>
            <a:r>
              <a:rPr lang="en-US" sz="1200" dirty="0">
                <a:solidFill>
                  <a:srgbClr val="131313"/>
                </a:solidFill>
              </a:rPr>
              <a:t> </a:t>
            </a:r>
            <a:r>
              <a:rPr lang="en-US" sz="1200" dirty="0" err="1">
                <a:solidFill>
                  <a:srgbClr val="131313"/>
                </a:solidFill>
              </a:rPr>
              <a:t>videu</a:t>
            </a:r>
            <a:r>
              <a:rPr lang="en-US" sz="1200" dirty="0">
                <a:solidFill>
                  <a:srgbClr val="131313"/>
                </a:solidFill>
              </a:rPr>
              <a:t> </a:t>
            </a:r>
            <a:r>
              <a:rPr lang="en-US" sz="1200" dirty="0" err="1">
                <a:solidFill>
                  <a:srgbClr val="131313"/>
                </a:solidFill>
              </a:rPr>
              <a:t>boste</a:t>
            </a:r>
            <a:r>
              <a:rPr lang="en-US" sz="1200" dirty="0">
                <a:solidFill>
                  <a:srgbClr val="131313"/>
                </a:solidFill>
              </a:rPr>
              <a:t> </a:t>
            </a:r>
            <a:r>
              <a:rPr lang="en-US" sz="1200" dirty="0" err="1">
                <a:solidFill>
                  <a:srgbClr val="131313"/>
                </a:solidFill>
              </a:rPr>
              <a:t>izvedeli</a:t>
            </a:r>
            <a:r>
              <a:rPr lang="en-US" sz="1200" dirty="0">
                <a:solidFill>
                  <a:srgbClr val="131313"/>
                </a:solidFill>
              </a:rPr>
              <a:t> </a:t>
            </a:r>
            <a:r>
              <a:rPr lang="en-US" sz="1200" dirty="0" err="1">
                <a:solidFill>
                  <a:srgbClr val="131313"/>
                </a:solidFill>
              </a:rPr>
              <a:t>pomembne</a:t>
            </a:r>
            <a:r>
              <a:rPr lang="en-US" sz="1200" dirty="0">
                <a:solidFill>
                  <a:srgbClr val="131313"/>
                </a:solidFill>
              </a:rPr>
              <a:t> </a:t>
            </a:r>
            <a:r>
              <a:rPr lang="en-US" sz="1200" dirty="0" err="1">
                <a:solidFill>
                  <a:srgbClr val="131313"/>
                </a:solidFill>
              </a:rPr>
              <a:t>skrivnosti</a:t>
            </a:r>
            <a:r>
              <a:rPr lang="en-US" sz="1200" dirty="0">
                <a:solidFill>
                  <a:srgbClr val="131313"/>
                </a:solidFill>
              </a:rPr>
              <a:t>, </a:t>
            </a:r>
            <a:r>
              <a:rPr lang="en-US" sz="1200" dirty="0" err="1">
                <a:solidFill>
                  <a:srgbClr val="131313"/>
                </a:solidFill>
              </a:rPr>
              <a:t>kako</a:t>
            </a:r>
            <a:r>
              <a:rPr lang="en-US" sz="1200" dirty="0">
                <a:solidFill>
                  <a:srgbClr val="131313"/>
                </a:solidFill>
              </a:rPr>
              <a:t> </a:t>
            </a:r>
            <a:r>
              <a:rPr lang="en-US" sz="1200" dirty="0" err="1">
                <a:solidFill>
                  <a:srgbClr val="131313"/>
                </a:solidFill>
              </a:rPr>
              <a:t>vaditi</a:t>
            </a:r>
            <a:r>
              <a:rPr lang="en-US" sz="1200" dirty="0">
                <a:solidFill>
                  <a:srgbClr val="131313"/>
                </a:solidFill>
              </a:rPr>
              <a:t> </a:t>
            </a:r>
            <a:r>
              <a:rPr lang="en-US" sz="1200" dirty="0" err="1">
                <a:solidFill>
                  <a:srgbClr val="131313"/>
                </a:solidFill>
              </a:rPr>
              <a:t>najboljšo</a:t>
            </a:r>
            <a:r>
              <a:rPr lang="en-US" sz="1200" dirty="0">
                <a:solidFill>
                  <a:srgbClr val="131313"/>
                </a:solidFill>
              </a:rPr>
              <a:t> alternativo </a:t>
            </a:r>
            <a:r>
              <a:rPr lang="en-US" sz="1200" dirty="0" err="1">
                <a:solidFill>
                  <a:srgbClr val="131313"/>
                </a:solidFill>
              </a:rPr>
              <a:t>dogovorjenemu</a:t>
            </a:r>
            <a:r>
              <a:rPr lang="en-US" sz="1200" dirty="0">
                <a:solidFill>
                  <a:srgbClr val="131313"/>
                </a:solidFill>
              </a:rPr>
              <a:t> </a:t>
            </a:r>
            <a:r>
              <a:rPr lang="en-US" sz="1200" dirty="0" err="1">
                <a:solidFill>
                  <a:srgbClr val="131313"/>
                </a:solidFill>
              </a:rPr>
              <a:t>sporazumu</a:t>
            </a:r>
            <a:r>
              <a:rPr lang="en-US" sz="1200" dirty="0">
                <a:solidFill>
                  <a:srgbClr val="131313"/>
                </a:solidFill>
              </a:rPr>
              <a:t> (BATNA)</a:t>
            </a:r>
            <a:endParaRPr lang="en-GB" sz="1200" dirty="0">
              <a:solidFill>
                <a:schemeClr val="accent1"/>
              </a:solidFill>
            </a:endParaRPr>
          </a:p>
        </p:txBody>
      </p:sp>
      <p:sp>
        <p:nvSpPr>
          <p:cNvPr id="11" name="Freccia in giù 2">
            <a:extLst>
              <a:ext uri="{FF2B5EF4-FFF2-40B4-BE49-F238E27FC236}">
                <a16:creationId xmlns:a16="http://schemas.microsoft.com/office/drawing/2014/main" id="{BD8BA953-6FB0-0EE8-7044-F70ED404F40B}"/>
              </a:ext>
            </a:extLst>
          </p:cNvPr>
          <p:cNvSpPr/>
          <p:nvPr/>
        </p:nvSpPr>
        <p:spPr>
          <a:xfrm>
            <a:off x="9812076" y="3059438"/>
            <a:ext cx="285566" cy="359447"/>
          </a:xfrm>
          <a:prstGeom prst="downArrow">
            <a:avLst/>
          </a:prstGeom>
          <a:solidFill>
            <a:schemeClr val="bg2"/>
          </a:solidFill>
        </p:spPr>
        <p:style>
          <a:lnRef idx="2">
            <a:schemeClr val="accent3">
              <a:shade val="15000"/>
            </a:schemeClr>
          </a:lnRef>
          <a:fillRef idx="1">
            <a:schemeClr val="accent3"/>
          </a:fillRef>
          <a:effectRef idx="0">
            <a:schemeClr val="accent3"/>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it-IT"/>
          </a:p>
        </p:txBody>
      </p:sp>
    </p:spTree>
    <p:extLst>
      <p:ext uri="{BB962C8B-B14F-4D97-AF65-F5344CB8AC3E}">
        <p14:creationId xmlns:p14="http://schemas.microsoft.com/office/powerpoint/2010/main" val="26257117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Diyagram 2">
            <a:extLst>
              <a:ext uri="{FF2B5EF4-FFF2-40B4-BE49-F238E27FC236}">
                <a16:creationId xmlns:a16="http://schemas.microsoft.com/office/drawing/2014/main" id="{0491FF46-CE3C-4514-46F9-5C640FCDC843}"/>
              </a:ext>
            </a:extLst>
          </p:cNvPr>
          <p:cNvGraphicFramePr/>
          <p:nvPr>
            <p:extLst>
              <p:ext uri="{D42A27DB-BD31-4B8C-83A1-F6EECF244321}">
                <p14:modId xmlns:p14="http://schemas.microsoft.com/office/powerpoint/2010/main" val="585320270"/>
              </p:ext>
            </p:extLst>
          </p:nvPr>
        </p:nvGraphicFramePr>
        <p:xfrm>
          <a:off x="559220" y="1145309"/>
          <a:ext cx="10136490" cy="484909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Metin kutusu 3">
            <a:extLst>
              <a:ext uri="{FF2B5EF4-FFF2-40B4-BE49-F238E27FC236}">
                <a16:creationId xmlns:a16="http://schemas.microsoft.com/office/drawing/2014/main" id="{F07E45CD-13A4-DD97-0660-A6AA6D6F3A76}"/>
              </a:ext>
            </a:extLst>
          </p:cNvPr>
          <p:cNvSpPr txBox="1"/>
          <p:nvPr/>
        </p:nvSpPr>
        <p:spPr>
          <a:xfrm>
            <a:off x="280160" y="323590"/>
            <a:ext cx="10415549" cy="615553"/>
          </a:xfrm>
          <a:prstGeom prst="rect">
            <a:avLst/>
          </a:prstGeom>
          <a:noFill/>
        </p:spPr>
        <p:txBody>
          <a:bodyPr wrap="square" lIns="91440" tIns="45720" rIns="91440" bIns="45720" anchor="t">
            <a:spAutoFit/>
          </a:bodyPr>
          <a:lstStyle/>
          <a:p>
            <a:pPr algn="just" defTabSz="457200"/>
            <a:r>
              <a:rPr lang="tr-TR" sz="3400" b="1" dirty="0">
                <a:solidFill>
                  <a:schemeClr val="accent3">
                    <a:lumMod val="75000"/>
                  </a:schemeClr>
                </a:solidFill>
                <a:latin typeface="Raleway "/>
                <a:ea typeface="Noto Sans"/>
                <a:cs typeface="Noto Sans"/>
              </a:rPr>
              <a:t> </a:t>
            </a:r>
            <a:r>
              <a:rPr lang="pl-PL" sz="3400" dirty="0">
                <a:solidFill>
                  <a:schemeClr val="accent3">
                    <a:lumMod val="75000"/>
                  </a:schemeClr>
                </a:solidFill>
                <a:latin typeface="Raleway SemiBold"/>
                <a:ea typeface="Noto Sans"/>
                <a:cs typeface="Noto Sans"/>
              </a:rPr>
              <a:t>Pogajalske strategije za poslovni uspeh </a:t>
            </a:r>
            <a:r>
              <a:rPr lang="en-US" sz="3400" dirty="0">
                <a:solidFill>
                  <a:schemeClr val="accent3">
                    <a:lumMod val="75000"/>
                  </a:schemeClr>
                </a:solidFill>
                <a:latin typeface="Raleway SemiBold"/>
                <a:ea typeface="Noto Sans"/>
                <a:cs typeface="Noto Sans"/>
              </a:rPr>
              <a:t>– </a:t>
            </a:r>
            <a:r>
              <a:rPr lang="pl-PL" sz="3400" dirty="0">
                <a:solidFill>
                  <a:schemeClr val="accent3">
                    <a:lumMod val="75000"/>
                  </a:schemeClr>
                </a:solidFill>
                <a:latin typeface="Raleway SemiBold"/>
                <a:ea typeface="Noto Sans"/>
                <a:cs typeface="Noto Sans"/>
              </a:rPr>
              <a:t>1/3</a:t>
            </a:r>
            <a:endParaRPr lang="tr-TR" sz="3400">
              <a:solidFill>
                <a:schemeClr val="accent3">
                  <a:lumMod val="75000"/>
                </a:schemeClr>
              </a:solidFill>
              <a:latin typeface="Raleway SemiBold"/>
              <a:ea typeface="Noto Sans"/>
              <a:cs typeface="Noto Sans"/>
            </a:endParaRPr>
          </a:p>
        </p:txBody>
      </p:sp>
    </p:spTree>
    <p:extLst>
      <p:ext uri="{BB962C8B-B14F-4D97-AF65-F5344CB8AC3E}">
        <p14:creationId xmlns:p14="http://schemas.microsoft.com/office/powerpoint/2010/main" val="26134567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596EA38-2B6F-74B7-166A-0C9C132B599D}"/>
            </a:ext>
          </a:extLst>
        </p:cNvPr>
        <p:cNvGrpSpPr/>
        <p:nvPr/>
      </p:nvGrpSpPr>
      <p:grpSpPr>
        <a:xfrm>
          <a:off x="0" y="0"/>
          <a:ext cx="0" cy="0"/>
          <a:chOff x="0" y="0"/>
          <a:chExt cx="0" cy="0"/>
        </a:xfrm>
      </p:grpSpPr>
      <p:sp>
        <p:nvSpPr>
          <p:cNvPr id="3" name="Metin kutusu 2">
            <a:extLst>
              <a:ext uri="{FF2B5EF4-FFF2-40B4-BE49-F238E27FC236}">
                <a16:creationId xmlns:a16="http://schemas.microsoft.com/office/drawing/2014/main" id="{2E673C06-97C6-816F-3728-43D2C6910269}"/>
              </a:ext>
            </a:extLst>
          </p:cNvPr>
          <p:cNvSpPr txBox="1"/>
          <p:nvPr/>
        </p:nvSpPr>
        <p:spPr>
          <a:xfrm>
            <a:off x="308447" y="1437242"/>
            <a:ext cx="11408849" cy="1077218"/>
          </a:xfrm>
          <a:prstGeom prst="rect">
            <a:avLst/>
          </a:prstGeom>
          <a:noFill/>
        </p:spPr>
        <p:txBody>
          <a:bodyPr wrap="square" lIns="91440" tIns="45720" rIns="91440" bIns="45720" anchor="t">
            <a:spAutoFit/>
          </a:bodyPr>
          <a:lstStyle/>
          <a:p>
            <a:pPr algn="just" defTabSz="457200">
              <a:spcBef>
                <a:spcPts val="600"/>
              </a:spcBef>
              <a:spcAft>
                <a:spcPts val="600"/>
              </a:spcAft>
            </a:pPr>
            <a:r>
              <a:rPr lang="sl-SI" sz="1600" dirty="0">
                <a:solidFill>
                  <a:prstClr val="black"/>
                </a:solidFill>
                <a:ea typeface="Noto Sans"/>
                <a:cs typeface="Noto Sans"/>
              </a:rPr>
              <a:t>Med večino pogajanj, </a:t>
            </a:r>
            <a:r>
              <a:rPr lang="sl-SI" sz="1600" b="1" dirty="0">
                <a:solidFill>
                  <a:prstClr val="black"/>
                </a:solidFill>
                <a:ea typeface="Noto Sans"/>
                <a:cs typeface="Noto Sans"/>
              </a:rPr>
              <a:t>pogajalci ne uporabljajo le strategij, ampak tudi pogajalske metode</a:t>
            </a:r>
            <a:r>
              <a:rPr lang="sl-SI" sz="1600" dirty="0">
                <a:solidFill>
                  <a:prstClr val="black"/>
                </a:solidFill>
                <a:ea typeface="Noto Sans"/>
                <a:cs typeface="Noto Sans"/>
              </a:rPr>
              <a:t>. Pomembno je, da se jih vsi pogajalci zavedajo. Ključnega pomena je, da se te strategije uporabljajo učinkovito, pa tudi da jih neposredno obravnavamo, kadar se uporabljajo proti pogajalcu. Metode se večinoma uporabljajo za pridobitev prednosti pred drugo stranjo.</a:t>
            </a:r>
          </a:p>
        </p:txBody>
      </p:sp>
      <p:sp>
        <p:nvSpPr>
          <p:cNvPr id="4" name="Metin kutusu 3">
            <a:extLst>
              <a:ext uri="{FF2B5EF4-FFF2-40B4-BE49-F238E27FC236}">
                <a16:creationId xmlns:a16="http://schemas.microsoft.com/office/drawing/2014/main" id="{722D711A-79A2-C6BB-4451-6A87C0A06D60}"/>
              </a:ext>
            </a:extLst>
          </p:cNvPr>
          <p:cNvSpPr txBox="1"/>
          <p:nvPr/>
        </p:nvSpPr>
        <p:spPr>
          <a:xfrm>
            <a:off x="311746" y="2698075"/>
            <a:ext cx="7647270" cy="3046988"/>
          </a:xfrm>
          <a:prstGeom prst="rect">
            <a:avLst/>
          </a:prstGeom>
          <a:noFill/>
        </p:spPr>
        <p:txBody>
          <a:bodyPr wrap="square" lIns="91440" tIns="45720" rIns="91440" bIns="45720" anchor="t">
            <a:spAutoFit/>
          </a:bodyPr>
          <a:lstStyle/>
          <a:p>
            <a:pPr lvl="0" algn="just" defTabSz="457200"/>
            <a:r>
              <a:rPr lang="tr-TR" sz="1600" b="1" dirty="0">
                <a:solidFill>
                  <a:schemeClr val="bg1">
                    <a:lumMod val="75000"/>
                  </a:schemeClr>
                </a:solidFill>
                <a:ea typeface="Noto Sans"/>
                <a:cs typeface="Noto Sans"/>
              </a:rPr>
              <a:t>Strategije za pogajanja</a:t>
            </a:r>
            <a:endParaRPr lang="sl-SI" sz="1600" b="1" dirty="0">
              <a:solidFill>
                <a:schemeClr val="bg1">
                  <a:lumMod val="75000"/>
                </a:schemeClr>
              </a:solidFill>
              <a:ea typeface="Noto Sans"/>
              <a:cs typeface="Noto Sans"/>
            </a:endParaRPr>
          </a:p>
          <a:p>
            <a:pPr lvl="0" algn="just" defTabSz="457200"/>
            <a:endParaRPr lang="sl-SI" sz="1600" b="1" dirty="0">
              <a:solidFill>
                <a:prstClr val="black"/>
              </a:solidFill>
              <a:ea typeface="Noto Sans" panose="020B0502040504020204" pitchFamily="34" charset="0"/>
              <a:cs typeface="Noto Sans" panose="020B0502040504020204" pitchFamily="34" charset="0"/>
            </a:endParaRPr>
          </a:p>
          <a:p>
            <a:pPr algn="just" defTabSz="457200"/>
            <a:r>
              <a:rPr lang="sl-SI" sz="1600" b="1" dirty="0">
                <a:solidFill>
                  <a:prstClr val="black"/>
                </a:solidFill>
                <a:ea typeface="Noto Sans"/>
                <a:cs typeface="Noto Sans"/>
              </a:rPr>
              <a:t>Drobljenje zahtev: </a:t>
            </a:r>
            <a:r>
              <a:rPr lang="sl-SI" sz="1600" dirty="0">
                <a:solidFill>
                  <a:prstClr val="black"/>
                </a:solidFill>
                <a:ea typeface="Noto Sans"/>
                <a:cs typeface="Noto Sans"/>
              </a:rPr>
              <a:t>ali imenovan tudi dodatek je ena izmed najbolj priljubljenih taktik med prodajalci. Dodatek se uporablja po sklenitvi dogovora. Taktika se imenuje dodatek zaradi dodatne stroškovne postavke, ki se doda poslu; Na primer, cena je dogovorjena za 1.000 USD, vendar se nenadoma pojavi informacija, da je treba dodati 50 USD za dostavo in 70 USD za namestitev. </a:t>
            </a:r>
          </a:p>
          <a:p>
            <a:pPr algn="just" defTabSz="457200"/>
            <a:endParaRPr lang="sl-SI" sz="1600" dirty="0">
              <a:solidFill>
                <a:prstClr val="black"/>
              </a:solidFill>
              <a:ea typeface="Noto Sans" panose="020B0502040504020204" pitchFamily="34" charset="0"/>
              <a:cs typeface="Noto Sans" panose="020B0502040504020204" pitchFamily="34" charset="0"/>
            </a:endParaRPr>
          </a:p>
          <a:p>
            <a:pPr algn="just" defTabSz="457200"/>
            <a:r>
              <a:rPr lang="sl-SI" sz="1600" b="1" dirty="0">
                <a:solidFill>
                  <a:prstClr val="black"/>
                </a:solidFill>
                <a:ea typeface="Noto Sans"/>
                <a:cs typeface="Noto Sans"/>
              </a:rPr>
              <a:t>Uporaba višje avtoritete: </a:t>
            </a:r>
            <a:r>
              <a:rPr lang="sl-SI" sz="1600" dirty="0">
                <a:solidFill>
                  <a:prstClr val="black"/>
                </a:solidFill>
                <a:ea typeface="Noto Sans"/>
                <a:cs typeface="Noto Sans"/>
              </a:rPr>
              <a:t>Med pogajanji se lahko pogajalec pogaja le o določenih vprašanjih, njegovo pogajalsko moč pa omejuje višja avtoriteta. Pogajalec nekaterih informacij ne more razkriti, ker presegajo meje njegovih pristojnosti. Pritožiti se mora na organ, ki lahko sprejme končne odločitve.</a:t>
            </a:r>
          </a:p>
        </p:txBody>
      </p:sp>
      <p:pic>
        <p:nvPicPr>
          <p:cNvPr id="5" name="Resim 4" descr="grafik, sanat, çizgi film içeren bir resim&#10;&#10;Açıklama otomatik olarak oluşturuldu">
            <a:extLst>
              <a:ext uri="{FF2B5EF4-FFF2-40B4-BE49-F238E27FC236}">
                <a16:creationId xmlns:a16="http://schemas.microsoft.com/office/drawing/2014/main" id="{00FAA18F-612D-7560-8464-00D3CCBAC69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921261" y="1437242"/>
            <a:ext cx="9693392" cy="5452533"/>
          </a:xfrm>
          <a:prstGeom prst="rect">
            <a:avLst/>
          </a:prstGeom>
        </p:spPr>
      </p:pic>
      <p:sp>
        <p:nvSpPr>
          <p:cNvPr id="7" name="Metin kutusu 6">
            <a:extLst>
              <a:ext uri="{FF2B5EF4-FFF2-40B4-BE49-F238E27FC236}">
                <a16:creationId xmlns:a16="http://schemas.microsoft.com/office/drawing/2014/main" id="{03644E48-C065-BCC3-2CC7-C12C173EC921}"/>
              </a:ext>
            </a:extLst>
          </p:cNvPr>
          <p:cNvSpPr txBox="1"/>
          <p:nvPr/>
        </p:nvSpPr>
        <p:spPr>
          <a:xfrm>
            <a:off x="6703310" y="5622213"/>
            <a:ext cx="6966856" cy="246221"/>
          </a:xfrm>
          <a:prstGeom prst="rect">
            <a:avLst/>
          </a:prstGeom>
          <a:noFill/>
        </p:spPr>
        <p:txBody>
          <a:bodyPr wrap="square">
            <a:spAutoFit/>
          </a:bodyPr>
          <a:lstStyle/>
          <a:p>
            <a:pPr algn="ctr"/>
            <a:r>
              <a:rPr lang="sl-SI" sz="1000" dirty="0">
                <a:solidFill>
                  <a:schemeClr val="accent1"/>
                </a:solidFill>
              </a:rPr>
              <a:t>Vir slike</a:t>
            </a:r>
            <a:r>
              <a:rPr lang="tr-TR" sz="1000" dirty="0">
                <a:solidFill>
                  <a:schemeClr val="accent1"/>
                </a:solidFill>
              </a:rPr>
              <a:t>: Istockphoto.com</a:t>
            </a:r>
          </a:p>
        </p:txBody>
      </p:sp>
      <p:sp>
        <p:nvSpPr>
          <p:cNvPr id="2" name="Metin kutusu 3">
            <a:extLst>
              <a:ext uri="{FF2B5EF4-FFF2-40B4-BE49-F238E27FC236}">
                <a16:creationId xmlns:a16="http://schemas.microsoft.com/office/drawing/2014/main" id="{4745EAEE-9DB3-AF84-690D-40D0858D91B4}"/>
              </a:ext>
            </a:extLst>
          </p:cNvPr>
          <p:cNvSpPr txBox="1"/>
          <p:nvPr/>
        </p:nvSpPr>
        <p:spPr>
          <a:xfrm>
            <a:off x="206269" y="514703"/>
            <a:ext cx="10415549" cy="615553"/>
          </a:xfrm>
          <a:prstGeom prst="rect">
            <a:avLst/>
          </a:prstGeom>
          <a:noFill/>
        </p:spPr>
        <p:txBody>
          <a:bodyPr wrap="square" lIns="91440" tIns="45720" rIns="91440" bIns="45720" anchor="t">
            <a:spAutoFit/>
          </a:bodyPr>
          <a:lstStyle/>
          <a:p>
            <a:pPr algn="just" defTabSz="457200"/>
            <a:r>
              <a:rPr lang="tr-TR" sz="3400" dirty="0">
                <a:solidFill>
                  <a:schemeClr val="accent3">
                    <a:lumMod val="75000"/>
                  </a:schemeClr>
                </a:solidFill>
                <a:latin typeface="Raleway SemiBold"/>
                <a:ea typeface="Noto Sans"/>
                <a:cs typeface="Noto Sans"/>
              </a:rPr>
              <a:t> </a:t>
            </a:r>
            <a:r>
              <a:rPr lang="pl-PL" sz="3400" dirty="0">
                <a:solidFill>
                  <a:schemeClr val="accent3">
                    <a:lumMod val="75000"/>
                  </a:schemeClr>
                </a:solidFill>
                <a:latin typeface="Raleway SemiBold"/>
                <a:ea typeface="Noto Sans"/>
                <a:cs typeface="Noto Sans"/>
              </a:rPr>
              <a:t>Pogajalske strategije za poslovni uspeh </a:t>
            </a:r>
            <a:r>
              <a:rPr lang="en-US" sz="3400" dirty="0">
                <a:solidFill>
                  <a:schemeClr val="accent3">
                    <a:lumMod val="75000"/>
                  </a:schemeClr>
                </a:solidFill>
                <a:latin typeface="Raleway SemiBold"/>
                <a:ea typeface="Noto Sans"/>
                <a:cs typeface="Noto Sans"/>
              </a:rPr>
              <a:t>– 2</a:t>
            </a:r>
            <a:r>
              <a:rPr lang="pl-PL" sz="3400" dirty="0">
                <a:solidFill>
                  <a:schemeClr val="accent3">
                    <a:lumMod val="75000"/>
                  </a:schemeClr>
                </a:solidFill>
                <a:latin typeface="Raleway SemiBold"/>
                <a:ea typeface="Noto Sans"/>
                <a:cs typeface="Noto Sans"/>
              </a:rPr>
              <a:t>/3</a:t>
            </a:r>
            <a:endParaRPr lang="tr-TR" sz="3400" dirty="0">
              <a:solidFill>
                <a:schemeClr val="accent3">
                  <a:lumMod val="75000"/>
                </a:schemeClr>
              </a:solidFill>
              <a:latin typeface="Raleway SemiBold"/>
              <a:ea typeface="Noto Sans"/>
              <a:cs typeface="Noto Sans"/>
            </a:endParaRPr>
          </a:p>
        </p:txBody>
      </p:sp>
    </p:spTree>
    <p:extLst>
      <p:ext uri="{BB962C8B-B14F-4D97-AF65-F5344CB8AC3E}">
        <p14:creationId xmlns:p14="http://schemas.microsoft.com/office/powerpoint/2010/main" val="279324394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Metin kutusu 4">
            <a:extLst>
              <a:ext uri="{FF2B5EF4-FFF2-40B4-BE49-F238E27FC236}">
                <a16:creationId xmlns:a16="http://schemas.microsoft.com/office/drawing/2014/main" id="{62C091C3-8A1A-4366-90C0-47BD3B7E4E62}"/>
              </a:ext>
            </a:extLst>
          </p:cNvPr>
          <p:cNvSpPr txBox="1"/>
          <p:nvPr/>
        </p:nvSpPr>
        <p:spPr>
          <a:xfrm>
            <a:off x="324362" y="2075231"/>
            <a:ext cx="7292493" cy="830997"/>
          </a:xfrm>
          <a:prstGeom prst="rect">
            <a:avLst/>
          </a:prstGeom>
          <a:noFill/>
        </p:spPr>
        <p:txBody>
          <a:bodyPr wrap="square" lIns="91440" tIns="45720" rIns="91440" bIns="45720" anchor="t">
            <a:spAutoFit/>
          </a:bodyPr>
          <a:lstStyle/>
          <a:p>
            <a:pPr algn="just" defTabSz="457200"/>
            <a:r>
              <a:rPr lang="sl-SI" sz="1600" b="1" dirty="0">
                <a:solidFill>
                  <a:prstClr val="black"/>
                </a:solidFill>
                <a:ea typeface="Noto Sans"/>
                <a:cs typeface="Noto Sans"/>
              </a:rPr>
              <a:t>Moč legitimnosti: </a:t>
            </a:r>
            <a:r>
              <a:rPr lang="sl-SI" sz="1600" dirty="0">
                <a:solidFill>
                  <a:prstClr val="black"/>
                </a:solidFill>
                <a:ea typeface="Noto Sans"/>
                <a:cs typeface="Noto Sans"/>
              </a:rPr>
              <a:t>Moč pogajalca se poveča, ko uporablja standarde legitimnosti, da bi prepričal druge. Vedno je koristno pripraviti dokumente, ki določajo, kaj gre notri in kaj ostane zunaj.</a:t>
            </a:r>
          </a:p>
        </p:txBody>
      </p:sp>
      <p:sp>
        <p:nvSpPr>
          <p:cNvPr id="6" name="Metin kutusu 5">
            <a:extLst>
              <a:ext uri="{FF2B5EF4-FFF2-40B4-BE49-F238E27FC236}">
                <a16:creationId xmlns:a16="http://schemas.microsoft.com/office/drawing/2014/main" id="{DA2DF39C-AECE-DC80-AD49-51478D0C7B41}"/>
              </a:ext>
            </a:extLst>
          </p:cNvPr>
          <p:cNvSpPr txBox="1"/>
          <p:nvPr/>
        </p:nvSpPr>
        <p:spPr>
          <a:xfrm>
            <a:off x="324362" y="3225804"/>
            <a:ext cx="7292494" cy="1077218"/>
          </a:xfrm>
          <a:prstGeom prst="rect">
            <a:avLst/>
          </a:prstGeom>
          <a:noFill/>
        </p:spPr>
        <p:txBody>
          <a:bodyPr wrap="square" lIns="91440" tIns="45720" rIns="91440" bIns="45720" anchor="t">
            <a:spAutoFit/>
          </a:bodyPr>
          <a:lstStyle/>
          <a:p>
            <a:pPr algn="just" defTabSz="457200"/>
            <a:r>
              <a:rPr lang="sl-SI" sz="1600" b="1" dirty="0">
                <a:solidFill>
                  <a:prstClr val="black"/>
                </a:solidFill>
                <a:ea typeface="Noto Sans"/>
                <a:cs typeface="Noto Sans"/>
              </a:rPr>
              <a:t>Moč odhoda </a:t>
            </a:r>
            <a:r>
              <a:rPr lang="sl-SI" sz="1600" dirty="0">
                <a:solidFill>
                  <a:prstClr val="black"/>
                </a:solidFill>
                <a:ea typeface="Noto Sans"/>
                <a:cs typeface="Noto Sans"/>
              </a:rPr>
              <a:t>je tudi ena najbolj razširjenih taktik v poslovnih pogajanjih. Vendar pa morajo biti pogajalci zelo previdni pri uporabi te taktike, saj lahko tudi takoj prekine celoten pogajalski proces. Največja napaka pri pogajanjih, </a:t>
            </a:r>
            <a:r>
              <a:rPr lang="en-US" sz="1600" dirty="0">
                <a:solidFill>
                  <a:prstClr val="black"/>
                </a:solidFill>
                <a:ea typeface="Noto Sans"/>
                <a:cs typeface="Noto Sans"/>
              </a:rPr>
              <a:t>je, </a:t>
            </a:r>
            <a:r>
              <a:rPr lang="sl-SI" sz="1600" dirty="0">
                <a:solidFill>
                  <a:prstClr val="black"/>
                </a:solidFill>
                <a:ea typeface="Noto Sans"/>
                <a:cs typeface="Noto Sans"/>
              </a:rPr>
              <a:t>ko se izkaže, da je pogajalec navezan na pogajanja.</a:t>
            </a:r>
          </a:p>
        </p:txBody>
      </p:sp>
      <p:pic>
        <p:nvPicPr>
          <p:cNvPr id="3" name="Resim 2" descr="grafik, çizgi film, ekran görüntüsü içeren bir resim&#10;&#10;Açıklama otomatik olarak oluşturuldu">
            <a:extLst>
              <a:ext uri="{FF2B5EF4-FFF2-40B4-BE49-F238E27FC236}">
                <a16:creationId xmlns:a16="http://schemas.microsoft.com/office/drawing/2014/main" id="{85E27918-023A-2025-4DA4-17B47738E480}"/>
              </a:ext>
            </a:extLst>
          </p:cNvPr>
          <p:cNvPicPr>
            <a:picLocks noChangeAspect="1"/>
          </p:cNvPicPr>
          <p:nvPr/>
        </p:nvPicPr>
        <p:blipFill>
          <a:blip r:embed="rId2">
            <a:extLst>
              <a:ext uri="{28A0092B-C50C-407E-A947-70E740481C1C}">
                <a14:useLocalDpi xmlns:a14="http://schemas.microsoft.com/office/drawing/2010/main" val="0"/>
              </a:ext>
            </a:extLst>
          </a:blip>
          <a:srcRect l="31325" t="1512" r="2242" b="20115"/>
          <a:stretch/>
        </p:blipFill>
        <p:spPr>
          <a:xfrm>
            <a:off x="7400040" y="-56270"/>
            <a:ext cx="8099537" cy="5374824"/>
          </a:xfrm>
          <a:prstGeom prst="rect">
            <a:avLst/>
          </a:prstGeom>
        </p:spPr>
      </p:pic>
      <p:sp>
        <p:nvSpPr>
          <p:cNvPr id="7" name="Metin kutusu 6">
            <a:extLst>
              <a:ext uri="{FF2B5EF4-FFF2-40B4-BE49-F238E27FC236}">
                <a16:creationId xmlns:a16="http://schemas.microsoft.com/office/drawing/2014/main" id="{9804DD36-2EFB-FC86-7C6F-8B2EC173A1E9}"/>
              </a:ext>
            </a:extLst>
          </p:cNvPr>
          <p:cNvSpPr txBox="1"/>
          <p:nvPr/>
        </p:nvSpPr>
        <p:spPr>
          <a:xfrm>
            <a:off x="5902010" y="5232120"/>
            <a:ext cx="7963988" cy="246221"/>
          </a:xfrm>
          <a:prstGeom prst="rect">
            <a:avLst/>
          </a:prstGeom>
          <a:noFill/>
        </p:spPr>
        <p:txBody>
          <a:bodyPr wrap="square">
            <a:spAutoFit/>
          </a:bodyPr>
          <a:lstStyle/>
          <a:p>
            <a:pPr algn="ctr"/>
            <a:r>
              <a:rPr lang="en-US" sz="1000" dirty="0">
                <a:solidFill>
                  <a:schemeClr val="accent1"/>
                </a:solidFill>
              </a:rPr>
              <a:t>Vir </a:t>
            </a:r>
            <a:r>
              <a:rPr lang="en-US" sz="1000" dirty="0" err="1">
                <a:solidFill>
                  <a:schemeClr val="accent1"/>
                </a:solidFill>
              </a:rPr>
              <a:t>slike</a:t>
            </a:r>
            <a:r>
              <a:rPr lang="en-US" sz="1000" dirty="0">
                <a:solidFill>
                  <a:schemeClr val="accent1"/>
                </a:solidFill>
              </a:rPr>
              <a:t>: Istockphoto.com</a:t>
            </a:r>
            <a:endParaRPr lang="tr-TR" sz="1000" dirty="0">
              <a:solidFill>
                <a:schemeClr val="accent1"/>
              </a:solidFill>
            </a:endParaRPr>
          </a:p>
        </p:txBody>
      </p:sp>
      <p:sp>
        <p:nvSpPr>
          <p:cNvPr id="2" name="Metin kutusu 3">
            <a:extLst>
              <a:ext uri="{FF2B5EF4-FFF2-40B4-BE49-F238E27FC236}">
                <a16:creationId xmlns:a16="http://schemas.microsoft.com/office/drawing/2014/main" id="{229EE748-6603-DF82-ECF4-80ED31A6AB9A}"/>
              </a:ext>
            </a:extLst>
          </p:cNvPr>
          <p:cNvSpPr txBox="1"/>
          <p:nvPr/>
        </p:nvSpPr>
        <p:spPr>
          <a:xfrm>
            <a:off x="215696" y="505276"/>
            <a:ext cx="10415549" cy="615553"/>
          </a:xfrm>
          <a:prstGeom prst="rect">
            <a:avLst/>
          </a:prstGeom>
          <a:noFill/>
        </p:spPr>
        <p:txBody>
          <a:bodyPr wrap="square" lIns="91440" tIns="45720" rIns="91440" bIns="45720" anchor="t">
            <a:spAutoFit/>
          </a:bodyPr>
          <a:lstStyle/>
          <a:p>
            <a:pPr algn="just" defTabSz="457200"/>
            <a:r>
              <a:rPr lang="tr-TR" sz="3400" dirty="0">
                <a:solidFill>
                  <a:schemeClr val="accent3">
                    <a:lumMod val="75000"/>
                  </a:schemeClr>
                </a:solidFill>
                <a:latin typeface="Raleway SemiBold"/>
                <a:ea typeface="Noto Sans"/>
                <a:cs typeface="Noto Sans"/>
              </a:rPr>
              <a:t> </a:t>
            </a:r>
            <a:r>
              <a:rPr lang="pl-PL" sz="3400" dirty="0">
                <a:solidFill>
                  <a:schemeClr val="accent3">
                    <a:lumMod val="75000"/>
                  </a:schemeClr>
                </a:solidFill>
                <a:latin typeface="Raleway SemiBold"/>
                <a:ea typeface="Noto Sans"/>
                <a:cs typeface="Noto Sans"/>
              </a:rPr>
              <a:t>Pogajalske strategije za poslovni uspeh </a:t>
            </a:r>
            <a:r>
              <a:rPr lang="en-US" sz="3400" dirty="0">
                <a:solidFill>
                  <a:schemeClr val="accent3">
                    <a:lumMod val="75000"/>
                  </a:schemeClr>
                </a:solidFill>
                <a:latin typeface="Raleway SemiBold"/>
                <a:ea typeface="Noto Sans"/>
                <a:cs typeface="Noto Sans"/>
              </a:rPr>
              <a:t>– </a:t>
            </a:r>
            <a:r>
              <a:rPr lang="pl-PL" sz="3400" dirty="0">
                <a:solidFill>
                  <a:schemeClr val="accent3">
                    <a:lumMod val="75000"/>
                  </a:schemeClr>
                </a:solidFill>
                <a:latin typeface="Raleway SemiBold"/>
                <a:ea typeface="Noto Sans"/>
                <a:cs typeface="Noto Sans"/>
              </a:rPr>
              <a:t>3/3</a:t>
            </a:r>
            <a:endParaRPr lang="tr-TR" sz="3400" dirty="0">
              <a:solidFill>
                <a:schemeClr val="accent3">
                  <a:lumMod val="75000"/>
                </a:schemeClr>
              </a:solidFill>
              <a:latin typeface="Raleway "/>
              <a:ea typeface="Noto Sans"/>
              <a:cs typeface="Noto Sans"/>
            </a:endParaRPr>
          </a:p>
        </p:txBody>
      </p:sp>
    </p:spTree>
    <p:extLst>
      <p:ext uri="{BB962C8B-B14F-4D97-AF65-F5344CB8AC3E}">
        <p14:creationId xmlns:p14="http://schemas.microsoft.com/office/powerpoint/2010/main" val="364973921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F550918-9008-F4A1-DD77-E9BF7E2B6669}"/>
            </a:ext>
          </a:extLst>
        </p:cNvPr>
        <p:cNvGrpSpPr/>
        <p:nvPr/>
      </p:nvGrpSpPr>
      <p:grpSpPr>
        <a:xfrm>
          <a:off x="0" y="0"/>
          <a:ext cx="0" cy="0"/>
          <a:chOff x="0" y="0"/>
          <a:chExt cx="0" cy="0"/>
        </a:xfrm>
      </p:grpSpPr>
      <p:sp>
        <p:nvSpPr>
          <p:cNvPr id="5" name="Título 4">
            <a:extLst>
              <a:ext uri="{FF2B5EF4-FFF2-40B4-BE49-F238E27FC236}">
                <a16:creationId xmlns:a16="http://schemas.microsoft.com/office/drawing/2014/main" id="{B1FD9C1C-A812-A39C-CA23-F97822C95402}"/>
              </a:ext>
            </a:extLst>
          </p:cNvPr>
          <p:cNvSpPr>
            <a:spLocks noGrp="1"/>
          </p:cNvSpPr>
          <p:nvPr>
            <p:ph type="title"/>
          </p:nvPr>
        </p:nvSpPr>
        <p:spPr>
          <a:xfrm>
            <a:off x="290762" y="335924"/>
            <a:ext cx="11610475" cy="959822"/>
          </a:xfrm>
        </p:spPr>
        <p:txBody>
          <a:bodyPr>
            <a:normAutofit/>
          </a:bodyPr>
          <a:lstStyle/>
          <a:p>
            <a:r>
              <a:rPr lang="sl-SI" sz="3400" noProof="0" dirty="0"/>
              <a:t>2: Gradnja in negovanje strateških partnerstev – 1/2​</a:t>
            </a:r>
          </a:p>
        </p:txBody>
      </p:sp>
      <p:sp>
        <p:nvSpPr>
          <p:cNvPr id="2" name="CasellaDiTesto 1">
            <a:extLst>
              <a:ext uri="{FF2B5EF4-FFF2-40B4-BE49-F238E27FC236}">
                <a16:creationId xmlns:a16="http://schemas.microsoft.com/office/drawing/2014/main" id="{52935053-2690-744B-582B-3094C6BB8668}"/>
              </a:ext>
            </a:extLst>
          </p:cNvPr>
          <p:cNvSpPr txBox="1"/>
          <p:nvPr/>
        </p:nvSpPr>
        <p:spPr>
          <a:xfrm>
            <a:off x="290762" y="1519724"/>
            <a:ext cx="10610461" cy="915443"/>
          </a:xfrm>
          <a:prstGeom prst="rect">
            <a:avLst/>
          </a:prstGeom>
          <a:noFill/>
        </p:spPr>
        <p:txBody>
          <a:bodyPr wrap="square" rtlCol="0">
            <a:spAutoFit/>
          </a:bodyPr>
          <a:lstStyle/>
          <a:p>
            <a:pPr>
              <a:lnSpc>
                <a:spcPct val="150000"/>
              </a:lnSpc>
            </a:pPr>
            <a:r>
              <a:rPr lang="en-US" b="1" dirty="0">
                <a:solidFill>
                  <a:schemeClr val="bg1"/>
                </a:solidFill>
              </a:rPr>
              <a:t>UVOD </a:t>
            </a:r>
            <a:endParaRPr lang="tr-TR" b="1" dirty="0">
              <a:solidFill>
                <a:schemeClr val="bg1"/>
              </a:solidFill>
            </a:endParaRPr>
          </a:p>
          <a:p>
            <a:pPr>
              <a:lnSpc>
                <a:spcPct val="150000"/>
              </a:lnSpc>
            </a:pPr>
            <a:endParaRPr lang="en-US" sz="2000" b="1" dirty="0">
              <a:solidFill>
                <a:schemeClr val="accent3"/>
              </a:solidFill>
            </a:endParaRPr>
          </a:p>
        </p:txBody>
      </p:sp>
      <p:sp>
        <p:nvSpPr>
          <p:cNvPr id="4" name="Metin kutusu 3">
            <a:extLst>
              <a:ext uri="{FF2B5EF4-FFF2-40B4-BE49-F238E27FC236}">
                <a16:creationId xmlns:a16="http://schemas.microsoft.com/office/drawing/2014/main" id="{AAA078A1-67A5-DE6A-9EE1-2E399542E538}"/>
              </a:ext>
            </a:extLst>
          </p:cNvPr>
          <p:cNvSpPr txBox="1"/>
          <p:nvPr/>
        </p:nvSpPr>
        <p:spPr>
          <a:xfrm>
            <a:off x="356935" y="2064285"/>
            <a:ext cx="11032960" cy="338554"/>
          </a:xfrm>
          <a:prstGeom prst="rect">
            <a:avLst/>
          </a:prstGeom>
          <a:noFill/>
        </p:spPr>
        <p:txBody>
          <a:bodyPr wrap="square">
            <a:spAutoFit/>
          </a:bodyPr>
          <a:lstStyle/>
          <a:p>
            <a:pPr algn="just" rtl="0" fontAlgn="base"/>
            <a:r>
              <a:rPr lang="tr-TR" sz="1600" b="0" i="0" u="none" strike="noStrike">
                <a:solidFill>
                  <a:srgbClr val="000000"/>
                </a:solidFill>
                <a:effectLst/>
                <a:latin typeface="Raleway "/>
              </a:rPr>
              <a:t> </a:t>
            </a:r>
            <a:endParaRPr lang="en-US" sz="1600" b="0" i="0">
              <a:solidFill>
                <a:srgbClr val="000000"/>
              </a:solidFill>
              <a:effectLst/>
              <a:latin typeface="Raleway "/>
            </a:endParaRPr>
          </a:p>
        </p:txBody>
      </p:sp>
      <p:sp>
        <p:nvSpPr>
          <p:cNvPr id="6" name="Metin kutusu 5">
            <a:extLst>
              <a:ext uri="{FF2B5EF4-FFF2-40B4-BE49-F238E27FC236}">
                <a16:creationId xmlns:a16="http://schemas.microsoft.com/office/drawing/2014/main" id="{1DA8A0EC-8024-4BB5-D35E-4812536436BE}"/>
              </a:ext>
            </a:extLst>
          </p:cNvPr>
          <p:cNvSpPr txBox="1"/>
          <p:nvPr/>
        </p:nvSpPr>
        <p:spPr>
          <a:xfrm>
            <a:off x="290762" y="2118125"/>
            <a:ext cx="10856497" cy="2246769"/>
          </a:xfrm>
          <a:prstGeom prst="rect">
            <a:avLst/>
          </a:prstGeom>
          <a:noFill/>
        </p:spPr>
        <p:txBody>
          <a:bodyPr wrap="square" lIns="91440" tIns="45720" rIns="91440" bIns="45720" anchor="t">
            <a:spAutoFit/>
          </a:bodyPr>
          <a:lstStyle/>
          <a:p>
            <a:pPr algn="just"/>
            <a:r>
              <a:rPr lang="sl-SI" dirty="0">
                <a:solidFill>
                  <a:schemeClr val="accent1"/>
                </a:solidFill>
              </a:rPr>
              <a:t>V tem delu boste spoznali bistvene spretnosti in strategije za doseganje poslovnega uspeha z izgradnjo in negovanjem strateškega partnerstva. </a:t>
            </a:r>
          </a:p>
          <a:p>
            <a:pPr algn="just"/>
            <a:r>
              <a:rPr lang="sl-SI" dirty="0">
                <a:solidFill>
                  <a:schemeClr val="accent1"/>
                </a:solidFill>
              </a:rPr>
              <a:t>
Spoznali boste nekatere ključne spretnosti in strategije za doseganje poslovnega uspeha z izgradnjo strateških partnerstev in razumeli, kako lahko učinkovita zavezništva in partnerstva spodbujajo rast, povečujejo konkurenčno prednost in odpirajo nove tržne priložnosti.</a:t>
            </a:r>
          </a:p>
          <a:p>
            <a:pPr algn="just"/>
            <a:endParaRPr lang="sl-SI" sz="1600" dirty="0">
              <a:solidFill>
                <a:schemeClr val="accent1"/>
              </a:solidFill>
            </a:endParaRPr>
          </a:p>
          <a:p>
            <a:pPr algn="just"/>
            <a:endParaRPr lang="en-US" sz="1600" dirty="0">
              <a:solidFill>
                <a:schemeClr val="accent1"/>
              </a:solidFill>
            </a:endParaRPr>
          </a:p>
        </p:txBody>
      </p:sp>
      <p:pic>
        <p:nvPicPr>
          <p:cNvPr id="7" name="Resim 6" descr="renklilik, hafif içeren bir resim&#10;&#10;Açıklama otomatik olarak oluşturuldu">
            <a:extLst>
              <a:ext uri="{FF2B5EF4-FFF2-40B4-BE49-F238E27FC236}">
                <a16:creationId xmlns:a16="http://schemas.microsoft.com/office/drawing/2014/main" id="{AA9CF3E8-4B13-C768-44F9-E28B296B1E6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073951" y="3171378"/>
            <a:ext cx="9214878" cy="5183369"/>
          </a:xfrm>
          <a:prstGeom prst="rect">
            <a:avLst/>
          </a:prstGeom>
        </p:spPr>
      </p:pic>
      <p:sp>
        <p:nvSpPr>
          <p:cNvPr id="9" name="Metin kutusu 8">
            <a:extLst>
              <a:ext uri="{FF2B5EF4-FFF2-40B4-BE49-F238E27FC236}">
                <a16:creationId xmlns:a16="http://schemas.microsoft.com/office/drawing/2014/main" id="{0CEC1222-209C-406D-DDF1-678CF4ADD647}"/>
              </a:ext>
            </a:extLst>
          </p:cNvPr>
          <p:cNvSpPr txBox="1"/>
          <p:nvPr/>
        </p:nvSpPr>
        <p:spPr>
          <a:xfrm>
            <a:off x="5264332" y="6275855"/>
            <a:ext cx="7480662" cy="246221"/>
          </a:xfrm>
          <a:prstGeom prst="rect">
            <a:avLst/>
          </a:prstGeom>
          <a:noFill/>
        </p:spPr>
        <p:txBody>
          <a:bodyPr wrap="square">
            <a:spAutoFit/>
          </a:bodyPr>
          <a:lstStyle/>
          <a:p>
            <a:pPr algn="ctr"/>
            <a:r>
              <a:rPr lang="en-US" sz="1000" dirty="0">
                <a:solidFill>
                  <a:schemeClr val="accent1"/>
                </a:solidFill>
              </a:rPr>
              <a:t>Vir </a:t>
            </a:r>
            <a:r>
              <a:rPr lang="en-US" sz="1000" dirty="0" err="1">
                <a:solidFill>
                  <a:schemeClr val="accent1"/>
                </a:solidFill>
              </a:rPr>
              <a:t>slike</a:t>
            </a:r>
            <a:r>
              <a:rPr lang="en-US" sz="1000" dirty="0">
                <a:solidFill>
                  <a:schemeClr val="accent1"/>
                </a:solidFill>
              </a:rPr>
              <a:t>: stockphoto.com</a:t>
            </a:r>
            <a:endParaRPr lang="tr-TR" sz="1000" dirty="0">
              <a:solidFill>
                <a:schemeClr val="accent1"/>
              </a:solidFill>
            </a:endParaRPr>
          </a:p>
        </p:txBody>
      </p:sp>
    </p:spTree>
    <p:extLst>
      <p:ext uri="{BB962C8B-B14F-4D97-AF65-F5344CB8AC3E}">
        <p14:creationId xmlns:p14="http://schemas.microsoft.com/office/powerpoint/2010/main" val="93086754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32177CB-9DE5-E289-EF6F-E4C298085AD8}"/>
            </a:ext>
          </a:extLst>
        </p:cNvPr>
        <p:cNvGrpSpPr/>
        <p:nvPr/>
      </p:nvGrpSpPr>
      <p:grpSpPr>
        <a:xfrm>
          <a:off x="0" y="0"/>
          <a:ext cx="0" cy="0"/>
          <a:chOff x="0" y="0"/>
          <a:chExt cx="0" cy="0"/>
        </a:xfrm>
      </p:grpSpPr>
      <p:sp>
        <p:nvSpPr>
          <p:cNvPr id="5" name="Título 4">
            <a:extLst>
              <a:ext uri="{FF2B5EF4-FFF2-40B4-BE49-F238E27FC236}">
                <a16:creationId xmlns:a16="http://schemas.microsoft.com/office/drawing/2014/main" id="{D28ED3FA-F135-3E5A-00AE-C77A8EFD54AE}"/>
              </a:ext>
            </a:extLst>
          </p:cNvPr>
          <p:cNvSpPr>
            <a:spLocks noGrp="1"/>
          </p:cNvSpPr>
          <p:nvPr>
            <p:ph type="title"/>
          </p:nvPr>
        </p:nvSpPr>
        <p:spPr>
          <a:xfrm>
            <a:off x="354559" y="295945"/>
            <a:ext cx="10087865" cy="807422"/>
          </a:xfrm>
        </p:spPr>
        <p:txBody>
          <a:bodyPr>
            <a:normAutofit fontScale="90000"/>
          </a:bodyPr>
          <a:lstStyle/>
          <a:p>
            <a:r>
              <a:rPr lang="sl-SI" sz="3400" b="1" noProof="0" dirty="0"/>
              <a:t> </a:t>
            </a:r>
            <a:r>
              <a:rPr lang="sl-SI" sz="3400" noProof="0" dirty="0"/>
              <a:t>Gradnja in negovanje strateških partnerstev – 2/2</a:t>
            </a:r>
          </a:p>
        </p:txBody>
      </p:sp>
      <p:sp>
        <p:nvSpPr>
          <p:cNvPr id="2" name="CasellaDiTesto 1">
            <a:extLst>
              <a:ext uri="{FF2B5EF4-FFF2-40B4-BE49-F238E27FC236}">
                <a16:creationId xmlns:a16="http://schemas.microsoft.com/office/drawing/2014/main" id="{A0B46F4A-EDF4-08EC-4303-3A30283B4E4D}"/>
              </a:ext>
            </a:extLst>
          </p:cNvPr>
          <p:cNvSpPr txBox="1"/>
          <p:nvPr/>
        </p:nvSpPr>
        <p:spPr>
          <a:xfrm>
            <a:off x="527384" y="1197635"/>
            <a:ext cx="11137232" cy="4524315"/>
          </a:xfrm>
          <a:prstGeom prst="rect">
            <a:avLst/>
          </a:prstGeom>
          <a:noFill/>
        </p:spPr>
        <p:txBody>
          <a:bodyPr wrap="square" lIns="91440" tIns="45720" rIns="91440" bIns="45720" rtlCol="0" anchor="t">
            <a:spAutoFit/>
          </a:bodyPr>
          <a:lstStyle/>
          <a:p>
            <a:pPr algn="just"/>
            <a:r>
              <a:rPr lang="sl-SI" sz="1600" b="1" dirty="0">
                <a:solidFill>
                  <a:schemeClr val="accent1"/>
                </a:solidFill>
                <a:ea typeface="Noto Sans"/>
                <a:cs typeface="Noto Sans"/>
              </a:rPr>
              <a:t>Strateška partnerstva </a:t>
            </a:r>
            <a:r>
              <a:rPr lang="sl-SI" sz="1600" dirty="0">
                <a:solidFill>
                  <a:schemeClr val="accent1"/>
                </a:solidFill>
                <a:ea typeface="Noto Sans"/>
                <a:cs typeface="Noto Sans"/>
              </a:rPr>
              <a:t>spadajo v tri kategorije</a:t>
            </a:r>
            <a:endParaRPr lang="sl-SI" sz="1600" b="0" i="0" dirty="0">
              <a:solidFill>
                <a:schemeClr val="accent1"/>
              </a:solidFill>
              <a:effectLst/>
              <a:highlight>
                <a:srgbClr val="FFFF00"/>
              </a:highlight>
              <a:ea typeface="Noto Sans"/>
              <a:cs typeface="Noto Sans"/>
            </a:endParaRPr>
          </a:p>
          <a:p>
            <a:pPr algn="just"/>
            <a:endParaRPr lang="sl-SI" sz="1600" dirty="0">
              <a:solidFill>
                <a:schemeClr val="accent1"/>
              </a:solidFill>
              <a:ea typeface="Noto Sans"/>
              <a:cs typeface="Noto Sans"/>
            </a:endParaRPr>
          </a:p>
          <a:p>
            <a:pPr marL="285750" indent="-285750">
              <a:buFont typeface="Arial"/>
              <a:buChar char="•"/>
            </a:pPr>
            <a:r>
              <a:rPr lang="sl-SI" sz="1600">
                <a:solidFill>
                  <a:schemeClr val="accent1"/>
                </a:solidFill>
                <a:ea typeface="Noto Sans"/>
                <a:cs typeface="Noto Sans"/>
              </a:rPr>
              <a:t>Pogodbeni dogovori, </a:t>
            </a:r>
            <a:endParaRPr lang="sl-SI" sz="1600">
              <a:solidFill>
                <a:schemeClr val="accent1"/>
              </a:solidFill>
              <a:ea typeface="Noto Sans" panose="020B0502040504020204" pitchFamily="34" charset="0"/>
              <a:cs typeface="Noto Sans" panose="020B0502040504020204" pitchFamily="34" charset="0"/>
            </a:endParaRPr>
          </a:p>
          <a:p>
            <a:pPr marL="285750" indent="-285750">
              <a:buFont typeface="Arial"/>
              <a:buChar char="•"/>
            </a:pPr>
            <a:r>
              <a:rPr lang="sl-SI" sz="1600" dirty="0">
                <a:solidFill>
                  <a:schemeClr val="accent1"/>
                </a:solidFill>
                <a:ea typeface="Noto Sans"/>
                <a:cs typeface="Noto Sans"/>
              </a:rPr>
              <a:t>Lastniške naložbe in </a:t>
            </a:r>
            <a:endParaRPr lang="sl-SI" sz="1600" dirty="0">
              <a:solidFill>
                <a:schemeClr val="accent1"/>
              </a:solidFill>
              <a:ea typeface="Noto Sans" panose="020B0502040504020204" pitchFamily="34" charset="0"/>
              <a:cs typeface="Noto Sans" panose="020B0502040504020204" pitchFamily="34" charset="0"/>
            </a:endParaRPr>
          </a:p>
          <a:p>
            <a:pPr marL="285750" indent="-285750">
              <a:buFont typeface="Arial"/>
              <a:buChar char="•"/>
            </a:pPr>
            <a:r>
              <a:rPr lang="sl-SI" sz="1600" dirty="0">
                <a:solidFill>
                  <a:schemeClr val="accent1"/>
                </a:solidFill>
                <a:ea typeface="Noto Sans"/>
                <a:cs typeface="Noto Sans"/>
              </a:rPr>
              <a:t>Skupna podjetja, </a:t>
            </a:r>
            <a:endParaRPr lang="sl-SI" sz="1600" dirty="0">
              <a:solidFill>
                <a:schemeClr val="accent1"/>
              </a:solidFill>
              <a:ea typeface="Noto Sans" panose="020B0502040504020204" pitchFamily="34" charset="0"/>
              <a:cs typeface="Noto Sans" panose="020B0502040504020204" pitchFamily="34" charset="0"/>
            </a:endParaRPr>
          </a:p>
          <a:p>
            <a:r>
              <a:rPr lang="sl-SI" sz="1600" dirty="0">
                <a:solidFill>
                  <a:schemeClr val="accent1"/>
                </a:solidFill>
                <a:ea typeface="Noto Sans"/>
                <a:cs typeface="Noto Sans"/>
              </a:rPr>
              <a:t>kot je obravnavano v nadaljevanju</a:t>
            </a:r>
            <a:r>
              <a:rPr lang="sl-SI" sz="1600" b="0" dirty="0">
                <a:solidFill>
                  <a:schemeClr val="accent1"/>
                </a:solidFill>
                <a:effectLst/>
                <a:ea typeface="Noto Sans"/>
                <a:cs typeface="Noto Sans"/>
              </a:rPr>
              <a:t>.</a:t>
            </a:r>
            <a:endParaRPr lang="sl-SI" sz="1600" b="0" dirty="0">
              <a:solidFill>
                <a:schemeClr val="accent1"/>
              </a:solidFill>
              <a:effectLst/>
              <a:ea typeface="Noto Sans" panose="020B0502040504020204" pitchFamily="34" charset="0"/>
              <a:cs typeface="Noto Sans" panose="020B0502040504020204" pitchFamily="34" charset="0"/>
            </a:endParaRPr>
          </a:p>
          <a:p>
            <a:pPr marL="457200" indent="-457200" algn="just">
              <a:buFont typeface="Arial"/>
              <a:buChar char="•"/>
            </a:pPr>
            <a:endParaRPr lang="sl-SI" sz="1600" i="1" dirty="0">
              <a:solidFill>
                <a:schemeClr val="accent1"/>
              </a:solidFill>
              <a:ea typeface="Noto Sans" panose="020B0502040504020204" pitchFamily="34" charset="0"/>
              <a:cs typeface="Noto Sans" panose="020B0502040504020204" pitchFamily="34" charset="0"/>
            </a:endParaRPr>
          </a:p>
          <a:p>
            <a:pPr algn="just"/>
            <a:r>
              <a:rPr lang="sl-SI" sz="1600" b="1" dirty="0">
                <a:solidFill>
                  <a:schemeClr val="accent1"/>
                </a:solidFill>
                <a:ea typeface="Noto Sans"/>
                <a:cs typeface="Noto Sans"/>
              </a:rPr>
              <a:t>Pogodbeni dogovori </a:t>
            </a:r>
            <a:r>
              <a:rPr lang="sl-SI" sz="1600" dirty="0">
                <a:solidFill>
                  <a:schemeClr val="accent1"/>
                </a:solidFill>
                <a:ea typeface="Noto Sans"/>
                <a:cs typeface="Noto Sans"/>
              </a:rPr>
              <a:t>vključujejo nelastniška zavezništva, kot so distribucijski sporazumi, odnosi z zunanjim izvajanjem, franšizni ali licenčni sporazumi ter partnerstva za raziskave in razvoj. Vključujejo tudi simbiotične odnose, kjer sodelujejo organizacije, ki služijo navidezno nepovezanim trgom. </a:t>
            </a:r>
          </a:p>
          <a:p>
            <a:pPr algn="just"/>
            <a:endParaRPr lang="sl-SI" sz="1600" dirty="0">
              <a:solidFill>
                <a:schemeClr val="accent1"/>
              </a:solidFill>
              <a:ea typeface="Noto Sans" panose="020B0502040504020204" pitchFamily="34" charset="0"/>
              <a:cs typeface="Noto Sans" panose="020B0502040504020204" pitchFamily="34" charset="0"/>
            </a:endParaRPr>
          </a:p>
          <a:p>
            <a:pPr algn="just"/>
            <a:r>
              <a:rPr lang="sl-SI" sz="1600" b="1" dirty="0">
                <a:solidFill>
                  <a:schemeClr val="accent1"/>
                </a:solidFill>
                <a:ea typeface="Noto Sans"/>
                <a:cs typeface="Noto Sans"/>
              </a:rPr>
              <a:t>Lastniške naložbe </a:t>
            </a:r>
            <a:r>
              <a:rPr lang="sl-SI" sz="1600" dirty="0">
                <a:solidFill>
                  <a:schemeClr val="accent1"/>
                </a:solidFill>
                <a:ea typeface="Noto Sans"/>
                <a:cs typeface="Noto Sans"/>
              </a:rPr>
              <a:t>vključujejo eno podjetje, ki prevzame manjšinski lastniški delež v partnerskem podjetju. Te naložbe omogočajo podjetju vlagatelju, da vstopi in spozna privlačne potencialne trge. So tudi sredstva za dostop do obetavnih tehnologij ali izdelkov, ki še niso potrjeni na trgu.</a:t>
            </a:r>
          </a:p>
          <a:p>
            <a:pPr algn="just"/>
            <a:endParaRPr lang="sl-SI" sz="1600" dirty="0">
              <a:solidFill>
                <a:schemeClr val="accent1"/>
              </a:solidFill>
              <a:ea typeface="Noto Sans" panose="020B0502040504020204" pitchFamily="34" charset="0"/>
              <a:cs typeface="Noto Sans" panose="020B0502040504020204" pitchFamily="34" charset="0"/>
            </a:endParaRPr>
          </a:p>
          <a:p>
            <a:pPr algn="just"/>
            <a:r>
              <a:rPr lang="sl-SI" sz="1600" b="1" dirty="0">
                <a:solidFill>
                  <a:schemeClr val="accent1"/>
                </a:solidFill>
                <a:ea typeface="Noto Sans"/>
                <a:cs typeface="Noto Sans"/>
              </a:rPr>
              <a:t>Skupna podjetja </a:t>
            </a:r>
            <a:r>
              <a:rPr lang="sl-SI" sz="1600" dirty="0">
                <a:solidFill>
                  <a:schemeClr val="accent1"/>
                </a:solidFill>
                <a:ea typeface="Noto Sans"/>
                <a:cs typeface="Noto Sans"/>
              </a:rPr>
              <a:t>vključujejo dve ali več neodvisnih družb, ki tvorijo tretji subjekt. Vsako podjetje prispeva vire in delnice nadzora (in dobička ali izgube) podjetja. Podjetje lahko obstaja za kratkoročni projekt, kot je večje gradbeno delo, ali za dolgoročno poslovno razmerje, kar je skupna strategija za podjetja, ki želijo vstopiti na tuje trge.</a:t>
            </a:r>
          </a:p>
        </p:txBody>
      </p:sp>
    </p:spTree>
    <p:extLst>
      <p:ext uri="{BB962C8B-B14F-4D97-AF65-F5344CB8AC3E}">
        <p14:creationId xmlns:p14="http://schemas.microsoft.com/office/powerpoint/2010/main" val="342833214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BAC7B53-F608-308D-C437-6AC19A29D2BE}"/>
            </a:ext>
          </a:extLst>
        </p:cNvPr>
        <p:cNvGrpSpPr/>
        <p:nvPr/>
      </p:nvGrpSpPr>
      <p:grpSpPr>
        <a:xfrm>
          <a:off x="0" y="0"/>
          <a:ext cx="0" cy="0"/>
          <a:chOff x="0" y="0"/>
          <a:chExt cx="0" cy="0"/>
        </a:xfrm>
      </p:grpSpPr>
      <p:sp>
        <p:nvSpPr>
          <p:cNvPr id="2" name="CasellaDiTesto 1">
            <a:extLst>
              <a:ext uri="{FF2B5EF4-FFF2-40B4-BE49-F238E27FC236}">
                <a16:creationId xmlns:a16="http://schemas.microsoft.com/office/drawing/2014/main" id="{E75062B2-CE0E-1BA2-48EE-B17953F29124}"/>
              </a:ext>
            </a:extLst>
          </p:cNvPr>
          <p:cNvSpPr txBox="1"/>
          <p:nvPr/>
        </p:nvSpPr>
        <p:spPr>
          <a:xfrm>
            <a:off x="324184" y="1144549"/>
            <a:ext cx="11137232" cy="4819781"/>
          </a:xfrm>
          <a:prstGeom prst="rect">
            <a:avLst/>
          </a:prstGeom>
          <a:noFill/>
        </p:spPr>
        <p:txBody>
          <a:bodyPr wrap="square" lIns="91440" tIns="45720" rIns="91440" bIns="45720" rtlCol="0" anchor="t">
            <a:spAutoFit/>
          </a:bodyPr>
          <a:lstStyle/>
          <a:p>
            <a:pPr marL="742950" lvl="1" indent="-285750">
              <a:lnSpc>
                <a:spcPct val="130000"/>
              </a:lnSpc>
              <a:buFont typeface="Wingdings" panose="05000000000000000000" pitchFamily="2" charset="2"/>
              <a:buChar char="ü"/>
            </a:pPr>
            <a:r>
              <a:rPr lang="sl-SI" sz="1600">
                <a:solidFill>
                  <a:schemeClr val="accent1"/>
                </a:solidFill>
                <a:ea typeface="Noto Sans"/>
                <a:cs typeface="Noto Sans"/>
              </a:rPr>
              <a:t>Vplivanje na iste stranke/sinergije storitev med strankami.</a:t>
            </a:r>
            <a:endParaRPr lang="sl-SI">
              <a:solidFill>
                <a:schemeClr val="accent1"/>
              </a:solidFill>
              <a:ea typeface="Noto Sans"/>
              <a:cs typeface="Noto Sans"/>
            </a:endParaRPr>
          </a:p>
          <a:p>
            <a:pPr marL="742950" lvl="1" indent="-285750">
              <a:lnSpc>
                <a:spcPct val="130000"/>
              </a:lnSpc>
              <a:buFont typeface="Wingdings" panose="05000000000000000000" pitchFamily="2" charset="2"/>
              <a:buChar char="ü"/>
            </a:pPr>
            <a:r>
              <a:rPr lang="sl-SI" sz="1600" dirty="0">
                <a:solidFill>
                  <a:schemeClr val="accent1"/>
                </a:solidFill>
                <a:ea typeface="Noto Sans"/>
                <a:cs typeface="Noto Sans"/>
              </a:rPr>
              <a:t>Ustvarjanje učinkovitosti.</a:t>
            </a:r>
            <a:endParaRPr lang="sl-SI">
              <a:solidFill>
                <a:schemeClr val="accent1"/>
              </a:solidFill>
              <a:ea typeface="Noto Sans"/>
              <a:cs typeface="Noto Sans"/>
            </a:endParaRPr>
          </a:p>
          <a:p>
            <a:pPr marL="742950" lvl="1" indent="-285750">
              <a:lnSpc>
                <a:spcPct val="130000"/>
              </a:lnSpc>
              <a:buFont typeface="Wingdings" panose="05000000000000000000" pitchFamily="2" charset="2"/>
              <a:buChar char="ü"/>
            </a:pPr>
            <a:r>
              <a:rPr lang="sl-SI" sz="1600" dirty="0">
                <a:solidFill>
                  <a:schemeClr val="accent1"/>
                </a:solidFill>
                <a:ea typeface="Noto Sans"/>
                <a:cs typeface="Noto Sans"/>
              </a:rPr>
              <a:t>Izogibanje podvajanju in zmanjšali razdrobljenost storitev.</a:t>
            </a:r>
            <a:endParaRPr lang="sl-SI">
              <a:solidFill>
                <a:schemeClr val="accent1"/>
              </a:solidFill>
              <a:ea typeface="Noto Sans"/>
              <a:cs typeface="Noto Sans"/>
            </a:endParaRPr>
          </a:p>
          <a:p>
            <a:pPr marL="742950" lvl="1" indent="-285750">
              <a:lnSpc>
                <a:spcPct val="130000"/>
              </a:lnSpc>
              <a:buFont typeface="Wingdings" panose="05000000000000000000" pitchFamily="2" charset="2"/>
              <a:buChar char="ü"/>
            </a:pPr>
            <a:r>
              <a:rPr lang="sl-SI" sz="1600">
                <a:solidFill>
                  <a:schemeClr val="accent1"/>
                </a:solidFill>
                <a:ea typeface="Noto Sans"/>
                <a:cs typeface="Noto Sans"/>
              </a:rPr>
              <a:t>Zagotavljanje boljše storitve, kot jo lahko sami. </a:t>
            </a:r>
            <a:endParaRPr lang="sl-SI">
              <a:solidFill>
                <a:schemeClr val="accent1"/>
              </a:solidFill>
              <a:ea typeface="Noto Sans"/>
              <a:cs typeface="Noto Sans"/>
            </a:endParaRPr>
          </a:p>
          <a:p>
            <a:pPr marL="742950" lvl="1" indent="-285750">
              <a:lnSpc>
                <a:spcPct val="130000"/>
              </a:lnSpc>
              <a:buFont typeface="Wingdings" panose="05000000000000000000" pitchFamily="2" charset="2"/>
              <a:buChar char="ü"/>
            </a:pPr>
            <a:r>
              <a:rPr lang="sl-SI" sz="1600" dirty="0">
                <a:solidFill>
                  <a:schemeClr val="accent1"/>
                </a:solidFill>
                <a:ea typeface="Noto Sans"/>
                <a:cs typeface="Noto Sans"/>
              </a:rPr>
              <a:t>Dostop do partnerjevih virov.</a:t>
            </a:r>
            <a:endParaRPr lang="sl-SI">
              <a:solidFill>
                <a:schemeClr val="accent1"/>
              </a:solidFill>
              <a:ea typeface="Noto Sans"/>
              <a:cs typeface="Noto Sans"/>
            </a:endParaRPr>
          </a:p>
          <a:p>
            <a:pPr marL="742950" lvl="1" indent="-285750">
              <a:lnSpc>
                <a:spcPct val="130000"/>
              </a:lnSpc>
              <a:buFont typeface="Wingdings" panose="05000000000000000000" pitchFamily="2" charset="2"/>
              <a:buChar char="ü"/>
            </a:pPr>
            <a:r>
              <a:rPr lang="sl-SI" sz="1600">
                <a:solidFill>
                  <a:schemeClr val="accent1"/>
                </a:solidFill>
                <a:ea typeface="Noto Sans"/>
                <a:cs typeface="Noto Sans"/>
              </a:rPr>
              <a:t>Dostop do ljudi, ki jih potrebujete prek partnerskih odnosov.</a:t>
            </a:r>
            <a:endParaRPr lang="sl-SI">
              <a:solidFill>
                <a:schemeClr val="accent1"/>
              </a:solidFill>
              <a:ea typeface="Noto Sans"/>
              <a:cs typeface="Noto Sans"/>
            </a:endParaRPr>
          </a:p>
          <a:p>
            <a:pPr marL="742950" lvl="1" indent="-285750">
              <a:lnSpc>
                <a:spcPct val="130000"/>
              </a:lnSpc>
              <a:buFont typeface="Wingdings" panose="05000000000000000000" pitchFamily="2" charset="2"/>
              <a:buChar char="ü"/>
            </a:pPr>
            <a:r>
              <a:rPr lang="sl-SI" sz="1600" dirty="0">
                <a:solidFill>
                  <a:schemeClr val="accent1"/>
                </a:solidFill>
                <a:ea typeface="Noto Sans"/>
                <a:cs typeface="Noto Sans"/>
              </a:rPr>
              <a:t>Uporaba verodostojnosti partnerja (</a:t>
            </a:r>
            <a:r>
              <a:rPr lang="sl-SI" sz="1600" err="1">
                <a:solidFill>
                  <a:schemeClr val="accent1"/>
                </a:solidFill>
                <a:ea typeface="Noto Sans"/>
                <a:cs typeface="Noto Sans"/>
              </a:rPr>
              <a:t>okoljska</a:t>
            </a:r>
            <a:r>
              <a:rPr lang="sl-SI" sz="1600" dirty="0">
                <a:solidFill>
                  <a:schemeClr val="accent1"/>
                </a:solidFill>
                <a:ea typeface="Noto Sans"/>
                <a:cs typeface="Noto Sans"/>
              </a:rPr>
              <a:t>, </a:t>
            </a:r>
            <a:r>
              <a:rPr lang="sl-SI" sz="1600">
                <a:solidFill>
                  <a:schemeClr val="accent1"/>
                </a:solidFill>
                <a:ea typeface="Noto Sans"/>
                <a:cs typeface="Noto Sans"/>
              </a:rPr>
              <a:t>politična, finančna itd.)</a:t>
            </a:r>
            <a:endParaRPr lang="sl-SI">
              <a:solidFill>
                <a:schemeClr val="accent1"/>
              </a:solidFill>
              <a:ea typeface="Noto Sans"/>
              <a:cs typeface="Noto Sans"/>
            </a:endParaRPr>
          </a:p>
          <a:p>
            <a:pPr marL="742950" lvl="1" indent="-285750">
              <a:lnSpc>
                <a:spcPct val="130000"/>
              </a:lnSpc>
              <a:buFont typeface="Wingdings" panose="05000000000000000000" pitchFamily="2" charset="2"/>
              <a:buChar char="ü"/>
            </a:pPr>
            <a:r>
              <a:rPr lang="sl-SI" sz="1600" dirty="0">
                <a:solidFill>
                  <a:schemeClr val="accent1"/>
                </a:solidFill>
                <a:ea typeface="Noto Sans"/>
                <a:cs typeface="Noto Sans"/>
              </a:rPr>
              <a:t>Uporaba partnerjevega "glasnega glasu" (npr. mediji, ljubljeni mediji).</a:t>
            </a:r>
            <a:endParaRPr lang="sl-SI">
              <a:solidFill>
                <a:schemeClr val="accent1"/>
              </a:solidFill>
              <a:ea typeface="Noto Sans"/>
              <a:cs typeface="Noto Sans"/>
            </a:endParaRPr>
          </a:p>
          <a:p>
            <a:pPr marL="742950" lvl="1" indent="-285750">
              <a:lnSpc>
                <a:spcPct val="130000"/>
              </a:lnSpc>
              <a:buFont typeface="Wingdings" panose="05000000000000000000" pitchFamily="2" charset="2"/>
              <a:buChar char="ü"/>
            </a:pPr>
            <a:r>
              <a:rPr lang="sl-SI" sz="1600">
                <a:solidFill>
                  <a:schemeClr val="accent1"/>
                </a:solidFill>
                <a:ea typeface="Noto Sans"/>
                <a:cs typeface="Noto Sans"/>
              </a:rPr>
              <a:t>Dobra referenca v vašem imenu.</a:t>
            </a:r>
            <a:endParaRPr lang="sl-SI">
              <a:solidFill>
                <a:schemeClr val="accent1"/>
              </a:solidFill>
              <a:ea typeface="Noto Sans"/>
              <a:cs typeface="Noto Sans"/>
            </a:endParaRPr>
          </a:p>
          <a:p>
            <a:pPr marL="742950" lvl="1" indent="-285750">
              <a:lnSpc>
                <a:spcPct val="130000"/>
              </a:lnSpc>
              <a:buFont typeface="Wingdings" panose="05000000000000000000" pitchFamily="2" charset="2"/>
              <a:buChar char="ü"/>
            </a:pPr>
            <a:r>
              <a:rPr lang="sl-SI" sz="1600">
                <a:solidFill>
                  <a:schemeClr val="accent1"/>
                </a:solidFill>
                <a:ea typeface="Noto Sans"/>
                <a:cs typeface="Noto Sans"/>
              </a:rPr>
              <a:t>Moralna in psihološka podpora.</a:t>
            </a:r>
            <a:endParaRPr lang="sl-SI">
              <a:solidFill>
                <a:schemeClr val="accent1"/>
              </a:solidFill>
              <a:ea typeface="Noto Sans"/>
              <a:cs typeface="Noto Sans"/>
            </a:endParaRPr>
          </a:p>
          <a:p>
            <a:pPr marL="742950" lvl="1" indent="-285750">
              <a:lnSpc>
                <a:spcPct val="130000"/>
              </a:lnSpc>
              <a:buFont typeface="Wingdings" panose="05000000000000000000" pitchFamily="2" charset="2"/>
              <a:buChar char="ü"/>
            </a:pPr>
            <a:r>
              <a:rPr lang="sl-SI" sz="1600">
                <a:solidFill>
                  <a:schemeClr val="accent1"/>
                </a:solidFill>
                <a:ea typeface="Noto Sans"/>
                <a:cs typeface="Noto Sans"/>
              </a:rPr>
              <a:t>Imeti partnerja s spretnostmi in zmožnostmi, ki dopolnjujejo vaše.</a:t>
            </a:r>
            <a:endParaRPr lang="sl-SI">
              <a:solidFill>
                <a:schemeClr val="accent1"/>
              </a:solidFill>
              <a:ea typeface="Noto Sans"/>
              <a:cs typeface="Noto Sans"/>
            </a:endParaRPr>
          </a:p>
          <a:p>
            <a:pPr marL="742950" lvl="1" indent="-285750">
              <a:lnSpc>
                <a:spcPct val="130000"/>
              </a:lnSpc>
              <a:buFont typeface="Wingdings" panose="05000000000000000000" pitchFamily="2" charset="2"/>
              <a:buChar char="ü"/>
            </a:pPr>
            <a:r>
              <a:rPr lang="sl-SI" sz="1600" dirty="0">
                <a:solidFill>
                  <a:schemeClr val="accent1"/>
                </a:solidFill>
                <a:ea typeface="Noto Sans"/>
                <a:cs typeface="Noto Sans"/>
              </a:rPr>
              <a:t>Manjšanje potencialne škode s strani partnerja ali ker je tveganje preveliko, da ga ne bi imeli kot partnerja.</a:t>
            </a:r>
            <a:endParaRPr lang="sl-SI">
              <a:solidFill>
                <a:schemeClr val="accent1"/>
              </a:solidFill>
              <a:ea typeface="Noto Sans"/>
              <a:cs typeface="Noto Sans"/>
            </a:endParaRPr>
          </a:p>
          <a:p>
            <a:pPr marL="742950" lvl="1" indent="-285750">
              <a:lnSpc>
                <a:spcPct val="130000"/>
              </a:lnSpc>
              <a:buFont typeface="Wingdings" panose="05000000000000000000" pitchFamily="2" charset="2"/>
              <a:buChar char="ü"/>
            </a:pPr>
            <a:r>
              <a:rPr lang="sl-SI" sz="1600">
                <a:solidFill>
                  <a:schemeClr val="accent1"/>
                </a:solidFill>
                <a:ea typeface="Noto Sans"/>
                <a:cs typeface="Noto Sans"/>
              </a:rPr>
              <a:t>Povečanje potenciala za inovacije s sodelovanjem s partnerjem.</a:t>
            </a:r>
            <a:endParaRPr lang="sl-SI">
              <a:solidFill>
                <a:schemeClr val="accent1"/>
              </a:solidFill>
              <a:ea typeface="Noto Sans"/>
              <a:cs typeface="Noto Sans"/>
            </a:endParaRPr>
          </a:p>
          <a:p>
            <a:pPr marL="742950" lvl="1" indent="-285750">
              <a:lnSpc>
                <a:spcPct val="130000"/>
              </a:lnSpc>
              <a:buFont typeface="Wingdings" panose="05000000000000000000" pitchFamily="2" charset="2"/>
              <a:buChar char="ü"/>
            </a:pPr>
            <a:r>
              <a:rPr lang="sl-SI" sz="1600" dirty="0">
                <a:solidFill>
                  <a:schemeClr val="accent1"/>
                </a:solidFill>
                <a:ea typeface="Noto Sans"/>
                <a:cs typeface="Noto Sans"/>
              </a:rPr>
              <a:t>Zmaga v demokratičnem procesu ali glasovanje</a:t>
            </a:r>
            <a:r>
              <a:rPr lang="sl-SI" sz="1600" b="0" i="0" dirty="0">
                <a:solidFill>
                  <a:schemeClr val="accent1"/>
                </a:solidFill>
                <a:effectLst/>
                <a:ea typeface="Noto Sans"/>
                <a:cs typeface="Noto Sans"/>
              </a:rPr>
              <a:t>. </a:t>
            </a:r>
            <a:endParaRPr lang="sl-SI" dirty="0">
              <a:solidFill>
                <a:schemeClr val="accent1"/>
              </a:solidFill>
            </a:endParaRPr>
          </a:p>
          <a:p>
            <a:pPr algn="just"/>
            <a:endParaRPr lang="en-US" sz="1600" b="0" i="0" dirty="0">
              <a:solidFill>
                <a:schemeClr val="accent1"/>
              </a:solidFill>
              <a:effectLst/>
              <a:ea typeface="Noto Sans" panose="020B0502040504020204" pitchFamily="34" charset="0"/>
              <a:cs typeface="Noto Sans" panose="020B0502040504020204" pitchFamily="34" charset="0"/>
            </a:endParaRPr>
          </a:p>
        </p:txBody>
      </p:sp>
      <p:sp>
        <p:nvSpPr>
          <p:cNvPr id="7" name="Metin kutusu 6">
            <a:extLst>
              <a:ext uri="{FF2B5EF4-FFF2-40B4-BE49-F238E27FC236}">
                <a16:creationId xmlns:a16="http://schemas.microsoft.com/office/drawing/2014/main" id="{1CAC0387-64FA-DADA-2924-1A3ABC5B87F7}"/>
              </a:ext>
            </a:extLst>
          </p:cNvPr>
          <p:cNvSpPr txBox="1"/>
          <p:nvPr/>
        </p:nvSpPr>
        <p:spPr>
          <a:xfrm>
            <a:off x="924226" y="540569"/>
            <a:ext cx="8339667" cy="459165"/>
          </a:xfrm>
          <a:prstGeom prst="rect">
            <a:avLst/>
          </a:prstGeom>
          <a:noFill/>
        </p:spPr>
        <p:txBody>
          <a:bodyPr wrap="square">
            <a:spAutoFit/>
          </a:bodyPr>
          <a:lstStyle/>
          <a:p>
            <a:pPr algn="just">
              <a:lnSpc>
                <a:spcPct val="150000"/>
              </a:lnSpc>
              <a:spcBef>
                <a:spcPts val="600"/>
              </a:spcBef>
              <a:spcAft>
                <a:spcPts val="600"/>
              </a:spcAft>
            </a:pPr>
            <a:r>
              <a:rPr lang="pl-PL" b="1" dirty="0">
                <a:solidFill>
                  <a:schemeClr val="bg1">
                    <a:lumMod val="75000"/>
                  </a:schemeClr>
                </a:solidFill>
                <a:ea typeface="Noto Sans"/>
                <a:cs typeface="Noto Sans"/>
              </a:rPr>
              <a:t>Razmislite o razlogih za začetek ali spremembo partnerstva</a:t>
            </a:r>
            <a:endParaRPr lang="tr-TR" dirty="0">
              <a:solidFill>
                <a:schemeClr val="bg1">
                  <a:lumMod val="75000"/>
                </a:schemeClr>
              </a:solidFill>
              <a:ea typeface="Noto Sans" panose="020B0502040504020204" pitchFamily="34" charset="0"/>
              <a:cs typeface="Noto Sans" panose="020B0502040504020204" pitchFamily="34" charset="0"/>
            </a:endParaRPr>
          </a:p>
        </p:txBody>
      </p:sp>
    </p:spTree>
    <p:extLst>
      <p:ext uri="{BB962C8B-B14F-4D97-AF65-F5344CB8AC3E}">
        <p14:creationId xmlns:p14="http://schemas.microsoft.com/office/powerpoint/2010/main" val="73816128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72A6B3C-8A30-E6BD-D17D-1DCA66917EDE}"/>
            </a:ext>
          </a:extLst>
        </p:cNvPr>
        <p:cNvGrpSpPr/>
        <p:nvPr/>
      </p:nvGrpSpPr>
      <p:grpSpPr>
        <a:xfrm>
          <a:off x="0" y="0"/>
          <a:ext cx="0" cy="0"/>
          <a:chOff x="0" y="0"/>
          <a:chExt cx="0" cy="0"/>
        </a:xfrm>
      </p:grpSpPr>
      <p:sp>
        <p:nvSpPr>
          <p:cNvPr id="2" name="CasellaDiTesto 1">
            <a:extLst>
              <a:ext uri="{FF2B5EF4-FFF2-40B4-BE49-F238E27FC236}">
                <a16:creationId xmlns:a16="http://schemas.microsoft.com/office/drawing/2014/main" id="{39C6727E-479B-707D-BB06-0D685D4D97C3}"/>
              </a:ext>
            </a:extLst>
          </p:cNvPr>
          <p:cNvSpPr txBox="1"/>
          <p:nvPr/>
        </p:nvSpPr>
        <p:spPr>
          <a:xfrm>
            <a:off x="211666" y="1850123"/>
            <a:ext cx="7671854" cy="4425827"/>
          </a:xfrm>
          <a:prstGeom prst="rect">
            <a:avLst/>
          </a:prstGeom>
          <a:noFill/>
        </p:spPr>
        <p:txBody>
          <a:bodyPr wrap="square" lIns="91440" tIns="45720" rIns="91440" bIns="45720" rtlCol="0" anchor="t">
            <a:spAutoFit/>
          </a:bodyPr>
          <a:lstStyle/>
          <a:p>
            <a:pPr>
              <a:lnSpc>
                <a:spcPct val="130000"/>
              </a:lnSpc>
            </a:pPr>
            <a:r>
              <a:rPr lang="sl-SI" sz="1600" b="1" dirty="0">
                <a:solidFill>
                  <a:schemeClr val="accent1"/>
                </a:solidFill>
                <a:latin typeface="Raleway "/>
                <a:ea typeface="Noto Sans"/>
                <a:cs typeface="Noto Sans"/>
              </a:rPr>
              <a:t>Soustvarjanje vrednosti </a:t>
            </a:r>
            <a:r>
              <a:rPr lang="sl-SI" sz="1600" dirty="0">
                <a:solidFill>
                  <a:schemeClr val="accent1"/>
                </a:solidFill>
                <a:latin typeface="Raleway "/>
                <a:ea typeface="Noto Sans"/>
                <a:cs typeface="Noto Sans"/>
              </a:rPr>
              <a:t>je posebna vrsta sodelovanja, ki velja za inovativen in interaktiven proces med strankami in organizacijami, katerega cilj je povečati vrednost izdelka ali storitve.
Eden od glavnih ciljev podjetij je vzpostaviti strateška partnerstva na pravilen in učinkovit način med procesom ustvarjanja vrednosti. Učinkovito upravljanje tega procesa, v katerem se združujejo različni strateški elementi, kot so "finančni viri", "človeški viri", "spretnosti" in "informacije", povečuje dobiček in učinkovitost podjetij</a:t>
            </a:r>
            <a:r>
              <a:rPr lang="sl-SI" sz="1600" b="0" i="0" dirty="0">
                <a:solidFill>
                  <a:schemeClr val="accent1"/>
                </a:solidFill>
                <a:effectLst/>
                <a:latin typeface="Raleway "/>
                <a:ea typeface="Noto Sans"/>
                <a:cs typeface="Noto Sans"/>
              </a:rPr>
              <a:t>.</a:t>
            </a:r>
            <a:endParaRPr lang="sl-SI" sz="1600" dirty="0">
              <a:solidFill>
                <a:schemeClr val="accent1"/>
              </a:solidFill>
              <a:latin typeface="Raleway "/>
              <a:ea typeface="Noto Sans" panose="020B0502040504020204" pitchFamily="34" charset="0"/>
              <a:cs typeface="Noto Sans" panose="020B0502040504020204" pitchFamily="34" charset="0"/>
            </a:endParaRPr>
          </a:p>
          <a:p>
            <a:pPr marL="285750" indent="-285750">
              <a:lnSpc>
                <a:spcPct val="130000"/>
              </a:lnSpc>
              <a:buFont typeface="Arial" panose="020B0604020202020204" pitchFamily="34" charset="0"/>
              <a:buChar char="•"/>
            </a:pPr>
            <a:r>
              <a:rPr lang="sl-SI" sz="1600" b="1" dirty="0">
                <a:solidFill>
                  <a:schemeClr val="accent1"/>
                </a:solidFill>
                <a:latin typeface="Raleway "/>
                <a:ea typeface="Noto Sans"/>
                <a:cs typeface="Noto Sans"/>
              </a:rPr>
              <a:t>Zeleno polje</a:t>
            </a:r>
            <a:r>
              <a:rPr lang="sl-SI" sz="1600" b="1" i="0" dirty="0">
                <a:solidFill>
                  <a:schemeClr val="accent1"/>
                </a:solidFill>
                <a:effectLst/>
                <a:latin typeface="Raleway "/>
                <a:ea typeface="Noto Sans"/>
                <a:cs typeface="Noto Sans"/>
              </a:rPr>
              <a:t>: </a:t>
            </a:r>
            <a:r>
              <a:rPr lang="sl-SI" sz="1600" dirty="0">
                <a:solidFill>
                  <a:schemeClr val="accent1"/>
                </a:solidFill>
                <a:latin typeface="Raleway "/>
                <a:ea typeface="Noto Sans"/>
                <a:cs typeface="Noto Sans"/>
              </a:rPr>
              <a:t>Interaktivnost ustvarjanja vrednosti je visoka, prav tako pa tudi izkušnja izdelka / storitve</a:t>
            </a:r>
            <a:r>
              <a:rPr lang="sl-SI" sz="1600" b="0" i="0" dirty="0">
                <a:solidFill>
                  <a:schemeClr val="accent1"/>
                </a:solidFill>
                <a:effectLst/>
                <a:latin typeface="Raleway "/>
                <a:ea typeface="Noto Sans"/>
                <a:cs typeface="Noto Sans"/>
              </a:rPr>
              <a:t>.</a:t>
            </a:r>
            <a:endParaRPr lang="sl-SI" sz="1600" b="0" i="0" dirty="0">
              <a:solidFill>
                <a:schemeClr val="accent1"/>
              </a:solidFill>
              <a:effectLst/>
              <a:latin typeface="Raleway "/>
              <a:ea typeface="Noto Sans" panose="020B0502040504020204" pitchFamily="34" charset="0"/>
              <a:cs typeface="Noto Sans" panose="020B0502040504020204" pitchFamily="34" charset="0"/>
            </a:endParaRPr>
          </a:p>
          <a:p>
            <a:pPr marL="285750" indent="-285750">
              <a:lnSpc>
                <a:spcPct val="130000"/>
              </a:lnSpc>
              <a:buFont typeface="Arial" panose="020B0604020202020204" pitchFamily="34" charset="0"/>
              <a:buChar char="•"/>
            </a:pPr>
            <a:r>
              <a:rPr lang="sl-SI" sz="1600" b="1" dirty="0">
                <a:solidFill>
                  <a:schemeClr val="accent1"/>
                </a:solidFill>
                <a:latin typeface="Raleway "/>
                <a:ea typeface="Noto Sans"/>
                <a:cs typeface="Noto Sans"/>
              </a:rPr>
              <a:t>Rdeče polje</a:t>
            </a:r>
            <a:r>
              <a:rPr lang="sl-SI" sz="1600" b="1" i="0" dirty="0">
                <a:solidFill>
                  <a:schemeClr val="accent1"/>
                </a:solidFill>
                <a:effectLst/>
                <a:latin typeface="Raleway "/>
                <a:ea typeface="Noto Sans"/>
                <a:cs typeface="Noto Sans"/>
              </a:rPr>
              <a:t>: </a:t>
            </a:r>
            <a:r>
              <a:rPr lang="sl-SI" sz="1600" dirty="0">
                <a:solidFill>
                  <a:schemeClr val="accent1"/>
                </a:solidFill>
                <a:latin typeface="Raleway "/>
                <a:ea typeface="Noto Sans"/>
                <a:cs typeface="Noto Sans"/>
              </a:rPr>
              <a:t>Najslabši je tretji kvadrant, kjer je izkušnja izdelka / storitve nizka in interaktivnost soustvarjanja vrednosti nizka</a:t>
            </a:r>
            <a:r>
              <a:rPr lang="en-GB" sz="1600" b="0" i="0" dirty="0">
                <a:solidFill>
                  <a:schemeClr val="accent1"/>
                </a:solidFill>
                <a:effectLst/>
                <a:latin typeface="Raleway "/>
                <a:ea typeface="Noto Sans"/>
                <a:cs typeface="Noto Sans"/>
              </a:rPr>
              <a:t>.</a:t>
            </a:r>
          </a:p>
          <a:p>
            <a:pPr algn="just"/>
            <a:endParaRPr lang="en-US" sz="1600" b="0" i="0" dirty="0">
              <a:solidFill>
                <a:schemeClr val="accent1"/>
              </a:solidFill>
              <a:effectLst/>
              <a:ea typeface="Noto Sans" panose="020B0502040504020204" pitchFamily="34" charset="0"/>
              <a:cs typeface="Noto Sans" panose="020B0502040504020204" pitchFamily="34" charset="0"/>
            </a:endParaRPr>
          </a:p>
          <a:p>
            <a:pPr algn="just"/>
            <a:endParaRPr lang="en-US" sz="1600" b="0" i="0" dirty="0">
              <a:solidFill>
                <a:schemeClr val="accent1"/>
              </a:solidFill>
              <a:effectLst/>
              <a:ea typeface="Noto Sans" panose="020B0502040504020204" pitchFamily="34" charset="0"/>
              <a:cs typeface="Noto Sans" panose="020B0502040504020204" pitchFamily="34" charset="0"/>
            </a:endParaRPr>
          </a:p>
        </p:txBody>
      </p:sp>
      <p:pic>
        <p:nvPicPr>
          <p:cNvPr id="3" name="Picture 4" descr="Is Value Co-Creation Always Necessary? | Customer Value Foundation">
            <a:extLst>
              <a:ext uri="{FF2B5EF4-FFF2-40B4-BE49-F238E27FC236}">
                <a16:creationId xmlns:a16="http://schemas.microsoft.com/office/drawing/2014/main" id="{A3FAB224-1D2D-FDA5-4D0E-00AFFF6420E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883520" y="2152823"/>
            <a:ext cx="4213321" cy="3686213"/>
          </a:xfrm>
          <a:prstGeom prst="rect">
            <a:avLst/>
          </a:prstGeom>
          <a:noFill/>
          <a:extLst>
            <a:ext uri="{909E8E84-426E-40DD-AFC4-6F175D3DCCD1}">
              <a14:hiddenFill xmlns:a14="http://schemas.microsoft.com/office/drawing/2010/main">
                <a:solidFill>
                  <a:srgbClr val="FFFFFF"/>
                </a:solidFill>
              </a14:hiddenFill>
            </a:ext>
          </a:extLst>
        </p:spPr>
      </p:pic>
      <p:sp>
        <p:nvSpPr>
          <p:cNvPr id="7" name="Metin kutusu 6">
            <a:extLst>
              <a:ext uri="{FF2B5EF4-FFF2-40B4-BE49-F238E27FC236}">
                <a16:creationId xmlns:a16="http://schemas.microsoft.com/office/drawing/2014/main" id="{FD03DAE8-FD9A-9AA0-FFA9-145E82055A96}"/>
              </a:ext>
            </a:extLst>
          </p:cNvPr>
          <p:cNvSpPr txBox="1"/>
          <p:nvPr/>
        </p:nvSpPr>
        <p:spPr>
          <a:xfrm>
            <a:off x="8438735" y="5839036"/>
            <a:ext cx="3476174" cy="246221"/>
          </a:xfrm>
          <a:prstGeom prst="rect">
            <a:avLst/>
          </a:prstGeom>
          <a:noFill/>
        </p:spPr>
        <p:txBody>
          <a:bodyPr wrap="square" lIns="91440" tIns="45720" rIns="91440" bIns="45720" anchor="t">
            <a:spAutoFit/>
          </a:bodyPr>
          <a:lstStyle/>
          <a:p>
            <a:pPr algn="ctr"/>
            <a:r>
              <a:rPr lang="tr-TR" sz="1000" dirty="0">
                <a:solidFill>
                  <a:schemeClr val="accent1"/>
                </a:solidFill>
                <a:ea typeface="Noto Sans"/>
                <a:cs typeface="Noto Sans"/>
              </a:rPr>
              <a:t>Vir: </a:t>
            </a:r>
            <a:r>
              <a:rPr lang="en-US" sz="1000" dirty="0">
                <a:solidFill>
                  <a:schemeClr val="accent1"/>
                </a:solidFill>
                <a:ea typeface="Noto Sans"/>
                <a:cs typeface="Noto Sans"/>
              </a:rPr>
              <a:t>Customerthing.com: Value Co-creation Matrix</a:t>
            </a:r>
            <a:endParaRPr lang="tr-TR" sz="1000" dirty="0">
              <a:solidFill>
                <a:schemeClr val="accent1"/>
              </a:solidFill>
              <a:ea typeface="Noto Sans"/>
              <a:cs typeface="Noto Sans"/>
            </a:endParaRPr>
          </a:p>
        </p:txBody>
      </p:sp>
      <p:sp>
        <p:nvSpPr>
          <p:cNvPr id="5" name="Metin kutusu 4">
            <a:extLst>
              <a:ext uri="{FF2B5EF4-FFF2-40B4-BE49-F238E27FC236}">
                <a16:creationId xmlns:a16="http://schemas.microsoft.com/office/drawing/2014/main" id="{477C2AC4-15CE-D1AE-F37D-59AC5AED590C}"/>
              </a:ext>
            </a:extLst>
          </p:cNvPr>
          <p:cNvSpPr txBox="1"/>
          <p:nvPr/>
        </p:nvSpPr>
        <p:spPr>
          <a:xfrm>
            <a:off x="211665" y="314409"/>
            <a:ext cx="11473743" cy="2554545"/>
          </a:xfrm>
          <a:prstGeom prst="rect">
            <a:avLst/>
          </a:prstGeom>
          <a:noFill/>
        </p:spPr>
        <p:txBody>
          <a:bodyPr wrap="square" lIns="91440" tIns="45720" rIns="91440" bIns="45720" anchor="t">
            <a:spAutoFit/>
          </a:bodyPr>
          <a:lstStyle/>
          <a:p>
            <a:r>
              <a:rPr lang="en-US" sz="3200" err="1">
                <a:solidFill>
                  <a:schemeClr val="accent3">
                    <a:lumMod val="75000"/>
                  </a:schemeClr>
                </a:solidFill>
                <a:latin typeface="Raleway SemiBold"/>
                <a:ea typeface="Noto Sans"/>
                <a:cs typeface="Noto Sans"/>
              </a:rPr>
              <a:t>Soustvarjanje</a:t>
            </a:r>
            <a:r>
              <a:rPr lang="en-US" sz="3200" dirty="0">
                <a:solidFill>
                  <a:schemeClr val="accent3">
                    <a:lumMod val="75000"/>
                  </a:schemeClr>
                </a:solidFill>
                <a:latin typeface="Raleway SemiBold"/>
                <a:ea typeface="Noto Sans"/>
                <a:cs typeface="Noto Sans"/>
              </a:rPr>
              <a:t> </a:t>
            </a:r>
            <a:r>
              <a:rPr lang="en-US" sz="3200" err="1">
                <a:solidFill>
                  <a:schemeClr val="accent3">
                    <a:lumMod val="75000"/>
                  </a:schemeClr>
                </a:solidFill>
                <a:latin typeface="Raleway SemiBold"/>
                <a:ea typeface="Noto Sans"/>
                <a:cs typeface="Noto Sans"/>
              </a:rPr>
              <a:t>vrednosti</a:t>
            </a:r>
            <a:r>
              <a:rPr lang="en-US" sz="3200" dirty="0">
                <a:solidFill>
                  <a:schemeClr val="accent3">
                    <a:lumMod val="75000"/>
                  </a:schemeClr>
                </a:solidFill>
                <a:latin typeface="Raleway SemiBold"/>
                <a:ea typeface="Noto Sans"/>
                <a:cs typeface="Noto Sans"/>
              </a:rPr>
              <a:t>: </a:t>
            </a:r>
            <a:r>
              <a:rPr lang="en-US" sz="3200" err="1">
                <a:solidFill>
                  <a:schemeClr val="accent3">
                    <a:lumMod val="75000"/>
                  </a:schemeClr>
                </a:solidFill>
                <a:latin typeface="Raleway SemiBold"/>
                <a:ea typeface="Noto Sans"/>
                <a:cs typeface="Noto Sans"/>
              </a:rPr>
              <a:t>odločitev</a:t>
            </a:r>
            <a:r>
              <a:rPr lang="en-US" sz="3200" dirty="0">
                <a:solidFill>
                  <a:schemeClr val="accent3">
                    <a:lumMod val="75000"/>
                  </a:schemeClr>
                </a:solidFill>
                <a:latin typeface="Raleway SemiBold"/>
                <a:ea typeface="Noto Sans"/>
                <a:cs typeface="Noto Sans"/>
              </a:rPr>
              <a:t> o </a:t>
            </a:r>
            <a:r>
              <a:rPr lang="en-US" sz="3200" err="1">
                <a:solidFill>
                  <a:schemeClr val="accent3">
                    <a:lumMod val="75000"/>
                  </a:schemeClr>
                </a:solidFill>
                <a:latin typeface="Raleway SemiBold"/>
                <a:ea typeface="Noto Sans"/>
                <a:cs typeface="Noto Sans"/>
              </a:rPr>
              <a:t>strateškem</a:t>
            </a:r>
            <a:r>
              <a:rPr lang="en-US" sz="3200" dirty="0">
                <a:solidFill>
                  <a:schemeClr val="accent3">
                    <a:lumMod val="75000"/>
                  </a:schemeClr>
                </a:solidFill>
                <a:latin typeface="Raleway SemiBold"/>
                <a:ea typeface="Noto Sans"/>
                <a:cs typeface="Noto Sans"/>
              </a:rPr>
              <a:t> </a:t>
            </a:r>
            <a:r>
              <a:rPr lang="en-US" sz="3200" err="1">
                <a:solidFill>
                  <a:schemeClr val="accent3">
                    <a:lumMod val="75000"/>
                  </a:schemeClr>
                </a:solidFill>
                <a:latin typeface="Raleway SemiBold"/>
                <a:ea typeface="Noto Sans"/>
                <a:cs typeface="Noto Sans"/>
              </a:rPr>
              <a:t>partnerstvu</a:t>
            </a:r>
            <a:endParaRPr lang="en-US" sz="3200">
              <a:solidFill>
                <a:schemeClr val="accent3">
                  <a:lumMod val="75000"/>
                </a:schemeClr>
              </a:solidFill>
              <a:latin typeface="Raleway SemiBold"/>
              <a:ea typeface="Noto Sans"/>
              <a:cs typeface="Noto Sans"/>
            </a:endParaRPr>
          </a:p>
          <a:p>
            <a:endParaRPr lang="sl-SI" sz="3200" b="1" dirty="0">
              <a:solidFill>
                <a:schemeClr val="accent3">
                  <a:lumMod val="75000"/>
                </a:schemeClr>
              </a:solidFill>
              <a:latin typeface="Raleway "/>
              <a:ea typeface="Noto Sans"/>
              <a:cs typeface="Noto Sans"/>
            </a:endParaRPr>
          </a:p>
          <a:p>
            <a:pPr algn="just"/>
            <a:endParaRPr lang="sl-SI" sz="3200" b="1" dirty="0">
              <a:solidFill>
                <a:schemeClr val="accent3">
                  <a:lumMod val="75000"/>
                </a:schemeClr>
              </a:solidFill>
              <a:latin typeface="Raleway "/>
              <a:ea typeface="Noto Sans"/>
              <a:cs typeface="Noto Sans"/>
            </a:endParaRPr>
          </a:p>
          <a:p>
            <a:pPr algn="just"/>
            <a:endParaRPr lang="tr-TR" sz="3200" b="1" dirty="0">
              <a:solidFill>
                <a:schemeClr val="accent3">
                  <a:lumMod val="75000"/>
                </a:schemeClr>
              </a:solidFill>
              <a:latin typeface="Raleway "/>
              <a:ea typeface="Noto Sans"/>
              <a:cs typeface="Noto Sans"/>
            </a:endParaRPr>
          </a:p>
        </p:txBody>
      </p:sp>
    </p:spTree>
    <p:extLst>
      <p:ext uri="{BB962C8B-B14F-4D97-AF65-F5344CB8AC3E}">
        <p14:creationId xmlns:p14="http://schemas.microsoft.com/office/powerpoint/2010/main" val="90385474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2C0D52E-A62B-F6E5-F2B0-7344F0CE8600}"/>
              </a:ext>
            </a:extLst>
          </p:cNvPr>
          <p:cNvSpPr>
            <a:spLocks noGrp="1"/>
          </p:cNvSpPr>
          <p:nvPr>
            <p:ph type="title"/>
          </p:nvPr>
        </p:nvSpPr>
        <p:spPr>
          <a:xfrm>
            <a:off x="493095" y="111571"/>
            <a:ext cx="10515600" cy="1325563"/>
          </a:xfrm>
        </p:spPr>
        <p:txBody>
          <a:bodyPr>
            <a:normAutofit/>
          </a:bodyPr>
          <a:lstStyle/>
          <a:p>
            <a:r>
              <a:rPr lang="sl-SI" sz="3400" noProof="0" dirty="0"/>
              <a:t>Cilj te enote</a:t>
            </a:r>
          </a:p>
        </p:txBody>
      </p:sp>
      <p:sp>
        <p:nvSpPr>
          <p:cNvPr id="3" name="Marcador de contenido 2">
            <a:extLst>
              <a:ext uri="{FF2B5EF4-FFF2-40B4-BE49-F238E27FC236}">
                <a16:creationId xmlns:a16="http://schemas.microsoft.com/office/drawing/2014/main" id="{8D0089E8-9EEB-047C-855D-C0D6B24BE56F}"/>
              </a:ext>
            </a:extLst>
          </p:cNvPr>
          <p:cNvSpPr>
            <a:spLocks noGrp="1"/>
          </p:cNvSpPr>
          <p:nvPr>
            <p:ph idx="1"/>
          </p:nvPr>
        </p:nvSpPr>
        <p:spPr>
          <a:xfrm>
            <a:off x="562106" y="1317445"/>
            <a:ext cx="10928437" cy="5428984"/>
          </a:xfrm>
        </p:spPr>
        <p:txBody>
          <a:bodyPr vert="horz" lIns="91440" tIns="45720" rIns="91440" bIns="45720" rtlCol="0" anchor="t">
            <a:normAutofit fontScale="55000" lnSpcReduction="20000"/>
          </a:bodyPr>
          <a:lstStyle/>
          <a:p>
            <a:pPr marL="0" indent="0" algn="just">
              <a:buNone/>
            </a:pPr>
            <a:r>
              <a:rPr lang="sl-SI" sz="2600" noProof="0" dirty="0">
                <a:solidFill>
                  <a:srgbClr val="F3B75B"/>
                </a:solidFill>
              </a:rPr>
              <a:t>1. Splošni cilj: </a:t>
            </a:r>
            <a:endParaRPr lang="sl-SI" sz="2600" noProof="0" dirty="0">
              <a:solidFill>
                <a:schemeClr val="accent1"/>
              </a:solidFill>
            </a:endParaRPr>
          </a:p>
          <a:p>
            <a:pPr marL="0" indent="0" algn="just">
              <a:lnSpc>
                <a:spcPct val="170000"/>
              </a:lnSpc>
              <a:spcBef>
                <a:spcPts val="600"/>
              </a:spcBef>
              <a:spcAft>
                <a:spcPts val="600"/>
              </a:spcAft>
              <a:buNone/>
            </a:pPr>
            <a:r>
              <a:rPr lang="sl-SI" sz="2600" b="0" noProof="0" dirty="0">
                <a:solidFill>
                  <a:schemeClr val="accent1"/>
                </a:solidFill>
              </a:rPr>
              <a:t>Ta učna enota vam </a:t>
            </a:r>
            <a:r>
              <a:rPr lang="sl-SI" sz="2600" noProof="0" dirty="0">
                <a:solidFill>
                  <a:schemeClr val="accent1"/>
                </a:solidFill>
              </a:rPr>
              <a:t>daje vpogled v mreženje, pogajalske sloge in strategije. Spoznali boste, kako učinkovito upravljati mreže,</a:t>
            </a:r>
            <a:r>
              <a:rPr lang="sl-SI" sz="2600" b="0" noProof="0" dirty="0">
                <a:solidFill>
                  <a:schemeClr val="accent1"/>
                </a:solidFill>
              </a:rPr>
              <a:t> razviti strategijo za mreženje</a:t>
            </a:r>
            <a:r>
              <a:rPr lang="sl-SI" sz="2600" b="0" dirty="0">
                <a:solidFill>
                  <a:schemeClr val="accent1"/>
                </a:solidFill>
              </a:rPr>
              <a:t>, ki prinaša</a:t>
            </a:r>
            <a:r>
              <a:rPr lang="sl-SI" sz="2600" b="0" noProof="0" dirty="0">
                <a:solidFill>
                  <a:schemeClr val="accent1"/>
                </a:solidFill>
              </a:rPr>
              <a:t> poslovni uspeh, vrste mreženja ter pogajalske strategije, ki temeljijo na </a:t>
            </a:r>
            <a:r>
              <a:rPr lang="en-US" sz="2600" b="0" noProof="0" dirty="0" err="1">
                <a:solidFill>
                  <a:schemeClr val="accent1"/>
                </a:solidFill>
              </a:rPr>
              <a:t>različnih</a:t>
            </a:r>
            <a:r>
              <a:rPr lang="en-US" sz="2600" b="0" noProof="0" dirty="0">
                <a:solidFill>
                  <a:schemeClr val="accent1"/>
                </a:solidFill>
              </a:rPr>
              <a:t> </a:t>
            </a:r>
            <a:r>
              <a:rPr lang="sl-SI" sz="2600" b="0" noProof="0" dirty="0">
                <a:solidFill>
                  <a:schemeClr val="accent1"/>
                </a:solidFill>
              </a:rPr>
              <a:t>vrednotah. Enota obsega korake za pripravo pogajanj, BATNA načela, taktike in pogajanja. Seznanili se boste tudi z načrtom za izgradnjo strateških partnerstev in mrež za poslovni uspeh in obravnavali vprašanja, povezana s poslovnim svetovanjem in timskim delom. Enota je razdeljena je na tri dele: </a:t>
            </a:r>
            <a:r>
              <a:rPr lang="sl-SI" sz="2600" noProof="0" dirty="0">
                <a:solidFill>
                  <a:schemeClr val="accent1"/>
                </a:solidFill>
              </a:rPr>
              <a:t>Pogajalske strategije za poslovni uspeh, Gradnja in negovanje strateških partnerstev </a:t>
            </a:r>
            <a:r>
              <a:rPr lang="sl-SI" sz="2600" b="0" noProof="0" dirty="0">
                <a:solidFill>
                  <a:schemeClr val="accent1"/>
                </a:solidFill>
              </a:rPr>
              <a:t>ter </a:t>
            </a:r>
            <a:r>
              <a:rPr lang="sl-SI" sz="2600" noProof="0" dirty="0">
                <a:solidFill>
                  <a:schemeClr val="accent1"/>
                </a:solidFill>
              </a:rPr>
              <a:t>Sodelovanje in timsko delo za rast.</a:t>
            </a:r>
            <a:endParaRPr lang="sl-SI" sz="2600" b="0" dirty="0">
              <a:solidFill>
                <a:schemeClr val="accent1"/>
              </a:solidFill>
            </a:endParaRPr>
          </a:p>
          <a:p>
            <a:pPr marL="0" indent="0">
              <a:lnSpc>
                <a:spcPct val="170000"/>
              </a:lnSpc>
              <a:spcBef>
                <a:spcPts val="600"/>
              </a:spcBef>
              <a:spcAft>
                <a:spcPts val="600"/>
              </a:spcAft>
              <a:buNone/>
            </a:pPr>
            <a:r>
              <a:rPr lang="sl-SI" sz="2600" b="1" noProof="0" dirty="0">
                <a:solidFill>
                  <a:srgbClr val="F3B75B"/>
                </a:solidFill>
              </a:rPr>
              <a:t>2.</a:t>
            </a:r>
            <a:r>
              <a:rPr lang="sl-SI" sz="2600" dirty="0">
                <a:solidFill>
                  <a:srgbClr val="F3B75B"/>
                </a:solidFill>
              </a:rPr>
              <a:t> Trajanje</a:t>
            </a:r>
            <a:r>
              <a:rPr lang="sl-SI" sz="2600" noProof="0" dirty="0">
                <a:solidFill>
                  <a:srgbClr val="F3B75B"/>
                </a:solidFill>
              </a:rPr>
              <a:t> enote: </a:t>
            </a:r>
            <a:r>
              <a:rPr lang="sl-SI" sz="2600" b="0" noProof="0" dirty="0">
                <a:solidFill>
                  <a:schemeClr val="accent1"/>
                </a:solidFill>
              </a:rPr>
              <a:t>1 teden</a:t>
            </a:r>
            <a:r>
              <a:rPr lang="sl-SI" sz="2600" noProof="0" dirty="0">
                <a:solidFill>
                  <a:srgbClr val="F3B75B"/>
                </a:solidFill>
              </a:rPr>
              <a:t>
3. Predviden obseg dela: </a:t>
            </a:r>
            <a:r>
              <a:rPr lang="sl-SI" sz="2600" b="0" noProof="0" dirty="0">
                <a:solidFill>
                  <a:schemeClr val="accent1"/>
                </a:solidFill>
              </a:rPr>
              <a:t>7 ur</a:t>
            </a:r>
            <a:r>
              <a:rPr lang="sl-SI" sz="2600" noProof="0" dirty="0">
                <a:solidFill>
                  <a:srgbClr val="F3B75B"/>
                </a:solidFill>
              </a:rPr>
              <a:t>
4. Metoda preverjanja in ocenjevanja:  </a:t>
            </a:r>
            <a:r>
              <a:rPr lang="sl-SI" sz="2600" b="0" noProof="0" dirty="0">
                <a:solidFill>
                  <a:schemeClr val="accent1"/>
                </a:solidFill>
              </a:rPr>
              <a:t>Test za </a:t>
            </a:r>
            <a:r>
              <a:rPr lang="sl-SI" sz="2600" b="0" noProof="0" dirty="0" err="1">
                <a:solidFill>
                  <a:schemeClr val="accent1"/>
                </a:solidFill>
              </a:rPr>
              <a:t>samopreverjanje</a:t>
            </a:r>
            <a:endParaRPr lang="sl-SI" sz="2600" b="0" noProof="0" dirty="0">
              <a:solidFill>
                <a:schemeClr val="accent1"/>
              </a:solidFill>
            </a:endParaRPr>
          </a:p>
          <a:p>
            <a:pPr marL="0" indent="0">
              <a:lnSpc>
                <a:spcPct val="150000"/>
              </a:lnSpc>
              <a:buNone/>
            </a:pPr>
            <a:endParaRPr lang="sl-SI" sz="2000" b="0" noProof="0" dirty="0">
              <a:solidFill>
                <a:prstClr val="black"/>
              </a:solidFill>
              <a:ea typeface="Noto Sans" panose="020B0502040504020204" pitchFamily="34" charset="0"/>
              <a:cs typeface="Noto Sans" panose="020B0502040504020204" pitchFamily="34" charset="0"/>
            </a:endParaRPr>
          </a:p>
          <a:p>
            <a:pPr marL="0" lvl="0" indent="0" algn="just" defTabSz="457200">
              <a:lnSpc>
                <a:spcPct val="100000"/>
              </a:lnSpc>
              <a:spcBef>
                <a:spcPts val="0"/>
              </a:spcBef>
              <a:buNone/>
            </a:pPr>
            <a:r>
              <a:rPr lang="sl-SI" sz="2000" b="0" noProof="0" dirty="0">
                <a:solidFill>
                  <a:prstClr val="black"/>
                </a:solidFill>
                <a:ea typeface="Noto Sans"/>
                <a:cs typeface="Noto Sans"/>
              </a:rPr>
              <a:t> </a:t>
            </a:r>
          </a:p>
          <a:p>
            <a:pPr marL="0" indent="0">
              <a:buNone/>
            </a:pPr>
            <a:endParaRPr lang="sl-SI" sz="1600" b="0" noProof="0" dirty="0">
              <a:solidFill>
                <a:schemeClr val="accent1"/>
              </a:solidFill>
            </a:endParaRPr>
          </a:p>
          <a:p>
            <a:pPr marL="0" indent="0" algn="just">
              <a:buNone/>
            </a:pPr>
            <a:r>
              <a:rPr lang="sl-SI" sz="1600" b="0" noProof="0" dirty="0">
                <a:solidFill>
                  <a:schemeClr val="accent1"/>
                </a:solidFill>
              </a:rPr>
              <a:t> </a:t>
            </a:r>
          </a:p>
        </p:txBody>
      </p:sp>
    </p:spTree>
    <p:extLst>
      <p:ext uri="{BB962C8B-B14F-4D97-AF65-F5344CB8AC3E}">
        <p14:creationId xmlns:p14="http://schemas.microsoft.com/office/powerpoint/2010/main" val="117772644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BF5CC10-6B8B-C2D6-3321-99447E69D971}"/>
            </a:ext>
          </a:extLst>
        </p:cNvPr>
        <p:cNvGrpSpPr/>
        <p:nvPr/>
      </p:nvGrpSpPr>
      <p:grpSpPr>
        <a:xfrm>
          <a:off x="0" y="0"/>
          <a:ext cx="0" cy="0"/>
          <a:chOff x="0" y="0"/>
          <a:chExt cx="0" cy="0"/>
        </a:xfrm>
      </p:grpSpPr>
      <p:pic>
        <p:nvPicPr>
          <p:cNvPr id="4" name="Resim 3">
            <a:extLst>
              <a:ext uri="{FF2B5EF4-FFF2-40B4-BE49-F238E27FC236}">
                <a16:creationId xmlns:a16="http://schemas.microsoft.com/office/drawing/2014/main" id="{F3524D09-9184-3A19-C5C6-D2244E3E16ED}"/>
              </a:ext>
            </a:extLst>
          </p:cNvPr>
          <p:cNvPicPr>
            <a:picLocks noChangeAspect="1"/>
          </p:cNvPicPr>
          <p:nvPr/>
        </p:nvPicPr>
        <p:blipFill>
          <a:blip r:embed="rId2"/>
          <a:stretch>
            <a:fillRect/>
          </a:stretch>
        </p:blipFill>
        <p:spPr>
          <a:xfrm>
            <a:off x="6787009" y="2628700"/>
            <a:ext cx="5223410" cy="3323988"/>
          </a:xfrm>
          <a:prstGeom prst="rect">
            <a:avLst/>
          </a:prstGeom>
          <a:ln>
            <a:noFill/>
          </a:ln>
          <a:effectLst>
            <a:softEdge rad="112500"/>
          </a:effectLst>
        </p:spPr>
      </p:pic>
      <p:sp>
        <p:nvSpPr>
          <p:cNvPr id="5" name="Metin kutusu 4">
            <a:extLst>
              <a:ext uri="{FF2B5EF4-FFF2-40B4-BE49-F238E27FC236}">
                <a16:creationId xmlns:a16="http://schemas.microsoft.com/office/drawing/2014/main" id="{7606E27E-05B8-812C-6EE4-C4406E862A1F}"/>
              </a:ext>
            </a:extLst>
          </p:cNvPr>
          <p:cNvSpPr txBox="1"/>
          <p:nvPr/>
        </p:nvSpPr>
        <p:spPr>
          <a:xfrm>
            <a:off x="6585298" y="6053796"/>
            <a:ext cx="5425122" cy="246221"/>
          </a:xfrm>
          <a:prstGeom prst="rect">
            <a:avLst/>
          </a:prstGeom>
          <a:noFill/>
        </p:spPr>
        <p:txBody>
          <a:bodyPr wrap="square">
            <a:spAutoFit/>
          </a:bodyPr>
          <a:lstStyle/>
          <a:p>
            <a:pPr algn="ctr"/>
            <a:r>
              <a:rPr lang="tr-TR" sz="1000" dirty="0">
                <a:solidFill>
                  <a:srgbClr val="000000"/>
                </a:solidFill>
                <a:latin typeface="Raleway "/>
              </a:rPr>
              <a:t>Vir: </a:t>
            </a:r>
            <a:r>
              <a:rPr lang="en-US" sz="1000" dirty="0">
                <a:solidFill>
                  <a:srgbClr val="000000"/>
                </a:solidFill>
                <a:latin typeface="Raleway "/>
              </a:rPr>
              <a:t>Elo et al. (2003): Conceptual framework of value co-creation in strategic partnerships</a:t>
            </a:r>
            <a:endParaRPr lang="tr-TR" sz="1000" dirty="0">
              <a:solidFill>
                <a:srgbClr val="000000"/>
              </a:solidFill>
              <a:latin typeface="Raleway "/>
            </a:endParaRPr>
          </a:p>
        </p:txBody>
      </p:sp>
      <p:sp>
        <p:nvSpPr>
          <p:cNvPr id="6" name="Metin kutusu 5">
            <a:extLst>
              <a:ext uri="{FF2B5EF4-FFF2-40B4-BE49-F238E27FC236}">
                <a16:creationId xmlns:a16="http://schemas.microsoft.com/office/drawing/2014/main" id="{B7C3CA4E-8344-110D-7733-DA33C96BFF62}"/>
              </a:ext>
            </a:extLst>
          </p:cNvPr>
          <p:cNvSpPr txBox="1"/>
          <p:nvPr/>
        </p:nvSpPr>
        <p:spPr>
          <a:xfrm>
            <a:off x="165902" y="342539"/>
            <a:ext cx="6184098" cy="3046988"/>
          </a:xfrm>
          <a:prstGeom prst="rect">
            <a:avLst/>
          </a:prstGeom>
          <a:noFill/>
        </p:spPr>
        <p:txBody>
          <a:bodyPr wrap="square" lIns="91440" tIns="45720" rIns="91440" bIns="45720" anchor="t">
            <a:spAutoFit/>
          </a:bodyPr>
          <a:lstStyle/>
          <a:p>
            <a:pPr algn="just"/>
            <a:r>
              <a:rPr lang="sl-SI" sz="1600" dirty="0">
                <a:solidFill>
                  <a:schemeClr val="accent1"/>
                </a:solidFill>
              </a:rPr>
              <a:t>Grafikon prikazuje model sodelovalnega partnerstva, osredotočenega na </a:t>
            </a:r>
            <a:r>
              <a:rPr lang="sl-SI" sz="1600" b="1" dirty="0">
                <a:solidFill>
                  <a:schemeClr val="accent1"/>
                </a:solidFill>
              </a:rPr>
              <a:t>integracijo virov in ustvarjanje novih virov</a:t>
            </a:r>
            <a:r>
              <a:rPr lang="sl-SI" sz="1600" dirty="0">
                <a:solidFill>
                  <a:schemeClr val="accent1"/>
                </a:solidFill>
              </a:rPr>
              <a:t> med </a:t>
            </a:r>
            <a:r>
              <a:rPr lang="sl-SI" sz="1600" b="1" dirty="0">
                <a:solidFill>
                  <a:schemeClr val="accent1"/>
                </a:solidFill>
              </a:rPr>
              <a:t>partnerjem 1</a:t>
            </a:r>
            <a:r>
              <a:rPr lang="sl-SI" sz="1600" dirty="0">
                <a:solidFill>
                  <a:schemeClr val="accent1"/>
                </a:solidFill>
              </a:rPr>
              <a:t> in </a:t>
            </a:r>
            <a:r>
              <a:rPr lang="sl-SI" sz="1600" b="1" dirty="0">
                <a:solidFill>
                  <a:schemeClr val="accent1"/>
                </a:solidFill>
              </a:rPr>
              <a:t>partnerjem 2</a:t>
            </a:r>
            <a:r>
              <a:rPr lang="sl-SI" sz="1600" dirty="0">
                <a:solidFill>
                  <a:schemeClr val="accent1"/>
                </a:solidFill>
              </a:rPr>
              <a:t>. Ključni elementi vključujejo:</a:t>
            </a:r>
          </a:p>
          <a:p>
            <a:pPr algn="just"/>
            <a:endParaRPr lang="sl-SI" sz="1600" dirty="0">
              <a:solidFill>
                <a:schemeClr val="accent1"/>
              </a:solidFill>
            </a:endParaRPr>
          </a:p>
          <a:p>
            <a:pPr algn="just">
              <a:buFont typeface="+mj-lt"/>
              <a:buAutoNum type="arabicPeriod"/>
            </a:pPr>
            <a:r>
              <a:rPr lang="sl-SI" sz="1600" b="1" dirty="0">
                <a:solidFill>
                  <a:schemeClr val="accent1"/>
                </a:solidFill>
              </a:rPr>
              <a:t> Notranje operacije, ki omogočajo soustvarjanje vrednosti</a:t>
            </a:r>
            <a:r>
              <a:rPr lang="sl-SI" sz="1600" dirty="0">
                <a:solidFill>
                  <a:schemeClr val="accent1"/>
                </a:solidFill>
              </a:rPr>
              <a:t> (za oba partnerja):</a:t>
            </a:r>
          </a:p>
          <a:p>
            <a:pPr marL="742950" lvl="1" indent="-285750">
              <a:buFont typeface="Arial" panose="020B0604020202020204" pitchFamily="34" charset="0"/>
              <a:buChar char="•"/>
            </a:pPr>
            <a:r>
              <a:rPr lang="sl-SI" sz="1600">
                <a:solidFill>
                  <a:schemeClr val="accent1"/>
                </a:solidFill>
              </a:rPr>
              <a:t>Vodenje</a:t>
            </a:r>
            <a:endParaRPr lang="sl-SI" dirty="0">
              <a:solidFill>
                <a:schemeClr val="accent1"/>
              </a:solidFill>
            </a:endParaRPr>
          </a:p>
          <a:p>
            <a:pPr marL="742950" lvl="1" indent="-285750">
              <a:buFont typeface="Arial" panose="020B0604020202020204" pitchFamily="34" charset="0"/>
              <a:buChar char="•"/>
            </a:pPr>
            <a:r>
              <a:rPr lang="sl-SI" sz="1600" dirty="0">
                <a:solidFill>
                  <a:schemeClr val="accent1"/>
                </a:solidFill>
              </a:rPr>
              <a:t>Notranje relacije in lastništvo</a:t>
            </a:r>
            <a:endParaRPr lang="sl-SI" dirty="0">
              <a:solidFill>
                <a:schemeClr val="accent1"/>
              </a:solidFill>
            </a:endParaRPr>
          </a:p>
          <a:p>
            <a:pPr marL="742950" lvl="1" indent="-285750">
              <a:buFont typeface="Arial" panose="020B0604020202020204" pitchFamily="34" charset="0"/>
              <a:buChar char="•"/>
            </a:pPr>
            <a:r>
              <a:rPr lang="sl-SI" sz="1600">
                <a:solidFill>
                  <a:schemeClr val="accent1"/>
                </a:solidFill>
              </a:rPr>
              <a:t>Komunikacija in sodelovanje</a:t>
            </a:r>
            <a:endParaRPr lang="sl-SI">
              <a:solidFill>
                <a:schemeClr val="accent1"/>
              </a:solidFill>
            </a:endParaRPr>
          </a:p>
          <a:p>
            <a:pPr marL="742950" lvl="1" indent="-285750">
              <a:buFont typeface="Arial" panose="020B0604020202020204" pitchFamily="34" charset="0"/>
              <a:buChar char="•"/>
            </a:pPr>
            <a:r>
              <a:rPr lang="sl-SI" sz="1600">
                <a:solidFill>
                  <a:schemeClr val="accent1"/>
                </a:solidFill>
              </a:rPr>
              <a:t>Viri in črpanje virov</a:t>
            </a:r>
            <a:endParaRPr lang="sl-SI">
              <a:solidFill>
                <a:schemeClr val="accent1"/>
              </a:solidFill>
            </a:endParaRPr>
          </a:p>
          <a:p>
            <a:pPr marL="742950" lvl="1" indent="-285750">
              <a:buFont typeface="Arial" panose="020B0604020202020204" pitchFamily="34" charset="0"/>
              <a:buChar char="•"/>
            </a:pPr>
            <a:r>
              <a:rPr lang="sl-SI" sz="1600">
                <a:solidFill>
                  <a:schemeClr val="accent1"/>
                </a:solidFill>
              </a:rPr>
              <a:t>Stalno učenje in razvoj kompetenc</a:t>
            </a:r>
            <a:endParaRPr lang="sl-SI">
              <a:solidFill>
                <a:schemeClr val="accent1"/>
              </a:solidFill>
            </a:endParaRPr>
          </a:p>
          <a:p>
            <a:pPr marL="742950" lvl="1" indent="-285750">
              <a:buFont typeface="Arial" panose="020B0604020202020204" pitchFamily="34" charset="0"/>
              <a:buChar char="•"/>
            </a:pPr>
            <a:r>
              <a:rPr lang="sl-SI" sz="1600">
                <a:solidFill>
                  <a:schemeClr val="accent1"/>
                </a:solidFill>
              </a:rPr>
              <a:t>Stalno izboljševanjeStalno načrtovanje</a:t>
            </a:r>
            <a:endParaRPr lang="sl-SI">
              <a:solidFill>
                <a:schemeClr val="accent1"/>
              </a:solidFill>
            </a:endParaRPr>
          </a:p>
        </p:txBody>
      </p:sp>
      <p:sp>
        <p:nvSpPr>
          <p:cNvPr id="8" name="Metin kutusu 7">
            <a:extLst>
              <a:ext uri="{FF2B5EF4-FFF2-40B4-BE49-F238E27FC236}">
                <a16:creationId xmlns:a16="http://schemas.microsoft.com/office/drawing/2014/main" id="{9CD695EE-B324-77B7-2082-C7876CCBB726}"/>
              </a:ext>
            </a:extLst>
          </p:cNvPr>
          <p:cNvSpPr txBox="1"/>
          <p:nvPr/>
        </p:nvSpPr>
        <p:spPr>
          <a:xfrm>
            <a:off x="165902" y="3644364"/>
            <a:ext cx="6096000" cy="2308324"/>
          </a:xfrm>
          <a:prstGeom prst="rect">
            <a:avLst/>
          </a:prstGeom>
          <a:noFill/>
        </p:spPr>
        <p:txBody>
          <a:bodyPr wrap="square">
            <a:spAutoFit/>
          </a:bodyPr>
          <a:lstStyle/>
          <a:p>
            <a:r>
              <a:rPr lang="en-US" sz="1600" b="1" dirty="0">
                <a:solidFill>
                  <a:schemeClr val="accent1"/>
                </a:solidFill>
              </a:rPr>
              <a:t>2. </a:t>
            </a:r>
            <a:r>
              <a:rPr lang="sl-SI" sz="1600" b="1" dirty="0">
                <a:solidFill>
                  <a:schemeClr val="accent1"/>
                </a:solidFill>
              </a:rPr>
              <a:t>Izmenjava storitev</a:t>
            </a:r>
            <a:r>
              <a:rPr lang="sl-SI" sz="1600" dirty="0">
                <a:solidFill>
                  <a:schemeClr val="accent1"/>
                </a:solidFill>
              </a:rPr>
              <a:t>:</a:t>
            </a:r>
          </a:p>
          <a:p>
            <a:pPr lvl="1" algn="just"/>
            <a:r>
              <a:rPr lang="sl-SI" sz="1600" dirty="0">
                <a:solidFill>
                  <a:schemeClr val="accent1"/>
                </a:solidFill>
              </a:rPr>
              <a:t>Omogočajo ga vrednote, kot so odprtost, zaupanje, transparentnost, poštenost, spoštovanje, angažiranost, prilagodljivost, komunikacija, sodelovanje in prepoznavnost do partnerja.</a:t>
            </a:r>
          </a:p>
          <a:p>
            <a:pPr lvl="1" algn="just"/>
            <a:endParaRPr lang="sl-SI" sz="1600" dirty="0">
              <a:solidFill>
                <a:schemeClr val="accent1"/>
              </a:solidFill>
            </a:endParaRPr>
          </a:p>
          <a:p>
            <a:r>
              <a:rPr lang="sl-SI" sz="1600" b="1" dirty="0">
                <a:solidFill>
                  <a:schemeClr val="accent1"/>
                </a:solidFill>
              </a:rPr>
              <a:t>3. Institucionalne ureditve</a:t>
            </a:r>
            <a:r>
              <a:rPr lang="sl-SI" sz="1600" dirty="0">
                <a:solidFill>
                  <a:schemeClr val="accent1"/>
                </a:solidFill>
              </a:rPr>
              <a:t>:</a:t>
            </a:r>
          </a:p>
          <a:p>
            <a:pPr lvl="1"/>
            <a:r>
              <a:rPr lang="sl-SI" sz="1600" dirty="0">
                <a:solidFill>
                  <a:schemeClr val="accent1"/>
                </a:solidFill>
              </a:rPr>
              <a:t>Skupna kultura, cilji, pričakovanja in usklajenost pri načrtovanju, modelih in regulativnih zadevah.</a:t>
            </a:r>
          </a:p>
        </p:txBody>
      </p:sp>
      <p:sp>
        <p:nvSpPr>
          <p:cNvPr id="10" name="Metin kutusu 9">
            <a:extLst>
              <a:ext uri="{FF2B5EF4-FFF2-40B4-BE49-F238E27FC236}">
                <a16:creationId xmlns:a16="http://schemas.microsoft.com/office/drawing/2014/main" id="{B6FD626A-2AA2-E209-8CBE-829449E5B09D}"/>
              </a:ext>
            </a:extLst>
          </p:cNvPr>
          <p:cNvSpPr txBox="1"/>
          <p:nvPr/>
        </p:nvSpPr>
        <p:spPr>
          <a:xfrm>
            <a:off x="6585297" y="404094"/>
            <a:ext cx="5425122" cy="1815882"/>
          </a:xfrm>
          <a:prstGeom prst="rect">
            <a:avLst/>
          </a:prstGeom>
          <a:noFill/>
        </p:spPr>
        <p:txBody>
          <a:bodyPr wrap="square">
            <a:spAutoFit/>
          </a:bodyPr>
          <a:lstStyle/>
          <a:p>
            <a:pPr algn="just"/>
            <a:r>
              <a:rPr lang="en-US" sz="1600" b="1" dirty="0">
                <a:solidFill>
                  <a:schemeClr val="accent1"/>
                </a:solidFill>
              </a:rPr>
              <a:t>4</a:t>
            </a:r>
            <a:r>
              <a:rPr lang="sl-SI" sz="1600" b="1" dirty="0">
                <a:solidFill>
                  <a:schemeClr val="accent1"/>
                </a:solidFill>
              </a:rPr>
              <a:t>. Dinamično medsebojno delovanje in neprekinjen pretok virov</a:t>
            </a:r>
            <a:r>
              <a:rPr lang="sl-SI" sz="1600" dirty="0">
                <a:solidFill>
                  <a:schemeClr val="accent1"/>
                </a:solidFill>
              </a:rPr>
              <a:t>:</a:t>
            </a:r>
          </a:p>
          <a:p>
            <a:pPr marL="742950" lvl="1" indent="-285750" algn="just">
              <a:buFont typeface="Arial" panose="020B0604020202020204" pitchFamily="34" charset="0"/>
              <a:buChar char="•"/>
            </a:pPr>
            <a:r>
              <a:rPr lang="sl-SI" sz="1600" b="1" dirty="0">
                <a:solidFill>
                  <a:schemeClr val="accent1"/>
                </a:solidFill>
              </a:rPr>
              <a:t>Puščice </a:t>
            </a:r>
            <a:r>
              <a:rPr lang="sl-SI" sz="1600" dirty="0">
                <a:solidFill>
                  <a:schemeClr val="accent1"/>
                </a:solidFill>
              </a:rPr>
              <a:t>predstavljajo dinamično medsebojno delovanje med dimenzijami (npr. komunikacija, vodenje).</a:t>
            </a:r>
          </a:p>
          <a:p>
            <a:pPr marL="742950" lvl="1" indent="-285750">
              <a:buFont typeface="Arial" panose="020B0604020202020204" pitchFamily="34" charset="0"/>
              <a:buChar char="•"/>
            </a:pPr>
            <a:r>
              <a:rPr lang="sl-SI" sz="1600" b="1" dirty="0">
                <a:solidFill>
                  <a:schemeClr val="accent1"/>
                </a:solidFill>
              </a:rPr>
              <a:t>Puščice (polne puščice) </a:t>
            </a:r>
            <a:r>
              <a:rPr lang="sl-SI" sz="1600" dirty="0">
                <a:solidFill>
                  <a:schemeClr val="accent1"/>
                </a:solidFill>
              </a:rPr>
              <a:t>nakazujejo neprekinjen pretok virov med partnerji.</a:t>
            </a:r>
          </a:p>
        </p:txBody>
      </p:sp>
    </p:spTree>
    <p:extLst>
      <p:ext uri="{BB962C8B-B14F-4D97-AF65-F5344CB8AC3E}">
        <p14:creationId xmlns:p14="http://schemas.microsoft.com/office/powerpoint/2010/main" val="70827593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B288F37-F35F-A4E2-C224-1205E55F8AAC}"/>
            </a:ext>
          </a:extLst>
        </p:cNvPr>
        <p:cNvGrpSpPr/>
        <p:nvPr/>
      </p:nvGrpSpPr>
      <p:grpSpPr>
        <a:xfrm>
          <a:off x="0" y="0"/>
          <a:ext cx="0" cy="0"/>
          <a:chOff x="0" y="0"/>
          <a:chExt cx="0" cy="0"/>
        </a:xfrm>
      </p:grpSpPr>
      <p:graphicFrame>
        <p:nvGraphicFramePr>
          <p:cNvPr id="9" name="Diyagram 8">
            <a:extLst>
              <a:ext uri="{FF2B5EF4-FFF2-40B4-BE49-F238E27FC236}">
                <a16:creationId xmlns:a16="http://schemas.microsoft.com/office/drawing/2014/main" id="{CAEE8A9D-2479-ED3C-31A8-C448B29607C1}"/>
              </a:ext>
            </a:extLst>
          </p:cNvPr>
          <p:cNvGraphicFramePr/>
          <p:nvPr>
            <p:extLst>
              <p:ext uri="{D42A27DB-BD31-4B8C-83A1-F6EECF244321}">
                <p14:modId xmlns:p14="http://schemas.microsoft.com/office/powerpoint/2010/main" val="1586206808"/>
              </p:ext>
            </p:extLst>
          </p:nvPr>
        </p:nvGraphicFramePr>
        <p:xfrm>
          <a:off x="1259568" y="923672"/>
          <a:ext cx="10353675" cy="592096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2" name="Metin kutusu 1">
            <a:extLst>
              <a:ext uri="{FF2B5EF4-FFF2-40B4-BE49-F238E27FC236}">
                <a16:creationId xmlns:a16="http://schemas.microsoft.com/office/drawing/2014/main" id="{EB58FE26-B294-330F-CA45-89CC20576E3F}"/>
              </a:ext>
            </a:extLst>
          </p:cNvPr>
          <p:cNvSpPr txBox="1"/>
          <p:nvPr/>
        </p:nvSpPr>
        <p:spPr>
          <a:xfrm>
            <a:off x="1256242" y="146718"/>
            <a:ext cx="8376011" cy="615553"/>
          </a:xfrm>
          <a:prstGeom prst="rect">
            <a:avLst/>
          </a:prstGeom>
          <a:noFill/>
        </p:spPr>
        <p:txBody>
          <a:bodyPr wrap="none" lIns="91440" tIns="45720" rIns="91440" bIns="45720" rtlCol="0" anchor="t">
            <a:spAutoFit/>
          </a:bodyPr>
          <a:lstStyle/>
          <a:p>
            <a:r>
              <a:rPr lang="pl-PL" sz="3400" dirty="0">
                <a:solidFill>
                  <a:schemeClr val="accent3">
                    <a:lumMod val="75000"/>
                  </a:schemeClr>
                </a:solidFill>
                <a:latin typeface="Raleway SemiBold"/>
              </a:rPr>
              <a:t>Smernice za uspešen pogajalski proces</a:t>
            </a:r>
            <a:endParaRPr lang="tr-TR" sz="3400">
              <a:solidFill>
                <a:schemeClr val="accent3">
                  <a:lumMod val="75000"/>
                </a:schemeClr>
              </a:solidFill>
              <a:latin typeface="Raleway SemiBold"/>
            </a:endParaRPr>
          </a:p>
        </p:txBody>
      </p:sp>
    </p:spTree>
    <p:extLst>
      <p:ext uri="{BB962C8B-B14F-4D97-AF65-F5344CB8AC3E}">
        <p14:creationId xmlns:p14="http://schemas.microsoft.com/office/powerpoint/2010/main" val="171741198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0BF4148-A472-FBE1-5E41-BD4EAF4C8877}"/>
            </a:ext>
          </a:extLst>
        </p:cNvPr>
        <p:cNvGrpSpPr/>
        <p:nvPr/>
      </p:nvGrpSpPr>
      <p:grpSpPr>
        <a:xfrm>
          <a:off x="0" y="0"/>
          <a:ext cx="0" cy="0"/>
          <a:chOff x="0" y="0"/>
          <a:chExt cx="0" cy="0"/>
        </a:xfrm>
      </p:grpSpPr>
      <p:graphicFrame>
        <p:nvGraphicFramePr>
          <p:cNvPr id="3" name="Tablo 2">
            <a:extLst>
              <a:ext uri="{FF2B5EF4-FFF2-40B4-BE49-F238E27FC236}">
                <a16:creationId xmlns:a16="http://schemas.microsoft.com/office/drawing/2014/main" id="{B8866B90-E8BB-95E8-741B-0C325B328FEE}"/>
              </a:ext>
            </a:extLst>
          </p:cNvPr>
          <p:cNvGraphicFramePr>
            <a:graphicFrameLocks noGrp="1"/>
          </p:cNvGraphicFramePr>
          <p:nvPr>
            <p:extLst>
              <p:ext uri="{D42A27DB-BD31-4B8C-83A1-F6EECF244321}">
                <p14:modId xmlns:p14="http://schemas.microsoft.com/office/powerpoint/2010/main" val="2086321923"/>
              </p:ext>
            </p:extLst>
          </p:nvPr>
        </p:nvGraphicFramePr>
        <p:xfrm>
          <a:off x="580292" y="359728"/>
          <a:ext cx="6427177" cy="5794721"/>
        </p:xfrm>
        <a:graphic>
          <a:graphicData uri="http://schemas.openxmlformats.org/drawingml/2006/table">
            <a:tbl>
              <a:tblPr firstRow="1" bandRow="1">
                <a:tableStyleId>{073A0DAA-6AF3-43AB-8588-CEC1D06C72B9}</a:tableStyleId>
              </a:tblPr>
              <a:tblGrid>
                <a:gridCol w="799593">
                  <a:extLst>
                    <a:ext uri="{9D8B030D-6E8A-4147-A177-3AD203B41FA5}">
                      <a16:colId xmlns:a16="http://schemas.microsoft.com/office/drawing/2014/main" val="1520283760"/>
                    </a:ext>
                  </a:extLst>
                </a:gridCol>
                <a:gridCol w="5627584">
                  <a:extLst>
                    <a:ext uri="{9D8B030D-6E8A-4147-A177-3AD203B41FA5}">
                      <a16:colId xmlns:a16="http://schemas.microsoft.com/office/drawing/2014/main" val="1517378264"/>
                    </a:ext>
                  </a:extLst>
                </a:gridCol>
              </a:tblGrid>
              <a:tr h="370937">
                <a:tc gridSpan="2">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tr-TR" altLang="tr-TR" sz="1600" b="1" i="0" u="none" strike="noStrike" cap="none" normalizeH="0" baseline="0" dirty="0">
                          <a:ln>
                            <a:noFill/>
                          </a:ln>
                          <a:solidFill>
                            <a:schemeClr val="accent1"/>
                          </a:solidFill>
                          <a:effectLst/>
                        </a:rPr>
                        <a:t>Ključni elementi za izvajanje močnega upravljanja</a:t>
                      </a:r>
                      <a:endParaRPr lang="tr-TR" sz="1600" b="1" dirty="0">
                        <a:solidFill>
                          <a:schemeClr val="accent1"/>
                        </a:solidFill>
                        <a:latin typeface="+mn-lt"/>
                      </a:endParaRPr>
                    </a:p>
                  </a:txBody>
                  <a:tcPr>
                    <a:solidFill>
                      <a:schemeClr val="bg1">
                        <a:lumMod val="60000"/>
                        <a:lumOff val="40000"/>
                      </a:schemeClr>
                    </a:solidFill>
                  </a:tcPr>
                </a:tc>
                <a:tc hMerge="1">
                  <a:txBody>
                    <a:bodyPr/>
                    <a:lstStyle/>
                    <a:p>
                      <a:endParaRPr lang="tr-TR"/>
                    </a:p>
                  </a:txBody>
                  <a:tcPr/>
                </a:tc>
                <a:extLst>
                  <a:ext uri="{0D108BD9-81ED-4DB2-BD59-A6C34878D82A}">
                    <a16:rowId xmlns:a16="http://schemas.microsoft.com/office/drawing/2014/main" val="1659851423"/>
                  </a:ext>
                </a:extLst>
              </a:tr>
              <a:tr h="1145296">
                <a:tc>
                  <a:txBody>
                    <a:bodyPr/>
                    <a:lstStyle/>
                    <a:p>
                      <a:r>
                        <a:rPr lang="tr-TR" sz="1600" b="0" dirty="0">
                          <a:solidFill>
                            <a:schemeClr val="accent1"/>
                          </a:solidFill>
                          <a:latin typeface="+mn-lt"/>
                        </a:rPr>
                        <a:t>Proces</a:t>
                      </a:r>
                      <a:endParaRPr lang="tr-TR" sz="1600" b="0" dirty="0">
                        <a:solidFill>
                          <a:schemeClr val="accent1"/>
                        </a:solidFill>
                        <a:latin typeface="+mn-lt"/>
                        <a:ea typeface="Noto Sans" panose="020B0502040504020204" pitchFamily="34" charset="0"/>
                        <a:cs typeface="Noto Sans" panose="020B0502040504020204" pitchFamily="34" charset="0"/>
                      </a:endParaRPr>
                    </a:p>
                  </a:txBody>
                  <a:tcPr vert="vert270"/>
                </a:tc>
                <a:tc>
                  <a:txBody>
                    <a:bodyPr/>
                    <a:lstStyle/>
                    <a:p>
                      <a:pPr marL="285750" indent="-285750">
                        <a:buFont typeface="Wingdings" panose="05000000000000000000" pitchFamily="2" charset="2"/>
                        <a:buChar char="ü"/>
                      </a:pPr>
                      <a:r>
                        <a:rPr lang="sl-SI" sz="1600" noProof="0" dirty="0">
                          <a:solidFill>
                            <a:schemeClr val="accent1"/>
                          </a:solidFill>
                          <a:latin typeface="+mn-lt"/>
                          <a:ea typeface="Noto Sans"/>
                          <a:cs typeface="Noto Sans"/>
                        </a:rPr>
                        <a:t>Vključite zahtevo po vzajemnosti namena. 
Najprej si zagotovite pravilno upravljanje. 
Določite uspeh na obeh straneh. 
Uskladite upravljanja s poslovnimi cilji 
Jasno določite vloge 
Opredelite jasno lastništvo in odgovornost. 
Uporabite formalne in neformalne komunikacijske kanale.</a:t>
                      </a:r>
                    </a:p>
                  </a:txBody>
                  <a:tcPr/>
                </a:tc>
                <a:extLst>
                  <a:ext uri="{0D108BD9-81ED-4DB2-BD59-A6C34878D82A}">
                    <a16:rowId xmlns:a16="http://schemas.microsoft.com/office/drawing/2014/main" val="411529019"/>
                  </a:ext>
                </a:extLst>
              </a:tr>
              <a:tr h="1989573">
                <a:tc>
                  <a:txBody>
                    <a:bodyPr/>
                    <a:lstStyle/>
                    <a:p>
                      <a:r>
                        <a:rPr lang="tr-TR" sz="1600" b="0" dirty="0">
                          <a:solidFill>
                            <a:schemeClr val="accent1"/>
                          </a:solidFill>
                          <a:latin typeface="+mn-lt"/>
                        </a:rPr>
                        <a:t>Orodja/naprave</a:t>
                      </a:r>
                      <a:endParaRPr lang="tr-TR" sz="1600" b="0" dirty="0">
                        <a:solidFill>
                          <a:schemeClr val="accent1"/>
                        </a:solidFill>
                        <a:latin typeface="+mn-lt"/>
                        <a:ea typeface="Noto Sans" panose="020B0502040504020204" pitchFamily="34" charset="0"/>
                        <a:cs typeface="Noto Sans" panose="020B0502040504020204" pitchFamily="34" charset="0"/>
                      </a:endParaRPr>
                    </a:p>
                  </a:txBody>
                  <a:tcPr vert="vert270"/>
                </a:tc>
                <a:tc>
                  <a:txBody>
                    <a:bodyPr/>
                    <a:lstStyle/>
                    <a:p>
                      <a:pPr marL="342900" indent="-342900" algn="just">
                        <a:buFont typeface="Wingdings" panose="05000000000000000000" pitchFamily="2" charset="2"/>
                        <a:buChar char="ü"/>
                      </a:pPr>
                      <a:r>
                        <a:rPr lang="sl-SI" sz="1600" noProof="0" dirty="0">
                          <a:solidFill>
                            <a:schemeClr val="accent1"/>
                          </a:solidFill>
                          <a:latin typeface="+mn-lt"/>
                          <a:ea typeface="Noto Sans"/>
                          <a:cs typeface="Noto Sans"/>
                        </a:rPr>
                        <a:t>Imejte široko, globoko strukturo povezav. 
Imejte zrcalne strukture in jasno infrastrukturo. 
Imejte redne sestanke glede upravljanja. 
Delite ustrezne informacije o upravljanju. 
Vodite delavnice "modrega neba". 
Uporabite ustvarjalna okolja, da “začinite” sestanke, če ne dosegajo svojega namena.</a:t>
                      </a:r>
                      <a:endParaRPr lang="sl-SI" sz="1600" noProof="0" dirty="0">
                        <a:solidFill>
                          <a:schemeClr val="accent1"/>
                        </a:solidFill>
                        <a:latin typeface="+mn-lt"/>
                        <a:ea typeface="Noto Sans" panose="020B0502040504020204" pitchFamily="34" charset="0"/>
                        <a:cs typeface="Noto Sans" panose="020B0502040504020204" pitchFamily="34" charset="0"/>
                      </a:endParaRPr>
                    </a:p>
                  </a:txBody>
                  <a:tcPr/>
                </a:tc>
                <a:extLst>
                  <a:ext uri="{0D108BD9-81ED-4DB2-BD59-A6C34878D82A}">
                    <a16:rowId xmlns:a16="http://schemas.microsoft.com/office/drawing/2014/main" val="839310012"/>
                  </a:ext>
                </a:extLst>
              </a:tr>
              <a:tr h="1392051">
                <a:tc>
                  <a:txBody>
                    <a:bodyPr/>
                    <a:lstStyle/>
                    <a:p>
                      <a:r>
                        <a:rPr lang="tr-TR" sz="1600" b="0" dirty="0">
                          <a:solidFill>
                            <a:schemeClr val="accent1"/>
                          </a:solidFill>
                          <a:latin typeface="+mn-lt"/>
                        </a:rPr>
                        <a:t>Vedenje/</a:t>
                      </a:r>
                      <a:endParaRPr lang="sl-SI" sz="1600" b="0" dirty="0">
                        <a:solidFill>
                          <a:schemeClr val="accent1"/>
                        </a:solidFill>
                        <a:latin typeface="+mn-lt"/>
                      </a:endParaRPr>
                    </a:p>
                    <a:p>
                      <a:r>
                        <a:rPr lang="tr-TR" sz="1600" b="0" dirty="0">
                          <a:solidFill>
                            <a:schemeClr val="accent1"/>
                          </a:solidFill>
                          <a:latin typeface="+mn-lt"/>
                        </a:rPr>
                        <a:t>Odnos</a:t>
                      </a:r>
                      <a:endParaRPr lang="tr-TR" sz="1600" b="0" dirty="0">
                        <a:solidFill>
                          <a:schemeClr val="accent1"/>
                        </a:solidFill>
                        <a:latin typeface="+mn-lt"/>
                        <a:ea typeface="Noto Sans" panose="020B0502040504020204" pitchFamily="34" charset="0"/>
                        <a:cs typeface="Noto Sans" panose="020B0502040504020204" pitchFamily="34" charset="0"/>
                      </a:endParaRPr>
                    </a:p>
                  </a:txBody>
                  <a:tcPr vert="vert270"/>
                </a:tc>
                <a:tc>
                  <a:txBody>
                    <a:bodyPr/>
                    <a:lstStyle/>
                    <a:p>
                      <a:pPr marL="342900" indent="-342900" algn="just">
                        <a:buFont typeface="Wingdings" panose="05000000000000000000" pitchFamily="2" charset="2"/>
                        <a:buChar char="ü"/>
                      </a:pPr>
                      <a:r>
                        <a:rPr lang="sl-SI" sz="1600" noProof="0" dirty="0">
                          <a:solidFill>
                            <a:schemeClr val="accent1"/>
                          </a:solidFill>
                          <a:latin typeface="+mn-lt"/>
                          <a:ea typeface="Noto Sans"/>
                          <a:cs typeface="Noto Sans"/>
                        </a:rPr>
                        <a:t>Obe strani morata še naprej delati na povezavi. 
Obe strani se morata medsebojno izzivati, "kam naprej".
Pogosta formalna in neformalna komunikacija je bistvenega pomena.</a:t>
                      </a:r>
                      <a:endParaRPr lang="sl-SI" sz="1600" noProof="0" dirty="0">
                        <a:solidFill>
                          <a:schemeClr val="accent1"/>
                        </a:solidFill>
                        <a:latin typeface="+mn-lt"/>
                        <a:ea typeface="Noto Sans" panose="020B0502040504020204" pitchFamily="34" charset="0"/>
                        <a:cs typeface="Noto Sans" panose="020B0502040504020204" pitchFamily="34" charset="0"/>
                      </a:endParaRPr>
                    </a:p>
                  </a:txBody>
                  <a:tcPr/>
                </a:tc>
                <a:extLst>
                  <a:ext uri="{0D108BD9-81ED-4DB2-BD59-A6C34878D82A}">
                    <a16:rowId xmlns:a16="http://schemas.microsoft.com/office/drawing/2014/main" val="2883926102"/>
                  </a:ext>
                </a:extLst>
              </a:tr>
            </a:tbl>
          </a:graphicData>
        </a:graphic>
      </p:graphicFrame>
      <p:sp>
        <p:nvSpPr>
          <p:cNvPr id="10" name="Rectangle 5">
            <a:extLst>
              <a:ext uri="{FF2B5EF4-FFF2-40B4-BE49-F238E27FC236}">
                <a16:creationId xmlns:a16="http://schemas.microsoft.com/office/drawing/2014/main" id="{4F3B825C-FAD5-DD11-5A89-9A792DC16857}"/>
              </a:ext>
            </a:extLst>
          </p:cNvPr>
          <p:cNvSpPr>
            <a:spLocks noChangeArrowheads="1"/>
          </p:cNvSpPr>
          <p:nvPr/>
        </p:nvSpPr>
        <p:spPr bwMode="auto">
          <a:xfrm>
            <a:off x="7165081" y="2362884"/>
            <a:ext cx="4843096" cy="3785652"/>
          </a:xfrm>
          <a:prstGeom prst="rect">
            <a:avLst/>
          </a:prstGeom>
          <a:solidFill>
            <a:schemeClr val="bg1">
              <a:lumMod val="60000"/>
              <a:lumOff val="40000"/>
            </a:schemeClr>
          </a:solidFill>
          <a:ln>
            <a:noFill/>
          </a:ln>
          <a:effectLst/>
        </p:spPr>
        <p:txBody>
          <a:bodyPr vert="horz" wrap="square" lIns="91440" tIns="45720" rIns="91440" bIns="45720" numCol="1" anchor="ctr" anchorCtr="0" compatLnSpc="1">
            <a:prstTxWarp prst="textNoShape">
              <a:avLst/>
            </a:prstTxWarp>
            <a:spAutoFit/>
          </a:bodyPr>
          <a:lstStyle/>
          <a:p>
            <a:pPr lvl="0" eaLnBrk="0" fontAlgn="base" hangingPunct="0">
              <a:spcBef>
                <a:spcPct val="0"/>
              </a:spcBef>
              <a:spcAft>
                <a:spcPct val="0"/>
              </a:spcAft>
            </a:pPr>
            <a:r>
              <a:rPr lang="sl-SI" altLang="tr-TR" sz="1400" dirty="0">
                <a:solidFill>
                  <a:schemeClr val="accent1"/>
                </a:solidFill>
              </a:rPr>
              <a:t>Grafikon prikazuje ključne elemente za izvajanje </a:t>
            </a:r>
            <a:r>
              <a:rPr lang="sl-SI" altLang="tr-TR" sz="1400" b="1" dirty="0">
                <a:solidFill>
                  <a:schemeClr val="accent1"/>
                </a:solidFill>
              </a:rPr>
              <a:t>močno upravljanje </a:t>
            </a:r>
            <a:r>
              <a:rPr lang="sl-SI" altLang="tr-TR" sz="1400" dirty="0">
                <a:solidFill>
                  <a:schemeClr val="accent1"/>
                </a:solidFill>
              </a:rPr>
              <a:t>na treh področjih</a:t>
            </a:r>
            <a:r>
              <a:rPr kumimoji="0" lang="sl-SI" altLang="tr-TR" sz="1400" b="0" i="0" u="none" strike="noStrike" cap="none" normalizeH="0" baseline="0" dirty="0">
                <a:ln>
                  <a:noFill/>
                </a:ln>
                <a:solidFill>
                  <a:schemeClr val="accent1"/>
                </a:solidFill>
                <a:effectLst/>
              </a:rPr>
              <a:t>:</a:t>
            </a:r>
            <a:br>
              <a:rPr kumimoji="0" lang="sl-SI" altLang="tr-TR" sz="1400" b="0" i="0" u="none" strike="noStrike" cap="none" normalizeH="0" baseline="0" dirty="0">
                <a:ln>
                  <a:noFill/>
                </a:ln>
                <a:solidFill>
                  <a:schemeClr val="accent1"/>
                </a:solidFill>
                <a:effectLst/>
              </a:rPr>
            </a:br>
            <a:r>
              <a:rPr lang="sl-SI" altLang="tr-TR" sz="1400" b="1" dirty="0">
                <a:solidFill>
                  <a:schemeClr val="accent1"/>
                </a:solidFill>
              </a:rPr>
              <a:t>Procesi, </a:t>
            </a:r>
            <a:r>
              <a:rPr lang="en-US" altLang="tr-TR" sz="1400" b="1" dirty="0">
                <a:solidFill>
                  <a:schemeClr val="accent1"/>
                </a:solidFill>
              </a:rPr>
              <a:t> O</a:t>
            </a:r>
            <a:r>
              <a:rPr lang="sl-SI" altLang="tr-TR" sz="1400" b="1" dirty="0" err="1">
                <a:solidFill>
                  <a:schemeClr val="accent1"/>
                </a:solidFill>
              </a:rPr>
              <a:t>rodja</a:t>
            </a:r>
            <a:r>
              <a:rPr lang="sl-SI" altLang="tr-TR" sz="1400" b="1" dirty="0">
                <a:solidFill>
                  <a:schemeClr val="accent1"/>
                </a:solidFill>
              </a:rPr>
              <a:t>/naprave </a:t>
            </a:r>
            <a:r>
              <a:rPr lang="sl-SI" altLang="tr-TR" sz="1400" dirty="0">
                <a:solidFill>
                  <a:schemeClr val="accent1"/>
                </a:solidFill>
              </a:rPr>
              <a:t>in</a:t>
            </a:r>
            <a:r>
              <a:rPr lang="sl-SI" altLang="tr-TR" sz="1400" b="1" dirty="0">
                <a:solidFill>
                  <a:schemeClr val="accent1"/>
                </a:solidFill>
              </a:rPr>
              <a:t> </a:t>
            </a:r>
            <a:r>
              <a:rPr lang="en-US" altLang="tr-TR" sz="1400" b="1" dirty="0">
                <a:solidFill>
                  <a:schemeClr val="accent1"/>
                </a:solidFill>
              </a:rPr>
              <a:t>V</a:t>
            </a:r>
            <a:r>
              <a:rPr lang="sl-SI" altLang="tr-TR" sz="1400" b="1" dirty="0" err="1">
                <a:solidFill>
                  <a:schemeClr val="accent1"/>
                </a:solidFill>
              </a:rPr>
              <a:t>edenje</a:t>
            </a:r>
            <a:r>
              <a:rPr lang="sl-SI" altLang="tr-TR" sz="1400" b="1" dirty="0">
                <a:solidFill>
                  <a:schemeClr val="accent1"/>
                </a:solidFill>
              </a:rPr>
              <a:t>/stališča</a:t>
            </a:r>
            <a:r>
              <a:rPr kumimoji="0" lang="sl-SI" altLang="tr-TR" sz="1400" b="0" i="0" u="none" strike="noStrike" cap="none" normalizeH="0" baseline="0" dirty="0">
                <a:ln>
                  <a:noFill/>
                </a:ln>
                <a:solidFill>
                  <a:schemeClr val="accent1"/>
                </a:solidFill>
                <a:effectLst/>
              </a:rPr>
              <a:t>. </a:t>
            </a:r>
          </a:p>
          <a:p>
            <a:pPr marL="0" marR="0" lvl="0" indent="0" defTabSz="914400" rtl="0" eaLnBrk="0" fontAlgn="base" latinLnBrk="0" hangingPunct="0">
              <a:lnSpc>
                <a:spcPct val="100000"/>
              </a:lnSpc>
              <a:spcBef>
                <a:spcPct val="0"/>
              </a:spcBef>
              <a:spcAft>
                <a:spcPct val="0"/>
              </a:spcAft>
              <a:buClrTx/>
              <a:buSzTx/>
              <a:buFontTx/>
              <a:buNone/>
              <a:tabLst/>
            </a:pPr>
            <a:endParaRPr kumimoji="0" lang="sl-SI" altLang="tr-TR" sz="1400" b="0" i="0" u="none" strike="noStrike" cap="none" normalizeH="0" baseline="0" dirty="0">
              <a:ln>
                <a:noFill/>
              </a:ln>
              <a:solidFill>
                <a:schemeClr val="accent1"/>
              </a:solidFill>
              <a:effectLst/>
            </a:endParaRPr>
          </a:p>
          <a:p>
            <a:pPr lvl="0" eaLnBrk="0" fontAlgn="base" hangingPunct="0">
              <a:spcBef>
                <a:spcPct val="0"/>
              </a:spcBef>
              <a:spcAft>
                <a:spcPct val="0"/>
              </a:spcAft>
            </a:pPr>
            <a:r>
              <a:rPr lang="sl-SI" altLang="tr-TR" sz="1400" b="1" dirty="0">
                <a:solidFill>
                  <a:schemeClr val="accent1"/>
                </a:solidFill>
              </a:rPr>
              <a:t>Proces:</a:t>
            </a:r>
            <a:r>
              <a:rPr kumimoji="0" lang="sl-SI" altLang="tr-TR" sz="1400" b="1" i="0" u="none" strike="noStrike" cap="none" normalizeH="0" baseline="0" dirty="0">
                <a:ln>
                  <a:noFill/>
                </a:ln>
                <a:solidFill>
                  <a:schemeClr val="accent1"/>
                </a:solidFill>
                <a:effectLst/>
              </a:rPr>
              <a:t> </a:t>
            </a:r>
            <a:r>
              <a:rPr lang="sl-SI" altLang="tr-TR" sz="1400" dirty="0">
                <a:solidFill>
                  <a:schemeClr val="accent1"/>
                </a:solidFill>
              </a:rPr>
              <a:t>osredotočenost na usklajevanje upravljanja s cilji, opredeljevanje vlog, lastništva in spodbujanje formalne in neformalne komunikacije</a:t>
            </a:r>
            <a:r>
              <a:rPr kumimoji="0" lang="sl-SI" altLang="tr-TR" sz="1400" b="0" i="0" u="none" strike="noStrike" cap="none" normalizeH="0" baseline="0" dirty="0">
                <a:ln>
                  <a:noFill/>
                </a:ln>
                <a:solidFill>
                  <a:schemeClr val="accent1"/>
                </a:solidFill>
                <a:effectLst/>
              </a:rPr>
              <a:t>. </a:t>
            </a:r>
            <a:br>
              <a:rPr kumimoji="0" lang="sl-SI" altLang="tr-TR" sz="1400" b="0" i="0" u="none" strike="noStrike" cap="none" normalizeH="0" baseline="0" dirty="0">
                <a:ln>
                  <a:noFill/>
                </a:ln>
                <a:solidFill>
                  <a:schemeClr val="accent1"/>
                </a:solidFill>
                <a:effectLst/>
              </a:rPr>
            </a:br>
            <a:endParaRPr kumimoji="0" lang="sl-SI" altLang="tr-TR" sz="1400" b="0" i="0" u="none" strike="noStrike" cap="none" normalizeH="0" baseline="0" dirty="0">
              <a:ln>
                <a:noFill/>
              </a:ln>
              <a:solidFill>
                <a:schemeClr val="accent1"/>
              </a:solidFill>
              <a:effectLst/>
            </a:endParaRPr>
          </a:p>
          <a:p>
            <a:pPr lvl="0" eaLnBrk="0" fontAlgn="base" hangingPunct="0">
              <a:spcBef>
                <a:spcPct val="0"/>
              </a:spcBef>
              <a:spcAft>
                <a:spcPct val="0"/>
              </a:spcAft>
            </a:pPr>
            <a:r>
              <a:rPr lang="sl-SI" altLang="tr-TR" sz="1400" b="1" dirty="0">
                <a:solidFill>
                  <a:schemeClr val="accent1"/>
                </a:solidFill>
              </a:rPr>
              <a:t>Orodja/naprave: </a:t>
            </a:r>
            <a:r>
              <a:rPr lang="sl-SI" altLang="tr-TR" sz="1400" dirty="0">
                <a:solidFill>
                  <a:schemeClr val="accent1"/>
                </a:solidFill>
              </a:rPr>
              <a:t>poudarek na ustvarjanju robustnih povezovalnih struktur, rednih sestankih upravljanja, delavnicah in uporabi ustvarjalnih okolij za zagotavljanje produktivnega sodelovanja</a:t>
            </a:r>
            <a:r>
              <a:rPr kumimoji="0" lang="sl-SI" altLang="tr-TR" sz="1400" b="0" i="0" u="none" strike="noStrike" cap="none" normalizeH="0" baseline="0" dirty="0">
                <a:ln>
                  <a:noFill/>
                </a:ln>
                <a:solidFill>
                  <a:schemeClr val="accent1"/>
                </a:solidFill>
                <a:effectLst/>
              </a:rPr>
              <a:t>.</a:t>
            </a:r>
            <a:br>
              <a:rPr kumimoji="0" lang="sl-SI" altLang="tr-TR" sz="1400" b="0" i="0" u="none" strike="noStrike" cap="none" normalizeH="0" baseline="0" dirty="0">
                <a:ln>
                  <a:noFill/>
                </a:ln>
                <a:solidFill>
                  <a:schemeClr val="accent1"/>
                </a:solidFill>
                <a:effectLst/>
              </a:rPr>
            </a:br>
            <a:endParaRPr kumimoji="0" lang="sl-SI" altLang="tr-TR" sz="1400" b="0" i="0" u="none" strike="noStrike" cap="none" normalizeH="0" baseline="0" dirty="0">
              <a:ln>
                <a:noFill/>
              </a:ln>
              <a:solidFill>
                <a:schemeClr val="accent1"/>
              </a:solidFill>
              <a:effectLst/>
            </a:endParaRPr>
          </a:p>
          <a:p>
            <a:pPr eaLnBrk="0" fontAlgn="base" hangingPunct="0">
              <a:spcBef>
                <a:spcPct val="0"/>
              </a:spcBef>
              <a:spcAft>
                <a:spcPct val="0"/>
              </a:spcAft>
            </a:pPr>
            <a:r>
              <a:rPr lang="sl-SI" altLang="tr-TR" sz="1400" b="1" dirty="0">
                <a:solidFill>
                  <a:schemeClr val="accent1"/>
                </a:solidFill>
              </a:rPr>
              <a:t>Vedenje/</a:t>
            </a:r>
            <a:r>
              <a:rPr lang="en-US" altLang="tr-TR" sz="1400" b="1" dirty="0" err="1">
                <a:solidFill>
                  <a:schemeClr val="accent1"/>
                </a:solidFill>
              </a:rPr>
              <a:t>stališča</a:t>
            </a:r>
            <a:r>
              <a:rPr lang="sl-SI" altLang="tr-TR" sz="1400" b="1" dirty="0">
                <a:solidFill>
                  <a:schemeClr val="accent1"/>
                </a:solidFill>
              </a:rPr>
              <a:t>: </a:t>
            </a:r>
            <a:r>
              <a:rPr lang="sl-SI" altLang="tr-TR" sz="1400" dirty="0">
                <a:solidFill>
                  <a:schemeClr val="accent1"/>
                </a:solidFill>
              </a:rPr>
              <a:t>poudarjanje, nenehna prizadevanja, vzajemni izzivi in ohranjanje dosledne komunikacije med strankami za krepitev učinkovitosti upravljanja</a:t>
            </a:r>
            <a:r>
              <a:rPr kumimoji="0" lang="sl-SI" altLang="tr-TR" sz="1400" i="0" u="none" strike="noStrike" cap="none" normalizeH="0" baseline="0" dirty="0">
                <a:ln>
                  <a:noFill/>
                </a:ln>
                <a:solidFill>
                  <a:schemeClr val="accent1"/>
                </a:solidFill>
                <a:effectLst/>
              </a:rPr>
              <a:t>.</a:t>
            </a:r>
            <a:endParaRPr lang="sl-SI" altLang="tr-TR" sz="1400" i="0" u="none" strike="noStrike" cap="none" normalizeH="0" baseline="0" dirty="0">
              <a:ln>
                <a:noFill/>
              </a:ln>
              <a:solidFill>
                <a:schemeClr val="accent1"/>
              </a:solidFill>
              <a:effectLst/>
            </a:endParaRPr>
          </a:p>
          <a:p>
            <a:pPr marL="0" marR="0" lvl="0" indent="0" algn="just" defTabSz="914400" rtl="0" eaLnBrk="0" fontAlgn="base" latinLnBrk="0" hangingPunct="0">
              <a:lnSpc>
                <a:spcPct val="100000"/>
              </a:lnSpc>
              <a:spcBef>
                <a:spcPct val="0"/>
              </a:spcBef>
              <a:spcAft>
                <a:spcPct val="0"/>
              </a:spcAft>
              <a:buClrTx/>
              <a:buSzTx/>
              <a:buFontTx/>
              <a:buNone/>
              <a:tabLst/>
            </a:pPr>
            <a:endParaRPr kumimoji="0" lang="tr-TR" altLang="tr-TR" sz="1600" b="0" i="0" u="none" strike="noStrike" cap="none" normalizeH="0" baseline="0" dirty="0">
              <a:ln>
                <a:noFill/>
              </a:ln>
              <a:solidFill>
                <a:schemeClr val="accent1"/>
              </a:solidFill>
              <a:effectLst/>
            </a:endParaRPr>
          </a:p>
        </p:txBody>
      </p:sp>
    </p:spTree>
    <p:extLst>
      <p:ext uri="{BB962C8B-B14F-4D97-AF65-F5344CB8AC3E}">
        <p14:creationId xmlns:p14="http://schemas.microsoft.com/office/powerpoint/2010/main" val="19143415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6D952FF-555F-8E29-FA90-DA04BC59422A}"/>
            </a:ext>
          </a:extLst>
        </p:cNvPr>
        <p:cNvGrpSpPr/>
        <p:nvPr/>
      </p:nvGrpSpPr>
      <p:grpSpPr>
        <a:xfrm>
          <a:off x="0" y="0"/>
          <a:ext cx="0" cy="0"/>
          <a:chOff x="0" y="0"/>
          <a:chExt cx="0" cy="0"/>
        </a:xfrm>
      </p:grpSpPr>
      <p:sp>
        <p:nvSpPr>
          <p:cNvPr id="2" name="CasellaDiTesto 1">
            <a:extLst>
              <a:ext uri="{FF2B5EF4-FFF2-40B4-BE49-F238E27FC236}">
                <a16:creationId xmlns:a16="http://schemas.microsoft.com/office/drawing/2014/main" id="{5FE3EF63-FF6F-27D2-F2F5-76EEB9D28F54}"/>
              </a:ext>
            </a:extLst>
          </p:cNvPr>
          <p:cNvSpPr txBox="1"/>
          <p:nvPr/>
        </p:nvSpPr>
        <p:spPr>
          <a:xfrm>
            <a:off x="358081" y="397255"/>
            <a:ext cx="10610461" cy="369332"/>
          </a:xfrm>
          <a:prstGeom prst="rect">
            <a:avLst/>
          </a:prstGeom>
          <a:noFill/>
        </p:spPr>
        <p:txBody>
          <a:bodyPr wrap="square" lIns="91440" tIns="45720" rIns="91440" bIns="45720" rtlCol="0" anchor="t">
            <a:spAutoFit/>
          </a:bodyPr>
          <a:lstStyle/>
          <a:p>
            <a:r>
              <a:rPr lang="tr-TR" b="1" dirty="0">
                <a:solidFill>
                  <a:schemeClr val="bg2"/>
                </a:solidFill>
              </a:rPr>
              <a:t>Spletne</a:t>
            </a:r>
            <a:r>
              <a:rPr lang="tr-TR" b="1" dirty="0">
                <a:solidFill>
                  <a:schemeClr val="bg1"/>
                </a:solidFill>
              </a:rPr>
              <a:t> </a:t>
            </a:r>
            <a:r>
              <a:rPr lang="tr-TR" b="1" dirty="0">
                <a:solidFill>
                  <a:schemeClr val="bg2"/>
                </a:solidFill>
              </a:rPr>
              <a:t>podjetniške</a:t>
            </a:r>
            <a:r>
              <a:rPr lang="tr-TR" b="1" dirty="0">
                <a:solidFill>
                  <a:schemeClr val="bg1"/>
                </a:solidFill>
              </a:rPr>
              <a:t> </a:t>
            </a:r>
            <a:r>
              <a:rPr lang="tr-TR" b="1" dirty="0">
                <a:solidFill>
                  <a:schemeClr val="bg2"/>
                </a:solidFill>
              </a:rPr>
              <a:t>skupnosti</a:t>
            </a:r>
            <a:r>
              <a:rPr lang="tr-TR" b="1" dirty="0">
                <a:solidFill>
                  <a:schemeClr val="bg1"/>
                </a:solidFill>
              </a:rPr>
              <a:t> </a:t>
            </a:r>
            <a:r>
              <a:rPr lang="tr-TR" b="1" dirty="0">
                <a:solidFill>
                  <a:schemeClr val="bg2"/>
                </a:solidFill>
              </a:rPr>
              <a:t>za</a:t>
            </a:r>
            <a:r>
              <a:rPr lang="tr-TR" b="1" dirty="0">
                <a:solidFill>
                  <a:schemeClr val="bg1"/>
                </a:solidFill>
              </a:rPr>
              <a:t> </a:t>
            </a:r>
            <a:r>
              <a:rPr lang="tr-TR" b="1" dirty="0">
                <a:solidFill>
                  <a:schemeClr val="bg2"/>
                </a:solidFill>
              </a:rPr>
              <a:t>razvoj</a:t>
            </a:r>
            <a:r>
              <a:rPr lang="tr-TR" b="1" dirty="0">
                <a:solidFill>
                  <a:schemeClr val="bg1"/>
                </a:solidFill>
              </a:rPr>
              <a:t> </a:t>
            </a:r>
            <a:r>
              <a:rPr lang="tr-TR" b="1" dirty="0">
                <a:solidFill>
                  <a:schemeClr val="bg2"/>
                </a:solidFill>
              </a:rPr>
              <a:t>strateških</a:t>
            </a:r>
            <a:r>
              <a:rPr lang="tr-TR" b="1" dirty="0">
                <a:solidFill>
                  <a:schemeClr val="bg1"/>
                </a:solidFill>
              </a:rPr>
              <a:t> </a:t>
            </a:r>
            <a:r>
              <a:rPr lang="tr-TR" b="1" dirty="0">
                <a:solidFill>
                  <a:schemeClr val="bg2"/>
                </a:solidFill>
              </a:rPr>
              <a:t>partnerstev</a:t>
            </a:r>
            <a:endParaRPr lang="en-US" b="1" dirty="0">
              <a:solidFill>
                <a:schemeClr val="bg2"/>
              </a:solidFill>
            </a:endParaRPr>
          </a:p>
        </p:txBody>
      </p:sp>
      <p:sp>
        <p:nvSpPr>
          <p:cNvPr id="4" name="Metin kutusu 3">
            <a:extLst>
              <a:ext uri="{FF2B5EF4-FFF2-40B4-BE49-F238E27FC236}">
                <a16:creationId xmlns:a16="http://schemas.microsoft.com/office/drawing/2014/main" id="{6930BACC-858D-A8C0-14C1-6ADA9BF99ABF}"/>
              </a:ext>
            </a:extLst>
          </p:cNvPr>
          <p:cNvSpPr txBox="1"/>
          <p:nvPr/>
        </p:nvSpPr>
        <p:spPr>
          <a:xfrm>
            <a:off x="356935" y="2064285"/>
            <a:ext cx="11032960" cy="338554"/>
          </a:xfrm>
          <a:prstGeom prst="rect">
            <a:avLst/>
          </a:prstGeom>
          <a:noFill/>
        </p:spPr>
        <p:txBody>
          <a:bodyPr wrap="square">
            <a:spAutoFit/>
          </a:bodyPr>
          <a:lstStyle/>
          <a:p>
            <a:pPr algn="just" rtl="0" fontAlgn="base"/>
            <a:r>
              <a:rPr lang="tr-TR" sz="1600" b="0" i="0" u="none" strike="noStrike">
                <a:solidFill>
                  <a:srgbClr val="000000"/>
                </a:solidFill>
                <a:effectLst/>
                <a:latin typeface="Raleway "/>
              </a:rPr>
              <a:t> </a:t>
            </a:r>
            <a:endParaRPr lang="en-US" sz="1600" b="0" i="0">
              <a:solidFill>
                <a:srgbClr val="000000"/>
              </a:solidFill>
              <a:effectLst/>
              <a:latin typeface="Raleway "/>
            </a:endParaRPr>
          </a:p>
        </p:txBody>
      </p:sp>
      <p:sp>
        <p:nvSpPr>
          <p:cNvPr id="6" name="Metin kutusu 5">
            <a:extLst>
              <a:ext uri="{FF2B5EF4-FFF2-40B4-BE49-F238E27FC236}">
                <a16:creationId xmlns:a16="http://schemas.microsoft.com/office/drawing/2014/main" id="{1EDB8163-3354-C83A-67B9-72916EE7E21F}"/>
              </a:ext>
            </a:extLst>
          </p:cNvPr>
          <p:cNvSpPr txBox="1"/>
          <p:nvPr/>
        </p:nvSpPr>
        <p:spPr>
          <a:xfrm>
            <a:off x="356934" y="1030538"/>
            <a:ext cx="11124823" cy="2062103"/>
          </a:xfrm>
          <a:prstGeom prst="rect">
            <a:avLst/>
          </a:prstGeom>
          <a:noFill/>
        </p:spPr>
        <p:txBody>
          <a:bodyPr wrap="square" lIns="91440" tIns="45720" rIns="91440" bIns="45720" anchor="t">
            <a:spAutoFit/>
          </a:bodyPr>
          <a:lstStyle/>
          <a:p>
            <a:pPr algn="just"/>
            <a:r>
              <a:rPr lang="sl-SI" sz="1600" dirty="0">
                <a:solidFill>
                  <a:schemeClr val="accent1"/>
                </a:solidFill>
              </a:rPr>
              <a:t>Podjetnicam spletna omrežja in orodja ponujajo neprimerljive priložnosti za povezovanje s podobno mislečimi strokovnjaki, vodilnimi v industriji in potencialnimi sodelavci po vsej Evropi in zunaj nje. </a:t>
            </a:r>
          </a:p>
          <a:p>
            <a:pPr algn="just"/>
            <a:r>
              <a:rPr lang="sl-SI" sz="1600" dirty="0">
                <a:solidFill>
                  <a:schemeClr val="accent1"/>
                </a:solidFill>
              </a:rPr>
              <a:t>
Spletne platforme in digitalne skupnosti so zdaj namenjene spodbujanju poklicnih odnosov, izmenjavi virov in zagotavljanju mentorstva, prilagojenega edinstvenim potrebam žensk v poslu. Ta virtualna omrežja rušijo geografske ovire, kar podjetnicam omogoča, da razširijo svoj vpliv, dostopajo do svetovnih trgov in sklepajo strateška partnerstva, hkrati pa prispevajo k bolj vključujočemu in povezanemu podjetniškemu ekosistemu</a:t>
            </a:r>
            <a:r>
              <a:rPr lang="sl-SI" sz="1600" b="0" i="0" dirty="0">
                <a:solidFill>
                  <a:schemeClr val="accent1"/>
                </a:solidFill>
                <a:effectLst/>
              </a:rPr>
              <a:t>.</a:t>
            </a:r>
          </a:p>
          <a:p>
            <a:pPr algn="just"/>
            <a:endParaRPr lang="tr-TR" sz="1600" dirty="0">
              <a:solidFill>
                <a:schemeClr val="accent1"/>
              </a:solidFill>
            </a:endParaRPr>
          </a:p>
        </p:txBody>
      </p:sp>
      <p:sp>
        <p:nvSpPr>
          <p:cNvPr id="16" name="Metin kutusu 15">
            <a:extLst>
              <a:ext uri="{FF2B5EF4-FFF2-40B4-BE49-F238E27FC236}">
                <a16:creationId xmlns:a16="http://schemas.microsoft.com/office/drawing/2014/main" id="{B2E45591-BE37-DE7B-EB67-44D52C1E1BD1}"/>
              </a:ext>
            </a:extLst>
          </p:cNvPr>
          <p:cNvSpPr txBox="1"/>
          <p:nvPr/>
        </p:nvSpPr>
        <p:spPr>
          <a:xfrm>
            <a:off x="6823494" y="3245200"/>
            <a:ext cx="4859173" cy="2062103"/>
          </a:xfrm>
          <a:prstGeom prst="rect">
            <a:avLst/>
          </a:prstGeom>
          <a:noFill/>
        </p:spPr>
        <p:txBody>
          <a:bodyPr wrap="square" lIns="91440" tIns="45720" rIns="91440" bIns="45720" anchor="t">
            <a:spAutoFit/>
          </a:bodyPr>
          <a:lstStyle/>
          <a:p>
            <a:pPr algn="just"/>
            <a:r>
              <a:rPr lang="sl-SI" sz="1600" b="1" dirty="0">
                <a:solidFill>
                  <a:schemeClr val="bg1"/>
                </a:solidFill>
                <a:hlinkClick r:id="rId2">
                  <a:extLst>
                    <a:ext uri="{A12FA001-AC4F-418D-AE19-62706E023703}">
                      <ahyp:hlinkClr xmlns:ahyp="http://schemas.microsoft.com/office/drawing/2018/hyperlinkcolor" val="tx"/>
                    </a:ext>
                  </a:extLst>
                </a:hlinkClick>
              </a:rPr>
              <a:t>Vator</a:t>
            </a:r>
            <a:r>
              <a:rPr lang="sl-SI" sz="1600" dirty="0">
                <a:solidFill>
                  <a:schemeClr val="accent1"/>
                </a:solidFill>
              </a:rPr>
              <a:t> je spletno mesto za mreženje, ki objavlja poslovne novice v razdelku </a:t>
            </a:r>
            <a:r>
              <a:rPr lang="sl-SI" sz="1600" err="1">
                <a:solidFill>
                  <a:schemeClr val="accent1"/>
                </a:solidFill>
              </a:rPr>
              <a:t>Vator</a:t>
            </a:r>
            <a:r>
              <a:rPr lang="en-US" sz="1600" dirty="0">
                <a:solidFill>
                  <a:schemeClr val="accent1"/>
                </a:solidFill>
              </a:rPr>
              <a:t> </a:t>
            </a:r>
            <a:r>
              <a:rPr lang="sl-SI" sz="1600" err="1">
                <a:solidFill>
                  <a:schemeClr val="accent1"/>
                </a:solidFill>
              </a:rPr>
              <a:t>News</a:t>
            </a:r>
            <a:r>
              <a:rPr lang="sl-SI" sz="1600" dirty="0">
                <a:solidFill>
                  <a:schemeClr val="accent1"/>
                </a:solidFill>
              </a:rPr>
              <a:t>, ima pa tudi področje, namenjeno intervjujem s podjetniki in vlagatelji. Registracija vam omogoča, da ustvarite svoj profil podjetja in komunicirate z drugimi člani. </a:t>
            </a:r>
            <a:r>
              <a:rPr lang="sl-SI" sz="1600" err="1">
                <a:solidFill>
                  <a:schemeClr val="accent1"/>
                </a:solidFill>
              </a:rPr>
              <a:t>Vator</a:t>
            </a:r>
            <a:r>
              <a:rPr lang="sl-SI" sz="1600" dirty="0">
                <a:solidFill>
                  <a:schemeClr val="accent1"/>
                </a:solidFill>
              </a:rPr>
              <a:t> ima zanimiv razdelek, ki je v celoti posvečen videoposnetkom podjetij in izdelkov članov.</a:t>
            </a:r>
          </a:p>
        </p:txBody>
      </p:sp>
      <p:pic>
        <p:nvPicPr>
          <p:cNvPr id="1030" name="Picture 6" descr="Logo">
            <a:extLst>
              <a:ext uri="{FF2B5EF4-FFF2-40B4-BE49-F238E27FC236}">
                <a16:creationId xmlns:a16="http://schemas.microsoft.com/office/drawing/2014/main" id="{56E25D49-072A-D469-564B-BD65486ACFD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66823" y="5563612"/>
            <a:ext cx="2206605" cy="678531"/>
          </a:xfrm>
          <a:prstGeom prst="rect">
            <a:avLst/>
          </a:prstGeom>
          <a:noFill/>
          <a:extLst>
            <a:ext uri="{909E8E84-426E-40DD-AFC4-6F175D3DCCD1}">
              <a14:hiddenFill xmlns:a14="http://schemas.microsoft.com/office/drawing/2010/main">
                <a:solidFill>
                  <a:srgbClr val="FFFFFF"/>
                </a:solidFill>
              </a14:hiddenFill>
            </a:ext>
          </a:extLst>
        </p:spPr>
      </p:pic>
      <p:sp>
        <p:nvSpPr>
          <p:cNvPr id="17" name="Metin kutusu 16">
            <a:extLst>
              <a:ext uri="{FF2B5EF4-FFF2-40B4-BE49-F238E27FC236}">
                <a16:creationId xmlns:a16="http://schemas.microsoft.com/office/drawing/2014/main" id="{744C314D-6411-3CB0-9D87-4D00A5FFE05F}"/>
              </a:ext>
            </a:extLst>
          </p:cNvPr>
          <p:cNvSpPr txBox="1"/>
          <p:nvPr/>
        </p:nvSpPr>
        <p:spPr>
          <a:xfrm>
            <a:off x="356934" y="3254846"/>
            <a:ext cx="6094562" cy="1846659"/>
          </a:xfrm>
          <a:prstGeom prst="rect">
            <a:avLst/>
          </a:prstGeom>
          <a:noFill/>
        </p:spPr>
        <p:txBody>
          <a:bodyPr wrap="square" lIns="91440" tIns="45720" rIns="91440" bIns="45720" anchor="t">
            <a:spAutoFit/>
          </a:bodyPr>
          <a:lstStyle/>
          <a:p>
            <a:r>
              <a:rPr lang="tr-TR" sz="1800" b="1" i="0" strike="noStrike" dirty="0">
                <a:solidFill>
                  <a:schemeClr val="bg1"/>
                </a:solidFill>
                <a:effectLst/>
                <a:latin typeface="Raleway"/>
                <a:hlinkClick r:id="rId4">
                  <a:extLst>
                    <a:ext uri="{A12FA001-AC4F-418D-AE19-62706E023703}">
                      <ahyp:hlinkClr xmlns:ahyp="http://schemas.microsoft.com/office/drawing/2018/hyperlinkcolor" val="tx"/>
                    </a:ext>
                  </a:extLst>
                </a:hlinkClick>
              </a:rPr>
              <a:t>Founders Network</a:t>
            </a:r>
            <a:r>
              <a:rPr lang="tr-TR" sz="1800" b="1" i="0" strike="noStrike" dirty="0">
                <a:solidFill>
                  <a:srgbClr val="F49100"/>
                </a:solidFill>
                <a:effectLst/>
                <a:latin typeface="Raleway"/>
                <a:hlinkClick r:id="rId4">
                  <a:extLst>
                    <a:ext uri="{A12FA001-AC4F-418D-AE19-62706E023703}">
                      <ahyp:hlinkClr xmlns:ahyp="http://schemas.microsoft.com/office/drawing/2018/hyperlinkcolor" val="tx"/>
                    </a:ext>
                  </a:extLst>
                </a:hlinkClick>
              </a:rPr>
              <a:t> </a:t>
            </a:r>
            <a:r>
              <a:rPr lang="en-US" sz="1800" b="1" i="0" strike="noStrike" dirty="0">
                <a:solidFill>
                  <a:srgbClr val="F49100"/>
                </a:solidFill>
                <a:effectLst/>
                <a:latin typeface="Raleway"/>
                <a:hlinkClick r:id="rId4">
                  <a:extLst>
                    <a:ext uri="{A12FA001-AC4F-418D-AE19-62706E023703}">
                      <ahyp:hlinkClr xmlns:ahyp="http://schemas.microsoft.com/office/drawing/2018/hyperlinkcolor" val="tx"/>
                    </a:ext>
                  </a:extLst>
                </a:hlinkClick>
              </a:rPr>
              <a:t> </a:t>
            </a:r>
            <a:r>
              <a:rPr lang="tr-TR" sz="1600" dirty="0">
                <a:solidFill>
                  <a:schemeClr val="accent1"/>
                </a:solidFill>
              </a:rPr>
              <a:t>je ekskluzivna spletna platforma za podjetnike. Mrežo sestavlja več kot 600 ustanoviteljev tehnologije s 30+ poglavji po vsem svetu. Omogoča vam hiter in enostaven način za izmenjavo izkušenj in pridobivanje nasvetov od ljudi v skupnosti. Omogočajo vam tudi dostop do skupnosti več kot 50 aktivnih vlagateljev ter številnih dogodkov in formalnih mentorskih priložnosti</a:t>
            </a:r>
          </a:p>
        </p:txBody>
      </p:sp>
      <p:pic>
        <p:nvPicPr>
          <p:cNvPr id="19" name="Resim 18" descr="ekran görüntüsü, yazı tipi, grafik, metin içeren bir resim&#10;&#10;Açıklama otomatik olarak oluşturuldu">
            <a:extLst>
              <a:ext uri="{FF2B5EF4-FFF2-40B4-BE49-F238E27FC236}">
                <a16:creationId xmlns:a16="http://schemas.microsoft.com/office/drawing/2014/main" id="{3F2C4D9E-6074-D2C8-3A95-3A942238DD3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620145" y="4220571"/>
            <a:ext cx="6791347" cy="3820133"/>
          </a:xfrm>
          <a:prstGeom prst="rect">
            <a:avLst/>
          </a:prstGeom>
        </p:spPr>
      </p:pic>
      <p:sp>
        <p:nvSpPr>
          <p:cNvPr id="21" name="Metin kutusu 20">
            <a:extLst>
              <a:ext uri="{FF2B5EF4-FFF2-40B4-BE49-F238E27FC236}">
                <a16:creationId xmlns:a16="http://schemas.microsoft.com/office/drawing/2014/main" id="{089B9EC2-C863-4119-88C3-B0F81CF09AE8}"/>
              </a:ext>
            </a:extLst>
          </p:cNvPr>
          <p:cNvSpPr txBox="1"/>
          <p:nvPr/>
        </p:nvSpPr>
        <p:spPr>
          <a:xfrm>
            <a:off x="1528632" y="6483063"/>
            <a:ext cx="3560952" cy="261610"/>
          </a:xfrm>
          <a:prstGeom prst="rect">
            <a:avLst/>
          </a:prstGeom>
          <a:noFill/>
        </p:spPr>
        <p:txBody>
          <a:bodyPr wrap="square">
            <a:spAutoFit/>
          </a:bodyPr>
          <a:lstStyle/>
          <a:p>
            <a:r>
              <a:rPr lang="tr-TR" sz="1100" dirty="0">
                <a:solidFill>
                  <a:schemeClr val="accent1"/>
                </a:solidFill>
              </a:rPr>
              <a:t>Vir slike: www. foundersnetwork.com</a:t>
            </a:r>
            <a:endParaRPr lang="tr-TR" sz="1100" dirty="0"/>
          </a:p>
        </p:txBody>
      </p:sp>
      <p:sp>
        <p:nvSpPr>
          <p:cNvPr id="23" name="Metin kutusu 22">
            <a:extLst>
              <a:ext uri="{FF2B5EF4-FFF2-40B4-BE49-F238E27FC236}">
                <a16:creationId xmlns:a16="http://schemas.microsoft.com/office/drawing/2014/main" id="{D4868946-AC60-56BC-9332-B8B80214891D}"/>
              </a:ext>
            </a:extLst>
          </p:cNvPr>
          <p:cNvSpPr txBox="1"/>
          <p:nvPr/>
        </p:nvSpPr>
        <p:spPr>
          <a:xfrm>
            <a:off x="8031193" y="6483063"/>
            <a:ext cx="3545830" cy="261610"/>
          </a:xfrm>
          <a:prstGeom prst="rect">
            <a:avLst/>
          </a:prstGeom>
          <a:noFill/>
        </p:spPr>
        <p:txBody>
          <a:bodyPr wrap="square">
            <a:spAutoFit/>
          </a:bodyPr>
          <a:lstStyle/>
          <a:p>
            <a:r>
              <a:rPr lang="tr-TR" sz="1100" dirty="0">
                <a:solidFill>
                  <a:schemeClr val="accent1"/>
                </a:solidFill>
              </a:rPr>
              <a:t>Vir slike: www. vator.tv</a:t>
            </a:r>
            <a:endParaRPr lang="tr-TR" sz="1100" dirty="0"/>
          </a:p>
        </p:txBody>
      </p:sp>
    </p:spTree>
    <p:extLst>
      <p:ext uri="{BB962C8B-B14F-4D97-AF65-F5344CB8AC3E}">
        <p14:creationId xmlns:p14="http://schemas.microsoft.com/office/powerpoint/2010/main" val="164655012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B7FEC30-FA11-3E39-7431-8D2C33D853F8}"/>
            </a:ext>
          </a:extLst>
        </p:cNvPr>
        <p:cNvGrpSpPr/>
        <p:nvPr/>
      </p:nvGrpSpPr>
      <p:grpSpPr>
        <a:xfrm>
          <a:off x="0" y="0"/>
          <a:ext cx="0" cy="0"/>
          <a:chOff x="0" y="0"/>
          <a:chExt cx="0" cy="0"/>
        </a:xfrm>
      </p:grpSpPr>
      <p:sp>
        <p:nvSpPr>
          <p:cNvPr id="2" name="CasellaDiTesto 1">
            <a:extLst>
              <a:ext uri="{FF2B5EF4-FFF2-40B4-BE49-F238E27FC236}">
                <a16:creationId xmlns:a16="http://schemas.microsoft.com/office/drawing/2014/main" id="{36B156A7-BD1B-17C9-0570-D63799E4F9DD}"/>
              </a:ext>
            </a:extLst>
          </p:cNvPr>
          <p:cNvSpPr txBox="1"/>
          <p:nvPr/>
        </p:nvSpPr>
        <p:spPr>
          <a:xfrm>
            <a:off x="356935" y="363906"/>
            <a:ext cx="10610461" cy="369332"/>
          </a:xfrm>
          <a:prstGeom prst="rect">
            <a:avLst/>
          </a:prstGeom>
          <a:noFill/>
        </p:spPr>
        <p:txBody>
          <a:bodyPr wrap="square" rtlCol="0">
            <a:spAutoFit/>
          </a:bodyPr>
          <a:lstStyle/>
          <a:p>
            <a:r>
              <a:rPr lang="pl-PL" b="1" dirty="0">
                <a:solidFill>
                  <a:schemeClr val="bg2"/>
                </a:solidFill>
              </a:rPr>
              <a:t>Evropsko strateško partnerstvo in instrumenti za mreženje za podjetnice </a:t>
            </a:r>
            <a:r>
              <a:rPr lang="en-US" b="1" dirty="0">
                <a:solidFill>
                  <a:schemeClr val="bg2"/>
                </a:solidFill>
              </a:rPr>
              <a:t> - </a:t>
            </a:r>
            <a:r>
              <a:rPr lang="pl-PL" b="1" dirty="0">
                <a:solidFill>
                  <a:schemeClr val="bg2"/>
                </a:solidFill>
              </a:rPr>
              <a:t>1/2</a:t>
            </a:r>
            <a:endParaRPr lang="en-US" sz="2000" b="1" dirty="0">
              <a:solidFill>
                <a:schemeClr val="bg2"/>
              </a:solidFill>
            </a:endParaRPr>
          </a:p>
        </p:txBody>
      </p:sp>
      <p:sp>
        <p:nvSpPr>
          <p:cNvPr id="4" name="Metin kutusu 3">
            <a:extLst>
              <a:ext uri="{FF2B5EF4-FFF2-40B4-BE49-F238E27FC236}">
                <a16:creationId xmlns:a16="http://schemas.microsoft.com/office/drawing/2014/main" id="{7289461C-D071-0459-639E-112932DCCC90}"/>
              </a:ext>
            </a:extLst>
          </p:cNvPr>
          <p:cNvSpPr txBox="1"/>
          <p:nvPr/>
        </p:nvSpPr>
        <p:spPr>
          <a:xfrm>
            <a:off x="356935" y="2064285"/>
            <a:ext cx="11032960" cy="338554"/>
          </a:xfrm>
          <a:prstGeom prst="rect">
            <a:avLst/>
          </a:prstGeom>
          <a:noFill/>
        </p:spPr>
        <p:txBody>
          <a:bodyPr wrap="square">
            <a:spAutoFit/>
          </a:bodyPr>
          <a:lstStyle/>
          <a:p>
            <a:pPr algn="just" rtl="0" fontAlgn="base"/>
            <a:r>
              <a:rPr lang="tr-TR" sz="1600" b="0" i="0" u="none" strike="noStrike">
                <a:solidFill>
                  <a:srgbClr val="000000"/>
                </a:solidFill>
                <a:effectLst/>
                <a:latin typeface="Raleway "/>
              </a:rPr>
              <a:t> </a:t>
            </a:r>
            <a:endParaRPr lang="en-US" sz="1600" b="0" i="0">
              <a:solidFill>
                <a:srgbClr val="000000"/>
              </a:solidFill>
              <a:effectLst/>
              <a:latin typeface="Raleway "/>
            </a:endParaRPr>
          </a:p>
        </p:txBody>
      </p:sp>
      <p:sp>
        <p:nvSpPr>
          <p:cNvPr id="6" name="Metin kutusu 5">
            <a:extLst>
              <a:ext uri="{FF2B5EF4-FFF2-40B4-BE49-F238E27FC236}">
                <a16:creationId xmlns:a16="http://schemas.microsoft.com/office/drawing/2014/main" id="{1E935051-9774-247F-ACB5-EE6D2AC0D23F}"/>
              </a:ext>
            </a:extLst>
          </p:cNvPr>
          <p:cNvSpPr txBox="1"/>
          <p:nvPr/>
        </p:nvSpPr>
        <p:spPr>
          <a:xfrm>
            <a:off x="356935" y="1033196"/>
            <a:ext cx="8081354" cy="4770537"/>
          </a:xfrm>
          <a:prstGeom prst="rect">
            <a:avLst/>
          </a:prstGeom>
          <a:noFill/>
        </p:spPr>
        <p:txBody>
          <a:bodyPr wrap="square" lIns="91440" tIns="45720" rIns="91440" bIns="45720" anchor="t">
            <a:spAutoFit/>
          </a:bodyPr>
          <a:lstStyle/>
          <a:p>
            <a:pPr algn="just"/>
            <a:r>
              <a:rPr lang="sl-SI" sz="1600" b="1" i="0" dirty="0">
                <a:solidFill>
                  <a:schemeClr val="bg1"/>
                </a:solidFill>
                <a:hlinkClick r:id="rId2">
                  <a:extLst>
                    <a:ext uri="{A12FA001-AC4F-418D-AE19-62706E023703}">
                      <ahyp:hlinkClr xmlns:ahyp="http://schemas.microsoft.com/office/drawing/2018/hyperlinkcolor" val="tx"/>
                    </a:ext>
                  </a:extLst>
                </a:hlinkClick>
              </a:rPr>
              <a:t>Female Founders </a:t>
            </a:r>
            <a:r>
              <a:rPr lang="sl-SI" sz="1600" dirty="0">
                <a:solidFill>
                  <a:schemeClr val="accent1"/>
                </a:solidFill>
              </a:rPr>
              <a:t>je evropska organizacija, ki se zavzema za ustvarjanje enakih možnosti za podjetnice v tehnološkem in inovacijskem ekosistemu. Njihovo poslanstvo je podpirati in opolnomočiti ženske z zagotavljanjem dostopa do virov, omrežij in znanja ter spodbujati bolj vključujočo in pravično prihodnost. S pridružitvijo skupnosti ustanoviteljev posamezniki pridobijo dostop do cvetoče mreže podjetniških umov, rednih posodobitev, virov o vodenju in rasti start</a:t>
            </a:r>
            <a:r>
              <a:rPr lang="en-US" sz="1600" dirty="0">
                <a:solidFill>
                  <a:schemeClr val="accent1"/>
                </a:solidFill>
              </a:rPr>
              <a:t>-</a:t>
            </a:r>
            <a:r>
              <a:rPr lang="sl-SI" sz="1600" dirty="0">
                <a:solidFill>
                  <a:schemeClr val="accent1"/>
                </a:solidFill>
              </a:rPr>
              <a:t>upov ter vabil na dogodke, ki pospešujejo osebni in poklicni razvoj</a:t>
            </a:r>
            <a:r>
              <a:rPr lang="sl-SI" sz="1600" b="0" i="0" dirty="0">
                <a:solidFill>
                  <a:schemeClr val="accent1"/>
                </a:solidFill>
                <a:effectLst/>
              </a:rPr>
              <a:t>. </a:t>
            </a:r>
          </a:p>
          <a:p>
            <a:pPr algn="just"/>
            <a:endParaRPr lang="sl-SI" sz="1600" b="0" i="0" dirty="0">
              <a:solidFill>
                <a:srgbClr val="F3B75B"/>
              </a:solidFill>
              <a:effectLst/>
            </a:endParaRPr>
          </a:p>
          <a:p>
            <a:pPr algn="just"/>
            <a:r>
              <a:rPr lang="sl-SI" sz="1600" b="1" dirty="0">
                <a:solidFill>
                  <a:schemeClr val="bg1"/>
                </a:solidFill>
                <a:hlinkClick r:id="rId3">
                  <a:extLst>
                    <a:ext uri="{A12FA001-AC4F-418D-AE19-62706E023703}">
                      <ahyp:hlinkClr xmlns:ahyp="http://schemas.microsoft.com/office/drawing/2018/hyperlinkcolor" val="tx"/>
                    </a:ext>
                  </a:extLst>
                </a:hlinkClick>
              </a:rPr>
              <a:t>Dell Women’s Entrepreneur Network (DWEN)</a:t>
            </a:r>
            <a:r>
              <a:rPr lang="sl-SI" sz="1600" dirty="0">
                <a:solidFill>
                  <a:schemeClr val="bg1"/>
                </a:solidFill>
                <a:hlinkClick r:id="rId3">
                  <a:extLst>
                    <a:ext uri="{A12FA001-AC4F-418D-AE19-62706E023703}">
                      <ahyp:hlinkClr xmlns:ahyp="http://schemas.microsoft.com/office/drawing/2018/hyperlinkcolor" val="tx"/>
                    </a:ext>
                  </a:extLst>
                </a:hlinkClick>
              </a:rPr>
              <a:t> </a:t>
            </a:r>
            <a:r>
              <a:rPr lang="sl-SI" sz="1600" dirty="0">
                <a:solidFill>
                  <a:schemeClr val="accent1"/>
                </a:solidFill>
              </a:rPr>
              <a:t>je globalna pobuda podjetja Dell Technologies, ustanovljena leta 2009 za </a:t>
            </a:r>
            <a:r>
              <a:rPr lang="sl-SI" sz="1600" dirty="0" err="1">
                <a:solidFill>
                  <a:schemeClr val="accent1"/>
                </a:solidFill>
              </a:rPr>
              <a:t>opolnomočenje</a:t>
            </a:r>
            <a:r>
              <a:rPr lang="sl-SI" sz="1600" dirty="0">
                <a:solidFill>
                  <a:schemeClr val="accent1"/>
                </a:solidFill>
              </a:rPr>
              <a:t> podjetnic. Povezuje ustanoviteljice, vlagateljice in svetovalke po vsem svetu, spodbuja sodelovanje in izmenjavo znanja. DWEN ponuja vrsto priložnosti, vključno z dostopom do izobraževalnih vsebin, kot so spletni seminarji, delavnice in dogodki, ki zajemajo vodenje, financiranje, trženje in uvajanje tehnologije. Člani lahko izkoristijo mentorske programe in mrežne dogodke za izgradnjo odnosov in širitev po vsem svetu. S pridružitvijo DWEN podjetnice pridobijo dragocena orodja, vire in skupnost za podporo njihovi poslovni rasti od zagona do širitve.</a:t>
            </a:r>
          </a:p>
          <a:p>
            <a:pPr algn="just"/>
            <a:endParaRPr lang="en-US" sz="1600" b="0" i="0" dirty="0">
              <a:solidFill>
                <a:schemeClr val="accent1"/>
              </a:solidFill>
              <a:effectLst/>
            </a:endParaRPr>
          </a:p>
          <a:p>
            <a:pPr algn="just"/>
            <a:endParaRPr lang="tr-TR" sz="1600" dirty="0">
              <a:solidFill>
                <a:schemeClr val="accent1"/>
              </a:solidFill>
            </a:endParaRPr>
          </a:p>
        </p:txBody>
      </p:sp>
      <p:pic>
        <p:nvPicPr>
          <p:cNvPr id="11" name="Resim 10" descr="yazı tipi, grafik, ekran görüntüsü, tasarım içeren bir resim&#10;&#10;Açıklama otomatik olarak oluşturuldu">
            <a:extLst>
              <a:ext uri="{FF2B5EF4-FFF2-40B4-BE49-F238E27FC236}">
                <a16:creationId xmlns:a16="http://schemas.microsoft.com/office/drawing/2014/main" id="{98AF56B1-D480-4C74-33F8-06A9DADC5D7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045858" y="365683"/>
            <a:ext cx="6080741" cy="3255449"/>
          </a:xfrm>
          <a:prstGeom prst="rect">
            <a:avLst/>
          </a:prstGeom>
        </p:spPr>
      </p:pic>
      <p:pic>
        <p:nvPicPr>
          <p:cNvPr id="1028" name="Picture 4" descr="DWEN logo blue">
            <a:extLst>
              <a:ext uri="{FF2B5EF4-FFF2-40B4-BE49-F238E27FC236}">
                <a16:creationId xmlns:a16="http://schemas.microsoft.com/office/drawing/2014/main" id="{3B161F50-FD1A-4968-4C2F-17E8E702E91F}"/>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952947" y="3620133"/>
            <a:ext cx="2274420" cy="1293948"/>
          </a:xfrm>
          <a:prstGeom prst="rect">
            <a:avLst/>
          </a:prstGeom>
          <a:noFill/>
          <a:extLst>
            <a:ext uri="{909E8E84-426E-40DD-AFC4-6F175D3DCCD1}">
              <a14:hiddenFill xmlns:a14="http://schemas.microsoft.com/office/drawing/2010/main">
                <a:solidFill>
                  <a:srgbClr val="FFFFFF"/>
                </a:solidFill>
              </a14:hiddenFill>
            </a:ext>
          </a:extLst>
        </p:spPr>
      </p:pic>
      <p:sp>
        <p:nvSpPr>
          <p:cNvPr id="13" name="Metin kutusu 12">
            <a:extLst>
              <a:ext uri="{FF2B5EF4-FFF2-40B4-BE49-F238E27FC236}">
                <a16:creationId xmlns:a16="http://schemas.microsoft.com/office/drawing/2014/main" id="{CD5F2509-EB9B-9D04-D859-CFFD1965507A}"/>
              </a:ext>
            </a:extLst>
          </p:cNvPr>
          <p:cNvSpPr txBox="1"/>
          <p:nvPr/>
        </p:nvSpPr>
        <p:spPr>
          <a:xfrm>
            <a:off x="8952947" y="2503396"/>
            <a:ext cx="3239053" cy="261610"/>
          </a:xfrm>
          <a:prstGeom prst="rect">
            <a:avLst/>
          </a:prstGeom>
          <a:noFill/>
        </p:spPr>
        <p:txBody>
          <a:bodyPr wrap="square">
            <a:spAutoFit/>
          </a:bodyPr>
          <a:lstStyle/>
          <a:p>
            <a:r>
              <a:rPr lang="nb-NO" sz="1100" dirty="0">
                <a:solidFill>
                  <a:schemeClr val="accent1"/>
                </a:solidFill>
              </a:rPr>
              <a:t>Vir slike: www.female-founders.org</a:t>
            </a:r>
            <a:endParaRPr lang="tr-TR" sz="1100" dirty="0"/>
          </a:p>
        </p:txBody>
      </p:sp>
      <p:sp>
        <p:nvSpPr>
          <p:cNvPr id="14" name="Metin kutusu 13">
            <a:extLst>
              <a:ext uri="{FF2B5EF4-FFF2-40B4-BE49-F238E27FC236}">
                <a16:creationId xmlns:a16="http://schemas.microsoft.com/office/drawing/2014/main" id="{23940B8C-D952-44A3-C3D0-7A00EBD0E245}"/>
              </a:ext>
            </a:extLst>
          </p:cNvPr>
          <p:cNvSpPr txBox="1"/>
          <p:nvPr/>
        </p:nvSpPr>
        <p:spPr>
          <a:xfrm>
            <a:off x="9115867" y="4912093"/>
            <a:ext cx="3239053" cy="261610"/>
          </a:xfrm>
          <a:prstGeom prst="rect">
            <a:avLst/>
          </a:prstGeom>
          <a:noFill/>
        </p:spPr>
        <p:txBody>
          <a:bodyPr wrap="square">
            <a:spAutoFit/>
          </a:bodyPr>
          <a:lstStyle/>
          <a:p>
            <a:r>
              <a:rPr lang="nb-NO" sz="1100" dirty="0">
                <a:solidFill>
                  <a:schemeClr val="accent1"/>
                </a:solidFill>
              </a:rPr>
              <a:t>Vir slike: www. dwen.com</a:t>
            </a:r>
            <a:endParaRPr lang="tr-TR" sz="1100" dirty="0"/>
          </a:p>
        </p:txBody>
      </p:sp>
    </p:spTree>
    <p:extLst>
      <p:ext uri="{BB962C8B-B14F-4D97-AF65-F5344CB8AC3E}">
        <p14:creationId xmlns:p14="http://schemas.microsoft.com/office/powerpoint/2010/main" val="359522095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FBA108C-8062-9CE5-197A-1448EDAD4F78}"/>
            </a:ext>
          </a:extLst>
        </p:cNvPr>
        <p:cNvGrpSpPr/>
        <p:nvPr/>
      </p:nvGrpSpPr>
      <p:grpSpPr>
        <a:xfrm>
          <a:off x="0" y="0"/>
          <a:ext cx="0" cy="0"/>
          <a:chOff x="0" y="0"/>
          <a:chExt cx="0" cy="0"/>
        </a:xfrm>
      </p:grpSpPr>
      <p:sp>
        <p:nvSpPr>
          <p:cNvPr id="2" name="CasellaDiTesto 1">
            <a:extLst>
              <a:ext uri="{FF2B5EF4-FFF2-40B4-BE49-F238E27FC236}">
                <a16:creationId xmlns:a16="http://schemas.microsoft.com/office/drawing/2014/main" id="{24859FE4-B546-DFA6-EDDA-71C7333F64FC}"/>
              </a:ext>
            </a:extLst>
          </p:cNvPr>
          <p:cNvSpPr txBox="1"/>
          <p:nvPr/>
        </p:nvSpPr>
        <p:spPr>
          <a:xfrm>
            <a:off x="334514" y="240142"/>
            <a:ext cx="11457795" cy="369332"/>
          </a:xfrm>
          <a:prstGeom prst="rect">
            <a:avLst/>
          </a:prstGeom>
          <a:noFill/>
        </p:spPr>
        <p:txBody>
          <a:bodyPr wrap="square" rtlCol="0">
            <a:spAutoFit/>
          </a:bodyPr>
          <a:lstStyle/>
          <a:p>
            <a:r>
              <a:rPr lang="pl-PL" b="1" dirty="0">
                <a:solidFill>
                  <a:schemeClr val="bg2"/>
                </a:solidFill>
              </a:rPr>
              <a:t>Evropsko strateško partnerstvo in instrumenti za mreženje za podjetnice 2/2</a:t>
            </a:r>
            <a:endParaRPr lang="en-US" sz="2000" b="1" dirty="0">
              <a:solidFill>
                <a:schemeClr val="bg2"/>
              </a:solidFill>
            </a:endParaRPr>
          </a:p>
        </p:txBody>
      </p:sp>
      <p:sp>
        <p:nvSpPr>
          <p:cNvPr id="4" name="Metin kutusu 3">
            <a:extLst>
              <a:ext uri="{FF2B5EF4-FFF2-40B4-BE49-F238E27FC236}">
                <a16:creationId xmlns:a16="http://schemas.microsoft.com/office/drawing/2014/main" id="{568FF841-6A82-490E-890F-BDBBB304447C}"/>
              </a:ext>
            </a:extLst>
          </p:cNvPr>
          <p:cNvSpPr txBox="1"/>
          <p:nvPr/>
        </p:nvSpPr>
        <p:spPr>
          <a:xfrm>
            <a:off x="356935" y="2064285"/>
            <a:ext cx="11032960" cy="338554"/>
          </a:xfrm>
          <a:prstGeom prst="rect">
            <a:avLst/>
          </a:prstGeom>
          <a:noFill/>
        </p:spPr>
        <p:txBody>
          <a:bodyPr wrap="square">
            <a:spAutoFit/>
          </a:bodyPr>
          <a:lstStyle/>
          <a:p>
            <a:pPr algn="just" rtl="0" fontAlgn="base"/>
            <a:r>
              <a:rPr lang="tr-TR" sz="1600" b="0" i="0" u="none" strike="noStrike">
                <a:solidFill>
                  <a:srgbClr val="000000"/>
                </a:solidFill>
                <a:effectLst/>
                <a:latin typeface="Raleway "/>
              </a:rPr>
              <a:t> </a:t>
            </a:r>
            <a:endParaRPr lang="en-US" sz="1600" b="0" i="0">
              <a:solidFill>
                <a:srgbClr val="000000"/>
              </a:solidFill>
              <a:effectLst/>
              <a:latin typeface="Raleway "/>
            </a:endParaRPr>
          </a:p>
        </p:txBody>
      </p:sp>
      <p:sp>
        <p:nvSpPr>
          <p:cNvPr id="6" name="Metin kutusu 5">
            <a:extLst>
              <a:ext uri="{FF2B5EF4-FFF2-40B4-BE49-F238E27FC236}">
                <a16:creationId xmlns:a16="http://schemas.microsoft.com/office/drawing/2014/main" id="{299E1648-B44D-BF1F-9E36-2A385C460C23}"/>
              </a:ext>
            </a:extLst>
          </p:cNvPr>
          <p:cNvSpPr txBox="1"/>
          <p:nvPr/>
        </p:nvSpPr>
        <p:spPr>
          <a:xfrm>
            <a:off x="445027" y="653600"/>
            <a:ext cx="8680090" cy="6217087"/>
          </a:xfrm>
          <a:prstGeom prst="rect">
            <a:avLst/>
          </a:prstGeom>
          <a:noFill/>
        </p:spPr>
        <p:txBody>
          <a:bodyPr wrap="square" lIns="91440" tIns="45720" rIns="91440" bIns="45720" anchor="t">
            <a:spAutoFit/>
          </a:bodyPr>
          <a:lstStyle/>
          <a:p>
            <a:pPr algn="just"/>
            <a:r>
              <a:rPr lang="sl-SI" sz="1600" b="1" i="0" dirty="0">
                <a:solidFill>
                  <a:schemeClr val="bg1"/>
                </a:solidFill>
                <a:effectLst/>
                <a:hlinkClick r:id="rId3">
                  <a:extLst>
                    <a:ext uri="{A12FA001-AC4F-418D-AE19-62706E023703}">
                      <ahyp:hlinkClr xmlns:ahyp="http://schemas.microsoft.com/office/drawing/2018/hyperlinkcolor" val="tx"/>
                    </a:ext>
                  </a:extLst>
                </a:hlinkClick>
              </a:rPr>
              <a:t>EU Women Entrepreneurship Platform: </a:t>
            </a:r>
            <a:r>
              <a:rPr lang="sl-SI" sz="1600" dirty="0">
                <a:solidFill>
                  <a:schemeClr val="accent1"/>
                </a:solidFill>
              </a:rPr>
              <a:t>WEP združuje različne pobude v eno samo platformo, prilagojeno potrebam žensk pri zagonu, financiranju in upravljanju njihovih podjetij. S povezovanjem podjetnic s podpornimi organizacijami na lokalni, regionalni, nacionalni in evropski ravni WEP olajša dostop do mentorstva in poslovnih mrež po vsej Evropi. Ta celovit pristop ženskam omogoča, da ustanavljajo in vodijo uspešna podjetja, kar prispeva h gospodarski rasti in družbenemu napredku. Poleg WEP Evropska komisija podpira več orodij, mrež in pobud, ki so posebej namenjene podjetnicam</a:t>
            </a:r>
            <a:r>
              <a:rPr lang="sl-SI" sz="1600" i="0" dirty="0">
                <a:solidFill>
                  <a:schemeClr val="accent1"/>
                </a:solidFill>
                <a:effectLst/>
              </a:rPr>
              <a:t>.</a:t>
            </a:r>
            <a:endParaRPr lang="sl-SI" sz="1600" u="sng">
              <a:solidFill>
                <a:schemeClr val="accent1"/>
              </a:solidFill>
            </a:endParaRPr>
          </a:p>
          <a:p>
            <a:pPr algn="just"/>
            <a:endParaRPr lang="sl-SI" sz="1600" dirty="0">
              <a:solidFill>
                <a:srgbClr val="1D1D1B"/>
              </a:solidFill>
            </a:endParaRPr>
          </a:p>
          <a:p>
            <a:pPr algn="just"/>
            <a:r>
              <a:rPr lang="sl-SI" sz="1600" b="1" dirty="0">
                <a:solidFill>
                  <a:schemeClr val="bg1"/>
                </a:solidFill>
              </a:rPr>
              <a:t>Evropska mreža mentorjev za podjetnice</a:t>
            </a:r>
            <a:r>
              <a:rPr lang="sl-SI" sz="1600" b="1" i="0" dirty="0">
                <a:solidFill>
                  <a:schemeClr val="bg1"/>
                </a:solidFill>
                <a:effectLst/>
              </a:rPr>
              <a:t>: </a:t>
            </a:r>
            <a:r>
              <a:rPr lang="sl-SI" sz="1600" dirty="0">
                <a:solidFill>
                  <a:schemeClr val="accent1"/>
                </a:solidFill>
              </a:rPr>
              <a:t>Mreža mentorjev zagotavlja svetovanje in podporo podjetnicam pri zagonu, upravljanju in rasti njihovih podjetij v zgodnjih fazah (od drugega do četrtega leta obstoja novega podjetja, ki ga vodijo in imajo v lasti ženske)</a:t>
            </a:r>
            <a:r>
              <a:rPr lang="sl-SI" sz="1600" b="0" i="0" dirty="0">
                <a:solidFill>
                  <a:schemeClr val="accent1"/>
                </a:solidFill>
                <a:effectLst/>
              </a:rPr>
              <a:t>. </a:t>
            </a:r>
          </a:p>
          <a:p>
            <a:pPr algn="just"/>
            <a:r>
              <a:rPr lang="sl-SI" sz="1600" dirty="0">
                <a:solidFill>
                  <a:schemeClr val="accent1"/>
                </a:solidFill>
                <a:hlinkClick r:id="rId4">
                  <a:extLst>
                    <a:ext uri="{A12FA001-AC4F-418D-AE19-62706E023703}">
                      <ahyp:hlinkClr xmlns:ahyp="http://schemas.microsoft.com/office/drawing/2018/hyperlinkcolor" val="tx"/>
                    </a:ext>
                  </a:extLst>
                </a:hlinkClick>
              </a:rPr>
              <a:t>Kliknite za iskanje nacionalnih kontaktnih točk.</a:t>
            </a:r>
            <a:endParaRPr lang="sl-SI" sz="1600" b="0" i="0" dirty="0">
              <a:solidFill>
                <a:schemeClr val="accent1"/>
              </a:solidFill>
              <a:effectLst/>
              <a:hlinkClick r:id="rId4">
                <a:extLst>
                  <a:ext uri="{A12FA001-AC4F-418D-AE19-62706E023703}">
                    <ahyp:hlinkClr xmlns:ahyp="http://schemas.microsoft.com/office/drawing/2018/hyperlinkcolor" val="tx"/>
                  </a:ext>
                </a:extLst>
              </a:hlinkClick>
            </a:endParaRPr>
          </a:p>
          <a:p>
            <a:pPr algn="just"/>
            <a:endParaRPr lang="sl-SI" sz="1600" dirty="0">
              <a:solidFill>
                <a:srgbClr val="333333"/>
              </a:solidFill>
            </a:endParaRPr>
          </a:p>
          <a:p>
            <a:pPr algn="just"/>
            <a:r>
              <a:rPr lang="sl-SI" sz="1600" b="1" u="sng" dirty="0">
                <a:solidFill>
                  <a:schemeClr val="bg1"/>
                </a:solidFill>
                <a:hlinkClick r:id="rId5">
                  <a:extLst>
                    <a:ext uri="{A12FA001-AC4F-418D-AE19-62706E023703}">
                      <ahyp:hlinkClr xmlns:ahyp="http://schemas.microsoft.com/office/drawing/2018/hyperlinkcolor" val="tx"/>
                    </a:ext>
                  </a:extLst>
                </a:hlinkClick>
              </a:rPr>
              <a:t>Wegate</a:t>
            </a:r>
            <a:r>
              <a:rPr lang="sl-SI" sz="1600" b="1" i="0" u="sng" strike="noStrike" dirty="0">
                <a:solidFill>
                  <a:schemeClr val="bg1"/>
                </a:solidFill>
                <a:effectLst/>
              </a:rPr>
              <a:t>:</a:t>
            </a:r>
            <a:r>
              <a:rPr lang="sl-SI" sz="1600" b="1" i="0" strike="noStrike" dirty="0">
                <a:solidFill>
                  <a:schemeClr val="bg1"/>
                </a:solidFill>
                <a:effectLst/>
              </a:rPr>
              <a:t> </a:t>
            </a:r>
            <a:r>
              <a:rPr lang="sl-SI" sz="1600" err="1">
                <a:solidFill>
                  <a:schemeClr val="accent1"/>
                </a:solidFill>
              </a:rPr>
              <a:t>Wegate</a:t>
            </a:r>
            <a:r>
              <a:rPr lang="sl-SI" sz="1600" dirty="0">
                <a:solidFill>
                  <a:schemeClr val="accent1"/>
                </a:solidFill>
              </a:rPr>
              <a:t> podjetnicam ponuja priložnosti za rast in mreženje, izmenjavo vertikalnega znanja in spoznanj ter spodbujanje izmenjave novih idej na podlagi njihovih resničnih vsakodnevnih potreb</a:t>
            </a:r>
            <a:r>
              <a:rPr lang="sl-SI" sz="1600" i="0" dirty="0">
                <a:solidFill>
                  <a:schemeClr val="accent1"/>
                </a:solidFill>
                <a:effectLst/>
              </a:rPr>
              <a:t>.</a:t>
            </a:r>
          </a:p>
          <a:p>
            <a:pPr algn="just"/>
            <a:endParaRPr lang="sl-SI" sz="800" dirty="0">
              <a:solidFill>
                <a:schemeClr val="accent1"/>
              </a:solidFill>
            </a:endParaRPr>
          </a:p>
          <a:p>
            <a:pPr algn="just"/>
            <a:r>
              <a:rPr lang="tr-TR" sz="1600" b="1" u="sng" dirty="0">
                <a:solidFill>
                  <a:schemeClr val="bg1"/>
                </a:solidFill>
                <a:hlinkClick r:id="rId6">
                  <a:extLst>
                    <a:ext uri="{A12FA001-AC4F-418D-AE19-62706E023703}">
                      <ahyp:hlinkClr xmlns:ahyp="http://schemas.microsoft.com/office/drawing/2018/hyperlinkcolor" val="tx"/>
                    </a:ext>
                  </a:extLst>
                </a:hlinkClick>
              </a:rPr>
              <a:t>EU Funding &amp; Tenders Portal</a:t>
            </a:r>
            <a:r>
              <a:rPr lang="tr-TR" sz="1600" b="1" u="sng" dirty="0">
                <a:solidFill>
                  <a:schemeClr val="bg1"/>
                </a:solidFill>
              </a:rPr>
              <a:t>: </a:t>
            </a:r>
            <a:r>
              <a:rPr lang="sl-SI" sz="1600" dirty="0">
                <a:solidFill>
                  <a:schemeClr val="accent1"/>
                </a:solidFill>
              </a:rPr>
              <a:t>Portal EU za financiranje in razpise</a:t>
            </a:r>
            <a:r>
              <a:rPr lang="en-US" sz="1600" dirty="0">
                <a:solidFill>
                  <a:schemeClr val="accent1"/>
                </a:solidFill>
              </a:rPr>
              <a:t> </a:t>
            </a:r>
            <a:r>
              <a:rPr lang="sl-SI" sz="1600" dirty="0">
                <a:solidFill>
                  <a:schemeClr val="accent1"/>
                </a:solidFill>
              </a:rPr>
              <a:t>ponuja namensko funkcijo za iskanje partnerjev, ki organizacijam in podjetnikom pomaga najti sodelavce za projekte, ki jih financira Evropska unija. To orodje je še posebej dragoceno za podjetnike, raziskovalce in druge zainteresirane strani, ki želijo zgraditi konzorcije za vloge za nepovratna sredstva.</a:t>
            </a:r>
          </a:p>
          <a:p>
            <a:pPr algn="just"/>
            <a:endParaRPr lang="tr-TR" sz="1400" dirty="0">
              <a:solidFill>
                <a:srgbClr val="333333"/>
              </a:solidFill>
            </a:endParaRPr>
          </a:p>
          <a:p>
            <a:pPr algn="just"/>
            <a:r>
              <a:rPr lang="tr-TR" sz="1600" b="0" i="0" dirty="0">
                <a:effectLst/>
              </a:rPr>
              <a:t> </a:t>
            </a:r>
            <a:endParaRPr lang="en-US" sz="1600" b="0" i="0" dirty="0">
              <a:solidFill>
                <a:schemeClr val="accent1"/>
              </a:solidFill>
              <a:effectLst/>
            </a:endParaRPr>
          </a:p>
          <a:p>
            <a:pPr algn="just"/>
            <a:endParaRPr lang="tr-TR" sz="1600" dirty="0">
              <a:solidFill>
                <a:schemeClr val="accent1"/>
              </a:solidFill>
            </a:endParaRPr>
          </a:p>
        </p:txBody>
      </p:sp>
      <p:sp>
        <p:nvSpPr>
          <p:cNvPr id="10" name="Metin kutusu 9">
            <a:extLst>
              <a:ext uri="{FF2B5EF4-FFF2-40B4-BE49-F238E27FC236}">
                <a16:creationId xmlns:a16="http://schemas.microsoft.com/office/drawing/2014/main" id="{3C3246FF-2D7A-027F-3A9B-C7BD590950CA}"/>
              </a:ext>
            </a:extLst>
          </p:cNvPr>
          <p:cNvSpPr txBox="1"/>
          <p:nvPr/>
        </p:nvSpPr>
        <p:spPr>
          <a:xfrm>
            <a:off x="8856496" y="2219122"/>
            <a:ext cx="3177396" cy="430887"/>
          </a:xfrm>
          <a:prstGeom prst="rect">
            <a:avLst/>
          </a:prstGeom>
          <a:noFill/>
        </p:spPr>
        <p:txBody>
          <a:bodyPr wrap="square">
            <a:spAutoFit/>
          </a:bodyPr>
          <a:lstStyle/>
          <a:p>
            <a:pPr algn="ctr"/>
            <a:r>
              <a:rPr lang="tr-TR" sz="1100" dirty="0">
                <a:solidFill>
                  <a:schemeClr val="accent1"/>
                </a:solidFill>
              </a:rPr>
              <a:t>Image </a:t>
            </a:r>
            <a:r>
              <a:rPr lang="tr-TR" sz="1100" dirty="0" err="1">
                <a:solidFill>
                  <a:schemeClr val="accent1"/>
                </a:solidFill>
              </a:rPr>
              <a:t>source</a:t>
            </a:r>
            <a:r>
              <a:rPr lang="tr-TR" sz="1100" dirty="0">
                <a:solidFill>
                  <a:schemeClr val="accent1"/>
                </a:solidFill>
              </a:rPr>
              <a:t>: www.women-entrepreneurs.eu/</a:t>
            </a:r>
            <a:endParaRPr lang="tr-TR" sz="1100" dirty="0"/>
          </a:p>
        </p:txBody>
      </p:sp>
      <p:pic>
        <p:nvPicPr>
          <p:cNvPr id="13" name="Resim 12" descr="renklilik, grafik, daire, grafik tasarım içeren bir resim&#10;&#10;Açıklama otomatik olarak oluşturuldu">
            <a:extLst>
              <a:ext uri="{FF2B5EF4-FFF2-40B4-BE49-F238E27FC236}">
                <a16:creationId xmlns:a16="http://schemas.microsoft.com/office/drawing/2014/main" id="{C8CFE2A6-AAB3-5C81-76C8-46372A3116C3}"/>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8301642" y="269236"/>
            <a:ext cx="4445213" cy="2500432"/>
          </a:xfrm>
          <a:prstGeom prst="rect">
            <a:avLst/>
          </a:prstGeom>
        </p:spPr>
      </p:pic>
      <p:pic>
        <p:nvPicPr>
          <p:cNvPr id="15" name="Resim 14" descr="grafik, yazı tipi, grafik tasarım, siyah içeren bir resim&#10;&#10;Açıklama otomatik olarak oluşturuldu">
            <a:extLst>
              <a:ext uri="{FF2B5EF4-FFF2-40B4-BE49-F238E27FC236}">
                <a16:creationId xmlns:a16="http://schemas.microsoft.com/office/drawing/2014/main" id="{542C8311-47F2-002C-9B43-FB11BEA6CBF4}"/>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7818436" y="2826408"/>
            <a:ext cx="4767627" cy="2681791"/>
          </a:xfrm>
          <a:prstGeom prst="rect">
            <a:avLst/>
          </a:prstGeom>
        </p:spPr>
      </p:pic>
      <p:sp>
        <p:nvSpPr>
          <p:cNvPr id="17" name="Metin kutusu 16">
            <a:extLst>
              <a:ext uri="{FF2B5EF4-FFF2-40B4-BE49-F238E27FC236}">
                <a16:creationId xmlns:a16="http://schemas.microsoft.com/office/drawing/2014/main" id="{C5B4B3EE-3C7A-DD86-27B1-1449D0DE200A}"/>
              </a:ext>
            </a:extLst>
          </p:cNvPr>
          <p:cNvSpPr txBox="1"/>
          <p:nvPr/>
        </p:nvSpPr>
        <p:spPr>
          <a:xfrm>
            <a:off x="9402544" y="4988492"/>
            <a:ext cx="2243407" cy="261610"/>
          </a:xfrm>
          <a:prstGeom prst="rect">
            <a:avLst/>
          </a:prstGeom>
          <a:noFill/>
        </p:spPr>
        <p:txBody>
          <a:bodyPr wrap="square">
            <a:spAutoFit/>
          </a:bodyPr>
          <a:lstStyle/>
          <a:p>
            <a:r>
              <a:rPr lang="nb-NO" sz="1100" dirty="0">
                <a:solidFill>
                  <a:schemeClr val="accent1"/>
                </a:solidFill>
              </a:rPr>
              <a:t>Vir slike: www.wegate.eu</a:t>
            </a:r>
            <a:endParaRPr lang="tr-TR" sz="1100" dirty="0"/>
          </a:p>
        </p:txBody>
      </p:sp>
    </p:spTree>
    <p:extLst>
      <p:ext uri="{BB962C8B-B14F-4D97-AF65-F5344CB8AC3E}">
        <p14:creationId xmlns:p14="http://schemas.microsoft.com/office/powerpoint/2010/main" val="184012431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D86AAE3-24F7-C19E-4C3F-D4B085D2EB74}"/>
            </a:ext>
          </a:extLst>
        </p:cNvPr>
        <p:cNvGrpSpPr/>
        <p:nvPr/>
      </p:nvGrpSpPr>
      <p:grpSpPr>
        <a:xfrm>
          <a:off x="0" y="0"/>
          <a:ext cx="0" cy="0"/>
          <a:chOff x="0" y="0"/>
          <a:chExt cx="0" cy="0"/>
        </a:xfrm>
      </p:grpSpPr>
      <p:sp>
        <p:nvSpPr>
          <p:cNvPr id="5" name="Título 4">
            <a:extLst>
              <a:ext uri="{FF2B5EF4-FFF2-40B4-BE49-F238E27FC236}">
                <a16:creationId xmlns:a16="http://schemas.microsoft.com/office/drawing/2014/main" id="{046BA546-1876-DA79-663D-C450CDEC37FD}"/>
              </a:ext>
            </a:extLst>
          </p:cNvPr>
          <p:cNvSpPr>
            <a:spLocks noGrp="1"/>
          </p:cNvSpPr>
          <p:nvPr>
            <p:ph type="title"/>
          </p:nvPr>
        </p:nvSpPr>
        <p:spPr>
          <a:xfrm>
            <a:off x="290762" y="335924"/>
            <a:ext cx="11610475" cy="959822"/>
          </a:xfrm>
        </p:spPr>
        <p:txBody>
          <a:bodyPr>
            <a:normAutofit/>
          </a:bodyPr>
          <a:lstStyle/>
          <a:p>
            <a:r>
              <a:rPr lang="sl-SI" sz="3400" noProof="0" dirty="0"/>
              <a:t>3: ​Sodelovanje in timsko delo za rast</a:t>
            </a:r>
          </a:p>
        </p:txBody>
      </p:sp>
      <p:sp>
        <p:nvSpPr>
          <p:cNvPr id="2" name="CasellaDiTesto 1">
            <a:extLst>
              <a:ext uri="{FF2B5EF4-FFF2-40B4-BE49-F238E27FC236}">
                <a16:creationId xmlns:a16="http://schemas.microsoft.com/office/drawing/2014/main" id="{8E712192-C092-C818-DBEF-0116171C78D0}"/>
              </a:ext>
            </a:extLst>
          </p:cNvPr>
          <p:cNvSpPr txBox="1"/>
          <p:nvPr/>
        </p:nvSpPr>
        <p:spPr>
          <a:xfrm>
            <a:off x="367188" y="1267008"/>
            <a:ext cx="10610461" cy="459165"/>
          </a:xfrm>
          <a:prstGeom prst="rect">
            <a:avLst/>
          </a:prstGeom>
          <a:noFill/>
        </p:spPr>
        <p:txBody>
          <a:bodyPr wrap="square" rtlCol="0">
            <a:spAutoFit/>
          </a:bodyPr>
          <a:lstStyle/>
          <a:p>
            <a:pPr>
              <a:lnSpc>
                <a:spcPct val="150000"/>
              </a:lnSpc>
            </a:pPr>
            <a:r>
              <a:rPr lang="en-US" b="1" dirty="0" err="1">
                <a:solidFill>
                  <a:schemeClr val="bg1"/>
                </a:solidFill>
              </a:rPr>
              <a:t>Uvod</a:t>
            </a:r>
            <a:endParaRPr lang="en-US" sz="2000" b="1" dirty="0">
              <a:solidFill>
                <a:schemeClr val="accent3"/>
              </a:solidFill>
            </a:endParaRPr>
          </a:p>
        </p:txBody>
      </p:sp>
      <p:sp>
        <p:nvSpPr>
          <p:cNvPr id="4" name="Metin kutusu 3">
            <a:extLst>
              <a:ext uri="{FF2B5EF4-FFF2-40B4-BE49-F238E27FC236}">
                <a16:creationId xmlns:a16="http://schemas.microsoft.com/office/drawing/2014/main" id="{1F27740F-8EB3-E565-3D43-058624428A8B}"/>
              </a:ext>
            </a:extLst>
          </p:cNvPr>
          <p:cNvSpPr txBox="1"/>
          <p:nvPr/>
        </p:nvSpPr>
        <p:spPr>
          <a:xfrm>
            <a:off x="356935" y="2064285"/>
            <a:ext cx="11032960" cy="338554"/>
          </a:xfrm>
          <a:prstGeom prst="rect">
            <a:avLst/>
          </a:prstGeom>
          <a:noFill/>
        </p:spPr>
        <p:txBody>
          <a:bodyPr wrap="square">
            <a:spAutoFit/>
          </a:bodyPr>
          <a:lstStyle/>
          <a:p>
            <a:pPr algn="just" rtl="0" fontAlgn="base"/>
            <a:r>
              <a:rPr lang="tr-TR" sz="1600" b="0" i="0" u="none" strike="noStrike">
                <a:solidFill>
                  <a:srgbClr val="000000"/>
                </a:solidFill>
                <a:effectLst/>
                <a:latin typeface="Raleway "/>
              </a:rPr>
              <a:t> </a:t>
            </a:r>
            <a:endParaRPr lang="en-US" sz="1600" b="0" i="0">
              <a:solidFill>
                <a:srgbClr val="000000"/>
              </a:solidFill>
              <a:effectLst/>
              <a:latin typeface="Raleway "/>
            </a:endParaRPr>
          </a:p>
        </p:txBody>
      </p:sp>
      <p:sp>
        <p:nvSpPr>
          <p:cNvPr id="6" name="Metin kutusu 5">
            <a:extLst>
              <a:ext uri="{FF2B5EF4-FFF2-40B4-BE49-F238E27FC236}">
                <a16:creationId xmlns:a16="http://schemas.microsoft.com/office/drawing/2014/main" id="{CFB72B92-CA9A-93B7-55E7-5908E6D4E45C}"/>
              </a:ext>
            </a:extLst>
          </p:cNvPr>
          <p:cNvSpPr txBox="1"/>
          <p:nvPr/>
        </p:nvSpPr>
        <p:spPr>
          <a:xfrm>
            <a:off x="334514" y="1909403"/>
            <a:ext cx="8411286" cy="3539430"/>
          </a:xfrm>
          <a:prstGeom prst="rect">
            <a:avLst/>
          </a:prstGeom>
          <a:noFill/>
        </p:spPr>
        <p:txBody>
          <a:bodyPr wrap="square" lIns="91440" tIns="45720" rIns="91440" bIns="45720" anchor="t">
            <a:spAutoFit/>
          </a:bodyPr>
          <a:lstStyle/>
          <a:p>
            <a:pPr algn="just"/>
            <a:r>
              <a:rPr lang="sl-SI" sz="1600" dirty="0">
                <a:solidFill>
                  <a:schemeClr val="accent1"/>
                </a:solidFill>
              </a:rPr>
              <a:t>Spoznali boste nekatere bistvene spretnosti digitalnega timskega dela z uporabo orodij za sodelovanje, kot so </a:t>
            </a:r>
            <a:r>
              <a:rPr lang="sl-SI" sz="1600" dirty="0" err="1">
                <a:solidFill>
                  <a:schemeClr val="accent1"/>
                </a:solidFill>
              </a:rPr>
              <a:t>Trello</a:t>
            </a:r>
            <a:r>
              <a:rPr lang="sl-SI" sz="1600" dirty="0">
                <a:solidFill>
                  <a:schemeClr val="accent1"/>
                </a:solidFill>
              </a:rPr>
              <a:t>, </a:t>
            </a:r>
            <a:r>
              <a:rPr lang="sl-SI" sz="1600" dirty="0" err="1">
                <a:solidFill>
                  <a:schemeClr val="accent1"/>
                </a:solidFill>
              </a:rPr>
              <a:t>Slack</a:t>
            </a:r>
            <a:r>
              <a:rPr lang="sl-SI" sz="1600" dirty="0">
                <a:solidFill>
                  <a:schemeClr val="accent1"/>
                </a:solidFill>
              </a:rPr>
              <a:t> in </a:t>
            </a:r>
            <a:r>
              <a:rPr lang="sl-SI" sz="1600" dirty="0" err="1">
                <a:solidFill>
                  <a:schemeClr val="accent1"/>
                </a:solidFill>
              </a:rPr>
              <a:t>World</a:t>
            </a:r>
            <a:r>
              <a:rPr lang="sl-SI" sz="1600" dirty="0">
                <a:solidFill>
                  <a:schemeClr val="accent1"/>
                </a:solidFill>
              </a:rPr>
              <a:t> Time </a:t>
            </a:r>
            <a:r>
              <a:rPr lang="sl-SI" sz="1600" dirty="0" err="1">
                <a:solidFill>
                  <a:schemeClr val="accent1"/>
                </a:solidFill>
              </a:rPr>
              <a:t>Buddy</a:t>
            </a:r>
            <a:r>
              <a:rPr lang="sl-SI" sz="1600" dirty="0">
                <a:solidFill>
                  <a:schemeClr val="accent1"/>
                </a:solidFill>
              </a:rPr>
              <a:t>. S praktično uporabo teh platform se boste seznanili, kako organizirati naloge, racionalizirati komunikacijo in se učinkovito usklajevati v različnih časovnih pasovih, kar spodbuja produktivno delovno okolje na daljavo.</a:t>
            </a:r>
          </a:p>
          <a:p>
            <a:pPr algn="just"/>
            <a:endParaRPr lang="sl-SI" sz="1600" dirty="0">
              <a:solidFill>
                <a:schemeClr val="accent1"/>
              </a:solidFill>
            </a:endParaRPr>
          </a:p>
          <a:p>
            <a:pPr algn="just"/>
            <a:r>
              <a:rPr lang="sl-SI" sz="1600" dirty="0">
                <a:solidFill>
                  <a:schemeClr val="accent1"/>
                </a:solidFill>
              </a:rPr>
              <a:t>
Poleg tega se boste seznanili z naprednimi koncepti, kot so </a:t>
            </a:r>
            <a:r>
              <a:rPr lang="sl-SI" sz="1600" dirty="0" err="1">
                <a:solidFill>
                  <a:schemeClr val="accent1"/>
                </a:solidFill>
              </a:rPr>
              <a:t>keiretsu</a:t>
            </a:r>
            <a:r>
              <a:rPr lang="sl-SI" sz="1600" dirty="0">
                <a:solidFill>
                  <a:schemeClr val="accent1"/>
                </a:solidFill>
              </a:rPr>
              <a:t> (japonski poslovni model, ki temelji na medsebojno povezanih poslovnih omrežjih), centri za digitalne inovacije (platforme za spodbujanje tehnološko usmerjenih inovacij in podjetništva) in poslovne mreže (strateška zavezništva, oblikovana za povečanje tržnega dosega in delitve virov). Razumeli boste te strukture in spoznali, kako izkoristiti njihove značilnosti za izgradnjo in vzdrževanje uspešnih partnerstev ter spodbujanje inovacij v digitalnih ekosistemih.</a:t>
            </a:r>
          </a:p>
        </p:txBody>
      </p:sp>
      <p:pic>
        <p:nvPicPr>
          <p:cNvPr id="7" name="Resim 6" descr="oyuncak, çizgi film içeren bir resim&#10;&#10;Açıklama otomatik olarak oluşturuldu">
            <a:extLst>
              <a:ext uri="{FF2B5EF4-FFF2-40B4-BE49-F238E27FC236}">
                <a16:creationId xmlns:a16="http://schemas.microsoft.com/office/drawing/2014/main" id="{704259BE-739A-5486-66A3-46501FCD472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974720" y="717508"/>
            <a:ext cx="9238835" cy="5196845"/>
          </a:xfrm>
          <a:prstGeom prst="rect">
            <a:avLst/>
          </a:prstGeom>
        </p:spPr>
      </p:pic>
      <p:sp>
        <p:nvSpPr>
          <p:cNvPr id="9" name="Metin kutusu 8">
            <a:extLst>
              <a:ext uri="{FF2B5EF4-FFF2-40B4-BE49-F238E27FC236}">
                <a16:creationId xmlns:a16="http://schemas.microsoft.com/office/drawing/2014/main" id="{04DFFE68-E2DD-1AA4-C864-B72A0A6CE60F}"/>
              </a:ext>
            </a:extLst>
          </p:cNvPr>
          <p:cNvSpPr txBox="1"/>
          <p:nvPr/>
        </p:nvSpPr>
        <p:spPr>
          <a:xfrm>
            <a:off x="8856559" y="4925613"/>
            <a:ext cx="3475158" cy="276999"/>
          </a:xfrm>
          <a:prstGeom prst="rect">
            <a:avLst/>
          </a:prstGeom>
          <a:noFill/>
        </p:spPr>
        <p:txBody>
          <a:bodyPr wrap="square">
            <a:spAutoFit/>
          </a:bodyPr>
          <a:lstStyle/>
          <a:p>
            <a:pPr algn="ctr"/>
            <a:r>
              <a:rPr lang="en-US" sz="1200" dirty="0">
                <a:solidFill>
                  <a:schemeClr val="accent1"/>
                </a:solidFill>
              </a:rPr>
              <a:t>Vir </a:t>
            </a:r>
            <a:r>
              <a:rPr lang="en-US" sz="1200" dirty="0" err="1">
                <a:solidFill>
                  <a:schemeClr val="accent1"/>
                </a:solidFill>
              </a:rPr>
              <a:t>slike</a:t>
            </a:r>
            <a:r>
              <a:rPr lang="en-US" sz="1200" dirty="0">
                <a:solidFill>
                  <a:schemeClr val="accent1"/>
                </a:solidFill>
              </a:rPr>
              <a:t>: Istockphoto.com</a:t>
            </a:r>
            <a:endParaRPr lang="tr-TR" sz="1200" dirty="0">
              <a:solidFill>
                <a:schemeClr val="accent1"/>
              </a:solidFill>
            </a:endParaRPr>
          </a:p>
        </p:txBody>
      </p:sp>
    </p:spTree>
    <p:extLst>
      <p:ext uri="{BB962C8B-B14F-4D97-AF65-F5344CB8AC3E}">
        <p14:creationId xmlns:p14="http://schemas.microsoft.com/office/powerpoint/2010/main" val="346036606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5F0EBBD-4D19-49EB-CE86-5B6948561068}"/>
            </a:ext>
          </a:extLst>
        </p:cNvPr>
        <p:cNvGrpSpPr/>
        <p:nvPr/>
      </p:nvGrpSpPr>
      <p:grpSpPr>
        <a:xfrm>
          <a:off x="0" y="0"/>
          <a:ext cx="0" cy="0"/>
          <a:chOff x="0" y="0"/>
          <a:chExt cx="0" cy="0"/>
        </a:xfrm>
      </p:grpSpPr>
      <p:sp>
        <p:nvSpPr>
          <p:cNvPr id="3" name="Metin kutusu 2">
            <a:extLst>
              <a:ext uri="{FF2B5EF4-FFF2-40B4-BE49-F238E27FC236}">
                <a16:creationId xmlns:a16="http://schemas.microsoft.com/office/drawing/2014/main" id="{6EC60ABB-A7FC-DD83-123F-A489CC8049FB}"/>
              </a:ext>
            </a:extLst>
          </p:cNvPr>
          <p:cNvSpPr txBox="1"/>
          <p:nvPr/>
        </p:nvSpPr>
        <p:spPr>
          <a:xfrm>
            <a:off x="212678" y="225523"/>
            <a:ext cx="10261935" cy="615553"/>
          </a:xfrm>
          <a:prstGeom prst="rect">
            <a:avLst/>
          </a:prstGeom>
          <a:noFill/>
        </p:spPr>
        <p:txBody>
          <a:bodyPr wrap="square" lIns="91440" tIns="45720" rIns="91440" bIns="45720" anchor="t">
            <a:spAutoFit/>
          </a:bodyPr>
          <a:lstStyle/>
          <a:p>
            <a:pPr algn="just"/>
            <a:r>
              <a:rPr lang="tr-TR" sz="3400" dirty="0">
                <a:solidFill>
                  <a:schemeClr val="accent3">
                    <a:lumMod val="75000"/>
                  </a:schemeClr>
                </a:solidFill>
                <a:latin typeface="Raleway SemiBold"/>
                <a:ea typeface="Noto Sans"/>
                <a:cs typeface="Noto Sans"/>
              </a:rPr>
              <a:t>Poslovno sodelovanje za rast</a:t>
            </a:r>
          </a:p>
        </p:txBody>
      </p:sp>
      <p:sp>
        <p:nvSpPr>
          <p:cNvPr id="6" name="Metin kutusu 5">
            <a:extLst>
              <a:ext uri="{FF2B5EF4-FFF2-40B4-BE49-F238E27FC236}">
                <a16:creationId xmlns:a16="http://schemas.microsoft.com/office/drawing/2014/main" id="{C91C60E0-F8A4-812C-BA37-67E874C14C1A}"/>
              </a:ext>
            </a:extLst>
          </p:cNvPr>
          <p:cNvSpPr txBox="1"/>
          <p:nvPr/>
        </p:nvSpPr>
        <p:spPr>
          <a:xfrm>
            <a:off x="212678" y="1105793"/>
            <a:ext cx="11191151" cy="646331"/>
          </a:xfrm>
          <a:prstGeom prst="rect">
            <a:avLst/>
          </a:prstGeom>
          <a:noFill/>
        </p:spPr>
        <p:txBody>
          <a:bodyPr wrap="square" lIns="91440" tIns="45720" rIns="91440" bIns="45720" anchor="t">
            <a:spAutoFit/>
          </a:bodyPr>
          <a:lstStyle/>
          <a:p>
            <a:pPr algn="just"/>
            <a:r>
              <a:rPr lang="sl-SI" dirty="0">
                <a:solidFill>
                  <a:schemeClr val="accent1"/>
                </a:solidFill>
              </a:rPr>
              <a:t>Poslovna sodelovanja so na splošno razvrščena kot poslovni grozd, poslovni ekosistem, poslovna mreža, inovacijsko središče, </a:t>
            </a:r>
            <a:r>
              <a:rPr lang="sl-SI" dirty="0" err="1">
                <a:solidFill>
                  <a:schemeClr val="accent1"/>
                </a:solidFill>
              </a:rPr>
              <a:t>keiretsu</a:t>
            </a:r>
            <a:r>
              <a:rPr lang="sl-SI" dirty="0">
                <a:solidFill>
                  <a:schemeClr val="accent1"/>
                </a:solidFill>
              </a:rPr>
              <a:t> in trojna vijačnica.</a:t>
            </a:r>
          </a:p>
        </p:txBody>
      </p:sp>
      <p:sp>
        <p:nvSpPr>
          <p:cNvPr id="8" name="Metin kutusu 7">
            <a:extLst>
              <a:ext uri="{FF2B5EF4-FFF2-40B4-BE49-F238E27FC236}">
                <a16:creationId xmlns:a16="http://schemas.microsoft.com/office/drawing/2014/main" id="{048C6446-EE52-1B54-616A-020017787F10}"/>
              </a:ext>
            </a:extLst>
          </p:cNvPr>
          <p:cNvSpPr txBox="1"/>
          <p:nvPr/>
        </p:nvSpPr>
        <p:spPr>
          <a:xfrm>
            <a:off x="5791200" y="4344931"/>
            <a:ext cx="5747652" cy="1600438"/>
          </a:xfrm>
          <a:prstGeom prst="rect">
            <a:avLst/>
          </a:prstGeom>
          <a:solidFill>
            <a:schemeClr val="bg1">
              <a:lumMod val="40000"/>
              <a:lumOff val="60000"/>
            </a:schemeClr>
          </a:solidFill>
        </p:spPr>
        <p:txBody>
          <a:bodyPr wrap="square" lIns="91440" tIns="45720" rIns="91440" bIns="45720" anchor="t">
            <a:spAutoFit/>
          </a:bodyPr>
          <a:lstStyle/>
          <a:p>
            <a:pPr algn="just"/>
            <a:r>
              <a:rPr lang="sl-SI" sz="1400" dirty="0">
                <a:solidFill>
                  <a:schemeClr val="accent1"/>
                </a:solidFill>
                <a:ea typeface="Noto Sans"/>
                <a:cs typeface="Noto Sans"/>
              </a:rPr>
              <a:t>Oglejte si </a:t>
            </a:r>
            <a:r>
              <a:rPr lang="sl-SI" sz="1400" b="1" u="sng" dirty="0">
                <a:solidFill>
                  <a:srgbClr val="FFC000"/>
                </a:solidFill>
                <a:ea typeface="Noto Sans"/>
                <a:cs typeface="Noto Sans"/>
              </a:rPr>
              <a:t>seznam 50 primerov poslovnega sodelovanja</a:t>
            </a:r>
            <a:r>
              <a:rPr lang="sl-SI" sz="1400" b="1" dirty="0">
                <a:solidFill>
                  <a:schemeClr val="accent1"/>
                </a:solidFill>
              </a:rPr>
              <a:t>, </a:t>
            </a:r>
            <a:r>
              <a:rPr lang="sl-SI" sz="1400" dirty="0">
                <a:solidFill>
                  <a:schemeClr val="accent1"/>
                </a:solidFill>
              </a:rPr>
              <a:t>spoznali boste, kako izkoristiti moč </a:t>
            </a:r>
            <a:r>
              <a:rPr lang="sl-SI" sz="1400" b="1" dirty="0">
                <a:solidFill>
                  <a:schemeClr val="accent1"/>
                </a:solidFill>
              </a:rPr>
              <a:t>sodelovalnega inoviranja </a:t>
            </a:r>
            <a:r>
              <a:rPr lang="sl-SI" sz="1400" dirty="0">
                <a:solidFill>
                  <a:schemeClr val="accent1"/>
                </a:solidFill>
              </a:rPr>
              <a:t>za ustvarjanje vrednosti v povezanem svetu. Raziskali boste, kako lahko podjetja združijo svoje vire, znanje in zmogljivosti za razvoj novih rešitev in priložnosti. Vodnik vam bo pomagal razumeti ključna načela, kot so </a:t>
            </a:r>
            <a:r>
              <a:rPr lang="sl-SI" sz="1400" b="1" dirty="0">
                <a:solidFill>
                  <a:schemeClr val="accent1"/>
                </a:solidFill>
              </a:rPr>
              <a:t>soustvarjanje, zaupanje, preglednost in skupni cilji</a:t>
            </a:r>
            <a:r>
              <a:rPr lang="sl-SI" sz="1400" dirty="0">
                <a:solidFill>
                  <a:schemeClr val="accent1"/>
                </a:solidFill>
              </a:rPr>
              <a:t>, da boste lahko gradili učinkovita partnerstva.</a:t>
            </a:r>
            <a:endParaRPr lang="sl-SI" sz="1400" b="1" dirty="0">
              <a:highlight>
                <a:srgbClr val="FFFF00"/>
              </a:highlight>
              <a:latin typeface="Noto Sans"/>
              <a:ea typeface="Noto Sans"/>
              <a:cs typeface="Noto Sans"/>
            </a:endParaRPr>
          </a:p>
        </p:txBody>
      </p:sp>
      <p:graphicFrame>
        <p:nvGraphicFramePr>
          <p:cNvPr id="9" name="Diyagram 8">
            <a:extLst>
              <a:ext uri="{FF2B5EF4-FFF2-40B4-BE49-F238E27FC236}">
                <a16:creationId xmlns:a16="http://schemas.microsoft.com/office/drawing/2014/main" id="{86DFD2ED-831B-CE55-67A1-72161852AF6F}"/>
              </a:ext>
            </a:extLst>
          </p:cNvPr>
          <p:cNvGraphicFramePr/>
          <p:nvPr>
            <p:extLst>
              <p:ext uri="{D42A27DB-BD31-4B8C-83A1-F6EECF244321}">
                <p14:modId xmlns:p14="http://schemas.microsoft.com/office/powerpoint/2010/main" val="2973522760"/>
              </p:ext>
            </p:extLst>
          </p:nvPr>
        </p:nvGraphicFramePr>
        <p:xfrm>
          <a:off x="1116448" y="2624677"/>
          <a:ext cx="3645334" cy="339224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11" name="Metin kutusu 10">
            <a:extLst>
              <a:ext uri="{FF2B5EF4-FFF2-40B4-BE49-F238E27FC236}">
                <a16:creationId xmlns:a16="http://schemas.microsoft.com/office/drawing/2014/main" id="{7CC141F4-42B2-A9E0-812C-D884A5ECA964}"/>
              </a:ext>
            </a:extLst>
          </p:cNvPr>
          <p:cNvSpPr txBox="1"/>
          <p:nvPr/>
        </p:nvSpPr>
        <p:spPr>
          <a:xfrm>
            <a:off x="1713782" y="5883814"/>
            <a:ext cx="6096000" cy="276999"/>
          </a:xfrm>
          <a:prstGeom prst="rect">
            <a:avLst/>
          </a:prstGeom>
          <a:noFill/>
        </p:spPr>
        <p:txBody>
          <a:bodyPr wrap="square" lIns="91440" tIns="45720" rIns="91440" bIns="45720" anchor="t">
            <a:spAutoFit/>
          </a:bodyPr>
          <a:lstStyle/>
          <a:p>
            <a:pPr algn="just"/>
            <a:r>
              <a:rPr lang="sl-SI" sz="1200" b="1" dirty="0">
                <a:solidFill>
                  <a:schemeClr val="accent1"/>
                </a:solidFill>
                <a:ea typeface="Noto Sans"/>
                <a:cs typeface="Noto Sans"/>
              </a:rPr>
              <a:t>Cikel</a:t>
            </a:r>
            <a:r>
              <a:rPr lang="tr-TR" sz="1200" b="1" dirty="0">
                <a:solidFill>
                  <a:schemeClr val="accent1"/>
                </a:solidFill>
                <a:ea typeface="Noto Sans"/>
                <a:cs typeface="Noto Sans"/>
              </a:rPr>
              <a:t> faz poslovnega sodelovanja</a:t>
            </a:r>
          </a:p>
        </p:txBody>
      </p:sp>
      <p:sp>
        <p:nvSpPr>
          <p:cNvPr id="5" name="Metin kutusu 4">
            <a:extLst>
              <a:ext uri="{FF2B5EF4-FFF2-40B4-BE49-F238E27FC236}">
                <a16:creationId xmlns:a16="http://schemas.microsoft.com/office/drawing/2014/main" id="{88FD1C0D-43F1-BCAD-B706-D2C7A125F96A}"/>
              </a:ext>
            </a:extLst>
          </p:cNvPr>
          <p:cNvSpPr txBox="1"/>
          <p:nvPr/>
        </p:nvSpPr>
        <p:spPr>
          <a:xfrm>
            <a:off x="212678" y="1896013"/>
            <a:ext cx="11326174" cy="584775"/>
          </a:xfrm>
          <a:prstGeom prst="rect">
            <a:avLst/>
          </a:prstGeom>
          <a:noFill/>
        </p:spPr>
        <p:txBody>
          <a:bodyPr wrap="square">
            <a:spAutoFit/>
          </a:bodyPr>
          <a:lstStyle/>
          <a:p>
            <a:pPr algn="just"/>
            <a:r>
              <a:rPr lang="sl-SI" sz="1600" dirty="0">
                <a:solidFill>
                  <a:schemeClr val="accent1"/>
                </a:solidFill>
              </a:rPr>
              <a:t>Cikel faz </a:t>
            </a:r>
            <a:r>
              <a:rPr lang="sl-SI" sz="1600" b="1" dirty="0">
                <a:solidFill>
                  <a:schemeClr val="accent1"/>
                </a:solidFill>
              </a:rPr>
              <a:t>poslovnega sodelovanja</a:t>
            </a:r>
            <a:r>
              <a:rPr lang="sl-SI" sz="1600" dirty="0">
                <a:solidFill>
                  <a:schemeClr val="accent1"/>
                </a:solidFill>
              </a:rPr>
              <a:t> običajno vključuje več medsebojno povezanih stopenj, ki se lahko razlikujejo glede na kontekst in cilje sodelovanja. Spodaj je splošni model cikla:</a:t>
            </a:r>
          </a:p>
        </p:txBody>
      </p:sp>
    </p:spTree>
    <p:extLst>
      <p:ext uri="{BB962C8B-B14F-4D97-AF65-F5344CB8AC3E}">
        <p14:creationId xmlns:p14="http://schemas.microsoft.com/office/powerpoint/2010/main" val="113272596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78FC7FA-A385-AECA-99BB-B0FF58C4D6A8}"/>
            </a:ext>
          </a:extLst>
        </p:cNvPr>
        <p:cNvGrpSpPr/>
        <p:nvPr/>
      </p:nvGrpSpPr>
      <p:grpSpPr>
        <a:xfrm>
          <a:off x="0" y="0"/>
          <a:ext cx="0" cy="0"/>
          <a:chOff x="0" y="0"/>
          <a:chExt cx="0" cy="0"/>
        </a:xfrm>
      </p:grpSpPr>
      <p:sp>
        <p:nvSpPr>
          <p:cNvPr id="4" name="Metin kutusu 3">
            <a:extLst>
              <a:ext uri="{FF2B5EF4-FFF2-40B4-BE49-F238E27FC236}">
                <a16:creationId xmlns:a16="http://schemas.microsoft.com/office/drawing/2014/main" id="{DBADD7F4-FF98-8830-C4A2-7F18E2BB1AA7}"/>
              </a:ext>
            </a:extLst>
          </p:cNvPr>
          <p:cNvSpPr txBox="1"/>
          <p:nvPr/>
        </p:nvSpPr>
        <p:spPr>
          <a:xfrm>
            <a:off x="379729" y="186560"/>
            <a:ext cx="10536608" cy="615553"/>
          </a:xfrm>
          <a:prstGeom prst="rect">
            <a:avLst/>
          </a:prstGeom>
          <a:noFill/>
        </p:spPr>
        <p:txBody>
          <a:bodyPr wrap="square" lIns="91440" tIns="45720" rIns="91440" bIns="45720" anchor="t">
            <a:spAutoFit/>
          </a:bodyPr>
          <a:lstStyle/>
          <a:p>
            <a:r>
              <a:rPr lang="sv-SE" sz="3400" err="1">
                <a:solidFill>
                  <a:schemeClr val="accent3">
                    <a:lumMod val="75000"/>
                  </a:schemeClr>
                </a:solidFill>
                <a:latin typeface="Raleway SemiBold"/>
                <a:ea typeface="Noto Sans"/>
                <a:cs typeface="Noto Sans"/>
              </a:rPr>
              <a:t>Vrste</a:t>
            </a:r>
            <a:r>
              <a:rPr lang="sv-SE" sz="3400" dirty="0">
                <a:solidFill>
                  <a:schemeClr val="accent3">
                    <a:lumMod val="75000"/>
                  </a:schemeClr>
                </a:solidFill>
                <a:latin typeface="Raleway SemiBold"/>
                <a:ea typeface="Noto Sans"/>
                <a:cs typeface="Noto Sans"/>
              </a:rPr>
              <a:t> in </a:t>
            </a:r>
            <a:r>
              <a:rPr lang="sv-SE" sz="3400" err="1">
                <a:solidFill>
                  <a:schemeClr val="accent3">
                    <a:lumMod val="75000"/>
                  </a:schemeClr>
                </a:solidFill>
                <a:latin typeface="Raleway SemiBold"/>
                <a:ea typeface="Noto Sans"/>
                <a:cs typeface="Noto Sans"/>
              </a:rPr>
              <a:t>koncepti</a:t>
            </a:r>
            <a:r>
              <a:rPr lang="sv-SE" sz="3400" dirty="0">
                <a:solidFill>
                  <a:schemeClr val="accent3">
                    <a:lumMod val="75000"/>
                  </a:schemeClr>
                </a:solidFill>
                <a:latin typeface="Raleway SemiBold"/>
                <a:ea typeface="Noto Sans"/>
                <a:cs typeface="Noto Sans"/>
              </a:rPr>
              <a:t> </a:t>
            </a:r>
            <a:r>
              <a:rPr lang="sv-SE" sz="3400" err="1">
                <a:solidFill>
                  <a:schemeClr val="accent3">
                    <a:lumMod val="75000"/>
                  </a:schemeClr>
                </a:solidFill>
                <a:latin typeface="Raleway SemiBold"/>
                <a:ea typeface="Noto Sans"/>
                <a:cs typeface="Noto Sans"/>
              </a:rPr>
              <a:t>poslovnih</a:t>
            </a:r>
            <a:r>
              <a:rPr lang="sv-SE" sz="3400" dirty="0">
                <a:solidFill>
                  <a:schemeClr val="accent3">
                    <a:lumMod val="75000"/>
                  </a:schemeClr>
                </a:solidFill>
                <a:latin typeface="Raleway SemiBold"/>
                <a:ea typeface="Noto Sans"/>
                <a:cs typeface="Noto Sans"/>
              </a:rPr>
              <a:t> </a:t>
            </a:r>
            <a:r>
              <a:rPr lang="sv-SE" sz="3400" err="1">
                <a:solidFill>
                  <a:schemeClr val="accent3">
                    <a:lumMod val="75000"/>
                  </a:schemeClr>
                </a:solidFill>
                <a:latin typeface="Raleway SemiBold"/>
                <a:ea typeface="Noto Sans"/>
                <a:cs typeface="Noto Sans"/>
              </a:rPr>
              <a:t>sodelovanj</a:t>
            </a:r>
            <a:endParaRPr lang="tr-TR" sz="3400">
              <a:solidFill>
                <a:schemeClr val="accent3">
                  <a:lumMod val="75000"/>
                </a:schemeClr>
              </a:solidFill>
              <a:latin typeface="Raleway SemiBold"/>
              <a:ea typeface="Noto Sans"/>
              <a:cs typeface="Noto Sans"/>
            </a:endParaRPr>
          </a:p>
        </p:txBody>
      </p:sp>
      <p:graphicFrame>
        <p:nvGraphicFramePr>
          <p:cNvPr id="6" name="Tablo 5">
            <a:extLst>
              <a:ext uri="{FF2B5EF4-FFF2-40B4-BE49-F238E27FC236}">
                <a16:creationId xmlns:a16="http://schemas.microsoft.com/office/drawing/2014/main" id="{BFF029C9-95C0-45B3-317A-B0C4AED66442}"/>
              </a:ext>
            </a:extLst>
          </p:cNvPr>
          <p:cNvGraphicFramePr>
            <a:graphicFrameLocks noGrp="1"/>
          </p:cNvGraphicFramePr>
          <p:nvPr>
            <p:extLst>
              <p:ext uri="{D42A27DB-BD31-4B8C-83A1-F6EECF244321}">
                <p14:modId xmlns:p14="http://schemas.microsoft.com/office/powerpoint/2010/main" val="128239365"/>
              </p:ext>
            </p:extLst>
          </p:nvPr>
        </p:nvGraphicFramePr>
        <p:xfrm>
          <a:off x="377407" y="1053451"/>
          <a:ext cx="7012193" cy="4577919"/>
        </p:xfrm>
        <a:graphic>
          <a:graphicData uri="http://schemas.openxmlformats.org/drawingml/2006/table">
            <a:tbl>
              <a:tblPr firstRow="1" bandRow="1">
                <a:tableStyleId>{5C22544A-7EE6-4342-B048-85BDC9FD1C3A}</a:tableStyleId>
              </a:tblPr>
              <a:tblGrid>
                <a:gridCol w="2173288">
                  <a:extLst>
                    <a:ext uri="{9D8B030D-6E8A-4147-A177-3AD203B41FA5}">
                      <a16:colId xmlns:a16="http://schemas.microsoft.com/office/drawing/2014/main" val="3539147558"/>
                    </a:ext>
                  </a:extLst>
                </a:gridCol>
                <a:gridCol w="1747403">
                  <a:extLst>
                    <a:ext uri="{9D8B030D-6E8A-4147-A177-3AD203B41FA5}">
                      <a16:colId xmlns:a16="http://schemas.microsoft.com/office/drawing/2014/main" val="2667295439"/>
                    </a:ext>
                  </a:extLst>
                </a:gridCol>
                <a:gridCol w="3091502">
                  <a:extLst>
                    <a:ext uri="{9D8B030D-6E8A-4147-A177-3AD203B41FA5}">
                      <a16:colId xmlns:a16="http://schemas.microsoft.com/office/drawing/2014/main" val="2946813665"/>
                    </a:ext>
                  </a:extLst>
                </a:gridCol>
              </a:tblGrid>
              <a:tr h="570654">
                <a:tc>
                  <a:txBody>
                    <a:bodyPr/>
                    <a:lstStyle/>
                    <a:p>
                      <a:pPr algn="l"/>
                      <a:r>
                        <a:rPr lang="tr-TR" sz="1400" b="1" dirty="0">
                          <a:solidFill>
                            <a:schemeClr val="tx1"/>
                          </a:solidFill>
                          <a:latin typeface="+mn-lt"/>
                          <a:ea typeface="Noto Sans" panose="020B0502040504020204" pitchFamily="34" charset="0"/>
                          <a:cs typeface="Noto Sans" panose="020B0502040504020204" pitchFamily="34" charset="0"/>
                        </a:rPr>
                        <a:t>Vrste poslovnih sodelovanj</a:t>
                      </a:r>
                    </a:p>
                  </a:txBody>
                  <a:tcPr/>
                </a:tc>
                <a:tc>
                  <a:txBody>
                    <a:bodyPr/>
                    <a:lstStyle/>
                    <a:p>
                      <a:pPr algn="l"/>
                      <a:r>
                        <a:rPr lang="tr-TR" sz="1400" b="1" dirty="0">
                          <a:solidFill>
                            <a:schemeClr val="tx1"/>
                          </a:solidFill>
                          <a:latin typeface="+mn-lt"/>
                          <a:ea typeface="Noto Sans" panose="020B0502040504020204" pitchFamily="34" charset="0"/>
                          <a:cs typeface="Noto Sans" panose="020B0502040504020204" pitchFamily="34" charset="0"/>
                        </a:rPr>
                        <a:t>Vrsta članov</a:t>
                      </a:r>
                    </a:p>
                  </a:txBody>
                  <a:tcPr/>
                </a:tc>
                <a:tc>
                  <a:txBody>
                    <a:bodyPr/>
                    <a:lstStyle/>
                    <a:p>
                      <a:pPr algn="l"/>
                      <a:r>
                        <a:rPr lang="tr-TR" sz="1400" b="1" dirty="0">
                          <a:solidFill>
                            <a:schemeClr val="tx1"/>
                          </a:solidFill>
                          <a:latin typeface="+mn-lt"/>
                          <a:ea typeface="Noto Sans" panose="020B0502040504020204" pitchFamily="34" charset="0"/>
                          <a:cs typeface="Noto Sans" panose="020B0502040504020204" pitchFamily="34" charset="0"/>
                        </a:rPr>
                        <a:t>Meje</a:t>
                      </a:r>
                    </a:p>
                  </a:txBody>
                  <a:tcPr/>
                </a:tc>
                <a:extLst>
                  <a:ext uri="{0D108BD9-81ED-4DB2-BD59-A6C34878D82A}">
                    <a16:rowId xmlns:a16="http://schemas.microsoft.com/office/drawing/2014/main" val="1804525396"/>
                  </a:ext>
                </a:extLst>
              </a:tr>
              <a:tr h="570654">
                <a:tc>
                  <a:txBody>
                    <a:bodyPr/>
                    <a:lstStyle/>
                    <a:p>
                      <a:pPr algn="l"/>
                      <a:r>
                        <a:rPr lang="tr-TR" sz="1400" b="1" dirty="0">
                          <a:solidFill>
                            <a:schemeClr val="accent1"/>
                          </a:solidFill>
                          <a:latin typeface="+mn-lt"/>
                          <a:ea typeface="Noto Sans" panose="020B0502040504020204" pitchFamily="34" charset="0"/>
                          <a:cs typeface="Noto Sans" panose="020B0502040504020204" pitchFamily="34" charset="0"/>
                        </a:rPr>
                        <a:t>Poslovni grozd</a:t>
                      </a:r>
                    </a:p>
                  </a:txBody>
                  <a:tcPr/>
                </a:tc>
                <a:tc>
                  <a:txBody>
                    <a:bodyPr/>
                    <a:lstStyle/>
                    <a:p>
                      <a:pPr algn="l"/>
                      <a:r>
                        <a:rPr lang="tr-TR" sz="1400" dirty="0">
                          <a:solidFill>
                            <a:schemeClr val="accent1"/>
                          </a:solidFill>
                          <a:latin typeface="+mn-lt"/>
                          <a:ea typeface="Noto Sans" panose="020B0502040504020204" pitchFamily="34" charset="0"/>
                          <a:cs typeface="Noto Sans" panose="020B0502040504020204" pitchFamily="34" charset="0"/>
                        </a:rPr>
                        <a:t>Podjetja in ustanove</a:t>
                      </a:r>
                    </a:p>
                  </a:txBody>
                  <a:tcPr/>
                </a:tc>
                <a:tc>
                  <a:txBody>
                    <a:bodyPr/>
                    <a:lstStyle/>
                    <a:p>
                      <a:pPr algn="l"/>
                      <a:r>
                        <a:rPr lang="tr-TR" sz="1400" dirty="0">
                          <a:solidFill>
                            <a:schemeClr val="accent1"/>
                          </a:solidFill>
                          <a:latin typeface="+mn-lt"/>
                          <a:ea typeface="Noto Sans" panose="020B0502040504020204" pitchFamily="34" charset="0"/>
                          <a:cs typeface="Noto Sans" panose="020B0502040504020204" pitchFamily="34" charset="0"/>
                        </a:rPr>
                        <a:t>V glavnem geografsko</a:t>
                      </a:r>
                    </a:p>
                  </a:txBody>
                  <a:tcPr/>
                </a:tc>
                <a:extLst>
                  <a:ext uri="{0D108BD9-81ED-4DB2-BD59-A6C34878D82A}">
                    <a16:rowId xmlns:a16="http://schemas.microsoft.com/office/drawing/2014/main" val="3664859897"/>
                  </a:ext>
                </a:extLst>
              </a:tr>
              <a:tr h="570654">
                <a:tc>
                  <a:txBody>
                    <a:bodyPr/>
                    <a:lstStyle/>
                    <a:p>
                      <a:pPr algn="l"/>
                      <a:r>
                        <a:rPr lang="tr-TR" sz="1400" b="1" dirty="0">
                          <a:solidFill>
                            <a:schemeClr val="accent1"/>
                          </a:solidFill>
                          <a:latin typeface="+mn-lt"/>
                          <a:ea typeface="Noto Sans" panose="020B0502040504020204" pitchFamily="34" charset="0"/>
                          <a:cs typeface="Noto Sans" panose="020B0502040504020204" pitchFamily="34" charset="0"/>
                        </a:rPr>
                        <a:t>Poslovni ekosistem</a:t>
                      </a:r>
                    </a:p>
                  </a:txBody>
                  <a:tcPr/>
                </a:tc>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tr-TR" sz="1400" dirty="0">
                          <a:solidFill>
                            <a:schemeClr val="accent1"/>
                          </a:solidFill>
                          <a:latin typeface="+mn-lt"/>
                          <a:ea typeface="Noto Sans" panose="020B0502040504020204" pitchFamily="34" charset="0"/>
                          <a:cs typeface="Noto Sans" panose="020B0502040504020204" pitchFamily="34" charset="0"/>
                        </a:rPr>
                        <a:t>Podjetja in ustanove</a:t>
                      </a:r>
                    </a:p>
                  </a:txBody>
                  <a:tcPr/>
                </a:tc>
                <a:tc>
                  <a:txBody>
                    <a:bodyPr/>
                    <a:lstStyle/>
                    <a:p>
                      <a:pPr algn="l"/>
                      <a:r>
                        <a:rPr lang="tr-TR" sz="1400" dirty="0">
                          <a:solidFill>
                            <a:schemeClr val="accent1"/>
                          </a:solidFill>
                          <a:latin typeface="+mn-lt"/>
                          <a:ea typeface="Noto Sans" panose="020B0502040504020204" pitchFamily="34" charset="0"/>
                          <a:cs typeface="Noto Sans" panose="020B0502040504020204" pitchFamily="34" charset="0"/>
                        </a:rPr>
                        <a:t>Brez jasnih meja</a:t>
                      </a:r>
                    </a:p>
                  </a:txBody>
                  <a:tcPr/>
                </a:tc>
                <a:extLst>
                  <a:ext uri="{0D108BD9-81ED-4DB2-BD59-A6C34878D82A}">
                    <a16:rowId xmlns:a16="http://schemas.microsoft.com/office/drawing/2014/main" val="1903211548"/>
                  </a:ext>
                </a:extLst>
              </a:tr>
              <a:tr h="410521">
                <a:tc>
                  <a:txBody>
                    <a:bodyPr/>
                    <a:lstStyle/>
                    <a:p>
                      <a:pPr algn="l"/>
                      <a:r>
                        <a:rPr lang="tr-TR" sz="1400" b="1" dirty="0">
                          <a:solidFill>
                            <a:schemeClr val="accent1"/>
                          </a:solidFill>
                          <a:latin typeface="+mn-lt"/>
                          <a:ea typeface="Noto Sans" panose="020B0502040504020204" pitchFamily="34" charset="0"/>
                          <a:cs typeface="Noto Sans" panose="020B0502040504020204" pitchFamily="34" charset="0"/>
                        </a:rPr>
                        <a:t>Poslovna mreža</a:t>
                      </a:r>
                    </a:p>
                  </a:txBody>
                  <a:tcPr/>
                </a:tc>
                <a:tc>
                  <a:txBody>
                    <a:bodyPr/>
                    <a:lstStyle/>
                    <a:p>
                      <a:pPr algn="l"/>
                      <a:r>
                        <a:rPr lang="tr-TR" sz="1400" dirty="0">
                          <a:solidFill>
                            <a:schemeClr val="accent1"/>
                          </a:solidFill>
                          <a:latin typeface="+mn-lt"/>
                          <a:ea typeface="Noto Sans" panose="020B0502040504020204" pitchFamily="34" charset="0"/>
                          <a:cs typeface="Noto Sans" panose="020B0502040504020204" pitchFamily="34" charset="0"/>
                        </a:rPr>
                        <a:t>Podjetja </a:t>
                      </a:r>
                    </a:p>
                  </a:txBody>
                  <a:tcPr/>
                </a:tc>
                <a:tc>
                  <a:txBody>
                    <a:bodyPr/>
                    <a:lstStyle/>
                    <a:p>
                      <a:pPr algn="l"/>
                      <a:r>
                        <a:rPr lang="tr-TR" sz="1400" dirty="0">
                          <a:solidFill>
                            <a:schemeClr val="accent1"/>
                          </a:solidFill>
                          <a:latin typeface="+mn-lt"/>
                          <a:ea typeface="Noto Sans" panose="020B0502040504020204" pitchFamily="34" charset="0"/>
                          <a:cs typeface="Noto Sans" panose="020B0502040504020204" pitchFamily="34" charset="0"/>
                        </a:rPr>
                        <a:t>Brez jasnih meja</a:t>
                      </a:r>
                    </a:p>
                  </a:txBody>
                  <a:tcPr/>
                </a:tc>
                <a:extLst>
                  <a:ext uri="{0D108BD9-81ED-4DB2-BD59-A6C34878D82A}">
                    <a16:rowId xmlns:a16="http://schemas.microsoft.com/office/drawing/2014/main" val="3060612553"/>
                  </a:ext>
                </a:extLst>
              </a:tr>
              <a:tr h="731476">
                <a:tc>
                  <a:txBody>
                    <a:bodyPr/>
                    <a:lstStyle/>
                    <a:p>
                      <a:pPr algn="l"/>
                      <a:r>
                        <a:rPr lang="tr-TR" sz="1400" b="1" dirty="0" err="1">
                          <a:solidFill>
                            <a:schemeClr val="accent1"/>
                          </a:solidFill>
                          <a:latin typeface="+mn-lt"/>
                          <a:ea typeface="Noto Sans"/>
                          <a:cs typeface="Noto Sans"/>
                        </a:rPr>
                        <a:t>Inovacijsko</a:t>
                      </a:r>
                      <a:r>
                        <a:rPr lang="tr-TR" sz="1400" b="1" dirty="0">
                          <a:solidFill>
                            <a:schemeClr val="accent1"/>
                          </a:solidFill>
                          <a:latin typeface="+mn-lt"/>
                          <a:ea typeface="Noto Sans"/>
                          <a:cs typeface="Noto Sans"/>
                        </a:rPr>
                        <a:t> </a:t>
                      </a:r>
                      <a:r>
                        <a:rPr lang="tr-TR" sz="1400" b="1" dirty="0" err="1">
                          <a:solidFill>
                            <a:schemeClr val="accent1"/>
                          </a:solidFill>
                          <a:latin typeface="+mn-lt"/>
                          <a:ea typeface="Noto Sans"/>
                          <a:cs typeface="Noto Sans"/>
                        </a:rPr>
                        <a:t>stičišče</a:t>
                      </a:r>
                      <a:endParaRPr lang="sl-SI" dirty="0" err="1"/>
                    </a:p>
                  </a:txBody>
                  <a:tcPr/>
                </a:tc>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tr-TR" sz="1400" dirty="0">
                          <a:solidFill>
                            <a:schemeClr val="accent1"/>
                          </a:solidFill>
                          <a:latin typeface="+mn-lt"/>
                          <a:ea typeface="Noto Sans" panose="020B0502040504020204" pitchFamily="34" charset="0"/>
                          <a:cs typeface="Noto Sans" panose="020B0502040504020204" pitchFamily="34" charset="0"/>
                        </a:rPr>
                        <a:t>Podjetja in ustanove</a:t>
                      </a:r>
                    </a:p>
                  </a:txBody>
                  <a:tcPr/>
                </a:tc>
                <a:tc>
                  <a:txBody>
                    <a:bodyPr/>
                    <a:lstStyle/>
                    <a:p>
                      <a:pPr algn="l"/>
                      <a:r>
                        <a:rPr lang="tr-TR" sz="1400" dirty="0">
                          <a:solidFill>
                            <a:schemeClr val="accent1"/>
                          </a:solidFill>
                          <a:latin typeface="+mn-lt"/>
                          <a:ea typeface="Noto Sans" panose="020B0502040504020204" pitchFamily="34" charset="0"/>
                          <a:cs typeface="Noto Sans" panose="020B0502040504020204" pitchFamily="34" charset="0"/>
                        </a:rPr>
                        <a:t>Lokalno, vendar potrebuje globalno povezavo Inovacije s sodelovanjem in prenosom posameznikov</a:t>
                      </a:r>
                    </a:p>
                  </a:txBody>
                  <a:tcPr/>
                </a:tc>
                <a:extLst>
                  <a:ext uri="{0D108BD9-81ED-4DB2-BD59-A6C34878D82A}">
                    <a16:rowId xmlns:a16="http://schemas.microsoft.com/office/drawing/2014/main" val="2620631168"/>
                  </a:ext>
                </a:extLst>
              </a:tr>
              <a:tr h="1510556">
                <a:tc>
                  <a:txBody>
                    <a:bodyPr/>
                    <a:lstStyle/>
                    <a:p>
                      <a:pPr algn="l"/>
                      <a:r>
                        <a:rPr lang="tr-TR" sz="1400" b="1" dirty="0">
                          <a:solidFill>
                            <a:schemeClr val="accent1"/>
                          </a:solidFill>
                          <a:latin typeface="+mn-lt"/>
                          <a:ea typeface="Noto Sans" panose="020B0502040504020204" pitchFamily="34" charset="0"/>
                          <a:cs typeface="Noto Sans" panose="020B0502040504020204" pitchFamily="34" charset="0"/>
                        </a:rPr>
                        <a:t>Keiretsu</a:t>
                      </a:r>
                    </a:p>
                  </a:txBody>
                  <a:tcPr/>
                </a:tc>
                <a:tc>
                  <a:txBody>
                    <a:bodyPr/>
                    <a:lstStyle/>
                    <a:p>
                      <a:pPr algn="l"/>
                      <a:r>
                        <a:rPr lang="tr-TR" sz="1400" dirty="0">
                          <a:solidFill>
                            <a:schemeClr val="accent1"/>
                          </a:solidFill>
                          <a:latin typeface="+mn-lt"/>
                          <a:ea typeface="Noto Sans" panose="020B0502040504020204" pitchFamily="34" charset="0"/>
                          <a:cs typeface="Noto Sans" panose="020B0502040504020204" pitchFamily="34" charset="0"/>
                        </a:rPr>
                        <a:t>Podjetja</a:t>
                      </a:r>
                    </a:p>
                  </a:txBody>
                  <a:tcPr/>
                </a:tc>
                <a:tc>
                  <a:txBody>
                    <a:bodyPr/>
                    <a:lstStyle/>
                    <a:p>
                      <a:pPr algn="l"/>
                      <a:r>
                        <a:rPr lang="sl-SI" sz="1400" noProof="0" dirty="0">
                          <a:solidFill>
                            <a:schemeClr val="accent1"/>
                          </a:solidFill>
                          <a:latin typeface="+mn-lt"/>
                          <a:ea typeface="Noto Sans" panose="020B0502040504020204" pitchFamily="34" charset="0"/>
                          <a:cs typeface="Noto Sans" panose="020B0502040504020204" pitchFamily="34" charset="0"/>
                        </a:rPr>
                        <a:t>Hibridno upravljanje
(horizontalno), nadzor osrednjega člana (vertikalni) nacionalni (japonski), razvijajoče se meje skupnega učenja, industrije in tržnih sprememb</a:t>
                      </a:r>
                    </a:p>
                  </a:txBody>
                  <a:tcPr/>
                </a:tc>
                <a:extLst>
                  <a:ext uri="{0D108BD9-81ED-4DB2-BD59-A6C34878D82A}">
                    <a16:rowId xmlns:a16="http://schemas.microsoft.com/office/drawing/2014/main" val="2331773416"/>
                  </a:ext>
                </a:extLst>
              </a:tr>
            </a:tbl>
          </a:graphicData>
        </a:graphic>
      </p:graphicFrame>
      <p:graphicFrame>
        <p:nvGraphicFramePr>
          <p:cNvPr id="8" name="Tablo 7">
            <a:extLst>
              <a:ext uri="{FF2B5EF4-FFF2-40B4-BE49-F238E27FC236}">
                <a16:creationId xmlns:a16="http://schemas.microsoft.com/office/drawing/2014/main" id="{AE4CAC03-4BEE-6D25-5F5B-AAEA71A3DE70}"/>
              </a:ext>
            </a:extLst>
          </p:cNvPr>
          <p:cNvGraphicFramePr>
            <a:graphicFrameLocks noGrp="1"/>
          </p:cNvGraphicFramePr>
          <p:nvPr>
            <p:extLst>
              <p:ext uri="{D42A27DB-BD31-4B8C-83A1-F6EECF244321}">
                <p14:modId xmlns:p14="http://schemas.microsoft.com/office/powerpoint/2010/main" val="3343580576"/>
              </p:ext>
            </p:extLst>
          </p:nvPr>
        </p:nvGraphicFramePr>
        <p:xfrm>
          <a:off x="377406" y="5498228"/>
          <a:ext cx="7012193" cy="668473"/>
        </p:xfrm>
        <a:graphic>
          <a:graphicData uri="http://schemas.openxmlformats.org/drawingml/2006/table">
            <a:tbl>
              <a:tblPr firstRow="1" bandRow="1">
                <a:tableStyleId>{5C22544A-7EE6-4342-B048-85BDC9FD1C3A}</a:tableStyleId>
              </a:tblPr>
              <a:tblGrid>
                <a:gridCol w="2173064">
                  <a:extLst>
                    <a:ext uri="{9D8B030D-6E8A-4147-A177-3AD203B41FA5}">
                      <a16:colId xmlns:a16="http://schemas.microsoft.com/office/drawing/2014/main" val="343082604"/>
                    </a:ext>
                  </a:extLst>
                </a:gridCol>
                <a:gridCol w="1752795">
                  <a:extLst>
                    <a:ext uri="{9D8B030D-6E8A-4147-A177-3AD203B41FA5}">
                      <a16:colId xmlns:a16="http://schemas.microsoft.com/office/drawing/2014/main" val="3177653631"/>
                    </a:ext>
                  </a:extLst>
                </a:gridCol>
                <a:gridCol w="3086334">
                  <a:extLst>
                    <a:ext uri="{9D8B030D-6E8A-4147-A177-3AD203B41FA5}">
                      <a16:colId xmlns:a16="http://schemas.microsoft.com/office/drawing/2014/main" val="3894334652"/>
                    </a:ext>
                  </a:extLst>
                </a:gridCol>
              </a:tblGrid>
              <a:tr h="668473">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tr-TR" sz="1400" b="1" dirty="0">
                          <a:solidFill>
                            <a:schemeClr val="accent1"/>
                          </a:solidFill>
                          <a:latin typeface="+mn-lt"/>
                          <a:ea typeface="Noto Sans" panose="020B0502040504020204" pitchFamily="34" charset="0"/>
                          <a:cs typeface="Noto Sans" panose="020B0502040504020204" pitchFamily="34" charset="0"/>
                        </a:rPr>
                        <a:t>Trojna vijačnica</a:t>
                      </a:r>
                    </a:p>
                  </a:txBody>
                  <a:tcPr>
                    <a:solidFill>
                      <a:schemeClr val="accent1">
                        <a:lumMod val="20000"/>
                        <a:lumOff val="80000"/>
                      </a:schemeClr>
                    </a:solidFill>
                  </a:tcPr>
                </a:tc>
                <a:tc>
                  <a:txBody>
                    <a:bodyPr/>
                    <a:lstStyle/>
                    <a:p>
                      <a:pPr algn="l"/>
                      <a:r>
                        <a:rPr lang="tr-TR" sz="1400" b="0" dirty="0">
                          <a:solidFill>
                            <a:schemeClr val="accent1"/>
                          </a:solidFill>
                          <a:latin typeface="+mn-lt"/>
                          <a:ea typeface="Noto Sans" panose="020B0502040504020204" pitchFamily="34" charset="0"/>
                          <a:cs typeface="Noto Sans" panose="020B0502040504020204" pitchFamily="34" charset="0"/>
                        </a:rPr>
                        <a:t>Univerze, podjetja, vlade</a:t>
                      </a:r>
                      <a:endParaRPr lang="tr-TR" sz="1400" dirty="0">
                        <a:solidFill>
                          <a:schemeClr val="accent1"/>
                        </a:solidFill>
                        <a:latin typeface="+mn-lt"/>
                      </a:endParaRPr>
                    </a:p>
                  </a:txBody>
                  <a:tcPr>
                    <a:solidFill>
                      <a:schemeClr val="accent1">
                        <a:lumMod val="20000"/>
                        <a:lumOff val="80000"/>
                      </a:schemeClr>
                    </a:solidFill>
                  </a:tcPr>
                </a:tc>
                <a:tc>
                  <a:txBody>
                    <a:bodyPr/>
                    <a:lstStyle/>
                    <a:p>
                      <a:pPr algn="l"/>
                      <a:r>
                        <a:rPr lang="tr-TR" sz="1400" b="0" dirty="0">
                          <a:solidFill>
                            <a:schemeClr val="accent1"/>
                          </a:solidFill>
                          <a:latin typeface="+mn-lt"/>
                          <a:ea typeface="Noto Sans" panose="020B0502040504020204" pitchFamily="34" charset="0"/>
                          <a:cs typeface="Noto Sans" panose="020B0502040504020204" pitchFamily="34" charset="0"/>
                        </a:rPr>
                        <a:t>Lokalno, nacionalno</a:t>
                      </a:r>
                    </a:p>
                  </a:txBody>
                  <a:tcPr>
                    <a:solidFill>
                      <a:schemeClr val="accent1">
                        <a:lumMod val="20000"/>
                        <a:lumOff val="80000"/>
                      </a:schemeClr>
                    </a:solidFill>
                  </a:tcPr>
                </a:tc>
                <a:extLst>
                  <a:ext uri="{0D108BD9-81ED-4DB2-BD59-A6C34878D82A}">
                    <a16:rowId xmlns:a16="http://schemas.microsoft.com/office/drawing/2014/main" val="2767768475"/>
                  </a:ext>
                </a:extLst>
              </a:tr>
            </a:tbl>
          </a:graphicData>
        </a:graphic>
      </p:graphicFrame>
      <p:sp>
        <p:nvSpPr>
          <p:cNvPr id="3" name="Metin kutusu 2">
            <a:extLst>
              <a:ext uri="{FF2B5EF4-FFF2-40B4-BE49-F238E27FC236}">
                <a16:creationId xmlns:a16="http://schemas.microsoft.com/office/drawing/2014/main" id="{7A4D94CF-3E74-A0C3-15DB-FDDED52F6F45}"/>
              </a:ext>
            </a:extLst>
          </p:cNvPr>
          <p:cNvSpPr txBox="1"/>
          <p:nvPr/>
        </p:nvSpPr>
        <p:spPr>
          <a:xfrm>
            <a:off x="7569544" y="1816928"/>
            <a:ext cx="4336805" cy="4216539"/>
          </a:xfrm>
          <a:prstGeom prst="rect">
            <a:avLst/>
          </a:prstGeom>
          <a:solidFill>
            <a:schemeClr val="bg1">
              <a:lumMod val="60000"/>
              <a:lumOff val="40000"/>
            </a:schemeClr>
          </a:solidFill>
        </p:spPr>
        <p:txBody>
          <a:bodyPr wrap="square" lIns="91440" tIns="45720" rIns="91440" bIns="45720" anchor="t">
            <a:spAutoFit/>
          </a:bodyPr>
          <a:lstStyle/>
          <a:p>
            <a:r>
              <a:rPr lang="sl-SI" sz="1400" dirty="0">
                <a:solidFill>
                  <a:schemeClr val="accent1"/>
                </a:solidFill>
              </a:rPr>
              <a:t>Tabela opisuje pet vrst poslovnih sodelovanj glede na njihove člane in meje. </a:t>
            </a:r>
          </a:p>
          <a:p>
            <a:br>
              <a:rPr lang="sl-SI" sz="800" dirty="0">
                <a:solidFill>
                  <a:schemeClr val="accent1"/>
                </a:solidFill>
              </a:rPr>
            </a:br>
            <a:endParaRPr lang="sl-SI" sz="800" dirty="0">
              <a:solidFill>
                <a:schemeClr val="accent1"/>
              </a:solidFill>
            </a:endParaRPr>
          </a:p>
          <a:p>
            <a:r>
              <a:rPr lang="sl-SI" sz="1400" b="1" dirty="0">
                <a:solidFill>
                  <a:schemeClr val="accent1"/>
                </a:solidFill>
              </a:rPr>
              <a:t>Poslovni grozdi </a:t>
            </a:r>
            <a:r>
              <a:rPr lang="sl-SI" sz="1400" dirty="0">
                <a:solidFill>
                  <a:schemeClr val="accent1"/>
                </a:solidFill>
              </a:rPr>
              <a:t>so geografsko usmerjeni in vključujejo podjetja in institucije. </a:t>
            </a:r>
          </a:p>
          <a:p>
            <a:br>
              <a:rPr lang="sl-SI" sz="1400" dirty="0">
                <a:solidFill>
                  <a:schemeClr val="accent1"/>
                </a:solidFill>
              </a:rPr>
            </a:br>
            <a:r>
              <a:rPr lang="sl-SI" sz="1400" b="1" dirty="0">
                <a:solidFill>
                  <a:schemeClr val="accent1"/>
                </a:solidFill>
              </a:rPr>
              <a:t>Poslovni ekosistemi </a:t>
            </a:r>
            <a:r>
              <a:rPr lang="sl-SI" sz="1400" dirty="0">
                <a:solidFill>
                  <a:schemeClr val="accent1"/>
                </a:solidFill>
              </a:rPr>
              <a:t>in </a:t>
            </a:r>
            <a:r>
              <a:rPr lang="sl-SI" sz="1400" b="1" dirty="0">
                <a:solidFill>
                  <a:schemeClr val="accent1"/>
                </a:solidFill>
              </a:rPr>
              <a:t>poslovna omrežja </a:t>
            </a:r>
            <a:r>
              <a:rPr lang="sl-SI" sz="1400" dirty="0">
                <a:solidFill>
                  <a:schemeClr val="accent1"/>
                </a:solidFill>
              </a:rPr>
              <a:t>vključujejo podjetja (ali institucije) brez jasnih meja. </a:t>
            </a:r>
          </a:p>
          <a:p>
            <a:br>
              <a:rPr lang="sl-SI" sz="1400" dirty="0">
                <a:solidFill>
                  <a:schemeClr val="accent1"/>
                </a:solidFill>
              </a:rPr>
            </a:br>
            <a:r>
              <a:rPr lang="sl-SI" sz="1400" b="1" dirty="0">
                <a:solidFill>
                  <a:schemeClr val="accent1"/>
                </a:solidFill>
              </a:rPr>
              <a:t>Inovacijska stičišča </a:t>
            </a:r>
            <a:r>
              <a:rPr lang="sl-SI" sz="1400" dirty="0">
                <a:solidFill>
                  <a:schemeClr val="accent1"/>
                </a:solidFill>
              </a:rPr>
              <a:t>sestavljajo podjetja in institucije, ki delujejo lokalno, vendar potrebujejo globalne povezave za inovacije s sodelovanjem in prenosom talentov. </a:t>
            </a:r>
          </a:p>
          <a:p>
            <a:br>
              <a:rPr lang="sl-SI" sz="1400" dirty="0">
                <a:solidFill>
                  <a:schemeClr val="accent1"/>
                </a:solidFill>
              </a:rPr>
            </a:br>
            <a:r>
              <a:rPr lang="sl-SI" sz="1400" b="1" dirty="0" err="1">
                <a:solidFill>
                  <a:schemeClr val="accent1"/>
                </a:solidFill>
              </a:rPr>
              <a:t>Keiretsu</a:t>
            </a:r>
            <a:r>
              <a:rPr lang="sl-SI" sz="1400" dirty="0">
                <a:solidFill>
                  <a:schemeClr val="accent1"/>
                </a:solidFill>
              </a:rPr>
              <a:t> vključuje podjetja, ki jih upravlja hibridni sistem horizontalnega in vertikalnega nadzora, ki ga vidimo predvsem na Japonskem, z razvijajočimi se mejami, ki jih oblikujejo učenje, industrijska dinamika in tržne spremembe.</a:t>
            </a:r>
          </a:p>
        </p:txBody>
      </p:sp>
    </p:spTree>
    <p:extLst>
      <p:ext uri="{BB962C8B-B14F-4D97-AF65-F5344CB8AC3E}">
        <p14:creationId xmlns:p14="http://schemas.microsoft.com/office/powerpoint/2010/main" val="272726187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62AB7C4-140E-C9C9-5CDA-C60848A597B4}"/>
            </a:ext>
          </a:extLst>
        </p:cNvPr>
        <p:cNvGrpSpPr/>
        <p:nvPr/>
      </p:nvGrpSpPr>
      <p:grpSpPr>
        <a:xfrm>
          <a:off x="0" y="0"/>
          <a:ext cx="0" cy="0"/>
          <a:chOff x="0" y="0"/>
          <a:chExt cx="0" cy="0"/>
        </a:xfrm>
      </p:grpSpPr>
      <p:sp>
        <p:nvSpPr>
          <p:cNvPr id="3" name="Metin kutusu 2">
            <a:extLst>
              <a:ext uri="{FF2B5EF4-FFF2-40B4-BE49-F238E27FC236}">
                <a16:creationId xmlns:a16="http://schemas.microsoft.com/office/drawing/2014/main" id="{89528B51-B715-41CA-8FE9-C202D28E4133}"/>
              </a:ext>
            </a:extLst>
          </p:cNvPr>
          <p:cNvSpPr txBox="1"/>
          <p:nvPr/>
        </p:nvSpPr>
        <p:spPr>
          <a:xfrm>
            <a:off x="641685" y="406637"/>
            <a:ext cx="6096000" cy="400110"/>
          </a:xfrm>
          <a:prstGeom prst="rect">
            <a:avLst/>
          </a:prstGeom>
          <a:noFill/>
        </p:spPr>
        <p:txBody>
          <a:bodyPr wrap="square">
            <a:spAutoFit/>
          </a:bodyPr>
          <a:lstStyle/>
          <a:p>
            <a:pPr algn="just"/>
            <a:r>
              <a:rPr lang="tr-TR" sz="2000" b="1" dirty="0">
                <a:solidFill>
                  <a:schemeClr val="bg1"/>
                </a:solidFill>
                <a:ea typeface="Noto Sans" panose="020B0502040504020204" pitchFamily="34" charset="0"/>
                <a:cs typeface="Noto Sans" panose="020B0502040504020204" pitchFamily="34" charset="0"/>
              </a:rPr>
              <a:t>Poslovni grozd</a:t>
            </a:r>
          </a:p>
        </p:txBody>
      </p:sp>
      <p:sp>
        <p:nvSpPr>
          <p:cNvPr id="6" name="Metin kutusu 5">
            <a:extLst>
              <a:ext uri="{FF2B5EF4-FFF2-40B4-BE49-F238E27FC236}">
                <a16:creationId xmlns:a16="http://schemas.microsoft.com/office/drawing/2014/main" id="{F38DC541-77D7-9E21-A668-1B8AB4AF110A}"/>
              </a:ext>
            </a:extLst>
          </p:cNvPr>
          <p:cNvSpPr txBox="1"/>
          <p:nvPr/>
        </p:nvSpPr>
        <p:spPr>
          <a:xfrm>
            <a:off x="641685" y="998833"/>
            <a:ext cx="10908630" cy="1077218"/>
          </a:xfrm>
          <a:prstGeom prst="rect">
            <a:avLst/>
          </a:prstGeom>
          <a:noFill/>
        </p:spPr>
        <p:txBody>
          <a:bodyPr wrap="square" lIns="91440" tIns="45720" rIns="91440" bIns="45720" anchor="t">
            <a:spAutoFit/>
          </a:bodyPr>
          <a:lstStyle/>
          <a:p>
            <a:pPr algn="just"/>
            <a:r>
              <a:rPr lang="en-US" sz="1600" dirty="0">
                <a:solidFill>
                  <a:schemeClr val="accent1"/>
                </a:solidFill>
                <a:ea typeface="Noto Sans"/>
                <a:cs typeface="Noto Sans"/>
              </a:rPr>
              <a:t>“</a:t>
            </a:r>
            <a:r>
              <a:rPr lang="en-US" sz="1600" dirty="0" err="1">
                <a:solidFill>
                  <a:schemeClr val="accent1"/>
                </a:solidFill>
                <a:ea typeface="Noto Sans"/>
                <a:cs typeface="Noto Sans"/>
              </a:rPr>
              <a:t>Grozdenje</a:t>
            </a:r>
            <a:r>
              <a:rPr lang="en-US" sz="1600" dirty="0">
                <a:solidFill>
                  <a:schemeClr val="accent1"/>
                </a:solidFill>
                <a:ea typeface="Noto Sans"/>
                <a:cs typeface="Noto Sans"/>
              </a:rPr>
              <a:t>” se </a:t>
            </a:r>
            <a:r>
              <a:rPr lang="en-US" sz="1600" dirty="0" err="1">
                <a:solidFill>
                  <a:schemeClr val="accent1"/>
                </a:solidFill>
                <a:ea typeface="Noto Sans"/>
                <a:cs typeface="Noto Sans"/>
              </a:rPr>
              <a:t>nanaša</a:t>
            </a:r>
            <a:r>
              <a:rPr lang="en-US" sz="1600" dirty="0">
                <a:solidFill>
                  <a:schemeClr val="accent1"/>
                </a:solidFill>
                <a:ea typeface="Noto Sans"/>
                <a:cs typeface="Noto Sans"/>
              </a:rPr>
              <a:t> </a:t>
            </a:r>
            <a:r>
              <a:rPr lang="en-US" sz="1600" dirty="0" err="1">
                <a:solidFill>
                  <a:schemeClr val="accent1"/>
                </a:solidFill>
                <a:ea typeface="Noto Sans"/>
                <a:cs typeface="Noto Sans"/>
              </a:rPr>
              <a:t>na</a:t>
            </a:r>
            <a:r>
              <a:rPr lang="en-US" sz="1600" dirty="0">
                <a:solidFill>
                  <a:schemeClr val="accent1"/>
                </a:solidFill>
                <a:ea typeface="Noto Sans"/>
                <a:cs typeface="Noto Sans"/>
              </a:rPr>
              <a:t> </a:t>
            </a:r>
            <a:r>
              <a:rPr lang="en-US" sz="1600" dirty="0" err="1">
                <a:solidFill>
                  <a:schemeClr val="accent1"/>
                </a:solidFill>
                <a:ea typeface="Noto Sans"/>
                <a:cs typeface="Noto Sans"/>
              </a:rPr>
              <a:t>lokalne</a:t>
            </a:r>
            <a:r>
              <a:rPr lang="en-US" sz="1600" dirty="0">
                <a:solidFill>
                  <a:schemeClr val="accent1"/>
                </a:solidFill>
                <a:ea typeface="Noto Sans"/>
                <a:cs typeface="Noto Sans"/>
              </a:rPr>
              <a:t> </a:t>
            </a:r>
            <a:r>
              <a:rPr lang="en-US" sz="1600" dirty="0" err="1">
                <a:solidFill>
                  <a:schemeClr val="accent1"/>
                </a:solidFill>
                <a:ea typeface="Noto Sans"/>
                <a:cs typeface="Noto Sans"/>
              </a:rPr>
              <a:t>koncentracije</a:t>
            </a:r>
            <a:r>
              <a:rPr lang="en-US" sz="1600" dirty="0">
                <a:solidFill>
                  <a:schemeClr val="accent1"/>
                </a:solidFill>
                <a:ea typeface="Noto Sans"/>
                <a:cs typeface="Noto Sans"/>
              </a:rPr>
              <a:t> </a:t>
            </a:r>
            <a:r>
              <a:rPr lang="en-US" sz="1600" dirty="0" err="1">
                <a:solidFill>
                  <a:schemeClr val="accent1"/>
                </a:solidFill>
                <a:ea typeface="Noto Sans"/>
                <a:cs typeface="Noto Sans"/>
              </a:rPr>
              <a:t>horizontalno</a:t>
            </a:r>
            <a:r>
              <a:rPr lang="en-US" sz="1600" dirty="0">
                <a:solidFill>
                  <a:schemeClr val="accent1"/>
                </a:solidFill>
                <a:ea typeface="Noto Sans"/>
                <a:cs typeface="Noto Sans"/>
              </a:rPr>
              <a:t> </a:t>
            </a:r>
            <a:r>
              <a:rPr lang="en-US" sz="1600" dirty="0" err="1">
                <a:solidFill>
                  <a:schemeClr val="accent1"/>
                </a:solidFill>
                <a:ea typeface="Noto Sans"/>
                <a:cs typeface="Noto Sans"/>
              </a:rPr>
              <a:t>ali</a:t>
            </a:r>
            <a:r>
              <a:rPr lang="en-US" sz="1600" dirty="0">
                <a:solidFill>
                  <a:schemeClr val="accent1"/>
                </a:solidFill>
                <a:ea typeface="Noto Sans"/>
                <a:cs typeface="Noto Sans"/>
              </a:rPr>
              <a:t> </a:t>
            </a:r>
            <a:r>
              <a:rPr lang="en-US" sz="1600" dirty="0" err="1">
                <a:solidFill>
                  <a:schemeClr val="accent1"/>
                </a:solidFill>
                <a:ea typeface="Noto Sans"/>
                <a:cs typeface="Noto Sans"/>
              </a:rPr>
              <a:t>vertikalno</a:t>
            </a:r>
            <a:r>
              <a:rPr lang="en-US" sz="1600" dirty="0">
                <a:solidFill>
                  <a:schemeClr val="accent1"/>
                </a:solidFill>
                <a:ea typeface="Noto Sans"/>
                <a:cs typeface="Noto Sans"/>
              </a:rPr>
              <a:t> </a:t>
            </a:r>
            <a:r>
              <a:rPr lang="en-US" sz="1600" dirty="0" err="1">
                <a:solidFill>
                  <a:schemeClr val="accent1"/>
                </a:solidFill>
                <a:ea typeface="Noto Sans"/>
                <a:cs typeface="Noto Sans"/>
              </a:rPr>
              <a:t>povezanih</a:t>
            </a:r>
            <a:r>
              <a:rPr lang="en-US" sz="1600" dirty="0">
                <a:solidFill>
                  <a:schemeClr val="accent1"/>
                </a:solidFill>
                <a:ea typeface="Noto Sans"/>
                <a:cs typeface="Noto Sans"/>
              </a:rPr>
              <a:t> </a:t>
            </a:r>
            <a:r>
              <a:rPr lang="en-US" sz="1600" dirty="0" err="1">
                <a:solidFill>
                  <a:schemeClr val="accent1"/>
                </a:solidFill>
                <a:ea typeface="Noto Sans"/>
                <a:cs typeface="Noto Sans"/>
              </a:rPr>
              <a:t>podjetij</a:t>
            </a:r>
            <a:r>
              <a:rPr lang="en-US" sz="1600" dirty="0">
                <a:solidFill>
                  <a:schemeClr val="accent1"/>
                </a:solidFill>
                <a:ea typeface="Noto Sans"/>
                <a:cs typeface="Noto Sans"/>
              </a:rPr>
              <a:t>, ki so </a:t>
            </a:r>
            <a:r>
              <a:rPr lang="en-US" sz="1600" dirty="0" err="1">
                <a:solidFill>
                  <a:schemeClr val="accent1"/>
                </a:solidFill>
                <a:ea typeface="Noto Sans"/>
                <a:cs typeface="Noto Sans"/>
              </a:rPr>
              <a:t>specializirana</a:t>
            </a:r>
            <a:r>
              <a:rPr lang="en-US" sz="1600" dirty="0">
                <a:solidFill>
                  <a:schemeClr val="accent1"/>
                </a:solidFill>
                <a:ea typeface="Noto Sans"/>
                <a:cs typeface="Noto Sans"/>
              </a:rPr>
              <a:t> za </a:t>
            </a:r>
            <a:r>
              <a:rPr lang="en-US" sz="1600" dirty="0" err="1">
                <a:solidFill>
                  <a:schemeClr val="accent1"/>
                </a:solidFill>
                <a:ea typeface="Noto Sans"/>
                <a:cs typeface="Noto Sans"/>
              </a:rPr>
              <a:t>sorodna</a:t>
            </a:r>
            <a:r>
              <a:rPr lang="en-US" sz="1600" dirty="0">
                <a:solidFill>
                  <a:schemeClr val="accent1"/>
                </a:solidFill>
                <a:ea typeface="Noto Sans"/>
                <a:cs typeface="Noto Sans"/>
              </a:rPr>
              <a:t> </a:t>
            </a:r>
            <a:r>
              <a:rPr lang="en-US" sz="1600" dirty="0" err="1">
                <a:solidFill>
                  <a:schemeClr val="accent1"/>
                </a:solidFill>
                <a:ea typeface="Noto Sans"/>
                <a:cs typeface="Noto Sans"/>
              </a:rPr>
              <a:t>področja</a:t>
            </a:r>
            <a:r>
              <a:rPr lang="en-US" sz="1600" dirty="0">
                <a:solidFill>
                  <a:schemeClr val="accent1"/>
                </a:solidFill>
                <a:ea typeface="Noto Sans"/>
                <a:cs typeface="Noto Sans"/>
              </a:rPr>
              <a:t> </a:t>
            </a:r>
            <a:r>
              <a:rPr lang="en-US" sz="1600" dirty="0" err="1">
                <a:solidFill>
                  <a:schemeClr val="accent1"/>
                </a:solidFill>
                <a:ea typeface="Noto Sans"/>
                <a:cs typeface="Noto Sans"/>
              </a:rPr>
              <a:t>poslovanja</a:t>
            </a:r>
            <a:r>
              <a:rPr lang="en-US" sz="1600" dirty="0">
                <a:solidFill>
                  <a:schemeClr val="accent1"/>
                </a:solidFill>
                <a:ea typeface="Noto Sans"/>
                <a:cs typeface="Noto Sans"/>
              </a:rPr>
              <a:t> </a:t>
            </a:r>
            <a:r>
              <a:rPr lang="en-US" sz="1600" dirty="0" err="1">
                <a:solidFill>
                  <a:schemeClr val="accent1"/>
                </a:solidFill>
                <a:ea typeface="Noto Sans"/>
                <a:cs typeface="Noto Sans"/>
              </a:rPr>
              <a:t>skupaj</a:t>
            </a:r>
            <a:r>
              <a:rPr lang="en-US" sz="1600" dirty="0">
                <a:solidFill>
                  <a:schemeClr val="accent1"/>
                </a:solidFill>
                <a:ea typeface="Noto Sans"/>
                <a:cs typeface="Noto Sans"/>
              </a:rPr>
              <a:t> s </a:t>
            </a:r>
            <a:r>
              <a:rPr lang="en-US" sz="1600" dirty="0" err="1">
                <a:solidFill>
                  <a:schemeClr val="accent1"/>
                </a:solidFill>
                <a:ea typeface="Noto Sans"/>
                <a:cs typeface="Noto Sans"/>
              </a:rPr>
              <a:t>podpornimi</a:t>
            </a:r>
            <a:r>
              <a:rPr lang="en-US" sz="1600" dirty="0">
                <a:solidFill>
                  <a:schemeClr val="accent1"/>
                </a:solidFill>
                <a:ea typeface="Noto Sans"/>
                <a:cs typeface="Noto Sans"/>
              </a:rPr>
              <a:t> </a:t>
            </a:r>
            <a:r>
              <a:rPr lang="en-US" sz="1600" dirty="0" err="1">
                <a:solidFill>
                  <a:schemeClr val="accent1"/>
                </a:solidFill>
                <a:ea typeface="Noto Sans"/>
                <a:cs typeface="Noto Sans"/>
              </a:rPr>
              <a:t>organizacijami</a:t>
            </a:r>
            <a:r>
              <a:rPr lang="en-US" sz="1600" dirty="0">
                <a:solidFill>
                  <a:schemeClr val="accent1"/>
                </a:solidFill>
                <a:ea typeface="Noto Sans"/>
                <a:cs typeface="Noto Sans"/>
              </a:rPr>
              <a:t>, </a:t>
            </a:r>
            <a:r>
              <a:rPr lang="en-US" sz="1600" dirty="0" err="1">
                <a:solidFill>
                  <a:schemeClr val="accent1"/>
                </a:solidFill>
                <a:ea typeface="Noto Sans"/>
                <a:cs typeface="Noto Sans"/>
              </a:rPr>
              <a:t>čeprav</a:t>
            </a:r>
            <a:r>
              <a:rPr lang="en-US" sz="1600" dirty="0">
                <a:solidFill>
                  <a:schemeClr val="accent1"/>
                </a:solidFill>
                <a:ea typeface="Noto Sans"/>
                <a:cs typeface="Noto Sans"/>
              </a:rPr>
              <a:t> se </a:t>
            </a:r>
            <a:r>
              <a:rPr lang="en-US" sz="1600" dirty="0" err="1">
                <a:solidFill>
                  <a:schemeClr val="accent1"/>
                </a:solidFill>
                <a:ea typeface="Noto Sans"/>
                <a:cs typeface="Noto Sans"/>
              </a:rPr>
              <a:t>opredelitve</a:t>
            </a:r>
            <a:r>
              <a:rPr lang="en-US" sz="1600" dirty="0">
                <a:solidFill>
                  <a:schemeClr val="accent1"/>
                </a:solidFill>
                <a:ea typeface="Noto Sans"/>
                <a:cs typeface="Noto Sans"/>
              </a:rPr>
              <a:t> o </a:t>
            </a:r>
            <a:r>
              <a:rPr lang="en-US" sz="1600" dirty="0" err="1">
                <a:solidFill>
                  <a:schemeClr val="accent1"/>
                </a:solidFill>
                <a:ea typeface="Noto Sans"/>
                <a:cs typeface="Noto Sans"/>
              </a:rPr>
              <a:t>tem</a:t>
            </a:r>
            <a:r>
              <a:rPr lang="en-US" sz="1600" dirty="0">
                <a:solidFill>
                  <a:schemeClr val="accent1"/>
                </a:solidFill>
                <a:ea typeface="Noto Sans"/>
                <a:cs typeface="Noto Sans"/>
              </a:rPr>
              <a:t>, </a:t>
            </a:r>
            <a:r>
              <a:rPr lang="en-US" sz="1600" dirty="0" err="1">
                <a:solidFill>
                  <a:schemeClr val="accent1"/>
                </a:solidFill>
                <a:ea typeface="Noto Sans"/>
                <a:cs typeface="Noto Sans"/>
              </a:rPr>
              <a:t>kaj</a:t>
            </a:r>
            <a:r>
              <a:rPr lang="en-US" sz="1600" dirty="0">
                <a:solidFill>
                  <a:schemeClr val="accent1"/>
                </a:solidFill>
                <a:ea typeface="Noto Sans"/>
                <a:cs typeface="Noto Sans"/>
              </a:rPr>
              <a:t> </a:t>
            </a:r>
            <a:r>
              <a:rPr lang="en-US" sz="1600" dirty="0" err="1">
                <a:solidFill>
                  <a:schemeClr val="accent1"/>
                </a:solidFill>
                <a:ea typeface="Noto Sans"/>
                <a:cs typeface="Noto Sans"/>
              </a:rPr>
              <a:t>točno</a:t>
            </a:r>
            <a:r>
              <a:rPr lang="en-US" sz="1600" dirty="0">
                <a:solidFill>
                  <a:schemeClr val="accent1"/>
                </a:solidFill>
                <a:ea typeface="Noto Sans"/>
                <a:cs typeface="Noto Sans"/>
              </a:rPr>
              <a:t> </a:t>
            </a:r>
            <a:r>
              <a:rPr lang="en-US" sz="1600" dirty="0" err="1">
                <a:solidFill>
                  <a:schemeClr val="accent1"/>
                </a:solidFill>
                <a:ea typeface="Noto Sans"/>
                <a:cs typeface="Noto Sans"/>
              </a:rPr>
              <a:t>sestavlja</a:t>
            </a:r>
            <a:r>
              <a:rPr lang="en-US" sz="1600" dirty="0">
                <a:solidFill>
                  <a:schemeClr val="accent1"/>
                </a:solidFill>
                <a:ea typeface="Noto Sans"/>
                <a:cs typeface="Noto Sans"/>
              </a:rPr>
              <a:t> </a:t>
            </a:r>
            <a:r>
              <a:rPr lang="en-US" sz="1600" dirty="0" err="1">
                <a:solidFill>
                  <a:schemeClr val="accent1"/>
                </a:solidFill>
                <a:ea typeface="Noto Sans"/>
                <a:cs typeface="Noto Sans"/>
              </a:rPr>
              <a:t>grozd</a:t>
            </a:r>
            <a:r>
              <a:rPr lang="en-US" sz="1600" dirty="0">
                <a:solidFill>
                  <a:schemeClr val="accent1"/>
                </a:solidFill>
                <a:ea typeface="Noto Sans"/>
                <a:cs typeface="Noto Sans"/>
              </a:rPr>
              <a:t>, </a:t>
            </a:r>
            <a:r>
              <a:rPr lang="en-US" sz="1600" dirty="0" err="1">
                <a:solidFill>
                  <a:schemeClr val="accent1"/>
                </a:solidFill>
                <a:ea typeface="Noto Sans"/>
                <a:cs typeface="Noto Sans"/>
              </a:rPr>
              <a:t>zelo</a:t>
            </a:r>
            <a:r>
              <a:rPr lang="en-US" sz="1600" dirty="0">
                <a:solidFill>
                  <a:schemeClr val="accent1"/>
                </a:solidFill>
                <a:ea typeface="Noto Sans"/>
                <a:cs typeface="Noto Sans"/>
              </a:rPr>
              <a:t> </a:t>
            </a:r>
            <a:r>
              <a:rPr lang="en-US" sz="1600" dirty="0" err="1">
                <a:solidFill>
                  <a:schemeClr val="accent1"/>
                </a:solidFill>
                <a:ea typeface="Noto Sans"/>
                <a:cs typeface="Noto Sans"/>
              </a:rPr>
              <a:t>razlikujejo</a:t>
            </a:r>
            <a:r>
              <a:rPr lang="en-US" sz="1600" dirty="0">
                <a:solidFill>
                  <a:schemeClr val="accent1"/>
                </a:solidFill>
                <a:ea typeface="Noto Sans"/>
                <a:cs typeface="Noto Sans"/>
              </a:rPr>
              <a:t>. </a:t>
            </a:r>
            <a:r>
              <a:rPr lang="en-US" sz="1600" dirty="0" err="1">
                <a:solidFill>
                  <a:schemeClr val="accent1"/>
                </a:solidFill>
                <a:ea typeface="Noto Sans"/>
                <a:cs typeface="Noto Sans"/>
              </a:rPr>
              <a:t>Člani</a:t>
            </a:r>
            <a:r>
              <a:rPr lang="en-US" sz="1600" dirty="0">
                <a:solidFill>
                  <a:schemeClr val="accent1"/>
                </a:solidFill>
                <a:ea typeface="Noto Sans"/>
                <a:cs typeface="Noto Sans"/>
              </a:rPr>
              <a:t> </a:t>
            </a:r>
            <a:r>
              <a:rPr lang="en-US" sz="1600" dirty="0" err="1">
                <a:solidFill>
                  <a:schemeClr val="accent1"/>
                </a:solidFill>
                <a:ea typeface="Noto Sans"/>
                <a:cs typeface="Noto Sans"/>
              </a:rPr>
              <a:t>grozda</a:t>
            </a:r>
            <a:r>
              <a:rPr lang="en-US" sz="1600" dirty="0">
                <a:solidFill>
                  <a:schemeClr val="accent1"/>
                </a:solidFill>
                <a:ea typeface="Noto Sans"/>
                <a:cs typeface="Noto Sans"/>
              </a:rPr>
              <a:t> </a:t>
            </a:r>
            <a:r>
              <a:rPr lang="en-US" sz="1600" dirty="0" err="1">
                <a:solidFill>
                  <a:schemeClr val="accent1"/>
                </a:solidFill>
                <a:ea typeface="Noto Sans"/>
                <a:cs typeface="Noto Sans"/>
              </a:rPr>
              <a:t>tekmujejo</a:t>
            </a:r>
            <a:r>
              <a:rPr lang="en-US" sz="1600" dirty="0">
                <a:solidFill>
                  <a:schemeClr val="accent1"/>
                </a:solidFill>
                <a:ea typeface="Noto Sans"/>
                <a:cs typeface="Noto Sans"/>
              </a:rPr>
              <a:t> in </a:t>
            </a:r>
            <a:r>
              <a:rPr lang="en-US" sz="1600" dirty="0" err="1">
                <a:solidFill>
                  <a:schemeClr val="accent1"/>
                </a:solidFill>
                <a:ea typeface="Noto Sans"/>
                <a:cs typeface="Noto Sans"/>
              </a:rPr>
              <a:t>sodelujejo</a:t>
            </a:r>
            <a:r>
              <a:rPr lang="en-US" sz="1600" dirty="0">
                <a:solidFill>
                  <a:schemeClr val="accent1"/>
                </a:solidFill>
                <a:ea typeface="Noto Sans"/>
                <a:cs typeface="Noto Sans"/>
              </a:rPr>
              <a:t> </a:t>
            </a:r>
            <a:r>
              <a:rPr lang="en-US" sz="1600" dirty="0" err="1">
                <a:solidFill>
                  <a:schemeClr val="accent1"/>
                </a:solidFill>
                <a:ea typeface="Noto Sans"/>
                <a:cs typeface="Noto Sans"/>
              </a:rPr>
              <a:t>hkrati</a:t>
            </a:r>
            <a:r>
              <a:rPr lang="en-US" sz="1600" dirty="0">
                <a:solidFill>
                  <a:schemeClr val="accent1"/>
                </a:solidFill>
                <a:ea typeface="Noto Sans"/>
                <a:cs typeface="Noto Sans"/>
              </a:rPr>
              <a:t>, </a:t>
            </a:r>
            <a:r>
              <a:rPr lang="en-US" sz="1600" dirty="0" err="1">
                <a:solidFill>
                  <a:schemeClr val="accent1"/>
                </a:solidFill>
                <a:ea typeface="Noto Sans"/>
                <a:cs typeface="Noto Sans"/>
              </a:rPr>
              <a:t>zato</a:t>
            </a:r>
            <a:r>
              <a:rPr lang="en-US" sz="1600" dirty="0">
                <a:solidFill>
                  <a:schemeClr val="accent1"/>
                </a:solidFill>
                <a:ea typeface="Noto Sans"/>
                <a:cs typeface="Noto Sans"/>
              </a:rPr>
              <a:t> </a:t>
            </a:r>
            <a:r>
              <a:rPr lang="en-US" sz="1600" dirty="0" err="1">
                <a:solidFill>
                  <a:schemeClr val="accent1"/>
                </a:solidFill>
                <a:ea typeface="Noto Sans"/>
                <a:cs typeface="Noto Sans"/>
              </a:rPr>
              <a:t>imajo</a:t>
            </a:r>
            <a:r>
              <a:rPr lang="en-US" sz="1600" dirty="0">
                <a:solidFill>
                  <a:schemeClr val="accent1"/>
                </a:solidFill>
                <a:ea typeface="Noto Sans"/>
                <a:cs typeface="Noto Sans"/>
              </a:rPr>
              <a:t> </a:t>
            </a:r>
            <a:r>
              <a:rPr lang="en-US" sz="1600" dirty="0" err="1">
                <a:solidFill>
                  <a:schemeClr val="accent1"/>
                </a:solidFill>
                <a:ea typeface="Noto Sans"/>
                <a:cs typeface="Noto Sans"/>
              </a:rPr>
              <a:t>grozdi</a:t>
            </a:r>
            <a:r>
              <a:rPr lang="en-US" sz="1600" dirty="0">
                <a:solidFill>
                  <a:schemeClr val="accent1"/>
                </a:solidFill>
                <a:ea typeface="Noto Sans"/>
                <a:cs typeface="Noto Sans"/>
              </a:rPr>
              <a:t> </a:t>
            </a:r>
            <a:r>
              <a:rPr lang="en-US" sz="1600" dirty="0" err="1">
                <a:solidFill>
                  <a:schemeClr val="accent1"/>
                </a:solidFill>
                <a:ea typeface="Noto Sans"/>
                <a:cs typeface="Noto Sans"/>
              </a:rPr>
              <a:t>boljše</a:t>
            </a:r>
            <a:r>
              <a:rPr lang="en-US" sz="1600" dirty="0">
                <a:solidFill>
                  <a:schemeClr val="accent1"/>
                </a:solidFill>
                <a:ea typeface="Noto Sans"/>
                <a:cs typeface="Noto Sans"/>
              </a:rPr>
              <a:t> </a:t>
            </a:r>
            <a:r>
              <a:rPr lang="en-US" sz="1600" dirty="0" err="1">
                <a:solidFill>
                  <a:schemeClr val="accent1"/>
                </a:solidFill>
                <a:ea typeface="Noto Sans"/>
                <a:cs typeface="Noto Sans"/>
              </a:rPr>
              <a:t>možnosti</a:t>
            </a:r>
            <a:r>
              <a:rPr lang="en-US" sz="1600" dirty="0">
                <a:solidFill>
                  <a:schemeClr val="accent1"/>
                </a:solidFill>
                <a:ea typeface="Noto Sans"/>
                <a:cs typeface="Noto Sans"/>
              </a:rPr>
              <a:t>, da </a:t>
            </a:r>
            <a:r>
              <a:rPr lang="en-US" sz="1600" dirty="0" err="1">
                <a:solidFill>
                  <a:schemeClr val="accent1"/>
                </a:solidFill>
                <a:ea typeface="Noto Sans"/>
                <a:cs typeface="Noto Sans"/>
              </a:rPr>
              <a:t>postanejo</a:t>
            </a:r>
            <a:r>
              <a:rPr lang="en-US" sz="1600" dirty="0">
                <a:solidFill>
                  <a:schemeClr val="accent1"/>
                </a:solidFill>
                <a:ea typeface="Noto Sans"/>
                <a:cs typeface="Noto Sans"/>
              </a:rPr>
              <a:t> </a:t>
            </a:r>
            <a:r>
              <a:rPr lang="en-US" sz="1600" dirty="0" err="1">
                <a:solidFill>
                  <a:schemeClr val="accent1"/>
                </a:solidFill>
                <a:ea typeface="Noto Sans"/>
                <a:cs typeface="Noto Sans"/>
              </a:rPr>
              <a:t>bolj</a:t>
            </a:r>
            <a:r>
              <a:rPr lang="en-US" sz="1600" dirty="0">
                <a:solidFill>
                  <a:schemeClr val="accent1"/>
                </a:solidFill>
                <a:ea typeface="Noto Sans"/>
                <a:cs typeface="Noto Sans"/>
              </a:rPr>
              <a:t> </a:t>
            </a:r>
            <a:r>
              <a:rPr lang="en-US" sz="1600" dirty="0" err="1">
                <a:solidFill>
                  <a:schemeClr val="accent1"/>
                </a:solidFill>
                <a:ea typeface="Noto Sans"/>
                <a:cs typeface="Noto Sans"/>
              </a:rPr>
              <a:t>konkurenčni</a:t>
            </a:r>
            <a:r>
              <a:rPr lang="en-US" sz="1600" dirty="0">
                <a:solidFill>
                  <a:schemeClr val="accent1"/>
                </a:solidFill>
                <a:ea typeface="Noto Sans"/>
                <a:cs typeface="Noto Sans"/>
              </a:rPr>
              <a:t> </a:t>
            </a:r>
            <a:r>
              <a:rPr lang="en-US" sz="1600" dirty="0" err="1">
                <a:solidFill>
                  <a:schemeClr val="accent1"/>
                </a:solidFill>
                <a:ea typeface="Noto Sans"/>
                <a:cs typeface="Noto Sans"/>
              </a:rPr>
              <a:t>na</a:t>
            </a:r>
            <a:r>
              <a:rPr lang="en-US" sz="1600" dirty="0">
                <a:solidFill>
                  <a:schemeClr val="accent1"/>
                </a:solidFill>
                <a:ea typeface="Noto Sans"/>
                <a:cs typeface="Noto Sans"/>
              </a:rPr>
              <a:t> </a:t>
            </a:r>
            <a:r>
              <a:rPr lang="en-US" sz="1600" dirty="0" err="1">
                <a:solidFill>
                  <a:schemeClr val="accent1"/>
                </a:solidFill>
                <a:ea typeface="Noto Sans"/>
                <a:cs typeface="Noto Sans"/>
              </a:rPr>
              <a:t>globalni</a:t>
            </a:r>
            <a:r>
              <a:rPr lang="en-US" sz="1600" dirty="0">
                <a:solidFill>
                  <a:schemeClr val="accent1"/>
                </a:solidFill>
                <a:ea typeface="Noto Sans"/>
                <a:cs typeface="Noto Sans"/>
              </a:rPr>
              <a:t> </a:t>
            </a:r>
            <a:r>
              <a:rPr lang="en-US" sz="1600" dirty="0" err="1">
                <a:solidFill>
                  <a:schemeClr val="accent1"/>
                </a:solidFill>
                <a:ea typeface="Noto Sans"/>
                <a:cs typeface="Noto Sans"/>
              </a:rPr>
              <a:t>ravni</a:t>
            </a:r>
            <a:endParaRPr lang="tr-TR" sz="1600" b="1" dirty="0">
              <a:solidFill>
                <a:schemeClr val="accent1"/>
              </a:solidFill>
              <a:highlight>
                <a:srgbClr val="FFFF00"/>
              </a:highlight>
              <a:ea typeface="Noto Sans"/>
              <a:cs typeface="Noto Sans"/>
            </a:endParaRPr>
          </a:p>
        </p:txBody>
      </p:sp>
      <p:sp>
        <p:nvSpPr>
          <p:cNvPr id="8" name="Metin kutusu 7">
            <a:extLst>
              <a:ext uri="{FF2B5EF4-FFF2-40B4-BE49-F238E27FC236}">
                <a16:creationId xmlns:a16="http://schemas.microsoft.com/office/drawing/2014/main" id="{BBEFCC7E-2587-2BA8-0978-93FC6D1EE8A9}"/>
              </a:ext>
            </a:extLst>
          </p:cNvPr>
          <p:cNvSpPr txBox="1"/>
          <p:nvPr/>
        </p:nvSpPr>
        <p:spPr>
          <a:xfrm>
            <a:off x="752523" y="2489013"/>
            <a:ext cx="5057152" cy="2622128"/>
          </a:xfrm>
          <a:prstGeom prst="rect">
            <a:avLst/>
          </a:prstGeom>
          <a:solidFill>
            <a:schemeClr val="bg1">
              <a:lumMod val="60000"/>
              <a:lumOff val="40000"/>
            </a:schemeClr>
          </a:solidFill>
        </p:spPr>
        <p:txBody>
          <a:bodyPr wrap="square" lIns="91440" tIns="45720" rIns="91440" bIns="45720" anchor="t">
            <a:spAutoFit/>
          </a:bodyPr>
          <a:lstStyle/>
          <a:p>
            <a:pPr algn="just">
              <a:lnSpc>
                <a:spcPct val="130000"/>
              </a:lnSpc>
            </a:pPr>
            <a:r>
              <a:rPr lang="it-IT" sz="1600" b="1" dirty="0" err="1">
                <a:solidFill>
                  <a:schemeClr val="accent1"/>
                </a:solidFill>
                <a:ea typeface="Noto Sans" panose="020B0502040504020204" pitchFamily="34" charset="0"/>
                <a:cs typeface="Noto Sans" panose="020B0502040504020204" pitchFamily="34" charset="0"/>
              </a:rPr>
              <a:t>Grozdi</a:t>
            </a:r>
            <a:r>
              <a:rPr lang="it-IT" sz="1600" b="1" dirty="0">
                <a:solidFill>
                  <a:schemeClr val="accent1"/>
                </a:solidFill>
                <a:ea typeface="Noto Sans" panose="020B0502040504020204" pitchFamily="34" charset="0"/>
                <a:cs typeface="Noto Sans" panose="020B0502040504020204" pitchFamily="34" charset="0"/>
              </a:rPr>
              <a:t>, </a:t>
            </a:r>
            <a:r>
              <a:rPr lang="it-IT" sz="1600" b="1" dirty="0" err="1">
                <a:solidFill>
                  <a:schemeClr val="accent1"/>
                </a:solidFill>
                <a:ea typeface="Noto Sans" panose="020B0502040504020204" pitchFamily="34" charset="0"/>
                <a:cs typeface="Noto Sans" panose="020B0502040504020204" pitchFamily="34" charset="0"/>
              </a:rPr>
              <a:t>definirani</a:t>
            </a:r>
            <a:r>
              <a:rPr lang="it-IT" sz="1600" b="1" dirty="0">
                <a:solidFill>
                  <a:schemeClr val="accent1"/>
                </a:solidFill>
                <a:ea typeface="Noto Sans" panose="020B0502040504020204" pitchFamily="34" charset="0"/>
                <a:cs typeface="Noto Sans" panose="020B0502040504020204" pitchFamily="34" charset="0"/>
              </a:rPr>
              <a:t> s 6 parametri</a:t>
            </a:r>
            <a:endParaRPr lang="tr-TR" sz="1600" dirty="0">
              <a:solidFill>
                <a:schemeClr val="accent1"/>
              </a:solidFill>
              <a:ea typeface="Noto Sans" panose="020B0502040504020204" pitchFamily="34" charset="0"/>
              <a:cs typeface="Noto Sans" panose="020B0502040504020204" pitchFamily="34" charset="0"/>
            </a:endParaRPr>
          </a:p>
          <a:p>
            <a:pPr marL="342900" indent="-342900" algn="just">
              <a:lnSpc>
                <a:spcPct val="130000"/>
              </a:lnSpc>
              <a:buFont typeface="Arial"/>
              <a:buChar char="•"/>
            </a:pPr>
            <a:r>
              <a:rPr lang="tr-TR" sz="1600" dirty="0">
                <a:solidFill>
                  <a:schemeClr val="accent1"/>
                </a:solidFill>
                <a:ea typeface="Noto Sans"/>
                <a:cs typeface="Noto Sans"/>
              </a:rPr>
              <a:t>Platforme za sodelovanje, ki </a:t>
            </a:r>
            <a:r>
              <a:rPr lang="tr-TR" sz="1600" dirty="0" err="1">
                <a:solidFill>
                  <a:schemeClr val="accent1"/>
                </a:solidFill>
                <a:ea typeface="Noto Sans"/>
                <a:cs typeface="Noto Sans"/>
              </a:rPr>
              <a:t>temeljijo</a:t>
            </a:r>
            <a:r>
              <a:rPr lang="tr-TR" sz="1600" dirty="0">
                <a:solidFill>
                  <a:schemeClr val="accent1"/>
                </a:solidFill>
                <a:ea typeface="Noto Sans"/>
                <a:cs typeface="Noto Sans"/>
              </a:rPr>
              <a:t> </a:t>
            </a:r>
            <a:r>
              <a:rPr lang="tr-TR" sz="1600" dirty="0" err="1">
                <a:solidFill>
                  <a:schemeClr val="accent1"/>
                </a:solidFill>
                <a:ea typeface="Noto Sans"/>
                <a:cs typeface="Noto Sans"/>
              </a:rPr>
              <a:t>na</a:t>
            </a:r>
            <a:r>
              <a:rPr lang="tr-TR" sz="1600" dirty="0">
                <a:solidFill>
                  <a:schemeClr val="accent1"/>
                </a:solidFill>
                <a:ea typeface="Noto Sans"/>
                <a:cs typeface="Noto Sans"/>
              </a:rPr>
              <a:t> </a:t>
            </a:r>
            <a:r>
              <a:rPr lang="tr-TR" sz="1600" dirty="0" err="1">
                <a:solidFill>
                  <a:schemeClr val="accent1"/>
                </a:solidFill>
                <a:ea typeface="Noto Sans"/>
                <a:cs typeface="Noto Sans"/>
              </a:rPr>
              <a:t>zaupanju</a:t>
            </a:r>
          </a:p>
          <a:p>
            <a:pPr marL="342900" indent="-342900" algn="just">
              <a:lnSpc>
                <a:spcPct val="130000"/>
              </a:lnSpc>
              <a:buFont typeface="Arial"/>
              <a:buChar char="•"/>
            </a:pPr>
            <a:r>
              <a:rPr lang="tr-TR" sz="1600" err="1">
                <a:solidFill>
                  <a:schemeClr val="accent1"/>
                </a:solidFill>
                <a:ea typeface="Noto Sans"/>
                <a:cs typeface="Noto Sans"/>
              </a:rPr>
              <a:t>Javno-zasebno</a:t>
            </a:r>
            <a:r>
              <a:rPr lang="tr-TR" sz="1600" dirty="0">
                <a:solidFill>
                  <a:schemeClr val="accent1"/>
                </a:solidFill>
                <a:ea typeface="Noto Sans"/>
                <a:cs typeface="Noto Sans"/>
              </a:rPr>
              <a:t> </a:t>
            </a:r>
            <a:r>
              <a:rPr lang="tr-TR" sz="1600" err="1">
                <a:solidFill>
                  <a:schemeClr val="accent1"/>
                </a:solidFill>
                <a:ea typeface="Noto Sans"/>
                <a:cs typeface="Noto Sans"/>
              </a:rPr>
              <a:t>partnerstvo</a:t>
            </a:r>
            <a:endParaRPr lang="tr-TR" err="1">
              <a:solidFill>
                <a:schemeClr val="accent1"/>
              </a:solidFill>
              <a:ea typeface="Noto Sans"/>
              <a:cs typeface="Noto Sans"/>
            </a:endParaRPr>
          </a:p>
          <a:p>
            <a:pPr marL="342900" indent="-342900" algn="just">
              <a:lnSpc>
                <a:spcPct val="130000"/>
              </a:lnSpc>
              <a:buFont typeface="Arial"/>
              <a:buChar char="•"/>
            </a:pPr>
            <a:r>
              <a:rPr lang="tr-TR" sz="1600" dirty="0">
                <a:solidFill>
                  <a:schemeClr val="accent1"/>
                </a:solidFill>
                <a:ea typeface="Noto Sans"/>
                <a:cs typeface="Noto Sans"/>
              </a:rPr>
              <a:t>Magneti</a:t>
            </a:r>
            <a:endParaRPr lang="tr-TR" dirty="0">
              <a:solidFill>
                <a:schemeClr val="accent1"/>
              </a:solidFill>
              <a:ea typeface="Noto Sans"/>
              <a:cs typeface="Noto Sans"/>
            </a:endParaRPr>
          </a:p>
          <a:p>
            <a:pPr marL="342900" indent="-342900" algn="just">
              <a:lnSpc>
                <a:spcPct val="130000"/>
              </a:lnSpc>
              <a:buFont typeface="Arial"/>
              <a:buChar char="•"/>
            </a:pPr>
            <a:r>
              <a:rPr lang="tr-TR" sz="1600" err="1">
                <a:solidFill>
                  <a:schemeClr val="accent1"/>
                </a:solidFill>
                <a:ea typeface="Noto Sans"/>
                <a:cs typeface="Noto Sans"/>
              </a:rPr>
              <a:t>Omrežja</a:t>
            </a:r>
            <a:r>
              <a:rPr lang="tr-TR" sz="1600" dirty="0">
                <a:solidFill>
                  <a:schemeClr val="accent1"/>
                </a:solidFill>
                <a:ea typeface="Noto Sans"/>
                <a:cs typeface="Noto Sans"/>
              </a:rPr>
              <a:t> </a:t>
            </a:r>
            <a:r>
              <a:rPr lang="tr-TR" sz="1600" err="1">
                <a:solidFill>
                  <a:schemeClr val="accent1"/>
                </a:solidFill>
                <a:ea typeface="Noto Sans"/>
                <a:cs typeface="Noto Sans"/>
              </a:rPr>
              <a:t>za</a:t>
            </a:r>
            <a:r>
              <a:rPr lang="tr-TR" sz="1600" dirty="0">
                <a:solidFill>
                  <a:schemeClr val="accent1"/>
                </a:solidFill>
                <a:ea typeface="Noto Sans"/>
                <a:cs typeface="Noto Sans"/>
              </a:rPr>
              <a:t> </a:t>
            </a:r>
            <a:r>
              <a:rPr lang="tr-TR" sz="1600" err="1">
                <a:solidFill>
                  <a:schemeClr val="accent1"/>
                </a:solidFill>
                <a:ea typeface="Noto Sans"/>
                <a:cs typeface="Noto Sans"/>
              </a:rPr>
              <a:t>sodelovanje</a:t>
            </a:r>
            <a:endParaRPr lang="tr-TR" err="1">
              <a:solidFill>
                <a:schemeClr val="accent1"/>
              </a:solidFill>
              <a:ea typeface="Noto Sans"/>
              <a:cs typeface="Noto Sans"/>
            </a:endParaRPr>
          </a:p>
          <a:p>
            <a:pPr marL="342900" indent="-342900" algn="just">
              <a:lnSpc>
                <a:spcPct val="130000"/>
              </a:lnSpc>
              <a:buFont typeface="Arial"/>
              <a:buChar char="•"/>
            </a:pPr>
            <a:r>
              <a:rPr lang="tr-TR" sz="1600" err="1">
                <a:solidFill>
                  <a:schemeClr val="accent1"/>
                </a:solidFill>
                <a:ea typeface="Noto Sans"/>
                <a:cs typeface="Noto Sans"/>
              </a:rPr>
              <a:t>Reševalci</a:t>
            </a:r>
            <a:r>
              <a:rPr lang="tr-TR" sz="1600" dirty="0">
                <a:solidFill>
                  <a:schemeClr val="accent1"/>
                </a:solidFill>
                <a:ea typeface="Noto Sans"/>
                <a:cs typeface="Noto Sans"/>
              </a:rPr>
              <a:t> </a:t>
            </a:r>
            <a:r>
              <a:rPr lang="tr-TR" sz="1600" err="1">
                <a:solidFill>
                  <a:schemeClr val="accent1"/>
                </a:solidFill>
                <a:ea typeface="Noto Sans"/>
                <a:cs typeface="Noto Sans"/>
              </a:rPr>
              <a:t>težav</a:t>
            </a:r>
            <a:endParaRPr lang="tr-TR" err="1">
              <a:solidFill>
                <a:schemeClr val="accent1"/>
              </a:solidFill>
              <a:ea typeface="Noto Sans"/>
              <a:cs typeface="Noto Sans"/>
            </a:endParaRPr>
          </a:p>
          <a:p>
            <a:pPr marL="342900" indent="-342900" algn="just">
              <a:lnSpc>
                <a:spcPct val="130000"/>
              </a:lnSpc>
              <a:buFont typeface="Arial"/>
              <a:buChar char="•"/>
            </a:pPr>
            <a:r>
              <a:rPr lang="en-US" sz="1600" dirty="0" err="1">
                <a:solidFill>
                  <a:schemeClr val="accent1"/>
                </a:solidFill>
                <a:ea typeface="Noto Sans"/>
                <a:cs typeface="Noto Sans"/>
              </a:rPr>
              <a:t>Ekonomski</a:t>
            </a:r>
            <a:r>
              <a:rPr lang="en-US" sz="1600" dirty="0">
                <a:solidFill>
                  <a:schemeClr val="accent1"/>
                </a:solidFill>
                <a:ea typeface="Noto Sans"/>
                <a:cs typeface="Noto Sans"/>
              </a:rPr>
              <a:t> </a:t>
            </a:r>
            <a:r>
              <a:rPr lang="tr-TR" sz="1600" dirty="0">
                <a:solidFill>
                  <a:schemeClr val="accent1"/>
                </a:solidFill>
                <a:ea typeface="Noto Sans"/>
                <a:cs typeface="Noto Sans"/>
              </a:rPr>
              <a:t>motor </a:t>
            </a:r>
            <a:endParaRPr lang="tr-TR">
              <a:solidFill>
                <a:schemeClr val="accent1"/>
              </a:solidFill>
            </a:endParaRPr>
          </a:p>
        </p:txBody>
      </p:sp>
      <p:sp>
        <p:nvSpPr>
          <p:cNvPr id="10" name="Metin kutusu 9">
            <a:extLst>
              <a:ext uri="{FF2B5EF4-FFF2-40B4-BE49-F238E27FC236}">
                <a16:creationId xmlns:a16="http://schemas.microsoft.com/office/drawing/2014/main" id="{C6293DF2-3778-2695-2B5E-EB0FB39F29CD}"/>
              </a:ext>
            </a:extLst>
          </p:cNvPr>
          <p:cNvSpPr txBox="1"/>
          <p:nvPr/>
        </p:nvSpPr>
        <p:spPr>
          <a:xfrm>
            <a:off x="6096000" y="2489012"/>
            <a:ext cx="5057152" cy="2622128"/>
          </a:xfrm>
          <a:prstGeom prst="rect">
            <a:avLst/>
          </a:prstGeom>
          <a:solidFill>
            <a:schemeClr val="bg1">
              <a:lumMod val="60000"/>
              <a:lumOff val="40000"/>
            </a:schemeClr>
          </a:solidFill>
        </p:spPr>
        <p:txBody>
          <a:bodyPr wrap="square" lIns="91440" tIns="45720" rIns="91440" bIns="45720" anchor="t">
            <a:spAutoFit/>
          </a:bodyPr>
          <a:lstStyle/>
          <a:p>
            <a:pPr algn="just">
              <a:lnSpc>
                <a:spcPct val="130000"/>
              </a:lnSpc>
            </a:pPr>
            <a:r>
              <a:rPr lang="tr-TR" sz="1600" b="1" dirty="0">
                <a:solidFill>
                  <a:schemeClr val="accent1"/>
                </a:solidFill>
                <a:ea typeface="Noto Sans"/>
                <a:cs typeface="Noto Sans"/>
              </a:rPr>
              <a:t>Prednosti za člane grozda</a:t>
            </a:r>
            <a:endParaRPr lang="tr-TR" sz="1600" dirty="0">
              <a:solidFill>
                <a:schemeClr val="accent1"/>
              </a:solidFill>
              <a:highlight>
                <a:srgbClr val="FFFF00"/>
              </a:highlight>
              <a:ea typeface="Noto Sans"/>
              <a:cs typeface="Noto Sans"/>
            </a:endParaRPr>
          </a:p>
          <a:p>
            <a:pPr marL="285750" indent="-285750" algn="just">
              <a:lnSpc>
                <a:spcPct val="130000"/>
              </a:lnSpc>
              <a:buFont typeface="Arial" panose="020B0604020202020204" pitchFamily="34" charset="0"/>
              <a:buChar char="•"/>
            </a:pPr>
            <a:r>
              <a:rPr lang="tr-TR" sz="1600" err="1">
                <a:solidFill>
                  <a:schemeClr val="accent1"/>
                </a:solidFill>
                <a:ea typeface="Noto Sans"/>
                <a:cs typeface="Noto Sans"/>
              </a:rPr>
              <a:t>Povečanje</a:t>
            </a:r>
            <a:r>
              <a:rPr lang="tr-TR" sz="1600" dirty="0">
                <a:solidFill>
                  <a:schemeClr val="accent1"/>
                </a:solidFill>
                <a:ea typeface="Noto Sans"/>
                <a:cs typeface="Noto Sans"/>
              </a:rPr>
              <a:t> </a:t>
            </a:r>
            <a:r>
              <a:rPr lang="tr-TR" sz="1600" err="1">
                <a:solidFill>
                  <a:schemeClr val="accent1"/>
                </a:solidFill>
                <a:ea typeface="Noto Sans"/>
                <a:cs typeface="Noto Sans"/>
              </a:rPr>
              <a:t>konkurenčnost</a:t>
            </a:r>
            <a:r>
              <a:rPr lang="en-US" sz="1600" err="1">
                <a:solidFill>
                  <a:schemeClr val="accent1"/>
                </a:solidFill>
                <a:ea typeface="Noto Sans"/>
                <a:cs typeface="Noto Sans"/>
              </a:rPr>
              <a:t>i</a:t>
            </a:r>
            <a:endParaRPr lang="en-US" sz="1600" dirty="0" err="1">
              <a:solidFill>
                <a:schemeClr val="accent1"/>
              </a:solidFill>
              <a:ea typeface="Noto Sans"/>
              <a:cs typeface="Noto Sans"/>
            </a:endParaRPr>
          </a:p>
          <a:p>
            <a:pPr marL="285750" indent="-285750" algn="just">
              <a:lnSpc>
                <a:spcPct val="130000"/>
              </a:lnSpc>
              <a:buFont typeface="Arial" panose="020B0604020202020204" pitchFamily="34" charset="0"/>
              <a:buChar char="•"/>
            </a:pPr>
            <a:r>
              <a:rPr lang="en-US" sz="1600" dirty="0">
                <a:solidFill>
                  <a:schemeClr val="accent1"/>
                </a:solidFill>
                <a:ea typeface="Noto Sans"/>
                <a:cs typeface="Noto Sans"/>
              </a:rPr>
              <a:t>I</a:t>
            </a:r>
            <a:r>
              <a:rPr lang="tr-TR" sz="1600" dirty="0" err="1">
                <a:solidFill>
                  <a:schemeClr val="accent1"/>
                </a:solidFill>
                <a:ea typeface="Noto Sans"/>
                <a:cs typeface="Noto Sans"/>
              </a:rPr>
              <a:t>zboljšanje</a:t>
            </a:r>
            <a:r>
              <a:rPr lang="tr-TR" sz="1600" dirty="0">
                <a:solidFill>
                  <a:schemeClr val="accent1"/>
                </a:solidFill>
                <a:ea typeface="Noto Sans"/>
                <a:cs typeface="Noto Sans"/>
              </a:rPr>
              <a:t> </a:t>
            </a:r>
            <a:r>
              <a:rPr lang="tr-TR" sz="1600" dirty="0" err="1">
                <a:solidFill>
                  <a:schemeClr val="accent1"/>
                </a:solidFill>
                <a:ea typeface="Noto Sans"/>
                <a:cs typeface="Noto Sans"/>
              </a:rPr>
              <a:t>usposabljanja</a:t>
            </a:r>
            <a:r>
              <a:rPr lang="tr-TR" sz="1600" dirty="0">
                <a:solidFill>
                  <a:schemeClr val="accent1"/>
                </a:solidFill>
                <a:ea typeface="Noto Sans"/>
                <a:cs typeface="Noto Sans"/>
              </a:rPr>
              <a:t> </a:t>
            </a:r>
            <a:r>
              <a:rPr lang="tr-TR" sz="1600" dirty="0" err="1">
                <a:solidFill>
                  <a:schemeClr val="accent1"/>
                </a:solidFill>
                <a:ea typeface="Noto Sans"/>
                <a:cs typeface="Noto Sans"/>
              </a:rPr>
              <a:t>zaposlenih</a:t>
            </a:r>
            <a:endParaRPr lang="tr-TR" dirty="0" err="1">
              <a:solidFill>
                <a:schemeClr val="accent1"/>
              </a:solidFill>
              <a:ea typeface="Noto Sans"/>
              <a:cs typeface="Noto Sans"/>
            </a:endParaRPr>
          </a:p>
          <a:p>
            <a:pPr marL="285750" indent="-285750" algn="just">
              <a:lnSpc>
                <a:spcPct val="130000"/>
              </a:lnSpc>
              <a:buFont typeface="Arial" panose="020B0604020202020204" pitchFamily="34" charset="0"/>
              <a:buChar char="•"/>
            </a:pPr>
            <a:r>
              <a:rPr lang="en-US" sz="1600" dirty="0">
                <a:solidFill>
                  <a:schemeClr val="accent1"/>
                </a:solidFill>
                <a:ea typeface="Noto Sans"/>
                <a:cs typeface="Noto Sans"/>
              </a:rPr>
              <a:t>P</a:t>
            </a:r>
            <a:r>
              <a:rPr lang="tr-TR" sz="1600" err="1">
                <a:solidFill>
                  <a:schemeClr val="accent1"/>
                </a:solidFill>
                <a:ea typeface="Noto Sans"/>
                <a:cs typeface="Noto Sans"/>
              </a:rPr>
              <a:t>ovečanje</a:t>
            </a:r>
            <a:r>
              <a:rPr lang="tr-TR" sz="1600" dirty="0">
                <a:solidFill>
                  <a:schemeClr val="accent1"/>
                </a:solidFill>
                <a:ea typeface="Noto Sans"/>
                <a:cs typeface="Noto Sans"/>
              </a:rPr>
              <a:t> </a:t>
            </a:r>
            <a:r>
              <a:rPr lang="tr-TR" sz="1600" err="1">
                <a:solidFill>
                  <a:schemeClr val="accent1"/>
                </a:solidFill>
                <a:ea typeface="Noto Sans"/>
                <a:cs typeface="Noto Sans"/>
              </a:rPr>
              <a:t>sposobnosti</a:t>
            </a:r>
            <a:r>
              <a:rPr lang="tr-TR" sz="1600" dirty="0">
                <a:solidFill>
                  <a:schemeClr val="accent1"/>
                </a:solidFill>
                <a:ea typeface="Noto Sans"/>
                <a:cs typeface="Noto Sans"/>
              </a:rPr>
              <a:t> </a:t>
            </a:r>
            <a:r>
              <a:rPr lang="tr-TR" sz="1600" err="1">
                <a:solidFill>
                  <a:schemeClr val="accent1"/>
                </a:solidFill>
                <a:ea typeface="Noto Sans"/>
                <a:cs typeface="Noto Sans"/>
              </a:rPr>
              <a:t>članov</a:t>
            </a:r>
            <a:r>
              <a:rPr lang="tr-TR" sz="1600" dirty="0">
                <a:solidFill>
                  <a:schemeClr val="accent1"/>
                </a:solidFill>
                <a:ea typeface="Noto Sans"/>
                <a:cs typeface="Noto Sans"/>
              </a:rPr>
              <a:t> </a:t>
            </a:r>
            <a:r>
              <a:rPr lang="tr-TR" sz="1600" err="1">
                <a:solidFill>
                  <a:schemeClr val="accent1"/>
                </a:solidFill>
                <a:ea typeface="Noto Sans"/>
                <a:cs typeface="Noto Sans"/>
              </a:rPr>
              <a:t>za</a:t>
            </a:r>
            <a:r>
              <a:rPr lang="tr-TR" sz="1600" dirty="0">
                <a:solidFill>
                  <a:schemeClr val="accent1"/>
                </a:solidFill>
                <a:ea typeface="Noto Sans"/>
                <a:cs typeface="Noto Sans"/>
              </a:rPr>
              <a:t> </a:t>
            </a:r>
            <a:r>
              <a:rPr lang="tr-TR" sz="1600" err="1">
                <a:solidFill>
                  <a:schemeClr val="accent1"/>
                </a:solidFill>
                <a:ea typeface="Noto Sans"/>
                <a:cs typeface="Noto Sans"/>
              </a:rPr>
              <a:t>inov</a:t>
            </a:r>
            <a:r>
              <a:rPr lang="en-US" sz="1600" err="1">
                <a:solidFill>
                  <a:schemeClr val="accent1"/>
                </a:solidFill>
                <a:ea typeface="Noto Sans"/>
                <a:cs typeface="Noto Sans"/>
              </a:rPr>
              <a:t>iranje</a:t>
            </a:r>
            <a:endParaRPr lang="tr-TR" err="1">
              <a:solidFill>
                <a:schemeClr val="accent1"/>
              </a:solidFill>
              <a:ea typeface="Noto Sans"/>
              <a:cs typeface="Noto Sans"/>
            </a:endParaRPr>
          </a:p>
          <a:p>
            <a:pPr marL="285750" indent="-285750" algn="just">
              <a:lnSpc>
                <a:spcPct val="130000"/>
              </a:lnSpc>
              <a:buFont typeface="Arial" panose="020B0604020202020204" pitchFamily="34" charset="0"/>
              <a:buChar char="•"/>
            </a:pPr>
            <a:r>
              <a:rPr lang="tr-TR" sz="1600" dirty="0" err="1">
                <a:solidFill>
                  <a:schemeClr val="accent1"/>
                </a:solidFill>
                <a:ea typeface="Noto Sans"/>
                <a:cs typeface="Noto Sans"/>
              </a:rPr>
              <a:t>Vpliv</a:t>
            </a:r>
            <a:r>
              <a:rPr lang="tr-TR" sz="1600" dirty="0">
                <a:solidFill>
                  <a:schemeClr val="accent1"/>
                </a:solidFill>
                <a:ea typeface="Noto Sans"/>
                <a:cs typeface="Noto Sans"/>
              </a:rPr>
              <a:t> </a:t>
            </a:r>
            <a:r>
              <a:rPr lang="tr-TR" sz="1600" dirty="0" err="1">
                <a:solidFill>
                  <a:schemeClr val="accent1"/>
                </a:solidFill>
                <a:ea typeface="Noto Sans"/>
                <a:cs typeface="Noto Sans"/>
              </a:rPr>
              <a:t>oblikovalcev</a:t>
            </a:r>
            <a:r>
              <a:rPr lang="tr-TR" sz="1600" dirty="0">
                <a:solidFill>
                  <a:schemeClr val="accent1"/>
                </a:solidFill>
                <a:ea typeface="Noto Sans"/>
                <a:cs typeface="Noto Sans"/>
              </a:rPr>
              <a:t> </a:t>
            </a:r>
            <a:r>
              <a:rPr lang="tr-TR" sz="1600" dirty="0" err="1">
                <a:solidFill>
                  <a:schemeClr val="accent1"/>
                </a:solidFill>
                <a:ea typeface="Noto Sans"/>
                <a:cs typeface="Noto Sans"/>
              </a:rPr>
              <a:t>gospodarske</a:t>
            </a:r>
            <a:r>
              <a:rPr lang="tr-TR" sz="1600" dirty="0">
                <a:solidFill>
                  <a:schemeClr val="accent1"/>
                </a:solidFill>
                <a:ea typeface="Noto Sans"/>
                <a:cs typeface="Noto Sans"/>
              </a:rPr>
              <a:t> politik</a:t>
            </a:r>
            <a:r>
              <a:rPr lang="en-US" sz="1600" dirty="0">
                <a:solidFill>
                  <a:schemeClr val="accent1"/>
                </a:solidFill>
                <a:ea typeface="Noto Sans"/>
                <a:cs typeface="Noto Sans"/>
              </a:rPr>
              <a:t>e</a:t>
            </a:r>
            <a:endParaRPr lang="tr-TR" dirty="0">
              <a:solidFill>
                <a:schemeClr val="accent1"/>
              </a:solidFill>
              <a:ea typeface="Noto Sans"/>
              <a:cs typeface="Noto Sans"/>
            </a:endParaRPr>
          </a:p>
          <a:p>
            <a:pPr marL="285750" indent="-285750" algn="just">
              <a:lnSpc>
                <a:spcPct val="130000"/>
              </a:lnSpc>
              <a:buFont typeface="Arial" panose="020B0604020202020204" pitchFamily="34" charset="0"/>
              <a:buChar char="•"/>
            </a:pPr>
            <a:r>
              <a:rPr lang="en-US" sz="1600" dirty="0">
                <a:solidFill>
                  <a:schemeClr val="accent1"/>
                </a:solidFill>
                <a:ea typeface="Noto Sans"/>
                <a:cs typeface="Noto Sans"/>
              </a:rPr>
              <a:t>K</a:t>
            </a:r>
            <a:r>
              <a:rPr lang="tr-TR" sz="1600" err="1">
                <a:solidFill>
                  <a:schemeClr val="accent1"/>
                </a:solidFill>
                <a:ea typeface="Noto Sans"/>
                <a:cs typeface="Noto Sans"/>
              </a:rPr>
              <a:t>repitev</a:t>
            </a:r>
            <a:r>
              <a:rPr lang="tr-TR" sz="1600" dirty="0">
                <a:solidFill>
                  <a:schemeClr val="accent1"/>
                </a:solidFill>
                <a:ea typeface="Noto Sans"/>
                <a:cs typeface="Noto Sans"/>
              </a:rPr>
              <a:t> </a:t>
            </a:r>
            <a:r>
              <a:rPr lang="tr-TR" sz="1600" err="1">
                <a:solidFill>
                  <a:schemeClr val="accent1"/>
                </a:solidFill>
                <a:ea typeface="Noto Sans"/>
                <a:cs typeface="Noto Sans"/>
              </a:rPr>
              <a:t>promocije</a:t>
            </a:r>
            <a:r>
              <a:rPr lang="tr-TR" sz="1600" dirty="0">
                <a:solidFill>
                  <a:schemeClr val="accent1"/>
                </a:solidFill>
                <a:ea typeface="Noto Sans"/>
                <a:cs typeface="Noto Sans"/>
              </a:rPr>
              <a:t> </a:t>
            </a:r>
            <a:r>
              <a:rPr lang="tr-TR" sz="1600" err="1">
                <a:solidFill>
                  <a:schemeClr val="accent1"/>
                </a:solidFill>
                <a:ea typeface="Noto Sans"/>
                <a:cs typeface="Noto Sans"/>
              </a:rPr>
              <a:t>članov</a:t>
            </a:r>
            <a:endParaRPr lang="tr-TR" err="1">
              <a:solidFill>
                <a:schemeClr val="accent1"/>
              </a:solidFill>
              <a:ea typeface="Noto Sans"/>
              <a:cs typeface="Noto Sans"/>
            </a:endParaRPr>
          </a:p>
          <a:p>
            <a:pPr marL="285750" indent="-285750" algn="just">
              <a:lnSpc>
                <a:spcPct val="130000"/>
              </a:lnSpc>
              <a:buFont typeface="Arial" panose="020B0604020202020204" pitchFamily="34" charset="0"/>
              <a:buChar char="•"/>
            </a:pPr>
            <a:r>
              <a:rPr lang="tr-TR" sz="1600" err="1">
                <a:solidFill>
                  <a:schemeClr val="accent1"/>
                </a:solidFill>
                <a:ea typeface="Noto Sans"/>
                <a:cs typeface="Noto Sans"/>
              </a:rPr>
              <a:t>Povečanje</a:t>
            </a:r>
            <a:r>
              <a:rPr lang="tr-TR" sz="1600" dirty="0">
                <a:solidFill>
                  <a:schemeClr val="accent1"/>
                </a:solidFill>
                <a:ea typeface="Noto Sans"/>
                <a:cs typeface="Noto Sans"/>
              </a:rPr>
              <a:t> </a:t>
            </a:r>
            <a:r>
              <a:rPr lang="tr-TR" sz="1600" err="1">
                <a:solidFill>
                  <a:schemeClr val="accent1"/>
                </a:solidFill>
                <a:ea typeface="Noto Sans"/>
                <a:cs typeface="Noto Sans"/>
              </a:rPr>
              <a:t>učinkovitosti</a:t>
            </a:r>
            <a:r>
              <a:rPr lang="tr-TR" sz="1600" dirty="0">
                <a:solidFill>
                  <a:schemeClr val="accent1"/>
                </a:solidFill>
                <a:ea typeface="Noto Sans"/>
                <a:cs typeface="Noto Sans"/>
              </a:rPr>
              <a:t> </a:t>
            </a:r>
            <a:r>
              <a:rPr lang="tr-TR" sz="1600" err="1">
                <a:solidFill>
                  <a:schemeClr val="accent1"/>
                </a:solidFill>
                <a:ea typeface="Noto Sans"/>
                <a:cs typeface="Noto Sans"/>
              </a:rPr>
              <a:t>članov</a:t>
            </a:r>
            <a:r>
              <a:rPr lang="tr-TR" sz="1600" dirty="0">
                <a:solidFill>
                  <a:schemeClr val="accent1"/>
                </a:solidFill>
                <a:ea typeface="Noto Sans"/>
                <a:cs typeface="Noto Sans"/>
              </a:rPr>
              <a:t> </a:t>
            </a:r>
            <a:r>
              <a:rPr lang="tr-TR" sz="1600" err="1">
                <a:solidFill>
                  <a:schemeClr val="accent1"/>
                </a:solidFill>
                <a:ea typeface="Noto Sans"/>
                <a:cs typeface="Noto Sans"/>
              </a:rPr>
              <a:t>ekipe</a:t>
            </a:r>
            <a:endParaRPr lang="tr-TR" err="1">
              <a:solidFill>
                <a:schemeClr val="accent1"/>
              </a:solidFill>
              <a:ea typeface="Noto Sans"/>
              <a:cs typeface="Noto Sans"/>
            </a:endParaRPr>
          </a:p>
          <a:p>
            <a:pPr marL="285750" indent="-285750" algn="just">
              <a:lnSpc>
                <a:spcPct val="130000"/>
              </a:lnSpc>
              <a:buFont typeface="Arial" panose="020B0604020202020204" pitchFamily="34" charset="0"/>
              <a:buChar char="•"/>
            </a:pPr>
            <a:r>
              <a:rPr lang="tr-TR" sz="1600" dirty="0" err="1">
                <a:solidFill>
                  <a:schemeClr val="accent1"/>
                </a:solidFill>
                <a:ea typeface="Noto Sans"/>
                <a:cs typeface="Noto Sans"/>
              </a:rPr>
              <a:t>Zmanjšanje</a:t>
            </a:r>
            <a:r>
              <a:rPr lang="tr-TR" sz="1600" dirty="0">
                <a:solidFill>
                  <a:schemeClr val="accent1"/>
                </a:solidFill>
                <a:ea typeface="Noto Sans"/>
                <a:cs typeface="Noto Sans"/>
              </a:rPr>
              <a:t> </a:t>
            </a:r>
            <a:r>
              <a:rPr lang="tr-TR" sz="1600" dirty="0" err="1">
                <a:solidFill>
                  <a:schemeClr val="accent1"/>
                </a:solidFill>
                <a:ea typeface="Noto Sans"/>
                <a:cs typeface="Noto Sans"/>
              </a:rPr>
              <a:t>stroškov</a:t>
            </a:r>
            <a:r>
              <a:rPr lang="tr-TR" sz="1600" dirty="0">
                <a:solidFill>
                  <a:schemeClr val="accent1"/>
                </a:solidFill>
                <a:ea typeface="Noto Sans"/>
                <a:cs typeface="Noto Sans"/>
              </a:rPr>
              <a:t> </a:t>
            </a:r>
            <a:r>
              <a:rPr lang="tr-TR" sz="1600" dirty="0" err="1">
                <a:solidFill>
                  <a:schemeClr val="accent1"/>
                </a:solidFill>
                <a:ea typeface="Noto Sans"/>
                <a:cs typeface="Noto Sans"/>
              </a:rPr>
              <a:t>članov</a:t>
            </a:r>
            <a:endParaRPr lang="tr-TR" dirty="0" err="1">
              <a:solidFill>
                <a:schemeClr val="accent1"/>
              </a:solidFill>
            </a:endParaRPr>
          </a:p>
        </p:txBody>
      </p:sp>
    </p:spTree>
    <p:extLst>
      <p:ext uri="{BB962C8B-B14F-4D97-AF65-F5344CB8AC3E}">
        <p14:creationId xmlns:p14="http://schemas.microsoft.com/office/powerpoint/2010/main" val="16344914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3">
            <a:extLst>
              <a:ext uri="{FF2B5EF4-FFF2-40B4-BE49-F238E27FC236}">
                <a16:creationId xmlns:a16="http://schemas.microsoft.com/office/drawing/2014/main" id="{EDDEB2B8-67A4-DBB2-B33B-FA3A94AEE46E}"/>
              </a:ext>
            </a:extLst>
          </p:cNvPr>
          <p:cNvSpPr>
            <a:spLocks noGrp="1"/>
          </p:cNvSpPr>
          <p:nvPr>
            <p:ph type="title"/>
          </p:nvPr>
        </p:nvSpPr>
        <p:spPr>
          <a:xfrm>
            <a:off x="612360" y="150284"/>
            <a:ext cx="11271378" cy="1325563"/>
          </a:xfrm>
        </p:spPr>
        <p:txBody>
          <a:bodyPr>
            <a:normAutofit/>
          </a:bodyPr>
          <a:lstStyle/>
          <a:p>
            <a:r>
              <a:rPr lang="sl-SI" sz="3400" noProof="0" dirty="0"/>
              <a:t>Učni izidi enote</a:t>
            </a:r>
          </a:p>
        </p:txBody>
      </p:sp>
      <p:sp>
        <p:nvSpPr>
          <p:cNvPr id="5" name="Marcador de contenido 4">
            <a:extLst>
              <a:ext uri="{FF2B5EF4-FFF2-40B4-BE49-F238E27FC236}">
                <a16:creationId xmlns:a16="http://schemas.microsoft.com/office/drawing/2014/main" id="{DCBDD218-F9D7-4922-0A12-8A66E5903877}"/>
              </a:ext>
            </a:extLst>
          </p:cNvPr>
          <p:cNvSpPr>
            <a:spLocks noGrp="1"/>
          </p:cNvSpPr>
          <p:nvPr>
            <p:ph sz="half" idx="1"/>
          </p:nvPr>
        </p:nvSpPr>
        <p:spPr>
          <a:xfrm>
            <a:off x="612360" y="1293339"/>
            <a:ext cx="6688667" cy="4659249"/>
          </a:xfrm>
        </p:spPr>
        <p:txBody>
          <a:bodyPr vert="horz" lIns="91440" tIns="45720" rIns="91440" bIns="45720" rtlCol="0" anchor="t">
            <a:noAutofit/>
          </a:bodyPr>
          <a:lstStyle/>
          <a:p>
            <a:r>
              <a:rPr lang="sl-SI" sz="1600" noProof="0" dirty="0">
                <a:solidFill>
                  <a:srgbClr val="F3B75B"/>
                </a:solidFill>
              </a:rPr>
              <a:t>Pridobili boste globlje razumevanje o tem</a:t>
            </a:r>
            <a:r>
              <a:rPr lang="sl-SI" sz="1600" b="1" i="0" u="none" strike="noStrike" noProof="0" dirty="0">
                <a:solidFill>
                  <a:srgbClr val="F3B75B"/>
                </a:solidFill>
                <a:effectLst/>
                <a:latin typeface="Raleway"/>
              </a:rPr>
              <a:t>:</a:t>
            </a:r>
          </a:p>
          <a:p>
            <a:r>
              <a:rPr lang="sl-SI" sz="1600" b="1" i="0" u="none" strike="noStrike" noProof="0" dirty="0">
                <a:solidFill>
                  <a:srgbClr val="F3B75B"/>
                </a:solidFill>
                <a:effectLst/>
                <a:latin typeface="Raleway"/>
              </a:rPr>
              <a:t> </a:t>
            </a:r>
          </a:p>
          <a:p>
            <a:pPr marL="285750" indent="-285750">
              <a:lnSpc>
                <a:spcPct val="100000"/>
              </a:lnSpc>
              <a:spcBef>
                <a:spcPts val="600"/>
              </a:spcBef>
              <a:spcAft>
                <a:spcPts val="600"/>
              </a:spcAft>
              <a:buChar char="•"/>
            </a:pPr>
            <a:r>
              <a:rPr lang="sl-SI" sz="1600" b="0" noProof="0" dirty="0">
                <a:solidFill>
                  <a:schemeClr val="accent1"/>
                </a:solidFill>
              </a:rPr>
              <a:t>Kaj so pogajanja in kateri so najpomembnejši pogajalski </a:t>
            </a:r>
            <a:r>
              <a:rPr lang="sl-SI" sz="1600" b="0" dirty="0">
                <a:solidFill>
                  <a:schemeClr val="accent1"/>
                </a:solidFill>
              </a:rPr>
              <a:t>pogoji</a:t>
            </a:r>
          </a:p>
          <a:p>
            <a:pPr marL="285750" indent="-285750">
              <a:lnSpc>
                <a:spcPct val="100000"/>
              </a:lnSpc>
              <a:spcBef>
                <a:spcPts val="600"/>
              </a:spcBef>
              <a:spcAft>
                <a:spcPts val="600"/>
              </a:spcAft>
              <a:buChar char="•"/>
            </a:pPr>
            <a:r>
              <a:rPr lang="sl-SI" sz="1600" b="0" dirty="0">
                <a:solidFill>
                  <a:schemeClr val="accent1"/>
                </a:solidFill>
              </a:rPr>
              <a:t>Kateri so</a:t>
            </a:r>
            <a:r>
              <a:rPr lang="sl-SI" sz="1600" b="0" noProof="0" dirty="0">
                <a:solidFill>
                  <a:schemeClr val="accent1"/>
                </a:solidFill>
              </a:rPr>
              <a:t> pogajalski slogi in </a:t>
            </a:r>
            <a:r>
              <a:rPr lang="sl-SI" sz="1600" b="0" dirty="0">
                <a:solidFill>
                  <a:schemeClr val="accent1"/>
                </a:solidFill>
              </a:rPr>
              <a:t>faze</a:t>
            </a:r>
          </a:p>
          <a:p>
            <a:pPr marL="285750" indent="-285750">
              <a:lnSpc>
                <a:spcPct val="100000"/>
              </a:lnSpc>
              <a:spcBef>
                <a:spcPts val="600"/>
              </a:spcBef>
              <a:spcAft>
                <a:spcPts val="600"/>
              </a:spcAft>
              <a:buChar char="•"/>
            </a:pPr>
            <a:r>
              <a:rPr lang="sl-SI" sz="1600" b="0" dirty="0">
                <a:solidFill>
                  <a:schemeClr val="accent1"/>
                </a:solidFill>
              </a:rPr>
              <a:t>Kateri so</a:t>
            </a:r>
            <a:r>
              <a:rPr lang="sl-SI" sz="1600" b="0" noProof="0" dirty="0">
                <a:solidFill>
                  <a:schemeClr val="accent1"/>
                </a:solidFill>
              </a:rPr>
              <a:t> koraki za pripravo na pogajanja in načela BATNA?</a:t>
            </a:r>
            <a:endParaRPr lang="sl-SI" sz="1600" b="0" dirty="0">
              <a:solidFill>
                <a:schemeClr val="accent1"/>
              </a:solidFill>
            </a:endParaRPr>
          </a:p>
          <a:p>
            <a:pPr marL="285750" indent="-285750">
              <a:lnSpc>
                <a:spcPct val="100000"/>
              </a:lnSpc>
              <a:spcBef>
                <a:spcPts val="600"/>
              </a:spcBef>
              <a:spcAft>
                <a:spcPts val="600"/>
              </a:spcAft>
              <a:buChar char="•"/>
            </a:pPr>
            <a:r>
              <a:rPr lang="sl-SI" sz="1600" b="0" noProof="0" dirty="0">
                <a:solidFill>
                  <a:schemeClr val="accent1"/>
                </a:solidFill>
              </a:rPr>
              <a:t>Katere so najpomembnejše taktike in strategije za </a:t>
            </a:r>
            <a:r>
              <a:rPr lang="sl-SI" sz="1600" b="0" dirty="0">
                <a:solidFill>
                  <a:schemeClr val="accent1"/>
                </a:solidFill>
              </a:rPr>
              <a:t>pogajanja</a:t>
            </a:r>
          </a:p>
          <a:p>
            <a:pPr marL="285750" indent="-285750">
              <a:lnSpc>
                <a:spcPct val="100000"/>
              </a:lnSpc>
              <a:spcBef>
                <a:spcPts val="600"/>
              </a:spcBef>
              <a:spcAft>
                <a:spcPts val="600"/>
              </a:spcAft>
              <a:buChar char="•"/>
            </a:pPr>
            <a:r>
              <a:rPr lang="sl-SI" sz="1600" b="0" dirty="0">
                <a:solidFill>
                  <a:schemeClr val="accent1"/>
                </a:solidFill>
              </a:rPr>
              <a:t>Kakšne</a:t>
            </a:r>
            <a:r>
              <a:rPr lang="sl-SI" sz="1600" b="0" noProof="0" dirty="0">
                <a:solidFill>
                  <a:schemeClr val="accent1"/>
                </a:solidFill>
              </a:rPr>
              <a:t> so strategije, ki temeljijo na vrednotah za vzpostavljanje </a:t>
            </a:r>
            <a:r>
              <a:rPr lang="sl-SI" sz="1600" b="0" dirty="0">
                <a:solidFill>
                  <a:schemeClr val="accent1"/>
                </a:solidFill>
              </a:rPr>
              <a:t>partnerstev</a:t>
            </a:r>
          </a:p>
          <a:p>
            <a:pPr marL="285750" indent="-285750">
              <a:lnSpc>
                <a:spcPct val="100000"/>
              </a:lnSpc>
              <a:spcBef>
                <a:spcPts val="600"/>
              </a:spcBef>
              <a:spcAft>
                <a:spcPts val="600"/>
              </a:spcAft>
              <a:buChar char="•"/>
            </a:pPr>
            <a:r>
              <a:rPr lang="sl-SI" sz="1600" b="0" dirty="0">
                <a:solidFill>
                  <a:schemeClr val="accent1"/>
                </a:solidFill>
              </a:rPr>
              <a:t>Kako</a:t>
            </a:r>
            <a:r>
              <a:rPr lang="sl-SI" sz="1600" b="0" noProof="0" dirty="0">
                <a:solidFill>
                  <a:schemeClr val="accent1"/>
                </a:solidFill>
              </a:rPr>
              <a:t> </a:t>
            </a:r>
            <a:r>
              <a:rPr lang="en-US" sz="1600" b="0" noProof="0" dirty="0" err="1">
                <a:solidFill>
                  <a:schemeClr val="accent1"/>
                </a:solidFill>
              </a:rPr>
              <a:t>učinkovito</a:t>
            </a:r>
            <a:r>
              <a:rPr lang="en-US" sz="1600" b="0" noProof="0" dirty="0">
                <a:solidFill>
                  <a:schemeClr val="accent1"/>
                </a:solidFill>
              </a:rPr>
              <a:t> </a:t>
            </a:r>
            <a:r>
              <a:rPr lang="sl-SI" sz="1600" b="0" noProof="0" dirty="0">
                <a:solidFill>
                  <a:schemeClr val="accent1"/>
                </a:solidFill>
              </a:rPr>
              <a:t>upravljati </a:t>
            </a:r>
            <a:r>
              <a:rPr lang="sl-SI" sz="1600" b="0" dirty="0">
                <a:solidFill>
                  <a:schemeClr val="accent1"/>
                </a:solidFill>
              </a:rPr>
              <a:t>mreže</a:t>
            </a:r>
          </a:p>
          <a:p>
            <a:pPr marL="285750" indent="-285750">
              <a:lnSpc>
                <a:spcPct val="100000"/>
              </a:lnSpc>
              <a:spcBef>
                <a:spcPts val="600"/>
              </a:spcBef>
              <a:spcAft>
                <a:spcPts val="600"/>
              </a:spcAft>
              <a:buChar char="•"/>
            </a:pPr>
            <a:r>
              <a:rPr lang="sl-SI" sz="1600" b="0" noProof="0" dirty="0">
                <a:solidFill>
                  <a:schemeClr val="accent1"/>
                </a:solidFill>
              </a:rPr>
              <a:t>Kakšne so vrste in koncepti poslovnega </a:t>
            </a:r>
            <a:r>
              <a:rPr lang="sl-SI" sz="1600" b="0" dirty="0">
                <a:solidFill>
                  <a:schemeClr val="accent1"/>
                </a:solidFill>
              </a:rPr>
              <a:t>sodelovanja</a:t>
            </a:r>
          </a:p>
          <a:p>
            <a:pPr marL="285750" indent="-285750">
              <a:lnSpc>
                <a:spcPct val="100000"/>
              </a:lnSpc>
              <a:spcBef>
                <a:spcPts val="600"/>
              </a:spcBef>
              <a:spcAft>
                <a:spcPts val="600"/>
              </a:spcAft>
              <a:buChar char="•"/>
            </a:pPr>
            <a:r>
              <a:rPr lang="sl-SI" sz="1600" b="0" dirty="0">
                <a:solidFill>
                  <a:schemeClr val="accent1"/>
                </a:solidFill>
              </a:rPr>
              <a:t>Katera</a:t>
            </a:r>
            <a:r>
              <a:rPr lang="sl-SI" sz="1600" b="0" noProof="0" dirty="0">
                <a:solidFill>
                  <a:schemeClr val="accent1"/>
                </a:solidFill>
              </a:rPr>
              <a:t> so orodja za spletno timsko sodelovanje in kako jih uporabljati</a:t>
            </a:r>
            <a:endParaRPr lang="sl-SI" sz="1600" b="0" noProof="0" dirty="0">
              <a:solidFill>
                <a:schemeClr val="accent1"/>
              </a:solidFill>
              <a:latin typeface="Raleway"/>
            </a:endParaRPr>
          </a:p>
        </p:txBody>
      </p:sp>
      <p:sp>
        <p:nvSpPr>
          <p:cNvPr id="6" name="Marcador de contenido 5">
            <a:extLst>
              <a:ext uri="{FF2B5EF4-FFF2-40B4-BE49-F238E27FC236}">
                <a16:creationId xmlns:a16="http://schemas.microsoft.com/office/drawing/2014/main" id="{0CC214A9-B65D-FDF1-7616-D8081C944C60}"/>
              </a:ext>
            </a:extLst>
          </p:cNvPr>
          <p:cNvSpPr>
            <a:spLocks noGrp="1"/>
          </p:cNvSpPr>
          <p:nvPr>
            <p:ph sz="half" idx="2"/>
          </p:nvPr>
        </p:nvSpPr>
        <p:spPr>
          <a:xfrm>
            <a:off x="7301027" y="1302823"/>
            <a:ext cx="4673084" cy="4984492"/>
          </a:xfrm>
        </p:spPr>
        <p:txBody>
          <a:bodyPr vert="horz" lIns="91440" tIns="45720" rIns="91440" bIns="45720" rtlCol="0" anchor="t">
            <a:normAutofit/>
          </a:bodyPr>
          <a:lstStyle/>
          <a:p>
            <a:pPr marL="285750" indent="-285750">
              <a:lnSpc>
                <a:spcPct val="100000"/>
              </a:lnSpc>
              <a:spcBef>
                <a:spcPts val="600"/>
              </a:spcBef>
              <a:spcAft>
                <a:spcPts val="600"/>
              </a:spcAft>
              <a:buChar char="•"/>
            </a:pPr>
            <a:r>
              <a:rPr lang="sl-SI" sz="1600" noProof="0" dirty="0">
                <a:solidFill>
                  <a:srgbClr val="F3B75B"/>
                </a:solidFill>
              </a:rPr>
              <a:t>Razvili boste kompetence za</a:t>
            </a:r>
            <a:r>
              <a:rPr lang="sl-SI" sz="1600" b="1" i="0" u="none" strike="noStrike" noProof="0" dirty="0">
                <a:solidFill>
                  <a:srgbClr val="F3B75B"/>
                </a:solidFill>
                <a:effectLst/>
              </a:rPr>
              <a:t>:</a:t>
            </a:r>
            <a:endParaRPr lang="sl-SI"/>
          </a:p>
          <a:p>
            <a:pPr marL="285750" indent="-285750">
              <a:lnSpc>
                <a:spcPct val="100000"/>
              </a:lnSpc>
              <a:spcBef>
                <a:spcPts val="600"/>
              </a:spcBef>
              <a:spcAft>
                <a:spcPts val="600"/>
              </a:spcAft>
              <a:buChar char="•"/>
            </a:pPr>
            <a:endParaRPr lang="sl-SI" sz="1600" b="0" noProof="0" dirty="0">
              <a:solidFill>
                <a:schemeClr val="accent1"/>
              </a:solidFill>
            </a:endParaRPr>
          </a:p>
          <a:p>
            <a:pPr marL="285750" indent="-285750">
              <a:lnSpc>
                <a:spcPct val="100000"/>
              </a:lnSpc>
              <a:spcBef>
                <a:spcPts val="600"/>
              </a:spcBef>
              <a:spcAft>
                <a:spcPts val="600"/>
              </a:spcAft>
              <a:buChar char="•"/>
            </a:pPr>
            <a:r>
              <a:rPr lang="sl-SI" sz="1600" b="0" noProof="0" dirty="0">
                <a:solidFill>
                  <a:schemeClr val="accent1"/>
                </a:solidFill>
              </a:rPr>
              <a:t>Pogajanja z večjo samozavestjo in učinkovitostjo</a:t>
            </a:r>
            <a:endParaRPr lang="sl-SI" sz="1600" b="0" dirty="0">
              <a:solidFill>
                <a:schemeClr val="accent1"/>
              </a:solidFill>
            </a:endParaRPr>
          </a:p>
          <a:p>
            <a:pPr marL="285750" indent="-285750">
              <a:lnSpc>
                <a:spcPct val="100000"/>
              </a:lnSpc>
              <a:spcBef>
                <a:spcPts val="600"/>
              </a:spcBef>
              <a:spcAft>
                <a:spcPts val="600"/>
              </a:spcAft>
              <a:buChar char="•"/>
            </a:pPr>
            <a:r>
              <a:rPr lang="sl-SI" sz="1600" b="0" noProof="0" dirty="0">
                <a:solidFill>
                  <a:schemeClr val="accent1"/>
                </a:solidFill>
              </a:rPr>
              <a:t>Sprejemanje dobro informiranih in učinkovitih </a:t>
            </a:r>
            <a:r>
              <a:rPr lang="sl-SI" sz="1600" b="0" dirty="0">
                <a:solidFill>
                  <a:schemeClr val="accent1"/>
                </a:solidFill>
              </a:rPr>
              <a:t>odločitev</a:t>
            </a:r>
            <a:endParaRPr lang="sl-SI" dirty="0">
              <a:solidFill>
                <a:schemeClr val="accent1"/>
              </a:solidFill>
            </a:endParaRPr>
          </a:p>
          <a:p>
            <a:pPr marL="285750" indent="-285750">
              <a:lnSpc>
                <a:spcPct val="100000"/>
              </a:lnSpc>
              <a:spcBef>
                <a:spcPts val="600"/>
              </a:spcBef>
              <a:spcAft>
                <a:spcPts val="600"/>
              </a:spcAft>
              <a:buChar char="•"/>
            </a:pPr>
            <a:r>
              <a:rPr lang="sl-SI" sz="1600" b="0" dirty="0">
                <a:solidFill>
                  <a:schemeClr val="accent1"/>
                </a:solidFill>
              </a:rPr>
              <a:t>Pripravo načrta</a:t>
            </a:r>
            <a:r>
              <a:rPr lang="sl-SI" sz="1600" b="0" noProof="0" dirty="0">
                <a:solidFill>
                  <a:schemeClr val="accent1"/>
                </a:solidFill>
              </a:rPr>
              <a:t>, kako zgraditi smiselne in produktivne strokovne </a:t>
            </a:r>
            <a:r>
              <a:rPr lang="sl-SI" sz="1600" b="0" dirty="0">
                <a:solidFill>
                  <a:schemeClr val="accent1"/>
                </a:solidFill>
              </a:rPr>
              <a:t>mreže</a:t>
            </a:r>
            <a:endParaRPr lang="sl-SI" dirty="0">
              <a:solidFill>
                <a:schemeClr val="accent1"/>
              </a:solidFill>
            </a:endParaRPr>
          </a:p>
          <a:p>
            <a:pPr marL="285750" indent="-285750">
              <a:lnSpc>
                <a:spcPct val="100000"/>
              </a:lnSpc>
              <a:spcBef>
                <a:spcPts val="600"/>
              </a:spcBef>
              <a:spcAft>
                <a:spcPts val="600"/>
              </a:spcAft>
              <a:buChar char="•"/>
            </a:pPr>
            <a:r>
              <a:rPr lang="sl-SI" sz="1600" b="0" dirty="0">
                <a:solidFill>
                  <a:schemeClr val="accent1"/>
                </a:solidFill>
              </a:rPr>
              <a:t>Uspešnejšo</a:t>
            </a:r>
            <a:r>
              <a:rPr lang="sl-SI" sz="1600" b="0" noProof="0" dirty="0">
                <a:solidFill>
                  <a:schemeClr val="accent1"/>
                </a:solidFill>
              </a:rPr>
              <a:t> uporabo načel </a:t>
            </a:r>
            <a:r>
              <a:rPr lang="sl-SI" sz="1600" b="0" dirty="0">
                <a:solidFill>
                  <a:schemeClr val="accent1"/>
                </a:solidFill>
              </a:rPr>
              <a:t>vodenja</a:t>
            </a:r>
            <a:endParaRPr lang="sl-SI" dirty="0">
              <a:solidFill>
                <a:schemeClr val="accent1"/>
              </a:solidFill>
            </a:endParaRPr>
          </a:p>
          <a:p>
            <a:pPr marL="285750" indent="-285750">
              <a:lnSpc>
                <a:spcPct val="100000"/>
              </a:lnSpc>
              <a:spcBef>
                <a:spcPts val="600"/>
              </a:spcBef>
              <a:spcAft>
                <a:spcPts val="600"/>
              </a:spcAft>
              <a:buChar char="•"/>
            </a:pPr>
            <a:r>
              <a:rPr lang="sl-SI" sz="1600" b="0" dirty="0">
                <a:solidFill>
                  <a:schemeClr val="accent1"/>
                </a:solidFill>
              </a:rPr>
              <a:t>Spodbujanje</a:t>
            </a:r>
            <a:r>
              <a:rPr lang="sl-SI" sz="1600" b="0" noProof="0" dirty="0">
                <a:solidFill>
                  <a:schemeClr val="accent1"/>
                </a:solidFill>
              </a:rPr>
              <a:t> nemotenega in učinkovitega sodelovanja</a:t>
            </a:r>
            <a:endParaRPr lang="sl-SI">
              <a:solidFill>
                <a:schemeClr val="accent1"/>
              </a:solidFill>
            </a:endParaRPr>
          </a:p>
        </p:txBody>
      </p:sp>
    </p:spTree>
    <p:extLst>
      <p:ext uri="{BB962C8B-B14F-4D97-AF65-F5344CB8AC3E}">
        <p14:creationId xmlns:p14="http://schemas.microsoft.com/office/powerpoint/2010/main" val="259128715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F1E3ACF-16BB-E3BA-5FBB-38C0FD6EA5D1}"/>
            </a:ext>
          </a:extLst>
        </p:cNvPr>
        <p:cNvGrpSpPr/>
        <p:nvPr/>
      </p:nvGrpSpPr>
      <p:grpSpPr>
        <a:xfrm>
          <a:off x="0" y="0"/>
          <a:ext cx="0" cy="0"/>
          <a:chOff x="0" y="0"/>
          <a:chExt cx="0" cy="0"/>
        </a:xfrm>
      </p:grpSpPr>
      <p:sp>
        <p:nvSpPr>
          <p:cNvPr id="3" name="Metin kutusu 2">
            <a:extLst>
              <a:ext uri="{FF2B5EF4-FFF2-40B4-BE49-F238E27FC236}">
                <a16:creationId xmlns:a16="http://schemas.microsoft.com/office/drawing/2014/main" id="{02BD836A-4A31-9CF1-68DA-4FBB5C364F2D}"/>
              </a:ext>
            </a:extLst>
          </p:cNvPr>
          <p:cNvSpPr txBox="1"/>
          <p:nvPr/>
        </p:nvSpPr>
        <p:spPr>
          <a:xfrm>
            <a:off x="279954" y="346098"/>
            <a:ext cx="6096000" cy="400110"/>
          </a:xfrm>
          <a:prstGeom prst="rect">
            <a:avLst/>
          </a:prstGeom>
          <a:noFill/>
        </p:spPr>
        <p:txBody>
          <a:bodyPr wrap="square" lIns="91440" tIns="45720" rIns="91440" bIns="45720" anchor="t">
            <a:spAutoFit/>
          </a:bodyPr>
          <a:lstStyle/>
          <a:p>
            <a:pPr algn="just"/>
            <a:r>
              <a:rPr lang="tr-TR" sz="2000" b="1" dirty="0">
                <a:solidFill>
                  <a:schemeClr val="bg1"/>
                </a:solidFill>
                <a:ea typeface="Noto Sans"/>
                <a:cs typeface="Noto Sans"/>
              </a:rPr>
              <a:t>Poslovni ekosistem</a:t>
            </a:r>
            <a:endParaRPr lang="tr-TR" sz="2000" b="1" dirty="0">
              <a:solidFill>
                <a:schemeClr val="bg1"/>
              </a:solidFill>
              <a:highlight>
                <a:srgbClr val="FFFF00"/>
              </a:highlight>
              <a:ea typeface="Noto Sans" panose="020B0502040504020204" pitchFamily="34" charset="0"/>
              <a:cs typeface="Noto Sans" panose="020B0502040504020204" pitchFamily="34" charset="0"/>
            </a:endParaRPr>
          </a:p>
        </p:txBody>
      </p:sp>
      <p:sp>
        <p:nvSpPr>
          <p:cNvPr id="6" name="Metin kutusu 5">
            <a:extLst>
              <a:ext uri="{FF2B5EF4-FFF2-40B4-BE49-F238E27FC236}">
                <a16:creationId xmlns:a16="http://schemas.microsoft.com/office/drawing/2014/main" id="{935BDBB5-9D29-EDCA-BC03-81B52492AA44}"/>
              </a:ext>
            </a:extLst>
          </p:cNvPr>
          <p:cNvSpPr txBox="1"/>
          <p:nvPr/>
        </p:nvSpPr>
        <p:spPr>
          <a:xfrm>
            <a:off x="279954" y="1011834"/>
            <a:ext cx="7338204" cy="3046988"/>
          </a:xfrm>
          <a:prstGeom prst="rect">
            <a:avLst/>
          </a:prstGeom>
          <a:noFill/>
        </p:spPr>
        <p:txBody>
          <a:bodyPr wrap="square" lIns="91440" tIns="45720" rIns="91440" bIns="45720" anchor="t">
            <a:spAutoFit/>
          </a:bodyPr>
          <a:lstStyle/>
          <a:p>
            <a:pPr algn="just"/>
            <a:r>
              <a:rPr lang="sl-SI" sz="1600" dirty="0">
                <a:solidFill>
                  <a:schemeClr val="accent1"/>
                </a:solidFill>
                <a:ea typeface="Noto Sans"/>
                <a:cs typeface="Noto Sans"/>
              </a:rPr>
              <a:t>Ekosistem je zapletena mreža medsebojno povezanih podjetij in povezav, ki so zasnovane za ustvarjanje in distribucijo komercialne vrednosti. Opredelitve poslovnih ekosistemov v glavnem poudarjajo medsebojno povezanost gospodarskih subjektov in dejstvo, da so odvisni drug od drugega za svoj uspeh in preživetje, je uspešno vodenje poslovnega ekosistema opredelilo kot sposobnost organizacije, da oblikuje svojo strategijo, poslovanje in odnose na način, ki ima konstruktiven vpliv na strategijo, strukturo in dinamiko ekosistema. Ekosistemi običajno združujejo več akterjev različnih vrst in velikosti, da bi ustvarili, razširili in služili trgom na načine, ki presegajo zmogljivosti katere koli posamezne organizacije –
ali celo katera koli tradicionalna industrija.</a:t>
            </a:r>
          </a:p>
          <a:p>
            <a:pPr algn="just"/>
            <a:endParaRPr lang="en-US" sz="1600" dirty="0">
              <a:solidFill>
                <a:schemeClr val="accent1"/>
              </a:solidFill>
              <a:ea typeface="Noto Sans"/>
              <a:cs typeface="Noto Sans"/>
            </a:endParaRPr>
          </a:p>
        </p:txBody>
      </p:sp>
      <p:sp>
        <p:nvSpPr>
          <p:cNvPr id="2" name="Metin kutusu 1">
            <a:extLst>
              <a:ext uri="{FF2B5EF4-FFF2-40B4-BE49-F238E27FC236}">
                <a16:creationId xmlns:a16="http://schemas.microsoft.com/office/drawing/2014/main" id="{DA8774A9-EC18-D98F-42FC-0FC473D2082C}"/>
              </a:ext>
            </a:extLst>
          </p:cNvPr>
          <p:cNvSpPr txBox="1"/>
          <p:nvPr/>
        </p:nvSpPr>
        <p:spPr>
          <a:xfrm>
            <a:off x="7914061" y="3890408"/>
            <a:ext cx="3743864" cy="246221"/>
          </a:xfrm>
          <a:prstGeom prst="rect">
            <a:avLst/>
          </a:prstGeom>
          <a:noFill/>
        </p:spPr>
        <p:txBody>
          <a:bodyPr wrap="square" lIns="91440" tIns="45720" rIns="91440" bIns="45720" anchor="t">
            <a:spAutoFit/>
          </a:bodyPr>
          <a:lstStyle/>
          <a:p>
            <a:pPr algn="ctr"/>
            <a:r>
              <a:rPr lang="tr-TR" sz="1000" dirty="0">
                <a:solidFill>
                  <a:schemeClr val="accent1"/>
                </a:solidFill>
                <a:latin typeface="Raleway "/>
                <a:ea typeface="Noto Sans"/>
                <a:cs typeface="Noto Sans"/>
              </a:rPr>
              <a:t>Vir:</a:t>
            </a:r>
            <a:r>
              <a:rPr lang="en-US" sz="1000" dirty="0">
                <a:solidFill>
                  <a:schemeClr val="accent1"/>
                </a:solidFill>
                <a:latin typeface="Raleway "/>
                <a:ea typeface="Noto Sans"/>
                <a:cs typeface="Noto Sans"/>
              </a:rPr>
              <a:t> James, F</a:t>
            </a:r>
            <a:r>
              <a:rPr lang="en-US" sz="1000" dirty="0">
                <a:solidFill>
                  <a:schemeClr val="accent1"/>
                </a:solidFill>
                <a:latin typeface="Raleway "/>
                <a:ea typeface="Noto Sans"/>
              </a:rPr>
              <a:t>.: The layers of a business ecosystem</a:t>
            </a:r>
            <a:endParaRPr lang="tr-TR" sz="1000" dirty="0">
              <a:solidFill>
                <a:schemeClr val="accent1"/>
              </a:solidFill>
              <a:latin typeface="Raleway "/>
              <a:ea typeface="Noto Sans"/>
            </a:endParaRPr>
          </a:p>
        </p:txBody>
      </p:sp>
      <p:pic>
        <p:nvPicPr>
          <p:cNvPr id="1026" name="Picture 2" descr="Business Ecosystems, Business Strategy, and Organizational Networks">
            <a:extLst>
              <a:ext uri="{FF2B5EF4-FFF2-40B4-BE49-F238E27FC236}">
                <a16:creationId xmlns:a16="http://schemas.microsoft.com/office/drawing/2014/main" id="{0ED1A079-6D69-1F1B-81CD-7454900C911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882714" y="608730"/>
            <a:ext cx="4125146" cy="3093859"/>
          </a:xfrm>
          <a:prstGeom prst="rect">
            <a:avLst/>
          </a:prstGeom>
          <a:noFill/>
          <a:extLst>
            <a:ext uri="{909E8E84-426E-40DD-AFC4-6F175D3DCCD1}">
              <a14:hiddenFill xmlns:a14="http://schemas.microsoft.com/office/drawing/2010/main">
                <a:solidFill>
                  <a:srgbClr val="FFFFFF"/>
                </a:solidFill>
              </a14:hiddenFill>
            </a:ext>
          </a:extLst>
        </p:spPr>
      </p:pic>
      <p:sp>
        <p:nvSpPr>
          <p:cNvPr id="5" name="Metin kutusu 4">
            <a:extLst>
              <a:ext uri="{FF2B5EF4-FFF2-40B4-BE49-F238E27FC236}">
                <a16:creationId xmlns:a16="http://schemas.microsoft.com/office/drawing/2014/main" id="{F462510D-F22E-99FB-17BC-A8AC95D8A241}"/>
              </a:ext>
            </a:extLst>
          </p:cNvPr>
          <p:cNvSpPr txBox="1"/>
          <p:nvPr/>
        </p:nvSpPr>
        <p:spPr>
          <a:xfrm>
            <a:off x="321736" y="4324449"/>
            <a:ext cx="11590310" cy="1384995"/>
          </a:xfrm>
          <a:prstGeom prst="rect">
            <a:avLst/>
          </a:prstGeom>
          <a:solidFill>
            <a:schemeClr val="bg1">
              <a:lumMod val="60000"/>
              <a:lumOff val="40000"/>
            </a:schemeClr>
          </a:solidFill>
        </p:spPr>
        <p:txBody>
          <a:bodyPr wrap="square">
            <a:spAutoFit/>
          </a:bodyPr>
          <a:lstStyle/>
          <a:p>
            <a:pPr algn="just"/>
            <a:r>
              <a:rPr lang="sl-SI" sz="1400" dirty="0">
                <a:solidFill>
                  <a:schemeClr val="accent1"/>
                </a:solidFill>
              </a:rPr>
              <a:t>Diagram Akterji poslovnega ekosistema razvršča akterje poslovnega ekosistema v tri plasti: </a:t>
            </a:r>
            <a:r>
              <a:rPr lang="sl-SI" sz="1400" b="1" dirty="0">
                <a:solidFill>
                  <a:schemeClr val="accent1"/>
                </a:solidFill>
              </a:rPr>
              <a:t>Osnovna dejavnost, </a:t>
            </a:r>
            <a:r>
              <a:rPr lang="en-US" sz="1400" b="1" dirty="0">
                <a:solidFill>
                  <a:schemeClr val="accent1"/>
                </a:solidFill>
              </a:rPr>
              <a:t>R</a:t>
            </a:r>
            <a:r>
              <a:rPr lang="sl-SI" sz="1400" b="1" dirty="0" err="1">
                <a:solidFill>
                  <a:schemeClr val="accent1"/>
                </a:solidFill>
              </a:rPr>
              <a:t>azširjeno</a:t>
            </a:r>
            <a:r>
              <a:rPr lang="sl-SI" sz="1400" b="1" dirty="0">
                <a:solidFill>
                  <a:schemeClr val="accent1"/>
                </a:solidFill>
              </a:rPr>
              <a:t> podjetje</a:t>
            </a:r>
            <a:r>
              <a:rPr lang="sl-SI" sz="1400" dirty="0">
                <a:solidFill>
                  <a:schemeClr val="accent1"/>
                </a:solidFill>
              </a:rPr>
              <a:t>, in </a:t>
            </a:r>
            <a:r>
              <a:rPr lang="en-US" sz="1400" b="1" dirty="0">
                <a:solidFill>
                  <a:schemeClr val="accent1"/>
                </a:solidFill>
              </a:rPr>
              <a:t>Š</a:t>
            </a:r>
            <a:r>
              <a:rPr lang="sl-SI" sz="1400" b="1" dirty="0" err="1">
                <a:solidFill>
                  <a:schemeClr val="accent1"/>
                </a:solidFill>
              </a:rPr>
              <a:t>irši</a:t>
            </a:r>
            <a:r>
              <a:rPr lang="sl-SI" sz="1400" b="1" dirty="0">
                <a:solidFill>
                  <a:schemeClr val="accent1"/>
                </a:solidFill>
              </a:rPr>
              <a:t> poslovni ekosistem</a:t>
            </a:r>
            <a:r>
              <a:rPr lang="sl-SI" sz="1400" dirty="0">
                <a:solidFill>
                  <a:schemeClr val="accent1"/>
                </a:solidFill>
              </a:rPr>
              <a:t>. V središču je osnovna dejavnost glavnih sodelavcev, kot so neposredni dobavitelji in distribucijski kanali. Razširjeno podjetje obdaja jedro in vključuje akterje, kot so neposredne stranke, standardna telesa, dobavitelji dopolnilnih izdelkov, dobavitelji dobaviteljev in kupci kupcev. Nazadnje, najbolj zunanja plast predstavlja poslovni ekosistem, ki zajema širše deležnike, kot so trgovinska združenja, sindikati, vlagatelji, vladne agencije, regulativni organi in konkurenčne organizacije, ki si delijo atribute, procese in ureditve. Ta struktura poudarja medsebojno povezane vloge, ki spodbujajo sodelovanje in konkurenco.</a:t>
            </a:r>
          </a:p>
        </p:txBody>
      </p:sp>
    </p:spTree>
    <p:extLst>
      <p:ext uri="{BB962C8B-B14F-4D97-AF65-F5344CB8AC3E}">
        <p14:creationId xmlns:p14="http://schemas.microsoft.com/office/powerpoint/2010/main" val="78923927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4418CC5-4AA2-BF58-56F8-07A258E9568A}"/>
            </a:ext>
          </a:extLst>
        </p:cNvPr>
        <p:cNvGrpSpPr/>
        <p:nvPr/>
      </p:nvGrpSpPr>
      <p:grpSpPr>
        <a:xfrm>
          <a:off x="0" y="0"/>
          <a:ext cx="0" cy="0"/>
          <a:chOff x="0" y="0"/>
          <a:chExt cx="0" cy="0"/>
        </a:xfrm>
      </p:grpSpPr>
      <p:sp>
        <p:nvSpPr>
          <p:cNvPr id="3" name="Metin kutusu 2">
            <a:extLst>
              <a:ext uri="{FF2B5EF4-FFF2-40B4-BE49-F238E27FC236}">
                <a16:creationId xmlns:a16="http://schemas.microsoft.com/office/drawing/2014/main" id="{3BA426F7-9200-2299-379B-621571793CB3}"/>
              </a:ext>
            </a:extLst>
          </p:cNvPr>
          <p:cNvSpPr txBox="1"/>
          <p:nvPr/>
        </p:nvSpPr>
        <p:spPr>
          <a:xfrm>
            <a:off x="440943" y="529385"/>
            <a:ext cx="6096000" cy="400110"/>
          </a:xfrm>
          <a:prstGeom prst="rect">
            <a:avLst/>
          </a:prstGeom>
          <a:noFill/>
        </p:spPr>
        <p:txBody>
          <a:bodyPr wrap="square">
            <a:spAutoFit/>
          </a:bodyPr>
          <a:lstStyle/>
          <a:p>
            <a:pPr algn="just"/>
            <a:r>
              <a:rPr lang="tr-TR" sz="2000" b="1" dirty="0">
                <a:solidFill>
                  <a:schemeClr val="bg1"/>
                </a:solidFill>
                <a:ea typeface="Noto Sans" panose="020B0502040504020204" pitchFamily="34" charset="0"/>
                <a:cs typeface="Noto Sans" panose="020B0502040504020204" pitchFamily="34" charset="0"/>
              </a:rPr>
              <a:t>Poslovna mreža</a:t>
            </a:r>
          </a:p>
        </p:txBody>
      </p:sp>
      <p:sp>
        <p:nvSpPr>
          <p:cNvPr id="6" name="Metin kutusu 5">
            <a:extLst>
              <a:ext uri="{FF2B5EF4-FFF2-40B4-BE49-F238E27FC236}">
                <a16:creationId xmlns:a16="http://schemas.microsoft.com/office/drawing/2014/main" id="{F207DEAD-BCE1-3630-7F1A-4A44EFF53B68}"/>
              </a:ext>
            </a:extLst>
          </p:cNvPr>
          <p:cNvSpPr txBox="1"/>
          <p:nvPr/>
        </p:nvSpPr>
        <p:spPr>
          <a:xfrm>
            <a:off x="440943" y="1228972"/>
            <a:ext cx="10517382" cy="584775"/>
          </a:xfrm>
          <a:prstGeom prst="rect">
            <a:avLst/>
          </a:prstGeom>
          <a:noFill/>
        </p:spPr>
        <p:txBody>
          <a:bodyPr wrap="square" lIns="91440" tIns="45720" rIns="91440" bIns="45720" anchor="t">
            <a:spAutoFit/>
          </a:bodyPr>
          <a:lstStyle/>
          <a:p>
            <a:pPr algn="just"/>
            <a:r>
              <a:rPr lang="sl-SI" sz="1600" dirty="0">
                <a:solidFill>
                  <a:schemeClr val="accent1"/>
                </a:solidFill>
                <a:ea typeface="Noto Sans"/>
                <a:cs typeface="Noto Sans"/>
              </a:rPr>
              <a:t>Poslovne mreže so nizi ponavljajočih se transakcij, ki temeljijo na strukturnih in relacijskih formacijah, ki jih sestavljajo medsebojno povezani elementi.</a:t>
            </a:r>
          </a:p>
        </p:txBody>
      </p:sp>
      <p:sp>
        <p:nvSpPr>
          <p:cNvPr id="8" name="Metin kutusu 7">
            <a:extLst>
              <a:ext uri="{FF2B5EF4-FFF2-40B4-BE49-F238E27FC236}">
                <a16:creationId xmlns:a16="http://schemas.microsoft.com/office/drawing/2014/main" id="{10294662-7068-F148-9120-9184A017F26B}"/>
              </a:ext>
            </a:extLst>
          </p:cNvPr>
          <p:cNvSpPr txBox="1"/>
          <p:nvPr/>
        </p:nvSpPr>
        <p:spPr>
          <a:xfrm>
            <a:off x="440943" y="2113225"/>
            <a:ext cx="5294839" cy="3600986"/>
          </a:xfrm>
          <a:prstGeom prst="rect">
            <a:avLst/>
          </a:prstGeom>
          <a:noFill/>
        </p:spPr>
        <p:txBody>
          <a:bodyPr wrap="square">
            <a:spAutoFit/>
          </a:bodyPr>
          <a:lstStyle/>
          <a:p>
            <a:pPr algn="just"/>
            <a:r>
              <a:rPr lang="sl-SI" sz="1600" dirty="0">
                <a:solidFill>
                  <a:schemeClr val="accent1"/>
                </a:solidFill>
                <a:ea typeface="Noto Sans" panose="020B0502040504020204" pitchFamily="34" charset="0"/>
                <a:cs typeface="Noto Sans" panose="020B0502040504020204" pitchFamily="34" charset="0"/>
              </a:rPr>
              <a:t>Razlaga strukture </a:t>
            </a:r>
            <a:r>
              <a:rPr lang="sl-SI" sz="1600" b="1" dirty="0">
                <a:solidFill>
                  <a:schemeClr val="accent1"/>
                </a:solidFill>
                <a:ea typeface="Noto Sans" panose="020B0502040504020204" pitchFamily="34" charset="0"/>
                <a:cs typeface="Noto Sans" panose="020B0502040504020204" pitchFamily="34" charset="0"/>
              </a:rPr>
              <a:t>poslovnih mrež </a:t>
            </a:r>
            <a:r>
              <a:rPr lang="sl-SI" sz="1600" dirty="0">
                <a:solidFill>
                  <a:schemeClr val="accent1"/>
                </a:solidFill>
                <a:ea typeface="Noto Sans" panose="020B0502040504020204" pitchFamily="34" charset="0"/>
                <a:cs typeface="Noto Sans" panose="020B0502040504020204" pitchFamily="34" charset="0"/>
              </a:rPr>
              <a:t>je, da so le-te sodelovalne poslovne skupnosti, strateška zavezništva, med</a:t>
            </a:r>
            <a:r>
              <a:rPr lang="en-US" sz="1600" dirty="0" err="1">
                <a:solidFill>
                  <a:schemeClr val="accent1"/>
                </a:solidFill>
                <a:ea typeface="Noto Sans" panose="020B0502040504020204" pitchFamily="34" charset="0"/>
                <a:cs typeface="Noto Sans" panose="020B0502040504020204" pitchFamily="34" charset="0"/>
              </a:rPr>
              <a:t>podjetna</a:t>
            </a:r>
            <a:r>
              <a:rPr lang="sl-SI" sz="1600" dirty="0">
                <a:solidFill>
                  <a:schemeClr val="accent1"/>
                </a:solidFill>
                <a:ea typeface="Noto Sans" panose="020B0502040504020204" pitchFamily="34" charset="0"/>
                <a:cs typeface="Noto Sans" panose="020B0502040504020204" pitchFamily="34" charset="0"/>
              </a:rPr>
              <a:t> in dobavna omrežja.</a:t>
            </a:r>
          </a:p>
          <a:p>
            <a:pPr algn="just"/>
            <a:endParaRPr lang="sl-SI" sz="1600" dirty="0">
              <a:solidFill>
                <a:schemeClr val="accent1"/>
              </a:solidFill>
              <a:ea typeface="Noto Sans" panose="020B0502040504020204" pitchFamily="34" charset="0"/>
              <a:cs typeface="Noto Sans" panose="020B0502040504020204" pitchFamily="34" charset="0"/>
            </a:endParaRPr>
          </a:p>
          <a:p>
            <a:pPr algn="just"/>
            <a:r>
              <a:rPr lang="sl-SI" sz="1600" b="1" dirty="0">
                <a:solidFill>
                  <a:schemeClr val="accent1"/>
                </a:solidFill>
                <a:ea typeface="Noto Sans" panose="020B0502040504020204" pitchFamily="34" charset="0"/>
                <a:cs typeface="Noto Sans" panose="020B0502040504020204" pitchFamily="34" charset="0"/>
              </a:rPr>
              <a:t>Akterji </a:t>
            </a:r>
            <a:r>
              <a:rPr lang="en-US" sz="1600" dirty="0">
                <a:solidFill>
                  <a:schemeClr val="accent1"/>
                </a:solidFill>
                <a:ea typeface="Noto Sans" panose="020B0502040504020204" pitchFamily="34" charset="0"/>
                <a:cs typeface="Noto Sans" panose="020B0502040504020204" pitchFamily="34" charset="0"/>
              </a:rPr>
              <a:t>so </a:t>
            </a:r>
            <a:r>
              <a:rPr lang="sl-SI" sz="1600" dirty="0">
                <a:solidFill>
                  <a:schemeClr val="accent1"/>
                </a:solidFill>
                <a:ea typeface="Noto Sans" panose="020B0502040504020204" pitchFamily="34" charset="0"/>
                <a:cs typeface="Noto Sans" panose="020B0502040504020204" pitchFamily="34" charset="0"/>
              </a:rPr>
              <a:t>vozlišča - opredeljen</a:t>
            </a:r>
            <a:r>
              <a:rPr lang="en-US" sz="1600" dirty="0">
                <a:solidFill>
                  <a:schemeClr val="accent1"/>
                </a:solidFill>
                <a:ea typeface="Noto Sans" panose="020B0502040504020204" pitchFamily="34" charset="0"/>
                <a:cs typeface="Noto Sans" panose="020B0502040504020204" pitchFamily="34" charset="0"/>
              </a:rPr>
              <a:t>a</a:t>
            </a:r>
            <a:r>
              <a:rPr lang="sl-SI" sz="1600" dirty="0">
                <a:solidFill>
                  <a:schemeClr val="accent1"/>
                </a:solidFill>
                <a:ea typeface="Noto Sans" panose="020B0502040504020204" pitchFamily="34" charset="0"/>
                <a:cs typeface="Noto Sans" panose="020B0502040504020204" pitchFamily="34" charset="0"/>
              </a:rPr>
              <a:t> kot gospodarski subjekti, kot so podjetja, menedžerji, samostojni podjetniki in institucije.</a:t>
            </a:r>
          </a:p>
          <a:p>
            <a:pPr algn="just"/>
            <a:endParaRPr lang="sl-SI" sz="1600" dirty="0">
              <a:solidFill>
                <a:schemeClr val="accent1"/>
              </a:solidFill>
              <a:ea typeface="Noto Sans" panose="020B0502040504020204" pitchFamily="34" charset="0"/>
              <a:cs typeface="Noto Sans" panose="020B0502040504020204" pitchFamily="34" charset="0"/>
            </a:endParaRPr>
          </a:p>
          <a:p>
            <a:pPr algn="just"/>
            <a:r>
              <a:rPr lang="sl-SI" sz="1600" b="1" dirty="0">
                <a:solidFill>
                  <a:schemeClr val="accent1"/>
                </a:solidFill>
                <a:ea typeface="Noto Sans" panose="020B0502040504020204" pitchFamily="34" charset="0"/>
                <a:cs typeface="Noto Sans" panose="020B0502040504020204" pitchFamily="34" charset="0"/>
              </a:rPr>
              <a:t>Odnosi v poslovnih omrežjih</a:t>
            </a:r>
            <a:r>
              <a:rPr lang="sl-SI" sz="1600" dirty="0">
                <a:solidFill>
                  <a:schemeClr val="accent1"/>
                </a:solidFill>
                <a:ea typeface="Noto Sans" panose="020B0502040504020204" pitchFamily="34" charset="0"/>
                <a:cs typeface="Noto Sans" panose="020B0502040504020204" pitchFamily="34" charset="0"/>
              </a:rPr>
              <a:t>, ali vezi in povezave, se preučujejo v okviru strateških odločitev akterjev in odločitev za izbiro medsebojno sodelujočih partnerjev in ponavljajočo se izmenjavo blaga ali storitev. </a:t>
            </a:r>
          </a:p>
          <a:p>
            <a:pPr algn="just"/>
            <a:endParaRPr lang="sl-SI" dirty="0">
              <a:solidFill>
                <a:schemeClr val="accent1"/>
              </a:solidFill>
              <a:ea typeface="Noto Sans" panose="020B0502040504020204" pitchFamily="34" charset="0"/>
              <a:cs typeface="Noto Sans" panose="020B0502040504020204" pitchFamily="34" charset="0"/>
            </a:endParaRPr>
          </a:p>
          <a:p>
            <a:pPr algn="just"/>
            <a:endParaRPr lang="tr-TR" dirty="0">
              <a:solidFill>
                <a:schemeClr val="accent1"/>
              </a:solidFill>
              <a:ea typeface="Noto Sans" panose="020B0502040504020204" pitchFamily="34" charset="0"/>
              <a:cs typeface="Noto Sans" panose="020B0502040504020204" pitchFamily="34" charset="0"/>
            </a:endParaRPr>
          </a:p>
        </p:txBody>
      </p:sp>
      <p:sp>
        <p:nvSpPr>
          <p:cNvPr id="9" name="Metin kutusu 8">
            <a:extLst>
              <a:ext uri="{FF2B5EF4-FFF2-40B4-BE49-F238E27FC236}">
                <a16:creationId xmlns:a16="http://schemas.microsoft.com/office/drawing/2014/main" id="{A7A72130-247A-3BF8-5F94-AE2DFE40BD48}"/>
              </a:ext>
            </a:extLst>
          </p:cNvPr>
          <p:cNvSpPr txBox="1"/>
          <p:nvPr/>
        </p:nvSpPr>
        <p:spPr>
          <a:xfrm>
            <a:off x="7080568" y="5172801"/>
            <a:ext cx="4228347" cy="246221"/>
          </a:xfrm>
          <a:prstGeom prst="rect">
            <a:avLst/>
          </a:prstGeom>
          <a:noFill/>
        </p:spPr>
        <p:txBody>
          <a:bodyPr wrap="square" lIns="91440" tIns="45720" rIns="91440" bIns="45720" anchor="t">
            <a:spAutoFit/>
          </a:bodyPr>
          <a:lstStyle/>
          <a:p>
            <a:pPr algn="ctr"/>
            <a:r>
              <a:rPr lang="en-US" sz="1000" dirty="0">
                <a:solidFill>
                  <a:schemeClr val="accent1"/>
                </a:solidFill>
                <a:ea typeface="Noto Sans"/>
                <a:cs typeface="Noto Sans"/>
              </a:rPr>
              <a:t>Vir: </a:t>
            </a:r>
            <a:r>
              <a:rPr lang="en-US" sz="1000" dirty="0" err="1">
                <a:solidFill>
                  <a:schemeClr val="accent1"/>
                </a:solidFill>
                <a:ea typeface="Noto Sans"/>
                <a:cs typeface="Noto Sans"/>
              </a:rPr>
              <a:t>Tedova</a:t>
            </a:r>
            <a:r>
              <a:rPr lang="en-US" sz="1000" dirty="0">
                <a:solidFill>
                  <a:schemeClr val="accent1"/>
                </a:solidFill>
                <a:ea typeface="Noto Sans"/>
                <a:cs typeface="Noto Sans"/>
              </a:rPr>
              <a:t> (2006):  The Network Diamond</a:t>
            </a:r>
            <a:endParaRPr lang="en-US" sz="1000" dirty="0">
              <a:solidFill>
                <a:schemeClr val="accent1"/>
              </a:solidFill>
              <a:effectLst/>
              <a:ea typeface="Noto Sans"/>
              <a:cs typeface="Noto Sans"/>
            </a:endParaRPr>
          </a:p>
        </p:txBody>
      </p:sp>
      <p:sp>
        <p:nvSpPr>
          <p:cNvPr id="11" name="Metin kutusu 10">
            <a:extLst>
              <a:ext uri="{FF2B5EF4-FFF2-40B4-BE49-F238E27FC236}">
                <a16:creationId xmlns:a16="http://schemas.microsoft.com/office/drawing/2014/main" id="{E6FC9C8E-B17A-B6E8-D493-9593A6EAC8D0}"/>
              </a:ext>
            </a:extLst>
          </p:cNvPr>
          <p:cNvSpPr txBox="1"/>
          <p:nvPr/>
        </p:nvSpPr>
        <p:spPr>
          <a:xfrm>
            <a:off x="6775932" y="5534525"/>
            <a:ext cx="5112630" cy="523220"/>
          </a:xfrm>
          <a:prstGeom prst="rect">
            <a:avLst/>
          </a:prstGeom>
          <a:solidFill>
            <a:schemeClr val="bg1">
              <a:lumMod val="60000"/>
              <a:lumOff val="40000"/>
            </a:schemeClr>
          </a:solidFill>
        </p:spPr>
        <p:txBody>
          <a:bodyPr wrap="square">
            <a:spAutoFit/>
          </a:bodyPr>
          <a:lstStyle/>
          <a:p>
            <a:pPr algn="just"/>
            <a:r>
              <a:rPr lang="en-US" sz="1400" dirty="0">
                <a:solidFill>
                  <a:schemeClr val="accent1"/>
                </a:solidFill>
              </a:rPr>
              <a:t>Diagram </a:t>
            </a:r>
            <a:r>
              <a:rPr lang="en-US" sz="1400" dirty="0" err="1">
                <a:solidFill>
                  <a:schemeClr val="accent1"/>
                </a:solidFill>
              </a:rPr>
              <a:t>predstavlja</a:t>
            </a:r>
            <a:r>
              <a:rPr lang="en-US" sz="1400" dirty="0">
                <a:solidFill>
                  <a:schemeClr val="accent1"/>
                </a:solidFill>
              </a:rPr>
              <a:t> </a:t>
            </a:r>
            <a:r>
              <a:rPr lang="en-US" sz="1400" dirty="0" err="1">
                <a:solidFill>
                  <a:schemeClr val="accent1"/>
                </a:solidFill>
              </a:rPr>
              <a:t>okvir</a:t>
            </a:r>
            <a:r>
              <a:rPr lang="en-US" sz="1400" dirty="0">
                <a:solidFill>
                  <a:schemeClr val="accent1"/>
                </a:solidFill>
              </a:rPr>
              <a:t> “</a:t>
            </a:r>
            <a:r>
              <a:rPr lang="en-US" sz="1400" dirty="0" err="1">
                <a:solidFill>
                  <a:schemeClr val="accent1"/>
                </a:solidFill>
              </a:rPr>
              <a:t>Diamantne</a:t>
            </a:r>
            <a:r>
              <a:rPr lang="en-US" sz="1400" dirty="0">
                <a:solidFill>
                  <a:schemeClr val="accent1"/>
                </a:solidFill>
              </a:rPr>
              <a:t> </a:t>
            </a:r>
            <a:r>
              <a:rPr lang="en-US" sz="1400" dirty="0" err="1">
                <a:solidFill>
                  <a:schemeClr val="accent1"/>
                </a:solidFill>
              </a:rPr>
              <a:t>mreže</a:t>
            </a:r>
            <a:r>
              <a:rPr lang="en-US" sz="1400" dirty="0">
                <a:solidFill>
                  <a:schemeClr val="accent1"/>
                </a:solidFill>
              </a:rPr>
              <a:t>”, ki </a:t>
            </a:r>
            <a:r>
              <a:rPr lang="en-US" sz="1400" dirty="0" err="1">
                <a:solidFill>
                  <a:schemeClr val="accent1"/>
                </a:solidFill>
              </a:rPr>
              <a:t>konceptualizira</a:t>
            </a:r>
            <a:r>
              <a:rPr lang="en-US" sz="1400" dirty="0">
                <a:solidFill>
                  <a:schemeClr val="accent1"/>
                </a:solidFill>
              </a:rPr>
              <a:t> </a:t>
            </a:r>
            <a:r>
              <a:rPr lang="en-US" sz="1400" dirty="0" err="1">
                <a:solidFill>
                  <a:schemeClr val="accent1"/>
                </a:solidFill>
              </a:rPr>
              <a:t>omrežja</a:t>
            </a:r>
            <a:r>
              <a:rPr lang="en-US" sz="1400" dirty="0">
                <a:solidFill>
                  <a:schemeClr val="accent1"/>
                </a:solidFill>
              </a:rPr>
              <a:t> z </a:t>
            </a:r>
            <a:r>
              <a:rPr lang="en-US" sz="1400" dirty="0" err="1">
                <a:solidFill>
                  <a:schemeClr val="accent1"/>
                </a:solidFill>
              </a:rPr>
              <a:t>analizo</a:t>
            </a:r>
            <a:r>
              <a:rPr lang="en-US" sz="1400" dirty="0">
                <a:solidFill>
                  <a:schemeClr val="accent1"/>
                </a:solidFill>
              </a:rPr>
              <a:t> </a:t>
            </a:r>
            <a:r>
              <a:rPr lang="en-US" sz="1400" dirty="0" err="1">
                <a:solidFill>
                  <a:schemeClr val="accent1"/>
                </a:solidFill>
              </a:rPr>
              <a:t>ključnih</a:t>
            </a:r>
            <a:r>
              <a:rPr lang="en-US" sz="1400" dirty="0">
                <a:solidFill>
                  <a:schemeClr val="accent1"/>
                </a:solidFill>
              </a:rPr>
              <a:t> </a:t>
            </a:r>
            <a:r>
              <a:rPr lang="en-US" sz="1400" dirty="0" err="1">
                <a:solidFill>
                  <a:schemeClr val="accent1"/>
                </a:solidFill>
              </a:rPr>
              <a:t>elementov</a:t>
            </a:r>
            <a:endParaRPr lang="en-US" sz="1400" dirty="0">
              <a:solidFill>
                <a:schemeClr val="accent1"/>
              </a:solidFill>
            </a:endParaRPr>
          </a:p>
        </p:txBody>
      </p:sp>
      <p:pic>
        <p:nvPicPr>
          <p:cNvPr id="4" name="Resim 3" descr="ekran görüntüsü, daire, renklilik içeren bir resim&#10;&#10;Açıklama otomatik olarak oluşturuldu">
            <a:extLst>
              <a:ext uri="{FF2B5EF4-FFF2-40B4-BE49-F238E27FC236}">
                <a16:creationId xmlns:a16="http://schemas.microsoft.com/office/drawing/2014/main" id="{CF8963D7-1ECE-191C-CD3D-4F92189EB5FD}"/>
              </a:ext>
            </a:extLst>
          </p:cNvPr>
          <p:cNvPicPr>
            <a:picLocks noChangeAspect="1"/>
          </p:cNvPicPr>
          <p:nvPr/>
        </p:nvPicPr>
        <p:blipFill>
          <a:blip r:embed="rId2">
            <a:extLst>
              <a:ext uri="{28A0092B-C50C-407E-A947-70E740481C1C}">
                <a14:useLocalDpi xmlns:a14="http://schemas.microsoft.com/office/drawing/2010/main" val="0"/>
              </a:ext>
            </a:extLst>
          </a:blip>
          <a:srcRect l="35804" t="18328" r="16580" b="18037"/>
          <a:stretch/>
        </p:blipFill>
        <p:spPr>
          <a:xfrm>
            <a:off x="6775932" y="1462892"/>
            <a:ext cx="4633715" cy="3483309"/>
          </a:xfrm>
          <a:prstGeom prst="rect">
            <a:avLst/>
          </a:prstGeom>
        </p:spPr>
      </p:pic>
    </p:spTree>
    <p:extLst>
      <p:ext uri="{BB962C8B-B14F-4D97-AF65-F5344CB8AC3E}">
        <p14:creationId xmlns:p14="http://schemas.microsoft.com/office/powerpoint/2010/main" val="259856093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9E10E63-D7F3-B4AB-DFF9-66389FFBE098}"/>
            </a:ext>
          </a:extLst>
        </p:cNvPr>
        <p:cNvGrpSpPr/>
        <p:nvPr/>
      </p:nvGrpSpPr>
      <p:grpSpPr>
        <a:xfrm>
          <a:off x="0" y="0"/>
          <a:ext cx="0" cy="0"/>
          <a:chOff x="0" y="0"/>
          <a:chExt cx="0" cy="0"/>
        </a:xfrm>
      </p:grpSpPr>
      <p:sp>
        <p:nvSpPr>
          <p:cNvPr id="8" name="Metin kutusu 7">
            <a:extLst>
              <a:ext uri="{FF2B5EF4-FFF2-40B4-BE49-F238E27FC236}">
                <a16:creationId xmlns:a16="http://schemas.microsoft.com/office/drawing/2014/main" id="{3E2F2F29-7EAB-EC00-1485-43456270F924}"/>
              </a:ext>
            </a:extLst>
          </p:cNvPr>
          <p:cNvSpPr txBox="1"/>
          <p:nvPr/>
        </p:nvSpPr>
        <p:spPr>
          <a:xfrm>
            <a:off x="320269" y="465930"/>
            <a:ext cx="10927313" cy="5078313"/>
          </a:xfrm>
          <a:prstGeom prst="rect">
            <a:avLst/>
          </a:prstGeom>
          <a:noFill/>
        </p:spPr>
        <p:txBody>
          <a:bodyPr wrap="square" lIns="91440" tIns="45720" rIns="91440" bIns="45720" anchor="t">
            <a:spAutoFit/>
          </a:bodyPr>
          <a:lstStyle/>
          <a:p>
            <a:r>
              <a:rPr lang="sl-SI" b="1" dirty="0">
                <a:solidFill>
                  <a:schemeClr val="bg1"/>
                </a:solidFill>
              </a:rPr>
              <a:t>Ključne komponente diamante mreže</a:t>
            </a:r>
          </a:p>
          <a:p>
            <a:endParaRPr lang="sl-SI" b="1" dirty="0">
              <a:solidFill>
                <a:schemeClr val="accent1"/>
              </a:solidFill>
            </a:endParaRPr>
          </a:p>
          <a:p>
            <a:pPr>
              <a:buFont typeface="+mj-lt"/>
              <a:buAutoNum type="arabicPeriod"/>
            </a:pPr>
            <a:r>
              <a:rPr lang="sl-SI" sz="1600" b="1" dirty="0">
                <a:solidFill>
                  <a:schemeClr val="accent1"/>
                </a:solidFill>
              </a:rPr>
              <a:t> Akterji</a:t>
            </a:r>
            <a:r>
              <a:rPr lang="sl-SI" sz="1600" dirty="0">
                <a:solidFill>
                  <a:schemeClr val="accent1"/>
                </a:solidFill>
              </a:rPr>
              <a:t>:</a:t>
            </a:r>
          </a:p>
          <a:p>
            <a:pPr marL="742950" lvl="1" indent="-285750" algn="just">
              <a:buFont typeface="Arial"/>
              <a:buChar char="•"/>
            </a:pPr>
            <a:r>
              <a:rPr lang="sl-SI" sz="1600" dirty="0">
                <a:solidFill>
                  <a:schemeClr val="accent1"/>
                </a:solidFill>
              </a:rPr>
              <a:t>Posamezniki, organizacije ali subjekti, ki so vključeni v  mrežo</a:t>
            </a:r>
          </a:p>
          <a:p>
            <a:pPr marL="742950" lvl="1" indent="-285750" algn="just">
              <a:buFont typeface="Arial"/>
              <a:buChar char="•"/>
            </a:pPr>
            <a:r>
              <a:rPr lang="sl-SI" sz="1600" dirty="0">
                <a:solidFill>
                  <a:schemeClr val="accent1"/>
                </a:solidFill>
              </a:rPr>
              <a:t>“Relacijski pristop” poudarja razumevanje odnosov, vlog in prispevkov akterjev.</a:t>
            </a:r>
            <a:endParaRPr lang="sl-SI" dirty="0">
              <a:solidFill>
                <a:schemeClr val="accent1"/>
              </a:solidFill>
            </a:endParaRPr>
          </a:p>
          <a:p>
            <a:pPr lvl="1" algn="just"/>
            <a:endParaRPr lang="sl-SI" sz="1600" dirty="0">
              <a:solidFill>
                <a:schemeClr val="accent1"/>
              </a:solidFill>
            </a:endParaRPr>
          </a:p>
          <a:p>
            <a:pPr algn="just">
              <a:buFont typeface="+mj-lt"/>
              <a:buAutoNum type="arabicPeriod"/>
            </a:pPr>
            <a:r>
              <a:rPr lang="sl-SI" sz="1600" b="1" dirty="0">
                <a:solidFill>
                  <a:schemeClr val="accent1"/>
                </a:solidFill>
              </a:rPr>
              <a:t> Struktura</a:t>
            </a:r>
            <a:r>
              <a:rPr lang="sl-SI" sz="1600" dirty="0">
                <a:solidFill>
                  <a:schemeClr val="accent1"/>
                </a:solidFill>
              </a:rPr>
              <a:t>:</a:t>
            </a:r>
          </a:p>
          <a:p>
            <a:pPr marL="742950" lvl="1" indent="-285750" algn="just">
              <a:buFont typeface="Arial"/>
              <a:buChar char="•"/>
            </a:pPr>
            <a:r>
              <a:rPr lang="sl-SI" sz="1600" dirty="0">
                <a:solidFill>
                  <a:schemeClr val="accent1"/>
                </a:solidFill>
              </a:rPr>
              <a:t>Nanaša se na organizacijo mreže, vključno z njeno hierarhijo, povezljivostjo in pretokom virov.</a:t>
            </a:r>
          </a:p>
          <a:p>
            <a:pPr marL="742950" lvl="1" indent="-285750" algn="just">
              <a:buFont typeface="Arial"/>
              <a:buChar char="•"/>
            </a:pPr>
            <a:r>
              <a:rPr lang="sl-SI" sz="1600" dirty="0">
                <a:solidFill>
                  <a:schemeClr val="accent1"/>
                </a:solidFill>
              </a:rPr>
              <a:t>"Strukturni pristop" se osredotoča na razumevanje, kako ti organizacijski okviri vplivajo na delovanje in rezultate mreže.</a:t>
            </a:r>
            <a:endParaRPr lang="sl-SI">
              <a:solidFill>
                <a:schemeClr val="accent1"/>
              </a:solidFill>
            </a:endParaRPr>
          </a:p>
          <a:p>
            <a:pPr lvl="1" algn="just"/>
            <a:endParaRPr lang="sl-SI" sz="1600" dirty="0">
              <a:solidFill>
                <a:schemeClr val="accent1"/>
              </a:solidFill>
            </a:endParaRPr>
          </a:p>
          <a:p>
            <a:pPr algn="just">
              <a:buFont typeface="+mj-lt"/>
              <a:buAutoNum type="arabicPeriod"/>
            </a:pPr>
            <a:r>
              <a:rPr lang="sl-SI" sz="1600" b="1" dirty="0">
                <a:solidFill>
                  <a:schemeClr val="accent1"/>
                </a:solidFill>
              </a:rPr>
              <a:t> Odnosi</a:t>
            </a:r>
            <a:r>
              <a:rPr lang="sl-SI" sz="1600" dirty="0">
                <a:solidFill>
                  <a:schemeClr val="accent1"/>
                </a:solidFill>
              </a:rPr>
              <a:t>:</a:t>
            </a:r>
          </a:p>
          <a:p>
            <a:pPr marL="742950" lvl="1" indent="-285750" algn="just">
              <a:buFont typeface="Arial"/>
              <a:buChar char="•"/>
            </a:pPr>
            <a:r>
              <a:rPr lang="sl-SI" sz="1600" dirty="0">
                <a:solidFill>
                  <a:schemeClr val="accent1"/>
                </a:solidFill>
              </a:rPr>
              <a:t>Povezave, interakcije in dinamika med akterji v</a:t>
            </a:r>
            <a:r>
              <a:rPr lang="en-US" sz="1600" dirty="0">
                <a:solidFill>
                  <a:schemeClr val="accent1"/>
                </a:solidFill>
              </a:rPr>
              <a:t> </a:t>
            </a:r>
            <a:r>
              <a:rPr lang="en-US" sz="1600" dirty="0" err="1">
                <a:solidFill>
                  <a:schemeClr val="accent1"/>
                </a:solidFill>
              </a:rPr>
              <a:t>mreži</a:t>
            </a:r>
            <a:r>
              <a:rPr lang="sl-SI" sz="1600" dirty="0">
                <a:solidFill>
                  <a:schemeClr val="accent1"/>
                </a:solidFill>
              </a:rPr>
              <a:t>.</a:t>
            </a:r>
          </a:p>
          <a:p>
            <a:pPr marL="742950" lvl="1" indent="-285750" algn="just">
              <a:buFont typeface="Arial"/>
              <a:buChar char="•"/>
            </a:pPr>
            <a:r>
              <a:rPr lang="en-US" sz="1600" dirty="0">
                <a:solidFill>
                  <a:schemeClr val="accent1"/>
                </a:solidFill>
              </a:rPr>
              <a:t>So </a:t>
            </a:r>
            <a:r>
              <a:rPr lang="sl-SI" sz="1600" dirty="0">
                <a:solidFill>
                  <a:schemeClr val="accent1"/>
                </a:solidFill>
              </a:rPr>
              <a:t>bistvenega pomena za merjenje sodelovanja, zaupanja in izmenjave znanja znotraj mreže.</a:t>
            </a:r>
            <a:endParaRPr lang="sl-SI">
              <a:solidFill>
                <a:schemeClr val="accent1"/>
              </a:solidFill>
            </a:endParaRPr>
          </a:p>
          <a:p>
            <a:pPr lvl="1" algn="just"/>
            <a:endParaRPr lang="sl-SI" sz="1600" dirty="0">
              <a:solidFill>
                <a:schemeClr val="accent1"/>
              </a:solidFill>
            </a:endParaRPr>
          </a:p>
          <a:p>
            <a:pPr algn="just">
              <a:buFont typeface="+mj-lt"/>
              <a:buAutoNum type="arabicPeriod"/>
            </a:pPr>
            <a:r>
              <a:rPr lang="sl-SI" sz="1600" b="1" dirty="0">
                <a:solidFill>
                  <a:schemeClr val="accent1"/>
                </a:solidFill>
              </a:rPr>
              <a:t> Kulturni pristop</a:t>
            </a:r>
            <a:r>
              <a:rPr lang="sl-SI" sz="1600" dirty="0">
                <a:solidFill>
                  <a:schemeClr val="accent1"/>
                </a:solidFill>
              </a:rPr>
              <a:t>:</a:t>
            </a:r>
          </a:p>
          <a:p>
            <a:pPr marL="742950" lvl="1" indent="-285750" algn="just">
              <a:buFont typeface="Arial"/>
              <a:buChar char="•"/>
            </a:pPr>
            <a:r>
              <a:rPr lang="sl-SI" sz="1600" dirty="0">
                <a:solidFill>
                  <a:schemeClr val="accent1"/>
                </a:solidFill>
              </a:rPr>
              <a:t>Raziskuje skupne vrednote, norme in vedenje, ki vplivajo na interakcijo in sodelovanje akterjev v mreži.</a:t>
            </a:r>
          </a:p>
          <a:p>
            <a:pPr marL="742950" lvl="1" indent="-285750" algn="just">
              <a:buFont typeface="Arial"/>
              <a:buChar char="•"/>
            </a:pPr>
            <a:r>
              <a:rPr lang="sl-SI" sz="1600" dirty="0">
                <a:solidFill>
                  <a:schemeClr val="accent1"/>
                </a:solidFill>
              </a:rPr>
              <a:t>Ta vidik poudarja pomen kulture pri oblikovanju dinamike mreže.</a:t>
            </a:r>
            <a:endParaRPr lang="sl-SI" dirty="0">
              <a:solidFill>
                <a:schemeClr val="accent1"/>
              </a:solidFill>
            </a:endParaRPr>
          </a:p>
          <a:p>
            <a:pPr algn="just"/>
            <a:endParaRPr lang="sl-SI" dirty="0">
              <a:solidFill>
                <a:schemeClr val="accent1"/>
              </a:solidFill>
              <a:ea typeface="Noto Sans" panose="020B0502040504020204" pitchFamily="34" charset="0"/>
              <a:cs typeface="Noto Sans" panose="020B0502040504020204" pitchFamily="34" charset="0"/>
            </a:endParaRPr>
          </a:p>
          <a:p>
            <a:pPr algn="just"/>
            <a:endParaRPr lang="tr-TR" sz="1400" dirty="0">
              <a:solidFill>
                <a:schemeClr val="accent1"/>
              </a:solidFill>
              <a:latin typeface="Noto Sans" panose="020B0502040504020204" pitchFamily="34" charset="0"/>
              <a:ea typeface="Noto Sans" panose="020B0502040504020204" pitchFamily="34" charset="0"/>
              <a:cs typeface="Noto Sans" panose="020B0502040504020204" pitchFamily="34" charset="0"/>
            </a:endParaRPr>
          </a:p>
        </p:txBody>
      </p:sp>
    </p:spTree>
    <p:extLst>
      <p:ext uri="{BB962C8B-B14F-4D97-AF65-F5344CB8AC3E}">
        <p14:creationId xmlns:p14="http://schemas.microsoft.com/office/powerpoint/2010/main" val="405763907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9C3096B-E988-7F4A-E6E0-4E0FF6FB08C0}"/>
            </a:ext>
          </a:extLst>
        </p:cNvPr>
        <p:cNvGrpSpPr/>
        <p:nvPr/>
      </p:nvGrpSpPr>
      <p:grpSpPr>
        <a:xfrm>
          <a:off x="0" y="0"/>
          <a:ext cx="0" cy="0"/>
          <a:chOff x="0" y="0"/>
          <a:chExt cx="0" cy="0"/>
        </a:xfrm>
      </p:grpSpPr>
      <p:sp>
        <p:nvSpPr>
          <p:cNvPr id="6" name="Metin kutusu 5">
            <a:extLst>
              <a:ext uri="{FF2B5EF4-FFF2-40B4-BE49-F238E27FC236}">
                <a16:creationId xmlns:a16="http://schemas.microsoft.com/office/drawing/2014/main" id="{2C3806C4-3E79-C3C6-941A-B7805DE5470E}"/>
              </a:ext>
            </a:extLst>
          </p:cNvPr>
          <p:cNvSpPr txBox="1"/>
          <p:nvPr/>
        </p:nvSpPr>
        <p:spPr>
          <a:xfrm>
            <a:off x="815716" y="1123781"/>
            <a:ext cx="9969277" cy="4047262"/>
          </a:xfrm>
          <a:prstGeom prst="rect">
            <a:avLst/>
          </a:prstGeom>
          <a:noFill/>
        </p:spPr>
        <p:txBody>
          <a:bodyPr wrap="square" lIns="91440" tIns="45720" rIns="91440" bIns="45720" anchor="t">
            <a:spAutoFit/>
          </a:bodyPr>
          <a:lstStyle/>
          <a:p>
            <a:pPr algn="just"/>
            <a:r>
              <a:rPr lang="sl-SI" sz="1600" dirty="0">
                <a:solidFill>
                  <a:schemeClr val="accent1"/>
                </a:solidFill>
                <a:latin typeface="Raleway "/>
                <a:ea typeface="Noto Sans"/>
                <a:cs typeface="Noto Sans"/>
              </a:rPr>
              <a:t>Večina opredeljenih poslovnih mrež ima značaj poslovnih združenj, ki služijo svojim članom (MSP, velika podjetja, univerze, raziskovalni inštituti) in zadovoljujejo njihove ambicije in dejanske potrebe)</a:t>
            </a:r>
            <a:endParaRPr lang="sl-SI" sz="1600" dirty="0">
              <a:solidFill>
                <a:schemeClr val="accent1"/>
              </a:solidFill>
              <a:highlight>
                <a:srgbClr val="FFFF00"/>
              </a:highlight>
              <a:latin typeface="Raleway "/>
              <a:ea typeface="Noto Sans"/>
              <a:cs typeface="Noto Sans"/>
            </a:endParaRPr>
          </a:p>
          <a:p>
            <a:pPr algn="just"/>
            <a:endParaRPr lang="sl-SI" sz="1600" dirty="0">
              <a:solidFill>
                <a:schemeClr val="accent1"/>
              </a:solidFill>
              <a:latin typeface="Raleway "/>
              <a:ea typeface="Noto Sans" panose="020B0502040504020204" pitchFamily="34" charset="0"/>
              <a:cs typeface="Noto Sans" panose="020B0502040504020204" pitchFamily="34" charset="0"/>
            </a:endParaRPr>
          </a:p>
          <a:p>
            <a:pPr algn="just"/>
            <a:r>
              <a:rPr lang="sl-SI" sz="1600" dirty="0">
                <a:solidFill>
                  <a:schemeClr val="accent1"/>
                </a:solidFill>
                <a:latin typeface="Raleway "/>
                <a:ea typeface="Noto Sans"/>
                <a:cs typeface="Noto Sans"/>
              </a:rPr>
              <a:t>Ambicije in dejanske potrebe zajemajo širok razpon tem, med drugim:</a:t>
            </a:r>
          </a:p>
          <a:p>
            <a:pPr algn="just"/>
            <a:endParaRPr lang="sl-SI" sz="1600" dirty="0">
              <a:solidFill>
                <a:schemeClr val="accent1"/>
              </a:solidFill>
              <a:latin typeface="Raleway "/>
              <a:ea typeface="Noto Sans" panose="020B0502040504020204" pitchFamily="34" charset="0"/>
              <a:cs typeface="Noto Sans" panose="020B0502040504020204" pitchFamily="34" charset="0"/>
            </a:endParaRPr>
          </a:p>
          <a:p>
            <a:pPr marL="742950" lvl="1" indent="-285750" algn="just">
              <a:spcBef>
                <a:spcPts val="600"/>
              </a:spcBef>
              <a:spcAft>
                <a:spcPts val="600"/>
              </a:spcAft>
              <a:buFont typeface="Arial" panose="020B0604020202020204" pitchFamily="34" charset="0"/>
              <a:buChar char="•"/>
            </a:pPr>
            <a:r>
              <a:rPr lang="sl-SI" sz="1600" dirty="0">
                <a:solidFill>
                  <a:schemeClr val="accent1"/>
                </a:solidFill>
                <a:latin typeface="Raleway "/>
                <a:ea typeface="Noto Sans"/>
                <a:cs typeface="Noto Sans"/>
              </a:rPr>
              <a:t>Mreže</a:t>
            </a:r>
          </a:p>
          <a:p>
            <a:pPr marL="742950" lvl="1" indent="-285750" algn="just">
              <a:spcBef>
                <a:spcPts val="600"/>
              </a:spcBef>
              <a:spcAft>
                <a:spcPts val="600"/>
              </a:spcAft>
              <a:buFont typeface="Arial" panose="020B0604020202020204" pitchFamily="34" charset="0"/>
              <a:buChar char="•"/>
            </a:pPr>
            <a:r>
              <a:rPr lang="en-US" sz="1600" dirty="0">
                <a:solidFill>
                  <a:schemeClr val="accent1"/>
                </a:solidFill>
                <a:latin typeface="Raleway "/>
                <a:ea typeface="Noto Sans"/>
                <a:cs typeface="Noto Sans"/>
              </a:rPr>
              <a:t>Iskanje </a:t>
            </a:r>
            <a:r>
              <a:rPr lang="en-US" sz="1600" err="1">
                <a:solidFill>
                  <a:schemeClr val="accent1"/>
                </a:solidFill>
                <a:latin typeface="Raleway "/>
                <a:ea typeface="Noto Sans"/>
                <a:cs typeface="Noto Sans"/>
              </a:rPr>
              <a:t>partnerjev</a:t>
            </a:r>
            <a:endParaRPr lang="sl-SI" err="1">
              <a:solidFill>
                <a:schemeClr val="accent1"/>
              </a:solidFill>
              <a:latin typeface="Raleway"/>
              <a:ea typeface="Noto Sans"/>
              <a:cs typeface="Noto Sans"/>
            </a:endParaRPr>
          </a:p>
          <a:p>
            <a:pPr marL="742950" lvl="1" indent="-285750" algn="just">
              <a:spcBef>
                <a:spcPts val="600"/>
              </a:spcBef>
              <a:spcAft>
                <a:spcPts val="600"/>
              </a:spcAft>
              <a:buFont typeface="Arial" panose="020B0604020202020204" pitchFamily="34" charset="0"/>
              <a:buChar char="•"/>
            </a:pPr>
            <a:r>
              <a:rPr lang="sl-SI" sz="1600" dirty="0">
                <a:solidFill>
                  <a:schemeClr val="accent1"/>
                </a:solidFill>
                <a:latin typeface="Raleway "/>
                <a:ea typeface="Noto Sans"/>
                <a:cs typeface="Noto Sans"/>
              </a:rPr>
              <a:t>Usposabljanje</a:t>
            </a:r>
            <a:endParaRPr lang="sl-SI" dirty="0">
              <a:solidFill>
                <a:schemeClr val="accent1"/>
              </a:solidFill>
              <a:latin typeface="Raleway"/>
              <a:ea typeface="Noto Sans"/>
              <a:cs typeface="Noto Sans"/>
            </a:endParaRPr>
          </a:p>
          <a:p>
            <a:pPr marL="742950" lvl="1" indent="-285750" algn="just">
              <a:spcBef>
                <a:spcPts val="600"/>
              </a:spcBef>
              <a:spcAft>
                <a:spcPts val="600"/>
              </a:spcAft>
              <a:buFont typeface="Arial" panose="020B0604020202020204" pitchFamily="34" charset="0"/>
              <a:buChar char="•"/>
            </a:pPr>
            <a:r>
              <a:rPr lang="sl-SI" sz="1600" dirty="0">
                <a:solidFill>
                  <a:schemeClr val="accent1"/>
                </a:solidFill>
                <a:latin typeface="Raleway "/>
                <a:ea typeface="Noto Sans"/>
                <a:cs typeface="Noto Sans"/>
              </a:rPr>
              <a:t>Zaposlovanje</a:t>
            </a:r>
            <a:endParaRPr lang="sl-SI" dirty="0">
              <a:solidFill>
                <a:schemeClr val="accent1"/>
              </a:solidFill>
              <a:latin typeface="Raleway"/>
              <a:ea typeface="Noto Sans"/>
              <a:cs typeface="Noto Sans"/>
            </a:endParaRPr>
          </a:p>
          <a:p>
            <a:pPr marL="742950" lvl="1" indent="-285750" algn="just">
              <a:spcBef>
                <a:spcPts val="600"/>
              </a:spcBef>
              <a:spcAft>
                <a:spcPts val="600"/>
              </a:spcAft>
              <a:buFont typeface="Arial" panose="020B0604020202020204" pitchFamily="34" charset="0"/>
              <a:buChar char="•"/>
            </a:pPr>
            <a:r>
              <a:rPr lang="sl-SI" sz="1600" dirty="0">
                <a:solidFill>
                  <a:schemeClr val="accent1"/>
                </a:solidFill>
                <a:latin typeface="Raleway "/>
                <a:ea typeface="Noto Sans"/>
                <a:cs typeface="Noto Sans"/>
              </a:rPr>
              <a:t>Skupni nakup</a:t>
            </a:r>
            <a:endParaRPr lang="sl-SI" dirty="0">
              <a:solidFill>
                <a:schemeClr val="accent1"/>
              </a:solidFill>
              <a:latin typeface="Raleway"/>
              <a:ea typeface="Noto Sans"/>
              <a:cs typeface="Noto Sans"/>
            </a:endParaRPr>
          </a:p>
          <a:p>
            <a:pPr marL="742950" lvl="1" indent="-285750" algn="just">
              <a:spcBef>
                <a:spcPts val="600"/>
              </a:spcBef>
              <a:spcAft>
                <a:spcPts val="600"/>
              </a:spcAft>
              <a:buFont typeface="Arial" panose="020B0604020202020204" pitchFamily="34" charset="0"/>
              <a:buChar char="•"/>
            </a:pPr>
            <a:r>
              <a:rPr lang="sl-SI" sz="1600" dirty="0">
                <a:solidFill>
                  <a:schemeClr val="accent1"/>
                </a:solidFill>
                <a:latin typeface="Raleway "/>
                <a:ea typeface="Noto Sans"/>
                <a:cs typeface="Noto Sans"/>
              </a:rPr>
              <a:t>Podpora izvozu/internacionalizaciji</a:t>
            </a:r>
            <a:endParaRPr lang="sl-SI" dirty="0">
              <a:solidFill>
                <a:schemeClr val="accent1"/>
              </a:solidFill>
              <a:latin typeface="Raleway"/>
              <a:ea typeface="Noto Sans"/>
              <a:cs typeface="Noto Sans"/>
            </a:endParaRPr>
          </a:p>
          <a:p>
            <a:pPr marL="742950" lvl="1" indent="-285750" algn="just">
              <a:spcBef>
                <a:spcPts val="600"/>
              </a:spcBef>
              <a:spcAft>
                <a:spcPts val="600"/>
              </a:spcAft>
              <a:buFont typeface="Arial" panose="020B0604020202020204" pitchFamily="34" charset="0"/>
              <a:buChar char="•"/>
            </a:pPr>
            <a:r>
              <a:rPr lang="sl-SI" sz="1600" dirty="0">
                <a:solidFill>
                  <a:schemeClr val="accent1"/>
                </a:solidFill>
                <a:latin typeface="Raleway "/>
                <a:ea typeface="Noto Sans"/>
                <a:cs typeface="Noto Sans"/>
              </a:rPr>
              <a:t>Lobiranje</a:t>
            </a:r>
            <a:endParaRPr lang="sl-SI" dirty="0">
              <a:solidFill>
                <a:schemeClr val="accent1"/>
              </a:solidFill>
            </a:endParaRPr>
          </a:p>
        </p:txBody>
      </p:sp>
      <p:sp>
        <p:nvSpPr>
          <p:cNvPr id="2" name="Metin kutusu 2">
            <a:extLst>
              <a:ext uri="{FF2B5EF4-FFF2-40B4-BE49-F238E27FC236}">
                <a16:creationId xmlns:a16="http://schemas.microsoft.com/office/drawing/2014/main" id="{DDDCC71E-BE34-CB1C-CDF6-C2367A70F52C}"/>
              </a:ext>
            </a:extLst>
          </p:cNvPr>
          <p:cNvSpPr txBox="1"/>
          <p:nvPr/>
        </p:nvSpPr>
        <p:spPr>
          <a:xfrm>
            <a:off x="815716" y="446258"/>
            <a:ext cx="6096000" cy="400110"/>
          </a:xfrm>
          <a:prstGeom prst="rect">
            <a:avLst/>
          </a:prstGeom>
          <a:noFill/>
        </p:spPr>
        <p:txBody>
          <a:bodyPr wrap="square">
            <a:spAutoFit/>
          </a:bodyPr>
          <a:lstStyle/>
          <a:p>
            <a:pPr algn="just"/>
            <a:r>
              <a:rPr lang="tr-TR" sz="2000" b="1" dirty="0">
                <a:solidFill>
                  <a:schemeClr val="bg1"/>
                </a:solidFill>
                <a:ea typeface="Noto Sans" panose="020B0502040504020204" pitchFamily="34" charset="0"/>
                <a:cs typeface="Noto Sans" panose="020B0502040504020204" pitchFamily="34" charset="0"/>
              </a:rPr>
              <a:t>Poslovna mreža</a:t>
            </a:r>
            <a:endParaRPr lang="tr-TR" sz="1400" b="1" dirty="0">
              <a:solidFill>
                <a:schemeClr val="bg1"/>
              </a:solidFill>
              <a:ea typeface="Noto Sans" panose="020B0502040504020204" pitchFamily="34" charset="0"/>
              <a:cs typeface="Noto Sans" panose="020B0502040504020204" pitchFamily="34" charset="0"/>
            </a:endParaRPr>
          </a:p>
        </p:txBody>
      </p:sp>
    </p:spTree>
    <p:extLst>
      <p:ext uri="{BB962C8B-B14F-4D97-AF65-F5344CB8AC3E}">
        <p14:creationId xmlns:p14="http://schemas.microsoft.com/office/powerpoint/2010/main" val="72657747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EF905FC-4867-A497-10E8-5E8831F561A1}"/>
            </a:ext>
          </a:extLst>
        </p:cNvPr>
        <p:cNvGrpSpPr/>
        <p:nvPr/>
      </p:nvGrpSpPr>
      <p:grpSpPr>
        <a:xfrm>
          <a:off x="0" y="0"/>
          <a:ext cx="0" cy="0"/>
          <a:chOff x="0" y="0"/>
          <a:chExt cx="0" cy="0"/>
        </a:xfrm>
      </p:grpSpPr>
      <p:sp>
        <p:nvSpPr>
          <p:cNvPr id="3" name="Metin kutusu 2">
            <a:extLst>
              <a:ext uri="{FF2B5EF4-FFF2-40B4-BE49-F238E27FC236}">
                <a16:creationId xmlns:a16="http://schemas.microsoft.com/office/drawing/2014/main" id="{574F6040-40BE-03F3-1AA2-732E607B46DE}"/>
              </a:ext>
            </a:extLst>
          </p:cNvPr>
          <p:cNvSpPr txBox="1"/>
          <p:nvPr/>
        </p:nvSpPr>
        <p:spPr>
          <a:xfrm>
            <a:off x="641684" y="679036"/>
            <a:ext cx="6096000" cy="369332"/>
          </a:xfrm>
          <a:prstGeom prst="rect">
            <a:avLst/>
          </a:prstGeom>
          <a:noFill/>
        </p:spPr>
        <p:txBody>
          <a:bodyPr wrap="square">
            <a:spAutoFit/>
          </a:bodyPr>
          <a:lstStyle/>
          <a:p>
            <a:pPr algn="just"/>
            <a:r>
              <a:rPr lang="tr-TR" b="1" dirty="0">
                <a:solidFill>
                  <a:schemeClr val="bg1"/>
                </a:solidFill>
                <a:latin typeface="Noto Sans" panose="020B0502040504020204" pitchFamily="34" charset="0"/>
                <a:ea typeface="Noto Sans" panose="020B0502040504020204" pitchFamily="34" charset="0"/>
                <a:cs typeface="Noto Sans" panose="020B0502040504020204" pitchFamily="34" charset="0"/>
              </a:rPr>
              <a:t>Inovacijsko </a:t>
            </a:r>
            <a:r>
              <a:rPr lang="en-US" b="1" dirty="0" err="1">
                <a:solidFill>
                  <a:schemeClr val="bg1"/>
                </a:solidFill>
                <a:latin typeface="Noto Sans" panose="020B0502040504020204" pitchFamily="34" charset="0"/>
                <a:ea typeface="Noto Sans" panose="020B0502040504020204" pitchFamily="34" charset="0"/>
                <a:cs typeface="Noto Sans" panose="020B0502040504020204" pitchFamily="34" charset="0"/>
              </a:rPr>
              <a:t>stičišče</a:t>
            </a:r>
            <a:endParaRPr lang="tr-TR" sz="1800" b="1" dirty="0">
              <a:solidFill>
                <a:schemeClr val="bg1"/>
              </a:solidFill>
              <a:latin typeface="Noto Sans" panose="020B0502040504020204" pitchFamily="34" charset="0"/>
              <a:ea typeface="Noto Sans" panose="020B0502040504020204" pitchFamily="34" charset="0"/>
              <a:cs typeface="Noto Sans" panose="020B0502040504020204" pitchFamily="34" charset="0"/>
            </a:endParaRPr>
          </a:p>
        </p:txBody>
      </p:sp>
      <p:sp>
        <p:nvSpPr>
          <p:cNvPr id="6" name="Metin kutusu 5">
            <a:extLst>
              <a:ext uri="{FF2B5EF4-FFF2-40B4-BE49-F238E27FC236}">
                <a16:creationId xmlns:a16="http://schemas.microsoft.com/office/drawing/2014/main" id="{F7EEB081-3FC5-EC38-7AD3-D9323FBE268B}"/>
              </a:ext>
            </a:extLst>
          </p:cNvPr>
          <p:cNvSpPr txBox="1"/>
          <p:nvPr/>
        </p:nvSpPr>
        <p:spPr>
          <a:xfrm>
            <a:off x="655295" y="1242332"/>
            <a:ext cx="11033849" cy="3631763"/>
          </a:xfrm>
          <a:prstGeom prst="rect">
            <a:avLst/>
          </a:prstGeom>
          <a:noFill/>
        </p:spPr>
        <p:txBody>
          <a:bodyPr wrap="square">
            <a:spAutoFit/>
          </a:bodyPr>
          <a:lstStyle/>
          <a:p>
            <a:pPr algn="just">
              <a:lnSpc>
                <a:spcPct val="150000"/>
              </a:lnSpc>
            </a:pPr>
            <a:r>
              <a:rPr lang="sl-SI" sz="1600" dirty="0">
                <a:solidFill>
                  <a:schemeClr val="accent1"/>
                </a:solidFill>
                <a:ea typeface="Noto Sans" panose="020B0502040504020204" pitchFamily="34" charset="0"/>
                <a:cs typeface="Noto Sans" panose="020B0502040504020204" pitchFamily="34" charset="0"/>
              </a:rPr>
              <a:t>Inovacijsko </a:t>
            </a:r>
            <a:r>
              <a:rPr lang="en-US" sz="1600" dirty="0" err="1">
                <a:solidFill>
                  <a:schemeClr val="accent1"/>
                </a:solidFill>
                <a:ea typeface="Noto Sans" panose="020B0502040504020204" pitchFamily="34" charset="0"/>
                <a:cs typeface="Noto Sans" panose="020B0502040504020204" pitchFamily="34" charset="0"/>
              </a:rPr>
              <a:t>stičišče</a:t>
            </a:r>
            <a:r>
              <a:rPr lang="en-US" sz="1600" dirty="0">
                <a:solidFill>
                  <a:schemeClr val="accent1"/>
                </a:solidFill>
                <a:ea typeface="Noto Sans" panose="020B0502040504020204" pitchFamily="34" charset="0"/>
                <a:cs typeface="Noto Sans" panose="020B0502040504020204" pitchFamily="34" charset="0"/>
              </a:rPr>
              <a:t> </a:t>
            </a:r>
            <a:r>
              <a:rPr lang="sl-SI" sz="1600" dirty="0">
                <a:solidFill>
                  <a:schemeClr val="accent1"/>
                </a:solidFill>
                <a:ea typeface="Noto Sans" panose="020B0502040504020204" pitchFamily="34" charset="0"/>
                <a:cs typeface="Noto Sans" panose="020B0502040504020204" pitchFamily="34" charset="0"/>
              </a:rPr>
              <a:t>lahko s svojimi dejavnostmi in geografsko lego pritegne strokovno znanje ter vlagatelje v regijo. Vozlišča podpirajo start-upe, podjetnike in pametno specializacijo, hkrati pa omogočajo trajnostni razvoj z ustvarjanjem družbene vrednosti. En</a:t>
            </a:r>
            <a:r>
              <a:rPr lang="en-US" sz="1600" dirty="0">
                <a:solidFill>
                  <a:schemeClr val="accent1"/>
                </a:solidFill>
                <a:ea typeface="Noto Sans" panose="020B0502040504020204" pitchFamily="34" charset="0"/>
                <a:cs typeface="Noto Sans" panose="020B0502040504020204" pitchFamily="34" charset="0"/>
              </a:rPr>
              <a:t>o</a:t>
            </a:r>
            <a:r>
              <a:rPr lang="sl-SI" sz="1600" dirty="0">
                <a:solidFill>
                  <a:schemeClr val="accent1"/>
                </a:solidFill>
                <a:ea typeface="Noto Sans" panose="020B0502040504020204" pitchFamily="34" charset="0"/>
                <a:cs typeface="Noto Sans" panose="020B0502040504020204" pitchFamily="34" charset="0"/>
              </a:rPr>
              <a:t> najpomembnejših vozlišč </a:t>
            </a:r>
            <a:r>
              <a:rPr lang="en-US" sz="1600" dirty="0">
                <a:solidFill>
                  <a:schemeClr val="accent1"/>
                </a:solidFill>
                <a:ea typeface="Noto Sans" panose="020B0502040504020204" pitchFamily="34" charset="0"/>
                <a:cs typeface="Noto Sans" panose="020B0502040504020204" pitchFamily="34" charset="0"/>
              </a:rPr>
              <a:t>so </a:t>
            </a:r>
            <a:r>
              <a:rPr lang="sl-SI" sz="1600" dirty="0">
                <a:solidFill>
                  <a:schemeClr val="accent1"/>
                </a:solidFill>
                <a:ea typeface="Noto Sans" panose="020B0502040504020204" pitchFamily="34" charset="0"/>
                <a:cs typeface="Noto Sans" panose="020B0502040504020204" pitchFamily="34" charset="0"/>
              </a:rPr>
              <a:t>“</a:t>
            </a:r>
            <a:r>
              <a:rPr lang="en-US" sz="1600" dirty="0" err="1">
                <a:solidFill>
                  <a:schemeClr val="accent1"/>
                </a:solidFill>
                <a:ea typeface="Noto Sans" panose="020B0502040504020204" pitchFamily="34" charset="0"/>
                <a:cs typeface="Noto Sans" panose="020B0502040504020204" pitchFamily="34" charset="0"/>
              </a:rPr>
              <a:t>Digitalna</a:t>
            </a:r>
            <a:r>
              <a:rPr lang="en-US" sz="1600" dirty="0">
                <a:solidFill>
                  <a:schemeClr val="accent1"/>
                </a:solidFill>
                <a:ea typeface="Noto Sans" panose="020B0502040504020204" pitchFamily="34" charset="0"/>
                <a:cs typeface="Noto Sans" panose="020B0502040504020204" pitchFamily="34" charset="0"/>
              </a:rPr>
              <a:t> </a:t>
            </a:r>
            <a:r>
              <a:rPr lang="en-US" sz="1600" dirty="0" err="1">
                <a:solidFill>
                  <a:schemeClr val="accent1"/>
                </a:solidFill>
                <a:ea typeface="Noto Sans" panose="020B0502040504020204" pitchFamily="34" charset="0"/>
                <a:cs typeface="Noto Sans" panose="020B0502040504020204" pitchFamily="34" charset="0"/>
              </a:rPr>
              <a:t>inovacijska</a:t>
            </a:r>
            <a:r>
              <a:rPr lang="en-US" sz="1600" dirty="0">
                <a:solidFill>
                  <a:schemeClr val="accent1"/>
                </a:solidFill>
                <a:ea typeface="Noto Sans" panose="020B0502040504020204" pitchFamily="34" charset="0"/>
                <a:cs typeface="Noto Sans" panose="020B0502040504020204" pitchFamily="34" charset="0"/>
              </a:rPr>
              <a:t> </a:t>
            </a:r>
            <a:r>
              <a:rPr lang="en-US" sz="1600" dirty="0" err="1">
                <a:solidFill>
                  <a:schemeClr val="accent1"/>
                </a:solidFill>
                <a:ea typeface="Noto Sans" panose="020B0502040504020204" pitchFamily="34" charset="0"/>
                <a:cs typeface="Noto Sans" panose="020B0502040504020204" pitchFamily="34" charset="0"/>
              </a:rPr>
              <a:t>stičišča</a:t>
            </a:r>
            <a:r>
              <a:rPr lang="sl-SI" sz="1600" dirty="0">
                <a:solidFill>
                  <a:schemeClr val="accent1"/>
                </a:solidFill>
                <a:ea typeface="Noto Sans" panose="020B0502040504020204" pitchFamily="34" charset="0"/>
                <a:cs typeface="Noto Sans" panose="020B0502040504020204" pitchFamily="34" charset="0"/>
              </a:rPr>
              <a:t>’</a:t>
            </a:r>
            <a:r>
              <a:rPr lang="en-US" sz="1600" dirty="0">
                <a:solidFill>
                  <a:schemeClr val="accent1"/>
                </a:solidFill>
                <a:ea typeface="Noto Sans" panose="020B0502040504020204" pitchFamily="34" charset="0"/>
                <a:cs typeface="Noto Sans" panose="020B0502040504020204" pitchFamily="34" charset="0"/>
              </a:rPr>
              <a:t> (</a:t>
            </a:r>
            <a:r>
              <a:rPr lang="en-US" sz="1600" dirty="0" err="1">
                <a:solidFill>
                  <a:schemeClr val="accent1"/>
                </a:solidFill>
                <a:ea typeface="Noto Sans" panose="020B0502040504020204" pitchFamily="34" charset="0"/>
                <a:cs typeface="Noto Sans" panose="020B0502040504020204" pitchFamily="34" charset="0"/>
              </a:rPr>
              <a:t>angl.</a:t>
            </a:r>
            <a:r>
              <a:rPr lang="en-US" sz="1600" dirty="0">
                <a:solidFill>
                  <a:schemeClr val="accent1"/>
                </a:solidFill>
                <a:ea typeface="Noto Sans" panose="020B0502040504020204" pitchFamily="34" charset="0"/>
                <a:cs typeface="Noto Sans" panose="020B0502040504020204" pitchFamily="34" charset="0"/>
              </a:rPr>
              <a:t>: Digital Innovation Hubs - DIHs)</a:t>
            </a:r>
            <a:r>
              <a:rPr lang="sl-SI" sz="1600" dirty="0">
                <a:solidFill>
                  <a:schemeClr val="accent1"/>
                </a:solidFill>
                <a:ea typeface="Noto Sans" panose="020B0502040504020204" pitchFamily="34" charset="0"/>
                <a:cs typeface="Noto Sans" panose="020B0502040504020204" pitchFamily="34" charset="0"/>
              </a:rPr>
              <a:t>.</a:t>
            </a:r>
          </a:p>
          <a:p>
            <a:pPr algn="just">
              <a:lnSpc>
                <a:spcPct val="150000"/>
              </a:lnSpc>
            </a:pPr>
            <a:endParaRPr lang="sl-SI" sz="1600" dirty="0">
              <a:solidFill>
                <a:schemeClr val="accent1"/>
              </a:solidFill>
              <a:ea typeface="Noto Sans" panose="020B0502040504020204" pitchFamily="34" charset="0"/>
              <a:cs typeface="Noto Sans" panose="020B0502040504020204" pitchFamily="34" charset="0"/>
            </a:endParaRPr>
          </a:p>
          <a:p>
            <a:pPr algn="just">
              <a:lnSpc>
                <a:spcPct val="150000"/>
              </a:lnSpc>
            </a:pPr>
            <a:r>
              <a:rPr lang="en-US" sz="1600" dirty="0" err="1">
                <a:solidFill>
                  <a:schemeClr val="accent1"/>
                </a:solidFill>
                <a:ea typeface="Noto Sans" panose="020B0502040504020204" pitchFamily="34" charset="0"/>
                <a:cs typeface="Noto Sans" panose="020B0502040504020204" pitchFamily="34" charset="0"/>
                <a:hlinkClick r:id="rId2"/>
              </a:rPr>
              <a:t>Digitalna</a:t>
            </a:r>
            <a:r>
              <a:rPr lang="en-US" sz="1600" dirty="0">
                <a:solidFill>
                  <a:schemeClr val="accent1"/>
                </a:solidFill>
                <a:ea typeface="Noto Sans" panose="020B0502040504020204" pitchFamily="34" charset="0"/>
                <a:cs typeface="Noto Sans" panose="020B0502040504020204" pitchFamily="34" charset="0"/>
                <a:hlinkClick r:id="rId2"/>
              </a:rPr>
              <a:t> </a:t>
            </a:r>
            <a:r>
              <a:rPr lang="en-US" sz="1600" dirty="0" err="1">
                <a:solidFill>
                  <a:schemeClr val="accent1"/>
                </a:solidFill>
                <a:ea typeface="Noto Sans" panose="020B0502040504020204" pitchFamily="34" charset="0"/>
                <a:cs typeface="Noto Sans" panose="020B0502040504020204" pitchFamily="34" charset="0"/>
                <a:hlinkClick r:id="rId2"/>
              </a:rPr>
              <a:t>inovacijska</a:t>
            </a:r>
            <a:r>
              <a:rPr lang="en-US" sz="1600" dirty="0">
                <a:solidFill>
                  <a:schemeClr val="accent1"/>
                </a:solidFill>
                <a:ea typeface="Noto Sans" panose="020B0502040504020204" pitchFamily="34" charset="0"/>
                <a:cs typeface="Noto Sans" panose="020B0502040504020204" pitchFamily="34" charset="0"/>
                <a:hlinkClick r:id="rId2"/>
              </a:rPr>
              <a:t> </a:t>
            </a:r>
            <a:r>
              <a:rPr lang="en-US" sz="1600" dirty="0" err="1">
                <a:solidFill>
                  <a:schemeClr val="accent1"/>
                </a:solidFill>
                <a:ea typeface="Noto Sans" panose="020B0502040504020204" pitchFamily="34" charset="0"/>
                <a:cs typeface="Noto Sans" panose="020B0502040504020204" pitchFamily="34" charset="0"/>
                <a:hlinkClick r:id="rId2"/>
              </a:rPr>
              <a:t>stičišča</a:t>
            </a:r>
            <a:r>
              <a:rPr lang="en-US" sz="1600" dirty="0">
                <a:solidFill>
                  <a:schemeClr val="accent1"/>
                </a:solidFill>
                <a:ea typeface="Noto Sans" panose="020B0502040504020204" pitchFamily="34" charset="0"/>
                <a:cs typeface="Noto Sans" panose="020B0502040504020204" pitchFamily="34" charset="0"/>
                <a:hlinkClick r:id="rId2"/>
              </a:rPr>
              <a:t> </a:t>
            </a:r>
            <a:r>
              <a:rPr lang="sl-SI" sz="1600" dirty="0">
                <a:solidFill>
                  <a:schemeClr val="accent1"/>
                </a:solidFill>
                <a:ea typeface="Noto Sans" panose="020B0502040504020204" pitchFamily="34" charset="0"/>
                <a:cs typeface="Noto Sans" panose="020B0502040504020204" pitchFamily="34" charset="0"/>
              </a:rPr>
              <a:t>so </a:t>
            </a:r>
            <a:r>
              <a:rPr lang="en-US" sz="1600" dirty="0" err="1">
                <a:solidFill>
                  <a:schemeClr val="accent1"/>
                </a:solidFill>
                <a:ea typeface="Noto Sans" panose="020B0502040504020204" pitchFamily="34" charset="0"/>
                <a:cs typeface="Noto Sans" panose="020B0502040504020204" pitchFamily="34" charset="0"/>
              </a:rPr>
              <a:t>informacijske</a:t>
            </a:r>
            <a:r>
              <a:rPr lang="en-US" sz="1600" dirty="0">
                <a:solidFill>
                  <a:schemeClr val="accent1"/>
                </a:solidFill>
                <a:ea typeface="Noto Sans" panose="020B0502040504020204" pitchFamily="34" charset="0"/>
                <a:cs typeface="Noto Sans" panose="020B0502040504020204" pitchFamily="34" charset="0"/>
              </a:rPr>
              <a:t> </a:t>
            </a:r>
            <a:r>
              <a:rPr lang="sl-SI" sz="1600" dirty="0">
                <a:solidFill>
                  <a:schemeClr val="accent1"/>
                </a:solidFill>
                <a:ea typeface="Noto Sans" panose="020B0502040504020204" pitchFamily="34" charset="0"/>
                <a:cs typeface="Noto Sans" panose="020B0502040504020204" pitchFamily="34" charset="0"/>
              </a:rPr>
              <a:t>točke</a:t>
            </a:r>
            <a:r>
              <a:rPr lang="en-US" sz="1600" dirty="0">
                <a:solidFill>
                  <a:schemeClr val="accent1"/>
                </a:solidFill>
                <a:ea typeface="Noto Sans" panose="020B0502040504020204" pitchFamily="34" charset="0"/>
                <a:cs typeface="Noto Sans" panose="020B0502040504020204" pitchFamily="34" charset="0"/>
              </a:rPr>
              <a:t> po </a:t>
            </a:r>
            <a:r>
              <a:rPr lang="en-US" sz="1600" dirty="0" err="1">
                <a:solidFill>
                  <a:schemeClr val="accent1"/>
                </a:solidFill>
                <a:ea typeface="Noto Sans" panose="020B0502040504020204" pitchFamily="34" charset="0"/>
                <a:cs typeface="Noto Sans" panose="020B0502040504020204" pitchFamily="34" charset="0"/>
              </a:rPr>
              <a:t>principu</a:t>
            </a:r>
            <a:r>
              <a:rPr lang="sl-SI" sz="1600" dirty="0">
                <a:solidFill>
                  <a:schemeClr val="accent1"/>
                </a:solidFill>
                <a:ea typeface="Noto Sans" panose="020B0502040504020204" pitchFamily="34" charset="0"/>
                <a:cs typeface="Noto Sans" panose="020B0502040504020204" pitchFamily="34" charset="0"/>
              </a:rPr>
              <a:t> "vse na enem mestu", ki podjetjem pomagajo, da postanejo bolj </a:t>
            </a:r>
            <a:r>
              <a:rPr lang="sl-SI" sz="1600" dirty="0" err="1">
                <a:solidFill>
                  <a:schemeClr val="accent1"/>
                </a:solidFill>
                <a:ea typeface="Noto Sans" panose="020B0502040504020204" pitchFamily="34" charset="0"/>
                <a:cs typeface="Noto Sans" panose="020B0502040504020204" pitchFamily="34" charset="0"/>
              </a:rPr>
              <a:t>konkurenčn</a:t>
            </a:r>
            <a:r>
              <a:rPr lang="en-US" sz="1600" dirty="0">
                <a:solidFill>
                  <a:schemeClr val="accent1"/>
                </a:solidFill>
                <a:ea typeface="Noto Sans" panose="020B0502040504020204" pitchFamily="34" charset="0"/>
                <a:cs typeface="Noto Sans" panose="020B0502040504020204" pitchFamily="34" charset="0"/>
              </a:rPr>
              <a:t>a</a:t>
            </a:r>
            <a:r>
              <a:rPr lang="sl-SI" sz="1600" dirty="0">
                <a:solidFill>
                  <a:schemeClr val="accent1"/>
                </a:solidFill>
                <a:ea typeface="Noto Sans" panose="020B0502040504020204" pitchFamily="34" charset="0"/>
                <a:cs typeface="Noto Sans" panose="020B0502040504020204" pitchFamily="34" charset="0"/>
              </a:rPr>
              <a:t> pri svojih poslovnih/proizvodnih procesih, izdelkih ali storitvah z uporabo digitalnih tehnologij. Temeljijo na tehnološki infrastrukturi in zagotavljajo dostop do najnovejšega znanja, strokovnega znanja in tehnologije za podporo svojim strankam pri pilotiranju, testiranju in eksperimentiranju z digitalnimi inovacijami.</a:t>
            </a:r>
          </a:p>
          <a:p>
            <a:pPr algn="just"/>
            <a:endParaRPr lang="en-US" sz="1400" dirty="0">
              <a:solidFill>
                <a:schemeClr val="accent1"/>
              </a:solidFill>
              <a:latin typeface="Noto Sans" panose="020B0502040504020204" pitchFamily="34" charset="0"/>
              <a:ea typeface="Noto Sans" panose="020B0502040504020204" pitchFamily="34" charset="0"/>
              <a:cs typeface="Noto Sans" panose="020B0502040504020204" pitchFamily="34" charset="0"/>
            </a:endParaRPr>
          </a:p>
        </p:txBody>
      </p:sp>
    </p:spTree>
    <p:extLst>
      <p:ext uri="{BB962C8B-B14F-4D97-AF65-F5344CB8AC3E}">
        <p14:creationId xmlns:p14="http://schemas.microsoft.com/office/powerpoint/2010/main" val="379510871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E621765-3C4D-175C-8C12-04C03176EAFC}"/>
            </a:ext>
          </a:extLst>
        </p:cNvPr>
        <p:cNvGrpSpPr/>
        <p:nvPr/>
      </p:nvGrpSpPr>
      <p:grpSpPr>
        <a:xfrm>
          <a:off x="0" y="0"/>
          <a:ext cx="0" cy="0"/>
          <a:chOff x="0" y="0"/>
          <a:chExt cx="0" cy="0"/>
        </a:xfrm>
      </p:grpSpPr>
      <p:sp>
        <p:nvSpPr>
          <p:cNvPr id="5" name="Metin kutusu 4">
            <a:extLst>
              <a:ext uri="{FF2B5EF4-FFF2-40B4-BE49-F238E27FC236}">
                <a16:creationId xmlns:a16="http://schemas.microsoft.com/office/drawing/2014/main" id="{4A11E1AC-0F8C-6F10-C311-C2F6FA98515C}"/>
              </a:ext>
            </a:extLst>
          </p:cNvPr>
          <p:cNvSpPr txBox="1"/>
          <p:nvPr/>
        </p:nvSpPr>
        <p:spPr>
          <a:xfrm>
            <a:off x="314217" y="860850"/>
            <a:ext cx="11011007" cy="1077218"/>
          </a:xfrm>
          <a:prstGeom prst="rect">
            <a:avLst/>
          </a:prstGeom>
          <a:noFill/>
        </p:spPr>
        <p:txBody>
          <a:bodyPr wrap="square">
            <a:spAutoFit/>
          </a:bodyPr>
          <a:lstStyle/>
          <a:p>
            <a:pPr algn="just">
              <a:spcBef>
                <a:spcPts val="600"/>
              </a:spcBef>
              <a:spcAft>
                <a:spcPts val="600"/>
              </a:spcAft>
            </a:pPr>
            <a:r>
              <a:rPr lang="sl-SI" sz="1600" u="sng" dirty="0">
                <a:solidFill>
                  <a:srgbClr val="FFC000"/>
                </a:solidFill>
                <a:hlinkClick r:id="rId2"/>
              </a:rPr>
              <a:t>Evropska digitalna inovacijska stičišča</a:t>
            </a:r>
            <a:r>
              <a:rPr lang="sl-SI" sz="1600" b="1" dirty="0">
                <a:solidFill>
                  <a:schemeClr val="accent1"/>
                </a:solidFill>
                <a:hlinkClick r:id="rId2"/>
              </a:rPr>
              <a:t> </a:t>
            </a:r>
            <a:r>
              <a:rPr lang="sl-SI" sz="1600" b="1" dirty="0">
                <a:solidFill>
                  <a:schemeClr val="accent1"/>
                </a:solidFill>
              </a:rPr>
              <a:t>(</a:t>
            </a:r>
            <a:r>
              <a:rPr lang="sl-SI" sz="1600" b="1" dirty="0" err="1">
                <a:solidFill>
                  <a:schemeClr val="accent1"/>
                </a:solidFill>
              </a:rPr>
              <a:t>EDIHs</a:t>
            </a:r>
            <a:r>
              <a:rPr lang="sl-SI" sz="1600" b="1" dirty="0">
                <a:solidFill>
                  <a:schemeClr val="accent1"/>
                </a:solidFill>
              </a:rPr>
              <a:t>)</a:t>
            </a:r>
            <a:r>
              <a:rPr lang="sl-SI" sz="1600" dirty="0">
                <a:solidFill>
                  <a:schemeClr val="accent1"/>
                </a:solidFill>
              </a:rPr>
              <a:t> so izjemno pomembna za podjetnike, saj služijo kot prehod do najsodobnejših virov, strokovnega znanja in omrežij za spodbujanje rasti, inovacij in konkurenčnosti. Ta vozlišča, ki jih sofinancira Evropska komisija, so strateško zasnovana tako, da pomagajo podjetjem, zlasti malim in srednjim podjetjem ter zagonskim podjetjem, pri vključevanju digitalne preobrazbe v njihovo poslovanje.</a:t>
            </a:r>
          </a:p>
        </p:txBody>
      </p:sp>
      <p:sp>
        <p:nvSpPr>
          <p:cNvPr id="9" name="Metin kutusu 8">
            <a:extLst>
              <a:ext uri="{FF2B5EF4-FFF2-40B4-BE49-F238E27FC236}">
                <a16:creationId xmlns:a16="http://schemas.microsoft.com/office/drawing/2014/main" id="{6EB42AAE-07AB-5F54-E2AE-1826E3E2D1BF}"/>
              </a:ext>
            </a:extLst>
          </p:cNvPr>
          <p:cNvSpPr txBox="1"/>
          <p:nvPr/>
        </p:nvSpPr>
        <p:spPr>
          <a:xfrm>
            <a:off x="238017" y="2280968"/>
            <a:ext cx="11325333" cy="3496214"/>
          </a:xfrm>
          <a:prstGeom prst="rect">
            <a:avLst/>
          </a:prstGeom>
          <a:noFill/>
        </p:spPr>
        <p:txBody>
          <a:bodyPr wrap="square">
            <a:spAutoFit/>
          </a:bodyPr>
          <a:lstStyle/>
          <a:p>
            <a:pPr marL="342900" indent="-342900" algn="just">
              <a:buAutoNum type="arabicPeriod"/>
            </a:pPr>
            <a:r>
              <a:rPr lang="sl-SI" sz="1600" dirty="0" err="1">
                <a:solidFill>
                  <a:schemeClr val="accent1"/>
                </a:solidFill>
              </a:rPr>
              <a:t>EDIHs</a:t>
            </a:r>
            <a:r>
              <a:rPr lang="sl-SI" sz="1600" dirty="0">
                <a:solidFill>
                  <a:schemeClr val="accent1"/>
                </a:solidFill>
              </a:rPr>
              <a:t> </a:t>
            </a:r>
            <a:r>
              <a:rPr lang="sl-SI" sz="1600" b="1" dirty="0" err="1">
                <a:solidFill>
                  <a:schemeClr val="accent1"/>
                </a:solidFill>
              </a:rPr>
              <a:t>zagotov</a:t>
            </a:r>
            <a:r>
              <a:rPr lang="en-US" sz="1600" b="1" dirty="0" err="1">
                <a:solidFill>
                  <a:schemeClr val="accent1"/>
                </a:solidFill>
              </a:rPr>
              <a:t>avljajo</a:t>
            </a:r>
            <a:r>
              <a:rPr lang="sl-SI" sz="1600" b="1" dirty="0">
                <a:solidFill>
                  <a:schemeClr val="accent1"/>
                </a:solidFill>
              </a:rPr>
              <a:t> podjetnikom dostop do najsodobnejših tehnologij</a:t>
            </a:r>
            <a:r>
              <a:rPr lang="sl-SI" sz="1600" dirty="0">
                <a:solidFill>
                  <a:schemeClr val="accent1"/>
                </a:solidFill>
              </a:rPr>
              <a:t>, vključno z umetno inteligenco, robotiko, kibernetsko varnostjo, internetom stvari in visokozmogljivim računalništvom.</a:t>
            </a:r>
          </a:p>
          <a:p>
            <a:pPr marL="342900" indent="-342900" algn="just">
              <a:lnSpc>
                <a:spcPct val="150000"/>
              </a:lnSpc>
              <a:buAutoNum type="arabicPeriod"/>
            </a:pPr>
            <a:r>
              <a:rPr lang="sl-SI" sz="1600" b="1" dirty="0">
                <a:solidFill>
                  <a:schemeClr val="accent1"/>
                </a:solidFill>
              </a:rPr>
              <a:t>Podjetniki lahko preizkusijo in integrirajo te tehnologije </a:t>
            </a:r>
            <a:r>
              <a:rPr lang="sl-SI" sz="1600" dirty="0">
                <a:solidFill>
                  <a:schemeClr val="accent1"/>
                </a:solidFill>
              </a:rPr>
              <a:t>brez večjih vnaprejšnjih naložb, zmanjšanje finančnih in tehničnih ovir za inovacije.</a:t>
            </a:r>
          </a:p>
          <a:p>
            <a:pPr marL="342900" indent="-342900" algn="just">
              <a:lnSpc>
                <a:spcPct val="150000"/>
              </a:lnSpc>
              <a:buAutoNum type="arabicPeriod"/>
            </a:pPr>
            <a:r>
              <a:rPr lang="sl-SI" sz="1600" dirty="0">
                <a:solidFill>
                  <a:schemeClr val="accent1"/>
                </a:solidFill>
              </a:rPr>
              <a:t>EDIH</a:t>
            </a:r>
            <a:r>
              <a:rPr lang="en-US" sz="1600" dirty="0">
                <a:solidFill>
                  <a:schemeClr val="accent1"/>
                </a:solidFill>
              </a:rPr>
              <a:t>s</a:t>
            </a:r>
            <a:r>
              <a:rPr lang="sl-SI" sz="1600" dirty="0">
                <a:solidFill>
                  <a:schemeClr val="accent1"/>
                </a:solidFill>
              </a:rPr>
              <a:t> </a:t>
            </a:r>
            <a:r>
              <a:rPr lang="sl-SI" sz="1600" b="1" dirty="0">
                <a:solidFill>
                  <a:schemeClr val="accent1"/>
                </a:solidFill>
              </a:rPr>
              <a:t>vodijo podjetnike na njihovo digitalno preobrazbo </a:t>
            </a:r>
            <a:r>
              <a:rPr lang="sl-SI" sz="1600" dirty="0">
                <a:solidFill>
                  <a:schemeClr val="accent1"/>
                </a:solidFill>
              </a:rPr>
              <a:t>s prilagojenimi nasveti, časovnimi načrti in dostopom do ustreznih digitalnih orodij.</a:t>
            </a:r>
          </a:p>
          <a:p>
            <a:pPr marL="342900" indent="-342900" algn="just">
              <a:lnSpc>
                <a:spcPct val="150000"/>
              </a:lnSpc>
              <a:buAutoNum type="arabicPeriod"/>
            </a:pPr>
            <a:r>
              <a:rPr lang="sl-SI" sz="1600" dirty="0">
                <a:solidFill>
                  <a:schemeClr val="accent1"/>
                </a:solidFill>
              </a:rPr>
              <a:t>Centri za digitalne inovacije podjetnikom in njihovim ekipam zagotavljajo prilagojene priložnosti za usposabljanje in izpopolnjevanje ter jim pomagajo razviti potrebne digitalne kompetence.</a:t>
            </a:r>
          </a:p>
          <a:p>
            <a:pPr marL="342900" indent="-342900" algn="just">
              <a:lnSpc>
                <a:spcPct val="150000"/>
              </a:lnSpc>
              <a:buAutoNum type="arabicPeriod"/>
            </a:pPr>
            <a:r>
              <a:rPr lang="sl-SI" sz="1600" dirty="0">
                <a:solidFill>
                  <a:schemeClr val="accent1"/>
                </a:solidFill>
              </a:rPr>
              <a:t>EDIH</a:t>
            </a:r>
            <a:r>
              <a:rPr lang="en-US" sz="1600" dirty="0">
                <a:solidFill>
                  <a:schemeClr val="accent1"/>
                </a:solidFill>
              </a:rPr>
              <a:t>s</a:t>
            </a:r>
            <a:r>
              <a:rPr lang="sl-SI" sz="1600" dirty="0">
                <a:solidFill>
                  <a:schemeClr val="accent1"/>
                </a:solidFill>
              </a:rPr>
              <a:t> služijo kot vozlišča za mreženje, </a:t>
            </a:r>
            <a:r>
              <a:rPr lang="sl-SI" sz="1600" b="1" dirty="0">
                <a:solidFill>
                  <a:schemeClr val="accent1"/>
                </a:solidFill>
              </a:rPr>
              <a:t>povezovanje podjetnikov z vodilnimi v industriji, raziskovalci, oblikovalci politik in vlagatelji.</a:t>
            </a:r>
          </a:p>
        </p:txBody>
      </p:sp>
    </p:spTree>
    <p:extLst>
      <p:ext uri="{BB962C8B-B14F-4D97-AF65-F5344CB8AC3E}">
        <p14:creationId xmlns:p14="http://schemas.microsoft.com/office/powerpoint/2010/main" val="202783465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4F98F5D-4D03-6A9B-EB0A-05422835DA05}"/>
            </a:ext>
          </a:extLst>
        </p:cNvPr>
        <p:cNvGrpSpPr/>
        <p:nvPr/>
      </p:nvGrpSpPr>
      <p:grpSpPr>
        <a:xfrm>
          <a:off x="0" y="0"/>
          <a:ext cx="0" cy="0"/>
          <a:chOff x="0" y="0"/>
          <a:chExt cx="0" cy="0"/>
        </a:xfrm>
      </p:grpSpPr>
      <p:sp>
        <p:nvSpPr>
          <p:cNvPr id="3" name="Metin kutusu 2">
            <a:extLst>
              <a:ext uri="{FF2B5EF4-FFF2-40B4-BE49-F238E27FC236}">
                <a16:creationId xmlns:a16="http://schemas.microsoft.com/office/drawing/2014/main" id="{B0EB981D-F967-3FC7-7458-99B4B230313B}"/>
              </a:ext>
            </a:extLst>
          </p:cNvPr>
          <p:cNvSpPr txBox="1"/>
          <p:nvPr/>
        </p:nvSpPr>
        <p:spPr>
          <a:xfrm>
            <a:off x="340153" y="769088"/>
            <a:ext cx="6096000" cy="400110"/>
          </a:xfrm>
          <a:prstGeom prst="rect">
            <a:avLst/>
          </a:prstGeom>
          <a:noFill/>
        </p:spPr>
        <p:txBody>
          <a:bodyPr wrap="square">
            <a:spAutoFit/>
          </a:bodyPr>
          <a:lstStyle/>
          <a:p>
            <a:pPr algn="just"/>
            <a:r>
              <a:rPr lang="tr-TR" sz="2000" b="1" dirty="0">
                <a:solidFill>
                  <a:schemeClr val="bg1"/>
                </a:solidFill>
                <a:latin typeface="Raleway "/>
                <a:ea typeface="Noto Sans" panose="020B0502040504020204" pitchFamily="34" charset="0"/>
                <a:cs typeface="Noto Sans" panose="020B0502040504020204" pitchFamily="34" charset="0"/>
              </a:rPr>
              <a:t>Keiretsu</a:t>
            </a:r>
          </a:p>
        </p:txBody>
      </p:sp>
      <p:sp>
        <p:nvSpPr>
          <p:cNvPr id="6" name="Metin kutusu 5">
            <a:extLst>
              <a:ext uri="{FF2B5EF4-FFF2-40B4-BE49-F238E27FC236}">
                <a16:creationId xmlns:a16="http://schemas.microsoft.com/office/drawing/2014/main" id="{B022187F-B352-4F13-50DD-D0BB167B6AC4}"/>
              </a:ext>
            </a:extLst>
          </p:cNvPr>
          <p:cNvSpPr txBox="1"/>
          <p:nvPr/>
        </p:nvSpPr>
        <p:spPr>
          <a:xfrm>
            <a:off x="340153" y="1384066"/>
            <a:ext cx="11242247" cy="3683957"/>
          </a:xfrm>
          <a:prstGeom prst="rect">
            <a:avLst/>
          </a:prstGeom>
          <a:noFill/>
        </p:spPr>
        <p:txBody>
          <a:bodyPr wrap="square" lIns="91440" tIns="45720" rIns="91440" bIns="45720" anchor="t">
            <a:spAutoFit/>
          </a:bodyPr>
          <a:lstStyle/>
          <a:p>
            <a:pPr algn="just">
              <a:lnSpc>
                <a:spcPct val="150000"/>
              </a:lnSpc>
              <a:spcBef>
                <a:spcPts val="600"/>
              </a:spcBef>
              <a:spcAft>
                <a:spcPts val="600"/>
              </a:spcAft>
            </a:pPr>
            <a:r>
              <a:rPr lang="sl-SI" sz="1600" dirty="0">
                <a:solidFill>
                  <a:schemeClr val="accent1"/>
                </a:solidFill>
                <a:ea typeface="Noto Sans"/>
                <a:cs typeface="Noto Sans"/>
              </a:rPr>
              <a:t>Izraz </a:t>
            </a:r>
            <a:r>
              <a:rPr lang="sl-SI" sz="1600" dirty="0" err="1">
                <a:solidFill>
                  <a:schemeClr val="accent1"/>
                </a:solidFill>
                <a:ea typeface="Noto Sans"/>
                <a:cs typeface="Noto Sans"/>
              </a:rPr>
              <a:t>keiretsu</a:t>
            </a:r>
            <a:r>
              <a:rPr lang="sl-SI" sz="1600" dirty="0">
                <a:solidFill>
                  <a:schemeClr val="accent1"/>
                </a:solidFill>
                <a:ea typeface="Noto Sans"/>
                <a:cs typeface="Noto Sans"/>
              </a:rPr>
              <a:t> je bil uporabljen za različne japonske </a:t>
            </a:r>
            <a:r>
              <a:rPr lang="sl-SI" sz="1600" dirty="0" err="1">
                <a:solidFill>
                  <a:schemeClr val="accent1"/>
                </a:solidFill>
                <a:ea typeface="Noto Sans"/>
                <a:cs typeface="Noto Sans"/>
              </a:rPr>
              <a:t>medkorporacijske</a:t>
            </a:r>
            <a:r>
              <a:rPr lang="sl-SI" sz="1600" dirty="0">
                <a:solidFill>
                  <a:schemeClr val="accent1"/>
                </a:solidFill>
                <a:ea typeface="Noto Sans"/>
                <a:cs typeface="Noto Sans"/>
              </a:rPr>
              <a:t> mreže. Na splošno so skupine </a:t>
            </a:r>
            <a:r>
              <a:rPr lang="sl-SI" sz="1600" dirty="0" err="1">
                <a:solidFill>
                  <a:schemeClr val="accent1"/>
                </a:solidFill>
                <a:ea typeface="Noto Sans"/>
                <a:cs typeface="Noto Sans"/>
              </a:rPr>
              <a:t>keiretsu</a:t>
            </a:r>
            <a:r>
              <a:rPr lang="sl-SI" sz="1600" dirty="0">
                <a:solidFill>
                  <a:schemeClr val="accent1"/>
                </a:solidFill>
                <a:ea typeface="Noto Sans"/>
                <a:cs typeface="Noto Sans"/>
              </a:rPr>
              <a:t> opredeljene kot grozdi neodvisno </a:t>
            </a:r>
            <a:r>
              <a:rPr lang="en-US" sz="1600" dirty="0" err="1">
                <a:solidFill>
                  <a:schemeClr val="accent1"/>
                </a:solidFill>
                <a:ea typeface="Noto Sans"/>
                <a:cs typeface="Noto Sans"/>
              </a:rPr>
              <a:t>vodenih</a:t>
            </a:r>
            <a:r>
              <a:rPr lang="sl-SI" sz="1600" dirty="0">
                <a:solidFill>
                  <a:schemeClr val="accent1"/>
                </a:solidFill>
                <a:ea typeface="Noto Sans"/>
                <a:cs typeface="Noto Sans"/>
              </a:rPr>
              <a:t> podjetij, ki ohranjajo tesne in stabilne gospodarske vezi, utrjene z mehanizmom upravljanja, kot so predsedniški klubi, delno navzkrižno lastništvo in medsebojno povezani direktorati</a:t>
            </a:r>
            <a:r>
              <a:rPr lang="en-US" sz="1600" dirty="0">
                <a:solidFill>
                  <a:schemeClr val="accent1"/>
                </a:solidFill>
                <a:ea typeface="Noto Sans"/>
                <a:cs typeface="Noto Sans"/>
              </a:rPr>
              <a:t>.</a:t>
            </a:r>
            <a:endParaRPr lang="sl-SI" sz="1600" dirty="0">
              <a:solidFill>
                <a:schemeClr val="accent1"/>
              </a:solidFill>
              <a:ea typeface="Noto Sans"/>
              <a:cs typeface="Noto Sans"/>
            </a:endParaRPr>
          </a:p>
          <a:p>
            <a:pPr algn="just">
              <a:lnSpc>
                <a:spcPct val="150000"/>
              </a:lnSpc>
              <a:spcBef>
                <a:spcPts val="600"/>
              </a:spcBef>
              <a:spcAft>
                <a:spcPts val="600"/>
              </a:spcAft>
            </a:pPr>
            <a:r>
              <a:rPr lang="sl-SI" sz="1600" b="1" dirty="0">
                <a:solidFill>
                  <a:schemeClr val="accent1"/>
                </a:solidFill>
                <a:ea typeface="Noto Sans"/>
                <a:cs typeface="Noto Sans"/>
              </a:rPr>
              <a:t>Horizontalni </a:t>
            </a:r>
            <a:r>
              <a:rPr lang="sl-SI" sz="1600" b="1" dirty="0" err="1">
                <a:solidFill>
                  <a:schemeClr val="accent1"/>
                </a:solidFill>
                <a:ea typeface="Noto Sans"/>
                <a:cs typeface="Noto Sans"/>
              </a:rPr>
              <a:t>keiretsu</a:t>
            </a:r>
            <a:r>
              <a:rPr lang="sl-SI" sz="1600" b="1" dirty="0">
                <a:solidFill>
                  <a:schemeClr val="accent1"/>
                </a:solidFill>
                <a:ea typeface="Noto Sans"/>
                <a:cs typeface="Noto Sans"/>
              </a:rPr>
              <a:t> </a:t>
            </a:r>
            <a:r>
              <a:rPr lang="sl-SI" sz="1600" dirty="0">
                <a:solidFill>
                  <a:schemeClr val="accent1"/>
                </a:solidFill>
                <a:ea typeface="Noto Sans"/>
                <a:cs typeface="Noto Sans"/>
              </a:rPr>
              <a:t>je zavezništvo navzkrižnih delniških družb, ki ga vodi japonska banka, ki zagotavlja potrebne finančne storitve. Horizontalno članstvo zagotavlja tri medsebojno povezane prednosti: (1) hiter dostop do financiranja, (2) spremljanje in (3) zmanjšanje tveganja.</a:t>
            </a:r>
          </a:p>
          <a:p>
            <a:pPr algn="just">
              <a:lnSpc>
                <a:spcPct val="150000"/>
              </a:lnSpc>
              <a:spcBef>
                <a:spcPts val="600"/>
              </a:spcBef>
              <a:spcAft>
                <a:spcPts val="600"/>
              </a:spcAft>
            </a:pPr>
            <a:r>
              <a:rPr lang="sl-SI" sz="1600" b="1" dirty="0">
                <a:solidFill>
                  <a:schemeClr val="accent1"/>
                </a:solidFill>
                <a:ea typeface="Noto Sans"/>
                <a:cs typeface="Noto Sans"/>
              </a:rPr>
              <a:t>Vertikalni </a:t>
            </a:r>
            <a:r>
              <a:rPr lang="sl-SI" sz="1600" b="1" dirty="0" err="1">
                <a:solidFill>
                  <a:schemeClr val="accent1"/>
                </a:solidFill>
                <a:ea typeface="Noto Sans"/>
                <a:cs typeface="Noto Sans"/>
              </a:rPr>
              <a:t>keiretsu</a:t>
            </a:r>
            <a:r>
              <a:rPr lang="en-US" sz="1600" dirty="0">
                <a:solidFill>
                  <a:schemeClr val="accent1"/>
                </a:solidFill>
                <a:ea typeface="Noto Sans"/>
                <a:cs typeface="Noto Sans"/>
              </a:rPr>
              <a:t>, z</a:t>
            </a:r>
            <a:r>
              <a:rPr lang="sl-SI" sz="1600" dirty="0" err="1">
                <a:solidFill>
                  <a:schemeClr val="accent1"/>
                </a:solidFill>
                <a:ea typeface="Noto Sans"/>
                <a:cs typeface="Noto Sans"/>
              </a:rPr>
              <a:t>nan</a:t>
            </a:r>
            <a:r>
              <a:rPr lang="sl-SI" sz="1600" dirty="0">
                <a:solidFill>
                  <a:schemeClr val="accent1"/>
                </a:solidFill>
                <a:ea typeface="Noto Sans"/>
                <a:cs typeface="Noto Sans"/>
              </a:rPr>
              <a:t> tudi kot industrijski </a:t>
            </a:r>
            <a:r>
              <a:rPr lang="sl-SI" sz="1600" dirty="0" err="1">
                <a:solidFill>
                  <a:schemeClr val="accent1"/>
                </a:solidFill>
                <a:ea typeface="Noto Sans"/>
                <a:cs typeface="Noto Sans"/>
              </a:rPr>
              <a:t>keiretsu</a:t>
            </a:r>
            <a:r>
              <a:rPr lang="sl-SI" sz="1600" dirty="0">
                <a:solidFill>
                  <a:schemeClr val="accent1"/>
                </a:solidFill>
                <a:ea typeface="Noto Sans"/>
                <a:cs typeface="Noto Sans"/>
              </a:rPr>
              <a:t>, se uporabljajo za povezovanje dobaviteljev, proizvajalcev in distributerjev ene industrije. Vertikalni </a:t>
            </a:r>
            <a:r>
              <a:rPr lang="sl-SI" sz="1600" dirty="0" err="1">
                <a:solidFill>
                  <a:schemeClr val="accent1"/>
                </a:solidFill>
                <a:ea typeface="Noto Sans"/>
                <a:cs typeface="Noto Sans"/>
              </a:rPr>
              <a:t>keiretsu</a:t>
            </a:r>
            <a:r>
              <a:rPr lang="sl-SI" sz="1600" dirty="0">
                <a:solidFill>
                  <a:schemeClr val="accent1"/>
                </a:solidFill>
                <a:ea typeface="Noto Sans"/>
                <a:cs typeface="Noto Sans"/>
              </a:rPr>
              <a:t> je partnerstvo proizvajalcev, dobaviteljev in distributerjev, ki sodelujejo pri povečanju učinkovitosti in zmanjšanju stroškov.</a:t>
            </a:r>
            <a:endParaRPr lang="sl-SI" sz="1600" dirty="0">
              <a:solidFill>
                <a:schemeClr val="accent1"/>
              </a:solidFill>
              <a:latin typeface="Noto Sans" panose="020B0502040504020204" pitchFamily="34" charset="0"/>
              <a:ea typeface="Noto Sans" panose="020B0502040504020204" pitchFamily="34" charset="0"/>
              <a:cs typeface="Noto Sans" panose="020B0502040504020204" pitchFamily="34" charset="0"/>
            </a:endParaRPr>
          </a:p>
        </p:txBody>
      </p:sp>
    </p:spTree>
    <p:extLst>
      <p:ext uri="{BB962C8B-B14F-4D97-AF65-F5344CB8AC3E}">
        <p14:creationId xmlns:p14="http://schemas.microsoft.com/office/powerpoint/2010/main" val="547244327"/>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8616902-D7B2-C155-42FE-2331F13E566C}"/>
            </a:ext>
          </a:extLst>
        </p:cNvPr>
        <p:cNvGrpSpPr/>
        <p:nvPr/>
      </p:nvGrpSpPr>
      <p:grpSpPr>
        <a:xfrm>
          <a:off x="0" y="0"/>
          <a:ext cx="0" cy="0"/>
          <a:chOff x="0" y="0"/>
          <a:chExt cx="0" cy="0"/>
        </a:xfrm>
      </p:grpSpPr>
      <p:sp>
        <p:nvSpPr>
          <p:cNvPr id="3" name="Metin kutusu 2">
            <a:extLst>
              <a:ext uri="{FF2B5EF4-FFF2-40B4-BE49-F238E27FC236}">
                <a16:creationId xmlns:a16="http://schemas.microsoft.com/office/drawing/2014/main" id="{D22C82A2-5639-8952-5B57-E9191F0D9A69}"/>
              </a:ext>
            </a:extLst>
          </p:cNvPr>
          <p:cNvSpPr txBox="1"/>
          <p:nvPr/>
        </p:nvSpPr>
        <p:spPr>
          <a:xfrm>
            <a:off x="279545" y="569799"/>
            <a:ext cx="6096000" cy="400110"/>
          </a:xfrm>
          <a:prstGeom prst="rect">
            <a:avLst/>
          </a:prstGeom>
          <a:noFill/>
        </p:spPr>
        <p:txBody>
          <a:bodyPr wrap="square">
            <a:spAutoFit/>
          </a:bodyPr>
          <a:lstStyle/>
          <a:p>
            <a:pPr algn="just"/>
            <a:r>
              <a:rPr lang="tr-TR" sz="2000" b="1" dirty="0">
                <a:solidFill>
                  <a:schemeClr val="bg1"/>
                </a:solidFill>
                <a:ea typeface="Noto Sans" panose="020B0502040504020204" pitchFamily="34" charset="0"/>
                <a:cs typeface="Noto Sans" panose="020B0502040504020204" pitchFamily="34" charset="0"/>
              </a:rPr>
              <a:t>Trojna vijačnica</a:t>
            </a:r>
          </a:p>
        </p:txBody>
      </p:sp>
      <p:sp>
        <p:nvSpPr>
          <p:cNvPr id="6" name="Metin kutusu 5">
            <a:extLst>
              <a:ext uri="{FF2B5EF4-FFF2-40B4-BE49-F238E27FC236}">
                <a16:creationId xmlns:a16="http://schemas.microsoft.com/office/drawing/2014/main" id="{8B99C67F-FB1A-B9CE-81A7-714E0C402407}"/>
              </a:ext>
            </a:extLst>
          </p:cNvPr>
          <p:cNvSpPr txBox="1"/>
          <p:nvPr/>
        </p:nvSpPr>
        <p:spPr>
          <a:xfrm>
            <a:off x="279545" y="966787"/>
            <a:ext cx="7438841" cy="4924425"/>
          </a:xfrm>
          <a:prstGeom prst="rect">
            <a:avLst/>
          </a:prstGeom>
          <a:noFill/>
        </p:spPr>
        <p:txBody>
          <a:bodyPr wrap="square" lIns="91440" tIns="45720" rIns="91440" bIns="45720" anchor="t">
            <a:spAutoFit/>
          </a:bodyPr>
          <a:lstStyle/>
          <a:p>
            <a:pPr algn="just">
              <a:spcBef>
                <a:spcPts val="600"/>
              </a:spcBef>
              <a:spcAft>
                <a:spcPts val="600"/>
              </a:spcAft>
            </a:pPr>
            <a:endParaRPr lang="sl-SI" sz="1400" dirty="0">
              <a:solidFill>
                <a:schemeClr val="accent1"/>
              </a:solidFill>
              <a:ea typeface="Noto Sans"/>
              <a:cs typeface="Noto Sans"/>
            </a:endParaRPr>
          </a:p>
          <a:p>
            <a:pPr algn="just">
              <a:spcBef>
                <a:spcPts val="600"/>
              </a:spcBef>
              <a:spcAft>
                <a:spcPts val="600"/>
              </a:spcAft>
            </a:pPr>
            <a:r>
              <a:rPr lang="sl-SI" sz="1600" dirty="0">
                <a:solidFill>
                  <a:schemeClr val="accent1"/>
                </a:solidFill>
                <a:ea typeface="Noto Sans"/>
                <a:cs typeface="Noto Sans"/>
              </a:rPr>
              <a:t>Trojna vijačnica odnosov med univerzo, industrijo in vlado je postavljena v kontekst globalnih gospodarskih sprememb in poudarja, kako se ti odnosi nadaljujejo in mutirajo ali spreminjajo ter pogoje, pod katerimi bi se lahko trojna vijačnica razpletla ob pritiskih na vsako od treh vijačnic - univerza-industrija</a:t>
            </a:r>
            <a:r>
              <a:rPr lang="en-US" sz="1600" dirty="0">
                <a:solidFill>
                  <a:schemeClr val="accent1"/>
                </a:solidFill>
                <a:ea typeface="Noto Sans"/>
                <a:cs typeface="Noto Sans"/>
              </a:rPr>
              <a:t> </a:t>
            </a:r>
            <a:r>
              <a:rPr lang="sl-SI" sz="1600" dirty="0">
                <a:solidFill>
                  <a:schemeClr val="accent1"/>
                </a:solidFill>
                <a:ea typeface="Noto Sans"/>
                <a:cs typeface="Noto Sans"/>
              </a:rPr>
              <a:t>–</a:t>
            </a:r>
            <a:r>
              <a:rPr lang="en-US" sz="1600" dirty="0">
                <a:solidFill>
                  <a:schemeClr val="accent1"/>
                </a:solidFill>
                <a:ea typeface="Noto Sans"/>
                <a:cs typeface="Noto Sans"/>
              </a:rPr>
              <a:t> </a:t>
            </a:r>
            <a:r>
              <a:rPr lang="sl-SI" sz="1600" dirty="0">
                <a:solidFill>
                  <a:schemeClr val="accent1"/>
                </a:solidFill>
                <a:ea typeface="Noto Sans"/>
                <a:cs typeface="Noto Sans"/>
              </a:rPr>
              <a:t>vlada.</a:t>
            </a:r>
          </a:p>
          <a:p>
            <a:pPr algn="just">
              <a:spcBef>
                <a:spcPts val="600"/>
              </a:spcBef>
              <a:spcAft>
                <a:spcPts val="600"/>
              </a:spcAft>
            </a:pPr>
            <a:r>
              <a:rPr lang="sl-SI" sz="1600" dirty="0">
                <a:solidFill>
                  <a:schemeClr val="accent1"/>
                </a:solidFill>
                <a:ea typeface="Noto Sans"/>
                <a:cs typeface="Noto Sans"/>
              </a:rPr>
              <a:t>Med </a:t>
            </a:r>
            <a:r>
              <a:rPr lang="en-US" sz="1600" dirty="0" err="1">
                <a:solidFill>
                  <a:schemeClr val="accent1"/>
                </a:solidFill>
                <a:ea typeface="Noto Sans"/>
                <a:cs typeface="Noto Sans"/>
              </a:rPr>
              <a:t>komponentami</a:t>
            </a:r>
            <a:r>
              <a:rPr lang="sl-SI" sz="1600" dirty="0">
                <a:solidFill>
                  <a:schemeClr val="accent1"/>
                </a:solidFill>
                <a:ea typeface="Noto Sans"/>
                <a:cs typeface="Noto Sans"/>
              </a:rPr>
              <a:t> sistemov </a:t>
            </a:r>
            <a:r>
              <a:rPr lang="en-US" sz="1600" dirty="0" err="1">
                <a:solidFill>
                  <a:schemeClr val="accent1"/>
                </a:solidFill>
                <a:ea typeface="Noto Sans"/>
                <a:cs typeface="Noto Sans"/>
              </a:rPr>
              <a:t>trojne</a:t>
            </a:r>
            <a:r>
              <a:rPr lang="en-US" sz="1600" dirty="0">
                <a:solidFill>
                  <a:schemeClr val="accent1"/>
                </a:solidFill>
                <a:ea typeface="Noto Sans"/>
                <a:cs typeface="Noto Sans"/>
              </a:rPr>
              <a:t> </a:t>
            </a:r>
            <a:r>
              <a:rPr lang="en-US" sz="1600" dirty="0" err="1">
                <a:solidFill>
                  <a:schemeClr val="accent1"/>
                </a:solidFill>
                <a:ea typeface="Noto Sans"/>
                <a:cs typeface="Noto Sans"/>
              </a:rPr>
              <a:t>vijačnice</a:t>
            </a:r>
            <a:r>
              <a:rPr lang="en-US" sz="1600" dirty="0">
                <a:solidFill>
                  <a:schemeClr val="accent1"/>
                </a:solidFill>
                <a:ea typeface="Noto Sans"/>
                <a:cs typeface="Noto Sans"/>
              </a:rPr>
              <a:t> </a:t>
            </a:r>
            <a:r>
              <a:rPr lang="en-US" sz="1600" dirty="0" err="1">
                <a:solidFill>
                  <a:schemeClr val="accent1"/>
                </a:solidFill>
                <a:ea typeface="Noto Sans"/>
                <a:cs typeface="Noto Sans"/>
              </a:rPr>
              <a:t>ločimo</a:t>
            </a:r>
            <a:r>
              <a:rPr lang="en-US" sz="1600" dirty="0">
                <a:solidFill>
                  <a:schemeClr val="accent1"/>
                </a:solidFill>
                <a:ea typeface="Noto Sans"/>
                <a:cs typeface="Noto Sans"/>
              </a:rPr>
              <a:t> </a:t>
            </a:r>
            <a:r>
              <a:rPr lang="en-US" sz="1600" dirty="0" err="1">
                <a:solidFill>
                  <a:schemeClr val="accent1"/>
                </a:solidFill>
                <a:ea typeface="Noto Sans"/>
                <a:cs typeface="Noto Sans"/>
              </a:rPr>
              <a:t>naslednje</a:t>
            </a:r>
            <a:r>
              <a:rPr lang="sl-SI" sz="1600" dirty="0">
                <a:solidFill>
                  <a:schemeClr val="accent1"/>
                </a:solidFill>
                <a:ea typeface="Noto Sans"/>
                <a:cs typeface="Noto Sans"/>
              </a:rPr>
              <a:t>;</a:t>
            </a:r>
          </a:p>
          <a:p>
            <a:pPr marL="742950" lvl="1" indent="-285750" algn="just">
              <a:spcBef>
                <a:spcPts val="600"/>
              </a:spcBef>
              <a:spcAft>
                <a:spcPts val="600"/>
              </a:spcAft>
              <a:buFont typeface="Arial" panose="020B0604020202020204" pitchFamily="34" charset="0"/>
              <a:buChar char="•"/>
            </a:pPr>
            <a:r>
              <a:rPr lang="sl-SI" sz="1600" dirty="0">
                <a:solidFill>
                  <a:schemeClr val="accent1"/>
                </a:solidFill>
                <a:ea typeface="Noto Sans"/>
                <a:cs typeface="Noto Sans"/>
              </a:rPr>
              <a:t>R&amp;</a:t>
            </a:r>
            <a:r>
              <a:rPr lang="en-US" sz="1600" dirty="0">
                <a:solidFill>
                  <a:schemeClr val="accent1"/>
                </a:solidFill>
                <a:ea typeface="Noto Sans"/>
                <a:cs typeface="Noto Sans"/>
              </a:rPr>
              <a:t>R</a:t>
            </a:r>
            <a:r>
              <a:rPr lang="sl-SI" sz="1600" dirty="0">
                <a:solidFill>
                  <a:schemeClr val="accent1"/>
                </a:solidFill>
                <a:ea typeface="Noto Sans"/>
                <a:cs typeface="Noto Sans"/>
              </a:rPr>
              <a:t> (raziskave in razvoj) ter inovatorji, ki niso </a:t>
            </a:r>
            <a:r>
              <a:rPr lang="en-US" sz="1600" dirty="0">
                <a:solidFill>
                  <a:schemeClr val="accent1"/>
                </a:solidFill>
                <a:ea typeface="Noto Sans"/>
                <a:cs typeface="Noto Sans"/>
              </a:rPr>
              <a:t>R&amp;R</a:t>
            </a:r>
            <a:r>
              <a:rPr lang="sl-SI" sz="1600" dirty="0">
                <a:solidFill>
                  <a:schemeClr val="accent1"/>
                </a:solidFill>
                <a:ea typeface="Noto Sans"/>
                <a:cs typeface="Noto Sans"/>
              </a:rPr>
              <a:t>; </a:t>
            </a:r>
          </a:p>
          <a:p>
            <a:pPr marL="742950" lvl="1" indent="-285750" algn="just">
              <a:spcBef>
                <a:spcPts val="600"/>
              </a:spcBef>
              <a:spcAft>
                <a:spcPts val="600"/>
              </a:spcAft>
              <a:buFont typeface="Arial" panose="020B0604020202020204" pitchFamily="34" charset="0"/>
              <a:buChar char="•"/>
            </a:pPr>
            <a:r>
              <a:rPr lang="sl-SI" sz="1600" dirty="0">
                <a:solidFill>
                  <a:schemeClr val="accent1"/>
                </a:solidFill>
                <a:ea typeface="Noto Sans"/>
                <a:cs typeface="Noto Sans"/>
              </a:rPr>
              <a:t>“</a:t>
            </a:r>
            <a:r>
              <a:rPr lang="en-US" sz="1600" dirty="0">
                <a:solidFill>
                  <a:schemeClr val="accent1"/>
                </a:solidFill>
                <a:ea typeface="Noto Sans"/>
                <a:cs typeface="Noto Sans"/>
              </a:rPr>
              <a:t>E</a:t>
            </a:r>
            <a:r>
              <a:rPr lang="sl-SI" sz="1600" dirty="0" err="1">
                <a:solidFill>
                  <a:schemeClr val="accent1"/>
                </a:solidFill>
                <a:ea typeface="Noto Sans"/>
                <a:cs typeface="Noto Sans"/>
              </a:rPr>
              <a:t>nosferne</a:t>
            </a:r>
            <a:r>
              <a:rPr lang="sl-SI" sz="1600" dirty="0">
                <a:solidFill>
                  <a:schemeClr val="accent1"/>
                </a:solidFill>
                <a:ea typeface="Noto Sans"/>
                <a:cs typeface="Noto Sans"/>
              </a:rPr>
              <a:t>" in "</a:t>
            </a:r>
            <a:r>
              <a:rPr lang="sl-SI" sz="1600" dirty="0" err="1">
                <a:solidFill>
                  <a:schemeClr val="accent1"/>
                </a:solidFill>
                <a:ea typeface="Noto Sans"/>
                <a:cs typeface="Noto Sans"/>
              </a:rPr>
              <a:t>večsferne</a:t>
            </a:r>
            <a:r>
              <a:rPr lang="sl-SI" sz="1600" dirty="0">
                <a:solidFill>
                  <a:schemeClr val="accent1"/>
                </a:solidFill>
                <a:ea typeface="Noto Sans"/>
                <a:cs typeface="Noto Sans"/>
              </a:rPr>
              <a:t>" (hibridne) institucije; in </a:t>
            </a:r>
            <a:endParaRPr lang="sl-SI">
              <a:solidFill>
                <a:schemeClr val="accent1"/>
              </a:solidFill>
              <a:ea typeface="Noto Sans"/>
              <a:cs typeface="Noto Sans"/>
            </a:endParaRPr>
          </a:p>
          <a:p>
            <a:pPr marL="742950" lvl="1" indent="-285750" algn="just">
              <a:spcBef>
                <a:spcPts val="600"/>
              </a:spcBef>
              <a:spcAft>
                <a:spcPts val="600"/>
              </a:spcAft>
              <a:buFont typeface="Arial" panose="020B0604020202020204" pitchFamily="34" charset="0"/>
              <a:buChar char="•"/>
            </a:pPr>
            <a:r>
              <a:rPr lang="sl-SI" sz="1600" dirty="0">
                <a:solidFill>
                  <a:schemeClr val="accent1"/>
                </a:solidFill>
                <a:ea typeface="Noto Sans"/>
                <a:cs typeface="Noto Sans"/>
              </a:rPr>
              <a:t>Individualni in institucionalni inovatorji. </a:t>
            </a:r>
            <a:endParaRPr lang="sl-SI" dirty="0">
              <a:solidFill>
                <a:schemeClr val="accent1"/>
              </a:solidFill>
            </a:endParaRPr>
          </a:p>
          <a:p>
            <a:pPr algn="just">
              <a:spcBef>
                <a:spcPts val="600"/>
              </a:spcBef>
              <a:spcAft>
                <a:spcPts val="600"/>
              </a:spcAft>
            </a:pPr>
            <a:r>
              <a:rPr lang="sl-SI" sz="1600" dirty="0">
                <a:solidFill>
                  <a:schemeClr val="accent1"/>
                </a:solidFill>
                <a:ea typeface="Noto Sans"/>
                <a:cs typeface="Noto Sans"/>
              </a:rPr>
              <a:t>Razmerja med komponentami so sintetizirana v pet glavnih vrst: prenos tehnologije; sodelovanje in </a:t>
            </a:r>
            <a:r>
              <a:rPr lang="sl-SI" sz="1600" dirty="0" err="1">
                <a:solidFill>
                  <a:schemeClr val="accent1"/>
                </a:solidFill>
                <a:ea typeface="Noto Sans"/>
                <a:cs typeface="Noto Sans"/>
              </a:rPr>
              <a:t>moderiranje</a:t>
            </a:r>
            <a:r>
              <a:rPr lang="sl-SI" sz="1600" dirty="0">
                <a:solidFill>
                  <a:schemeClr val="accent1"/>
                </a:solidFill>
                <a:ea typeface="Noto Sans"/>
                <a:cs typeface="Noto Sans"/>
              </a:rPr>
              <a:t> konfliktov; sodelovalno vodenje; </a:t>
            </a:r>
            <a:r>
              <a:rPr lang="en-US" sz="1600" dirty="0">
                <a:solidFill>
                  <a:schemeClr val="accent1"/>
                </a:solidFill>
                <a:ea typeface="Noto Sans"/>
                <a:cs typeface="Noto Sans"/>
              </a:rPr>
              <a:t>n</a:t>
            </a:r>
            <a:r>
              <a:rPr lang="sl-SI" sz="1600" dirty="0" err="1">
                <a:solidFill>
                  <a:schemeClr val="accent1"/>
                </a:solidFill>
                <a:ea typeface="Noto Sans"/>
                <a:cs typeface="Noto Sans"/>
              </a:rPr>
              <a:t>adomestitev</a:t>
            </a:r>
            <a:r>
              <a:rPr lang="en-US" sz="1600" dirty="0">
                <a:solidFill>
                  <a:schemeClr val="accent1"/>
                </a:solidFill>
                <a:ea typeface="Noto Sans"/>
                <a:cs typeface="Noto Sans"/>
              </a:rPr>
              <a:t> </a:t>
            </a:r>
            <a:r>
              <a:rPr lang="sl-SI" sz="1600" dirty="0">
                <a:solidFill>
                  <a:schemeClr val="accent1"/>
                </a:solidFill>
                <a:ea typeface="Noto Sans"/>
                <a:cs typeface="Noto Sans"/>
              </a:rPr>
              <a:t>in mreženje.</a:t>
            </a:r>
          </a:p>
          <a:p>
            <a:pPr algn="just">
              <a:spcBef>
                <a:spcPts val="600"/>
              </a:spcBef>
              <a:spcAft>
                <a:spcPts val="600"/>
              </a:spcAft>
            </a:pPr>
            <a:endParaRPr lang="en-US" sz="1400" dirty="0">
              <a:solidFill>
                <a:schemeClr val="accent1"/>
              </a:solidFill>
              <a:ea typeface="Noto Sans" panose="020B0502040504020204" pitchFamily="34" charset="0"/>
              <a:cs typeface="Noto Sans" panose="020B0502040504020204" pitchFamily="34" charset="0"/>
            </a:endParaRPr>
          </a:p>
          <a:p>
            <a:pPr algn="just">
              <a:spcBef>
                <a:spcPts val="600"/>
              </a:spcBef>
              <a:spcAft>
                <a:spcPts val="600"/>
              </a:spcAft>
            </a:pPr>
            <a:endParaRPr lang="en-US" sz="1400" dirty="0">
              <a:solidFill>
                <a:schemeClr val="accent1"/>
              </a:solidFill>
              <a:latin typeface="Noto Sans" panose="020B0502040504020204" pitchFamily="34" charset="0"/>
              <a:ea typeface="Noto Sans" panose="020B0502040504020204" pitchFamily="34" charset="0"/>
              <a:cs typeface="Noto Sans" panose="020B0502040504020204" pitchFamily="34" charset="0"/>
            </a:endParaRPr>
          </a:p>
        </p:txBody>
      </p:sp>
      <p:sp>
        <p:nvSpPr>
          <p:cNvPr id="8" name="Metin kutusu 7">
            <a:extLst>
              <a:ext uri="{FF2B5EF4-FFF2-40B4-BE49-F238E27FC236}">
                <a16:creationId xmlns:a16="http://schemas.microsoft.com/office/drawing/2014/main" id="{BEE1EE91-7568-BCF3-E942-3EF17E4C87E6}"/>
              </a:ext>
            </a:extLst>
          </p:cNvPr>
          <p:cNvSpPr txBox="1"/>
          <p:nvPr/>
        </p:nvSpPr>
        <p:spPr>
          <a:xfrm>
            <a:off x="7951920" y="4998761"/>
            <a:ext cx="4240080" cy="246221"/>
          </a:xfrm>
          <a:prstGeom prst="rect">
            <a:avLst/>
          </a:prstGeom>
          <a:noFill/>
        </p:spPr>
        <p:txBody>
          <a:bodyPr wrap="square" lIns="91440" tIns="45720" rIns="91440" bIns="45720" anchor="t">
            <a:spAutoFit/>
          </a:bodyPr>
          <a:lstStyle/>
          <a:p>
            <a:pPr algn="ctr"/>
            <a:r>
              <a:rPr lang="tr-TR" sz="1000" dirty="0">
                <a:solidFill>
                  <a:schemeClr val="accent1"/>
                </a:solidFill>
              </a:rPr>
              <a:t>Vir: </a:t>
            </a:r>
            <a:r>
              <a:rPr lang="sl-SI" sz="1000" dirty="0" err="1">
                <a:solidFill>
                  <a:schemeClr val="accent1"/>
                </a:solidFill>
              </a:rPr>
              <a:t>Triple</a:t>
            </a:r>
            <a:r>
              <a:rPr lang="sl-SI" sz="1000" dirty="0">
                <a:solidFill>
                  <a:schemeClr val="accent1"/>
                </a:solidFill>
              </a:rPr>
              <a:t> </a:t>
            </a:r>
            <a:r>
              <a:rPr lang="sl-SI" sz="1000" dirty="0" err="1">
                <a:solidFill>
                  <a:schemeClr val="accent1"/>
                </a:solidFill>
              </a:rPr>
              <a:t>Helix</a:t>
            </a:r>
            <a:r>
              <a:rPr lang="sl-SI" sz="1000" dirty="0">
                <a:solidFill>
                  <a:schemeClr val="accent1"/>
                </a:solidFill>
              </a:rPr>
              <a:t> </a:t>
            </a:r>
            <a:r>
              <a:rPr lang="sl-SI" sz="1000" dirty="0" err="1">
                <a:solidFill>
                  <a:schemeClr val="accent1"/>
                </a:solidFill>
              </a:rPr>
              <a:t>Nigeria</a:t>
            </a:r>
            <a:r>
              <a:rPr lang="sl-SI" sz="1000" dirty="0">
                <a:solidFill>
                  <a:schemeClr val="accent1"/>
                </a:solidFill>
              </a:rPr>
              <a:t>: </a:t>
            </a:r>
            <a:r>
              <a:rPr lang="sl-SI" sz="1000" dirty="0" err="1">
                <a:solidFill>
                  <a:schemeClr val="accent1"/>
                </a:solidFill>
              </a:rPr>
              <a:t>Compontents</a:t>
            </a:r>
            <a:r>
              <a:rPr lang="sl-SI" sz="1000" dirty="0">
                <a:solidFill>
                  <a:schemeClr val="accent1"/>
                </a:solidFill>
              </a:rPr>
              <a:t> </a:t>
            </a:r>
            <a:r>
              <a:rPr lang="sl-SI" sz="1000" dirty="0" err="1">
                <a:solidFill>
                  <a:schemeClr val="accent1"/>
                </a:solidFill>
              </a:rPr>
              <a:t>of</a:t>
            </a:r>
            <a:r>
              <a:rPr lang="sl-SI" sz="1000" dirty="0">
                <a:solidFill>
                  <a:schemeClr val="accent1"/>
                </a:solidFill>
              </a:rPr>
              <a:t> </a:t>
            </a:r>
            <a:r>
              <a:rPr lang="tr-TR" sz="1000" dirty="0">
                <a:solidFill>
                  <a:schemeClr val="accent1"/>
                </a:solidFill>
              </a:rPr>
              <a:t>Triple Helix</a:t>
            </a:r>
            <a:r>
              <a:rPr lang="sl-SI" sz="1000" dirty="0">
                <a:solidFill>
                  <a:schemeClr val="accent1"/>
                </a:solidFill>
              </a:rPr>
              <a:t> Model</a:t>
            </a:r>
            <a:endParaRPr lang="tr-TR" sz="1000" dirty="0">
              <a:solidFill>
                <a:schemeClr val="accent1"/>
              </a:solidFill>
              <a:effectLst/>
              <a:ea typeface="Noto Sans"/>
              <a:cs typeface="Noto Sans"/>
            </a:endParaRPr>
          </a:p>
        </p:txBody>
      </p:sp>
      <p:pic>
        <p:nvPicPr>
          <p:cNvPr id="9" name="Resim 8" descr="metin, daire, ekran görüntüsü içeren bir resim&#10;&#10;Açıklama otomatik olarak oluşturuldu">
            <a:extLst>
              <a:ext uri="{FF2B5EF4-FFF2-40B4-BE49-F238E27FC236}">
                <a16:creationId xmlns:a16="http://schemas.microsoft.com/office/drawing/2014/main" id="{A895C0C2-DE43-84E2-3370-B3659BCB5851}"/>
              </a:ext>
            </a:extLst>
          </p:cNvPr>
          <p:cNvPicPr>
            <a:picLocks noChangeAspect="1"/>
          </p:cNvPicPr>
          <p:nvPr/>
        </p:nvPicPr>
        <p:blipFill>
          <a:blip r:embed="rId2">
            <a:extLst>
              <a:ext uri="{28A0092B-C50C-407E-A947-70E740481C1C}">
                <a14:useLocalDpi xmlns:a14="http://schemas.microsoft.com/office/drawing/2010/main" val="0"/>
              </a:ext>
            </a:extLst>
          </a:blip>
          <a:srcRect l="29889" t="1" b="20240"/>
          <a:stretch/>
        </p:blipFill>
        <p:spPr>
          <a:xfrm>
            <a:off x="7484853" y="-700728"/>
            <a:ext cx="8906833" cy="5699489"/>
          </a:xfrm>
          <a:prstGeom prst="rect">
            <a:avLst/>
          </a:prstGeom>
        </p:spPr>
      </p:pic>
    </p:spTree>
    <p:extLst>
      <p:ext uri="{BB962C8B-B14F-4D97-AF65-F5344CB8AC3E}">
        <p14:creationId xmlns:p14="http://schemas.microsoft.com/office/powerpoint/2010/main" val="2194382208"/>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4A42632-E2C3-6022-6C9A-3EDCDD0E3A18}"/>
            </a:ext>
          </a:extLst>
        </p:cNvPr>
        <p:cNvGrpSpPr/>
        <p:nvPr/>
      </p:nvGrpSpPr>
      <p:grpSpPr>
        <a:xfrm>
          <a:off x="0" y="0"/>
          <a:ext cx="0" cy="0"/>
          <a:chOff x="0" y="0"/>
          <a:chExt cx="0" cy="0"/>
        </a:xfrm>
      </p:grpSpPr>
      <p:sp>
        <p:nvSpPr>
          <p:cNvPr id="3" name="Metin kutusu 2">
            <a:extLst>
              <a:ext uri="{FF2B5EF4-FFF2-40B4-BE49-F238E27FC236}">
                <a16:creationId xmlns:a16="http://schemas.microsoft.com/office/drawing/2014/main" id="{586F5EBB-646D-943C-77DB-121142773468}"/>
              </a:ext>
            </a:extLst>
          </p:cNvPr>
          <p:cNvSpPr txBox="1"/>
          <p:nvPr/>
        </p:nvSpPr>
        <p:spPr>
          <a:xfrm>
            <a:off x="468845" y="284108"/>
            <a:ext cx="10892033" cy="1138773"/>
          </a:xfrm>
          <a:prstGeom prst="rect">
            <a:avLst/>
          </a:prstGeom>
          <a:noFill/>
        </p:spPr>
        <p:txBody>
          <a:bodyPr wrap="square" lIns="91440" tIns="45720" rIns="91440" bIns="45720" anchor="t">
            <a:spAutoFit/>
          </a:bodyPr>
          <a:lstStyle/>
          <a:p>
            <a:r>
              <a:rPr lang="sl-SI" sz="3400" dirty="0">
                <a:solidFill>
                  <a:schemeClr val="accent3">
                    <a:lumMod val="75000"/>
                  </a:schemeClr>
                </a:solidFill>
                <a:latin typeface="Raleway SemiBold"/>
                <a:ea typeface="Noto Sans"/>
                <a:cs typeface="Noto Sans"/>
              </a:rPr>
              <a:t>Timsko delo za rast: orodja za spletno sodelovanje in timsko delo</a:t>
            </a:r>
          </a:p>
        </p:txBody>
      </p:sp>
      <p:sp>
        <p:nvSpPr>
          <p:cNvPr id="6" name="Metin kutusu 5">
            <a:extLst>
              <a:ext uri="{FF2B5EF4-FFF2-40B4-BE49-F238E27FC236}">
                <a16:creationId xmlns:a16="http://schemas.microsoft.com/office/drawing/2014/main" id="{56A9C216-DAB6-03D7-27D5-E0EA225C1C44}"/>
              </a:ext>
            </a:extLst>
          </p:cNvPr>
          <p:cNvSpPr txBox="1"/>
          <p:nvPr/>
        </p:nvSpPr>
        <p:spPr>
          <a:xfrm>
            <a:off x="468845" y="1145658"/>
            <a:ext cx="7786884" cy="5262979"/>
          </a:xfrm>
          <a:prstGeom prst="rect">
            <a:avLst/>
          </a:prstGeom>
          <a:noFill/>
        </p:spPr>
        <p:txBody>
          <a:bodyPr wrap="square" lIns="91440" tIns="45720" rIns="91440" bIns="45720" anchor="t">
            <a:spAutoFit/>
          </a:bodyPr>
          <a:lstStyle/>
          <a:p>
            <a:pPr algn="just"/>
            <a:endParaRPr lang="en-US" sz="1600" b="1" dirty="0">
              <a:solidFill>
                <a:schemeClr val="bg1"/>
              </a:solidFill>
              <a:ea typeface="Noto Sans" panose="020B0502040504020204" pitchFamily="34" charset="0"/>
              <a:cs typeface="Noto Sans" panose="020B0502040504020204" pitchFamily="34" charset="0"/>
            </a:endParaRPr>
          </a:p>
          <a:p>
            <a:pPr algn="just"/>
            <a:r>
              <a:rPr lang="en-US" sz="1600" b="1" dirty="0">
                <a:solidFill>
                  <a:schemeClr val="bg1"/>
                </a:solidFill>
                <a:ea typeface="Noto Sans" panose="020B0502040504020204" pitchFamily="34" charset="0"/>
                <a:cs typeface="Noto Sans" panose="020B0502040504020204" pitchFamily="34" charset="0"/>
              </a:rPr>
              <a:t>Primer 1:  SLACK</a:t>
            </a:r>
            <a:endParaRPr lang="sl-SI" sz="1600" b="1" dirty="0">
              <a:solidFill>
                <a:schemeClr val="bg1"/>
              </a:solidFill>
              <a:ea typeface="Noto Sans" panose="020B0502040504020204" pitchFamily="34" charset="0"/>
              <a:cs typeface="Noto Sans" panose="020B0502040504020204" pitchFamily="34" charset="0"/>
            </a:endParaRPr>
          </a:p>
          <a:p>
            <a:pPr algn="just"/>
            <a:endParaRPr lang="en-US" sz="1600" dirty="0">
              <a:solidFill>
                <a:schemeClr val="accent1"/>
              </a:solidFill>
              <a:ea typeface="Noto Sans" panose="020B0502040504020204" pitchFamily="34" charset="0"/>
              <a:cs typeface="Noto Sans" panose="020B0502040504020204" pitchFamily="34" charset="0"/>
            </a:endParaRPr>
          </a:p>
          <a:p>
            <a:pPr algn="just"/>
            <a:r>
              <a:rPr lang="sl-SI" sz="1600" dirty="0" err="1">
                <a:solidFill>
                  <a:schemeClr val="accent1"/>
                </a:solidFill>
                <a:ea typeface="Noto Sans" panose="020B0502040504020204" pitchFamily="34" charset="0"/>
                <a:cs typeface="Noto Sans" panose="020B0502040504020204" pitchFamily="34" charset="0"/>
              </a:rPr>
              <a:t>Slack</a:t>
            </a:r>
            <a:r>
              <a:rPr lang="sl-SI" sz="1600" dirty="0">
                <a:solidFill>
                  <a:schemeClr val="accent1"/>
                </a:solidFill>
                <a:ea typeface="Noto Sans" panose="020B0502040504020204" pitchFamily="34" charset="0"/>
                <a:cs typeface="Noto Sans" panose="020B0502040504020204" pitchFamily="34" charset="0"/>
              </a:rPr>
              <a:t> je orodje za digitalno sodelovanje v oblaku. To orodje omogoča oddaljenim ekipam, da med seboj takoj komunicirajo z glasom, videom in/ali sporočili. Lahko se integrira s številnimi različnimi platformami za sodelovanje, kot so </a:t>
            </a:r>
            <a:r>
              <a:rPr lang="sl-SI" sz="1600" dirty="0" err="1">
                <a:solidFill>
                  <a:schemeClr val="accent1"/>
                </a:solidFill>
                <a:ea typeface="Noto Sans" panose="020B0502040504020204" pitchFamily="34" charset="0"/>
                <a:cs typeface="Noto Sans" panose="020B0502040504020204" pitchFamily="34" charset="0"/>
              </a:rPr>
              <a:t>Trello</a:t>
            </a:r>
            <a:r>
              <a:rPr lang="sl-SI" sz="1600" dirty="0">
                <a:solidFill>
                  <a:schemeClr val="accent1"/>
                </a:solidFill>
                <a:ea typeface="Noto Sans" panose="020B0502040504020204" pitchFamily="34" charset="0"/>
                <a:cs typeface="Noto Sans" panose="020B0502040504020204" pitchFamily="34" charset="0"/>
              </a:rPr>
              <a:t>, </a:t>
            </a:r>
            <a:r>
              <a:rPr lang="sl-SI" sz="1600" dirty="0" err="1">
                <a:solidFill>
                  <a:schemeClr val="accent1"/>
                </a:solidFill>
                <a:ea typeface="Noto Sans" panose="020B0502040504020204" pitchFamily="34" charset="0"/>
                <a:cs typeface="Noto Sans" panose="020B0502040504020204" pitchFamily="34" charset="0"/>
              </a:rPr>
              <a:t>Dropbox</a:t>
            </a:r>
            <a:r>
              <a:rPr lang="sl-SI" sz="1600" dirty="0">
                <a:solidFill>
                  <a:schemeClr val="accent1"/>
                </a:solidFill>
                <a:ea typeface="Noto Sans" panose="020B0502040504020204" pitchFamily="34" charset="0"/>
                <a:cs typeface="Noto Sans" panose="020B0502040504020204" pitchFamily="34" charset="0"/>
              </a:rPr>
              <a:t> in Google </a:t>
            </a:r>
            <a:r>
              <a:rPr lang="sl-SI" sz="1600" dirty="0" err="1">
                <a:solidFill>
                  <a:schemeClr val="accent1"/>
                </a:solidFill>
                <a:ea typeface="Noto Sans" panose="020B0502040504020204" pitchFamily="34" charset="0"/>
                <a:cs typeface="Noto Sans" panose="020B0502040504020204" pitchFamily="34" charset="0"/>
              </a:rPr>
              <a:t>Drive</a:t>
            </a:r>
            <a:r>
              <a:rPr lang="sl-SI" sz="1600" dirty="0">
                <a:solidFill>
                  <a:schemeClr val="accent1"/>
                </a:solidFill>
                <a:ea typeface="Noto Sans" panose="020B0502040504020204" pitchFamily="34" charset="0"/>
                <a:cs typeface="Noto Sans" panose="020B0502040504020204" pitchFamily="34" charset="0"/>
              </a:rPr>
              <a:t>. S svojim uporabniku prijaznim vmesnikom in vsestranskimi funkcijami je zelo uporabna platforma za sodelovanje za oddaljene delavce. Ima brezplačne in profesionalne (plačljive) možnosti. Oddaljene ekipe lahko učinkovito uporabljajo </a:t>
            </a:r>
            <a:r>
              <a:rPr lang="sl-SI" sz="1600" dirty="0" err="1">
                <a:solidFill>
                  <a:schemeClr val="accent1"/>
                </a:solidFill>
                <a:ea typeface="Noto Sans" panose="020B0502040504020204" pitchFamily="34" charset="0"/>
                <a:cs typeface="Noto Sans" panose="020B0502040504020204" pitchFamily="34" charset="0"/>
              </a:rPr>
              <a:t>Slack</a:t>
            </a:r>
            <a:r>
              <a:rPr lang="sl-SI" sz="1600" dirty="0">
                <a:solidFill>
                  <a:schemeClr val="accent1"/>
                </a:solidFill>
                <a:ea typeface="Noto Sans" panose="020B0502040504020204" pitchFamily="34" charset="0"/>
                <a:cs typeface="Noto Sans" panose="020B0502040504020204" pitchFamily="34" charset="0"/>
              </a:rPr>
              <a:t> za naslednje namene:</a:t>
            </a:r>
          </a:p>
          <a:p>
            <a:pPr marL="742950" lvl="1" indent="-285750" algn="just">
              <a:buFont typeface="Arial" panose="020B0604020202020204" pitchFamily="34" charset="0"/>
              <a:buChar char="•"/>
            </a:pPr>
            <a:r>
              <a:rPr lang="sl-SI" sz="1600" dirty="0">
                <a:solidFill>
                  <a:schemeClr val="accent1"/>
                </a:solidFill>
                <a:ea typeface="Noto Sans"/>
                <a:cs typeface="Noto Sans"/>
              </a:rPr>
              <a:t>Skupinska komunikacija (glas, video, sporočila)</a:t>
            </a:r>
          </a:p>
          <a:p>
            <a:pPr marL="742950" lvl="1" indent="-285750" algn="just">
              <a:buFont typeface="Arial" panose="020B0604020202020204" pitchFamily="34" charset="0"/>
              <a:buChar char="•"/>
            </a:pPr>
            <a:r>
              <a:rPr lang="sl-SI" sz="1600" dirty="0">
                <a:solidFill>
                  <a:schemeClr val="accent1"/>
                </a:solidFill>
                <a:ea typeface="Noto Sans"/>
                <a:cs typeface="Noto Sans"/>
              </a:rPr>
              <a:t>Skupna raba podatkov in datotek</a:t>
            </a:r>
            <a:endParaRPr lang="sl-SI" dirty="0">
              <a:solidFill>
                <a:schemeClr val="accent1"/>
              </a:solidFill>
            </a:endParaRPr>
          </a:p>
          <a:p>
            <a:pPr marL="742950" lvl="1" indent="-285750" algn="just">
              <a:buFont typeface="Arial" panose="020B0604020202020204" pitchFamily="34" charset="0"/>
              <a:buChar char="•"/>
            </a:pPr>
            <a:r>
              <a:rPr lang="sl-SI" sz="1600" dirty="0">
                <a:solidFill>
                  <a:schemeClr val="accent1"/>
                </a:solidFill>
                <a:ea typeface="Noto Sans" panose="020B0502040504020204" pitchFamily="34" charset="0"/>
                <a:cs typeface="Noto Sans" panose="020B0502040504020204" pitchFamily="34" charset="0"/>
              </a:rPr>
              <a:t>Spletna srečanja</a:t>
            </a:r>
          </a:p>
          <a:p>
            <a:pPr marL="742950" lvl="1" indent="-285750" algn="just">
              <a:buFont typeface="Arial" panose="020B0604020202020204" pitchFamily="34" charset="0"/>
              <a:buChar char="•"/>
            </a:pPr>
            <a:r>
              <a:rPr lang="sl-SI" sz="1600" dirty="0">
                <a:solidFill>
                  <a:schemeClr val="accent1"/>
                </a:solidFill>
                <a:ea typeface="Noto Sans" panose="020B0502040504020204" pitchFamily="34" charset="0"/>
                <a:cs typeface="Noto Sans" panose="020B0502040504020204" pitchFamily="34" charset="0"/>
              </a:rPr>
              <a:t>Arhiviranje</a:t>
            </a:r>
          </a:p>
          <a:p>
            <a:pPr algn="just"/>
            <a:r>
              <a:rPr lang="sl-SI" sz="1600" dirty="0">
                <a:solidFill>
                  <a:schemeClr val="accent1"/>
                </a:solidFill>
                <a:ea typeface="Noto Sans" panose="020B0502040504020204" pitchFamily="34" charset="0"/>
                <a:cs typeface="Noto Sans" panose="020B0502040504020204" pitchFamily="34" charset="0"/>
              </a:rPr>
              <a:t>S temi funkcijami </a:t>
            </a:r>
            <a:r>
              <a:rPr lang="sl-SI" sz="1600" dirty="0" err="1">
                <a:solidFill>
                  <a:schemeClr val="accent1"/>
                </a:solidFill>
                <a:ea typeface="Noto Sans" panose="020B0502040504020204" pitchFamily="34" charset="0"/>
                <a:cs typeface="Noto Sans" panose="020B0502040504020204" pitchFamily="34" charset="0"/>
              </a:rPr>
              <a:t>Slack</a:t>
            </a:r>
            <a:r>
              <a:rPr lang="sl-SI" sz="1600" dirty="0">
                <a:solidFill>
                  <a:schemeClr val="accent1"/>
                </a:solidFill>
                <a:ea typeface="Noto Sans" panose="020B0502040504020204" pitchFamily="34" charset="0"/>
                <a:cs typeface="Noto Sans" panose="020B0502040504020204" pitchFamily="34" charset="0"/>
              </a:rPr>
              <a:t> omogoča oddaljenim ekipam, da delajo skupaj, kot da bi bile v pisarniškem okolju. </a:t>
            </a:r>
          </a:p>
          <a:p>
            <a:pPr marL="742950" lvl="1" indent="-285750" algn="just">
              <a:buFont typeface="Arial" panose="020B0604020202020204" pitchFamily="34" charset="0"/>
              <a:buChar char="•"/>
            </a:pPr>
            <a:r>
              <a:rPr lang="sl-SI" sz="1600" dirty="0">
                <a:solidFill>
                  <a:schemeClr val="accent1"/>
                </a:solidFill>
                <a:ea typeface="Noto Sans"/>
                <a:cs typeface="Noto Sans"/>
              </a:rPr>
              <a:t>Priložnost za spletna srečanja s sodelavci, </a:t>
            </a:r>
            <a:endParaRPr lang="sl-SI" dirty="0">
              <a:solidFill>
                <a:schemeClr val="accent1"/>
              </a:solidFill>
              <a:latin typeface="Noto Sans"/>
              <a:ea typeface="Noto Sans"/>
              <a:cs typeface="Noto Sans"/>
            </a:endParaRPr>
          </a:p>
          <a:p>
            <a:pPr marL="742950" lvl="1" indent="-285750" algn="just">
              <a:buFont typeface="Arial" panose="020B0604020202020204" pitchFamily="34" charset="0"/>
              <a:buChar char="•"/>
            </a:pPr>
            <a:r>
              <a:rPr lang="sl-SI" sz="1600" dirty="0">
                <a:solidFill>
                  <a:schemeClr val="accent1"/>
                </a:solidFill>
                <a:ea typeface="Noto Sans"/>
                <a:cs typeface="Noto Sans"/>
              </a:rPr>
              <a:t>Spletno sodelovanje s sodelavci, skupno vodenje in zaključek projektov,</a:t>
            </a:r>
            <a:endParaRPr lang="sl-SI" dirty="0">
              <a:solidFill>
                <a:schemeClr val="accent1"/>
              </a:solidFill>
              <a:latin typeface="Noto Sans"/>
              <a:ea typeface="Noto Sans"/>
              <a:cs typeface="Noto Sans"/>
            </a:endParaRPr>
          </a:p>
          <a:p>
            <a:pPr marL="742950" lvl="1" indent="-285750" algn="just">
              <a:buFont typeface="Arial" panose="020B0604020202020204" pitchFamily="34" charset="0"/>
              <a:buChar char="•"/>
            </a:pPr>
            <a:r>
              <a:rPr lang="sl-SI" sz="1600" dirty="0">
                <a:solidFill>
                  <a:schemeClr val="accent1"/>
                </a:solidFill>
                <a:ea typeface="Noto Sans"/>
                <a:cs typeface="Noto Sans"/>
              </a:rPr>
              <a:t>Prejemanje spletne delovne podpore in motivacije sodelavcev, podpora pri vizualizaciji in sodelovanje pri oblikovanju spletnih izdelkov in storitev</a:t>
            </a:r>
            <a:endParaRPr lang="sl-SI">
              <a:solidFill>
                <a:schemeClr val="accent1"/>
              </a:solidFill>
              <a:latin typeface="Noto Sans"/>
              <a:ea typeface="Noto Sans"/>
              <a:cs typeface="Noto Sans"/>
            </a:endParaRPr>
          </a:p>
        </p:txBody>
      </p:sp>
      <p:sp>
        <p:nvSpPr>
          <p:cNvPr id="2" name="Rettangolo con angoli arrotondati 12">
            <a:extLst>
              <a:ext uri="{FF2B5EF4-FFF2-40B4-BE49-F238E27FC236}">
                <a16:creationId xmlns:a16="http://schemas.microsoft.com/office/drawing/2014/main" id="{69B102B2-BB17-7345-6A8F-C357C6C1D9A2}"/>
              </a:ext>
            </a:extLst>
          </p:cNvPr>
          <p:cNvSpPr/>
          <p:nvPr/>
        </p:nvSpPr>
        <p:spPr>
          <a:xfrm>
            <a:off x="8756211" y="2035856"/>
            <a:ext cx="2766467" cy="956166"/>
          </a:xfrm>
          <a:prstGeom prst="roundRect">
            <a:avLst/>
          </a:prstGeom>
          <a:solidFill>
            <a:schemeClr val="bg2"/>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sl-SI" sz="1200" dirty="0">
                <a:solidFill>
                  <a:srgbClr val="131313"/>
                </a:solidFill>
              </a:rPr>
              <a:t>V tem videoposnetku se boste naučili uporabljati </a:t>
            </a:r>
            <a:r>
              <a:rPr lang="sl-SI" sz="1200" dirty="0" err="1">
                <a:solidFill>
                  <a:srgbClr val="131313"/>
                </a:solidFill>
              </a:rPr>
              <a:t>Slack</a:t>
            </a:r>
            <a:r>
              <a:rPr lang="sl-SI" sz="1200" dirty="0">
                <a:solidFill>
                  <a:srgbClr val="131313"/>
                </a:solidFill>
              </a:rPr>
              <a:t> za mala podjetja za upravljanje vsakodnevnih opravil in projektov</a:t>
            </a:r>
            <a:r>
              <a:rPr lang="sl-SI" sz="1200" b="0" i="0" dirty="0">
                <a:solidFill>
                  <a:srgbClr val="131313"/>
                </a:solidFill>
                <a:effectLst/>
              </a:rPr>
              <a:t>.</a:t>
            </a:r>
            <a:endParaRPr lang="sl-SI" sz="1200" dirty="0">
              <a:solidFill>
                <a:schemeClr val="accent1"/>
              </a:solidFill>
            </a:endParaRPr>
          </a:p>
        </p:txBody>
      </p:sp>
      <p:sp>
        <p:nvSpPr>
          <p:cNvPr id="4" name="Freccia in giù 2">
            <a:extLst>
              <a:ext uri="{FF2B5EF4-FFF2-40B4-BE49-F238E27FC236}">
                <a16:creationId xmlns:a16="http://schemas.microsoft.com/office/drawing/2014/main" id="{A611AA24-BE5B-8419-061C-B22D7C2CBB89}"/>
              </a:ext>
            </a:extLst>
          </p:cNvPr>
          <p:cNvSpPr/>
          <p:nvPr/>
        </p:nvSpPr>
        <p:spPr>
          <a:xfrm>
            <a:off x="9996662" y="3044253"/>
            <a:ext cx="285566" cy="359447"/>
          </a:xfrm>
          <a:prstGeom prst="downArrow">
            <a:avLst/>
          </a:prstGeom>
          <a:solidFill>
            <a:schemeClr val="bg2"/>
          </a:solidFill>
        </p:spPr>
        <p:style>
          <a:lnRef idx="2">
            <a:schemeClr val="accent3">
              <a:shade val="15000"/>
            </a:schemeClr>
          </a:lnRef>
          <a:fillRef idx="1">
            <a:schemeClr val="accent3"/>
          </a:fillRef>
          <a:effectRef idx="0">
            <a:schemeClr val="accent3"/>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it-IT" dirty="0"/>
          </a:p>
        </p:txBody>
      </p:sp>
      <p:pic>
        <p:nvPicPr>
          <p:cNvPr id="7" name="Online Media 6" title="Slack Demo 2024 for Small Business - Communication &amp; Project Management">
            <a:hlinkClick r:id="" action="ppaction://media"/>
            <a:extLst>
              <a:ext uri="{FF2B5EF4-FFF2-40B4-BE49-F238E27FC236}">
                <a16:creationId xmlns:a16="http://schemas.microsoft.com/office/drawing/2014/main" id="{8922925F-D57E-DB47-75A1-F7E0CCC64855}"/>
              </a:ext>
            </a:extLst>
          </p:cNvPr>
          <p:cNvPicPr>
            <a:picLocks noRot="1" noChangeAspect="1"/>
          </p:cNvPicPr>
          <p:nvPr>
            <a:videoFile r:link="rId1"/>
          </p:nvPr>
        </p:nvPicPr>
        <p:blipFill>
          <a:blip r:embed="rId3"/>
          <a:stretch>
            <a:fillRect/>
          </a:stretch>
        </p:blipFill>
        <p:spPr>
          <a:xfrm>
            <a:off x="8388721" y="3490878"/>
            <a:ext cx="3826043" cy="2161719"/>
          </a:xfrm>
          <a:prstGeom prst="rect">
            <a:avLst/>
          </a:prstGeom>
        </p:spPr>
      </p:pic>
      <p:sp>
        <p:nvSpPr>
          <p:cNvPr id="9" name="TextBox 8">
            <a:extLst>
              <a:ext uri="{FF2B5EF4-FFF2-40B4-BE49-F238E27FC236}">
                <a16:creationId xmlns:a16="http://schemas.microsoft.com/office/drawing/2014/main" id="{1EF28CAC-C7BC-D7CB-E2C0-C878F9A21013}"/>
              </a:ext>
            </a:extLst>
          </p:cNvPr>
          <p:cNvSpPr txBox="1"/>
          <p:nvPr/>
        </p:nvSpPr>
        <p:spPr>
          <a:xfrm>
            <a:off x="8346498" y="5694144"/>
            <a:ext cx="4241929" cy="400110"/>
          </a:xfrm>
          <a:prstGeom prst="rect">
            <a:avLst/>
          </a:prstGeom>
          <a:noFill/>
        </p:spPr>
        <p:txBody>
          <a:bodyPr wrap="square" rtlCol="0">
            <a:spAutoFit/>
          </a:bodyPr>
          <a:lstStyle/>
          <a:p>
            <a:r>
              <a:rPr lang="en-US" sz="1000" dirty="0">
                <a:solidFill>
                  <a:schemeClr val="accent1"/>
                </a:solidFill>
              </a:rPr>
              <a:t>Vir: The Social Guide: Slack Demo 2024 for Small Business - Communication &amp; Project Management </a:t>
            </a:r>
            <a:endParaRPr lang="en-SI" sz="1000" dirty="0">
              <a:solidFill>
                <a:schemeClr val="accent1"/>
              </a:solidFill>
            </a:endParaRPr>
          </a:p>
        </p:txBody>
      </p:sp>
    </p:spTree>
    <p:extLst>
      <p:ext uri="{BB962C8B-B14F-4D97-AF65-F5344CB8AC3E}">
        <p14:creationId xmlns:p14="http://schemas.microsoft.com/office/powerpoint/2010/main" val="3807217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7"/>
                </p:tgtEl>
              </p:cMediaNode>
            </p:video>
            <p:seq concurrent="1" nextAc="seek">
              <p:cTn id="8" restart="whenNotActive" fill="hold" evtFilter="cancelBubble" nodeType="interactiveSeq">
                <p:stCondLst>
                  <p:cond evt="onClick" delay="0">
                    <p:tgtEl>
                      <p:spTgt spid="7"/>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7"/>
                                        </p:tgtEl>
                                      </p:cBhvr>
                                    </p:cmd>
                                  </p:childTnLst>
                                </p:cTn>
                              </p:par>
                            </p:childTnLst>
                          </p:cTn>
                        </p:par>
                      </p:childTnLst>
                    </p:cTn>
                  </p:par>
                </p:childTnLst>
              </p:cTn>
              <p:nextCondLst>
                <p:cond evt="onClick" delay="0">
                  <p:tgtEl>
                    <p:spTgt spid="7"/>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BCA0C69-38EB-F628-C0B9-115FE555DB01}"/>
            </a:ext>
          </a:extLst>
        </p:cNvPr>
        <p:cNvGrpSpPr/>
        <p:nvPr/>
      </p:nvGrpSpPr>
      <p:grpSpPr>
        <a:xfrm>
          <a:off x="0" y="0"/>
          <a:ext cx="0" cy="0"/>
          <a:chOff x="0" y="0"/>
          <a:chExt cx="0" cy="0"/>
        </a:xfrm>
      </p:grpSpPr>
      <p:sp>
        <p:nvSpPr>
          <p:cNvPr id="6" name="Metin kutusu 5">
            <a:extLst>
              <a:ext uri="{FF2B5EF4-FFF2-40B4-BE49-F238E27FC236}">
                <a16:creationId xmlns:a16="http://schemas.microsoft.com/office/drawing/2014/main" id="{9301C758-FB94-9295-51BA-36063FB9F245}"/>
              </a:ext>
            </a:extLst>
          </p:cNvPr>
          <p:cNvSpPr txBox="1"/>
          <p:nvPr/>
        </p:nvSpPr>
        <p:spPr>
          <a:xfrm>
            <a:off x="571352" y="397731"/>
            <a:ext cx="10672381" cy="3807902"/>
          </a:xfrm>
          <a:prstGeom prst="rect">
            <a:avLst/>
          </a:prstGeom>
          <a:noFill/>
        </p:spPr>
        <p:txBody>
          <a:bodyPr wrap="square" lIns="91440" tIns="45720" rIns="91440" bIns="45720" anchor="t">
            <a:spAutoFit/>
          </a:bodyPr>
          <a:lstStyle/>
          <a:p>
            <a:pPr algn="just">
              <a:spcBef>
                <a:spcPts val="600"/>
              </a:spcBef>
              <a:spcAft>
                <a:spcPts val="600"/>
              </a:spcAft>
            </a:pPr>
            <a:r>
              <a:rPr lang="sl-SI" sz="1600" b="1" dirty="0">
                <a:solidFill>
                  <a:schemeClr val="bg1"/>
                </a:solidFill>
                <a:ea typeface="Noto Sans" panose="020B0502040504020204" pitchFamily="34" charset="0"/>
                <a:cs typeface="Noto Sans" panose="020B0502040504020204" pitchFamily="34" charset="0"/>
              </a:rPr>
              <a:t>Primer 2: TRELLO</a:t>
            </a:r>
          </a:p>
          <a:p>
            <a:pPr algn="just">
              <a:spcBef>
                <a:spcPts val="600"/>
              </a:spcBef>
              <a:spcAft>
                <a:spcPts val="600"/>
              </a:spcAft>
            </a:pPr>
            <a:r>
              <a:rPr lang="sl-SI" sz="1600" err="1">
                <a:solidFill>
                  <a:schemeClr val="accent1"/>
                </a:solidFill>
                <a:ea typeface="Noto Sans"/>
                <a:cs typeface="Noto Sans"/>
              </a:rPr>
              <a:t>Trello</a:t>
            </a:r>
            <a:r>
              <a:rPr lang="sl-SI" sz="1600" dirty="0">
                <a:solidFill>
                  <a:schemeClr val="accent1"/>
                </a:solidFill>
                <a:ea typeface="Noto Sans"/>
                <a:cs typeface="Noto Sans"/>
              </a:rPr>
              <a:t> je spletna platforma za sodelovanje v oblaku. To je učinkovito orodje za skupine, da premagajo izzive delitve in upravljanja nalog med deljenjem na daljavo. Ne glede na projekt, potek dela ali vrsto skupine vam lahko </a:t>
            </a:r>
            <a:r>
              <a:rPr lang="sl-SI" sz="1600" err="1">
                <a:solidFill>
                  <a:schemeClr val="accent1"/>
                </a:solidFill>
                <a:ea typeface="Noto Sans"/>
                <a:cs typeface="Noto Sans"/>
              </a:rPr>
              <a:t>Trello</a:t>
            </a:r>
            <a:r>
              <a:rPr lang="sl-SI" sz="1600" dirty="0">
                <a:solidFill>
                  <a:schemeClr val="accent1"/>
                </a:solidFill>
                <a:ea typeface="Noto Sans"/>
                <a:cs typeface="Noto Sans"/>
              </a:rPr>
              <a:t> pomaga organizirati stvari. Ponuja brezplačne in plačljive možnosti. Oddaljene ekipe lahko učinkovito uporabljajo </a:t>
            </a:r>
            <a:r>
              <a:rPr lang="sl-SI" sz="1600" err="1">
                <a:solidFill>
                  <a:schemeClr val="accent1"/>
                </a:solidFill>
                <a:ea typeface="Noto Sans"/>
                <a:cs typeface="Noto Sans"/>
              </a:rPr>
              <a:t>Trello</a:t>
            </a:r>
            <a:r>
              <a:rPr lang="sl-SI" sz="1600">
                <a:solidFill>
                  <a:schemeClr val="accent1"/>
                </a:solidFill>
                <a:ea typeface="Noto Sans"/>
                <a:cs typeface="Noto Sans"/>
              </a:rPr>
              <a:t> za</a:t>
            </a:r>
          </a:p>
          <a:p>
            <a:pPr marL="285750" indent="-285750" algn="just">
              <a:spcBef>
                <a:spcPts val="600"/>
              </a:spcBef>
              <a:spcAft>
                <a:spcPts val="600"/>
              </a:spcAft>
              <a:buFont typeface="Arial"/>
              <a:buChar char="•"/>
            </a:pPr>
            <a:r>
              <a:rPr lang="sl-SI" sz="1600" dirty="0">
                <a:solidFill>
                  <a:schemeClr val="accent1"/>
                </a:solidFill>
                <a:ea typeface="Noto Sans"/>
                <a:cs typeface="Noto Sans"/>
              </a:rPr>
              <a:t>Ustvarjanje seznama opravil za spletno organizacijo opravil</a:t>
            </a:r>
            <a:endParaRPr lang="sl-SI" dirty="0">
              <a:solidFill>
                <a:schemeClr val="accent1"/>
              </a:solidFill>
              <a:ea typeface="Noto Sans"/>
              <a:cs typeface="Noto Sans"/>
            </a:endParaRPr>
          </a:p>
          <a:p>
            <a:pPr marL="285750" indent="-285750" algn="just">
              <a:spcBef>
                <a:spcPts val="600"/>
              </a:spcBef>
              <a:spcAft>
                <a:spcPts val="600"/>
              </a:spcAft>
              <a:buFont typeface="Arial"/>
              <a:buChar char="•"/>
            </a:pPr>
            <a:r>
              <a:rPr lang="sl-SI" sz="1600" dirty="0">
                <a:solidFill>
                  <a:schemeClr val="accent1"/>
                </a:solidFill>
                <a:ea typeface="Noto Sans"/>
                <a:cs typeface="Noto Sans"/>
              </a:rPr>
              <a:t>Načrtovanje projektov in dejavnosti</a:t>
            </a:r>
            <a:endParaRPr lang="sl-SI" dirty="0">
              <a:solidFill>
                <a:schemeClr val="accent1"/>
              </a:solidFill>
              <a:ea typeface="Noto Sans"/>
              <a:cs typeface="Noto Sans"/>
            </a:endParaRPr>
          </a:p>
          <a:p>
            <a:pPr marL="285750" indent="-285750" algn="just">
              <a:spcBef>
                <a:spcPts val="600"/>
              </a:spcBef>
              <a:spcAft>
                <a:spcPts val="600"/>
              </a:spcAft>
              <a:buFont typeface="Arial"/>
              <a:buChar char="•"/>
            </a:pPr>
            <a:r>
              <a:rPr lang="sl-SI" sz="1600" dirty="0">
                <a:solidFill>
                  <a:schemeClr val="accent1"/>
                </a:solidFill>
                <a:ea typeface="Noto Sans"/>
                <a:cs typeface="Noto Sans"/>
              </a:rPr>
              <a:t>Sledenje porazdelitvi skupinskih opravil</a:t>
            </a:r>
            <a:endParaRPr lang="sl-SI" dirty="0">
              <a:solidFill>
                <a:schemeClr val="accent1"/>
              </a:solidFill>
            </a:endParaRPr>
          </a:p>
          <a:p>
            <a:pPr algn="just">
              <a:spcBef>
                <a:spcPts val="600"/>
              </a:spcBef>
              <a:spcAft>
                <a:spcPts val="600"/>
              </a:spcAft>
            </a:pPr>
            <a:r>
              <a:rPr lang="sl-SI" sz="1600" dirty="0">
                <a:solidFill>
                  <a:schemeClr val="accent1"/>
                </a:solidFill>
                <a:ea typeface="Noto Sans"/>
                <a:cs typeface="Noto Sans"/>
              </a:rPr>
              <a:t>S temi funkcijami </a:t>
            </a:r>
            <a:r>
              <a:rPr lang="sl-SI" sz="1600" dirty="0" err="1">
                <a:solidFill>
                  <a:schemeClr val="accent1"/>
                </a:solidFill>
                <a:ea typeface="Noto Sans"/>
                <a:cs typeface="Noto Sans"/>
              </a:rPr>
              <a:t>Trello</a:t>
            </a:r>
            <a:r>
              <a:rPr lang="sl-SI" sz="1600" dirty="0">
                <a:solidFill>
                  <a:schemeClr val="accent1"/>
                </a:solidFill>
                <a:ea typeface="Noto Sans"/>
                <a:cs typeface="Noto Sans"/>
              </a:rPr>
              <a:t> omogoča oddaljenim skupinam, da delajo skupaj, kot da bi bile v skupnem pisarniškem okolju.</a:t>
            </a:r>
          </a:p>
          <a:p>
            <a:pPr algn="just">
              <a:lnSpc>
                <a:spcPct val="150000"/>
              </a:lnSpc>
              <a:spcBef>
                <a:spcPts val="600"/>
              </a:spcBef>
              <a:spcAft>
                <a:spcPts val="600"/>
              </a:spcAft>
            </a:pPr>
            <a:endParaRPr lang="en-US" sz="1600" dirty="0">
              <a:solidFill>
                <a:schemeClr val="accent1"/>
              </a:solidFill>
              <a:latin typeface="Noto Sans" panose="020B0502040504020204" pitchFamily="34" charset="0"/>
              <a:ea typeface="Noto Sans" panose="020B0502040504020204" pitchFamily="34" charset="0"/>
              <a:cs typeface="Noto Sans" panose="020B0502040504020204" pitchFamily="34" charset="0"/>
            </a:endParaRPr>
          </a:p>
        </p:txBody>
      </p:sp>
      <p:sp>
        <p:nvSpPr>
          <p:cNvPr id="2" name="Rettangolo con angoli arrotondati 12">
            <a:extLst>
              <a:ext uri="{FF2B5EF4-FFF2-40B4-BE49-F238E27FC236}">
                <a16:creationId xmlns:a16="http://schemas.microsoft.com/office/drawing/2014/main" id="{684592A5-71B7-813B-D0F2-725624361545}"/>
              </a:ext>
            </a:extLst>
          </p:cNvPr>
          <p:cNvSpPr/>
          <p:nvPr/>
        </p:nvSpPr>
        <p:spPr>
          <a:xfrm>
            <a:off x="1432965" y="3733301"/>
            <a:ext cx="4262567" cy="2501244"/>
          </a:xfrm>
          <a:prstGeom prst="roundRect">
            <a:avLst/>
          </a:prstGeom>
          <a:solidFill>
            <a:schemeClr val="bg2"/>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r>
              <a:rPr lang="sl-SI" sz="1200" dirty="0">
                <a:solidFill>
                  <a:srgbClr val="131313"/>
                </a:solidFill>
              </a:rPr>
              <a:t>V tem videoposnetku boste spoznali osnove delovnega okolja </a:t>
            </a:r>
            <a:r>
              <a:rPr lang="sl-SI" sz="1200" dirty="0" err="1">
                <a:solidFill>
                  <a:srgbClr val="131313"/>
                </a:solidFill>
              </a:rPr>
              <a:t>Trello</a:t>
            </a:r>
            <a:r>
              <a:rPr lang="sl-SI" sz="1200" dirty="0">
                <a:solidFill>
                  <a:srgbClr val="131313"/>
                </a:solidFill>
              </a:rPr>
              <a:t>, doma za vse vaše plošče, na katerih lahko sodelujete tudi z drugimi. </a:t>
            </a:r>
          </a:p>
          <a:p>
            <a:r>
              <a:rPr lang="sl-SI" sz="1200" dirty="0">
                <a:solidFill>
                  <a:srgbClr val="131313"/>
                </a:solidFill>
              </a:rPr>
              <a:t>
Nato boste ustvarili lastno ploščo, ki je vsebnik za opravila. Ta tabla je osebna nadzorna plošča za vse vaše glavne naloge. </a:t>
            </a:r>
          </a:p>
          <a:p>
            <a:r>
              <a:rPr lang="sl-SI" sz="1200" dirty="0">
                <a:solidFill>
                  <a:srgbClr val="131313"/>
                </a:solidFill>
              </a:rPr>
              <a:t>
Nato boste raziskali sistem To Do-</a:t>
            </a:r>
            <a:r>
              <a:rPr lang="sl-SI" sz="1200" dirty="0" err="1">
                <a:solidFill>
                  <a:srgbClr val="131313"/>
                </a:solidFill>
              </a:rPr>
              <a:t>Doing</a:t>
            </a:r>
            <a:r>
              <a:rPr lang="sl-SI" sz="1200" dirty="0">
                <a:solidFill>
                  <a:srgbClr val="131313"/>
                </a:solidFill>
              </a:rPr>
              <a:t>-Done, ki je že vgrajen v </a:t>
            </a:r>
            <a:r>
              <a:rPr lang="sl-SI" sz="1200" dirty="0" err="1">
                <a:solidFill>
                  <a:srgbClr val="131313"/>
                </a:solidFill>
              </a:rPr>
              <a:t>Trello</a:t>
            </a:r>
            <a:r>
              <a:rPr lang="sl-SI" sz="1200" dirty="0">
                <a:solidFill>
                  <a:srgbClr val="131313"/>
                </a:solidFill>
              </a:rPr>
              <a:t>, in ga nato nadgradili z nekaj ključnimi popravki. Na tabli boste dodali in upravljali kartice, ki bodo predstavljale vaša opravila in cilje</a:t>
            </a:r>
            <a:r>
              <a:rPr lang="sl-SI" sz="1200" b="0" i="0" dirty="0">
                <a:solidFill>
                  <a:srgbClr val="131313"/>
                </a:solidFill>
                <a:effectLst/>
              </a:rPr>
              <a:t>.</a:t>
            </a:r>
            <a:endParaRPr lang="sl-SI" sz="1200" dirty="0">
              <a:solidFill>
                <a:schemeClr val="accent1"/>
              </a:solidFill>
            </a:endParaRPr>
          </a:p>
        </p:txBody>
      </p:sp>
      <p:sp>
        <p:nvSpPr>
          <p:cNvPr id="4" name="Freccia in giù 2">
            <a:extLst>
              <a:ext uri="{FF2B5EF4-FFF2-40B4-BE49-F238E27FC236}">
                <a16:creationId xmlns:a16="http://schemas.microsoft.com/office/drawing/2014/main" id="{9C786392-7D4A-4120-BBF3-810960604DF5}"/>
              </a:ext>
            </a:extLst>
          </p:cNvPr>
          <p:cNvSpPr/>
          <p:nvPr/>
        </p:nvSpPr>
        <p:spPr>
          <a:xfrm rot="16200000">
            <a:off x="5804968" y="4722197"/>
            <a:ext cx="285566" cy="359447"/>
          </a:xfrm>
          <a:prstGeom prst="downArrow">
            <a:avLst/>
          </a:prstGeom>
          <a:solidFill>
            <a:schemeClr val="bg2"/>
          </a:solidFill>
        </p:spPr>
        <p:style>
          <a:lnRef idx="2">
            <a:schemeClr val="accent3">
              <a:shade val="15000"/>
            </a:schemeClr>
          </a:lnRef>
          <a:fillRef idx="1">
            <a:schemeClr val="accent3"/>
          </a:fillRef>
          <a:effectRef idx="0">
            <a:schemeClr val="accent3"/>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it-IT"/>
          </a:p>
        </p:txBody>
      </p:sp>
      <p:pic>
        <p:nvPicPr>
          <p:cNvPr id="5" name="Online Media 4" title="Trello Tutorial in Ten Minutes (How to Use Trello to Get Your Life Together)">
            <a:hlinkClick r:id="" action="ppaction://media"/>
            <a:extLst>
              <a:ext uri="{FF2B5EF4-FFF2-40B4-BE49-F238E27FC236}">
                <a16:creationId xmlns:a16="http://schemas.microsoft.com/office/drawing/2014/main" id="{05F7A2A1-6EED-70BF-F72A-4F3092FAACB8}"/>
              </a:ext>
            </a:extLst>
          </p:cNvPr>
          <p:cNvPicPr>
            <a:picLocks noRot="1" noChangeAspect="1"/>
          </p:cNvPicPr>
          <p:nvPr>
            <a:videoFile r:link="rId1"/>
          </p:nvPr>
        </p:nvPicPr>
        <p:blipFill>
          <a:blip r:embed="rId4"/>
          <a:stretch>
            <a:fillRect/>
          </a:stretch>
        </p:blipFill>
        <p:spPr>
          <a:xfrm>
            <a:off x="6199970" y="3741808"/>
            <a:ext cx="4041830" cy="2283640"/>
          </a:xfrm>
          <a:prstGeom prst="rect">
            <a:avLst/>
          </a:prstGeom>
        </p:spPr>
      </p:pic>
      <p:sp>
        <p:nvSpPr>
          <p:cNvPr id="7" name="TextBox 6">
            <a:extLst>
              <a:ext uri="{FF2B5EF4-FFF2-40B4-BE49-F238E27FC236}">
                <a16:creationId xmlns:a16="http://schemas.microsoft.com/office/drawing/2014/main" id="{CFDCBF16-29E4-EB80-E5DE-12224DCA3529}"/>
              </a:ext>
            </a:extLst>
          </p:cNvPr>
          <p:cNvSpPr txBox="1"/>
          <p:nvPr/>
        </p:nvSpPr>
        <p:spPr>
          <a:xfrm>
            <a:off x="6199970" y="6060159"/>
            <a:ext cx="4241929" cy="400110"/>
          </a:xfrm>
          <a:prstGeom prst="rect">
            <a:avLst/>
          </a:prstGeom>
          <a:noFill/>
        </p:spPr>
        <p:txBody>
          <a:bodyPr wrap="square" rtlCol="0">
            <a:spAutoFit/>
          </a:bodyPr>
          <a:lstStyle/>
          <a:p>
            <a:r>
              <a:rPr lang="en-US" sz="1000" dirty="0">
                <a:solidFill>
                  <a:schemeClr val="accent1"/>
                </a:solidFill>
              </a:rPr>
              <a:t>Vir: </a:t>
            </a:r>
            <a:r>
              <a:rPr lang="sl-SI" sz="1000" dirty="0">
                <a:solidFill>
                  <a:schemeClr val="accent1"/>
                </a:solidFill>
              </a:rPr>
              <a:t>Kevin </a:t>
            </a:r>
            <a:r>
              <a:rPr lang="sl-SI" sz="1000" dirty="0" err="1">
                <a:solidFill>
                  <a:schemeClr val="accent1"/>
                </a:solidFill>
              </a:rPr>
              <a:t>Stratver</a:t>
            </a:r>
            <a:r>
              <a:rPr lang="sl-SI" sz="1000" dirty="0">
                <a:solidFill>
                  <a:schemeClr val="accent1"/>
                </a:solidFill>
              </a:rPr>
              <a:t>:</a:t>
            </a:r>
            <a:r>
              <a:rPr lang="en-US" sz="1000" b="0" i="0" u="none" strike="noStrike" dirty="0">
                <a:solidFill>
                  <a:srgbClr val="1D1D1B"/>
                </a:solidFill>
                <a:effectLst/>
                <a:latin typeface="Raleway" pitchFamily="2" charset="-18"/>
              </a:rPr>
              <a:t>Trello Tutorial in Ten Minutes (How to Use Trello to Get Your Life Together) </a:t>
            </a:r>
            <a:endParaRPr lang="en-SI" sz="1000" dirty="0">
              <a:solidFill>
                <a:schemeClr val="accent1"/>
              </a:solidFill>
            </a:endParaRPr>
          </a:p>
        </p:txBody>
      </p:sp>
    </p:spTree>
    <p:extLst>
      <p:ext uri="{BB962C8B-B14F-4D97-AF65-F5344CB8AC3E}">
        <p14:creationId xmlns:p14="http://schemas.microsoft.com/office/powerpoint/2010/main" val="42801489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5"/>
                </p:tgtEl>
              </p:cMediaNode>
            </p:video>
            <p:seq concurrent="1" nextAc="seek">
              <p:cTn id="8" restart="whenNotActive" fill="hold" evtFilter="cancelBubble" nodeType="interactiveSeq">
                <p:stCondLst>
                  <p:cond evt="onClick" delay="0">
                    <p:tgtEl>
                      <p:spTgt spid="5"/>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5"/>
                                        </p:tgtEl>
                                      </p:cBhvr>
                                    </p:cmd>
                                  </p:childTnLst>
                                </p:cTn>
                              </p:par>
                            </p:childTnLst>
                          </p:cTn>
                        </p:par>
                      </p:childTnLst>
                    </p:cTn>
                  </p:par>
                </p:childTnLst>
              </p:cTn>
              <p:nextCondLst>
                <p:cond evt="onClick" delay="0">
                  <p:tgtEl>
                    <p:spTgt spid="5"/>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ítulo 4">
            <a:extLst>
              <a:ext uri="{FF2B5EF4-FFF2-40B4-BE49-F238E27FC236}">
                <a16:creationId xmlns:a16="http://schemas.microsoft.com/office/drawing/2014/main" id="{A7D5D871-3E99-FD69-62E9-BF69DA13EE4B}"/>
              </a:ext>
            </a:extLst>
          </p:cNvPr>
          <p:cNvSpPr>
            <a:spLocks noGrp="1"/>
          </p:cNvSpPr>
          <p:nvPr>
            <p:ph type="title"/>
          </p:nvPr>
        </p:nvSpPr>
        <p:spPr>
          <a:xfrm>
            <a:off x="356935" y="315760"/>
            <a:ext cx="11610475" cy="959822"/>
          </a:xfrm>
        </p:spPr>
        <p:txBody>
          <a:bodyPr>
            <a:normAutofit/>
          </a:bodyPr>
          <a:lstStyle/>
          <a:p>
            <a:r>
              <a:rPr lang="sl-SI" sz="3400" noProof="0" dirty="0"/>
              <a:t>1: Pogajalske strategije za poslovni uspeh​</a:t>
            </a:r>
          </a:p>
        </p:txBody>
      </p:sp>
      <p:sp>
        <p:nvSpPr>
          <p:cNvPr id="2" name="CasellaDiTesto 1">
            <a:extLst>
              <a:ext uri="{FF2B5EF4-FFF2-40B4-BE49-F238E27FC236}">
                <a16:creationId xmlns:a16="http://schemas.microsoft.com/office/drawing/2014/main" id="{50ABC507-E7F2-965E-C444-0827B238DD41}"/>
              </a:ext>
            </a:extLst>
          </p:cNvPr>
          <p:cNvSpPr txBox="1"/>
          <p:nvPr/>
        </p:nvSpPr>
        <p:spPr>
          <a:xfrm>
            <a:off x="356935" y="1425667"/>
            <a:ext cx="10610461" cy="459165"/>
          </a:xfrm>
          <a:prstGeom prst="rect">
            <a:avLst/>
          </a:prstGeom>
          <a:noFill/>
        </p:spPr>
        <p:txBody>
          <a:bodyPr wrap="square" rtlCol="0">
            <a:spAutoFit/>
          </a:bodyPr>
          <a:lstStyle/>
          <a:p>
            <a:pPr>
              <a:lnSpc>
                <a:spcPct val="150000"/>
              </a:lnSpc>
            </a:pPr>
            <a:r>
              <a:rPr lang="en-US" b="1" dirty="0" err="1">
                <a:solidFill>
                  <a:schemeClr val="bg1"/>
                </a:solidFill>
              </a:rPr>
              <a:t>Uvod</a:t>
            </a:r>
            <a:endParaRPr lang="en-US" sz="2000" b="1" dirty="0">
              <a:solidFill>
                <a:schemeClr val="accent3"/>
              </a:solidFill>
            </a:endParaRPr>
          </a:p>
        </p:txBody>
      </p:sp>
      <p:sp>
        <p:nvSpPr>
          <p:cNvPr id="4" name="Metin kutusu 3">
            <a:extLst>
              <a:ext uri="{FF2B5EF4-FFF2-40B4-BE49-F238E27FC236}">
                <a16:creationId xmlns:a16="http://schemas.microsoft.com/office/drawing/2014/main" id="{1D80D5D3-A628-7AE3-C688-713A31CCE45A}"/>
              </a:ext>
            </a:extLst>
          </p:cNvPr>
          <p:cNvSpPr txBox="1"/>
          <p:nvPr/>
        </p:nvSpPr>
        <p:spPr>
          <a:xfrm>
            <a:off x="356935" y="2064285"/>
            <a:ext cx="11032960" cy="338554"/>
          </a:xfrm>
          <a:prstGeom prst="rect">
            <a:avLst/>
          </a:prstGeom>
          <a:noFill/>
        </p:spPr>
        <p:txBody>
          <a:bodyPr wrap="square">
            <a:spAutoFit/>
          </a:bodyPr>
          <a:lstStyle/>
          <a:p>
            <a:pPr algn="just" rtl="0" fontAlgn="base"/>
            <a:r>
              <a:rPr lang="tr-TR" sz="1600" b="0" i="0" u="none" strike="noStrike">
                <a:solidFill>
                  <a:srgbClr val="000000"/>
                </a:solidFill>
                <a:effectLst/>
                <a:latin typeface="Raleway "/>
              </a:rPr>
              <a:t> </a:t>
            </a:r>
            <a:endParaRPr lang="en-US" sz="1600" b="0" i="0">
              <a:solidFill>
                <a:srgbClr val="000000"/>
              </a:solidFill>
              <a:effectLst/>
              <a:latin typeface="Raleway "/>
            </a:endParaRPr>
          </a:p>
        </p:txBody>
      </p:sp>
      <p:sp>
        <p:nvSpPr>
          <p:cNvPr id="6" name="Metin kutusu 5">
            <a:extLst>
              <a:ext uri="{FF2B5EF4-FFF2-40B4-BE49-F238E27FC236}">
                <a16:creationId xmlns:a16="http://schemas.microsoft.com/office/drawing/2014/main" id="{53E3B81F-3FEE-310F-5DF4-A456E257BC60}"/>
              </a:ext>
            </a:extLst>
          </p:cNvPr>
          <p:cNvSpPr txBox="1"/>
          <p:nvPr/>
        </p:nvSpPr>
        <p:spPr>
          <a:xfrm>
            <a:off x="356936" y="2016013"/>
            <a:ext cx="8607978" cy="3447098"/>
          </a:xfrm>
          <a:prstGeom prst="rect">
            <a:avLst/>
          </a:prstGeom>
          <a:noFill/>
        </p:spPr>
        <p:txBody>
          <a:bodyPr wrap="square" lIns="91440" tIns="45720" rIns="91440" bIns="45720" anchor="t">
            <a:spAutoFit/>
          </a:bodyPr>
          <a:lstStyle/>
          <a:p>
            <a:pPr>
              <a:spcBef>
                <a:spcPts val="600"/>
              </a:spcBef>
              <a:spcAft>
                <a:spcPts val="600"/>
              </a:spcAft>
            </a:pPr>
            <a:r>
              <a:rPr lang="sl-SI" dirty="0">
                <a:solidFill>
                  <a:schemeClr val="accent1"/>
                </a:solidFill>
              </a:rPr>
              <a:t>Ta del predstavlja bistvene spretnosti in strategije za doseganje poslovnega uspeha z učinkovitimi pogajanji. Obsega temeljna pogajalska načela in se osredotoča na praktične tehnike, ki jih je mogoče neposredno uporabiti v resničnih poslovnih scenarijih. </a:t>
            </a:r>
            <a:endParaRPr lang="sl-SI">
              <a:solidFill>
                <a:schemeClr val="accent1"/>
              </a:solidFill>
            </a:endParaRPr>
          </a:p>
          <a:p>
            <a:pPr>
              <a:spcBef>
                <a:spcPts val="600"/>
              </a:spcBef>
              <a:spcAft>
                <a:spcPts val="600"/>
              </a:spcAft>
            </a:pPr>
            <a:r>
              <a:rPr lang="sl-SI" dirty="0">
                <a:solidFill>
                  <a:schemeClr val="accent1"/>
                </a:solidFill>
              </a:rPr>
              <a:t>Pridobili boste vpogled v strateški pristop k pogajanjem, spoznali za obvladovanje razprav in konfliktov ter postali spretni pri oblikovanju obojestransko koristnih sporazumov. </a:t>
            </a:r>
          </a:p>
          <a:p>
            <a:pPr>
              <a:spcBef>
                <a:spcPts val="600"/>
              </a:spcBef>
              <a:spcAft>
                <a:spcPts val="600"/>
              </a:spcAft>
            </a:pPr>
            <a:r>
              <a:rPr lang="sl-SI" dirty="0">
                <a:solidFill>
                  <a:schemeClr val="accent1"/>
                </a:solidFill>
              </a:rPr>
              <a:t>Ena od osrednjih komponent tega poglavja je razvoj modela Najboljše alternative dogovorjenemu sporazumu (BATNA), ki je ključni koncept v teoriji pogajanj. Naučili se boste prepoznati in okrepiti svoje alternative, kar vam bo omogočilo, da se pogajate s položaja zaupanja in moči. </a:t>
            </a:r>
            <a:endParaRPr lang="sl-SI" u="sng" dirty="0">
              <a:solidFill>
                <a:schemeClr val="accent1"/>
              </a:solidFill>
              <a:highlight>
                <a:srgbClr val="FFFF00"/>
              </a:highlight>
            </a:endParaRPr>
          </a:p>
        </p:txBody>
      </p:sp>
      <p:pic>
        <p:nvPicPr>
          <p:cNvPr id="7" name="Resim 6" descr="sanat, origami içeren bir resim&#10;&#10;Açıklama otomatik olarak oluşturuldu">
            <a:extLst>
              <a:ext uri="{FF2B5EF4-FFF2-40B4-BE49-F238E27FC236}">
                <a16:creationId xmlns:a16="http://schemas.microsoft.com/office/drawing/2014/main" id="{5FD5DE1D-8C7B-399F-327D-5AD9C3AD3CD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187303" y="2451111"/>
            <a:ext cx="7850890" cy="4416125"/>
          </a:xfrm>
          <a:prstGeom prst="rect">
            <a:avLst/>
          </a:prstGeom>
        </p:spPr>
      </p:pic>
      <p:sp>
        <p:nvSpPr>
          <p:cNvPr id="9" name="Metin kutusu 8">
            <a:extLst>
              <a:ext uri="{FF2B5EF4-FFF2-40B4-BE49-F238E27FC236}">
                <a16:creationId xmlns:a16="http://schemas.microsoft.com/office/drawing/2014/main" id="{D9793032-BD9B-DF29-685F-53FE15FF9FC2}"/>
              </a:ext>
            </a:extLst>
          </p:cNvPr>
          <p:cNvSpPr txBox="1"/>
          <p:nvPr/>
        </p:nvSpPr>
        <p:spPr>
          <a:xfrm>
            <a:off x="7869995" y="6296019"/>
            <a:ext cx="4818017" cy="246221"/>
          </a:xfrm>
          <a:prstGeom prst="rect">
            <a:avLst/>
          </a:prstGeom>
          <a:noFill/>
        </p:spPr>
        <p:txBody>
          <a:bodyPr wrap="square">
            <a:spAutoFit/>
          </a:bodyPr>
          <a:lstStyle/>
          <a:p>
            <a:pPr algn="ctr"/>
            <a:r>
              <a:rPr lang="en-US" sz="1000" dirty="0">
                <a:solidFill>
                  <a:schemeClr val="accent1"/>
                </a:solidFill>
              </a:rPr>
              <a:t>Vir </a:t>
            </a:r>
            <a:r>
              <a:rPr lang="en-US" sz="1000" dirty="0" err="1">
                <a:solidFill>
                  <a:schemeClr val="accent1"/>
                </a:solidFill>
              </a:rPr>
              <a:t>slike</a:t>
            </a:r>
            <a:r>
              <a:rPr lang="en-US" sz="1000" dirty="0">
                <a:solidFill>
                  <a:schemeClr val="accent1"/>
                </a:solidFill>
              </a:rPr>
              <a:t>:</a:t>
            </a:r>
            <a:r>
              <a:rPr lang="sl-SI" sz="1000" dirty="0">
                <a:solidFill>
                  <a:schemeClr val="accent1"/>
                </a:solidFill>
              </a:rPr>
              <a:t> </a:t>
            </a:r>
            <a:r>
              <a:rPr lang="en-US" sz="1000" dirty="0">
                <a:solidFill>
                  <a:schemeClr val="accent1"/>
                </a:solidFill>
              </a:rPr>
              <a:t>Istockphot.com</a:t>
            </a:r>
            <a:endParaRPr lang="tr-TR" sz="1000" dirty="0">
              <a:solidFill>
                <a:schemeClr val="accent1"/>
              </a:solidFill>
            </a:endParaRPr>
          </a:p>
        </p:txBody>
      </p:sp>
    </p:spTree>
    <p:extLst>
      <p:ext uri="{BB962C8B-B14F-4D97-AF65-F5344CB8AC3E}">
        <p14:creationId xmlns:p14="http://schemas.microsoft.com/office/powerpoint/2010/main" val="469763554"/>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F0780A2-02F1-7835-290B-1CF882EF695A}"/>
            </a:ext>
          </a:extLst>
        </p:cNvPr>
        <p:cNvGrpSpPr/>
        <p:nvPr/>
      </p:nvGrpSpPr>
      <p:grpSpPr>
        <a:xfrm>
          <a:off x="0" y="0"/>
          <a:ext cx="0" cy="0"/>
          <a:chOff x="0" y="0"/>
          <a:chExt cx="0" cy="0"/>
        </a:xfrm>
      </p:grpSpPr>
      <p:sp>
        <p:nvSpPr>
          <p:cNvPr id="6" name="Metin kutusu 5">
            <a:extLst>
              <a:ext uri="{FF2B5EF4-FFF2-40B4-BE49-F238E27FC236}">
                <a16:creationId xmlns:a16="http://schemas.microsoft.com/office/drawing/2014/main" id="{B218F0BF-FDD8-F85C-79C8-5DBC86AF8057}"/>
              </a:ext>
            </a:extLst>
          </p:cNvPr>
          <p:cNvSpPr txBox="1"/>
          <p:nvPr/>
        </p:nvSpPr>
        <p:spPr>
          <a:xfrm>
            <a:off x="298301" y="631622"/>
            <a:ext cx="11026385" cy="2616101"/>
          </a:xfrm>
          <a:prstGeom prst="rect">
            <a:avLst/>
          </a:prstGeom>
          <a:noFill/>
        </p:spPr>
        <p:txBody>
          <a:bodyPr wrap="square" lIns="91440" tIns="45720" rIns="91440" bIns="45720" anchor="t">
            <a:spAutoFit/>
          </a:bodyPr>
          <a:lstStyle/>
          <a:p>
            <a:pPr>
              <a:spcBef>
                <a:spcPts val="600"/>
              </a:spcBef>
              <a:spcAft>
                <a:spcPts val="600"/>
              </a:spcAft>
            </a:pPr>
            <a:r>
              <a:rPr lang="en-US" sz="1600" b="1" dirty="0">
                <a:solidFill>
                  <a:schemeClr val="bg1"/>
                </a:solidFill>
                <a:ea typeface="Noto Sans"/>
                <a:cs typeface="Noto Sans"/>
              </a:rPr>
              <a:t>Primer 3: World Time Buddy </a:t>
            </a:r>
            <a:endParaRPr lang="sl-SI" sz="1600" b="1" dirty="0">
              <a:solidFill>
                <a:schemeClr val="bg1"/>
              </a:solidFill>
              <a:ea typeface="Noto Sans"/>
              <a:cs typeface="Noto Sans"/>
            </a:endParaRPr>
          </a:p>
          <a:p>
            <a:pPr>
              <a:spcBef>
                <a:spcPts val="600"/>
              </a:spcBef>
              <a:spcAft>
                <a:spcPts val="600"/>
              </a:spcAft>
            </a:pPr>
            <a:r>
              <a:rPr lang="sl-SI" sz="1600" dirty="0">
                <a:solidFill>
                  <a:schemeClr val="accent1"/>
                </a:solidFill>
                <a:ea typeface="Noto Sans"/>
                <a:cs typeface="Noto Sans"/>
              </a:rPr>
              <a:t>To orodje je uporabno orodje za oddaljene ekipe, ki delajo iz različnih držav. Z delom na daljavo je delo neodvisno od časa in kraja postalo pomembnejše. Poleg tega je delo z geografsko oddaljenimi strankami postalo pogostejše kot kdaj koli prej. Eno od vprašanj, s katerimi se borijo oddaljene ekipe (iz različnih držav), je problem časovne razlike v urah sestankov. Včasih lahko sprememba časovnih pasov držav povzroči tudi premik v času načrtovanih sestankov, ne da bi bili opaženi. Tu nastopi </a:t>
            </a:r>
            <a:r>
              <a:rPr lang="sl-SI" sz="1600" dirty="0" err="1">
                <a:solidFill>
                  <a:schemeClr val="accent1"/>
                </a:solidFill>
                <a:ea typeface="Noto Sans"/>
                <a:cs typeface="Noto Sans"/>
              </a:rPr>
              <a:t>World</a:t>
            </a:r>
            <a:r>
              <a:rPr lang="sl-SI" sz="1600" dirty="0">
                <a:solidFill>
                  <a:schemeClr val="accent1"/>
                </a:solidFill>
                <a:ea typeface="Noto Sans"/>
                <a:cs typeface="Noto Sans"/>
              </a:rPr>
              <a:t> Time </a:t>
            </a:r>
            <a:r>
              <a:rPr lang="sl-SI" sz="1600" dirty="0" err="1">
                <a:solidFill>
                  <a:schemeClr val="accent1"/>
                </a:solidFill>
                <a:ea typeface="Noto Sans"/>
                <a:cs typeface="Noto Sans"/>
              </a:rPr>
              <a:t>Buddy</a:t>
            </a:r>
            <a:r>
              <a:rPr lang="sl-SI" sz="1600" dirty="0">
                <a:solidFill>
                  <a:schemeClr val="accent1"/>
                </a:solidFill>
                <a:ea typeface="Noto Sans"/>
                <a:cs typeface="Noto Sans"/>
              </a:rPr>
              <a:t> kot rešitev tega problema.</a:t>
            </a:r>
            <a:endParaRPr lang="sl-SI" sz="1600" dirty="0">
              <a:solidFill>
                <a:schemeClr val="accent1"/>
              </a:solidFill>
              <a:latin typeface="Noto Sans"/>
              <a:ea typeface="Noto Sans"/>
              <a:cs typeface="Noto Sans"/>
            </a:endParaRPr>
          </a:p>
          <a:p>
            <a:pPr>
              <a:spcBef>
                <a:spcPts val="600"/>
              </a:spcBef>
              <a:spcAft>
                <a:spcPts val="600"/>
              </a:spcAft>
            </a:pPr>
            <a:r>
              <a:rPr lang="sl-SI" sz="1600" dirty="0">
                <a:solidFill>
                  <a:schemeClr val="accent1"/>
                </a:solidFill>
                <a:ea typeface="Noto Sans"/>
                <a:cs typeface="Noto Sans"/>
              </a:rPr>
              <a:t>Skrbno premišljena zasnova omogoča enostavno primerjavo več časovnih pasov na prvi pogled, načrtovanje konferenčnih klicev, spletnih seminarjev, mednarodnih telefonskih klicev in spletnih sestankov. Pomaga tudi pri poslovnih potovanjih in sledenju tržnih ur.</a:t>
            </a:r>
            <a:endParaRPr lang="sl-SI" sz="1600">
              <a:solidFill>
                <a:schemeClr val="accent1"/>
              </a:solidFill>
              <a:latin typeface="Noto Sans"/>
              <a:ea typeface="Noto Sans"/>
              <a:cs typeface="Noto Sans"/>
            </a:endParaRPr>
          </a:p>
        </p:txBody>
      </p:sp>
      <p:sp>
        <p:nvSpPr>
          <p:cNvPr id="2" name="Rettangolo con angoli arrotondati 12">
            <a:extLst>
              <a:ext uri="{FF2B5EF4-FFF2-40B4-BE49-F238E27FC236}">
                <a16:creationId xmlns:a16="http://schemas.microsoft.com/office/drawing/2014/main" id="{B5952D1D-A8C9-B49E-A1AF-DA3974797613}"/>
              </a:ext>
            </a:extLst>
          </p:cNvPr>
          <p:cNvSpPr/>
          <p:nvPr/>
        </p:nvSpPr>
        <p:spPr>
          <a:xfrm>
            <a:off x="2777607" y="4169618"/>
            <a:ext cx="3033886" cy="1182980"/>
          </a:xfrm>
          <a:prstGeom prst="roundRect">
            <a:avLst/>
          </a:prstGeom>
          <a:solidFill>
            <a:schemeClr val="bg2"/>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sl-SI" sz="1200" dirty="0">
                <a:solidFill>
                  <a:srgbClr val="131313"/>
                </a:solidFill>
              </a:rPr>
              <a:t>V tem videoposnetku boste spoznali, kako uporabiti orodje </a:t>
            </a:r>
            <a:r>
              <a:rPr lang="sl-SI" sz="1200" dirty="0" err="1">
                <a:solidFill>
                  <a:srgbClr val="131313"/>
                </a:solidFill>
              </a:rPr>
              <a:t>World</a:t>
            </a:r>
            <a:r>
              <a:rPr lang="sl-SI" sz="1200" dirty="0">
                <a:solidFill>
                  <a:srgbClr val="131313"/>
                </a:solidFill>
              </a:rPr>
              <a:t> Time </a:t>
            </a:r>
            <a:r>
              <a:rPr lang="sl-SI" sz="1200" dirty="0" err="1">
                <a:solidFill>
                  <a:srgbClr val="131313"/>
                </a:solidFill>
              </a:rPr>
              <a:t>Buddy</a:t>
            </a:r>
            <a:r>
              <a:rPr lang="sl-SI" sz="1200" dirty="0">
                <a:solidFill>
                  <a:srgbClr val="131313"/>
                </a:solidFill>
              </a:rPr>
              <a:t>, da natančno vidite, kateri dan in čas je v drugi državi</a:t>
            </a:r>
            <a:r>
              <a:rPr lang="sl-SI" sz="1200" b="0" i="0" dirty="0">
                <a:solidFill>
                  <a:srgbClr val="131313"/>
                </a:solidFill>
                <a:effectLst/>
              </a:rPr>
              <a:t>. </a:t>
            </a:r>
            <a:endParaRPr lang="sl-SI" sz="1200" dirty="0">
              <a:solidFill>
                <a:schemeClr val="accent1"/>
              </a:solidFill>
            </a:endParaRPr>
          </a:p>
        </p:txBody>
      </p:sp>
      <p:sp>
        <p:nvSpPr>
          <p:cNvPr id="3" name="Freccia in giù 2">
            <a:extLst>
              <a:ext uri="{FF2B5EF4-FFF2-40B4-BE49-F238E27FC236}">
                <a16:creationId xmlns:a16="http://schemas.microsoft.com/office/drawing/2014/main" id="{100E9790-99F7-7B65-3118-D7FA046B7FC0}"/>
              </a:ext>
            </a:extLst>
          </p:cNvPr>
          <p:cNvSpPr/>
          <p:nvPr/>
        </p:nvSpPr>
        <p:spPr>
          <a:xfrm rot="16200000">
            <a:off x="5953217" y="4581384"/>
            <a:ext cx="285566" cy="359447"/>
          </a:xfrm>
          <a:prstGeom prst="downArrow">
            <a:avLst/>
          </a:prstGeom>
          <a:solidFill>
            <a:schemeClr val="bg2"/>
          </a:solidFill>
        </p:spPr>
        <p:style>
          <a:lnRef idx="2">
            <a:schemeClr val="accent3">
              <a:shade val="15000"/>
            </a:schemeClr>
          </a:lnRef>
          <a:fillRef idx="1">
            <a:schemeClr val="accent3"/>
          </a:fillRef>
          <a:effectRef idx="0">
            <a:schemeClr val="accent3"/>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it-IT"/>
          </a:p>
        </p:txBody>
      </p:sp>
      <p:sp>
        <p:nvSpPr>
          <p:cNvPr id="7" name="TextBox 6">
            <a:extLst>
              <a:ext uri="{FF2B5EF4-FFF2-40B4-BE49-F238E27FC236}">
                <a16:creationId xmlns:a16="http://schemas.microsoft.com/office/drawing/2014/main" id="{4E17CA90-BFF0-969A-491C-788DE62004F7}"/>
              </a:ext>
            </a:extLst>
          </p:cNvPr>
          <p:cNvSpPr txBox="1"/>
          <p:nvPr/>
        </p:nvSpPr>
        <p:spPr>
          <a:xfrm>
            <a:off x="6481620" y="6151382"/>
            <a:ext cx="6096000" cy="246221"/>
          </a:xfrm>
          <a:prstGeom prst="rect">
            <a:avLst/>
          </a:prstGeom>
          <a:noFill/>
        </p:spPr>
        <p:txBody>
          <a:bodyPr wrap="square">
            <a:spAutoFit/>
          </a:bodyPr>
          <a:lstStyle/>
          <a:p>
            <a:r>
              <a:rPr lang="en-US" sz="1000" dirty="0">
                <a:solidFill>
                  <a:schemeClr val="accent1"/>
                </a:solidFill>
              </a:rPr>
              <a:t>Vir: </a:t>
            </a:r>
            <a:r>
              <a:rPr lang="sl-SI" sz="1000" dirty="0">
                <a:solidFill>
                  <a:schemeClr val="accent1"/>
                </a:solidFill>
              </a:rPr>
              <a:t>Marsa </a:t>
            </a:r>
            <a:r>
              <a:rPr lang="sl-SI" sz="1000" dirty="0" err="1">
                <a:solidFill>
                  <a:schemeClr val="accent1"/>
                </a:solidFill>
              </a:rPr>
              <a:t>Sortino</a:t>
            </a:r>
            <a:r>
              <a:rPr lang="sl-SI" sz="1000" dirty="0">
                <a:solidFill>
                  <a:schemeClr val="accent1"/>
                </a:solidFill>
              </a:rPr>
              <a:t>: </a:t>
            </a:r>
            <a:r>
              <a:rPr lang="en-US" sz="1000" dirty="0">
                <a:solidFill>
                  <a:schemeClr val="accent1"/>
                </a:solidFill>
              </a:rPr>
              <a:t>World Time Buddy</a:t>
            </a:r>
          </a:p>
        </p:txBody>
      </p:sp>
      <p:pic>
        <p:nvPicPr>
          <p:cNvPr id="8" name="Online Media 7" title="World Time Buddy">
            <a:hlinkClick r:id="" action="ppaction://media"/>
            <a:extLst>
              <a:ext uri="{FF2B5EF4-FFF2-40B4-BE49-F238E27FC236}">
                <a16:creationId xmlns:a16="http://schemas.microsoft.com/office/drawing/2014/main" id="{3AF59E6F-A70F-86F2-CC2D-F49071B0FEA2}"/>
              </a:ext>
            </a:extLst>
          </p:cNvPr>
          <p:cNvPicPr>
            <a:picLocks noRot="1" noChangeAspect="1"/>
          </p:cNvPicPr>
          <p:nvPr>
            <a:videoFile r:link="rId1"/>
          </p:nvPr>
        </p:nvPicPr>
        <p:blipFill>
          <a:blip r:embed="rId3"/>
          <a:stretch>
            <a:fillRect/>
          </a:stretch>
        </p:blipFill>
        <p:spPr>
          <a:xfrm>
            <a:off x="6481620" y="3433149"/>
            <a:ext cx="4700730" cy="2655918"/>
          </a:xfrm>
          <a:prstGeom prst="rect">
            <a:avLst/>
          </a:prstGeom>
        </p:spPr>
      </p:pic>
    </p:spTree>
    <p:extLst>
      <p:ext uri="{BB962C8B-B14F-4D97-AF65-F5344CB8AC3E}">
        <p14:creationId xmlns:p14="http://schemas.microsoft.com/office/powerpoint/2010/main" val="35386414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8"/>
                </p:tgtEl>
              </p:cMediaNode>
            </p:video>
            <p:seq concurrent="1" nextAc="seek">
              <p:cTn id="8" restart="whenNotActive" fill="hold" evtFilter="cancelBubble" nodeType="interactiveSeq">
                <p:stCondLst>
                  <p:cond evt="onClick" delay="0">
                    <p:tgtEl>
                      <p:spTgt spid="8"/>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8"/>
                                        </p:tgtEl>
                                      </p:cBhvr>
                                    </p:cmd>
                                  </p:childTnLst>
                                </p:cTn>
                              </p:par>
                            </p:childTnLst>
                          </p:cTn>
                        </p:par>
                      </p:childTnLst>
                    </p:cTn>
                  </p:par>
                </p:childTnLst>
              </p:cTn>
              <p:nextCondLst>
                <p:cond evt="onClick" delay="0">
                  <p:tgtEl>
                    <p:spTgt spid="8"/>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A21F8E3-6490-CCE0-702E-12652D8D8455}"/>
            </a:ext>
          </a:extLst>
        </p:cNvPr>
        <p:cNvGrpSpPr/>
        <p:nvPr/>
      </p:nvGrpSpPr>
      <p:grpSpPr>
        <a:xfrm>
          <a:off x="0" y="0"/>
          <a:ext cx="0" cy="0"/>
          <a:chOff x="0" y="0"/>
          <a:chExt cx="0" cy="0"/>
        </a:xfrm>
      </p:grpSpPr>
      <p:sp>
        <p:nvSpPr>
          <p:cNvPr id="3" name="Segnaposto contenuto 2">
            <a:extLst>
              <a:ext uri="{FF2B5EF4-FFF2-40B4-BE49-F238E27FC236}">
                <a16:creationId xmlns:a16="http://schemas.microsoft.com/office/drawing/2014/main" id="{7AB3EC40-FBC2-6BFF-CD31-D0C66DF9969A}"/>
              </a:ext>
            </a:extLst>
          </p:cNvPr>
          <p:cNvSpPr>
            <a:spLocks noGrp="1"/>
          </p:cNvSpPr>
          <p:nvPr>
            <p:ph idx="1"/>
          </p:nvPr>
        </p:nvSpPr>
        <p:spPr>
          <a:xfrm>
            <a:off x="272423" y="1350583"/>
            <a:ext cx="11392039" cy="4616108"/>
          </a:xfrm>
        </p:spPr>
        <p:txBody>
          <a:bodyPr vert="horz" lIns="91440" tIns="45720" rIns="91440" bIns="45720" rtlCol="0" anchor="t">
            <a:noAutofit/>
          </a:bodyPr>
          <a:lstStyle/>
          <a:p>
            <a:pPr marL="0" indent="0" algn="just">
              <a:lnSpc>
                <a:spcPct val="150000"/>
              </a:lnSpc>
              <a:buNone/>
            </a:pPr>
            <a:r>
              <a:rPr lang="sl-SI" sz="1600" noProof="0" dirty="0"/>
              <a:t>Kratek opis</a:t>
            </a:r>
          </a:p>
          <a:p>
            <a:pPr marL="0" indent="0" algn="just">
              <a:lnSpc>
                <a:spcPct val="130000"/>
              </a:lnSpc>
              <a:spcBef>
                <a:spcPts val="0"/>
              </a:spcBef>
              <a:buNone/>
            </a:pPr>
            <a:br>
              <a:rPr lang="sl-SI" sz="1600" noProof="0" dirty="0">
                <a:hlinkClick r:id="rId3">
                  <a:extLst>
                    <a:ext uri="{A12FA001-AC4F-418D-AE19-62706E023703}">
                      <ahyp:hlinkClr xmlns:ahyp="http://schemas.microsoft.com/office/drawing/2018/hyperlinkcolor" val="tx"/>
                    </a:ext>
                  </a:extLst>
                </a:hlinkClick>
              </a:rPr>
            </a:br>
            <a:r>
              <a:rPr lang="sl-SI" sz="1600" noProof="0" dirty="0">
                <a:hlinkClick r:id="rId3">
                  <a:extLst>
                    <a:ext uri="{A12FA001-AC4F-418D-AE19-62706E023703}">
                      <ahyp:hlinkClr xmlns:ahyp="http://schemas.microsoft.com/office/drawing/2018/hyperlinkcolor" val="tx"/>
                    </a:ext>
                  </a:extLst>
                </a:hlinkClick>
              </a:rPr>
              <a:t>ChatGPT-4</a:t>
            </a:r>
            <a:r>
              <a:rPr lang="sl-SI" sz="1600" b="0" noProof="0" dirty="0">
                <a:solidFill>
                  <a:schemeClr val="accent1"/>
                </a:solidFill>
              </a:rPr>
              <a:t> je model četrte generacije v seriji </a:t>
            </a:r>
            <a:r>
              <a:rPr lang="sl-SI" sz="1600" b="0" noProof="0" dirty="0" err="1">
                <a:solidFill>
                  <a:schemeClr val="accent1"/>
                </a:solidFill>
              </a:rPr>
              <a:t>ChatGPT</a:t>
            </a:r>
            <a:r>
              <a:rPr lang="sl-SI" sz="1600" b="0" noProof="0" dirty="0">
                <a:solidFill>
                  <a:schemeClr val="accent1"/>
                </a:solidFill>
              </a:rPr>
              <a:t> </a:t>
            </a:r>
            <a:r>
              <a:rPr lang="sl-SI" sz="1600" b="0" noProof="0" dirty="0" err="1">
                <a:solidFill>
                  <a:schemeClr val="accent1"/>
                </a:solidFill>
              </a:rPr>
              <a:t>OpenAI</a:t>
            </a:r>
            <a:r>
              <a:rPr lang="sl-SI" sz="1600" b="0" noProof="0" dirty="0">
                <a:solidFill>
                  <a:schemeClr val="accent1"/>
                </a:solidFill>
              </a:rPr>
              <a:t>, velikem jezikovnem modelu, zasnovanem za ustvarjanje človeških besedilnih odgovorov na podlagi pozivov. Nadgrajuje prejšnje različice, vključno s ChatGPT-3 in 3.5, z izboljšavami razumevanja, sklepanja, </a:t>
            </a:r>
            <a:r>
              <a:rPr lang="sl-SI" sz="1600" b="0" noProof="0" dirty="0" err="1">
                <a:solidFill>
                  <a:schemeClr val="accent1"/>
                </a:solidFill>
              </a:rPr>
              <a:t>kontekstualnega</a:t>
            </a:r>
            <a:r>
              <a:rPr lang="sl-SI" sz="1600" b="0" noProof="0" dirty="0">
                <a:solidFill>
                  <a:schemeClr val="accent1"/>
                </a:solidFill>
              </a:rPr>
              <a:t> zavedanja in ustvarjalnosti.</a:t>
            </a:r>
          </a:p>
          <a:p>
            <a:pPr marL="0" indent="0" algn="just">
              <a:lnSpc>
                <a:spcPct val="130000"/>
              </a:lnSpc>
              <a:spcBef>
                <a:spcPts val="0"/>
              </a:spcBef>
              <a:buNone/>
            </a:pPr>
            <a:r>
              <a:rPr lang="sl-SI" sz="1600" b="0" noProof="0" dirty="0">
                <a:solidFill>
                  <a:schemeClr val="accent1"/>
                </a:solidFill>
              </a:rPr>
              <a:t>ChatGPT-4 je lahko dragoceno orodje za pogajanja o omrežju na več načinov:</a:t>
            </a:r>
          </a:p>
          <a:p>
            <a:pPr marL="742950" lvl="1" indent="-285750" algn="just">
              <a:lnSpc>
                <a:spcPct val="130000"/>
              </a:lnSpc>
              <a:spcBef>
                <a:spcPts val="0"/>
              </a:spcBef>
              <a:buFont typeface="Arial" panose="020B0604020202020204" pitchFamily="34" charset="0"/>
              <a:buChar char="•"/>
            </a:pPr>
            <a:r>
              <a:rPr lang="sl-SI" sz="1600" noProof="0" dirty="0">
                <a:solidFill>
                  <a:schemeClr val="accent1"/>
                </a:solidFill>
              </a:rPr>
              <a:t>Priprava in raziskave</a:t>
            </a:r>
            <a:r>
              <a:rPr kumimoji="0" lang="sl-SI" sz="1600" i="0" strike="noStrike" kern="1200" cap="none" spc="0" normalizeH="0" baseline="0" noProof="0" dirty="0">
                <a:ln>
                  <a:noFill/>
                </a:ln>
                <a:solidFill>
                  <a:schemeClr val="accent1"/>
                </a:solidFill>
                <a:effectLst/>
                <a:uLnTx/>
                <a:uFillTx/>
                <a:ea typeface="+mn-ea"/>
                <a:cs typeface="+mn-cs"/>
              </a:rPr>
              <a:t>: </a:t>
            </a:r>
            <a:r>
              <a:rPr lang="sl-SI" sz="1600" b="0" noProof="0" dirty="0">
                <a:solidFill>
                  <a:schemeClr val="accent1"/>
                </a:solidFill>
              </a:rPr>
              <a:t>Pomaga vam lahko zbrati informacije o posameznikih ali organizacijah, s katerimi se boste pogajali. Uporabite ga lahko za razumevanje njihovega ozadja, interesov in prejšnjih pogajanj, kar lahko vpliva na vaš pristop.</a:t>
            </a:r>
            <a:endParaRPr lang="sl-SI" sz="1600" b="0" i="0" strike="noStrike" kern="1200" cap="none" spc="0" normalizeH="0" baseline="0" noProof="0" dirty="0">
              <a:ln>
                <a:noFill/>
              </a:ln>
              <a:solidFill>
                <a:schemeClr val="accent1"/>
              </a:solidFill>
              <a:effectLst/>
              <a:uLnTx/>
              <a:uFillTx/>
            </a:endParaRPr>
          </a:p>
          <a:p>
            <a:pPr marL="742950" lvl="1" indent="-285750" algn="just">
              <a:lnSpc>
                <a:spcPct val="130000"/>
              </a:lnSpc>
              <a:spcBef>
                <a:spcPts val="0"/>
              </a:spcBef>
              <a:buFont typeface="Arial" panose="020B0604020202020204" pitchFamily="34" charset="0"/>
              <a:buChar char="•"/>
            </a:pPr>
            <a:r>
              <a:rPr lang="sl-SI" sz="1600" noProof="0" dirty="0">
                <a:solidFill>
                  <a:schemeClr val="accent1"/>
                </a:solidFill>
              </a:rPr>
              <a:t>Scenariji igranja vlog</a:t>
            </a:r>
            <a:r>
              <a:rPr kumimoji="0" lang="sl-SI" sz="1600" i="0" strike="noStrike" kern="1200" cap="none" spc="0" normalizeH="0" baseline="0" noProof="0" dirty="0">
                <a:ln>
                  <a:noFill/>
                </a:ln>
                <a:solidFill>
                  <a:schemeClr val="accent1"/>
                </a:solidFill>
                <a:effectLst/>
                <a:uLnTx/>
                <a:uFillTx/>
                <a:ea typeface="+mn-ea"/>
                <a:cs typeface="+mn-cs"/>
              </a:rPr>
              <a:t>: </a:t>
            </a:r>
            <a:r>
              <a:rPr lang="sl-SI" sz="1600" b="0" noProof="0" dirty="0">
                <a:solidFill>
                  <a:schemeClr val="accent1"/>
                </a:solidFill>
              </a:rPr>
              <a:t>S ChatGPT-4 lahko simulirate pogajalske scenarije. Z igranjem vlog lahko vadite svoje argumente, odzive in strategije v varnem okolju, kar vam pomaga zgraditi zaupanje. </a:t>
            </a:r>
          </a:p>
          <a:p>
            <a:pPr marL="742950" lvl="1" indent="-285750" algn="just">
              <a:lnSpc>
                <a:spcPct val="130000"/>
              </a:lnSpc>
              <a:spcBef>
                <a:spcPts val="0"/>
              </a:spcBef>
              <a:buFont typeface="Arial" panose="020B0604020202020204" pitchFamily="34" charset="0"/>
              <a:buChar char="•"/>
            </a:pPr>
            <a:r>
              <a:rPr lang="sl-SI" sz="1600" noProof="0" dirty="0">
                <a:solidFill>
                  <a:schemeClr val="accent1"/>
                </a:solidFill>
              </a:rPr>
              <a:t>Izdelava sporočil: </a:t>
            </a:r>
            <a:r>
              <a:rPr lang="sl-SI" sz="1600" b="0" noProof="0" dirty="0">
                <a:solidFill>
                  <a:schemeClr val="accent1"/>
                </a:solidFill>
              </a:rPr>
              <a:t>Ne glede na to, ali morate pripraviti e-poštna sporočila, predloge ali sporočila za ozaveščanje, vam lahko ChatGPT-4 pomaga pri ustvarjanju jasne, prepričljive komunikacije, ki učinkovito izraža vaše cilje in namene.</a:t>
            </a:r>
          </a:p>
        </p:txBody>
      </p:sp>
      <p:sp>
        <p:nvSpPr>
          <p:cNvPr id="5" name="CasellaDiTesto 8">
            <a:extLst>
              <a:ext uri="{FF2B5EF4-FFF2-40B4-BE49-F238E27FC236}">
                <a16:creationId xmlns:a16="http://schemas.microsoft.com/office/drawing/2014/main" id="{57FDE1B0-0999-D588-3678-14748739C199}"/>
              </a:ext>
            </a:extLst>
          </p:cNvPr>
          <p:cNvSpPr txBox="1"/>
          <p:nvPr/>
        </p:nvSpPr>
        <p:spPr>
          <a:xfrm>
            <a:off x="179917" y="417645"/>
            <a:ext cx="12505266" cy="615553"/>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3400" dirty="0">
                <a:solidFill>
                  <a:srgbClr val="0E9094"/>
                </a:solidFill>
                <a:latin typeface="Raleway SemiBold"/>
                <a:cs typeface="Segoe UI"/>
              </a:rPr>
              <a:t> </a:t>
            </a:r>
            <a:r>
              <a:rPr lang="pl-PL" sz="3400" dirty="0">
                <a:solidFill>
                  <a:srgbClr val="0E9094"/>
                </a:solidFill>
                <a:latin typeface="Raleway SemiBold"/>
                <a:cs typeface="Segoe UI"/>
              </a:rPr>
              <a:t>Orodja </a:t>
            </a:r>
            <a:r>
              <a:rPr lang="en-US" sz="3400" dirty="0">
                <a:solidFill>
                  <a:srgbClr val="0E9094"/>
                </a:solidFill>
                <a:latin typeface="Raleway SemiBold"/>
                <a:cs typeface="Segoe UI"/>
              </a:rPr>
              <a:t>UI </a:t>
            </a:r>
            <a:r>
              <a:rPr lang="pl-PL" sz="3400" dirty="0">
                <a:solidFill>
                  <a:srgbClr val="0E9094"/>
                </a:solidFill>
                <a:latin typeface="Raleway SemiBold"/>
                <a:cs typeface="Segoe UI"/>
              </a:rPr>
              <a:t>za praktičn</a:t>
            </a:r>
            <a:r>
              <a:rPr lang="en-US" sz="3400" dirty="0">
                <a:solidFill>
                  <a:srgbClr val="0E9094"/>
                </a:solidFill>
                <a:latin typeface="Raleway SemiBold"/>
                <a:cs typeface="Segoe UI"/>
              </a:rPr>
              <a:t>o </a:t>
            </a:r>
            <a:r>
              <a:rPr lang="en-US" sz="3400" err="1">
                <a:solidFill>
                  <a:srgbClr val="0E9094"/>
                </a:solidFill>
                <a:latin typeface="Raleway SemiBold"/>
                <a:cs typeface="Segoe UI"/>
              </a:rPr>
              <a:t>uporabo</a:t>
            </a:r>
            <a:r>
              <a:rPr lang="pl-PL" sz="3400" dirty="0">
                <a:solidFill>
                  <a:srgbClr val="0E9094"/>
                </a:solidFill>
                <a:latin typeface="Raleway SemiBold"/>
                <a:cs typeface="Segoe UI"/>
              </a:rPr>
              <a:t>: ChatGPT-4</a:t>
            </a:r>
            <a:endParaRPr lang="en-US" sz="3400" dirty="0">
              <a:solidFill>
                <a:srgbClr val="0E9094"/>
              </a:solidFill>
              <a:latin typeface="Raleway SemiBold"/>
              <a:cs typeface="Segoe UI"/>
            </a:endParaRPr>
          </a:p>
        </p:txBody>
      </p:sp>
    </p:spTree>
    <p:extLst>
      <p:ext uri="{BB962C8B-B14F-4D97-AF65-F5344CB8AC3E}">
        <p14:creationId xmlns:p14="http://schemas.microsoft.com/office/powerpoint/2010/main" val="2653647145"/>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2341614-3AD2-B8B5-B4E3-455EBBF77C52}"/>
            </a:ext>
          </a:extLst>
        </p:cNvPr>
        <p:cNvGrpSpPr/>
        <p:nvPr/>
      </p:nvGrpSpPr>
      <p:grpSpPr>
        <a:xfrm>
          <a:off x="0" y="0"/>
          <a:ext cx="0" cy="0"/>
          <a:chOff x="0" y="0"/>
          <a:chExt cx="0" cy="0"/>
        </a:xfrm>
      </p:grpSpPr>
      <p:sp>
        <p:nvSpPr>
          <p:cNvPr id="3" name="Segnaposto contenuto 2">
            <a:extLst>
              <a:ext uri="{FF2B5EF4-FFF2-40B4-BE49-F238E27FC236}">
                <a16:creationId xmlns:a16="http://schemas.microsoft.com/office/drawing/2014/main" id="{FB173DE2-6032-FDE9-F47C-366EE688A076}"/>
              </a:ext>
            </a:extLst>
          </p:cNvPr>
          <p:cNvSpPr>
            <a:spLocks noGrp="1"/>
          </p:cNvSpPr>
          <p:nvPr>
            <p:ph idx="1"/>
          </p:nvPr>
        </p:nvSpPr>
        <p:spPr>
          <a:xfrm>
            <a:off x="179917" y="1809246"/>
            <a:ext cx="8622338" cy="5382070"/>
          </a:xfrm>
        </p:spPr>
        <p:txBody>
          <a:bodyPr vert="horz" lIns="91440" tIns="45720" rIns="91440" bIns="45720" rtlCol="0" anchor="t">
            <a:normAutofit/>
          </a:bodyPr>
          <a:lstStyle/>
          <a:p>
            <a:pPr marL="742950" lvl="1" indent="-285750" algn="just">
              <a:lnSpc>
                <a:spcPct val="100000"/>
              </a:lnSpc>
              <a:spcBef>
                <a:spcPts val="600"/>
              </a:spcBef>
              <a:spcAft>
                <a:spcPts val="600"/>
              </a:spcAft>
              <a:buFont typeface="Arial" panose="020B0604020202020204" pitchFamily="34" charset="0"/>
              <a:buChar char="•"/>
            </a:pPr>
            <a:r>
              <a:rPr lang="sl-SI" sz="1600" noProof="0" dirty="0">
                <a:solidFill>
                  <a:schemeClr val="accent1"/>
                </a:solidFill>
              </a:rPr>
              <a:t>Razvoj strategije</a:t>
            </a:r>
            <a:r>
              <a:rPr kumimoji="0" lang="sl-SI" sz="1600" i="0" strike="noStrike" kern="1200" cap="none" spc="0" normalizeH="0" baseline="0" noProof="0" dirty="0">
                <a:ln>
                  <a:noFill/>
                </a:ln>
                <a:solidFill>
                  <a:schemeClr val="accent1"/>
                </a:solidFill>
                <a:effectLst/>
                <a:uLnTx/>
                <a:uFillTx/>
                <a:ea typeface="+mn-ea"/>
                <a:cs typeface="+mn-cs"/>
              </a:rPr>
              <a:t>: </a:t>
            </a:r>
            <a:r>
              <a:rPr lang="sl-SI" sz="1600" b="0" noProof="0" dirty="0">
                <a:solidFill>
                  <a:schemeClr val="accent1"/>
                </a:solidFill>
              </a:rPr>
              <a:t>Lahko vam pomaga pri </a:t>
            </a:r>
            <a:r>
              <a:rPr lang="sl-SI" sz="1600" b="0" noProof="0" dirty="0" err="1">
                <a:solidFill>
                  <a:schemeClr val="accent1"/>
                </a:solidFill>
              </a:rPr>
              <a:t>brainstormingu</a:t>
            </a:r>
            <a:r>
              <a:rPr lang="sl-SI" sz="1600" b="0" noProof="0" dirty="0">
                <a:solidFill>
                  <a:schemeClr val="accent1"/>
                </a:solidFill>
              </a:rPr>
              <a:t> in izboljšanju pogajalskih strategij. Razpravljate lahko o potencialnih pristopih, prepoznate morebitne ugovore in raziščete rešitve, ki koristijo obema stranema</a:t>
            </a:r>
            <a:r>
              <a:rPr kumimoji="0" lang="sl-SI" sz="1600" b="0" i="0" strike="noStrike" kern="1200" cap="none" spc="0" normalizeH="0" baseline="0" noProof="0" dirty="0">
                <a:ln>
                  <a:noFill/>
                </a:ln>
                <a:solidFill>
                  <a:schemeClr val="accent1"/>
                </a:solidFill>
                <a:effectLst/>
                <a:uLnTx/>
                <a:uFillTx/>
                <a:ea typeface="+mn-ea"/>
                <a:cs typeface="+mn-cs"/>
              </a:rPr>
              <a:t>.</a:t>
            </a:r>
          </a:p>
          <a:p>
            <a:pPr marL="742950" lvl="1" indent="-285750" algn="just">
              <a:lnSpc>
                <a:spcPct val="100000"/>
              </a:lnSpc>
              <a:spcBef>
                <a:spcPts val="600"/>
              </a:spcBef>
              <a:spcAft>
                <a:spcPts val="600"/>
              </a:spcAft>
              <a:buFont typeface="Arial" panose="020B0604020202020204" pitchFamily="34" charset="0"/>
              <a:buChar char="•"/>
            </a:pPr>
            <a:r>
              <a:rPr lang="sl-SI" sz="1600" noProof="0" dirty="0">
                <a:solidFill>
                  <a:schemeClr val="accent1"/>
                </a:solidFill>
              </a:rPr>
              <a:t>Povratne informacije in analiza</a:t>
            </a:r>
            <a:r>
              <a:rPr kumimoji="0" lang="sl-SI" sz="1600" i="0" strike="noStrike" kern="1200" cap="none" spc="0" normalizeH="0" baseline="0" noProof="0" dirty="0">
                <a:ln>
                  <a:noFill/>
                </a:ln>
                <a:solidFill>
                  <a:schemeClr val="accent1"/>
                </a:solidFill>
                <a:effectLst/>
                <a:uLnTx/>
                <a:uFillTx/>
                <a:ea typeface="+mn-ea"/>
                <a:cs typeface="+mn-cs"/>
              </a:rPr>
              <a:t>: </a:t>
            </a:r>
            <a:r>
              <a:rPr lang="sl-SI" sz="1600" b="0" noProof="0" dirty="0">
                <a:solidFill>
                  <a:schemeClr val="accent1"/>
                </a:solidFill>
              </a:rPr>
              <a:t>Po pogajanjih lahko uporabite ChatGPT-4 za analizo rezultatov. Lahko vam pomaga razmisliti o tem, kaj je šlo dobro in kaj bi lahko izboljšali za prihodnja pogajanja</a:t>
            </a:r>
            <a:r>
              <a:rPr kumimoji="0" lang="sl-SI" sz="1600" b="0" i="0" strike="noStrike" kern="1200" cap="none" spc="0" normalizeH="0" baseline="0" noProof="0" dirty="0">
                <a:ln>
                  <a:noFill/>
                </a:ln>
                <a:solidFill>
                  <a:schemeClr val="accent1"/>
                </a:solidFill>
                <a:effectLst/>
                <a:uLnTx/>
                <a:uFillTx/>
                <a:ea typeface="+mn-ea"/>
                <a:cs typeface="+mn-cs"/>
              </a:rPr>
              <a:t>.</a:t>
            </a:r>
          </a:p>
          <a:p>
            <a:pPr marL="742950" lvl="1" indent="-285750" algn="just">
              <a:lnSpc>
                <a:spcPct val="100000"/>
              </a:lnSpc>
              <a:spcBef>
                <a:spcPts val="600"/>
              </a:spcBef>
              <a:spcAft>
                <a:spcPts val="600"/>
              </a:spcAft>
              <a:buFont typeface="Arial" panose="020B0604020202020204" pitchFamily="34" charset="0"/>
              <a:buChar char="•"/>
            </a:pPr>
            <a:r>
              <a:rPr lang="sl-SI" sz="1600" noProof="0" dirty="0">
                <a:solidFill>
                  <a:schemeClr val="accent1"/>
                </a:solidFill>
              </a:rPr>
              <a:t>Gradnja odnosa</a:t>
            </a:r>
            <a:r>
              <a:rPr kumimoji="0" lang="sl-SI" sz="1600" i="0" strike="noStrike" kern="1200" cap="none" spc="0" normalizeH="0" baseline="0" noProof="0" dirty="0">
                <a:ln>
                  <a:noFill/>
                </a:ln>
                <a:solidFill>
                  <a:schemeClr val="accent1"/>
                </a:solidFill>
                <a:effectLst/>
                <a:uLnTx/>
                <a:uFillTx/>
                <a:ea typeface="+mn-ea"/>
                <a:cs typeface="+mn-cs"/>
              </a:rPr>
              <a:t>: </a:t>
            </a:r>
            <a:r>
              <a:rPr lang="sl-SI" sz="1600" b="0" noProof="0" dirty="0">
                <a:solidFill>
                  <a:schemeClr val="accent1"/>
                </a:solidFill>
              </a:rPr>
              <a:t>ChatGPT-4 lahko ponudi nasvete za izgradnjo odnosa in zaupanja med pogajanji, predlaga ledolomilce ali teme za priložnostni pogovor, ki lahko ublažijo napetosti in spodbudijo pozitivno okolje</a:t>
            </a:r>
            <a:r>
              <a:rPr kumimoji="0" lang="sl-SI" sz="1600" b="0" i="0" strike="noStrike" kern="1200" cap="none" spc="0" normalizeH="0" baseline="0" noProof="0" dirty="0">
                <a:ln>
                  <a:noFill/>
                </a:ln>
                <a:solidFill>
                  <a:schemeClr val="accent1"/>
                </a:solidFill>
                <a:effectLst/>
                <a:uLnTx/>
                <a:uFillTx/>
                <a:ea typeface="+mn-ea"/>
                <a:cs typeface="+mn-cs"/>
              </a:rPr>
              <a:t>.</a:t>
            </a:r>
            <a:endParaRPr lang="sl-SI" sz="1600" b="0" noProof="0" dirty="0">
              <a:solidFill>
                <a:schemeClr val="accent1"/>
              </a:solidFill>
            </a:endParaRPr>
          </a:p>
          <a:p>
            <a:pPr lvl="1" algn="just">
              <a:lnSpc>
                <a:spcPct val="100000"/>
              </a:lnSpc>
              <a:spcBef>
                <a:spcPts val="600"/>
              </a:spcBef>
              <a:spcAft>
                <a:spcPts val="600"/>
              </a:spcAft>
            </a:pPr>
            <a:r>
              <a:rPr lang="sl-SI" sz="1600" b="0" noProof="0" dirty="0">
                <a:solidFill>
                  <a:srgbClr val="1D1D1B"/>
                </a:solidFill>
              </a:rPr>
              <a:t>Z izkoriščanjem teh zmogljivosti lahko izboljšate svoje pogajalske sposobnosti in izboljšate rezultate mreženja</a:t>
            </a:r>
            <a:r>
              <a:rPr kumimoji="0" lang="sl-SI" sz="1600" b="0" i="0" strike="noStrike" kern="1200" cap="none" spc="0" normalizeH="0" baseline="0" noProof="0" dirty="0">
                <a:ln>
                  <a:noFill/>
                </a:ln>
                <a:solidFill>
                  <a:srgbClr val="1D1D1B"/>
                </a:solidFill>
                <a:effectLst/>
                <a:uLnTx/>
                <a:uFillTx/>
                <a:ea typeface="+mn-ea"/>
                <a:cs typeface="+mn-cs"/>
              </a:rPr>
              <a:t>.</a:t>
            </a:r>
          </a:p>
          <a:p>
            <a:pPr marL="0" indent="0">
              <a:lnSpc>
                <a:spcPct val="150000"/>
              </a:lnSpc>
              <a:spcBef>
                <a:spcPts val="600"/>
              </a:spcBef>
              <a:spcAft>
                <a:spcPts val="600"/>
              </a:spcAft>
              <a:buNone/>
            </a:pPr>
            <a:endParaRPr lang="sl-SI" sz="1600" u="sng" noProof="0" dirty="0">
              <a:solidFill>
                <a:schemeClr val="bg1">
                  <a:lumMod val="75000"/>
                </a:schemeClr>
              </a:solidFill>
              <a:hlinkClick r:id="rId2">
                <a:extLst>
                  <a:ext uri="{A12FA001-AC4F-418D-AE19-62706E023703}">
                    <ahyp:hlinkClr xmlns:ahyp="http://schemas.microsoft.com/office/drawing/2018/hyperlinkcolor" val="tx"/>
                  </a:ext>
                </a:extLst>
              </a:hlinkClick>
            </a:endParaRPr>
          </a:p>
          <a:p>
            <a:pPr marL="0" indent="0">
              <a:lnSpc>
                <a:spcPct val="150000"/>
              </a:lnSpc>
              <a:spcBef>
                <a:spcPts val="600"/>
              </a:spcBef>
              <a:spcAft>
                <a:spcPts val="600"/>
              </a:spcAft>
              <a:buNone/>
            </a:pPr>
            <a:r>
              <a:rPr lang="sl-SI" sz="1600" b="0" noProof="0" dirty="0">
                <a:solidFill>
                  <a:schemeClr val="accent1"/>
                </a:solidFill>
              </a:rPr>
              <a:t> </a:t>
            </a:r>
          </a:p>
          <a:p>
            <a:pPr marL="285750" indent="-285750">
              <a:lnSpc>
                <a:spcPct val="150000"/>
              </a:lnSpc>
              <a:spcBef>
                <a:spcPts val="600"/>
              </a:spcBef>
              <a:spcAft>
                <a:spcPts val="600"/>
              </a:spcAft>
              <a:buFont typeface="Courier New" panose="02070309020205020404" pitchFamily="49" charset="0"/>
              <a:buChar char="o"/>
            </a:pPr>
            <a:endParaRPr lang="sl-SI" sz="1600" b="0" noProof="0" dirty="0">
              <a:solidFill>
                <a:schemeClr val="accent1"/>
              </a:solidFill>
            </a:endParaRPr>
          </a:p>
          <a:p>
            <a:pPr marL="285750" indent="-285750">
              <a:lnSpc>
                <a:spcPct val="150000"/>
              </a:lnSpc>
              <a:spcBef>
                <a:spcPts val="600"/>
              </a:spcBef>
              <a:spcAft>
                <a:spcPts val="600"/>
              </a:spcAft>
              <a:buFont typeface="Courier New" panose="02070309020205020404" pitchFamily="49" charset="0"/>
              <a:buChar char="o"/>
            </a:pPr>
            <a:endParaRPr lang="sl-SI" sz="1600" b="0" noProof="0" dirty="0">
              <a:solidFill>
                <a:schemeClr val="accent1"/>
              </a:solidFill>
            </a:endParaRPr>
          </a:p>
        </p:txBody>
      </p:sp>
      <p:pic>
        <p:nvPicPr>
          <p:cNvPr id="7" name="Resim 6" descr="simge, sembol, grafik, daire, yazı tipi içeren bir resim&#10;&#10;Açıklama otomatik olarak oluşturuldu">
            <a:hlinkClick r:id="rId3"/>
            <a:extLst>
              <a:ext uri="{FF2B5EF4-FFF2-40B4-BE49-F238E27FC236}">
                <a16:creationId xmlns:a16="http://schemas.microsoft.com/office/drawing/2014/main" id="{D6805CBB-CC1B-AB2A-08FD-6B510DDE21A0}"/>
              </a:ext>
            </a:extLst>
          </p:cNvPr>
          <p:cNvPicPr>
            <a:picLocks noChangeAspect="1"/>
          </p:cNvPicPr>
          <p:nvPr/>
        </p:nvPicPr>
        <p:blipFill>
          <a:blip r:embed="rId4">
            <a:extLst>
              <a:ext uri="{28A0092B-C50C-407E-A947-70E740481C1C}">
                <a14:useLocalDpi xmlns:a14="http://schemas.microsoft.com/office/drawing/2010/main" val="0"/>
              </a:ext>
              <a:ext uri="{837473B0-CC2E-450A-ABE3-18F120FF3D39}">
                <a1611:picAttrSrcUrl xmlns:a1611="http://schemas.microsoft.com/office/drawing/2016/11/main" r:id="rId5"/>
              </a:ext>
            </a:extLst>
          </a:blip>
          <a:stretch>
            <a:fillRect/>
          </a:stretch>
        </p:blipFill>
        <p:spPr>
          <a:xfrm>
            <a:off x="9338314" y="2808425"/>
            <a:ext cx="1691856" cy="1691856"/>
          </a:xfrm>
          <a:prstGeom prst="rect">
            <a:avLst/>
          </a:prstGeom>
        </p:spPr>
      </p:pic>
      <p:sp>
        <p:nvSpPr>
          <p:cNvPr id="4" name="Metin kutusu 3">
            <a:extLst>
              <a:ext uri="{FF2B5EF4-FFF2-40B4-BE49-F238E27FC236}">
                <a16:creationId xmlns:a16="http://schemas.microsoft.com/office/drawing/2014/main" id="{5B1262C6-B6B7-6D7B-A958-F8255F4FA72D}"/>
              </a:ext>
            </a:extLst>
          </p:cNvPr>
          <p:cNvSpPr txBox="1"/>
          <p:nvPr/>
        </p:nvSpPr>
        <p:spPr>
          <a:xfrm>
            <a:off x="9338314" y="4601882"/>
            <a:ext cx="3008462" cy="246221"/>
          </a:xfrm>
          <a:prstGeom prst="rect">
            <a:avLst/>
          </a:prstGeom>
          <a:noFill/>
        </p:spPr>
        <p:txBody>
          <a:bodyPr wrap="square">
            <a:spAutoFit/>
          </a:bodyPr>
          <a:lstStyle/>
          <a:p>
            <a:r>
              <a:rPr lang="en-US" sz="1000" dirty="0">
                <a:solidFill>
                  <a:schemeClr val="accent1"/>
                </a:solidFill>
              </a:rPr>
              <a:t>Vir </a:t>
            </a:r>
            <a:r>
              <a:rPr lang="en-US" sz="1000" dirty="0" err="1">
                <a:solidFill>
                  <a:schemeClr val="accent1"/>
                </a:solidFill>
              </a:rPr>
              <a:t>slike</a:t>
            </a:r>
            <a:r>
              <a:rPr lang="en-US" sz="1000" dirty="0">
                <a:solidFill>
                  <a:schemeClr val="accent1"/>
                </a:solidFill>
              </a:rPr>
              <a:t>: Chatgpt.com</a:t>
            </a:r>
            <a:endParaRPr lang="tr-TR" sz="1000" dirty="0"/>
          </a:p>
        </p:txBody>
      </p:sp>
      <p:sp>
        <p:nvSpPr>
          <p:cNvPr id="2" name="CasellaDiTesto 8">
            <a:extLst>
              <a:ext uri="{FF2B5EF4-FFF2-40B4-BE49-F238E27FC236}">
                <a16:creationId xmlns:a16="http://schemas.microsoft.com/office/drawing/2014/main" id="{4B8FF6DE-C5EA-3218-03C0-AA82A0AC1F3E}"/>
              </a:ext>
            </a:extLst>
          </p:cNvPr>
          <p:cNvSpPr txBox="1"/>
          <p:nvPr/>
        </p:nvSpPr>
        <p:spPr>
          <a:xfrm>
            <a:off x="309226" y="565427"/>
            <a:ext cx="12505266" cy="615553"/>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3400" dirty="0">
                <a:solidFill>
                  <a:srgbClr val="0E9094"/>
                </a:solidFill>
                <a:latin typeface="Raleway SemiBold"/>
                <a:cs typeface="Segoe UI"/>
              </a:rPr>
              <a:t> </a:t>
            </a:r>
            <a:r>
              <a:rPr lang="pl-PL" sz="3400" dirty="0">
                <a:solidFill>
                  <a:srgbClr val="0E9094"/>
                </a:solidFill>
                <a:latin typeface="Raleway SemiBold"/>
                <a:cs typeface="Segoe UI"/>
              </a:rPr>
              <a:t>Orodja </a:t>
            </a:r>
            <a:r>
              <a:rPr lang="en-US" sz="3400" dirty="0">
                <a:solidFill>
                  <a:srgbClr val="0E9094"/>
                </a:solidFill>
                <a:latin typeface="Raleway SemiBold"/>
                <a:cs typeface="Segoe UI"/>
              </a:rPr>
              <a:t>U</a:t>
            </a:r>
            <a:r>
              <a:rPr lang="pl-PL" sz="3400" dirty="0">
                <a:solidFill>
                  <a:srgbClr val="0E9094"/>
                </a:solidFill>
                <a:latin typeface="Raleway SemiBold"/>
                <a:cs typeface="Segoe UI"/>
              </a:rPr>
              <a:t>I za praktičn</a:t>
            </a:r>
            <a:r>
              <a:rPr lang="en-US" sz="3400" dirty="0">
                <a:solidFill>
                  <a:srgbClr val="0E9094"/>
                </a:solidFill>
                <a:latin typeface="Raleway SemiBold"/>
                <a:cs typeface="Segoe UI"/>
              </a:rPr>
              <a:t>o </a:t>
            </a:r>
            <a:r>
              <a:rPr lang="en-US" sz="3400" err="1">
                <a:solidFill>
                  <a:srgbClr val="0E9094"/>
                </a:solidFill>
                <a:latin typeface="Raleway SemiBold"/>
                <a:cs typeface="Segoe UI"/>
              </a:rPr>
              <a:t>uporabo</a:t>
            </a:r>
            <a:r>
              <a:rPr lang="pl-PL" sz="3400" dirty="0">
                <a:solidFill>
                  <a:srgbClr val="0E9094"/>
                </a:solidFill>
                <a:latin typeface="Raleway SemiBold"/>
                <a:cs typeface="Segoe UI"/>
              </a:rPr>
              <a:t>: ChatGPT-4</a:t>
            </a:r>
            <a:endParaRPr lang="en-US" sz="3400" dirty="0">
              <a:solidFill>
                <a:srgbClr val="0E9094"/>
              </a:solidFill>
              <a:latin typeface="Raleway"/>
              <a:cs typeface="Segoe UI"/>
            </a:endParaRPr>
          </a:p>
        </p:txBody>
      </p:sp>
    </p:spTree>
    <p:extLst>
      <p:ext uri="{BB962C8B-B14F-4D97-AF65-F5344CB8AC3E}">
        <p14:creationId xmlns:p14="http://schemas.microsoft.com/office/powerpoint/2010/main" val="195812112"/>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D1FA6C79-B804-ABC5-686B-1894D0168E33}"/>
              </a:ext>
            </a:extLst>
          </p:cNvPr>
          <p:cNvSpPr>
            <a:spLocks noGrp="1"/>
          </p:cNvSpPr>
          <p:nvPr>
            <p:ph type="title"/>
          </p:nvPr>
        </p:nvSpPr>
        <p:spPr>
          <a:xfrm>
            <a:off x="838200" y="365125"/>
            <a:ext cx="10515600" cy="1325563"/>
          </a:xfrm>
        </p:spPr>
        <p:txBody>
          <a:bodyPr vert="horz" lIns="91440" tIns="45720" rIns="91440" bIns="45720" rtlCol="0" anchor="ctr">
            <a:normAutofit/>
          </a:bodyPr>
          <a:lstStyle/>
          <a:p>
            <a:r>
              <a:rPr lang="sl-SI" noProof="0"/>
              <a:t>Viri</a:t>
            </a:r>
            <a:br>
              <a:rPr lang="sl-SI" noProof="0"/>
            </a:br>
            <a:endParaRPr lang="sl-SI" noProof="0"/>
          </a:p>
        </p:txBody>
      </p:sp>
      <p:sp>
        <p:nvSpPr>
          <p:cNvPr id="11" name="Metin kutusu 4">
            <a:extLst>
              <a:ext uri="{FF2B5EF4-FFF2-40B4-BE49-F238E27FC236}">
                <a16:creationId xmlns:a16="http://schemas.microsoft.com/office/drawing/2014/main" id="{60E84316-03B6-0B3D-02DB-430173B63FAD}"/>
              </a:ext>
            </a:extLst>
          </p:cNvPr>
          <p:cNvSpPr txBox="1"/>
          <p:nvPr/>
        </p:nvSpPr>
        <p:spPr>
          <a:xfrm>
            <a:off x="838200" y="1424986"/>
            <a:ext cx="10515600" cy="4351338"/>
          </a:xfrm>
          <a:prstGeom prst="rect">
            <a:avLst/>
          </a:prstGeom>
        </p:spPr>
        <p:txBody>
          <a:bodyPr vert="horz" lIns="91440" tIns="45720" rIns="91440" bIns="45720" rtlCol="0" anchor="t">
            <a:noAutofit/>
          </a:bodyPr>
          <a:lstStyle/>
          <a:p>
            <a:pPr fontAlgn="base">
              <a:lnSpc>
                <a:spcPct val="90000"/>
              </a:lnSpc>
              <a:spcBef>
                <a:spcPts val="1000"/>
              </a:spcBef>
            </a:pPr>
            <a:r>
              <a:rPr lang="en-US" sz="1600" b="1" dirty="0">
                <a:solidFill>
                  <a:schemeClr val="bg1"/>
                </a:solidFill>
              </a:rPr>
              <a:t>1. del</a:t>
            </a:r>
            <a:endParaRPr lang="sl-SI" sz="1600" dirty="0">
              <a:solidFill>
                <a:schemeClr val="bg1"/>
              </a:solidFill>
            </a:endParaRPr>
          </a:p>
          <a:p>
            <a:pPr marL="514350" indent="-514350" fontAlgn="base">
              <a:lnSpc>
                <a:spcPct val="90000"/>
              </a:lnSpc>
              <a:spcBef>
                <a:spcPts val="1000"/>
              </a:spcBef>
              <a:buFont typeface="Arial" panose="020B0604020202020204" pitchFamily="34" charset="0"/>
              <a:buChar char="•"/>
            </a:pPr>
            <a:r>
              <a:rPr lang="en-US" sz="1600" dirty="0">
                <a:solidFill>
                  <a:schemeClr val="accent1"/>
                </a:solidFill>
              </a:rPr>
              <a:t>Coburn, C. (2015). Negotiation conflict styles. </a:t>
            </a:r>
            <a:r>
              <a:rPr lang="en-US" sz="1600" i="1" dirty="0">
                <a:solidFill>
                  <a:schemeClr val="accent1"/>
                </a:solidFill>
              </a:rPr>
              <a:t>Boston: Harvard Medical School Ombuds</a:t>
            </a:r>
            <a:r>
              <a:rPr lang="en-US" sz="1600" dirty="0">
                <a:solidFill>
                  <a:schemeClr val="accent1"/>
                </a:solidFill>
              </a:rPr>
              <a:t>.  </a:t>
            </a:r>
            <a:r>
              <a:rPr lang="en-US" sz="1600" err="1">
                <a:solidFill>
                  <a:schemeClr val="accent1"/>
                </a:solidFill>
              </a:rPr>
              <a:t>Dostop</a:t>
            </a:r>
            <a:r>
              <a:rPr lang="en-US" sz="1600" dirty="0">
                <a:solidFill>
                  <a:schemeClr val="accent1"/>
                </a:solidFill>
              </a:rPr>
              <a:t>: </a:t>
            </a:r>
            <a:r>
              <a:rPr lang="en-US" sz="1600" dirty="0">
                <a:solidFill>
                  <a:schemeClr val="accent1"/>
                </a:solidFill>
                <a:hlinkClick r:id="rId2">
                  <a:extLst>
                    <a:ext uri="{A12FA001-AC4F-418D-AE19-62706E023703}">
                      <ahyp:hlinkClr xmlns:ahyp="http://schemas.microsoft.com/office/drawing/2018/hyperlinkcolor" val="tx"/>
                    </a:ext>
                  </a:extLst>
                </a:hlinkClick>
              </a:rPr>
              <a:t>https://www.egyankosh.ac.in/bitstream/123456789/6522/3/Unit-16.pdf</a:t>
            </a:r>
            <a:endParaRPr lang="en-US" sz="1600" dirty="0">
              <a:solidFill>
                <a:schemeClr val="accent1"/>
              </a:solidFill>
            </a:endParaRPr>
          </a:p>
          <a:p>
            <a:pPr marL="514350" indent="-514350">
              <a:lnSpc>
                <a:spcPct val="90000"/>
              </a:lnSpc>
              <a:spcBef>
                <a:spcPts val="1000"/>
              </a:spcBef>
              <a:buFont typeface="Arial" panose="020B0604020202020204" pitchFamily="34" charset="0"/>
              <a:buChar char="•"/>
            </a:pPr>
            <a:r>
              <a:rPr lang="en-US" sz="1600" dirty="0">
                <a:solidFill>
                  <a:schemeClr val="accent1"/>
                </a:solidFill>
              </a:rPr>
              <a:t>Katz and McNulty (1995). Interest-Based Negotiation. </a:t>
            </a:r>
            <a:r>
              <a:rPr lang="en-US" sz="1600" err="1">
                <a:solidFill>
                  <a:schemeClr val="accent1"/>
                </a:solidFill>
              </a:rPr>
              <a:t>Dostop</a:t>
            </a:r>
            <a:r>
              <a:rPr lang="en-US" sz="1600" dirty="0">
                <a:solidFill>
                  <a:schemeClr val="accent1"/>
                </a:solidFill>
              </a:rPr>
              <a:t>: </a:t>
            </a:r>
            <a:r>
              <a:rPr lang="en-US" sz="1600" dirty="0">
                <a:solidFill>
                  <a:schemeClr val="accent1"/>
                </a:solidFill>
                <a:hlinkClick r:id="rId3">
                  <a:extLst>
                    <a:ext uri="{A12FA001-AC4F-418D-AE19-62706E023703}">
                      <ahyp:hlinkClr xmlns:ahyp="http://schemas.microsoft.com/office/drawing/2018/hyperlinkcolor" val="tx"/>
                    </a:ext>
                  </a:extLst>
                </a:hlinkClick>
              </a:rPr>
              <a:t>https://www.maxwell.syr.edu/docs/default-source/ektron-files/interested-based-negotiation-neil-katz-and-kevin-mcnulty.pdf?sfvrsn=2cd0bff1_7</a:t>
            </a:r>
            <a:r>
              <a:rPr lang="en-US" sz="1600" dirty="0">
                <a:solidFill>
                  <a:schemeClr val="accent1"/>
                </a:solidFill>
              </a:rPr>
              <a:t> </a:t>
            </a:r>
          </a:p>
          <a:p>
            <a:pPr marL="514350" indent="-514350">
              <a:lnSpc>
                <a:spcPct val="90000"/>
              </a:lnSpc>
              <a:spcBef>
                <a:spcPts val="1000"/>
              </a:spcBef>
              <a:buFont typeface="Arial" panose="020B0604020202020204" pitchFamily="34" charset="0"/>
              <a:buChar char="•"/>
            </a:pPr>
            <a:r>
              <a:rPr lang="en-US" sz="1600" i="0" u="none" strike="noStrike" dirty="0">
                <a:solidFill>
                  <a:schemeClr val="accent1"/>
                </a:solidFill>
                <a:effectLst/>
              </a:rPr>
              <a:t>Tabassum, I. (2020). The importance of negotiation and conflict management. </a:t>
            </a:r>
            <a:r>
              <a:rPr lang="en-US" sz="1600" i="1" u="none" strike="noStrike" dirty="0">
                <a:solidFill>
                  <a:schemeClr val="accent1"/>
                </a:solidFill>
                <a:effectLst/>
              </a:rPr>
              <a:t>Journal of Management and </a:t>
            </a:r>
            <a:r>
              <a:rPr lang="en-US" sz="1600" i="1" dirty="0">
                <a:solidFill>
                  <a:schemeClr val="accent1"/>
                </a:solidFill>
              </a:rPr>
              <a:t>   </a:t>
            </a:r>
            <a:r>
              <a:rPr lang="en-US" sz="1600" i="1" u="none" strike="noStrike" dirty="0">
                <a:solidFill>
                  <a:schemeClr val="accent1"/>
                </a:solidFill>
                <a:effectLst/>
              </a:rPr>
              <a:t>Science</a:t>
            </a:r>
            <a:r>
              <a:rPr lang="en-US" sz="1600" i="0" u="none" strike="noStrike" dirty="0">
                <a:solidFill>
                  <a:schemeClr val="accent1"/>
                </a:solidFill>
                <a:effectLst/>
              </a:rPr>
              <a:t>, </a:t>
            </a:r>
            <a:r>
              <a:rPr lang="en-US" sz="1600" i="1" u="none" strike="noStrike" dirty="0">
                <a:solidFill>
                  <a:schemeClr val="accent1"/>
                </a:solidFill>
                <a:effectLst/>
              </a:rPr>
              <a:t>10</a:t>
            </a:r>
            <a:r>
              <a:rPr lang="en-US" sz="1600" i="0" u="none" strike="noStrike" dirty="0">
                <a:solidFill>
                  <a:schemeClr val="accent1"/>
                </a:solidFill>
                <a:effectLst/>
              </a:rPr>
              <a:t>(2), 15-19.</a:t>
            </a:r>
            <a:r>
              <a:rPr lang="en-US" sz="1600" i="0" dirty="0">
                <a:solidFill>
                  <a:schemeClr val="accent1"/>
                </a:solidFill>
                <a:effectLst/>
              </a:rPr>
              <a:t>​</a:t>
            </a:r>
          </a:p>
          <a:p>
            <a:pPr fontAlgn="base">
              <a:lnSpc>
                <a:spcPct val="90000"/>
              </a:lnSpc>
              <a:spcBef>
                <a:spcPts val="1000"/>
              </a:spcBef>
            </a:pPr>
            <a:r>
              <a:rPr lang="en-US" sz="1600" b="1" dirty="0">
                <a:solidFill>
                  <a:schemeClr val="bg1"/>
                </a:solidFill>
              </a:rPr>
              <a:t>2. del</a:t>
            </a:r>
          </a:p>
          <a:p>
            <a:pPr marL="514350" indent="-514350" fontAlgn="base">
              <a:lnSpc>
                <a:spcPct val="90000"/>
              </a:lnSpc>
              <a:spcBef>
                <a:spcPts val="1000"/>
              </a:spcBef>
              <a:buFont typeface="Arial" panose="020B0604020202020204" pitchFamily="34" charset="0"/>
              <a:buChar char="•"/>
            </a:pPr>
            <a:r>
              <a:rPr lang="en-US" sz="1600" dirty="0">
                <a:solidFill>
                  <a:schemeClr val="accent1"/>
                </a:solidFill>
              </a:rPr>
              <a:t>American Public Human Services Association (2010). Strategic Partnerships Guidance. </a:t>
            </a:r>
            <a:r>
              <a:rPr lang="en-US" sz="1600" err="1">
                <a:solidFill>
                  <a:schemeClr val="accent1"/>
                </a:solidFill>
              </a:rPr>
              <a:t>Dostop</a:t>
            </a:r>
            <a:r>
              <a:rPr lang="en-US" sz="1600" dirty="0">
                <a:solidFill>
                  <a:schemeClr val="accent1"/>
                </a:solidFill>
              </a:rPr>
              <a:t>: </a:t>
            </a:r>
            <a:r>
              <a:rPr lang="en-US" sz="1600" dirty="0">
                <a:solidFill>
                  <a:schemeClr val="accent1"/>
                </a:solidFill>
                <a:hlinkClick r:id="rId4">
                  <a:extLst>
                    <a:ext uri="{A12FA001-AC4F-418D-AE19-62706E023703}">
                      <ahyp:hlinkClr xmlns:ahyp="http://schemas.microsoft.com/office/drawing/2018/hyperlinkcolor" val="tx"/>
                    </a:ext>
                  </a:extLst>
                </a:hlinkClick>
              </a:rPr>
              <a:t>https://ncwwi.org/files/PPCW_Strategic_Partnerships_Guidance.pdf</a:t>
            </a:r>
            <a:r>
              <a:rPr lang="en-US" sz="1600" dirty="0">
                <a:solidFill>
                  <a:schemeClr val="accent1"/>
                </a:solidFill>
              </a:rPr>
              <a:t> </a:t>
            </a:r>
          </a:p>
          <a:p>
            <a:pPr marL="514350" indent="-514350">
              <a:lnSpc>
                <a:spcPct val="90000"/>
              </a:lnSpc>
              <a:spcBef>
                <a:spcPts val="1000"/>
              </a:spcBef>
              <a:buFont typeface="Arial" panose="020B0604020202020204" pitchFamily="34" charset="0"/>
              <a:buChar char="•"/>
            </a:pPr>
            <a:r>
              <a:rPr lang="en-US" sz="1600" dirty="0">
                <a:solidFill>
                  <a:schemeClr val="accent1"/>
                </a:solidFill>
              </a:rPr>
              <a:t>Customer Value Foundation, (2018). </a:t>
            </a:r>
            <a:r>
              <a:rPr lang="en-US" sz="1600" err="1">
                <a:solidFill>
                  <a:schemeClr val="accent1"/>
                </a:solidFill>
              </a:rPr>
              <a:t>Dostop</a:t>
            </a:r>
            <a:r>
              <a:rPr lang="en-US" sz="1600" dirty="0">
                <a:solidFill>
                  <a:schemeClr val="accent1"/>
                </a:solidFill>
              </a:rPr>
              <a:t>: </a:t>
            </a:r>
            <a:r>
              <a:rPr lang="en-US" sz="1600" dirty="0">
                <a:solidFill>
                  <a:schemeClr val="accent1"/>
                </a:solidFill>
                <a:hlinkClick r:id="rId5">
                  <a:extLst>
                    <a:ext uri="{A12FA001-AC4F-418D-AE19-62706E023703}">
                      <ahyp:hlinkClr xmlns:ahyp="http://schemas.microsoft.com/office/drawing/2018/hyperlinkcolor" val="tx"/>
                    </a:ext>
                  </a:extLst>
                </a:hlinkClick>
              </a:rPr>
              <a:t>https://customervaluefoundation.wordpress.com/2018/04/18/is-value-co-creation-always-necessary/</a:t>
            </a:r>
            <a:endParaRPr lang="en-US" sz="1600" dirty="0">
              <a:solidFill>
                <a:schemeClr val="accent1"/>
              </a:solidFill>
            </a:endParaRPr>
          </a:p>
          <a:p>
            <a:pPr marL="514350" indent="-514350">
              <a:lnSpc>
                <a:spcPct val="90000"/>
              </a:lnSpc>
              <a:spcBef>
                <a:spcPts val="1000"/>
              </a:spcBef>
              <a:buFont typeface="Arial" panose="020B0604020202020204" pitchFamily="34" charset="0"/>
              <a:buChar char="•"/>
            </a:pPr>
            <a:r>
              <a:rPr lang="en-US" sz="1600" dirty="0">
                <a:solidFill>
                  <a:schemeClr val="accent1"/>
                </a:solidFill>
              </a:rPr>
              <a:t>Dibley, A., &amp; Clark, M. (2011). Value Co-Creation in Strategic Partnerships: An Outsourcing Perspective. Service-Dominant Logic, Network &amp; Systems Theory and Service Science: Integrating three perspectives for a new service agenda, Giannini Editore, Napoli.</a:t>
            </a:r>
          </a:p>
          <a:p>
            <a:pPr marL="514350" indent="-514350">
              <a:lnSpc>
                <a:spcPct val="90000"/>
              </a:lnSpc>
              <a:spcBef>
                <a:spcPts val="1000"/>
              </a:spcBef>
              <a:spcAft>
                <a:spcPts val="800"/>
              </a:spcAft>
              <a:buFont typeface="Arial" panose="020B0604020202020204" pitchFamily="34" charset="0"/>
              <a:buChar char="•"/>
            </a:pPr>
            <a:endParaRPr lang="en-US" sz="1100" b="1" i="0">
              <a:solidFill>
                <a:schemeClr val="bg1"/>
              </a:solidFill>
              <a:effectLst/>
            </a:endParaRPr>
          </a:p>
          <a:p>
            <a:pPr marL="514350" indent="-514350" fontAlgn="base">
              <a:lnSpc>
                <a:spcPct val="90000"/>
              </a:lnSpc>
              <a:spcBef>
                <a:spcPts val="1000"/>
              </a:spcBef>
              <a:buFont typeface="Arial" panose="020B0604020202020204" pitchFamily="34" charset="0"/>
              <a:buChar char="•"/>
            </a:pPr>
            <a:endParaRPr lang="en-US" sz="1100" b="1" i="0">
              <a:solidFill>
                <a:schemeClr val="bg1"/>
              </a:solidFill>
              <a:effectLst/>
            </a:endParaRPr>
          </a:p>
          <a:p>
            <a:pPr marL="514350" indent="-514350" fontAlgn="base">
              <a:lnSpc>
                <a:spcPct val="90000"/>
              </a:lnSpc>
              <a:spcBef>
                <a:spcPts val="1000"/>
              </a:spcBef>
              <a:buFont typeface="Arial" panose="020B0604020202020204" pitchFamily="34" charset="0"/>
              <a:buChar char="•"/>
            </a:pPr>
            <a:endParaRPr lang="en-US" sz="1100" b="1" i="0">
              <a:solidFill>
                <a:schemeClr val="bg1"/>
              </a:solidFill>
              <a:effectLst/>
            </a:endParaRPr>
          </a:p>
          <a:p>
            <a:pPr marL="514350" indent="-514350">
              <a:lnSpc>
                <a:spcPct val="90000"/>
              </a:lnSpc>
              <a:spcBef>
                <a:spcPts val="1000"/>
              </a:spcBef>
              <a:spcAft>
                <a:spcPts val="800"/>
              </a:spcAft>
              <a:buFont typeface="Arial" panose="020B0604020202020204" pitchFamily="34" charset="0"/>
              <a:buChar char="•"/>
            </a:pPr>
            <a:endParaRPr lang="en-US" sz="1100" b="1">
              <a:solidFill>
                <a:schemeClr val="bg1"/>
              </a:solidFill>
            </a:endParaRPr>
          </a:p>
        </p:txBody>
      </p:sp>
    </p:spTree>
    <p:extLst>
      <p:ext uri="{BB962C8B-B14F-4D97-AF65-F5344CB8AC3E}">
        <p14:creationId xmlns:p14="http://schemas.microsoft.com/office/powerpoint/2010/main" val="1123592607"/>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3B5A7DA-CEE7-74AB-C4BD-445E08AEB597}"/>
            </a:ext>
          </a:extLst>
        </p:cNvPr>
        <p:cNvGrpSpPr/>
        <p:nvPr/>
      </p:nvGrpSpPr>
      <p:grpSpPr>
        <a:xfrm>
          <a:off x="0" y="0"/>
          <a:ext cx="0" cy="0"/>
          <a:chOff x="0" y="0"/>
          <a:chExt cx="0" cy="0"/>
        </a:xfrm>
      </p:grpSpPr>
      <p:sp>
        <p:nvSpPr>
          <p:cNvPr id="5" name="Metin kutusu 4">
            <a:extLst>
              <a:ext uri="{FF2B5EF4-FFF2-40B4-BE49-F238E27FC236}">
                <a16:creationId xmlns:a16="http://schemas.microsoft.com/office/drawing/2014/main" id="{624E9A32-F26F-5301-06B3-D1E867D50FD0}"/>
              </a:ext>
            </a:extLst>
          </p:cNvPr>
          <p:cNvSpPr txBox="1"/>
          <p:nvPr/>
        </p:nvSpPr>
        <p:spPr>
          <a:xfrm>
            <a:off x="331711" y="594988"/>
            <a:ext cx="10834847" cy="7428572"/>
          </a:xfrm>
          <a:prstGeom prst="rect">
            <a:avLst/>
          </a:prstGeom>
          <a:noFill/>
        </p:spPr>
        <p:txBody>
          <a:bodyPr wrap="square" lIns="91440" tIns="45720" rIns="91440" bIns="45720" anchor="t">
            <a:spAutoFit/>
          </a:bodyPr>
          <a:lstStyle/>
          <a:p>
            <a:pPr marL="285750" indent="-285750">
              <a:lnSpc>
                <a:spcPct val="114999"/>
              </a:lnSpc>
              <a:spcAft>
                <a:spcPts val="800"/>
              </a:spcAft>
              <a:buFont typeface="Courier New,monospace" panose="02070309020205020404" pitchFamily="49" charset="0"/>
              <a:buChar char="o"/>
            </a:pPr>
            <a:r>
              <a:rPr lang="en-US" sz="1600" kern="100" dirty="0">
                <a:solidFill>
                  <a:schemeClr val="accent1"/>
                </a:solidFill>
                <a:cs typeface="Times New Roman"/>
              </a:rPr>
              <a:t>Elo, J., Pekkala, K., </a:t>
            </a:r>
            <a:r>
              <a:rPr lang="en-US" sz="1600" kern="100" dirty="0" err="1">
                <a:solidFill>
                  <a:schemeClr val="accent1"/>
                </a:solidFill>
                <a:cs typeface="Times New Roman"/>
              </a:rPr>
              <a:t>Tuunanen</a:t>
            </a:r>
            <a:r>
              <a:rPr lang="en-US" sz="1600" kern="100" dirty="0">
                <a:solidFill>
                  <a:schemeClr val="accent1"/>
                </a:solidFill>
                <a:cs typeface="Times New Roman"/>
              </a:rPr>
              <a:t>, T., &amp; Salo, M. (2023). Building strategic partnerships for value co-creation: A conceptual framework for digital service organizations. In European Conference on Information Systems. Association for Information Systems.</a:t>
            </a:r>
            <a:endParaRPr lang="en-US" dirty="0">
              <a:solidFill>
                <a:schemeClr val="accent1"/>
              </a:solidFill>
              <a:cs typeface="Times New Roman"/>
            </a:endParaRPr>
          </a:p>
          <a:p>
            <a:pPr marL="285750" indent="-285750">
              <a:lnSpc>
                <a:spcPct val="114999"/>
              </a:lnSpc>
              <a:spcAft>
                <a:spcPts val="800"/>
              </a:spcAft>
              <a:buFont typeface="Courier New,monospace" panose="02070309020205020404" pitchFamily="49" charset="0"/>
              <a:buChar char="o"/>
            </a:pPr>
            <a:r>
              <a:rPr lang="en-US" sz="1600" kern="100" dirty="0">
                <a:solidFill>
                  <a:schemeClr val="accent1"/>
                </a:solidFill>
                <a:cs typeface="Times New Roman"/>
              </a:rPr>
              <a:t>Gole, W. (2018). Strategic Partnerships APPLYING A SIX-STEP PROCESS, Chartered Professional Accountants Canada</a:t>
            </a:r>
            <a:r>
              <a:rPr lang="en-US" sz="1600" kern="100" dirty="0">
                <a:solidFill>
                  <a:srgbClr val="DACDAC"/>
                </a:solidFill>
                <a:cs typeface="Times New Roman"/>
              </a:rPr>
              <a:t> </a:t>
            </a:r>
            <a:endParaRPr lang="en-US"/>
          </a:p>
          <a:p>
            <a:pPr>
              <a:lnSpc>
                <a:spcPct val="114999"/>
              </a:lnSpc>
              <a:spcAft>
                <a:spcPts val="800"/>
              </a:spcAft>
            </a:pPr>
            <a:r>
              <a:rPr lang="sl-SI" sz="1600" b="1" kern="100" dirty="0">
                <a:solidFill>
                  <a:schemeClr val="bg1"/>
                </a:solidFill>
                <a:cs typeface="Times New Roman"/>
              </a:rPr>
              <a:t>3. del</a:t>
            </a:r>
          </a:p>
          <a:p>
            <a:pPr marL="285750" indent="-285750">
              <a:lnSpc>
                <a:spcPct val="114999"/>
              </a:lnSpc>
              <a:spcAft>
                <a:spcPts val="800"/>
              </a:spcAft>
              <a:buFont typeface="Courier New,monospace" panose="02070309020205020404" pitchFamily="49" charset="0"/>
              <a:buChar char="o"/>
            </a:pPr>
            <a:r>
              <a:rPr lang="en-US" sz="1600" kern="100" dirty="0">
                <a:solidFill>
                  <a:schemeClr val="accent1"/>
                </a:solidFill>
                <a:cs typeface="Times New Roman"/>
              </a:rPr>
              <a:t>Anggraeni, E., Den </a:t>
            </a:r>
            <a:r>
              <a:rPr lang="en-US" sz="1600" kern="100" dirty="0" err="1">
                <a:solidFill>
                  <a:schemeClr val="accent1"/>
                </a:solidFill>
                <a:cs typeface="Times New Roman"/>
              </a:rPr>
              <a:t>Hartigh</a:t>
            </a:r>
            <a:r>
              <a:rPr lang="en-US" sz="1600" kern="100" dirty="0">
                <a:solidFill>
                  <a:schemeClr val="accent1"/>
                </a:solidFill>
                <a:cs typeface="Times New Roman"/>
              </a:rPr>
              <a:t>, E., &amp; </a:t>
            </a:r>
            <a:r>
              <a:rPr lang="en-US" sz="1600" kern="100" dirty="0" err="1">
                <a:solidFill>
                  <a:schemeClr val="accent1"/>
                </a:solidFill>
                <a:cs typeface="Times New Roman"/>
              </a:rPr>
              <a:t>Zegveld</a:t>
            </a:r>
            <a:r>
              <a:rPr lang="en-US" sz="1600" kern="100" dirty="0">
                <a:solidFill>
                  <a:schemeClr val="accent1"/>
                </a:solidFill>
                <a:cs typeface="Times New Roman"/>
              </a:rPr>
              <a:t>, M. (2007). Business ecosystem as a perspective for studying the relations between firms and their business networks. In ECCON 2007 Annual meeting (pp. 1-28). The Netherlands: Bergen </a:t>
            </a:r>
            <a:r>
              <a:rPr lang="en-US" sz="1600" kern="100" dirty="0" err="1">
                <a:solidFill>
                  <a:schemeClr val="accent1"/>
                </a:solidFill>
                <a:cs typeface="Times New Roman"/>
              </a:rPr>
              <a:t>aan</a:t>
            </a:r>
            <a:r>
              <a:rPr lang="en-US" sz="1600" kern="100" dirty="0">
                <a:solidFill>
                  <a:schemeClr val="accent1"/>
                </a:solidFill>
                <a:cs typeface="Times New Roman"/>
              </a:rPr>
              <a:t> Zee.</a:t>
            </a:r>
          </a:p>
          <a:p>
            <a:pPr marL="285750" indent="-285750">
              <a:lnSpc>
                <a:spcPct val="114999"/>
              </a:lnSpc>
              <a:spcAft>
                <a:spcPts val="800"/>
              </a:spcAft>
              <a:buFont typeface="Courier New,monospace" panose="02070309020205020404" pitchFamily="49" charset="0"/>
              <a:buChar char="o"/>
            </a:pPr>
            <a:r>
              <a:rPr lang="en-US" sz="1600" kern="100" dirty="0">
                <a:solidFill>
                  <a:schemeClr val="accent1"/>
                </a:solidFill>
                <a:cs typeface="Times New Roman"/>
              </a:rPr>
              <a:t>Chowdhury, E. H., </a:t>
            </a:r>
            <a:r>
              <a:rPr lang="en-US" sz="1600" kern="100" dirty="0" err="1">
                <a:solidFill>
                  <a:schemeClr val="accent1"/>
                </a:solidFill>
                <a:cs typeface="Times New Roman"/>
              </a:rPr>
              <a:t>Fjellström</a:t>
            </a:r>
            <a:r>
              <a:rPr lang="en-US" sz="1600" kern="100" dirty="0">
                <a:solidFill>
                  <a:schemeClr val="accent1"/>
                </a:solidFill>
                <a:cs typeface="Times New Roman"/>
              </a:rPr>
              <a:t>, D., </a:t>
            </a:r>
            <a:r>
              <a:rPr lang="en-US" sz="1600" kern="100" dirty="0" err="1">
                <a:solidFill>
                  <a:schemeClr val="accent1"/>
                </a:solidFill>
                <a:cs typeface="Times New Roman"/>
              </a:rPr>
              <a:t>Osarenkhoe</a:t>
            </a:r>
            <a:r>
              <a:rPr lang="en-US" sz="1600" kern="100" dirty="0">
                <a:solidFill>
                  <a:schemeClr val="accent1"/>
                </a:solidFill>
                <a:cs typeface="Times New Roman"/>
              </a:rPr>
              <a:t>, A., </a:t>
            </a:r>
            <a:r>
              <a:rPr lang="en-US" sz="1600" kern="100" dirty="0" err="1">
                <a:solidFill>
                  <a:schemeClr val="accent1"/>
                </a:solidFill>
                <a:cs typeface="Times New Roman"/>
              </a:rPr>
              <a:t>Hannadige</a:t>
            </a:r>
            <a:r>
              <a:rPr lang="en-US" sz="1600" kern="100" dirty="0">
                <a:solidFill>
                  <a:schemeClr val="accent1"/>
                </a:solidFill>
                <a:cs typeface="Times New Roman"/>
              </a:rPr>
              <a:t>, S. V. S., &amp; Weerasinghe, D. K. C. (2023). The contribution of innovation hubs towards strengthening the regional development in Sweden. International Journal of Innovation and Technology Management, 20(02), 2350010.</a:t>
            </a:r>
          </a:p>
          <a:p>
            <a:pPr marL="285750" indent="-285750">
              <a:lnSpc>
                <a:spcPct val="114999"/>
              </a:lnSpc>
              <a:spcAft>
                <a:spcPts val="800"/>
              </a:spcAft>
              <a:buFont typeface="Courier New,monospace" panose="02070309020205020404" pitchFamily="49" charset="0"/>
              <a:buChar char="o"/>
            </a:pPr>
            <a:r>
              <a:rPr lang="en-US" sz="1600" kern="100" dirty="0">
                <a:solidFill>
                  <a:schemeClr val="accent1"/>
                </a:solidFill>
                <a:cs typeface="Times New Roman"/>
              </a:rPr>
              <a:t>Christensen, P., McIntyre, N., &amp; </a:t>
            </a:r>
            <a:r>
              <a:rPr lang="en-US" sz="1600" kern="100" dirty="0" err="1">
                <a:solidFill>
                  <a:schemeClr val="accent1"/>
                </a:solidFill>
                <a:cs typeface="Times New Roman"/>
              </a:rPr>
              <a:t>Pikholz</a:t>
            </a:r>
            <a:r>
              <a:rPr lang="en-US" sz="1600" kern="100" dirty="0">
                <a:solidFill>
                  <a:schemeClr val="accent1"/>
                </a:solidFill>
                <a:cs typeface="Times New Roman"/>
              </a:rPr>
              <a:t>, L. (2002). Bridging community and economic development - A strategy for using industry clusters to link neighborhoods to the regional economy. </a:t>
            </a:r>
            <a:endParaRPr lang="en-US">
              <a:solidFill>
                <a:schemeClr val="accent1"/>
              </a:solidFill>
            </a:endParaRPr>
          </a:p>
          <a:p>
            <a:pPr marL="285750" indent="-285750">
              <a:lnSpc>
                <a:spcPct val="114999"/>
              </a:lnSpc>
              <a:spcAft>
                <a:spcPts val="800"/>
              </a:spcAft>
              <a:buFont typeface="Courier New,monospace" panose="02070309020205020404" pitchFamily="49" charset="0"/>
              <a:buChar char="o"/>
            </a:pPr>
            <a:r>
              <a:rPr lang="en-US" sz="1600" kern="100" dirty="0">
                <a:solidFill>
                  <a:schemeClr val="accent1"/>
                </a:solidFill>
                <a:cs typeface="Times New Roman"/>
              </a:rPr>
              <a:t>Deloitte (2023). Business ecosystems come of age. </a:t>
            </a:r>
            <a:r>
              <a:rPr lang="en-US" sz="1600" kern="100" dirty="0" err="1">
                <a:solidFill>
                  <a:schemeClr val="accent1"/>
                </a:solidFill>
                <a:cs typeface="Times New Roman"/>
              </a:rPr>
              <a:t>Dostop</a:t>
            </a:r>
            <a:r>
              <a:rPr lang="en-US" sz="1600" kern="100" dirty="0">
                <a:solidFill>
                  <a:schemeClr val="accent1"/>
                </a:solidFill>
                <a:cs typeface="Times New Roman"/>
              </a:rPr>
              <a:t>: </a:t>
            </a:r>
            <a:r>
              <a:rPr lang="en-US" sz="1600" kern="100" dirty="0">
                <a:solidFill>
                  <a:schemeClr val="accent1"/>
                </a:solidFill>
                <a:cs typeface="Times New Roman"/>
                <a:hlinkClick r:id="rId2">
                  <a:extLst>
                    <a:ext uri="{A12FA001-AC4F-418D-AE19-62706E023703}">
                      <ahyp:hlinkClr xmlns:ahyp="http://schemas.microsoft.com/office/drawing/2018/hyperlinkcolor" val="tx"/>
                    </a:ext>
                  </a:extLst>
                </a:hlinkClick>
              </a:rPr>
              <a:t>https://www2.deloitte.com/content/dam/insights/us/articles/platform-strategy-new-level-business-trends/DUP_1048-Business-ecosystems-come-of-age_MASTER_FINAL.pdf</a:t>
            </a:r>
            <a:endParaRPr lang="en-US" sz="1600" kern="100" dirty="0">
              <a:solidFill>
                <a:schemeClr val="accent1"/>
              </a:solidFill>
              <a:cs typeface="Times New Roman"/>
            </a:endParaRPr>
          </a:p>
          <a:p>
            <a:pPr marL="285750" indent="-285750">
              <a:lnSpc>
                <a:spcPct val="114999"/>
              </a:lnSpc>
              <a:spcAft>
                <a:spcPts val="800"/>
              </a:spcAft>
              <a:buFont typeface="Courier New,monospace" panose="02070309020205020404" pitchFamily="49" charset="0"/>
              <a:buChar char="o"/>
            </a:pPr>
            <a:endParaRPr lang="en-US" sz="1600" kern="100" dirty="0">
              <a:solidFill>
                <a:schemeClr val="accent1"/>
              </a:solidFill>
              <a:ea typeface="Aptos" panose="020B0004020202020204" pitchFamily="34" charset="0"/>
              <a:cs typeface="Times New Roman"/>
            </a:endParaRPr>
          </a:p>
          <a:p>
            <a:pPr marL="285750" indent="-285750">
              <a:lnSpc>
                <a:spcPct val="114999"/>
              </a:lnSpc>
              <a:spcAft>
                <a:spcPts val="800"/>
              </a:spcAft>
              <a:buFont typeface="Courier New" panose="02070309020205020404" pitchFamily="49" charset="0"/>
              <a:buChar char="o"/>
            </a:pPr>
            <a:endParaRPr lang="en-US" sz="1600" kern="100" dirty="0">
              <a:solidFill>
                <a:schemeClr val="accent1"/>
              </a:solidFill>
              <a:cs typeface="Times New Roman"/>
            </a:endParaRPr>
          </a:p>
          <a:p>
            <a:pPr marL="285750" indent="-285750">
              <a:lnSpc>
                <a:spcPct val="115000"/>
              </a:lnSpc>
              <a:spcAft>
                <a:spcPts val="800"/>
              </a:spcAft>
              <a:buFont typeface="Courier New" panose="02070309020205020404" pitchFamily="49" charset="0"/>
              <a:buChar char="o"/>
            </a:pPr>
            <a:endParaRPr lang="en-US" sz="1600" kern="100" dirty="0">
              <a:solidFill>
                <a:schemeClr val="accent1"/>
              </a:solidFill>
              <a:effectLst/>
              <a:ea typeface="Aptos" panose="020B0004020202020204" pitchFamily="34" charset="0"/>
              <a:cs typeface="Times New Roman"/>
            </a:endParaRPr>
          </a:p>
          <a:p>
            <a:pPr marL="285750" indent="-285750">
              <a:lnSpc>
                <a:spcPct val="115000"/>
              </a:lnSpc>
              <a:spcAft>
                <a:spcPts val="800"/>
              </a:spcAft>
              <a:buFont typeface="Courier New" panose="02070309020205020404" pitchFamily="49" charset="0"/>
              <a:buChar char="o"/>
            </a:pPr>
            <a:endParaRPr lang="en-US" sz="1600" kern="100" dirty="0">
              <a:solidFill>
                <a:schemeClr val="accent1"/>
              </a:solidFill>
              <a:effectLst/>
              <a:ea typeface="Aptos" panose="020B0004020202020204" pitchFamily="34" charset="0"/>
              <a:cs typeface="Times New Roman"/>
            </a:endParaRPr>
          </a:p>
          <a:p>
            <a:pPr marL="285750" indent="-285750">
              <a:lnSpc>
                <a:spcPct val="115000"/>
              </a:lnSpc>
              <a:spcAft>
                <a:spcPts val="800"/>
              </a:spcAft>
              <a:buFont typeface="Courier New" panose="02070309020205020404" pitchFamily="49" charset="0"/>
              <a:buChar char="o"/>
            </a:pPr>
            <a:endParaRPr lang="en-US" sz="1600" kern="100" dirty="0">
              <a:solidFill>
                <a:schemeClr val="accent1"/>
              </a:solidFill>
              <a:cs typeface="Times New Roman"/>
            </a:endParaRPr>
          </a:p>
        </p:txBody>
      </p:sp>
    </p:spTree>
    <p:extLst>
      <p:ext uri="{BB962C8B-B14F-4D97-AF65-F5344CB8AC3E}">
        <p14:creationId xmlns:p14="http://schemas.microsoft.com/office/powerpoint/2010/main" val="3574618512"/>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167E48D-666A-4DBF-4F38-93E3B99CC50F}"/>
            </a:ext>
          </a:extLst>
        </p:cNvPr>
        <p:cNvGrpSpPr/>
        <p:nvPr/>
      </p:nvGrpSpPr>
      <p:grpSpPr>
        <a:xfrm>
          <a:off x="0" y="0"/>
          <a:ext cx="0" cy="0"/>
          <a:chOff x="0" y="0"/>
          <a:chExt cx="0" cy="0"/>
        </a:xfrm>
      </p:grpSpPr>
      <p:sp>
        <p:nvSpPr>
          <p:cNvPr id="5" name="Metin kutusu 4">
            <a:extLst>
              <a:ext uri="{FF2B5EF4-FFF2-40B4-BE49-F238E27FC236}">
                <a16:creationId xmlns:a16="http://schemas.microsoft.com/office/drawing/2014/main" id="{E0B0B30D-6DC5-DE28-622D-4D141CE1DE4A}"/>
              </a:ext>
            </a:extLst>
          </p:cNvPr>
          <p:cNvSpPr txBox="1"/>
          <p:nvPr/>
        </p:nvSpPr>
        <p:spPr>
          <a:xfrm>
            <a:off x="363822" y="622575"/>
            <a:ext cx="11464355" cy="6397521"/>
          </a:xfrm>
          <a:prstGeom prst="rect">
            <a:avLst/>
          </a:prstGeom>
          <a:noFill/>
        </p:spPr>
        <p:txBody>
          <a:bodyPr wrap="square" lIns="91440" tIns="45720" rIns="91440" bIns="45720" anchor="t">
            <a:spAutoFit/>
          </a:bodyPr>
          <a:lstStyle/>
          <a:p>
            <a:pPr marL="285750" indent="-285750">
              <a:spcBef>
                <a:spcPts val="600"/>
              </a:spcBef>
              <a:spcAft>
                <a:spcPts val="600"/>
              </a:spcAft>
              <a:buFont typeface="Courier New,monospace" panose="02070309020205020404" pitchFamily="49" charset="0"/>
              <a:buChar char="o"/>
            </a:pPr>
            <a:r>
              <a:rPr lang="en-US" sz="1600" kern="100" dirty="0">
                <a:solidFill>
                  <a:schemeClr val="accent1"/>
                </a:solidFill>
                <a:cs typeface="Times New Roman"/>
              </a:rPr>
              <a:t>Dow, S., McGuire, J., &amp; Yoshikawa, T. (2011). Disaggregating the group effect: Vertical and horizontal keiretsu in changing economic times. Asia Pacific Journal of Management, 28, 299-323.</a:t>
            </a:r>
          </a:p>
          <a:p>
            <a:pPr marL="285750" indent="-285750">
              <a:spcBef>
                <a:spcPts val="600"/>
              </a:spcBef>
              <a:spcAft>
                <a:spcPts val="600"/>
              </a:spcAft>
              <a:buFont typeface="Courier New,monospace" panose="02070309020205020404" pitchFamily="49" charset="0"/>
              <a:buChar char="o"/>
            </a:pPr>
            <a:r>
              <a:rPr lang="en-US" sz="1600" kern="100" dirty="0">
                <a:solidFill>
                  <a:schemeClr val="accent1"/>
                </a:solidFill>
                <a:cs typeface="Times New Roman"/>
              </a:rPr>
              <a:t>Grabowiecki, J. (2006). Keiretsu groups: Their role in the Japanese economy and a reference point (or a paradigm) for other countries. </a:t>
            </a:r>
            <a:r>
              <a:rPr lang="en-US" sz="1600" kern="100" dirty="0" err="1">
                <a:solidFill>
                  <a:schemeClr val="accent1"/>
                </a:solidFill>
                <a:cs typeface="Times New Roman"/>
              </a:rPr>
              <a:t>Dostop</a:t>
            </a:r>
            <a:r>
              <a:rPr lang="en-US" sz="1600" kern="100" dirty="0">
                <a:solidFill>
                  <a:schemeClr val="accent1"/>
                </a:solidFill>
                <a:cs typeface="Times New Roman"/>
              </a:rPr>
              <a:t>: </a:t>
            </a:r>
            <a:r>
              <a:rPr lang="en-US" sz="1600" kern="100" dirty="0">
                <a:solidFill>
                  <a:schemeClr val="accent1"/>
                </a:solidFill>
                <a:cs typeface="Times New Roman"/>
                <a:hlinkClick r:id="rId2">
                  <a:extLst>
                    <a:ext uri="{A12FA001-AC4F-418D-AE19-62706E023703}">
                      <ahyp:hlinkClr xmlns:ahyp="http://schemas.microsoft.com/office/drawing/2018/hyperlinkcolor" val="tx"/>
                    </a:ext>
                  </a:extLst>
                </a:hlinkClick>
              </a:rPr>
              <a:t>https://www.ide.go.jp/library/English/Publish/Reports/Vrf/pdf/413.pdf</a:t>
            </a:r>
            <a:endParaRPr lang="en-US" sz="1600" kern="100" dirty="0">
              <a:solidFill>
                <a:schemeClr val="accent1"/>
              </a:solidFill>
              <a:cs typeface="Times New Roman"/>
            </a:endParaRPr>
          </a:p>
          <a:p>
            <a:pPr marL="285750" indent="-285750">
              <a:lnSpc>
                <a:spcPct val="114999"/>
              </a:lnSpc>
              <a:spcAft>
                <a:spcPts val="800"/>
              </a:spcAft>
              <a:buFont typeface="Courier New,monospace" panose="02070309020205020404" pitchFamily="49" charset="0"/>
              <a:buChar char="o"/>
            </a:pPr>
            <a:r>
              <a:rPr lang="en-US" sz="1600" kern="100" dirty="0">
                <a:solidFill>
                  <a:schemeClr val="accent1"/>
                </a:solidFill>
                <a:cs typeface="Times New Roman"/>
              </a:rPr>
              <a:t>Haze, V., &amp; Ch, R. (2021). Cluster Business Models: Exploring Business Models in Global Innovation Clusters.</a:t>
            </a:r>
            <a:endParaRPr lang="en-US" dirty="0">
              <a:solidFill>
                <a:schemeClr val="accent1"/>
              </a:solidFill>
            </a:endParaRPr>
          </a:p>
          <a:p>
            <a:pPr marL="285750" indent="-285750">
              <a:lnSpc>
                <a:spcPct val="114999"/>
              </a:lnSpc>
              <a:spcAft>
                <a:spcPts val="800"/>
              </a:spcAft>
              <a:buFont typeface="Courier New,monospace" panose="02070309020205020404" pitchFamily="49" charset="0"/>
              <a:buChar char="o"/>
            </a:pPr>
            <a:r>
              <a:rPr lang="en-US" sz="1600" kern="100" dirty="0">
                <a:solidFill>
                  <a:schemeClr val="accent1"/>
                </a:solidFill>
                <a:cs typeface="Times New Roman"/>
              </a:rPr>
              <a:t>Heikkilä, M., &amp; </a:t>
            </a:r>
            <a:r>
              <a:rPr lang="en-US" sz="1600" kern="100" err="1">
                <a:solidFill>
                  <a:schemeClr val="accent1"/>
                </a:solidFill>
                <a:cs typeface="Times New Roman"/>
              </a:rPr>
              <a:t>Kuivaniemi</a:t>
            </a:r>
            <a:r>
              <a:rPr lang="en-US" sz="1600" kern="100" dirty="0">
                <a:solidFill>
                  <a:schemeClr val="accent1"/>
                </a:solidFill>
                <a:cs typeface="Times New Roman"/>
              </a:rPr>
              <a:t>, L. (2012). Ecosystem under construction: An action research study on entrepreneurship in a business ecosystem. Technology innovation management review, (6).</a:t>
            </a:r>
            <a:endParaRPr lang="en-US">
              <a:solidFill>
                <a:schemeClr val="accent1"/>
              </a:solidFill>
            </a:endParaRPr>
          </a:p>
          <a:p>
            <a:pPr marL="285750" indent="-285750">
              <a:spcBef>
                <a:spcPts val="600"/>
              </a:spcBef>
              <a:spcAft>
                <a:spcPts val="600"/>
              </a:spcAft>
              <a:buFont typeface="Courier New" panose="02070309020205020404" pitchFamily="49" charset="0"/>
              <a:buChar char="o"/>
            </a:pPr>
            <a:r>
              <a:rPr lang="en-US" sz="1600" kern="100" dirty="0">
                <a:solidFill>
                  <a:schemeClr val="accent1"/>
                </a:solidFill>
                <a:ea typeface="Aptos" panose="020B0004020202020204" pitchFamily="34" charset="0"/>
                <a:cs typeface="Times New Roman"/>
              </a:rPr>
              <a:t>Interreg Europe (2022). Digital Innovation Hub development. </a:t>
            </a:r>
            <a:r>
              <a:rPr lang="en-US" sz="1600" kern="100" dirty="0" err="1">
                <a:solidFill>
                  <a:schemeClr val="accent1"/>
                </a:solidFill>
                <a:ea typeface="Aptos" panose="020B0004020202020204" pitchFamily="34" charset="0"/>
                <a:cs typeface="Times New Roman"/>
              </a:rPr>
              <a:t>Dostop</a:t>
            </a:r>
            <a:r>
              <a:rPr lang="en-US" sz="1600" kern="100" dirty="0">
                <a:solidFill>
                  <a:schemeClr val="accent1"/>
                </a:solidFill>
                <a:ea typeface="Aptos" panose="020B0004020202020204" pitchFamily="34" charset="0"/>
                <a:cs typeface="Times New Roman"/>
              </a:rPr>
              <a:t>: </a:t>
            </a:r>
            <a:r>
              <a:rPr lang="en-US" sz="1600" kern="100" dirty="0">
                <a:solidFill>
                  <a:schemeClr val="accent1"/>
                </a:solidFill>
                <a:ea typeface="Aptos" panose="020B0004020202020204" pitchFamily="34" charset="0"/>
                <a:cs typeface="Times New Roman"/>
                <a:hlinkClick r:id="rId3">
                  <a:extLst>
                    <a:ext uri="{A12FA001-AC4F-418D-AE19-62706E023703}">
                      <ahyp:hlinkClr xmlns:ahyp="http://schemas.microsoft.com/office/drawing/2018/hyperlinkcolor" val="tx"/>
                    </a:ext>
                  </a:extLst>
                </a:hlinkClick>
              </a:rPr>
              <a:t>https://programme2014-20.interreg-central.eu/Content.Node/4STEPS/4STEPS-D.T2.3.2-Digital-Innovation-Hub-development-CNA.pdf</a:t>
            </a:r>
            <a:endParaRPr lang="en-US">
              <a:solidFill>
                <a:schemeClr val="accent1"/>
              </a:solidFill>
            </a:endParaRPr>
          </a:p>
          <a:p>
            <a:pPr marL="285750" indent="-285750">
              <a:spcBef>
                <a:spcPts val="600"/>
              </a:spcBef>
              <a:spcAft>
                <a:spcPts val="600"/>
              </a:spcAft>
              <a:buFont typeface="Courier New,monospace" panose="02070309020205020404" pitchFamily="49" charset="0"/>
              <a:buChar char="o"/>
            </a:pPr>
            <a:r>
              <a:rPr lang="en-US" sz="1600" kern="100" dirty="0">
                <a:solidFill>
                  <a:schemeClr val="accent1"/>
                </a:solidFill>
                <a:cs typeface="Times New Roman"/>
              </a:rPr>
              <a:t>Lawton Smith, H., &amp; </a:t>
            </a:r>
            <a:r>
              <a:rPr lang="en-US" sz="1600" kern="100" dirty="0" err="1">
                <a:solidFill>
                  <a:schemeClr val="accent1"/>
                </a:solidFill>
                <a:cs typeface="Times New Roman"/>
              </a:rPr>
              <a:t>Leydesdorff</a:t>
            </a:r>
            <a:r>
              <a:rPr lang="en-US" sz="1600" kern="100" dirty="0">
                <a:solidFill>
                  <a:schemeClr val="accent1"/>
                </a:solidFill>
                <a:cs typeface="Times New Roman"/>
              </a:rPr>
              <a:t>, L. (2014). The Triple Helix in the context of global change: dynamics and challenges. Prometheus, 32(4), 321-336.</a:t>
            </a:r>
          </a:p>
          <a:p>
            <a:pPr marL="285750" indent="-285750">
              <a:spcBef>
                <a:spcPts val="600"/>
              </a:spcBef>
              <a:spcAft>
                <a:spcPts val="600"/>
              </a:spcAft>
              <a:buFont typeface="Courier New,monospace" panose="02070309020205020404" pitchFamily="49" charset="0"/>
              <a:buChar char="o"/>
            </a:pPr>
            <a:r>
              <a:rPr lang="en-US" sz="1600" kern="100" dirty="0">
                <a:solidFill>
                  <a:schemeClr val="accent1"/>
                </a:solidFill>
                <a:cs typeface="Times New Roman"/>
              </a:rPr>
              <a:t>Lindberg, M., Lindgren, M., &amp; </a:t>
            </a:r>
            <a:r>
              <a:rPr lang="en-US" sz="1600" kern="100" dirty="0" err="1">
                <a:solidFill>
                  <a:schemeClr val="accent1"/>
                </a:solidFill>
                <a:cs typeface="Times New Roman"/>
              </a:rPr>
              <a:t>Packendorff</a:t>
            </a:r>
            <a:r>
              <a:rPr lang="en-US" sz="1600" kern="100" dirty="0">
                <a:solidFill>
                  <a:schemeClr val="accent1"/>
                </a:solidFill>
                <a:cs typeface="Times New Roman"/>
              </a:rPr>
              <a:t>, J. (2014). Quadruple helix as a way to bridge the gender gap in entrepreneurship: the case of an innovation system project in the Baltic Sea Region. Journal of the Knowledge Economy, 5, 94-113.</a:t>
            </a:r>
            <a:endParaRPr lang="en-US" dirty="0">
              <a:solidFill>
                <a:schemeClr val="accent1"/>
              </a:solidFill>
            </a:endParaRPr>
          </a:p>
          <a:p>
            <a:pPr marL="285750" indent="-285750">
              <a:spcBef>
                <a:spcPts val="600"/>
              </a:spcBef>
              <a:spcAft>
                <a:spcPts val="600"/>
              </a:spcAft>
              <a:buFont typeface="Courier New" panose="02070309020205020404" pitchFamily="49" charset="0"/>
              <a:buChar char="o"/>
            </a:pPr>
            <a:r>
              <a:rPr lang="en-US" sz="1600" kern="100" dirty="0" err="1">
                <a:solidFill>
                  <a:schemeClr val="accent1"/>
                </a:solidFill>
                <a:ea typeface="Aptos" panose="020B0004020202020204" pitchFamily="34" charset="0"/>
                <a:cs typeface="Times New Roman"/>
              </a:rPr>
              <a:t>Majava</a:t>
            </a:r>
            <a:r>
              <a:rPr lang="en-US" sz="1600" kern="100" dirty="0">
                <a:solidFill>
                  <a:schemeClr val="accent1"/>
                </a:solidFill>
                <a:ea typeface="Aptos" panose="020B0004020202020204" pitchFamily="34" charset="0"/>
                <a:cs typeface="Times New Roman"/>
              </a:rPr>
              <a:t>, J., </a:t>
            </a:r>
            <a:r>
              <a:rPr lang="en-US" sz="1600" kern="100" dirty="0" err="1">
                <a:solidFill>
                  <a:schemeClr val="accent1"/>
                </a:solidFill>
                <a:ea typeface="Aptos" panose="020B0004020202020204" pitchFamily="34" charset="0"/>
                <a:cs typeface="Times New Roman"/>
              </a:rPr>
              <a:t>Isoherranen</a:t>
            </a:r>
            <a:r>
              <a:rPr lang="en-US" sz="1600" kern="100" dirty="0">
                <a:solidFill>
                  <a:schemeClr val="accent1"/>
                </a:solidFill>
                <a:ea typeface="Aptos" panose="020B0004020202020204" pitchFamily="34" charset="0"/>
                <a:cs typeface="Times New Roman"/>
              </a:rPr>
              <a:t>, V., &amp; Kess, P. (2013). Business collaboration concepts and implications for companies. International Journal of Synergy and Research, 2(1-2).</a:t>
            </a:r>
            <a:endParaRPr lang="en-US">
              <a:solidFill>
                <a:schemeClr val="accent1"/>
              </a:solidFill>
            </a:endParaRPr>
          </a:p>
          <a:p>
            <a:pPr marL="285750" indent="-285750">
              <a:spcBef>
                <a:spcPts val="600"/>
              </a:spcBef>
              <a:spcAft>
                <a:spcPts val="600"/>
              </a:spcAft>
              <a:buFont typeface="Courier New" panose="02070309020205020404" pitchFamily="49" charset="0"/>
              <a:buChar char="o"/>
            </a:pPr>
            <a:endParaRPr lang="en-US" sz="1600" kern="100" dirty="0">
              <a:solidFill>
                <a:schemeClr val="accent1"/>
              </a:solidFill>
              <a:effectLst/>
              <a:ea typeface="Aptos" panose="020B0004020202020204" pitchFamily="34" charset="0"/>
              <a:cs typeface="Times New Roman" panose="02020603050405020304" pitchFamily="18" charset="0"/>
            </a:endParaRPr>
          </a:p>
          <a:p>
            <a:pPr marL="285750" indent="-285750">
              <a:spcBef>
                <a:spcPts val="600"/>
              </a:spcBef>
              <a:spcAft>
                <a:spcPts val="600"/>
              </a:spcAft>
              <a:buFont typeface="Courier New" panose="02070309020205020404" pitchFamily="49" charset="0"/>
              <a:buChar char="o"/>
            </a:pPr>
            <a:endParaRPr lang="en-US" sz="1600" kern="100" dirty="0">
              <a:solidFill>
                <a:schemeClr val="accent1"/>
              </a:solidFill>
              <a:effectLst/>
              <a:ea typeface="Aptos" panose="020B0004020202020204" pitchFamily="34" charset="0"/>
              <a:cs typeface="Times New Roman" panose="02020603050405020304" pitchFamily="18" charset="0"/>
            </a:endParaRPr>
          </a:p>
          <a:p>
            <a:pPr>
              <a:lnSpc>
                <a:spcPct val="150000"/>
              </a:lnSpc>
              <a:spcBef>
                <a:spcPts val="600"/>
              </a:spcBef>
              <a:spcAft>
                <a:spcPts val="600"/>
              </a:spcAft>
            </a:pPr>
            <a:endParaRPr lang="en-US" sz="1600" kern="100" dirty="0">
              <a:solidFill>
                <a:schemeClr val="accent1"/>
              </a:solidFill>
              <a:effectLst/>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1057930141"/>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1865E05-DCC7-8F8A-EEA7-0AB05927EF05}"/>
            </a:ext>
          </a:extLst>
        </p:cNvPr>
        <p:cNvGrpSpPr/>
        <p:nvPr/>
      </p:nvGrpSpPr>
      <p:grpSpPr>
        <a:xfrm>
          <a:off x="0" y="0"/>
          <a:ext cx="0" cy="0"/>
          <a:chOff x="0" y="0"/>
          <a:chExt cx="0" cy="0"/>
        </a:xfrm>
      </p:grpSpPr>
      <p:sp>
        <p:nvSpPr>
          <p:cNvPr id="5" name="Metin kutusu 4">
            <a:extLst>
              <a:ext uri="{FF2B5EF4-FFF2-40B4-BE49-F238E27FC236}">
                <a16:creationId xmlns:a16="http://schemas.microsoft.com/office/drawing/2014/main" id="{05708795-847E-4D79-931B-4576E32FB3C8}"/>
              </a:ext>
            </a:extLst>
          </p:cNvPr>
          <p:cNvSpPr txBox="1"/>
          <p:nvPr/>
        </p:nvSpPr>
        <p:spPr>
          <a:xfrm>
            <a:off x="402049" y="675425"/>
            <a:ext cx="10834847" cy="5476371"/>
          </a:xfrm>
          <a:prstGeom prst="rect">
            <a:avLst/>
          </a:prstGeom>
          <a:noFill/>
        </p:spPr>
        <p:txBody>
          <a:bodyPr wrap="square" lIns="91440" tIns="45720" rIns="91440" bIns="45720" anchor="t">
            <a:spAutoFit/>
          </a:bodyPr>
          <a:lstStyle/>
          <a:p>
            <a:pPr marL="285750" indent="-285750">
              <a:spcBef>
                <a:spcPts val="600"/>
              </a:spcBef>
              <a:spcAft>
                <a:spcPts val="600"/>
              </a:spcAft>
              <a:buFont typeface="Courier New" panose="02070309020205020404" pitchFamily="49" charset="0"/>
              <a:buChar char="o"/>
            </a:pPr>
            <a:r>
              <a:rPr lang="en-US" sz="1600" kern="100" dirty="0" err="1">
                <a:solidFill>
                  <a:schemeClr val="accent1"/>
                </a:solidFill>
                <a:cs typeface="Times New Roman"/>
              </a:rPr>
              <a:t>Mirčetić</a:t>
            </a:r>
            <a:r>
              <a:rPr lang="en-US" sz="1600" kern="100" dirty="0">
                <a:solidFill>
                  <a:schemeClr val="accent1"/>
                </a:solidFill>
                <a:cs typeface="Times New Roman"/>
              </a:rPr>
              <a:t>, V., Vukotić, S., &amp; Cvijanović, D. (2019). The concept of business clusters and its impact on tourism business improvement. </a:t>
            </a:r>
            <a:r>
              <a:rPr lang="en-US" sz="1600" kern="100" dirty="0" err="1">
                <a:solidFill>
                  <a:schemeClr val="accent1"/>
                </a:solidFill>
                <a:cs typeface="Times New Roman"/>
              </a:rPr>
              <a:t>Економика</a:t>
            </a:r>
            <a:r>
              <a:rPr lang="en-US" sz="1600" kern="100" dirty="0">
                <a:solidFill>
                  <a:schemeClr val="accent1"/>
                </a:solidFill>
                <a:cs typeface="Times New Roman"/>
              </a:rPr>
              <a:t> </a:t>
            </a:r>
            <a:r>
              <a:rPr lang="en-US" sz="1600" kern="100" dirty="0" err="1">
                <a:solidFill>
                  <a:schemeClr val="accent1"/>
                </a:solidFill>
                <a:cs typeface="Times New Roman"/>
              </a:rPr>
              <a:t>пољопривреде</a:t>
            </a:r>
            <a:r>
              <a:rPr lang="en-US" sz="1600" kern="100" dirty="0">
                <a:solidFill>
                  <a:schemeClr val="accent1"/>
                </a:solidFill>
                <a:cs typeface="Times New Roman"/>
              </a:rPr>
              <a:t>, 66(3), 851-868.</a:t>
            </a:r>
            <a:endParaRPr lang="en-US" sz="1600" kern="100">
              <a:solidFill>
                <a:schemeClr val="accent1"/>
              </a:solidFill>
              <a:cs typeface="Times New Roman" panose="02020603050405020304" pitchFamily="18" charset="0"/>
            </a:endParaRPr>
          </a:p>
          <a:p>
            <a:pPr marL="285750" indent="-285750">
              <a:spcBef>
                <a:spcPts val="600"/>
              </a:spcBef>
              <a:spcAft>
                <a:spcPts val="600"/>
              </a:spcAft>
              <a:buFont typeface="Courier New,monospace" panose="02070309020205020404" pitchFamily="49" charset="0"/>
              <a:buChar char="o"/>
            </a:pPr>
            <a:r>
              <a:rPr lang="en-US" sz="1600" kern="100" dirty="0">
                <a:solidFill>
                  <a:schemeClr val="accent1"/>
                </a:solidFill>
                <a:cs typeface="Times New Roman"/>
              </a:rPr>
              <a:t>Möhring, J. (2005). Clusters: Definition and methodology. Business Clusters, 21.</a:t>
            </a:r>
            <a:endParaRPr lang="en-US" sz="1600" kern="100">
              <a:solidFill>
                <a:schemeClr val="accent1"/>
              </a:solidFill>
              <a:cs typeface="Times New Roman" panose="02020603050405020304" pitchFamily="18" charset="0"/>
            </a:endParaRPr>
          </a:p>
          <a:p>
            <a:pPr marL="285750" indent="-285750">
              <a:spcBef>
                <a:spcPts val="600"/>
              </a:spcBef>
              <a:spcAft>
                <a:spcPts val="600"/>
              </a:spcAft>
              <a:buFont typeface="Courier New,monospace" panose="02070309020205020404" pitchFamily="49" charset="0"/>
              <a:buChar char="o"/>
            </a:pPr>
            <a:r>
              <a:rPr lang="en-US" sz="1600" kern="100" dirty="0">
                <a:solidFill>
                  <a:schemeClr val="accent1"/>
                </a:solidFill>
                <a:cs typeface="Times New Roman"/>
              </a:rPr>
              <a:t>Ranga, M., &amp; </a:t>
            </a:r>
            <a:r>
              <a:rPr lang="en-US" sz="1600" kern="100" err="1">
                <a:solidFill>
                  <a:schemeClr val="accent1"/>
                </a:solidFill>
                <a:cs typeface="Times New Roman"/>
              </a:rPr>
              <a:t>Etzkowitz</a:t>
            </a:r>
            <a:r>
              <a:rPr lang="en-US" sz="1600" kern="100" dirty="0">
                <a:solidFill>
                  <a:schemeClr val="accent1"/>
                </a:solidFill>
                <a:cs typeface="Times New Roman"/>
              </a:rPr>
              <a:t>, H. (2015). Triple Helix systems: an analytical framework for innovation policy and practice in the Knowledge Society. Entrepreneurship and knowledge exchange, 117-158.</a:t>
            </a:r>
          </a:p>
          <a:p>
            <a:pPr marL="285750" indent="-285750">
              <a:spcBef>
                <a:spcPts val="600"/>
              </a:spcBef>
              <a:spcAft>
                <a:spcPts val="600"/>
              </a:spcAft>
              <a:buFont typeface="Courier New,monospace" panose="02070309020205020404" pitchFamily="49" charset="0"/>
              <a:buChar char="o"/>
            </a:pPr>
            <a:r>
              <a:rPr lang="en-US" sz="1600" kern="100" dirty="0">
                <a:solidFill>
                  <a:schemeClr val="accent1"/>
                </a:solidFill>
                <a:cs typeface="Times New Roman"/>
              </a:rPr>
              <a:t>The Town of </a:t>
            </a:r>
            <a:r>
              <a:rPr lang="en-US" sz="1600" kern="100" dirty="0" err="1">
                <a:solidFill>
                  <a:schemeClr val="accent1"/>
                </a:solidFill>
                <a:cs typeface="Times New Roman"/>
              </a:rPr>
              <a:t>Gawler</a:t>
            </a:r>
            <a:r>
              <a:rPr lang="en-US" sz="1600" kern="100" dirty="0">
                <a:solidFill>
                  <a:schemeClr val="accent1"/>
                </a:solidFill>
                <a:cs typeface="Times New Roman"/>
              </a:rPr>
              <a:t> (2016). The business innovation hub a place for growing business and creating jobs in </a:t>
            </a:r>
            <a:r>
              <a:rPr lang="en-US" sz="1600" kern="100" dirty="0" err="1">
                <a:solidFill>
                  <a:schemeClr val="accent1"/>
                </a:solidFill>
                <a:cs typeface="Times New Roman"/>
              </a:rPr>
              <a:t>Gawler</a:t>
            </a:r>
            <a:r>
              <a:rPr lang="en-US" sz="1600" kern="100" dirty="0">
                <a:solidFill>
                  <a:schemeClr val="accent1"/>
                </a:solidFill>
                <a:cs typeface="Times New Roman"/>
              </a:rPr>
              <a:t> through digital business. </a:t>
            </a:r>
            <a:r>
              <a:rPr lang="en-US" sz="1600" kern="100" dirty="0" err="1">
                <a:solidFill>
                  <a:schemeClr val="accent1"/>
                </a:solidFill>
                <a:cs typeface="Times New Roman"/>
              </a:rPr>
              <a:t>Dostop</a:t>
            </a:r>
            <a:r>
              <a:rPr lang="en-US" sz="1600" kern="100" dirty="0">
                <a:solidFill>
                  <a:schemeClr val="accent1"/>
                </a:solidFill>
                <a:cs typeface="Times New Roman"/>
              </a:rPr>
              <a:t>: </a:t>
            </a:r>
            <a:r>
              <a:rPr lang="en-US" sz="1600" kern="100" dirty="0">
                <a:solidFill>
                  <a:schemeClr val="accent1"/>
                </a:solidFill>
                <a:cs typeface="Times New Roman"/>
                <a:hlinkClick r:id="rId2">
                  <a:extLst>
                    <a:ext uri="{A12FA001-AC4F-418D-AE19-62706E023703}">
                      <ahyp:hlinkClr xmlns:ahyp="http://schemas.microsoft.com/office/drawing/2018/hyperlinkcolor" val="tx"/>
                    </a:ext>
                  </a:extLst>
                </a:hlinkClick>
              </a:rPr>
              <a:t>https://www.gawler.sa.gov.au/__data/assets/pdf_file/0024/219552/28-02-2017-council-agenda-item-15.3-attachments-confidential-revoked-22-05-2018.pdf</a:t>
            </a:r>
            <a:endParaRPr lang="en-US" sz="1600" kern="100">
              <a:solidFill>
                <a:schemeClr val="accent1"/>
              </a:solidFill>
              <a:cs typeface="Times New Roman" panose="02020603050405020304" pitchFamily="18" charset="0"/>
            </a:endParaRPr>
          </a:p>
          <a:p>
            <a:pPr marL="285750" indent="-285750">
              <a:spcBef>
                <a:spcPts val="600"/>
              </a:spcBef>
              <a:spcAft>
                <a:spcPts val="600"/>
              </a:spcAft>
              <a:buFont typeface="Courier New,monospace" panose="02070309020205020404" pitchFamily="49" charset="0"/>
              <a:buChar char="o"/>
            </a:pPr>
            <a:r>
              <a:rPr lang="en-US" sz="1600" kern="100" dirty="0" err="1">
                <a:solidFill>
                  <a:schemeClr val="accent1"/>
                </a:solidFill>
                <a:cs typeface="Times New Roman"/>
              </a:rPr>
              <a:t>Todeva</a:t>
            </a:r>
            <a:r>
              <a:rPr lang="en-US" sz="1600" kern="100" dirty="0">
                <a:solidFill>
                  <a:schemeClr val="accent1"/>
                </a:solidFill>
                <a:cs typeface="Times New Roman"/>
              </a:rPr>
              <a:t>, E. (2006). Business Networks: Strategy &amp; Structure, New York: Taylor &amp; Francis</a:t>
            </a:r>
            <a:endParaRPr lang="en-US" sz="1600" kern="100">
              <a:solidFill>
                <a:schemeClr val="accent1"/>
              </a:solidFill>
              <a:cs typeface="Times New Roman" panose="02020603050405020304" pitchFamily="18" charset="0"/>
            </a:endParaRPr>
          </a:p>
          <a:p>
            <a:pPr marL="285750" indent="-285750">
              <a:spcBef>
                <a:spcPts val="600"/>
              </a:spcBef>
              <a:spcAft>
                <a:spcPts val="600"/>
              </a:spcAft>
              <a:buFont typeface="Courier New,monospace" panose="02070309020205020404" pitchFamily="49" charset="0"/>
              <a:buChar char="o"/>
            </a:pPr>
            <a:r>
              <a:rPr lang="en-US" sz="1600" kern="100" dirty="0" err="1">
                <a:solidFill>
                  <a:schemeClr val="accent1"/>
                </a:solidFill>
                <a:cs typeface="Times New Roman"/>
              </a:rPr>
              <a:t>Todeva</a:t>
            </a:r>
            <a:r>
              <a:rPr lang="en-US" sz="1600" kern="100" dirty="0">
                <a:solidFill>
                  <a:schemeClr val="accent1"/>
                </a:solidFill>
                <a:cs typeface="Times New Roman"/>
              </a:rPr>
              <a:t>, E. (2011). Business Networks. </a:t>
            </a:r>
            <a:r>
              <a:rPr lang="en-US" sz="1600" kern="100" dirty="0" err="1">
                <a:solidFill>
                  <a:schemeClr val="accent1"/>
                </a:solidFill>
                <a:cs typeface="Times New Roman"/>
              </a:rPr>
              <a:t>Dostop</a:t>
            </a:r>
            <a:r>
              <a:rPr lang="en-US" sz="1600" kern="100" dirty="0">
                <a:solidFill>
                  <a:schemeClr val="accent1"/>
                </a:solidFill>
                <a:cs typeface="Times New Roman"/>
              </a:rPr>
              <a:t>: </a:t>
            </a:r>
            <a:r>
              <a:rPr lang="en-US" sz="1600" kern="100" dirty="0">
                <a:solidFill>
                  <a:srgbClr val="DACDAC"/>
                </a:solidFill>
                <a:cs typeface="Times New Roman"/>
                <a:hlinkClick r:id="rId3"/>
              </a:rPr>
              <a:t>https://www.researchgate.net/publication/228215998_Business_Networks</a:t>
            </a:r>
            <a:endParaRPr lang="en-US" sz="1600" kern="100">
              <a:solidFill>
                <a:srgbClr val="DACDAC"/>
              </a:solidFill>
              <a:cs typeface="Times New Roman" panose="02020603050405020304" pitchFamily="18" charset="0"/>
            </a:endParaRPr>
          </a:p>
          <a:p>
            <a:pPr marL="285750" indent="-285750">
              <a:spcBef>
                <a:spcPts val="600"/>
              </a:spcBef>
              <a:spcAft>
                <a:spcPts val="600"/>
              </a:spcAft>
              <a:buFont typeface="Courier New,monospace" panose="02070309020205020404" pitchFamily="49" charset="0"/>
              <a:buChar char="o"/>
            </a:pPr>
            <a:r>
              <a:rPr lang="en-US" sz="1600" kern="100" dirty="0">
                <a:solidFill>
                  <a:schemeClr val="accent1"/>
                </a:solidFill>
                <a:cs typeface="Times New Roman"/>
              </a:rPr>
              <a:t>Twomey, B. (2020). Understanding Japanese Keiretsu. Investopedia, LLC. New York, NY, USA. </a:t>
            </a:r>
            <a:r>
              <a:rPr lang="en-US" sz="1600" kern="100" dirty="0" err="1">
                <a:solidFill>
                  <a:schemeClr val="accent1"/>
                </a:solidFill>
                <a:cs typeface="Times New Roman"/>
              </a:rPr>
              <a:t>Dostop</a:t>
            </a:r>
            <a:r>
              <a:rPr lang="en-US" sz="1600" kern="100" dirty="0">
                <a:solidFill>
                  <a:schemeClr val="accent1"/>
                </a:solidFill>
                <a:cs typeface="Times New Roman"/>
              </a:rPr>
              <a:t>: </a:t>
            </a:r>
            <a:r>
              <a:rPr lang="en-US" sz="1600" kern="100" dirty="0">
                <a:cs typeface="Times New Roman"/>
                <a:hlinkClick r:id="rId4"/>
              </a:rPr>
              <a:t>https://www.investopedia.com/articles/economics/09/japanese-keiretsu.asp</a:t>
            </a:r>
            <a:endParaRPr lang="en-US" sz="1600" kern="100" dirty="0">
              <a:cs typeface="Times New Roman"/>
            </a:endParaRPr>
          </a:p>
          <a:p>
            <a:pPr>
              <a:spcBef>
                <a:spcPts val="600"/>
              </a:spcBef>
              <a:spcAft>
                <a:spcPts val="600"/>
              </a:spcAft>
            </a:pPr>
            <a:br>
              <a:rPr lang="en-US" dirty="0"/>
            </a:br>
            <a:endParaRPr lang="en-US" dirty="0"/>
          </a:p>
          <a:p>
            <a:pPr>
              <a:lnSpc>
                <a:spcPct val="115000"/>
              </a:lnSpc>
              <a:spcAft>
                <a:spcPts val="800"/>
              </a:spcAft>
            </a:pPr>
            <a:endParaRPr lang="en-US" sz="1400" kern="100" dirty="0">
              <a:solidFill>
                <a:schemeClr val="accent1"/>
              </a:solidFill>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3640853230"/>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ítulo 2">
            <a:extLst>
              <a:ext uri="{FF2B5EF4-FFF2-40B4-BE49-F238E27FC236}">
                <a16:creationId xmlns:a16="http://schemas.microsoft.com/office/drawing/2014/main" id="{2F5A40CF-DD24-6590-A30B-3E7EA8E3796C}"/>
              </a:ext>
            </a:extLst>
          </p:cNvPr>
          <p:cNvSpPr>
            <a:spLocks noGrp="1"/>
          </p:cNvSpPr>
          <p:nvPr>
            <p:ph type="title"/>
          </p:nvPr>
        </p:nvSpPr>
        <p:spPr/>
        <p:txBody>
          <a:bodyPr/>
          <a:lstStyle/>
          <a:p>
            <a:r>
              <a:rPr lang="sl-SI" noProof="0" dirty="0"/>
              <a:t>Partnerji projekta FEM-Up</a:t>
            </a:r>
          </a:p>
        </p:txBody>
      </p:sp>
      <p:sp>
        <p:nvSpPr>
          <p:cNvPr id="2" name="PoljeZBesedilom 1">
            <a:extLst>
              <a:ext uri="{FF2B5EF4-FFF2-40B4-BE49-F238E27FC236}">
                <a16:creationId xmlns:a16="http://schemas.microsoft.com/office/drawing/2014/main" id="{76F77396-CAAC-D63A-6C8D-2E66C8449BFE}"/>
              </a:ext>
            </a:extLst>
          </p:cNvPr>
          <p:cNvSpPr txBox="1"/>
          <p:nvPr/>
        </p:nvSpPr>
        <p:spPr>
          <a:xfrm>
            <a:off x="5980277" y="2890391"/>
            <a:ext cx="5373523" cy="1077218"/>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r>
              <a:rPr lang="nn-NO" sz="3200" b="1" dirty="0">
                <a:solidFill>
                  <a:srgbClr val="F3B75B"/>
                </a:solidFill>
                <a:latin typeface="Raleway"/>
              </a:rPr>
              <a:t>Hvala, </a:t>
            </a:r>
            <a:br>
              <a:rPr lang="nn-NO" sz="3200" b="1" dirty="0">
                <a:solidFill>
                  <a:srgbClr val="F3B75B"/>
                </a:solidFill>
                <a:latin typeface="Raleway"/>
              </a:rPr>
            </a:br>
            <a:r>
              <a:rPr lang="nn-NO" sz="3200" b="1" dirty="0" err="1">
                <a:solidFill>
                  <a:srgbClr val="F3B75B"/>
                </a:solidFill>
                <a:latin typeface="Raleway"/>
              </a:rPr>
              <a:t>ker</a:t>
            </a:r>
            <a:r>
              <a:rPr lang="nn-NO" sz="3200" b="1" dirty="0">
                <a:solidFill>
                  <a:srgbClr val="F3B75B"/>
                </a:solidFill>
                <a:latin typeface="Raleway"/>
              </a:rPr>
              <a:t> ste </a:t>
            </a:r>
            <a:r>
              <a:rPr lang="nn-NO" sz="3200" b="1" dirty="0" err="1">
                <a:solidFill>
                  <a:srgbClr val="F3B75B"/>
                </a:solidFill>
                <a:latin typeface="Raleway"/>
              </a:rPr>
              <a:t>zaključili</a:t>
            </a:r>
            <a:r>
              <a:rPr lang="nn-NO" sz="3200" b="1" dirty="0">
                <a:solidFill>
                  <a:srgbClr val="F3B75B"/>
                </a:solidFill>
                <a:latin typeface="Raleway"/>
              </a:rPr>
              <a:t> to enoto</a:t>
            </a:r>
            <a:r>
              <a:rPr lang="en-GB" sz="3200" b="1" dirty="0">
                <a:solidFill>
                  <a:srgbClr val="F3B75B"/>
                </a:solidFill>
                <a:latin typeface="Raleway"/>
              </a:rPr>
              <a:t>!</a:t>
            </a:r>
            <a:r>
              <a:rPr lang="sl-SI" sz="3200" dirty="0">
                <a:latin typeface="Raleway"/>
              </a:rPr>
              <a:t>​</a:t>
            </a:r>
            <a:endParaRPr lang="sl-SI" dirty="0"/>
          </a:p>
        </p:txBody>
      </p:sp>
    </p:spTree>
    <p:extLst>
      <p:ext uri="{BB962C8B-B14F-4D97-AF65-F5344CB8AC3E}">
        <p14:creationId xmlns:p14="http://schemas.microsoft.com/office/powerpoint/2010/main" val="36162351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etin kutusu 1">
            <a:extLst>
              <a:ext uri="{FF2B5EF4-FFF2-40B4-BE49-F238E27FC236}">
                <a16:creationId xmlns:a16="http://schemas.microsoft.com/office/drawing/2014/main" id="{947E270B-DEA2-0421-B68E-768A0CA9A9B1}"/>
              </a:ext>
            </a:extLst>
          </p:cNvPr>
          <p:cNvSpPr txBox="1"/>
          <p:nvPr/>
        </p:nvSpPr>
        <p:spPr>
          <a:xfrm>
            <a:off x="1561132" y="1643420"/>
            <a:ext cx="9069735" cy="707886"/>
          </a:xfrm>
          <a:prstGeom prst="rect">
            <a:avLst/>
          </a:prstGeom>
          <a:noFill/>
        </p:spPr>
        <p:txBody>
          <a:bodyPr wrap="square" rtlCol="0">
            <a:spAutoFit/>
          </a:bodyPr>
          <a:lstStyle/>
          <a:p>
            <a:pPr algn="ctr"/>
            <a:r>
              <a:rPr lang="tr-TR" sz="2000" dirty="0">
                <a:solidFill>
                  <a:schemeClr val="accent1"/>
                </a:solidFill>
              </a:rPr>
              <a:t>‘</a:t>
            </a:r>
            <a:r>
              <a:rPr lang="en-US" sz="2000" i="1" dirty="0" err="1">
                <a:solidFill>
                  <a:schemeClr val="accent1"/>
                </a:solidFill>
              </a:rPr>
              <a:t>Pogajanje</a:t>
            </a:r>
            <a:r>
              <a:rPr lang="en-US" sz="2000" i="1" dirty="0">
                <a:solidFill>
                  <a:schemeClr val="accent1"/>
                </a:solidFill>
              </a:rPr>
              <a:t> je </a:t>
            </a:r>
            <a:r>
              <a:rPr lang="en-US" sz="2000" i="1" dirty="0" err="1">
                <a:solidFill>
                  <a:schemeClr val="accent1"/>
                </a:solidFill>
              </a:rPr>
              <a:t>doseganje</a:t>
            </a:r>
            <a:r>
              <a:rPr lang="en-US" sz="2000" i="1" dirty="0">
                <a:solidFill>
                  <a:schemeClr val="accent1"/>
                </a:solidFill>
              </a:rPr>
              <a:t> </a:t>
            </a:r>
            <a:r>
              <a:rPr lang="en-US" sz="2000" i="1" dirty="0" err="1">
                <a:solidFill>
                  <a:schemeClr val="accent1"/>
                </a:solidFill>
              </a:rPr>
              <a:t>najboljše</a:t>
            </a:r>
            <a:r>
              <a:rPr lang="en-US" sz="2000" i="1" dirty="0">
                <a:solidFill>
                  <a:schemeClr val="accent1"/>
                </a:solidFill>
              </a:rPr>
              <a:t> </a:t>
            </a:r>
            <a:r>
              <a:rPr lang="en-US" sz="2000" i="1" dirty="0" err="1">
                <a:solidFill>
                  <a:schemeClr val="accent1"/>
                </a:solidFill>
              </a:rPr>
              <a:t>možne</a:t>
            </a:r>
            <a:r>
              <a:rPr lang="en-US" sz="2000" i="1" dirty="0">
                <a:solidFill>
                  <a:schemeClr val="accent1"/>
                </a:solidFill>
              </a:rPr>
              <a:t> </a:t>
            </a:r>
            <a:r>
              <a:rPr lang="en-US" sz="2000" i="1" dirty="0" err="1">
                <a:solidFill>
                  <a:schemeClr val="accent1"/>
                </a:solidFill>
              </a:rPr>
              <a:t>pogodbe</a:t>
            </a:r>
            <a:r>
              <a:rPr lang="en-US" sz="2000" i="1" dirty="0">
                <a:solidFill>
                  <a:schemeClr val="accent1"/>
                </a:solidFill>
              </a:rPr>
              <a:t> </a:t>
            </a:r>
            <a:r>
              <a:rPr lang="en-US" sz="2000" i="1" dirty="0" err="1">
                <a:solidFill>
                  <a:schemeClr val="accent1"/>
                </a:solidFill>
              </a:rPr>
              <a:t>na</a:t>
            </a:r>
            <a:r>
              <a:rPr lang="en-US" sz="2000" i="1" dirty="0">
                <a:solidFill>
                  <a:schemeClr val="accent1"/>
                </a:solidFill>
              </a:rPr>
              <a:t> </a:t>
            </a:r>
            <a:r>
              <a:rPr lang="en-US" sz="2000" i="1" dirty="0" err="1">
                <a:solidFill>
                  <a:schemeClr val="accent1"/>
                </a:solidFill>
              </a:rPr>
              <a:t>najboljši</a:t>
            </a:r>
            <a:r>
              <a:rPr lang="en-US" sz="2000" i="1" dirty="0">
                <a:solidFill>
                  <a:schemeClr val="accent1"/>
                </a:solidFill>
              </a:rPr>
              <a:t> </a:t>
            </a:r>
            <a:r>
              <a:rPr lang="en-US" sz="2000" i="1" dirty="0" err="1">
                <a:solidFill>
                  <a:schemeClr val="accent1"/>
                </a:solidFill>
              </a:rPr>
              <a:t>možen</a:t>
            </a:r>
            <a:r>
              <a:rPr lang="en-US" sz="2000" i="1" dirty="0">
                <a:solidFill>
                  <a:schemeClr val="accent1"/>
                </a:solidFill>
              </a:rPr>
              <a:t> </a:t>
            </a:r>
            <a:r>
              <a:rPr lang="en-US" sz="2000" i="1" dirty="0" err="1">
                <a:solidFill>
                  <a:schemeClr val="accent1"/>
                </a:solidFill>
              </a:rPr>
              <a:t>način</a:t>
            </a:r>
            <a:r>
              <a:rPr lang="tr-TR" sz="2000" dirty="0">
                <a:solidFill>
                  <a:schemeClr val="accent1"/>
                </a:solidFill>
              </a:rPr>
              <a:t>’ </a:t>
            </a:r>
            <a:r>
              <a:rPr lang="en-US" sz="2000" dirty="0" err="1">
                <a:solidFill>
                  <a:schemeClr val="accent1"/>
                </a:solidFill>
              </a:rPr>
              <a:t>Neznani</a:t>
            </a:r>
            <a:r>
              <a:rPr lang="en-US" sz="2000" dirty="0">
                <a:solidFill>
                  <a:schemeClr val="accent1"/>
                </a:solidFill>
              </a:rPr>
              <a:t> </a:t>
            </a:r>
            <a:r>
              <a:rPr lang="en-US" sz="2000" dirty="0" err="1">
                <a:solidFill>
                  <a:schemeClr val="accent1"/>
                </a:solidFill>
              </a:rPr>
              <a:t>avtor</a:t>
            </a:r>
            <a:endParaRPr lang="tr-TR" sz="2000" dirty="0">
              <a:solidFill>
                <a:schemeClr val="accent1"/>
              </a:solidFill>
            </a:endParaRPr>
          </a:p>
        </p:txBody>
      </p:sp>
      <p:pic>
        <p:nvPicPr>
          <p:cNvPr id="4" name="Resim 3" descr="insan yüzü, karanlık, kişi, şahıs, kadın içeren bir resim&#10;&#10;Açıklama otomatik olarak oluşturuldu">
            <a:extLst>
              <a:ext uri="{FF2B5EF4-FFF2-40B4-BE49-F238E27FC236}">
                <a16:creationId xmlns:a16="http://schemas.microsoft.com/office/drawing/2014/main" id="{E03E8834-481B-A62A-E628-4B1DF7EE966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76766" y="332530"/>
            <a:ext cx="10210800" cy="5743575"/>
          </a:xfrm>
          <a:prstGeom prst="rect">
            <a:avLst/>
          </a:prstGeom>
        </p:spPr>
      </p:pic>
      <p:sp>
        <p:nvSpPr>
          <p:cNvPr id="6" name="Metin kutusu 5">
            <a:extLst>
              <a:ext uri="{FF2B5EF4-FFF2-40B4-BE49-F238E27FC236}">
                <a16:creationId xmlns:a16="http://schemas.microsoft.com/office/drawing/2014/main" id="{CBAA8127-125F-6729-1B9C-88FA828D5427}"/>
              </a:ext>
            </a:extLst>
          </p:cNvPr>
          <p:cNvSpPr txBox="1"/>
          <p:nvPr/>
        </p:nvSpPr>
        <p:spPr>
          <a:xfrm>
            <a:off x="6971049" y="5383322"/>
            <a:ext cx="2792941" cy="246221"/>
          </a:xfrm>
          <a:prstGeom prst="rect">
            <a:avLst/>
          </a:prstGeom>
          <a:noFill/>
        </p:spPr>
        <p:txBody>
          <a:bodyPr wrap="square">
            <a:spAutoFit/>
          </a:bodyPr>
          <a:lstStyle/>
          <a:p>
            <a:pPr algn="ctr"/>
            <a:r>
              <a:rPr lang="en-US" sz="1000" dirty="0">
                <a:solidFill>
                  <a:schemeClr val="accent1"/>
                </a:solidFill>
              </a:rPr>
              <a:t>Vir </a:t>
            </a:r>
            <a:r>
              <a:rPr lang="en-US" sz="1000" dirty="0" err="1">
                <a:solidFill>
                  <a:schemeClr val="accent1"/>
                </a:solidFill>
              </a:rPr>
              <a:t>slike</a:t>
            </a:r>
            <a:r>
              <a:rPr lang="en-US" sz="1000" dirty="0">
                <a:solidFill>
                  <a:schemeClr val="accent1"/>
                </a:solidFill>
              </a:rPr>
              <a:t>: Istockphoto.com</a:t>
            </a:r>
            <a:endParaRPr lang="tr-TR" sz="1000" dirty="0">
              <a:solidFill>
                <a:schemeClr val="accent1"/>
              </a:solidFill>
            </a:endParaRPr>
          </a:p>
        </p:txBody>
      </p:sp>
    </p:spTree>
    <p:extLst>
      <p:ext uri="{BB962C8B-B14F-4D97-AF65-F5344CB8AC3E}">
        <p14:creationId xmlns:p14="http://schemas.microsoft.com/office/powerpoint/2010/main" val="145732894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Unvan 3">
            <a:extLst>
              <a:ext uri="{FF2B5EF4-FFF2-40B4-BE49-F238E27FC236}">
                <a16:creationId xmlns:a16="http://schemas.microsoft.com/office/drawing/2014/main" id="{B1D32CD2-AC8A-8FEA-3B8F-C649978F6ACF}"/>
              </a:ext>
            </a:extLst>
          </p:cNvPr>
          <p:cNvSpPr txBox="1">
            <a:spLocks noGrp="1"/>
          </p:cNvSpPr>
          <p:nvPr>
            <p:ph type="title"/>
          </p:nvPr>
        </p:nvSpPr>
        <p:spPr>
          <a:xfrm>
            <a:off x="603504" y="-172785"/>
            <a:ext cx="10750296" cy="2763834"/>
          </a:xfrm>
          <a:prstGeom prst="rect">
            <a:avLst/>
          </a:prstGeom>
          <a:noFill/>
        </p:spPr>
        <p:txBody>
          <a:bodyPr wrap="square">
            <a:spAutoFit/>
          </a:bodyPr>
          <a:lstStyle/>
          <a:p>
            <a:br>
              <a:rPr lang="sl-SI" sz="3400" b="1" noProof="0" dirty="0"/>
            </a:br>
            <a:r>
              <a:rPr lang="sl-SI" sz="3400" noProof="0" dirty="0"/>
              <a:t>Uvod v osnovne pojme pogajanj in pogajalskih spretnosti</a:t>
            </a:r>
            <a:br>
              <a:rPr lang="sl-SI" sz="1800" b="1" noProof="0" dirty="0">
                <a:latin typeface="+mn-lt"/>
                <a:ea typeface="Noto Sans" panose="020B0502040504020204" pitchFamily="34" charset="0"/>
                <a:cs typeface="Noto Sans" panose="020B0502040504020204" pitchFamily="34" charset="0"/>
              </a:rPr>
            </a:br>
            <a:br>
              <a:rPr lang="sl-SI" sz="1600" b="1" noProof="0" dirty="0">
                <a:latin typeface="+mn-lt"/>
                <a:ea typeface="Noto Sans" panose="020B0502040504020204" pitchFamily="34" charset="0"/>
                <a:cs typeface="Noto Sans" panose="020B0502040504020204" pitchFamily="34" charset="0"/>
              </a:rPr>
            </a:br>
            <a:endParaRPr lang="sl-SI" sz="1600" b="1" noProof="0" dirty="0">
              <a:solidFill>
                <a:schemeClr val="accent1"/>
              </a:solidFill>
              <a:latin typeface="+mn-lt"/>
              <a:ea typeface="Noto Sans" panose="020B0502040504020204" pitchFamily="34" charset="0"/>
              <a:cs typeface="Noto Sans" panose="020B0502040504020204" pitchFamily="34" charset="0"/>
            </a:endParaRPr>
          </a:p>
          <a:p>
            <a:pPr algn="just">
              <a:lnSpc>
                <a:spcPct val="100000"/>
              </a:lnSpc>
              <a:spcBef>
                <a:spcPts val="600"/>
              </a:spcBef>
              <a:spcAft>
                <a:spcPts val="600"/>
              </a:spcAft>
            </a:pPr>
            <a:r>
              <a:rPr lang="sl-SI" sz="1600" b="1" noProof="0" dirty="0">
                <a:solidFill>
                  <a:schemeClr val="accent1"/>
                </a:solidFill>
                <a:latin typeface="+mn-lt"/>
                <a:ea typeface="Noto Sans"/>
                <a:cs typeface="Noto Sans"/>
              </a:rPr>
              <a:t>Pogajanja </a:t>
            </a:r>
            <a:r>
              <a:rPr lang="sl-SI" sz="1600" noProof="0" dirty="0">
                <a:solidFill>
                  <a:schemeClr val="accent1"/>
                </a:solidFill>
                <a:latin typeface="+mn-lt"/>
                <a:ea typeface="Noto Sans"/>
                <a:cs typeface="Noto Sans"/>
              </a:rPr>
              <a:t>so proces, s katerim ljudje med seboj rešujejo razlike in probleme. Uporabljajo se za preprečevanje in dogovarjanje o kakršnih koli sporih in nesoglasjih, medtem ko je </a:t>
            </a:r>
            <a:r>
              <a:rPr lang="sl-SI" sz="1600" b="1" noProof="0" dirty="0">
                <a:solidFill>
                  <a:schemeClr val="accent1"/>
                </a:solidFill>
                <a:latin typeface="+mn-lt"/>
                <a:ea typeface="Noto Sans"/>
                <a:cs typeface="Noto Sans"/>
              </a:rPr>
              <a:t>obvladovanje konfliktov</a:t>
            </a:r>
            <a:r>
              <a:rPr lang="sl-SI" sz="1600" noProof="0" dirty="0">
                <a:solidFill>
                  <a:schemeClr val="accent1"/>
                </a:solidFill>
                <a:latin typeface="+mn-lt"/>
                <a:ea typeface="Noto Sans"/>
                <a:cs typeface="Noto Sans"/>
              </a:rPr>
              <a:t> strategija za reševanje teh ugotovljenih razlik na pozitiven način za reševanje sporov in nesoglasij med ljudmi.</a:t>
            </a:r>
            <a:endParaRPr lang="sl-SI" sz="1600" noProof="0" dirty="0">
              <a:solidFill>
                <a:schemeClr val="accent1"/>
              </a:solidFill>
              <a:highlight>
                <a:srgbClr val="FFFF00"/>
              </a:highlight>
              <a:latin typeface="+mn-lt"/>
              <a:ea typeface="Noto Sans"/>
              <a:cs typeface="Noto Sans"/>
            </a:endParaRPr>
          </a:p>
        </p:txBody>
      </p:sp>
      <p:sp>
        <p:nvSpPr>
          <p:cNvPr id="5" name="Metin kutusu 4">
            <a:extLst>
              <a:ext uri="{FF2B5EF4-FFF2-40B4-BE49-F238E27FC236}">
                <a16:creationId xmlns:a16="http://schemas.microsoft.com/office/drawing/2014/main" id="{A1B87E64-DC22-6E89-CA03-CBFB0B7C9BD2}"/>
              </a:ext>
            </a:extLst>
          </p:cNvPr>
          <p:cNvSpPr txBox="1"/>
          <p:nvPr/>
        </p:nvSpPr>
        <p:spPr>
          <a:xfrm>
            <a:off x="695868" y="2767017"/>
            <a:ext cx="6794823" cy="1785104"/>
          </a:xfrm>
          <a:prstGeom prst="rect">
            <a:avLst/>
          </a:prstGeom>
          <a:solidFill>
            <a:schemeClr val="bg1">
              <a:lumMod val="60000"/>
              <a:lumOff val="40000"/>
            </a:schemeClr>
          </a:solidFill>
          <a:ln>
            <a:noFill/>
          </a:ln>
        </p:spPr>
        <p:txBody>
          <a:bodyPr wrap="square" lIns="91440" tIns="45720" rIns="91440" bIns="45720" anchor="t">
            <a:spAutoFit/>
          </a:bodyPr>
          <a:lstStyle/>
          <a:p>
            <a:pPr>
              <a:spcBef>
                <a:spcPts val="600"/>
              </a:spcBef>
              <a:spcAft>
                <a:spcPts val="600"/>
              </a:spcAft>
            </a:pPr>
            <a:r>
              <a:rPr lang="sl-SI" sz="1600" b="1" dirty="0">
                <a:solidFill>
                  <a:schemeClr val="accent1"/>
                </a:solidFill>
                <a:latin typeface="Raleway  "/>
                <a:ea typeface="Noto Sans" panose="020B0502040504020204" pitchFamily="34" charset="0"/>
                <a:cs typeface="Noto Sans" panose="020B0502040504020204" pitchFamily="34" charset="0"/>
              </a:rPr>
              <a:t>Pogajanja so:</a:t>
            </a:r>
          </a:p>
          <a:p>
            <a:pPr>
              <a:spcBef>
                <a:spcPts val="600"/>
              </a:spcBef>
              <a:spcAft>
                <a:spcPts val="600"/>
              </a:spcAft>
            </a:pPr>
            <a:r>
              <a:rPr lang="sl-SI" sz="1600" dirty="0">
                <a:solidFill>
                  <a:schemeClr val="accent1"/>
                </a:solidFill>
                <a:latin typeface="Raleway  "/>
                <a:ea typeface="Noto Sans"/>
                <a:cs typeface="Noto Sans"/>
              </a:rPr>
              <a:t>Proces komuniciranja z namenom doseganja določenih ciljev ...</a:t>
            </a:r>
            <a:r>
              <a:rPr lang="en-US" sz="1600" dirty="0">
                <a:solidFill>
                  <a:schemeClr val="accent1"/>
                </a:solidFill>
                <a:latin typeface="Raleway  "/>
                <a:ea typeface="Noto Sans"/>
                <a:cs typeface="Noto Sans"/>
              </a:rPr>
              <a:t>,</a:t>
            </a:r>
          </a:p>
          <a:p>
            <a:pPr>
              <a:spcBef>
                <a:spcPts val="600"/>
              </a:spcBef>
              <a:spcAft>
                <a:spcPts val="600"/>
              </a:spcAft>
            </a:pPr>
            <a:r>
              <a:rPr lang="sl-SI" sz="1600" dirty="0">
                <a:solidFill>
                  <a:schemeClr val="accent1"/>
                </a:solidFill>
                <a:latin typeface="Raleway  "/>
                <a:ea typeface="Noto Sans"/>
                <a:cs typeface="Noto Sans"/>
              </a:rPr>
              <a:t>kjer se strani v sporu dogovorijo, da bodo sodelovale pri doseganju rezultata ...</a:t>
            </a:r>
            <a:r>
              <a:rPr lang="en-US" sz="1600" dirty="0">
                <a:solidFill>
                  <a:schemeClr val="accent1"/>
                </a:solidFill>
                <a:latin typeface="Raleway  "/>
                <a:ea typeface="Noto Sans"/>
                <a:cs typeface="Noto Sans"/>
              </a:rPr>
              <a:t>,</a:t>
            </a:r>
            <a:endParaRPr lang="sl-SI" dirty="0">
              <a:solidFill>
                <a:schemeClr val="accent1"/>
              </a:solidFill>
              <a:latin typeface="Raleway"/>
              <a:ea typeface="Noto Sans"/>
              <a:cs typeface="Noto Sans"/>
            </a:endParaRPr>
          </a:p>
          <a:p>
            <a:pPr>
              <a:spcBef>
                <a:spcPts val="600"/>
              </a:spcBef>
              <a:spcAft>
                <a:spcPts val="600"/>
              </a:spcAft>
            </a:pPr>
            <a:r>
              <a:rPr lang="sl-SI" sz="1600" dirty="0">
                <a:solidFill>
                  <a:schemeClr val="accent1"/>
                </a:solidFill>
                <a:latin typeface="Raleway  "/>
                <a:ea typeface="Noto Sans"/>
                <a:cs typeface="Noto Sans"/>
              </a:rPr>
              <a:t>ki ustreza njihovim interesom kot njihove najboljše alternative.</a:t>
            </a:r>
            <a:endParaRPr lang="sl-SI" dirty="0">
              <a:solidFill>
                <a:schemeClr val="accent1"/>
              </a:solidFill>
            </a:endParaRPr>
          </a:p>
        </p:txBody>
      </p:sp>
      <p:sp>
        <p:nvSpPr>
          <p:cNvPr id="6" name="Metin kutusu 5">
            <a:extLst>
              <a:ext uri="{FF2B5EF4-FFF2-40B4-BE49-F238E27FC236}">
                <a16:creationId xmlns:a16="http://schemas.microsoft.com/office/drawing/2014/main" id="{9A927C1E-3136-7A55-E91A-8249C6B4D15E}"/>
              </a:ext>
            </a:extLst>
          </p:cNvPr>
          <p:cNvSpPr txBox="1"/>
          <p:nvPr/>
        </p:nvSpPr>
        <p:spPr>
          <a:xfrm>
            <a:off x="697847" y="4774063"/>
            <a:ext cx="7271947" cy="1077218"/>
          </a:xfrm>
          <a:prstGeom prst="rect">
            <a:avLst/>
          </a:prstGeom>
          <a:noFill/>
        </p:spPr>
        <p:txBody>
          <a:bodyPr wrap="square" lIns="91440" tIns="45720" rIns="91440" bIns="45720" anchor="t">
            <a:spAutoFit/>
          </a:bodyPr>
          <a:lstStyle/>
          <a:p>
            <a:pPr algn="just"/>
            <a:r>
              <a:rPr lang="tr-TR" sz="1600" b="1" dirty="0">
                <a:solidFill>
                  <a:schemeClr val="accent1"/>
                </a:solidFill>
                <a:ea typeface="Noto Sans" panose="020B0502040504020204" pitchFamily="34" charset="0"/>
                <a:cs typeface="Noto Sans" panose="020B0502040504020204" pitchFamily="34" charset="0"/>
              </a:rPr>
              <a:t>Pomembne pogajalske spretnosti</a:t>
            </a:r>
            <a:r>
              <a:rPr lang="tr-TR" sz="1600" i="1" dirty="0">
                <a:solidFill>
                  <a:srgbClr val="2D2D2D"/>
                </a:solidFill>
                <a:ea typeface="Noto Sans" panose="020B0502040504020204" pitchFamily="34" charset="0"/>
                <a:cs typeface="Noto Sans" panose="020B0502040504020204" pitchFamily="34" charset="0"/>
              </a:rPr>
              <a:t> </a:t>
            </a:r>
            <a:endParaRPr lang="sl-SI" sz="1600" i="1" dirty="0">
              <a:solidFill>
                <a:srgbClr val="2D2D2D"/>
              </a:solidFill>
              <a:ea typeface="Noto Sans" panose="020B0502040504020204" pitchFamily="34" charset="0"/>
              <a:cs typeface="Noto Sans" panose="020B0502040504020204" pitchFamily="34" charset="0"/>
            </a:endParaRPr>
          </a:p>
          <a:p>
            <a:r>
              <a:rPr lang="tr-TR" sz="1600" dirty="0">
                <a:solidFill>
                  <a:srgbClr val="2D2D2D"/>
                </a:solidFill>
                <a:ea typeface="Noto Sans"/>
                <a:cs typeface="Noto Sans"/>
              </a:rPr>
              <a:t>Komunikacija</a:t>
            </a:r>
            <a:r>
              <a:rPr lang="en-US" sz="1600" dirty="0">
                <a:solidFill>
                  <a:srgbClr val="2D2D2D"/>
                </a:solidFill>
                <a:ea typeface="Noto Sans"/>
                <a:cs typeface="Noto Sans"/>
              </a:rPr>
              <a:t>.</a:t>
            </a:r>
            <a:r>
              <a:rPr lang="tr-TR" sz="1600" dirty="0">
                <a:solidFill>
                  <a:srgbClr val="2D2D2D"/>
                </a:solidFill>
                <a:ea typeface="Noto Sans"/>
                <a:cs typeface="Noto Sans"/>
              </a:rPr>
              <a:t> Aktivno poslušanje</a:t>
            </a:r>
            <a:r>
              <a:rPr lang="en-US" sz="1600" dirty="0">
                <a:solidFill>
                  <a:srgbClr val="2D2D2D"/>
                </a:solidFill>
                <a:ea typeface="Noto Sans"/>
                <a:cs typeface="Noto Sans"/>
              </a:rPr>
              <a:t>.</a:t>
            </a:r>
            <a:r>
              <a:rPr lang="tr-TR" sz="1600" dirty="0">
                <a:solidFill>
                  <a:srgbClr val="2D2D2D"/>
                </a:solidFill>
                <a:ea typeface="Noto Sans"/>
                <a:cs typeface="Noto Sans"/>
              </a:rPr>
              <a:t> Čustvena inteligenca</a:t>
            </a:r>
            <a:r>
              <a:rPr lang="en-US" sz="1600" dirty="0">
                <a:solidFill>
                  <a:srgbClr val="2D2D2D"/>
                </a:solidFill>
                <a:ea typeface="Noto Sans"/>
                <a:cs typeface="Noto Sans"/>
              </a:rPr>
              <a:t>.</a:t>
            </a:r>
            <a:r>
              <a:rPr lang="tr-TR" sz="1600" dirty="0">
                <a:solidFill>
                  <a:srgbClr val="2D2D2D"/>
                </a:solidFill>
                <a:ea typeface="Noto Sans"/>
                <a:cs typeface="Noto Sans"/>
              </a:rPr>
              <a:t> Upravljanje </a:t>
            </a:r>
            <a:r>
              <a:rPr lang="tr-TR" sz="1600" dirty="0" err="1">
                <a:solidFill>
                  <a:srgbClr val="2D2D2D"/>
                </a:solidFill>
                <a:ea typeface="Noto Sans"/>
                <a:cs typeface="Noto Sans"/>
              </a:rPr>
              <a:t>pričakovanj</a:t>
            </a:r>
            <a:r>
              <a:rPr lang="en-US" sz="1600" dirty="0">
                <a:solidFill>
                  <a:srgbClr val="2D2D2D"/>
                </a:solidFill>
                <a:ea typeface="Noto Sans"/>
                <a:cs typeface="Noto Sans"/>
              </a:rPr>
              <a:t>.</a:t>
            </a:r>
            <a:r>
              <a:rPr lang="tr-TR" sz="1600" dirty="0">
                <a:solidFill>
                  <a:srgbClr val="2D2D2D"/>
                </a:solidFill>
                <a:ea typeface="Noto Sans"/>
                <a:cs typeface="Noto Sans"/>
              </a:rPr>
              <a:t> </a:t>
            </a:r>
            <a:r>
              <a:rPr lang="tr-TR" sz="1600" dirty="0" err="1">
                <a:solidFill>
                  <a:srgbClr val="2D2D2D"/>
                </a:solidFill>
                <a:ea typeface="Noto Sans"/>
                <a:cs typeface="Noto Sans"/>
              </a:rPr>
              <a:t>Potrpežljivost</a:t>
            </a:r>
            <a:r>
              <a:rPr lang="en-US" sz="1600" dirty="0">
                <a:solidFill>
                  <a:srgbClr val="2D2D2D"/>
                </a:solidFill>
                <a:ea typeface="Noto Sans"/>
                <a:cs typeface="Noto Sans"/>
              </a:rPr>
              <a:t>.</a:t>
            </a:r>
            <a:r>
              <a:rPr lang="tr-TR" sz="1600" dirty="0">
                <a:solidFill>
                  <a:srgbClr val="2D2D2D"/>
                </a:solidFill>
                <a:ea typeface="Noto Sans"/>
                <a:cs typeface="Noto Sans"/>
              </a:rPr>
              <a:t> </a:t>
            </a:r>
            <a:r>
              <a:rPr lang="tr-TR" sz="1600" dirty="0" err="1">
                <a:solidFill>
                  <a:srgbClr val="2D2D2D"/>
                </a:solidFill>
                <a:ea typeface="Noto Sans"/>
                <a:cs typeface="Noto Sans"/>
              </a:rPr>
              <a:t>Prilagodljivost</a:t>
            </a:r>
            <a:r>
              <a:rPr lang="en-US" sz="1600" dirty="0">
                <a:solidFill>
                  <a:srgbClr val="2D2D2D"/>
                </a:solidFill>
                <a:ea typeface="Noto Sans"/>
                <a:cs typeface="Noto Sans"/>
              </a:rPr>
              <a:t>.</a:t>
            </a:r>
            <a:r>
              <a:rPr lang="tr-TR" sz="1600" dirty="0">
                <a:solidFill>
                  <a:srgbClr val="2D2D2D"/>
                </a:solidFill>
                <a:ea typeface="Noto Sans"/>
                <a:cs typeface="Noto Sans"/>
              </a:rPr>
              <a:t> </a:t>
            </a:r>
            <a:r>
              <a:rPr lang="tr-TR" sz="1600" dirty="0" err="1">
                <a:solidFill>
                  <a:srgbClr val="2D2D2D"/>
                </a:solidFill>
                <a:ea typeface="Noto Sans"/>
                <a:cs typeface="Noto Sans"/>
              </a:rPr>
              <a:t>Prepričevanje</a:t>
            </a:r>
            <a:r>
              <a:rPr lang="en-US" sz="1600" dirty="0">
                <a:solidFill>
                  <a:srgbClr val="2D2D2D"/>
                </a:solidFill>
                <a:ea typeface="Noto Sans"/>
                <a:cs typeface="Noto Sans"/>
              </a:rPr>
              <a:t>.</a:t>
            </a:r>
            <a:r>
              <a:rPr lang="tr-TR" sz="1600" dirty="0">
                <a:solidFill>
                  <a:srgbClr val="2D2D2D"/>
                </a:solidFill>
                <a:ea typeface="Noto Sans"/>
                <a:cs typeface="Noto Sans"/>
              </a:rPr>
              <a:t> </a:t>
            </a:r>
            <a:r>
              <a:rPr lang="tr-TR" sz="1600" dirty="0" err="1">
                <a:solidFill>
                  <a:srgbClr val="2D2D2D"/>
                </a:solidFill>
                <a:ea typeface="Noto Sans"/>
                <a:cs typeface="Noto Sans"/>
              </a:rPr>
              <a:t>Načrtovanje</a:t>
            </a:r>
            <a:r>
              <a:rPr lang="en-US" sz="1600" dirty="0">
                <a:solidFill>
                  <a:srgbClr val="2D2D2D"/>
                </a:solidFill>
                <a:ea typeface="Noto Sans"/>
                <a:cs typeface="Noto Sans"/>
              </a:rPr>
              <a:t>.</a:t>
            </a:r>
            <a:r>
              <a:rPr lang="tr-TR" sz="1600" dirty="0">
                <a:solidFill>
                  <a:srgbClr val="2D2D2D"/>
                </a:solidFill>
                <a:ea typeface="Noto Sans"/>
                <a:cs typeface="Noto Sans"/>
              </a:rPr>
              <a:t> </a:t>
            </a:r>
            <a:r>
              <a:rPr lang="tr-TR" sz="1600" dirty="0" err="1">
                <a:solidFill>
                  <a:srgbClr val="2D2D2D"/>
                </a:solidFill>
                <a:ea typeface="Noto Sans"/>
                <a:cs typeface="Noto Sans"/>
              </a:rPr>
              <a:t>Integriteta</a:t>
            </a:r>
            <a:r>
              <a:rPr lang="en-US" sz="1600" dirty="0">
                <a:solidFill>
                  <a:srgbClr val="2D2D2D"/>
                </a:solidFill>
                <a:ea typeface="Noto Sans"/>
                <a:cs typeface="Noto Sans"/>
              </a:rPr>
              <a:t>.</a:t>
            </a:r>
            <a:r>
              <a:rPr lang="tr-TR" sz="1600" dirty="0">
                <a:solidFill>
                  <a:srgbClr val="2D2D2D"/>
                </a:solidFill>
                <a:ea typeface="Noto Sans"/>
                <a:cs typeface="Noto Sans"/>
              </a:rPr>
              <a:t> </a:t>
            </a:r>
            <a:r>
              <a:rPr lang="tr-TR" sz="1600" dirty="0" err="1">
                <a:solidFill>
                  <a:srgbClr val="2D2D2D"/>
                </a:solidFill>
                <a:ea typeface="Noto Sans"/>
                <a:cs typeface="Noto Sans"/>
              </a:rPr>
              <a:t>Vzpostavljanje</a:t>
            </a:r>
            <a:r>
              <a:rPr lang="tr-TR" sz="1600" dirty="0">
                <a:solidFill>
                  <a:srgbClr val="2D2D2D"/>
                </a:solidFill>
                <a:ea typeface="Noto Sans"/>
                <a:cs typeface="Noto Sans"/>
              </a:rPr>
              <a:t> </a:t>
            </a:r>
            <a:r>
              <a:rPr lang="tr-TR" sz="1600" dirty="0" err="1">
                <a:solidFill>
                  <a:srgbClr val="2D2D2D"/>
                </a:solidFill>
                <a:ea typeface="Noto Sans"/>
                <a:cs typeface="Noto Sans"/>
              </a:rPr>
              <a:t>odnosov</a:t>
            </a:r>
            <a:r>
              <a:rPr lang="en-US" sz="1600" dirty="0">
                <a:solidFill>
                  <a:srgbClr val="2D2D2D"/>
                </a:solidFill>
                <a:ea typeface="Noto Sans"/>
                <a:cs typeface="Noto Sans"/>
              </a:rPr>
              <a:t>.</a:t>
            </a:r>
            <a:r>
              <a:rPr lang="tr-TR" sz="1600" dirty="0">
                <a:solidFill>
                  <a:srgbClr val="2D2D2D"/>
                </a:solidFill>
                <a:ea typeface="Noto Sans"/>
                <a:cs typeface="Noto Sans"/>
              </a:rPr>
              <a:t> </a:t>
            </a:r>
            <a:r>
              <a:rPr lang="tr-TR" sz="1600" dirty="0" err="1">
                <a:solidFill>
                  <a:srgbClr val="2D2D2D"/>
                </a:solidFill>
                <a:ea typeface="Noto Sans"/>
                <a:cs typeface="Noto Sans"/>
              </a:rPr>
              <a:t>Reševanje</a:t>
            </a:r>
            <a:r>
              <a:rPr lang="tr-TR" sz="1600" dirty="0">
                <a:solidFill>
                  <a:srgbClr val="2D2D2D"/>
                </a:solidFill>
                <a:ea typeface="Noto Sans"/>
                <a:cs typeface="Noto Sans"/>
              </a:rPr>
              <a:t> </a:t>
            </a:r>
            <a:r>
              <a:rPr lang="tr-TR" sz="1600" dirty="0" err="1">
                <a:solidFill>
                  <a:srgbClr val="2D2D2D"/>
                </a:solidFill>
                <a:ea typeface="Noto Sans"/>
                <a:cs typeface="Noto Sans"/>
              </a:rPr>
              <a:t>problemov</a:t>
            </a:r>
            <a:r>
              <a:rPr lang="en-US" sz="1600" dirty="0">
                <a:solidFill>
                  <a:srgbClr val="2D2D2D"/>
                </a:solidFill>
                <a:ea typeface="Noto Sans"/>
                <a:cs typeface="Noto Sans"/>
              </a:rPr>
              <a:t>.</a:t>
            </a:r>
            <a:r>
              <a:rPr lang="tr-TR" sz="1600" dirty="0">
                <a:solidFill>
                  <a:srgbClr val="2D2D2D"/>
                </a:solidFill>
                <a:ea typeface="Noto Sans"/>
                <a:cs typeface="Noto Sans"/>
              </a:rPr>
              <a:t> </a:t>
            </a:r>
            <a:r>
              <a:rPr lang="tr-TR" sz="1600" dirty="0" err="1">
                <a:solidFill>
                  <a:srgbClr val="2D2D2D"/>
                </a:solidFill>
                <a:ea typeface="Noto Sans"/>
                <a:cs typeface="Noto Sans"/>
              </a:rPr>
              <a:t>Odločanje</a:t>
            </a:r>
            <a:r>
              <a:rPr lang="tr-TR" sz="1600" dirty="0">
                <a:solidFill>
                  <a:srgbClr val="2D2D2D"/>
                </a:solidFill>
                <a:ea typeface="Noto Sans"/>
                <a:cs typeface="Noto Sans"/>
              </a:rPr>
              <a:t>.</a:t>
            </a:r>
            <a:endParaRPr lang="tr-TR" dirty="0"/>
          </a:p>
        </p:txBody>
      </p:sp>
      <p:pic>
        <p:nvPicPr>
          <p:cNvPr id="3" name="Resim 2" descr="renklilik, grafik, kalp, yaratıcılık içeren bir resim&#10;&#10;Açıklama otomatik olarak oluşturuldu">
            <a:extLst>
              <a:ext uri="{FF2B5EF4-FFF2-40B4-BE49-F238E27FC236}">
                <a16:creationId xmlns:a16="http://schemas.microsoft.com/office/drawing/2014/main" id="{A49555D0-D754-8D1C-0588-B27BAC37EAB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801682" y="1712686"/>
            <a:ext cx="8760177" cy="4927600"/>
          </a:xfrm>
          <a:prstGeom prst="rect">
            <a:avLst/>
          </a:prstGeom>
        </p:spPr>
      </p:pic>
      <p:sp>
        <p:nvSpPr>
          <p:cNvPr id="8" name="Metin kutusu 7">
            <a:extLst>
              <a:ext uri="{FF2B5EF4-FFF2-40B4-BE49-F238E27FC236}">
                <a16:creationId xmlns:a16="http://schemas.microsoft.com/office/drawing/2014/main" id="{4126D578-E1D9-EAF2-6212-041C90027B41}"/>
              </a:ext>
            </a:extLst>
          </p:cNvPr>
          <p:cNvSpPr txBox="1"/>
          <p:nvPr/>
        </p:nvSpPr>
        <p:spPr>
          <a:xfrm>
            <a:off x="8525692" y="5678420"/>
            <a:ext cx="3326674" cy="246221"/>
          </a:xfrm>
          <a:prstGeom prst="rect">
            <a:avLst/>
          </a:prstGeom>
          <a:noFill/>
        </p:spPr>
        <p:txBody>
          <a:bodyPr wrap="square">
            <a:spAutoFit/>
          </a:bodyPr>
          <a:lstStyle/>
          <a:p>
            <a:pPr algn="ctr"/>
            <a:r>
              <a:rPr lang="en-US" sz="1000" dirty="0">
                <a:solidFill>
                  <a:schemeClr val="accent1"/>
                </a:solidFill>
              </a:rPr>
              <a:t>Vir </a:t>
            </a:r>
            <a:r>
              <a:rPr lang="en-US" sz="1000" dirty="0" err="1">
                <a:solidFill>
                  <a:schemeClr val="accent1"/>
                </a:solidFill>
              </a:rPr>
              <a:t>slike</a:t>
            </a:r>
            <a:r>
              <a:rPr lang="en-US" sz="1000" dirty="0">
                <a:solidFill>
                  <a:schemeClr val="accent1"/>
                </a:solidFill>
              </a:rPr>
              <a:t>: Istockphoto.com</a:t>
            </a:r>
            <a:endParaRPr lang="tr-TR" sz="1000" dirty="0">
              <a:solidFill>
                <a:schemeClr val="accent1"/>
              </a:solidFill>
            </a:endParaRPr>
          </a:p>
        </p:txBody>
      </p:sp>
    </p:spTree>
    <p:extLst>
      <p:ext uri="{BB962C8B-B14F-4D97-AF65-F5344CB8AC3E}">
        <p14:creationId xmlns:p14="http://schemas.microsoft.com/office/powerpoint/2010/main" val="193763916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Unvan 2">
            <a:extLst>
              <a:ext uri="{FF2B5EF4-FFF2-40B4-BE49-F238E27FC236}">
                <a16:creationId xmlns:a16="http://schemas.microsoft.com/office/drawing/2014/main" id="{A014A24B-64F9-3EBE-7340-299856E241BB}"/>
              </a:ext>
            </a:extLst>
          </p:cNvPr>
          <p:cNvSpPr txBox="1">
            <a:spLocks noGrp="1"/>
          </p:cNvSpPr>
          <p:nvPr>
            <p:ph type="title"/>
          </p:nvPr>
        </p:nvSpPr>
        <p:spPr>
          <a:xfrm>
            <a:off x="636776" y="1480076"/>
            <a:ext cx="10952285" cy="3665619"/>
          </a:xfrm>
          <a:prstGeom prst="rect">
            <a:avLst/>
          </a:prstGeom>
          <a:noFill/>
        </p:spPr>
        <p:txBody>
          <a:bodyPr wrap="square">
            <a:spAutoFit/>
          </a:bodyPr>
          <a:lstStyle/>
          <a:p>
            <a:r>
              <a:rPr lang="sl-SI" sz="1600" b="1" noProof="0" dirty="0">
                <a:solidFill>
                  <a:schemeClr val="accent1"/>
                </a:solidFill>
                <a:latin typeface="Raleway "/>
                <a:ea typeface="Noto Sans"/>
                <a:cs typeface="Noto Sans"/>
              </a:rPr>
              <a:t>Mejna cena </a:t>
            </a:r>
            <a:r>
              <a:rPr lang="sl-SI" sz="1600" noProof="0" dirty="0">
                <a:solidFill>
                  <a:schemeClr val="accent1"/>
                </a:solidFill>
                <a:latin typeface="Raleway "/>
                <a:ea typeface="Noto Sans"/>
                <a:cs typeface="Noto Sans"/>
              </a:rPr>
              <a:t>je vedno številčna količina. Preprosto povedano mejna cena je najnižji znesek, ki ga bo prodajalec sprejel za pogodbo in najvišji znesek, ki ga bo kupec plačal. To je znano tudi kot točka “odstopa". </a:t>
            </a:r>
            <a:br>
              <a:rPr lang="sl-SI" sz="1600" noProof="0" dirty="0">
                <a:latin typeface="Raleway "/>
                <a:ea typeface="Noto Sans" panose="020B0502040504020204" pitchFamily="34" charset="0"/>
                <a:cs typeface="Noto Sans" panose="020B0502040504020204" pitchFamily="34" charset="0"/>
              </a:rPr>
            </a:br>
            <a:br>
              <a:rPr lang="sl-SI" sz="1600" noProof="0" dirty="0">
                <a:latin typeface="Raleway "/>
                <a:ea typeface="Noto Sans" panose="020B0502040504020204" pitchFamily="34" charset="0"/>
                <a:cs typeface="Noto Sans" panose="020B0502040504020204" pitchFamily="34" charset="0"/>
              </a:rPr>
            </a:br>
            <a:r>
              <a:rPr lang="sl-SI" sz="1600" b="1" noProof="0" dirty="0">
                <a:solidFill>
                  <a:schemeClr val="accent1"/>
                </a:solidFill>
                <a:latin typeface="Raleway "/>
                <a:ea typeface="Noto Sans"/>
                <a:cs typeface="Noto Sans"/>
              </a:rPr>
              <a:t>Ciljna vrednost</a:t>
            </a:r>
            <a:r>
              <a:rPr lang="sl-SI" sz="1600" noProof="0" dirty="0">
                <a:solidFill>
                  <a:schemeClr val="accent1"/>
                </a:solidFill>
                <a:latin typeface="Raleway "/>
                <a:ea typeface="Noto Sans"/>
                <a:cs typeface="Noto Sans"/>
              </a:rPr>
              <a:t>: Vaš cilj je ciljna vrednost, pogosto znana kot </a:t>
            </a:r>
            <a:r>
              <a:rPr lang="sl-SI" sz="1600" noProof="0" dirty="0" err="1">
                <a:solidFill>
                  <a:schemeClr val="accent1"/>
                </a:solidFill>
                <a:latin typeface="Raleway "/>
                <a:ea typeface="Noto Sans"/>
                <a:cs typeface="Noto Sans"/>
              </a:rPr>
              <a:t>aspiracijska</a:t>
            </a:r>
            <a:r>
              <a:rPr lang="sl-SI" sz="1600" noProof="0" dirty="0">
                <a:solidFill>
                  <a:schemeClr val="accent1"/>
                </a:solidFill>
                <a:latin typeface="Raleway "/>
                <a:ea typeface="Noto Sans"/>
                <a:cs typeface="Noto Sans"/>
              </a:rPr>
              <a:t> vrednost - kaj bi radi dosegli v prihodnosti.</a:t>
            </a:r>
            <a:br>
              <a:rPr lang="sl-SI" sz="1600" noProof="0" dirty="0">
                <a:latin typeface="Raleway "/>
                <a:ea typeface="Noto Sans" panose="020B0502040504020204" pitchFamily="34" charset="0"/>
                <a:cs typeface="Noto Sans" panose="020B0502040504020204" pitchFamily="34" charset="0"/>
              </a:rPr>
            </a:br>
            <a:br>
              <a:rPr lang="sl-SI" sz="1600" noProof="0" dirty="0">
                <a:latin typeface="Raleway "/>
                <a:ea typeface="Noto Sans" panose="020B0502040504020204" pitchFamily="34" charset="0"/>
                <a:cs typeface="Noto Sans" panose="020B0502040504020204" pitchFamily="34" charset="0"/>
              </a:rPr>
            </a:br>
            <a:r>
              <a:rPr lang="sl-SI" sz="1600" b="1" noProof="0" dirty="0">
                <a:solidFill>
                  <a:schemeClr val="accent1"/>
                </a:solidFill>
                <a:latin typeface="Raleway "/>
                <a:ea typeface="Noto Sans"/>
                <a:cs typeface="Noto Sans"/>
              </a:rPr>
              <a:t>BATNA </a:t>
            </a:r>
            <a:r>
              <a:rPr lang="sl-SI" sz="1600" noProof="0" dirty="0">
                <a:solidFill>
                  <a:schemeClr val="accent1"/>
                </a:solidFill>
                <a:latin typeface="Raleway "/>
                <a:ea typeface="Noto Sans"/>
                <a:cs typeface="Noto Sans"/>
              </a:rPr>
              <a:t>(</a:t>
            </a:r>
            <a:r>
              <a:rPr lang="sl-SI" sz="1600" b="1" noProof="0" dirty="0" err="1">
                <a:solidFill>
                  <a:schemeClr val="accent1"/>
                </a:solidFill>
                <a:latin typeface="Raleway "/>
                <a:ea typeface="Noto Sans"/>
                <a:cs typeface="Noto Sans"/>
              </a:rPr>
              <a:t>B</a:t>
            </a:r>
            <a:r>
              <a:rPr lang="sl-SI" sz="1600" noProof="0" dirty="0" err="1">
                <a:solidFill>
                  <a:schemeClr val="accent1"/>
                </a:solidFill>
                <a:latin typeface="Raleway "/>
                <a:ea typeface="Noto Sans"/>
                <a:cs typeface="Noto Sans"/>
              </a:rPr>
              <a:t>est</a:t>
            </a:r>
            <a:r>
              <a:rPr lang="sl-SI" sz="1600" noProof="0" dirty="0">
                <a:solidFill>
                  <a:schemeClr val="accent1"/>
                </a:solidFill>
                <a:latin typeface="Raleway "/>
                <a:ea typeface="Noto Sans"/>
                <a:cs typeface="Noto Sans"/>
              </a:rPr>
              <a:t> </a:t>
            </a:r>
            <a:r>
              <a:rPr lang="sl-SI" sz="1600" b="1" noProof="0" dirty="0">
                <a:solidFill>
                  <a:schemeClr val="accent1"/>
                </a:solidFill>
                <a:latin typeface="Raleway "/>
                <a:ea typeface="Noto Sans"/>
                <a:cs typeface="Noto Sans"/>
              </a:rPr>
              <a:t>A</a:t>
            </a:r>
            <a:r>
              <a:rPr lang="sl-SI" sz="1600" noProof="0" dirty="0">
                <a:solidFill>
                  <a:schemeClr val="accent1"/>
                </a:solidFill>
                <a:latin typeface="Raleway "/>
                <a:ea typeface="Noto Sans"/>
                <a:cs typeface="Noto Sans"/>
              </a:rPr>
              <a:t>lternative </a:t>
            </a:r>
            <a:r>
              <a:rPr lang="sl-SI" sz="1600" b="1" noProof="0" dirty="0">
                <a:solidFill>
                  <a:schemeClr val="accent1"/>
                </a:solidFill>
                <a:latin typeface="Raleway "/>
                <a:ea typeface="Noto Sans"/>
                <a:cs typeface="Noto Sans"/>
              </a:rPr>
              <a:t>T</a:t>
            </a:r>
            <a:r>
              <a:rPr lang="sl-SI" sz="1600" noProof="0" dirty="0">
                <a:solidFill>
                  <a:schemeClr val="accent1"/>
                </a:solidFill>
                <a:latin typeface="Raleway "/>
                <a:ea typeface="Noto Sans"/>
                <a:cs typeface="Noto Sans"/>
              </a:rPr>
              <a:t>o a </a:t>
            </a:r>
            <a:r>
              <a:rPr lang="sl-SI" sz="1600" b="1" noProof="0" dirty="0" err="1">
                <a:solidFill>
                  <a:schemeClr val="accent1"/>
                </a:solidFill>
                <a:latin typeface="Raleway "/>
                <a:ea typeface="Noto Sans"/>
                <a:cs typeface="Noto Sans"/>
              </a:rPr>
              <a:t>N</a:t>
            </a:r>
            <a:r>
              <a:rPr lang="sl-SI" sz="1600" noProof="0" dirty="0" err="1">
                <a:solidFill>
                  <a:schemeClr val="accent1"/>
                </a:solidFill>
                <a:latin typeface="Raleway "/>
                <a:ea typeface="Noto Sans"/>
                <a:cs typeface="Noto Sans"/>
              </a:rPr>
              <a:t>egotiated</a:t>
            </a:r>
            <a:r>
              <a:rPr lang="sl-SI" sz="1600" noProof="0" dirty="0">
                <a:solidFill>
                  <a:schemeClr val="accent1"/>
                </a:solidFill>
                <a:latin typeface="Raleway "/>
                <a:ea typeface="Noto Sans"/>
                <a:cs typeface="Noto Sans"/>
              </a:rPr>
              <a:t> </a:t>
            </a:r>
            <a:r>
              <a:rPr lang="sl-SI" sz="1600" b="1" noProof="0" dirty="0" err="1">
                <a:solidFill>
                  <a:schemeClr val="accent1"/>
                </a:solidFill>
                <a:latin typeface="Raleway "/>
                <a:ea typeface="Noto Sans"/>
                <a:cs typeface="Noto Sans"/>
              </a:rPr>
              <a:t>A</a:t>
            </a:r>
            <a:r>
              <a:rPr lang="sl-SI" sz="1600" noProof="0" dirty="0" err="1">
                <a:solidFill>
                  <a:schemeClr val="accent1"/>
                </a:solidFill>
                <a:latin typeface="Raleway "/>
                <a:ea typeface="Noto Sans"/>
                <a:cs typeface="Noto Sans"/>
              </a:rPr>
              <a:t>greement</a:t>
            </a:r>
            <a:r>
              <a:rPr lang="sl-SI" sz="1600" noProof="0" dirty="0">
                <a:solidFill>
                  <a:schemeClr val="accent1"/>
                </a:solidFill>
                <a:latin typeface="Raleway "/>
                <a:ea typeface="Noto Sans"/>
                <a:cs typeface="Noto Sans"/>
              </a:rPr>
              <a:t> (Najboljša alternativa dogovorjenemu sporazumu) je po mnenju ene strani v pogajanjih najboljša možnost, če pogovori propadejo. </a:t>
            </a:r>
            <a:br>
              <a:rPr lang="sl-SI" sz="1600" noProof="0" dirty="0">
                <a:latin typeface="Raleway "/>
                <a:ea typeface="Noto Sans" panose="020B0502040504020204" pitchFamily="34" charset="0"/>
                <a:cs typeface="Noto Sans" panose="020B0502040504020204" pitchFamily="34" charset="0"/>
              </a:rPr>
            </a:br>
            <a:br>
              <a:rPr lang="sl-SI" sz="1600" noProof="0" dirty="0">
                <a:latin typeface="Raleway "/>
                <a:ea typeface="Noto Sans" panose="020B0502040504020204" pitchFamily="34" charset="0"/>
                <a:cs typeface="Noto Sans" panose="020B0502040504020204" pitchFamily="34" charset="0"/>
              </a:rPr>
            </a:br>
            <a:r>
              <a:rPr lang="sl-SI" sz="1600" b="1" noProof="0" dirty="0">
                <a:solidFill>
                  <a:schemeClr val="accent1"/>
                </a:solidFill>
                <a:latin typeface="Raleway "/>
                <a:ea typeface="Noto Sans"/>
                <a:cs typeface="Noto Sans"/>
              </a:rPr>
              <a:t>ZOPA </a:t>
            </a:r>
            <a:r>
              <a:rPr lang="sl-SI" sz="1600" noProof="0" dirty="0">
                <a:solidFill>
                  <a:schemeClr val="accent1"/>
                </a:solidFill>
                <a:latin typeface="Raleway "/>
                <a:ea typeface="Noto Sans"/>
                <a:cs typeface="Noto Sans"/>
              </a:rPr>
              <a:t>ali</a:t>
            </a:r>
            <a:r>
              <a:rPr lang="sl-SI" sz="1600" noProof="0" dirty="0">
                <a:latin typeface="Raleway "/>
                <a:ea typeface="Noto Sans" panose="020B0502040504020204" pitchFamily="34" charset="0"/>
                <a:cs typeface="Noto Sans" panose="020B0502040504020204" pitchFamily="34" charset="0"/>
              </a:rPr>
              <a:t> </a:t>
            </a:r>
            <a:r>
              <a:rPr lang="sl-SI" sz="1600" b="1" noProof="0" dirty="0">
                <a:solidFill>
                  <a:schemeClr val="accent1"/>
                </a:solidFill>
                <a:latin typeface="Raleway "/>
                <a:ea typeface="Noto Sans"/>
                <a:cs typeface="Noto Sans"/>
              </a:rPr>
              <a:t>Z</a:t>
            </a:r>
            <a:r>
              <a:rPr lang="sl-SI" sz="1600" noProof="0" dirty="0">
                <a:solidFill>
                  <a:schemeClr val="accent1"/>
                </a:solidFill>
                <a:latin typeface="Raleway "/>
                <a:ea typeface="Noto Sans"/>
                <a:cs typeface="Noto Sans"/>
              </a:rPr>
              <a:t>one</a:t>
            </a:r>
            <a:r>
              <a:rPr lang="sl-SI" sz="1600" b="1" noProof="0" dirty="0">
                <a:solidFill>
                  <a:schemeClr val="accent1"/>
                </a:solidFill>
                <a:latin typeface="Raleway "/>
                <a:ea typeface="Noto Sans"/>
                <a:cs typeface="Noto Sans"/>
              </a:rPr>
              <a:t> </a:t>
            </a:r>
            <a:r>
              <a:rPr lang="sl-SI" sz="1600" b="1" noProof="0" dirty="0" err="1">
                <a:solidFill>
                  <a:schemeClr val="accent1"/>
                </a:solidFill>
                <a:latin typeface="Raleway "/>
                <a:ea typeface="Noto Sans"/>
                <a:cs typeface="Noto Sans"/>
              </a:rPr>
              <a:t>O</a:t>
            </a:r>
            <a:r>
              <a:rPr lang="sl-SI" sz="1600" noProof="0" dirty="0" err="1">
                <a:solidFill>
                  <a:schemeClr val="accent1"/>
                </a:solidFill>
                <a:latin typeface="Raleway "/>
                <a:ea typeface="Noto Sans"/>
                <a:cs typeface="Noto Sans"/>
              </a:rPr>
              <a:t>f</a:t>
            </a:r>
            <a:r>
              <a:rPr lang="sl-SI" sz="1600" b="1" noProof="0" dirty="0">
                <a:solidFill>
                  <a:schemeClr val="accent1"/>
                </a:solidFill>
                <a:latin typeface="Raleway "/>
                <a:ea typeface="Noto Sans"/>
                <a:cs typeface="Noto Sans"/>
              </a:rPr>
              <a:t> </a:t>
            </a:r>
            <a:r>
              <a:rPr lang="sl-SI" sz="1600" b="1" noProof="0" dirty="0" err="1">
                <a:solidFill>
                  <a:schemeClr val="accent1"/>
                </a:solidFill>
                <a:latin typeface="Raleway "/>
                <a:ea typeface="Noto Sans"/>
                <a:cs typeface="Noto Sans"/>
              </a:rPr>
              <a:t>P</a:t>
            </a:r>
            <a:r>
              <a:rPr lang="sl-SI" sz="1600" noProof="0" dirty="0" err="1">
                <a:solidFill>
                  <a:schemeClr val="accent1"/>
                </a:solidFill>
                <a:latin typeface="Raleway "/>
                <a:ea typeface="Noto Sans"/>
                <a:cs typeface="Noto Sans"/>
              </a:rPr>
              <a:t>ossible</a:t>
            </a:r>
            <a:r>
              <a:rPr lang="sl-SI" sz="1600" noProof="0" dirty="0">
                <a:solidFill>
                  <a:schemeClr val="accent1"/>
                </a:solidFill>
                <a:latin typeface="Raleway "/>
                <a:ea typeface="Noto Sans"/>
                <a:cs typeface="Noto Sans"/>
              </a:rPr>
              <a:t> </a:t>
            </a:r>
            <a:r>
              <a:rPr lang="sl-SI" sz="1600" b="1" noProof="0" dirty="0" err="1">
                <a:solidFill>
                  <a:schemeClr val="accent1"/>
                </a:solidFill>
                <a:latin typeface="Raleway "/>
                <a:ea typeface="Noto Sans"/>
                <a:cs typeface="Noto Sans"/>
              </a:rPr>
              <a:t>A</a:t>
            </a:r>
            <a:r>
              <a:rPr lang="sl-SI" sz="1600" noProof="0" dirty="0" err="1">
                <a:solidFill>
                  <a:schemeClr val="accent1"/>
                </a:solidFill>
                <a:latin typeface="Raleway "/>
                <a:ea typeface="Noto Sans"/>
                <a:cs typeface="Noto Sans"/>
              </a:rPr>
              <a:t>greement</a:t>
            </a:r>
            <a:r>
              <a:rPr lang="sl-SI" sz="1600" noProof="0" dirty="0">
                <a:solidFill>
                  <a:schemeClr val="accent1"/>
                </a:solidFill>
                <a:latin typeface="Raleway "/>
                <a:ea typeface="Noto Sans"/>
                <a:cs typeface="Noto Sans"/>
              </a:rPr>
              <a:t> (Cona možnega sporazuma)</a:t>
            </a:r>
            <a:r>
              <a:rPr lang="sl-SI" sz="1600" b="1" noProof="0" dirty="0">
                <a:solidFill>
                  <a:schemeClr val="accent1"/>
                </a:solidFill>
                <a:latin typeface="Raleway "/>
                <a:ea typeface="Noto Sans"/>
                <a:cs typeface="Noto Sans"/>
              </a:rPr>
              <a:t> </a:t>
            </a:r>
            <a:r>
              <a:rPr lang="sl-SI" sz="1600" noProof="0" dirty="0">
                <a:solidFill>
                  <a:schemeClr val="accent1"/>
                </a:solidFill>
                <a:latin typeface="Raleway "/>
                <a:ea typeface="Noto Sans"/>
                <a:cs typeface="Noto Sans"/>
              </a:rPr>
              <a:t>se šteje za področje, na katerem lahko dve ali več pogajalskih strank najde skupno stališče.</a:t>
            </a:r>
            <a:br>
              <a:rPr lang="sl-SI" sz="1600" noProof="0" dirty="0">
                <a:latin typeface="Raleway "/>
                <a:ea typeface="Noto Sans" panose="020B0502040504020204" pitchFamily="34" charset="0"/>
                <a:cs typeface="Noto Sans" panose="020B0502040504020204" pitchFamily="34" charset="0"/>
              </a:rPr>
            </a:br>
            <a:br>
              <a:rPr lang="sl-SI" sz="1600" noProof="0" dirty="0">
                <a:latin typeface="Raleway "/>
                <a:ea typeface="Noto Sans" panose="020B0502040504020204" pitchFamily="34" charset="0"/>
                <a:cs typeface="Noto Sans" panose="020B0502040504020204" pitchFamily="34" charset="0"/>
              </a:rPr>
            </a:br>
            <a:r>
              <a:rPr lang="sl-SI" sz="1600" b="1" noProof="0" dirty="0">
                <a:solidFill>
                  <a:schemeClr val="accent1"/>
                </a:solidFill>
                <a:latin typeface="Raleway "/>
                <a:ea typeface="Noto Sans"/>
                <a:cs typeface="Noto Sans" panose="020B0502040504020204" pitchFamily="34" charset="0"/>
              </a:rPr>
              <a:t>Cona p</a:t>
            </a:r>
            <a:r>
              <a:rPr lang="sl-SI" sz="1600" b="1" noProof="0" dirty="0">
                <a:solidFill>
                  <a:schemeClr val="accent1"/>
                </a:solidFill>
                <a:latin typeface="Raleway "/>
                <a:ea typeface="Noto Sans"/>
                <a:cs typeface="Noto Sans"/>
              </a:rPr>
              <a:t>ozitivnih pogajanj </a:t>
            </a:r>
            <a:r>
              <a:rPr lang="sl-SI" sz="1600" noProof="0" dirty="0">
                <a:solidFill>
                  <a:schemeClr val="accent1"/>
                </a:solidFill>
                <a:latin typeface="Raleway "/>
                <a:ea typeface="Noto Sans"/>
                <a:cs typeface="Noto Sans"/>
              </a:rPr>
              <a:t>je območje znotraj ZOPA, o katerem so se vse strani v pogajanjih pripravljene dogovoriti. </a:t>
            </a:r>
            <a:br>
              <a:rPr lang="sl-SI" sz="1600" noProof="0" dirty="0">
                <a:latin typeface="Raleway "/>
                <a:ea typeface="Noto Sans" panose="020B0502040504020204" pitchFamily="34" charset="0"/>
                <a:cs typeface="Noto Sans" panose="020B0502040504020204" pitchFamily="34" charset="0"/>
              </a:rPr>
            </a:br>
            <a:br>
              <a:rPr lang="sl-SI" sz="1600" b="1" noProof="0" dirty="0">
                <a:latin typeface="Raleway "/>
                <a:ea typeface="Noto Sans" panose="020B0502040504020204" pitchFamily="34" charset="0"/>
                <a:cs typeface="Noto Sans" panose="020B0502040504020204" pitchFamily="34" charset="0"/>
              </a:rPr>
            </a:br>
            <a:r>
              <a:rPr lang="sl-SI" sz="1600" b="1" noProof="0" dirty="0">
                <a:solidFill>
                  <a:schemeClr val="accent1"/>
                </a:solidFill>
                <a:latin typeface="Raleway "/>
                <a:ea typeface="Noto Sans"/>
                <a:cs typeface="Noto Sans"/>
              </a:rPr>
              <a:t>Negativna cona </a:t>
            </a:r>
            <a:r>
              <a:rPr lang="sl-SI" sz="1600" noProof="0" dirty="0">
                <a:solidFill>
                  <a:schemeClr val="accent1"/>
                </a:solidFill>
                <a:latin typeface="Raleway "/>
                <a:ea typeface="Noto Sans"/>
              </a:rPr>
              <a:t>pomeni, da </a:t>
            </a:r>
            <a:r>
              <a:rPr lang="sl-SI" sz="1600" noProof="0" dirty="0">
                <a:solidFill>
                  <a:schemeClr val="accent1"/>
                </a:solidFill>
                <a:latin typeface="Raleway "/>
                <a:ea typeface="Noto Sans"/>
                <a:cs typeface="Noto Sans"/>
              </a:rPr>
              <a:t>se obe strani strinjata, da se na začetku pogajanj ne prekrivata.</a:t>
            </a:r>
            <a:br>
              <a:rPr lang="sl-SI" sz="1800" noProof="0" dirty="0">
                <a:latin typeface="Raleway "/>
                <a:ea typeface="Noto Sans" panose="020B0502040504020204" pitchFamily="34" charset="0"/>
                <a:cs typeface="Noto Sans" panose="020B0502040504020204" pitchFamily="34" charset="0"/>
              </a:rPr>
            </a:br>
            <a:r>
              <a:rPr lang="sl-SI" sz="1800" b="1" noProof="0" dirty="0">
                <a:solidFill>
                  <a:schemeClr val="accent1"/>
                </a:solidFill>
                <a:latin typeface="Raleway "/>
                <a:ea typeface="Noto Sans"/>
                <a:cs typeface="Noto Sans"/>
              </a:rPr>
              <a:t> </a:t>
            </a:r>
            <a:endParaRPr lang="sl-SI" sz="1800" b="1" u="sng" noProof="0" dirty="0">
              <a:solidFill>
                <a:schemeClr val="accent1"/>
              </a:solidFill>
              <a:latin typeface="Raleway "/>
              <a:ea typeface="Noto Sans"/>
              <a:cs typeface="Noto Sans"/>
            </a:endParaRPr>
          </a:p>
        </p:txBody>
      </p:sp>
      <p:sp>
        <p:nvSpPr>
          <p:cNvPr id="5" name="Metin kutusu 4">
            <a:extLst>
              <a:ext uri="{FF2B5EF4-FFF2-40B4-BE49-F238E27FC236}">
                <a16:creationId xmlns:a16="http://schemas.microsoft.com/office/drawing/2014/main" id="{A014A24B-64F9-3EBE-7340-299856E241BB}"/>
              </a:ext>
            </a:extLst>
          </p:cNvPr>
          <p:cNvSpPr txBox="1"/>
          <p:nvPr/>
        </p:nvSpPr>
        <p:spPr>
          <a:xfrm>
            <a:off x="638755" y="831518"/>
            <a:ext cx="6080761" cy="369332"/>
          </a:xfrm>
          <a:prstGeom prst="rect">
            <a:avLst/>
          </a:prstGeom>
          <a:noFill/>
        </p:spPr>
        <p:txBody>
          <a:bodyPr wrap="square" lIns="91440" tIns="45720" rIns="91440" bIns="45720" anchor="t">
            <a:spAutoFit/>
          </a:bodyPr>
          <a:lstStyle/>
          <a:p>
            <a:pPr algn="just"/>
            <a:r>
              <a:rPr lang="pl-PL" b="1" dirty="0">
                <a:solidFill>
                  <a:schemeClr val="bg1"/>
                </a:solidFill>
                <a:latin typeface="Raleway SemiBold"/>
                <a:ea typeface="Noto Sans"/>
                <a:cs typeface="Noto Sans"/>
              </a:rPr>
              <a:t>Kateri so ključni pogajalski pogoji</a:t>
            </a:r>
            <a:r>
              <a:rPr lang="tr-TR" b="1" dirty="0">
                <a:solidFill>
                  <a:schemeClr val="bg1"/>
                </a:solidFill>
                <a:latin typeface="Raleway SemiBold"/>
                <a:ea typeface="Noto Sans"/>
                <a:cs typeface="Noto Sans"/>
              </a:rPr>
              <a:t>?</a:t>
            </a:r>
          </a:p>
        </p:txBody>
      </p:sp>
    </p:spTree>
    <p:extLst>
      <p:ext uri="{BB962C8B-B14F-4D97-AF65-F5344CB8AC3E}">
        <p14:creationId xmlns:p14="http://schemas.microsoft.com/office/powerpoint/2010/main" val="231049336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Unvan 2">
            <a:extLst>
              <a:ext uri="{FF2B5EF4-FFF2-40B4-BE49-F238E27FC236}">
                <a16:creationId xmlns:a16="http://schemas.microsoft.com/office/drawing/2014/main" id="{A014A24B-64F9-3EBE-7340-299856E241BB}"/>
              </a:ext>
            </a:extLst>
          </p:cNvPr>
          <p:cNvSpPr txBox="1">
            <a:spLocks noGrp="1"/>
          </p:cNvSpPr>
          <p:nvPr>
            <p:ph type="title"/>
          </p:nvPr>
        </p:nvSpPr>
        <p:spPr>
          <a:xfrm>
            <a:off x="271514" y="1306730"/>
            <a:ext cx="11113262" cy="4617611"/>
          </a:xfrm>
          <a:prstGeom prst="rect">
            <a:avLst/>
          </a:prstGeom>
          <a:noFill/>
        </p:spPr>
        <p:txBody>
          <a:bodyPr wrap="square">
            <a:spAutoFit/>
          </a:bodyPr>
          <a:lstStyle/>
          <a:p>
            <a:pPr defTabSz="457200">
              <a:lnSpc>
                <a:spcPct val="150000"/>
              </a:lnSpc>
              <a:spcBef>
                <a:spcPts val="600"/>
              </a:spcBef>
              <a:spcAft>
                <a:spcPts val="600"/>
              </a:spcAft>
            </a:pPr>
            <a:r>
              <a:rPr lang="sl-SI" sz="1800" b="1" noProof="0" dirty="0">
                <a:solidFill>
                  <a:prstClr val="black"/>
                </a:solidFill>
                <a:latin typeface="Raleway "/>
                <a:ea typeface="Noto Sans"/>
                <a:cs typeface="Noto Sans"/>
              </a:rPr>
              <a:t>Tekmovalni (Jaz zmagam - ti izgubiš): </a:t>
            </a:r>
            <a:r>
              <a:rPr lang="sl-SI" sz="1800" noProof="0" dirty="0">
                <a:solidFill>
                  <a:prstClr val="black"/>
                </a:solidFill>
                <a:latin typeface="Raleway "/>
                <a:ea typeface="Noto Sans"/>
                <a:cs typeface="Noto Sans"/>
              </a:rPr>
              <a:t>Pogajalci v konkurenčnem slogu zasledujejo svoje potrebe. Pogosto uporabljajo </a:t>
            </a:r>
            <a:r>
              <a:rPr lang="sl-SI" sz="1800" dirty="0">
                <a:solidFill>
                  <a:prstClr val="black"/>
                </a:solidFill>
                <a:latin typeface="Raleway "/>
                <a:ea typeface="Noto Sans"/>
                <a:cs typeface="Noto Sans"/>
              </a:rPr>
              <a:t>vsakršno</a:t>
            </a:r>
            <a:r>
              <a:rPr lang="sl-SI" sz="1800" noProof="0" dirty="0">
                <a:solidFill>
                  <a:prstClr val="black"/>
                </a:solidFill>
                <a:latin typeface="Raleway "/>
                <a:ea typeface="Noto Sans"/>
                <a:cs typeface="Noto Sans"/>
              </a:rPr>
              <a:t> moč in taktike, ki jih lahko zberejo, vključno s svojo osebnostjo, položajem, gospodarskimi grožnjami, močjo ali velikostjo blagovne znamke ali tržnim deležem.</a:t>
            </a:r>
            <a:br>
              <a:rPr lang="sl-SI" sz="1800" noProof="0" dirty="0">
                <a:latin typeface="Raleway "/>
                <a:ea typeface="Noto Sans" panose="020B0502040504020204" pitchFamily="34" charset="0"/>
                <a:cs typeface="Noto Sans" panose="020B0502040504020204" pitchFamily="34" charset="0"/>
              </a:rPr>
            </a:br>
            <a:r>
              <a:rPr lang="sl-SI" sz="1800" b="1" noProof="0" dirty="0">
                <a:solidFill>
                  <a:prstClr val="black"/>
                </a:solidFill>
                <a:latin typeface="Raleway "/>
                <a:ea typeface="Noto Sans"/>
                <a:cs typeface="Noto Sans"/>
              </a:rPr>
              <a:t>Prilagodljivi (Jaz izgubim – ti zmagaš): </a:t>
            </a:r>
            <a:r>
              <a:rPr lang="sl-SI" sz="1800" noProof="0" dirty="0">
                <a:solidFill>
                  <a:prstClr val="black"/>
                </a:solidFill>
                <a:latin typeface="Raleway "/>
                <a:ea typeface="Noto Sans"/>
                <a:cs typeface="Noto Sans"/>
              </a:rPr>
              <a:t>Nasprotno od tekmovanja. Za prilagodljive pogajalce je odnos vse. Prilagodljivi profili menijo, da je pot do "pridobivanja ljudi ta, da jim damo tisto, kar hočejo." </a:t>
            </a:r>
            <a:br>
              <a:rPr lang="sl-SI" sz="1800" noProof="0" dirty="0">
                <a:latin typeface="Raleway "/>
                <a:ea typeface="Noto Sans" panose="020B0502040504020204" pitchFamily="34" charset="0"/>
                <a:cs typeface="Noto Sans" panose="020B0502040504020204" pitchFamily="34" charset="0"/>
              </a:rPr>
            </a:br>
            <a:r>
              <a:rPr lang="sl-SI" sz="1800" b="1" noProof="0" dirty="0">
                <a:solidFill>
                  <a:prstClr val="black"/>
                </a:solidFill>
                <a:latin typeface="Raleway "/>
                <a:ea typeface="Noto Sans"/>
                <a:cs typeface="Noto Sans"/>
              </a:rPr>
              <a:t>Izogibajoči (Jaz izgubim – ti izgubiš): </a:t>
            </a:r>
            <a:r>
              <a:rPr lang="sl-SI" sz="1800" noProof="0" dirty="0">
                <a:solidFill>
                  <a:prstClr val="black"/>
                </a:solidFill>
                <a:latin typeface="Raleway "/>
                <a:ea typeface="Noto Sans"/>
                <a:cs typeface="Noto Sans"/>
              </a:rPr>
              <a:t>Temu najpogosteje rečemo "pasivno agresivno". Ljudje, ki običajno uporabljajo ta slog, resnično ne marajo konfliktov. Namesto da bi se neposredno pogovarjali z vami o nekem vprašanju, se pogajalci s tem slogom poskušajo maščevati, ne da bi vi vedeli za to. Slog izogibanja je lahko tipičen odziv na visoko konkurenčne pogajalce. Prodajalci ne izberejo visoko konkurenčnih kupcev (npr. </a:t>
            </a:r>
            <a:r>
              <a:rPr lang="sl-SI" sz="1800" dirty="0">
                <a:solidFill>
                  <a:prstClr val="black"/>
                </a:solidFill>
                <a:latin typeface="Raleway "/>
                <a:ea typeface="Noto Sans"/>
                <a:cs typeface="Noto Sans"/>
              </a:rPr>
              <a:t>izogibanje</a:t>
            </a:r>
            <a:r>
              <a:rPr lang="sl-SI" sz="1800" noProof="0" dirty="0">
                <a:solidFill>
                  <a:prstClr val="black"/>
                </a:solidFill>
                <a:latin typeface="Raleway "/>
                <a:ea typeface="Noto Sans"/>
                <a:cs typeface="Noto Sans"/>
              </a:rPr>
              <a:t> konkurenčnim kupcem) in se lahko odločijo, da bodo vložili denar za trženje in delili svoje najboljše ideje in promocije nagrad s profili, ki se ne izogibajo.</a:t>
            </a:r>
            <a:endParaRPr lang="sl-SI" sz="1800" b="1" u="sng" noProof="0" dirty="0">
              <a:solidFill>
                <a:prstClr val="black"/>
              </a:solidFill>
              <a:latin typeface="Noto Sans"/>
              <a:ea typeface="Noto Sans"/>
              <a:cs typeface="Noto Sans"/>
            </a:endParaRPr>
          </a:p>
        </p:txBody>
      </p:sp>
      <p:sp>
        <p:nvSpPr>
          <p:cNvPr id="5" name="Metin kutusu 4">
            <a:extLst>
              <a:ext uri="{FF2B5EF4-FFF2-40B4-BE49-F238E27FC236}">
                <a16:creationId xmlns:a16="http://schemas.microsoft.com/office/drawing/2014/main" id="{A014A24B-64F9-3EBE-7340-299856E241BB}"/>
              </a:ext>
            </a:extLst>
          </p:cNvPr>
          <p:cNvSpPr txBox="1"/>
          <p:nvPr/>
        </p:nvSpPr>
        <p:spPr>
          <a:xfrm>
            <a:off x="271514" y="377487"/>
            <a:ext cx="6080761" cy="615553"/>
          </a:xfrm>
          <a:prstGeom prst="rect">
            <a:avLst/>
          </a:prstGeom>
          <a:noFill/>
        </p:spPr>
        <p:txBody>
          <a:bodyPr wrap="square" lIns="91440" tIns="45720" rIns="91440" bIns="45720" anchor="t">
            <a:spAutoFit/>
          </a:bodyPr>
          <a:lstStyle/>
          <a:p>
            <a:pPr lvl="0" algn="just">
              <a:defRPr/>
            </a:pPr>
            <a:r>
              <a:rPr lang="tr-TR" sz="3400" b="1" dirty="0">
                <a:solidFill>
                  <a:schemeClr val="accent3">
                    <a:lumMod val="75000"/>
                  </a:schemeClr>
                </a:solidFill>
                <a:ea typeface="Noto Sans"/>
                <a:cs typeface="Noto Sans"/>
              </a:rPr>
              <a:t>Pogajalski slogi </a:t>
            </a:r>
            <a:r>
              <a:rPr lang="en-US" sz="3400" b="1" dirty="0">
                <a:solidFill>
                  <a:schemeClr val="accent3">
                    <a:lumMod val="75000"/>
                  </a:schemeClr>
                </a:solidFill>
                <a:ea typeface="Noto Sans"/>
                <a:cs typeface="Noto Sans"/>
              </a:rPr>
              <a:t>– </a:t>
            </a:r>
            <a:r>
              <a:rPr lang="tr-TR" sz="3400" b="1" dirty="0">
                <a:solidFill>
                  <a:schemeClr val="accent3">
                    <a:lumMod val="75000"/>
                  </a:schemeClr>
                </a:solidFill>
                <a:ea typeface="Noto Sans"/>
                <a:cs typeface="Noto Sans"/>
              </a:rPr>
              <a:t>1/2</a:t>
            </a:r>
            <a:endParaRPr kumimoji="0" lang="tr-TR" sz="3400" b="1" i="0" strike="noStrike" kern="1200" cap="none" spc="0" normalizeH="0" baseline="0" noProof="0" dirty="0">
              <a:ln>
                <a:noFill/>
              </a:ln>
              <a:solidFill>
                <a:schemeClr val="accent3">
                  <a:lumMod val="75000"/>
                </a:schemeClr>
              </a:solidFill>
              <a:effectLst/>
              <a:highlight>
                <a:srgbClr val="FFFF00"/>
              </a:highlight>
              <a:uLnTx/>
              <a:uFillTx/>
              <a:ea typeface="Noto Sans"/>
              <a:cs typeface="Noto Sans"/>
            </a:endParaRPr>
          </a:p>
        </p:txBody>
      </p:sp>
    </p:spTree>
    <p:extLst>
      <p:ext uri="{BB962C8B-B14F-4D97-AF65-F5344CB8AC3E}">
        <p14:creationId xmlns:p14="http://schemas.microsoft.com/office/powerpoint/2010/main" val="427058035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5A52CD3-C706-D3D8-019E-831BB0FD8DE2}"/>
            </a:ext>
          </a:extLst>
        </p:cNvPr>
        <p:cNvGrpSpPr/>
        <p:nvPr/>
      </p:nvGrpSpPr>
      <p:grpSpPr>
        <a:xfrm>
          <a:off x="0" y="0"/>
          <a:ext cx="0" cy="0"/>
          <a:chOff x="0" y="0"/>
          <a:chExt cx="0" cy="0"/>
        </a:xfrm>
      </p:grpSpPr>
      <p:sp>
        <p:nvSpPr>
          <p:cNvPr id="3" name="Unvan 2">
            <a:extLst>
              <a:ext uri="{FF2B5EF4-FFF2-40B4-BE49-F238E27FC236}">
                <a16:creationId xmlns:a16="http://schemas.microsoft.com/office/drawing/2014/main" id="{C36C2346-FAAC-D802-7FCF-C87D341C76C3}"/>
              </a:ext>
            </a:extLst>
          </p:cNvPr>
          <p:cNvSpPr txBox="1">
            <a:spLocks noGrp="1"/>
          </p:cNvSpPr>
          <p:nvPr>
            <p:ph type="title"/>
          </p:nvPr>
        </p:nvSpPr>
        <p:spPr>
          <a:xfrm>
            <a:off x="484632" y="1237598"/>
            <a:ext cx="11420855" cy="4382803"/>
          </a:xfrm>
          <a:prstGeom prst="rect">
            <a:avLst/>
          </a:prstGeom>
          <a:noFill/>
        </p:spPr>
        <p:txBody>
          <a:bodyPr wrap="square">
            <a:spAutoFit/>
          </a:bodyPr>
          <a:lstStyle/>
          <a:p>
            <a:pPr lvl="0" defTabSz="457200">
              <a:lnSpc>
                <a:spcPct val="150000"/>
              </a:lnSpc>
              <a:spcBef>
                <a:spcPts val="600"/>
              </a:spcBef>
              <a:spcAft>
                <a:spcPts val="600"/>
              </a:spcAft>
            </a:pPr>
            <a:r>
              <a:rPr lang="sl-SI" sz="1600" b="1" noProof="0" dirty="0">
                <a:solidFill>
                  <a:prstClr val="black"/>
                </a:solidFill>
                <a:latin typeface="Raleway "/>
                <a:ea typeface="Noto Sans" panose="020B0502040504020204" pitchFamily="34" charset="0"/>
                <a:cs typeface="Noto Sans" panose="020B0502040504020204" pitchFamily="34" charset="0"/>
              </a:rPr>
              <a:t>Kompromisni  (Jaz izgubim / Dobim nekaj –  ti izgubiš / dobiš nekaj)</a:t>
            </a:r>
            <a:r>
              <a:rPr lang="sl-SI" sz="1600" noProof="0" dirty="0">
                <a:solidFill>
                  <a:prstClr val="black"/>
                </a:solidFill>
                <a:latin typeface="Raleway "/>
                <a:ea typeface="Noto Sans" panose="020B0502040504020204" pitchFamily="34" charset="0"/>
                <a:cs typeface="Noto Sans" panose="020B0502040504020204" pitchFamily="34" charset="0"/>
              </a:rPr>
              <a:t>: Kompromis je slog, ki ga večina ljudi obravnava kot pogajanje, na pol poti je običajno samo barantanje. Kompromis pogosto vključuje razdelitev razlike, kar običajno povzroči končni položaj približno na polovici poti med začetnimi položaji obeh strank. </a:t>
            </a:r>
            <a:br>
              <a:rPr lang="sl-SI" sz="1600" noProof="0" dirty="0">
                <a:solidFill>
                  <a:prstClr val="black"/>
                </a:solidFill>
                <a:latin typeface="Raleway "/>
                <a:ea typeface="Noto Sans" panose="020B0502040504020204" pitchFamily="34" charset="0"/>
                <a:cs typeface="Noto Sans" panose="020B0502040504020204" pitchFamily="34" charset="0"/>
              </a:rPr>
            </a:br>
            <a:br>
              <a:rPr lang="sl-SI" sz="1600" noProof="0" dirty="0">
                <a:solidFill>
                  <a:prstClr val="black"/>
                </a:solidFill>
                <a:latin typeface="Raleway "/>
                <a:ea typeface="Noto Sans" panose="020B0502040504020204" pitchFamily="34" charset="0"/>
                <a:cs typeface="Noto Sans" panose="020B0502040504020204" pitchFamily="34" charset="0"/>
              </a:rPr>
            </a:br>
            <a:r>
              <a:rPr lang="sl-SI" sz="1600" b="1" noProof="0" dirty="0">
                <a:solidFill>
                  <a:prstClr val="black"/>
                </a:solidFill>
                <a:latin typeface="Raleway "/>
                <a:ea typeface="Noto Sans" panose="020B0502040504020204" pitchFamily="34" charset="0"/>
                <a:cs typeface="Noto Sans" panose="020B0502040504020204" pitchFamily="34" charset="0"/>
              </a:rPr>
              <a:t>Sodelovanje (Jaz zmagam - ti zmagaš)</a:t>
            </a:r>
            <a:r>
              <a:rPr lang="sl-SI" sz="1600" noProof="0" dirty="0">
                <a:solidFill>
                  <a:prstClr val="black"/>
                </a:solidFill>
                <a:latin typeface="Raleway "/>
                <a:ea typeface="Noto Sans" panose="020B0502040504020204" pitchFamily="34" charset="0"/>
                <a:cs typeface="Noto Sans" panose="020B0502040504020204" pitchFamily="34" charset="0"/>
              </a:rPr>
              <a:t>: Večina ljudi zamenjuje “Zmagam/zmagaš” ali slog sodelovanja s kompromisnim slogom. To zagotovo ni tako. "Zmagam/zmagaš" pomeni zagotoviti, da sta obe strani zadovoljili </a:t>
            </a:r>
            <a:br>
              <a:rPr lang="sl-SI" sz="1600" noProof="0" dirty="0">
                <a:solidFill>
                  <a:prstClr val="black"/>
                </a:solidFill>
                <a:latin typeface="Raleway "/>
                <a:ea typeface="Noto Sans" panose="020B0502040504020204" pitchFamily="34" charset="0"/>
                <a:cs typeface="Noto Sans" panose="020B0502040504020204" pitchFamily="34" charset="0"/>
              </a:rPr>
            </a:br>
            <a:r>
              <a:rPr lang="sl-SI" sz="1600" noProof="0" dirty="0">
                <a:solidFill>
                  <a:prstClr val="black"/>
                </a:solidFill>
                <a:latin typeface="Raleway "/>
                <a:ea typeface="Noto Sans" panose="020B0502040504020204" pitchFamily="34" charset="0"/>
                <a:cs typeface="Noto Sans" panose="020B0502040504020204" pitchFamily="34" charset="0"/>
              </a:rPr>
              <a:t>svoje potrebe in je bilo ustvarjeno čim več vzajemne vrednosti. Pogajalci tega sloga se običajno razvijajo skozi druge profile in prevzamejo sodelovalni pogajalski slog. </a:t>
            </a:r>
            <a:br>
              <a:rPr lang="sl-SI" sz="2000" noProof="0" dirty="0">
                <a:solidFill>
                  <a:prstClr val="black"/>
                </a:solidFill>
                <a:latin typeface="+mn-lt"/>
                <a:ea typeface="Noto Sans" panose="020B0502040504020204" pitchFamily="34" charset="0"/>
                <a:cs typeface="Noto Sans" panose="020B0502040504020204" pitchFamily="34" charset="0"/>
              </a:rPr>
            </a:br>
            <a:br>
              <a:rPr lang="sl-SI" sz="2000" noProof="0" dirty="0">
                <a:solidFill>
                  <a:schemeClr val="accent1"/>
                </a:solidFill>
                <a:latin typeface="+mn-lt"/>
                <a:ea typeface="Noto Sans" panose="020B0502040504020204" pitchFamily="34" charset="0"/>
                <a:cs typeface="Noto Sans" panose="020B0502040504020204" pitchFamily="34" charset="0"/>
              </a:rPr>
            </a:br>
            <a:r>
              <a:rPr lang="sl-SI" sz="2000" noProof="0" dirty="0">
                <a:solidFill>
                  <a:schemeClr val="accent1"/>
                </a:solidFill>
                <a:latin typeface="Noto Sans" panose="020B0502040504020204" pitchFamily="34" charset="0"/>
                <a:ea typeface="Noto Sans" panose="020B0502040504020204" pitchFamily="34" charset="0"/>
                <a:cs typeface="Noto Sans" panose="020B0502040504020204" pitchFamily="34" charset="0"/>
              </a:rPr>
              <a:t> </a:t>
            </a:r>
            <a:br>
              <a:rPr lang="sl-SI" sz="2000" noProof="0" dirty="0">
                <a:solidFill>
                  <a:schemeClr val="accent1"/>
                </a:solidFill>
                <a:highlight>
                  <a:srgbClr val="FFFFFF"/>
                </a:highlight>
                <a:latin typeface="Noto Sans" panose="020B0502040504020204" pitchFamily="34" charset="0"/>
                <a:ea typeface="Noto Sans" panose="020B0502040504020204" pitchFamily="34" charset="0"/>
                <a:cs typeface="Noto Sans" panose="020B0502040504020204" pitchFamily="34" charset="0"/>
              </a:rPr>
            </a:br>
            <a:r>
              <a:rPr lang="sl-SI" sz="2000" b="1" noProof="0" dirty="0">
                <a:solidFill>
                  <a:schemeClr val="accent1"/>
                </a:solidFill>
                <a:highlight>
                  <a:srgbClr val="FFFFFF"/>
                </a:highlight>
                <a:latin typeface="Noto Sans" panose="020B0502040504020204" pitchFamily="34" charset="0"/>
                <a:ea typeface="Noto Sans" panose="020B0502040504020204" pitchFamily="34" charset="0"/>
                <a:cs typeface="Noto Sans" panose="020B0502040504020204" pitchFamily="34" charset="0"/>
              </a:rPr>
              <a:t> </a:t>
            </a:r>
            <a:endParaRPr lang="sl-SI" sz="2000" b="1" u="sng" noProof="0" dirty="0">
              <a:solidFill>
                <a:schemeClr val="accent1"/>
              </a:solidFill>
              <a:latin typeface="Noto Sans" panose="020B0502040504020204" pitchFamily="34" charset="0"/>
              <a:ea typeface="Noto Sans" panose="020B0502040504020204" pitchFamily="34" charset="0"/>
              <a:cs typeface="Noto Sans" panose="020B0502040504020204" pitchFamily="34" charset="0"/>
            </a:endParaRPr>
          </a:p>
        </p:txBody>
      </p:sp>
      <p:pic>
        <p:nvPicPr>
          <p:cNvPr id="4" name="Resim 3" descr="sanat içeren bir resim&#10;&#10;Açıklama otomatik olarak düşük güvenilirlik düzeyiyle oluşturuldu">
            <a:extLst>
              <a:ext uri="{FF2B5EF4-FFF2-40B4-BE49-F238E27FC236}">
                <a16:creationId xmlns:a16="http://schemas.microsoft.com/office/drawing/2014/main" id="{5B9C8908-6840-B8B6-5B58-32234D912C78}"/>
              </a:ext>
            </a:extLst>
          </p:cNvPr>
          <p:cNvPicPr>
            <a:picLocks noChangeAspect="1"/>
          </p:cNvPicPr>
          <p:nvPr/>
        </p:nvPicPr>
        <p:blipFill>
          <a:blip r:embed="rId2">
            <a:extLst>
              <a:ext uri="{28A0092B-C50C-407E-A947-70E740481C1C}">
                <a14:useLocalDpi xmlns:a14="http://schemas.microsoft.com/office/drawing/2010/main" val="0"/>
              </a:ext>
            </a:extLst>
          </a:blip>
          <a:srcRect l="29970" t="24995" r="27586" b="20917"/>
          <a:stretch/>
        </p:blipFill>
        <p:spPr>
          <a:xfrm>
            <a:off x="4372155" y="4154548"/>
            <a:ext cx="3262964" cy="2338939"/>
          </a:xfrm>
          <a:prstGeom prst="rect">
            <a:avLst/>
          </a:prstGeom>
        </p:spPr>
      </p:pic>
      <p:sp>
        <p:nvSpPr>
          <p:cNvPr id="7" name="Metin kutusu 6">
            <a:extLst>
              <a:ext uri="{FF2B5EF4-FFF2-40B4-BE49-F238E27FC236}">
                <a16:creationId xmlns:a16="http://schemas.microsoft.com/office/drawing/2014/main" id="{91DC1FC5-B3E0-8AB0-C1CE-D771F368ACB8}"/>
              </a:ext>
            </a:extLst>
          </p:cNvPr>
          <p:cNvSpPr txBox="1"/>
          <p:nvPr/>
        </p:nvSpPr>
        <p:spPr>
          <a:xfrm>
            <a:off x="3377078" y="6247589"/>
            <a:ext cx="5068388" cy="246221"/>
          </a:xfrm>
          <a:prstGeom prst="rect">
            <a:avLst/>
          </a:prstGeom>
          <a:noFill/>
        </p:spPr>
        <p:txBody>
          <a:bodyPr wrap="square">
            <a:spAutoFit/>
          </a:bodyPr>
          <a:lstStyle/>
          <a:p>
            <a:pPr algn="ctr"/>
            <a:r>
              <a:rPr lang="en-US" sz="1000">
                <a:solidFill>
                  <a:schemeClr val="accent1"/>
                </a:solidFill>
              </a:rPr>
              <a:t>Vir slike: Istockphoto.com</a:t>
            </a:r>
            <a:endParaRPr lang="tr-TR" sz="1000" dirty="0">
              <a:solidFill>
                <a:schemeClr val="accent1"/>
              </a:solidFill>
            </a:endParaRPr>
          </a:p>
        </p:txBody>
      </p:sp>
      <p:sp>
        <p:nvSpPr>
          <p:cNvPr id="2" name="Metin kutusu 4">
            <a:extLst>
              <a:ext uri="{FF2B5EF4-FFF2-40B4-BE49-F238E27FC236}">
                <a16:creationId xmlns:a16="http://schemas.microsoft.com/office/drawing/2014/main" id="{5254BB69-0FEC-E24C-30B2-8C6013ED67FF}"/>
              </a:ext>
            </a:extLst>
          </p:cNvPr>
          <p:cNvSpPr txBox="1"/>
          <p:nvPr/>
        </p:nvSpPr>
        <p:spPr>
          <a:xfrm>
            <a:off x="484632" y="364513"/>
            <a:ext cx="6080761" cy="615553"/>
          </a:xfrm>
          <a:prstGeom prst="rect">
            <a:avLst/>
          </a:prstGeom>
          <a:noFill/>
        </p:spPr>
        <p:txBody>
          <a:bodyPr wrap="square" lIns="91440" tIns="45720" rIns="91440" bIns="45720" anchor="t">
            <a:spAutoFit/>
          </a:bodyPr>
          <a:lstStyle/>
          <a:p>
            <a:pPr lvl="0" algn="just">
              <a:defRPr/>
            </a:pPr>
            <a:r>
              <a:rPr lang="tr-TR" sz="3400" b="1" dirty="0">
                <a:solidFill>
                  <a:schemeClr val="accent3">
                    <a:lumMod val="75000"/>
                  </a:schemeClr>
                </a:solidFill>
                <a:ea typeface="Noto Sans"/>
                <a:cs typeface="Noto Sans"/>
              </a:rPr>
              <a:t>Pogajalski slogi </a:t>
            </a:r>
            <a:r>
              <a:rPr lang="en-US" sz="3400" b="1" dirty="0">
                <a:solidFill>
                  <a:schemeClr val="accent3">
                    <a:lumMod val="75000"/>
                  </a:schemeClr>
                </a:solidFill>
                <a:ea typeface="Noto Sans"/>
                <a:cs typeface="Noto Sans"/>
              </a:rPr>
              <a:t>– </a:t>
            </a:r>
            <a:r>
              <a:rPr lang="tr-TR" sz="3400" b="1" dirty="0">
                <a:solidFill>
                  <a:schemeClr val="accent3">
                    <a:lumMod val="75000"/>
                  </a:schemeClr>
                </a:solidFill>
                <a:ea typeface="Noto Sans"/>
                <a:cs typeface="Noto Sans"/>
              </a:rPr>
              <a:t>2/2</a:t>
            </a:r>
            <a:endParaRPr kumimoji="0" lang="tr-TR" sz="3400" b="1" i="0" strike="noStrike" kern="1200" cap="none" spc="0" normalizeH="0" baseline="0" noProof="0" dirty="0">
              <a:ln>
                <a:noFill/>
              </a:ln>
              <a:solidFill>
                <a:schemeClr val="accent3">
                  <a:lumMod val="75000"/>
                </a:schemeClr>
              </a:solidFill>
              <a:effectLst/>
              <a:highlight>
                <a:srgbClr val="FFFF00"/>
              </a:highlight>
              <a:uLnTx/>
              <a:uFillTx/>
              <a:ea typeface="Noto Sans"/>
              <a:cs typeface="Noto Sans"/>
            </a:endParaRPr>
          </a:p>
        </p:txBody>
      </p:sp>
    </p:spTree>
    <p:extLst>
      <p:ext uri="{BB962C8B-B14F-4D97-AF65-F5344CB8AC3E}">
        <p14:creationId xmlns:p14="http://schemas.microsoft.com/office/powerpoint/2010/main" val="1192520547"/>
      </p:ext>
    </p:extLst>
  </p:cSld>
  <p:clrMapOvr>
    <a:masterClrMapping/>
  </p:clrMapOvr>
</p:sld>
</file>

<file path=ppt/theme/theme1.xml><?xml version="1.0" encoding="utf-8"?>
<a:theme xmlns:a="http://schemas.openxmlformats.org/drawingml/2006/main" name="Tema de Office">
  <a:themeElements>
    <a:clrScheme name="FEM UP">
      <a:dk1>
        <a:srgbClr val="DACDAC"/>
      </a:dk1>
      <a:lt1>
        <a:srgbClr val="F3B75B"/>
      </a:lt1>
      <a:dk2>
        <a:srgbClr val="F85741"/>
      </a:dk2>
      <a:lt2>
        <a:srgbClr val="0E9094"/>
      </a:lt2>
      <a:accent1>
        <a:srgbClr val="1D1D1B"/>
      </a:accent1>
      <a:accent2>
        <a:srgbClr val="009DD9"/>
      </a:accent2>
      <a:accent3>
        <a:srgbClr val="0BD0D9"/>
      </a:accent3>
      <a:accent4>
        <a:srgbClr val="10CF9B"/>
      </a:accent4>
      <a:accent5>
        <a:srgbClr val="90C685"/>
      </a:accent5>
      <a:accent6>
        <a:srgbClr val="A5C249"/>
      </a:accent6>
      <a:hlink>
        <a:srgbClr val="F49100"/>
      </a:hlink>
      <a:folHlink>
        <a:srgbClr val="85DFD0"/>
      </a:folHlink>
    </a:clrScheme>
    <a:fontScheme name="Personalizado 1">
      <a:majorFont>
        <a:latin typeface="Raleway SemiBold"/>
        <a:ea typeface=""/>
        <a:cs typeface=""/>
      </a:majorFont>
      <a:minorFont>
        <a:latin typeface="Raleway"/>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ema de Office">
  <a:themeElements>
    <a:clrScheme name="FEM UP">
      <a:dk1>
        <a:srgbClr val="DACDAC"/>
      </a:dk1>
      <a:lt1>
        <a:srgbClr val="F3B75B"/>
      </a:lt1>
      <a:dk2>
        <a:srgbClr val="F85741"/>
      </a:dk2>
      <a:lt2>
        <a:srgbClr val="0E9094"/>
      </a:lt2>
      <a:accent1>
        <a:srgbClr val="1D1D1B"/>
      </a:accent1>
      <a:accent2>
        <a:srgbClr val="009DD9"/>
      </a:accent2>
      <a:accent3>
        <a:srgbClr val="0BD0D9"/>
      </a:accent3>
      <a:accent4>
        <a:srgbClr val="10CF9B"/>
      </a:accent4>
      <a:accent5>
        <a:srgbClr val="90C685"/>
      </a:accent5>
      <a:accent6>
        <a:srgbClr val="A5C249"/>
      </a:accent6>
      <a:hlink>
        <a:srgbClr val="F49100"/>
      </a:hlink>
      <a:folHlink>
        <a:srgbClr val="85DFD0"/>
      </a:folHlink>
    </a:clrScheme>
    <a:fontScheme name="Personalizado 1">
      <a:majorFont>
        <a:latin typeface="Raleway SemiBold"/>
        <a:ea typeface=""/>
        <a:cs typeface=""/>
      </a:majorFont>
      <a:minorFont>
        <a:latin typeface="Raleway"/>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984ff08c-af25-4174-ad80-e934fe4fddf1" xsi:nil="true"/>
    <lcf76f155ced4ddcb4097134ff3c332f xmlns="26a10de0-e0bd-466a-87c8-f0d3f8c6fbe9">
      <Terms xmlns="http://schemas.microsoft.com/office/infopath/2007/PartnerControls"/>
    </lcf76f155ced4ddcb4097134ff3c332f>
  </documentManagement>
</p:properties>
</file>

<file path=customXml/item2.xml><?xml version="1.0" encoding="utf-8"?>
<ct:contentTypeSchema xmlns:ct="http://schemas.microsoft.com/office/2006/metadata/contentType" xmlns:ma="http://schemas.microsoft.com/office/2006/metadata/properties/metaAttributes" ct:_="" ma:_="" ma:contentTypeName="Dokument" ma:contentTypeID="0x01010028B3D6815C772C4D81C6B76302BCB0B9" ma:contentTypeVersion="15" ma:contentTypeDescription="Ustvari nov dokument." ma:contentTypeScope="" ma:versionID="01bf95649eb9cd7bf912b09c6947a021">
  <xsd:schema xmlns:xsd="http://www.w3.org/2001/XMLSchema" xmlns:xs="http://www.w3.org/2001/XMLSchema" xmlns:p="http://schemas.microsoft.com/office/2006/metadata/properties" xmlns:ns2="26a10de0-e0bd-466a-87c8-f0d3f8c6fbe9" xmlns:ns3="984ff08c-af25-4174-ad80-e934fe4fddf1" targetNamespace="http://schemas.microsoft.com/office/2006/metadata/properties" ma:root="true" ma:fieldsID="a294edcc01627a6f1e6a55137358a1ca" ns2:_="" ns3:_="">
    <xsd:import namespace="26a10de0-e0bd-466a-87c8-f0d3f8c6fbe9"/>
    <xsd:import namespace="984ff08c-af25-4174-ad80-e934fe4fddf1"/>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3:SharedWithUsers" minOccurs="0"/>
                <xsd:element ref="ns3:SharedWithDetails" minOccurs="0"/>
                <xsd:element ref="ns2:MediaServiceDateTaken"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element ref="ns2: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6a10de0-e0bd-466a-87c8-f0d3f8c6fbe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MediaServiceDateTaken" ma:index="14" nillable="true" ma:displayName="MediaServiceDateTaken" ma:hidden="true" ma:indexed="true" ma:internalName="MediaServiceDateTaken"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LengthInSeconds" ma:index="17" nillable="true" ma:displayName="MediaLengthInSeconds" ma:hidden="true" ma:internalName="MediaLengthInSeconds" ma:readOnly="true">
      <xsd:simpleType>
        <xsd:restriction base="dms:Unknown"/>
      </xsd:simpleType>
    </xsd:element>
    <xsd:element name="lcf76f155ced4ddcb4097134ff3c332f" ma:index="19" nillable="true" ma:taxonomy="true" ma:internalName="lcf76f155ced4ddcb4097134ff3c332f" ma:taxonomyFieldName="MediaServiceImageTags" ma:displayName="Oznake slike" ma:readOnly="false" ma:fieldId="{5cf76f15-5ced-4ddc-b409-7134ff3c332f}" ma:taxonomyMulti="true" ma:sspId="4acd71ca-110c-4d21-a77c-071988bedaea" ma:termSetId="09814cd3-568e-fe90-9814-8d621ff8fb84" ma:anchorId="fba54fb3-c3e1-fe81-a776-ca4b69148c4d" ma:open="true" ma:isKeyword="false">
      <xsd:complexType>
        <xsd:sequence>
          <xsd:element ref="pc:Terms" minOccurs="0" maxOccurs="1"/>
        </xsd:sequence>
      </xsd:complexType>
    </xsd:element>
    <xsd:element name="MediaServiceOCR" ma:index="21" nillable="true" ma:displayName="Extracted Text" ma:internalName="MediaServiceOCR" ma:readOnly="true">
      <xsd:simpleType>
        <xsd:restriction base="dms:Note">
          <xsd:maxLength value="255"/>
        </xsd:restriction>
      </xsd:simpleType>
    </xsd:element>
    <xsd:element name="MediaServiceLocation" ma:index="22" nillable="true" ma:displayName="Location" ma:indexed="true"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984ff08c-af25-4174-ad80-e934fe4fddf1" elementFormDefault="qualified">
    <xsd:import namespace="http://schemas.microsoft.com/office/2006/documentManagement/types"/>
    <xsd:import namespace="http://schemas.microsoft.com/office/infopath/2007/PartnerControls"/>
    <xsd:element name="SharedWithUsers" ma:index="12" nillable="true" ma:displayName="V skupni rabi z"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V skupni rabi s podrobnostmi" ma:internalName="SharedWithDetails" ma:readOnly="true">
      <xsd:simpleType>
        <xsd:restriction base="dms:Note">
          <xsd:maxLength value="255"/>
        </xsd:restriction>
      </xsd:simpleType>
    </xsd:element>
    <xsd:element name="TaxCatchAll" ma:index="20" nillable="true" ma:displayName="Taxonomy Catch All Column" ma:hidden="true" ma:list="{0df84a63-77eb-4ea5-a186-9a683fab0359}" ma:internalName="TaxCatchAll" ma:showField="CatchAllData" ma:web="984ff08c-af25-4174-ad80-e934fe4fddf1">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Vrsta vsebine"/>
        <xsd:element ref="dc:title" minOccurs="0" maxOccurs="1" ma:index="4" ma:displayName="Naslov"/>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E8BAA0A9-8593-42AF-A19C-07E55EA366BA}">
  <ds:schemaRefs>
    <ds:schemaRef ds:uri="26a10de0-e0bd-466a-87c8-f0d3f8c6fbe9"/>
    <ds:schemaRef ds:uri="984ff08c-af25-4174-ad80-e934fe4fddf1"/>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2.xml><?xml version="1.0" encoding="utf-8"?>
<ds:datastoreItem xmlns:ds="http://schemas.openxmlformats.org/officeDocument/2006/customXml" ds:itemID="{E4A1AE45-E401-4CEC-BD6B-F32AC4C783F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26a10de0-e0bd-466a-87c8-f0d3f8c6fbe9"/>
    <ds:schemaRef ds:uri="984ff08c-af25-4174-ad80-e934fe4fddf1"/>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FE3E453B-9058-4FEA-9C49-5E34D11CFB72}">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12181</TotalTime>
  <Words>7403</Words>
  <Application>Microsoft Office PowerPoint</Application>
  <PresentationFormat>Širokozaslonsko</PresentationFormat>
  <Paragraphs>370</Paragraphs>
  <Slides>47</Slides>
  <Notes>3</Notes>
  <HiddenSlides>0</HiddenSlides>
  <MMClips>4</MMClips>
  <ScaleCrop>false</ScaleCrop>
  <HeadingPairs>
    <vt:vector size="4" baseType="variant">
      <vt:variant>
        <vt:lpstr>Tema</vt:lpstr>
      </vt:variant>
      <vt:variant>
        <vt:i4>2</vt:i4>
      </vt:variant>
      <vt:variant>
        <vt:lpstr>Naslovi diapozitivov</vt:lpstr>
      </vt:variant>
      <vt:variant>
        <vt:i4>47</vt:i4>
      </vt:variant>
    </vt:vector>
  </HeadingPairs>
  <TitlesOfParts>
    <vt:vector size="49" baseType="lpstr">
      <vt:lpstr>Tema de Office</vt:lpstr>
      <vt:lpstr>Tema de Office</vt:lpstr>
      <vt:lpstr>Mreženje, pogajanja in strateška partnerstva</vt:lpstr>
      <vt:lpstr>Cilj te enote</vt:lpstr>
      <vt:lpstr>Učni izidi enote</vt:lpstr>
      <vt:lpstr>1: Pogajalske strategije za poslovni uspeh​</vt:lpstr>
      <vt:lpstr>PowerPointova predstavitev</vt:lpstr>
      <vt:lpstr> Uvod v osnovne pojme pogajanj in pogajalskih spretnosti   Pogajanja so proces, s katerim ljudje med seboj rešujejo razlike in probleme. Uporabljajo se za preprečevanje in dogovarjanje o kakršnih koli sporih in nesoglasjih, medtem ko je obvladovanje konfliktov strategija za reševanje teh ugotovljenih razlik na pozitiven način za reševanje sporov in nesoglasij med ljudmi.</vt:lpstr>
      <vt:lpstr>Mejna cena je vedno številčna količina. Preprosto povedano mejna cena je najnižji znesek, ki ga bo prodajalec sprejel za pogodbo in najvišji znesek, ki ga bo kupec plačal. To je znano tudi kot točka “odstopa".   Ciljna vrednost: Vaš cilj je ciljna vrednost, pogosto znana kot aspiracijska vrednost - kaj bi radi dosegli v prihodnosti.  BATNA (Best Alternative To a Negotiated Agreement (Najboljša alternativa dogovorjenemu sporazumu) je po mnenju ene strani v pogajanjih najboljša možnost, če pogovori propadejo.   ZOPA ali Zone Of Possible Agreement (Cona možnega sporazuma) se šteje za področje, na katerem lahko dve ali več pogajalskih strank najde skupno stališče.  Cona pozitivnih pogajanj je območje znotraj ZOPA, o katerem so se vse strani v pogajanjih pripravljene dogovoriti.   Negativna cona pomeni, da se obe strani strinjata, da se na začetku pogajanj ne prekrivata.  </vt:lpstr>
      <vt:lpstr>Tekmovalni (Jaz zmagam - ti izgubiš): Pogajalci v konkurenčnem slogu zasledujejo svoje potrebe. Pogosto uporabljajo vsakršno moč in taktike, ki jih lahko zberejo, vključno s svojo osebnostjo, položajem, gospodarskimi grožnjami, močjo ali velikostjo blagovne znamke ali tržnim deležem. Prilagodljivi (Jaz izgubim – ti zmagaš): Nasprotno od tekmovanja. Za prilagodljive pogajalce je odnos vse. Prilagodljivi profili menijo, da je pot do "pridobivanja ljudi ta, da jim damo tisto, kar hočejo."  Izogibajoči (Jaz izgubim – ti izgubiš): Temu najpogosteje rečemo "pasivno agresivno". Ljudje, ki običajno uporabljajo ta slog, resnično ne marajo konfliktov. Namesto da bi se neposredno pogovarjali z vami o nekem vprašanju, se pogajalci s tem slogom poskušajo maščevati, ne da bi vi vedeli za to. Slog izogibanja je lahko tipičen odziv na visoko konkurenčne pogajalce. Prodajalci ne izberejo visoko konkurenčnih kupcev (npr. izogibanje konkurenčnim kupcem) in se lahko odločijo, da bodo vložili denar za trženje in delili svoje najboljše ideje in promocije nagrad s profili, ki se ne izogibajo.</vt:lpstr>
      <vt:lpstr>Kompromisni  (Jaz izgubim / Dobim nekaj –  ti izgubiš / dobiš nekaj): Kompromis je slog, ki ga večina ljudi obravnava kot pogajanje, na pol poti je običajno samo barantanje. Kompromis pogosto vključuje razdelitev razlike, kar običajno povzroči končni položaj približno na polovici poti med začetnimi položaji obeh strank.   Sodelovanje (Jaz zmagam - ti zmagaš): Večina ljudi zamenjuje “Zmagam/zmagaš” ali slog sodelovanja s kompromisnim slogom. To zagotovo ni tako. "Zmagam/zmagaš" pomeni zagotoviti, da sta obe strani zadovoljili  svoje potrebe in je bilo ustvarjeno čim več vzajemne vrednosti. Pogajalci tega sloga se običajno razvijajo skozi druge profile in prevzamejo sodelovalni pogajalski slog.      </vt:lpstr>
      <vt:lpstr>PowerPointova predstavitev</vt:lpstr>
      <vt:lpstr>7 korakov priprav na pogajanja  Identifikacija položajev.   Nastajajoči interesi.   Opredelitev problema.   Možnosti brainstorminga.   Ocenjevanje in izbira najboljših možnosti.   Opredelitev objektivnih meril.   Opredelitev najboljše alternative sporazumu, doseženemu s pogajanji (BATNA). </vt:lpstr>
      <vt:lpstr>PowerPointova predstavitev</vt:lpstr>
      <vt:lpstr>PowerPointova predstavitev</vt:lpstr>
      <vt:lpstr>PowerPointova predstavitev</vt:lpstr>
      <vt:lpstr>PowerPointova predstavitev</vt:lpstr>
      <vt:lpstr>2: Gradnja in negovanje strateških partnerstev – 1/2​</vt:lpstr>
      <vt:lpstr> Gradnja in negovanje strateških partnerstev – 2/2</vt:lpstr>
      <vt:lpstr>PowerPointova predstavitev</vt:lpstr>
      <vt:lpstr>PowerPointova predstavitev</vt:lpstr>
      <vt:lpstr>PowerPointova predstavitev</vt:lpstr>
      <vt:lpstr>PowerPointova predstavitev</vt:lpstr>
      <vt:lpstr>PowerPointova predstavitev</vt:lpstr>
      <vt:lpstr>PowerPointova predstavitev</vt:lpstr>
      <vt:lpstr>PowerPointova predstavitev</vt:lpstr>
      <vt:lpstr>PowerPointova predstavitev</vt:lpstr>
      <vt:lpstr>3: ​Sodelovanje in timsko delo za rast</vt:lpstr>
      <vt:lpstr>PowerPointova predstavitev</vt:lpstr>
      <vt:lpstr>PowerPointova predstavitev</vt:lpstr>
      <vt:lpstr>PowerPointova predstavitev</vt:lpstr>
      <vt:lpstr>PowerPointova predstavitev</vt:lpstr>
      <vt:lpstr>PowerPointova predstavitev</vt:lpstr>
      <vt:lpstr>PowerPointova predstavitev</vt:lpstr>
      <vt:lpstr>PowerPointova predstavitev</vt:lpstr>
      <vt:lpstr>PowerPointova predstavitev</vt:lpstr>
      <vt:lpstr>PowerPointova predstavitev</vt:lpstr>
      <vt:lpstr>PowerPointova predstavitev</vt:lpstr>
      <vt:lpstr>PowerPointova predstavitev</vt:lpstr>
      <vt:lpstr>PowerPointova predstavitev</vt:lpstr>
      <vt:lpstr>PowerPointova predstavitev</vt:lpstr>
      <vt:lpstr>PowerPointova predstavitev</vt:lpstr>
      <vt:lpstr>PowerPointova predstavitev</vt:lpstr>
      <vt:lpstr>PowerPointova predstavitev</vt:lpstr>
      <vt:lpstr>Viri </vt:lpstr>
      <vt:lpstr>PowerPointova predstavitev</vt:lpstr>
      <vt:lpstr>PowerPointova predstavitev</vt:lpstr>
      <vt:lpstr>PowerPointova predstavitev</vt:lpstr>
      <vt:lpstr>Partnerji projekta FEM-Up</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Laure Raso</dc:creator>
  <cp:lastModifiedBy>Mateja Geder, DOBA</cp:lastModifiedBy>
  <cp:revision>462</cp:revision>
  <dcterms:created xsi:type="dcterms:W3CDTF">2023-12-21T13:42:43Z</dcterms:created>
  <dcterms:modified xsi:type="dcterms:W3CDTF">2025-07-22T14:05:21Z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0x01010028B3D6815C772C4D81C6B76302BCB0B9</vt:lpwstr>
  </property>
  <property fmtid="{D5CDD505-2E9C-101B-9397-08002B2CF9AE}" pid="3" name="MediaServiceImageTags">
    <vt:lpwstr/>
  </property>
</Properties>
</file>